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CEE9-C2D0-4F50-A069-FD7DDEA3AAE9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0C8F-BD0C-4774-9492-71505A256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44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CEE9-C2D0-4F50-A069-FD7DDEA3AAE9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0C8F-BD0C-4774-9492-71505A256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44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CEE9-C2D0-4F50-A069-FD7DDEA3AAE9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0C8F-BD0C-4774-9492-71505A256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176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CEE9-C2D0-4F50-A069-FD7DDEA3AAE9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0C8F-BD0C-4774-9492-71505A256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061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CEE9-C2D0-4F50-A069-FD7DDEA3AAE9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0C8F-BD0C-4774-9492-71505A256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993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CEE9-C2D0-4F50-A069-FD7DDEA3AAE9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0C8F-BD0C-4774-9492-71505A256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720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CEE9-C2D0-4F50-A069-FD7DDEA3AAE9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0C8F-BD0C-4774-9492-71505A256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067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CEE9-C2D0-4F50-A069-FD7DDEA3AAE9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0C8F-BD0C-4774-9492-71505A256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040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CEE9-C2D0-4F50-A069-FD7DDEA3AAE9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0C8F-BD0C-4774-9492-71505A256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81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CEE9-C2D0-4F50-A069-FD7DDEA3AAE9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0C8F-BD0C-4774-9492-71505A256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07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CEE9-C2D0-4F50-A069-FD7DDEA3AAE9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0C8F-BD0C-4774-9492-71505A256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30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ACEE9-C2D0-4F50-A069-FD7DDEA3AAE9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20C8F-BD0C-4774-9492-71505A256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609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Title of this show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487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15000">
        <p:dissolve/>
      </p:transition>
    </mc:Choice>
    <mc:Fallback>
      <p:transition spd="slow" advTm="15000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355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230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86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849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14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34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14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027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15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09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17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85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91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12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1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782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26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835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450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308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162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065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43</Words>
  <Application>Microsoft Office PowerPoint</Application>
  <PresentationFormat>Widescreen</PresentationFormat>
  <Paragraphs>20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Title of this show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14</vt:lpstr>
      <vt:lpstr>Slide 14</vt:lpstr>
      <vt:lpstr>Slide 15</vt:lpstr>
      <vt:lpstr>Slide 16</vt:lpstr>
      <vt:lpstr>Slide 17</vt:lpstr>
      <vt:lpstr>Conclusions…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this show</dc:title>
  <dc:creator>Michael Uftring</dc:creator>
  <cp:lastModifiedBy>Michael Uftring</cp:lastModifiedBy>
  <cp:revision>3</cp:revision>
  <dcterms:created xsi:type="dcterms:W3CDTF">2017-10-13T04:06:19Z</dcterms:created>
  <dcterms:modified xsi:type="dcterms:W3CDTF">2017-10-13T04:19:02Z</dcterms:modified>
</cp:coreProperties>
</file>