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0" y="0"/>
            <a:ext cx="1218889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5495" y="111968"/>
            <a:ext cx="10886" cy="597470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5706" y="4519113"/>
            <a:ext cx="11852988" cy="1088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49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3848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5847" y="2183365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2298" y="4556437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9" y="2188030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610" y="1343608"/>
            <a:ext cx="466531" cy="31848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7392" y="4585988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6993" y="2230019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27577" y="2687215"/>
            <a:ext cx="466531" cy="18692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305" y="3219061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3889" y="3234595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9931" y="3509963"/>
            <a:ext cx="466531" cy="10713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98816" y="3803779"/>
            <a:ext cx="466531" cy="7682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Status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Philadelphia… </a:t>
            </a:r>
            <a:br>
              <a:rPr lang="en-US" dirty="0" smtClean="0"/>
            </a:br>
            <a:r>
              <a:rPr lang="en-US" dirty="0" smtClean="0"/>
              <a:t>a city about to boom?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66113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Image credit: World Cities, (YouTube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license) https://www.youtube.com/watch?v=GnKJ-_DspMI</a:t>
            </a:r>
          </a:p>
        </p:txBody>
      </p:sp>
    </p:spTree>
    <p:extLst>
      <p:ext uri="{BB962C8B-B14F-4D97-AF65-F5344CB8AC3E}">
        <p14:creationId xmlns:p14="http://schemas.microsoft.com/office/powerpoint/2010/main" val="1216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:dissolve/>
      </p:transition>
    </mc:Choice>
    <mc:Fallback xmlns=""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59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Philadelphia…  a city about to boom?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14</vt:lpstr>
      <vt:lpstr>Slide 14</vt:lpstr>
      <vt:lpstr>Slide 15</vt:lpstr>
      <vt:lpstr>Slide 16</vt:lpstr>
      <vt:lpstr>Slide 17</vt:lpstr>
      <vt:lpstr>Conclusions…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6</cp:revision>
  <dcterms:created xsi:type="dcterms:W3CDTF">2017-10-13T04:06:19Z</dcterms:created>
  <dcterms:modified xsi:type="dcterms:W3CDTF">2017-10-22T18:31:51Z</dcterms:modified>
</cp:coreProperties>
</file>