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4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4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7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6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9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2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6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4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8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0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3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0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jpg"/><Relationship Id="rId7" Type="http://schemas.openxmlformats.org/officeDocument/2006/relationships/image" Target="../media/image7.gif"/><Relationship Id="rId12" Type="http://schemas.openxmlformats.org/officeDocument/2006/relationships/image" Target="../media/image12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jpg"/><Relationship Id="rId4" Type="http://schemas.openxmlformats.org/officeDocument/2006/relationships/image" Target="../media/image4.jpeg"/><Relationship Id="rId9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10" y="0"/>
            <a:ext cx="12188890" cy="6858000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25495" y="111968"/>
            <a:ext cx="10886" cy="597470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245706" y="4519113"/>
            <a:ext cx="11852988" cy="10885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31849" y="3324793"/>
            <a:ext cx="466531" cy="1166327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93848" y="3324793"/>
            <a:ext cx="466531" cy="1166327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055847" y="2183365"/>
            <a:ext cx="466531" cy="232641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02298" y="4556437"/>
            <a:ext cx="466531" cy="1166327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581409" y="2188030"/>
            <a:ext cx="466531" cy="232641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398610" y="1343608"/>
            <a:ext cx="466531" cy="318483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47392" y="4585988"/>
            <a:ext cx="466531" cy="1166327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936993" y="2230019"/>
            <a:ext cx="466531" cy="232641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27577" y="2687215"/>
            <a:ext cx="466531" cy="186922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533305" y="3219061"/>
            <a:ext cx="466531" cy="134672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323889" y="3234595"/>
            <a:ext cx="466531" cy="134672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39931" y="3509963"/>
            <a:ext cx="466531" cy="1071353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898816" y="3803779"/>
            <a:ext cx="466531" cy="76820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Mid-term Status Report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Philadelphia… </a:t>
            </a:r>
            <a:br>
              <a:rPr lang="en-US" dirty="0" smtClean="0"/>
            </a:br>
            <a:r>
              <a:rPr lang="en-US" dirty="0" smtClean="0"/>
              <a:t>a city about to boom?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0" y="6611302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Image credit: World Cities, (YouTube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license) https://www.youtube.com/watch?v=GnKJ-_DspMI</a:t>
            </a:r>
          </a:p>
        </p:txBody>
      </p:sp>
    </p:spTree>
    <p:extLst>
      <p:ext uri="{BB962C8B-B14F-4D97-AF65-F5344CB8AC3E}">
        <p14:creationId xmlns:p14="http://schemas.microsoft.com/office/powerpoint/2010/main" val="121686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5000">
        <p:dissolve/>
      </p:transition>
    </mc:Choice>
    <mc:Fallback xmlns="">
      <p:transition spd="slow" advTm="15000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5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3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8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4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2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0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8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Examine economic growth using standard indicators</a:t>
            </a:r>
          </a:p>
          <a:p>
            <a:pPr lvl="1"/>
            <a:r>
              <a:rPr lang="en-US" dirty="0" smtClean="0"/>
              <a:t>Employment</a:t>
            </a:r>
          </a:p>
          <a:p>
            <a:pPr lvl="1"/>
            <a:r>
              <a:rPr lang="en-US" dirty="0" smtClean="0"/>
              <a:t>Population</a:t>
            </a:r>
          </a:p>
          <a:p>
            <a:r>
              <a:rPr lang="en-US" dirty="0" smtClean="0"/>
              <a:t>Explore other dimensions</a:t>
            </a:r>
          </a:p>
          <a:p>
            <a:pPr lvl="1"/>
            <a:r>
              <a:rPr lang="en-US" dirty="0" smtClean="0"/>
              <a:t>Socioeconomic categories</a:t>
            </a:r>
          </a:p>
          <a:p>
            <a:pPr lvl="1"/>
            <a:r>
              <a:rPr lang="en-US" dirty="0" smtClean="0"/>
              <a:t>Labor Industries</a:t>
            </a:r>
          </a:p>
          <a:p>
            <a:r>
              <a:rPr lang="en-US" dirty="0" smtClean="0"/>
              <a:t>???</a:t>
            </a:r>
          </a:p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/>
              <a:t>With cities in the same geographic region</a:t>
            </a:r>
          </a:p>
          <a:p>
            <a:pPr lvl="1"/>
            <a:r>
              <a:rPr lang="en-US" dirty="0" smtClean="0"/>
              <a:t>With cities of the same population size</a:t>
            </a:r>
          </a:p>
          <a:p>
            <a:r>
              <a:rPr lang="en-US" dirty="0" smtClean="0"/>
              <a:t>Conclude…</a:t>
            </a:r>
          </a:p>
          <a:p>
            <a:pPr lvl="1"/>
            <a:r>
              <a:rPr lang="en-US" dirty="0" smtClean="0"/>
              <a:t>… is Philadelphia on the verge of an economic boom?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41646" y="1825625"/>
            <a:ext cx="20121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 1 – mid-term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Part 2 – final report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483230" y="2043404"/>
            <a:ext cx="8584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514470" y="2043404"/>
            <a:ext cx="2827176" cy="2575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946927" y="2979787"/>
            <a:ext cx="4394719" cy="1021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72400" y="4001294"/>
            <a:ext cx="1569246" cy="1653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71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0903"/>
            <a:ext cx="12192000" cy="37724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611" y="1327514"/>
            <a:ext cx="5476136" cy="29577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094" y="1315288"/>
            <a:ext cx="2362977" cy="29215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313" y="2900473"/>
            <a:ext cx="3133344" cy="2084832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953" y="2551915"/>
            <a:ext cx="4380017" cy="2803211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2" y="1315288"/>
            <a:ext cx="3775147" cy="1768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55" y="5899291"/>
            <a:ext cx="1580957" cy="826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686" y="6107528"/>
            <a:ext cx="1438275" cy="4095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287" y="5899291"/>
            <a:ext cx="2190750" cy="800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015" y="6070879"/>
            <a:ext cx="2098595" cy="58219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864" y="5807576"/>
            <a:ext cx="917765" cy="91776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8" y="5652799"/>
            <a:ext cx="1077200" cy="10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8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2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3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5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0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6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6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110</Words>
  <Application>Microsoft Office PowerPoint</Application>
  <PresentationFormat>Widescreen</PresentationFormat>
  <Paragraphs>42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Philadelphia…  a city about to boom?</vt:lpstr>
      <vt:lpstr>Introduction</vt:lpstr>
      <vt:lpstr>History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14</vt:lpstr>
      <vt:lpstr>Slide 14</vt:lpstr>
      <vt:lpstr>Slide 15</vt:lpstr>
      <vt:lpstr>Slide 16</vt:lpstr>
      <vt:lpstr>Slide 17</vt:lpstr>
      <vt:lpstr>Conclusions…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this show</dc:title>
  <dc:creator>Michael Uftring</dc:creator>
  <cp:lastModifiedBy>Michael Uftring</cp:lastModifiedBy>
  <cp:revision>11</cp:revision>
  <dcterms:created xsi:type="dcterms:W3CDTF">2017-10-13T04:06:19Z</dcterms:created>
  <dcterms:modified xsi:type="dcterms:W3CDTF">2017-10-22T19:18:19Z</dcterms:modified>
</cp:coreProperties>
</file>