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1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640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0680" y="443235"/>
            <a:ext cx="1463544" cy="7840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rgbClr val="000000"/>
                </a:solidFill>
              </a:rPr>
              <a:t>หน้าแรก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936" y="1770220"/>
            <a:ext cx="4336264" cy="30786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แสดงรายละเอียดต่างๆ ของสถาบันกวดวิชา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4199" y="1766941"/>
            <a:ext cx="1744769" cy="108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แถบเมนูด้านขวา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Default = 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Guest</a:t>
            </a:r>
            <a:endParaRPr lang="th-TH" sz="1400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th-TH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มี 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sign 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endParaRPr lang="en-US" sz="1400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th-TH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มี 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sign up</a:t>
            </a:r>
            <a:endParaRPr lang="en-US" sz="1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559" y="1770220"/>
            <a:ext cx="1924377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แถบเมนูด้าน</a:t>
            </a:r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ซ้าย</a:t>
            </a:r>
            <a:endParaRPr lang="en-US" sz="1400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th-TH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มี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lang="th-TH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ตารางเรียน</a:t>
            </a:r>
            <a:endParaRPr lang="en-US" sz="1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704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826" y="674108"/>
            <a:ext cx="1463544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sign up</a:t>
            </a:r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8593" y="1741894"/>
            <a:ext cx="2249228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 register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421" y="2797907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edit information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0569" y="808143"/>
            <a:ext cx="198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กรอกข้อมูลส่วนตัว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5879" y="1973923"/>
            <a:ext cx="42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เพื่อลงเรียนกวดวิชา</a:t>
            </a:r>
            <a:r>
              <a:rPr lang="en-US" dirty="0" smtClean="0"/>
              <a:t>/</a:t>
            </a:r>
            <a:r>
              <a:rPr lang="th-TH" dirty="0" smtClean="0"/>
              <a:t>แก้ไขข้อมูลที่ได้ลงเรียน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873" y="3005212"/>
            <a:ext cx="212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เพื่อแก้ไข้อมูลส่วนตัว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82583" y="1458169"/>
            <a:ext cx="12827" cy="2760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1"/>
          </p:cNvCxnSpPr>
          <p:nvPr/>
        </p:nvCxnSpPr>
        <p:spPr>
          <a:xfrm flipV="1">
            <a:off x="782582" y="2133925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2581" y="3138571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68592" y="3785619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ตารางเรียน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8273" y="3978584"/>
            <a:ext cx="39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หน้าตารางเรียน หลังจากลงเรียนกวดวิชา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95410" y="4197677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826" y="674108"/>
            <a:ext cx="1463544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sign in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8593" y="1741894"/>
            <a:ext cx="2249228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 register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421" y="2797907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edit information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0569" y="808143"/>
            <a:ext cx="25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ถ้ามี </a:t>
            </a:r>
            <a:r>
              <a:rPr lang="en-US" dirty="0" smtClean="0"/>
              <a:t>username </a:t>
            </a:r>
            <a:r>
              <a:rPr lang="th-TH" dirty="0" smtClean="0"/>
              <a:t>เข้ามาแล้ว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5879" y="1973923"/>
            <a:ext cx="42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เพื่อลงเรียนกวดวิชา</a:t>
            </a:r>
            <a:r>
              <a:rPr lang="en-US" dirty="0" smtClean="0"/>
              <a:t>/</a:t>
            </a:r>
            <a:r>
              <a:rPr lang="th-TH" dirty="0" smtClean="0"/>
              <a:t>แก้ไขข้อมูลที่ได้ลงเรียน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873" y="3005212"/>
            <a:ext cx="212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เพื่อแก้ไข้อมูลส่วนตัว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82581" y="1458169"/>
            <a:ext cx="2" cy="2739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1"/>
          </p:cNvCxnSpPr>
          <p:nvPr/>
        </p:nvCxnSpPr>
        <p:spPr>
          <a:xfrm flipV="1">
            <a:off x="782582" y="2133925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2581" y="3138571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68592" y="3785619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ตารางเรียน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8273" y="3978584"/>
            <a:ext cx="39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หน้าตารางเรียน หลังจากลงเรียนกวดวิชา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5410" y="4197677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2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510" y="1155888"/>
            <a:ext cx="224922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Trainer Profile </a:t>
            </a:r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512" y="2223674"/>
            <a:ext cx="2800880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CBS Configuration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1798" y="1384793"/>
            <a:ext cx="29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เพื่อกรอกข้อมูลส่วนตัว</a:t>
            </a:r>
            <a:r>
              <a:rPr lang="en-US" dirty="0" smtClean="0"/>
              <a:t> Trainer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3642" y="2365907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th-TH" dirty="0" smtClean="0"/>
              <a:t>ข้อมูลวิชาของคณะพาณิชยศาสตร์</a:t>
            </a:r>
          </a:p>
          <a:p>
            <a:r>
              <a:rPr lang="th-TH" dirty="0" smtClean="0"/>
              <a:t>และการบัญชี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105" y="544405"/>
            <a:ext cx="150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สำหรับ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41" y="3292493"/>
            <a:ext cx="2800880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</a:t>
            </a:r>
            <a:r>
              <a:rPr lang="th-TH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management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8471" y="3409070"/>
            <a:ext cx="551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เพื่อบริหารจัดการหลักสูตร</a:t>
            </a:r>
            <a:r>
              <a:rPr lang="en-US" dirty="0" smtClean="0"/>
              <a:t> </a:t>
            </a:r>
            <a:r>
              <a:rPr lang="th-TH" dirty="0" smtClean="0"/>
              <a:t>โดยให้ใส่วิชาเรียน รายละเอียด</a:t>
            </a:r>
          </a:p>
          <a:p>
            <a:r>
              <a:rPr lang="th-TH" dirty="0" smtClean="0"/>
              <a:t>วันที่เรียน  ห้องเรียน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1021" y="1140123"/>
            <a:ext cx="83260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th-TH" dirty="0" smtClean="0"/>
              <a:t>คนที่จะลงเรียนกวดวิชาได้ต้อง </a:t>
            </a:r>
            <a:r>
              <a:rPr lang="en-US" dirty="0" smtClean="0"/>
              <a:t>sign up </a:t>
            </a:r>
            <a:r>
              <a:rPr lang="th-TH" dirty="0" smtClean="0"/>
              <a:t>ข้อมูลก่อน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หลังจาก </a:t>
            </a:r>
            <a:r>
              <a:rPr lang="en-US" dirty="0" smtClean="0"/>
              <a:t>sign up </a:t>
            </a:r>
            <a:r>
              <a:rPr lang="th-TH" dirty="0" smtClean="0"/>
              <a:t>แล้วก็จะมี </a:t>
            </a:r>
            <a:r>
              <a:rPr lang="en-US" dirty="0" smtClean="0"/>
              <a:t>username/password </a:t>
            </a:r>
            <a:r>
              <a:rPr lang="th-TH" dirty="0" smtClean="0"/>
              <a:t>ให้เข้าใช้ในส่วน </a:t>
            </a:r>
            <a:r>
              <a:rPr lang="en-US" dirty="0" smtClean="0"/>
              <a:t>sign in</a:t>
            </a:r>
          </a:p>
          <a:p>
            <a:r>
              <a:rPr lang="en-US" dirty="0" smtClean="0"/>
              <a:t>-Username </a:t>
            </a:r>
            <a:r>
              <a:rPr lang="th-TH" dirty="0" smtClean="0"/>
              <a:t>อาจจะใช้เป็นอีเมล์ก็ได้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th-TH" dirty="0" smtClean="0"/>
              <a:t>หลังจากที่ </a:t>
            </a:r>
            <a:r>
              <a:rPr lang="en-US" dirty="0" smtClean="0"/>
              <a:t>sign up </a:t>
            </a:r>
            <a:r>
              <a:rPr lang="th-TH" dirty="0" smtClean="0"/>
              <a:t>แล้ว ต้องเลือกว่าต้องการลงกวดวิชาอะไร</a:t>
            </a:r>
          </a:p>
          <a:p>
            <a:r>
              <a:rPr lang="th-TH" dirty="0"/>
              <a:t> </a:t>
            </a:r>
            <a:r>
              <a:rPr lang="th-TH" dirty="0" smtClean="0"/>
              <a:t>	โดยการเลือกว่าจะลงกวดวิชาอะไร สามารถเลือกได้จาก</a:t>
            </a:r>
          </a:p>
          <a:p>
            <a:r>
              <a:rPr lang="th-TH" dirty="0"/>
              <a:t> </a:t>
            </a:r>
            <a:r>
              <a:rPr lang="th-TH" dirty="0" smtClean="0"/>
              <a:t>          </a:t>
            </a:r>
            <a:r>
              <a:rPr lang="en-US" dirty="0" smtClean="0"/>
              <a:t>- </a:t>
            </a:r>
            <a:r>
              <a:rPr lang="th-TH" dirty="0" smtClean="0"/>
              <a:t>เลือกตามรายวิชาที่เปิดสอนกวดวิชา</a:t>
            </a:r>
          </a:p>
          <a:p>
            <a:r>
              <a:rPr lang="th-TH" dirty="0"/>
              <a:t> </a:t>
            </a:r>
            <a:r>
              <a:rPr lang="th-TH" dirty="0" smtClean="0"/>
              <a:t>          </a:t>
            </a:r>
            <a:r>
              <a:rPr lang="en-US" dirty="0" smtClean="0"/>
              <a:t>- </a:t>
            </a:r>
            <a:r>
              <a:rPr lang="th-TH" dirty="0" smtClean="0"/>
              <a:t>เลือกตามสาขาิชาของหลักสูตรคณะพาณิชยศาสตร์และการบัญชีที่ต้องการสอบเข้า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หลังจากลงกวดวิชาที่ต้องการแล้วต้องแสดงหน้ารายวิชาที่สมัคร และ อาจจะระบุหน้าที่</a:t>
            </a:r>
          </a:p>
          <a:p>
            <a:r>
              <a:rPr lang="th-TH" dirty="0" smtClean="0"/>
              <a:t>รายการชำระเงิน (แต่ไม่ได้ทำหน้าชำระเงิน เป็นแค่การระบุวัน)  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สามารถชำระเงินได้ถึงวันเปิดเรียน ถ้าไม่ชำระเงินให้แสดง </a:t>
            </a:r>
            <a:r>
              <a:rPr lang="en-US" dirty="0" smtClean="0"/>
              <a:t>status </a:t>
            </a:r>
            <a:r>
              <a:rPr lang="th-TH" dirty="0" smtClean="0"/>
              <a:t>ว่า </a:t>
            </a:r>
            <a:r>
              <a:rPr lang="en-US" dirty="0" smtClean="0"/>
              <a:t>pending</a:t>
            </a:r>
          </a:p>
          <a:p>
            <a:r>
              <a:rPr lang="en-US" dirty="0" smtClean="0"/>
              <a:t>-</a:t>
            </a:r>
            <a:r>
              <a:rPr lang="th-TH" dirty="0" smtClean="0"/>
              <a:t>เมื่อชำระเงินแล้ว ก็ให้เข้าไปทำ </a:t>
            </a:r>
            <a:r>
              <a:rPr lang="en-US" dirty="0" smtClean="0"/>
              <a:t>Pre test </a:t>
            </a:r>
            <a:r>
              <a:rPr lang="th-TH" dirty="0" smtClean="0"/>
              <a:t>และเก็บคะแนนไว้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หลังจากเรียนจบ ก็ให้ทำ </a:t>
            </a:r>
            <a:r>
              <a:rPr lang="en-US" dirty="0" smtClean="0"/>
              <a:t>Post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218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x</dc:creator>
  <cp:lastModifiedBy>x x</cp:lastModifiedBy>
  <cp:revision>13</cp:revision>
  <dcterms:created xsi:type="dcterms:W3CDTF">2012-07-15T14:48:39Z</dcterms:created>
  <dcterms:modified xsi:type="dcterms:W3CDTF">2012-07-16T08:01:34Z</dcterms:modified>
</cp:coreProperties>
</file>