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70" r:id="rId8"/>
    <p:sldId id="26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BFE242E-2FE4-411F-884F-466EEC4C0FBB}" type="datetimeFigureOut">
              <a:rPr lang="en-IN" smtClean="0"/>
              <a:pPr/>
              <a:t>19-06-2018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E652098-5D6E-4B96-A227-890A115F7C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 logo">
            <a:extLst>
              <a:ext uri="{FF2B5EF4-FFF2-40B4-BE49-F238E27FC236}">
                <a16:creationId xmlns:a16="http://schemas.microsoft.com/office/drawing/2014/main" xmlns="" id="{47F2570C-DE17-40EC-876C-7D6C7CA1F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4437" y="1604210"/>
            <a:ext cx="5438775" cy="227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C581C65-3F0D-4F5D-B142-5E032F153B4D}"/>
              </a:ext>
            </a:extLst>
          </p:cNvPr>
          <p:cNvSpPr/>
          <p:nvPr/>
        </p:nvSpPr>
        <p:spPr>
          <a:xfrm>
            <a:off x="4359569" y="4063998"/>
            <a:ext cx="3269672" cy="1554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IN" sz="3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 Pavan Kumar</a:t>
            </a:r>
            <a:endParaRPr lang="en-IN" sz="3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80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E85804-7275-4B79-A1D4-BFE41072A9CA}"/>
              </a:ext>
            </a:extLst>
          </p:cNvPr>
          <p:cNvSpPr txBox="1"/>
          <p:nvPr/>
        </p:nvSpPr>
        <p:spPr>
          <a:xfrm>
            <a:off x="992023" y="1118937"/>
            <a:ext cx="10338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About Git                 </a:t>
            </a:r>
            <a:r>
              <a:rPr lang="en-IN" sz="3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Git is an open source, version control management system developed by </a:t>
            </a:r>
            <a:r>
              <a:rPr lang="en" sz="3600" dirty="0" smtClean="0">
                <a:latin typeface="Arial" pitchFamily="34" charset="0"/>
                <a:cs typeface="Arial" pitchFamily="34" charset="0"/>
              </a:rPr>
              <a:t>Linus Torvalds </a:t>
            </a:r>
            <a:r>
              <a:rPr lang="en" sz="3600" dirty="0" smtClean="0">
                <a:latin typeface="Arial" pitchFamily="34" charset="0"/>
                <a:cs typeface="Arial" pitchFamily="34" charset="0"/>
              </a:rPr>
              <a:t>in 2005.</a:t>
            </a:r>
            <a:endParaRPr lang="en-IN" sz="3600" dirty="0">
              <a:latin typeface="Arial" pitchFamily="34" charset="0"/>
              <a:cs typeface="Arial" pitchFamily="34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20062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E85804-7275-4B79-A1D4-BFE41072A9CA}"/>
              </a:ext>
            </a:extLst>
          </p:cNvPr>
          <p:cNvSpPr txBox="1"/>
          <p:nvPr/>
        </p:nvSpPr>
        <p:spPr>
          <a:xfrm>
            <a:off x="943896" y="0"/>
            <a:ext cx="1033861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						</a:t>
            </a:r>
          </a:p>
          <a:p>
            <a:r>
              <a:rPr lang="en-IN" sz="4400" dirty="0" smtClean="0">
                <a:solidFill>
                  <a:schemeClr val="tx2">
                    <a:lumMod val="75000"/>
                  </a:schemeClr>
                </a:solidFill>
              </a:rPr>
              <a:t>                    Features of git</a:t>
            </a:r>
            <a:endParaRPr lang="en-IN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1.Branching Capabilities</a:t>
            </a:r>
          </a:p>
          <a:p>
            <a:r>
              <a:rPr lang="en-US" sz="2800" dirty="0" smtClean="0"/>
              <a:t>Unlike centralized version control systems, </a:t>
            </a:r>
            <a:r>
              <a:rPr lang="en-US" sz="2800" dirty="0" smtClean="0"/>
              <a:t> 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smtClean="0"/>
              <a:t>branches are cheap and easy to </a:t>
            </a:r>
            <a:r>
              <a:rPr lang="en-US" sz="2800" dirty="0" smtClean="0"/>
              <a:t>merge. When </a:t>
            </a:r>
            <a:r>
              <a:rPr lang="en-US" sz="2800" dirty="0" smtClean="0"/>
              <a:t>a developer wants to start working on something—no matter how big or small—they create a new branch.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2.Distributed Development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/>
              <a:t>Unlike </a:t>
            </a:r>
            <a:r>
              <a:rPr lang="en-US" sz="2800" dirty="0"/>
              <a:t>various </a:t>
            </a:r>
            <a:r>
              <a:rPr lang="en-US" sz="2800" dirty="0" smtClean="0"/>
              <a:t>version control systems</a:t>
            </a:r>
            <a:r>
              <a:rPr lang="en-US" sz="2800" dirty="0"/>
              <a:t>, Git is a distributed development environment where each developer gets there own local working </a:t>
            </a:r>
            <a:r>
              <a:rPr lang="en-US" sz="2800" dirty="0" smtClean="0"/>
              <a:t>repository </a:t>
            </a:r>
            <a:r>
              <a:rPr lang="en-US" sz="2800" dirty="0" smtClean="0"/>
              <a:t> </a:t>
            </a:r>
            <a:r>
              <a:rPr lang="en-US" sz="2800" dirty="0" smtClean="0"/>
              <a:t>complete with a full history of </a:t>
            </a:r>
            <a:r>
              <a:rPr lang="en-US" sz="2800" dirty="0" smtClean="0"/>
              <a:t>commits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/>
              <a:t>pointing to the single central repository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3132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E85804-7275-4B79-A1D4-BFE41072A9CA}"/>
              </a:ext>
            </a:extLst>
          </p:cNvPr>
          <p:cNvSpPr txBox="1"/>
          <p:nvPr/>
        </p:nvSpPr>
        <p:spPr>
          <a:xfrm>
            <a:off x="1401096" y="881927"/>
            <a:ext cx="1033861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2">
                    <a:lumMod val="75000"/>
                  </a:schemeClr>
                </a:solidFill>
              </a:rPr>
              <a:t>          </a:t>
            </a:r>
            <a:endParaRPr lang="en-IN" sz="36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 Pull Requests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/>
              <a:t> </a:t>
            </a:r>
            <a:r>
              <a:rPr lang="en-US" sz="2800" dirty="0" smtClean="0"/>
              <a:t>A pull request is a way to ask another developer to merge one of your branches into their repository. This </a:t>
            </a:r>
            <a:r>
              <a:rPr lang="en-US" sz="2800" dirty="0" smtClean="0"/>
              <a:t>will help to </a:t>
            </a:r>
            <a:r>
              <a:rPr lang="en-US" sz="2800" dirty="0" smtClean="0"/>
              <a:t>keep track of </a:t>
            </a:r>
            <a:r>
              <a:rPr lang="en-US" sz="2800" dirty="0" smtClean="0"/>
              <a:t>changes and also lets </a:t>
            </a:r>
            <a:r>
              <a:rPr lang="en-US" sz="2800" dirty="0" smtClean="0"/>
              <a:t>developers initiate </a:t>
            </a:r>
            <a:r>
              <a:rPr lang="en-US" sz="2800" dirty="0" smtClean="0"/>
              <a:t>discussions.</a:t>
            </a:r>
            <a:r>
              <a:rPr lang="en-US" sz="2800" dirty="0" smtClean="0"/>
              <a:t> 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4.Community</a:t>
            </a:r>
          </a:p>
          <a:p>
            <a:r>
              <a:rPr lang="en-US" sz="2800" dirty="0" smtClean="0"/>
              <a:t>In many circles, </a:t>
            </a:r>
            <a:r>
              <a:rPr lang="en-US" sz="2800" dirty="0" err="1" smtClean="0"/>
              <a:t>Git</a:t>
            </a:r>
            <a:r>
              <a:rPr lang="en-US" sz="2800" dirty="0" smtClean="0"/>
              <a:t> has come to be the expected version control system for new </a:t>
            </a:r>
            <a:r>
              <a:rPr lang="en-US" sz="2800" dirty="0" smtClean="0"/>
              <a:t>projects. </a:t>
            </a:r>
            <a:r>
              <a:rPr lang="en-US" sz="2800" dirty="0" err="1" smtClean="0"/>
              <a:t>Git</a:t>
            </a:r>
            <a:r>
              <a:rPr lang="en-US" sz="2800" dirty="0" smtClean="0"/>
              <a:t> is popular among open source projects  which makes easy for new hires on work flow .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74724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E85804-7275-4B79-A1D4-BFE41072A9CA}"/>
              </a:ext>
            </a:extLst>
          </p:cNvPr>
          <p:cNvSpPr txBox="1"/>
          <p:nvPr/>
        </p:nvSpPr>
        <p:spPr>
          <a:xfrm>
            <a:off x="1401096" y="881927"/>
            <a:ext cx="103386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2">
                    <a:lumMod val="75000"/>
                  </a:schemeClr>
                </a:solidFill>
              </a:rPr>
              <a:t>							PROS </a:t>
            </a:r>
            <a:r>
              <a:rPr lang="en-IN" sz="3600" dirty="0">
                <a:solidFill>
                  <a:schemeClr val="tx2">
                    <a:lumMod val="75000"/>
                  </a:schemeClr>
                </a:solidFill>
              </a:rPr>
              <a:t>OF </a:t>
            </a:r>
            <a:r>
              <a:rPr lang="en-IN" sz="3600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sz="36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1.Small and Fast:</a:t>
            </a:r>
          </a:p>
          <a:p>
            <a:r>
              <a:rPr lang="en-US" sz="2800" dirty="0" smtClean="0"/>
              <a:t>With </a:t>
            </a:r>
            <a:r>
              <a:rPr lang="en-US" sz="2800" dirty="0" err="1" smtClean="0"/>
              <a:t>Git</a:t>
            </a:r>
            <a:r>
              <a:rPr lang="en-US" sz="2800" dirty="0" smtClean="0"/>
              <a:t>, nearly all operations are performed locally, giving it a huge speed advantage on centralized systems that constantly have to communicate with a server somewhere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2.Data Assurance:</a:t>
            </a:r>
          </a:p>
          <a:p>
            <a:r>
              <a:rPr lang="en-US" sz="2800" dirty="0" smtClean="0"/>
              <a:t>The data model that </a:t>
            </a:r>
            <a:r>
              <a:rPr lang="en-US" sz="2800" dirty="0" err="1" smtClean="0"/>
              <a:t>Git</a:t>
            </a:r>
            <a:r>
              <a:rPr lang="en-US" sz="2800" dirty="0" smtClean="0"/>
              <a:t> uses ensures the cryptographic integrity of every bit of your project. </a:t>
            </a:r>
            <a:r>
              <a:rPr lang="en-US" sz="2800" dirty="0" smtClean="0"/>
              <a:t>Every file is </a:t>
            </a:r>
            <a:r>
              <a:rPr lang="en-US" sz="2800" dirty="0" err="1" smtClean="0"/>
              <a:t>checkSummed</a:t>
            </a:r>
            <a:r>
              <a:rPr lang="en-US" sz="2800" dirty="0" smtClean="0"/>
              <a:t> which is impossible to get out of </a:t>
            </a:r>
            <a:r>
              <a:rPr lang="en-US" sz="2800" dirty="0" err="1" smtClean="0"/>
              <a:t>git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86906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E85804-7275-4B79-A1D4-BFE41072A9CA}"/>
              </a:ext>
            </a:extLst>
          </p:cNvPr>
          <p:cNvSpPr txBox="1"/>
          <p:nvPr/>
        </p:nvSpPr>
        <p:spPr>
          <a:xfrm>
            <a:off x="1401096" y="881927"/>
            <a:ext cx="1033861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.Distributed model</a:t>
            </a:r>
          </a:p>
          <a:p>
            <a:r>
              <a:rPr lang="en-US" sz="2800" dirty="0" smtClean="0"/>
              <a:t>This </a:t>
            </a:r>
            <a:r>
              <a:rPr lang="en-US" sz="2800" dirty="0" smtClean="0"/>
              <a:t>means your work is your own. You can let others see only what is necessary. Not everything has to be public. </a:t>
            </a:r>
            <a:endParaRPr lang="en-US" sz="2800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.Free and Open Source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smtClean="0"/>
              <a:t>is released under the GNU General Public License </a:t>
            </a:r>
            <a:r>
              <a:rPr lang="en-US" sz="2800" dirty="0" smtClean="0"/>
              <a:t>versio</a:t>
            </a:r>
            <a:r>
              <a:rPr lang="en-US" sz="2800" dirty="0" smtClean="0"/>
              <a:t>n </a:t>
            </a:r>
            <a:r>
              <a:rPr lang="en-US" sz="2800" dirty="0" smtClean="0"/>
              <a:t>. </a:t>
            </a:r>
            <a:r>
              <a:rPr lang="en-US" sz="2800" dirty="0" smtClean="0"/>
              <a:t>The </a:t>
            </a:r>
            <a:r>
              <a:rPr lang="en-US" sz="2800" dirty="0" err="1" smtClean="0"/>
              <a:t>Git</a:t>
            </a:r>
            <a:r>
              <a:rPr lang="en-US" sz="2800" dirty="0" smtClean="0"/>
              <a:t> project chose to use GPLv2 to guarantee your freedom to share and change free </a:t>
            </a:r>
            <a:r>
              <a:rPr lang="en-US" sz="2800" dirty="0" smtClean="0"/>
              <a:t>software.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407839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0337" y="2111955"/>
            <a:ext cx="111909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Unlike the other</a:t>
            </a:r>
            <a:r>
              <a:rPr lang="en-US" sz="3600" dirty="0" smtClean="0"/>
              <a:t> </a:t>
            </a:r>
            <a:r>
              <a:rPr lang="en-US" sz="2800" dirty="0" smtClean="0"/>
              <a:t>systems, </a:t>
            </a:r>
            <a:r>
              <a:rPr lang="en-US" sz="2800" dirty="0" err="1" smtClean="0"/>
              <a:t>Git</a:t>
            </a:r>
            <a:r>
              <a:rPr lang="en-US" sz="2800" dirty="0" smtClean="0"/>
              <a:t> has something called </a:t>
            </a:r>
            <a:r>
              <a:rPr lang="en-US" sz="2800" dirty="0" smtClean="0"/>
              <a:t>the "staging area“.</a:t>
            </a:r>
          </a:p>
          <a:p>
            <a:r>
              <a:rPr lang="en-US" sz="2800" dirty="0" smtClean="0"/>
              <a:t>This </a:t>
            </a:r>
            <a:r>
              <a:rPr lang="en-US" sz="2800" dirty="0" smtClean="0"/>
              <a:t>is an intermediate area </a:t>
            </a:r>
            <a:r>
              <a:rPr lang="en-US" sz="2800" dirty="0" smtClean="0"/>
              <a:t>where commits </a:t>
            </a:r>
            <a:r>
              <a:rPr lang="en-US" sz="2800" dirty="0" smtClean="0"/>
              <a:t>can be formatted and </a:t>
            </a:r>
            <a:r>
              <a:rPr lang="en-US" sz="2800" dirty="0" err="1" smtClean="0"/>
              <a:t>reviewe</a:t>
            </a:r>
            <a:r>
              <a:rPr lang="en-US" sz="2800" dirty="0" smtClean="0"/>
              <a:t> before </a:t>
            </a:r>
            <a:r>
              <a:rPr lang="en-US" sz="2800" dirty="0" smtClean="0"/>
              <a:t>completing the commit</a:t>
            </a:r>
            <a:r>
              <a:rPr lang="en-US" sz="2800" dirty="0" smtClean="0"/>
              <a:t>.</a:t>
            </a: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6.Flexible Workflow:</a:t>
            </a:r>
          </a:p>
          <a:p>
            <a:r>
              <a:rPr lang="en-US" sz="2800" dirty="0" smtClean="0"/>
              <a:t>Compared </a:t>
            </a:r>
            <a:r>
              <a:rPr lang="en-US" sz="2800" dirty="0" smtClean="0"/>
              <a:t>to Centralized VCS, </a:t>
            </a:r>
            <a:r>
              <a:rPr lang="en-US" sz="2800" dirty="0" err="1" smtClean="0"/>
              <a:t>git</a:t>
            </a:r>
            <a:r>
              <a:rPr lang="en-US" sz="2800" dirty="0" smtClean="0"/>
              <a:t> has the </a:t>
            </a:r>
            <a:r>
              <a:rPr lang="en-US" sz="2800" dirty="0" smtClean="0"/>
              <a:t>qualities </a:t>
            </a:r>
            <a:r>
              <a:rPr lang="en-US" sz="2800" dirty="0" smtClean="0"/>
              <a:t>that allow to choose your own workflow.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15926" y="1475599"/>
            <a:ext cx="213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5.Staging: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E85804-7275-4B79-A1D4-BFE41072A9CA}"/>
              </a:ext>
            </a:extLst>
          </p:cNvPr>
          <p:cNvSpPr txBox="1"/>
          <p:nvPr/>
        </p:nvSpPr>
        <p:spPr>
          <a:xfrm>
            <a:off x="1401096" y="881927"/>
            <a:ext cx="103386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>
                    <a:lumMod val="75000"/>
                  </a:schemeClr>
                </a:solidFill>
              </a:rPr>
              <a:t>CONS OF GIT:</a:t>
            </a:r>
          </a:p>
          <a:p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binary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files Handling: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If </a:t>
            </a:r>
            <a:r>
              <a:rPr lang="en-US" sz="2800" dirty="0" smtClean="0"/>
              <a:t>your project has non-text files that are updated frequently (images for websites or MS Office documents), then </a:t>
            </a:r>
            <a:r>
              <a:rPr lang="en-US" sz="2800" dirty="0" err="1" smtClean="0"/>
              <a:t>git</a:t>
            </a:r>
            <a:r>
              <a:rPr lang="en-US" sz="2800" dirty="0" smtClean="0"/>
              <a:t> becomes bloated and </a:t>
            </a:r>
            <a:r>
              <a:rPr lang="en-US" sz="2800" dirty="0" smtClean="0"/>
              <a:t>slow.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Inconsistent Commands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/>
              <a:t>The command line syntax is completely arbitrary and inconsistent</a:t>
            </a:r>
            <a:r>
              <a:rPr lang="en-US" sz="2800" dirty="0" smtClean="0"/>
              <a:t>. </a:t>
            </a:r>
            <a:r>
              <a:rPr lang="en-US" sz="2800" dirty="0" smtClean="0"/>
              <a:t>Its </a:t>
            </a:r>
            <a:r>
              <a:rPr lang="en-US" sz="2800" dirty="0"/>
              <a:t>hard for a </a:t>
            </a:r>
            <a:r>
              <a:rPr lang="en-US" sz="2800" dirty="0" smtClean="0"/>
              <a:t>new </a:t>
            </a:r>
            <a:r>
              <a:rPr lang="en-US" sz="2800" dirty="0" smtClean="0"/>
              <a:t> </a:t>
            </a:r>
            <a:r>
              <a:rPr lang="en-US" sz="2800" dirty="0"/>
              <a:t>developer to master the commands of </a:t>
            </a:r>
            <a:r>
              <a:rPr lang="en-US" sz="2800" dirty="0" err="1" smtClean="0"/>
              <a:t>git</a:t>
            </a:r>
            <a:r>
              <a:rPr lang="en-US" sz="2800" dirty="0" smtClean="0"/>
              <a:t>..</a:t>
            </a:r>
          </a:p>
          <a:p>
            <a:endParaRPr lang="en-US" sz="2800" dirty="0"/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5362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hank you">
            <a:extLst>
              <a:ext uri="{FF2B5EF4-FFF2-40B4-BE49-F238E27FC236}">
                <a16:creationId xmlns:a16="http://schemas.microsoft.com/office/drawing/2014/main" xmlns="" id="{4E8D8EAF-D313-4B08-A2AF-C0F0307D6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73943" y="1586250"/>
            <a:ext cx="4901236" cy="368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572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615</TotalTime>
  <Words>141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APSSDC</dc:creator>
  <cp:lastModifiedBy>Administrator</cp:lastModifiedBy>
  <cp:revision>43</cp:revision>
  <dcterms:created xsi:type="dcterms:W3CDTF">2018-06-16T03:19:05Z</dcterms:created>
  <dcterms:modified xsi:type="dcterms:W3CDTF">2018-06-19T11:11:20Z</dcterms:modified>
</cp:coreProperties>
</file>