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F42"/>
    <a:srgbClr val="E53149"/>
    <a:srgbClr val="FC605C"/>
    <a:srgbClr val="FDBC40"/>
    <a:srgbClr val="34C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605B-4080-419F-86D3-51E1E6B3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BE1EE-2565-4B27-9E09-359E79C7F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C947-E703-4427-8174-95CA28F4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FE7-11AE-4532-94B6-3C266BB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0531-07A7-4E6F-9798-B5E9E520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931D-73E6-4996-8D17-06F78AF9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FB343-927A-4F57-8666-BAF11A43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754D-6D2B-4185-9061-3EFBAD6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C7FE-6054-46D9-B165-E1991A43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5A4F-F391-4D69-91BB-CFE5D15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539B4-BCA0-4517-B4B0-7DF8D8D69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EA74-E539-45EC-A4D8-185A1D6E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FF8F-166A-43CE-BDC9-64F4AFAC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8B7A-EC73-44D7-B353-8712BA18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71CE-6CA9-46C3-AA88-DE939D1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1EFF-7A88-4BAC-BCB5-C2E6DA76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51BA-C4A2-431A-9C11-F1CE653A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152-C12E-4204-9A54-0879127B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ACBC-275E-4125-B47C-AADA5C48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92A5-7A86-41C0-AC80-4F3C02C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4D52-BD8C-4848-A3ED-10016D5C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FE55-151A-49C2-BC12-0C813953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EF8C-2DAB-4917-84CA-A2EF178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F574-D697-4F4F-B495-A5C5BB1C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A15F-630E-4E40-9CB4-BA44F72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4E9C-7E55-45B2-90D3-04BD0E7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F79-FBE1-47AC-90B8-43C6BBD8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2A4E-0A8A-4340-A0E1-5D0A9FBD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5D0E4-36F6-409A-B0F3-070CA9A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F366-C66C-4B17-9DF6-9C3C4999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E2D8-48C8-4D1B-9147-7AE1DC5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2066-AB69-4B7B-9062-01EB0E1C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DE3C-845E-4687-915D-29CA81B6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5A14-365B-4C8C-A9A4-1798B125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2D9BE-B35D-46D0-843B-F6AA52A8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59F18-9413-4C52-8E43-F485FC9E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505D8-3843-4F94-B3A5-1486E97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E96A3-8E4C-4638-8133-A6F23B9F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614EE-98FD-4CD3-AC27-DC59B69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7A5-1DC3-460A-AB9C-83D9BBF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2AC84-0775-43AD-B949-9AAA3824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9A0E7-68BE-47E2-B1E2-E2FBC3CC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C944-62E9-409F-A4CC-14BA0266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61D84-8171-44AF-9666-83B1FF3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F8612-221C-46C0-B5AE-B027A3B9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0717-2334-4E92-8DDC-254BB47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5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153-B33B-41EB-9A89-230742F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B8B5-12AB-41B9-9FE8-4E3346EB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EFF-992C-431A-99C1-8CC31150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211A-013B-4798-B2AD-4D9F8E2A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F15E-3036-4A30-B175-CB329E35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2DD5-011D-4EE7-A94D-CDE11845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00E7-B610-4AE8-9C32-BBD377BD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0A749-6B63-4267-9C51-040DC04E5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38C0-4068-4FA4-94BE-B2330184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2C22-9C37-4E3D-9FF0-60888770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A788-273D-4194-8B55-9E9A8F7F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95FA-6CC0-4222-9972-93A090A6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2C416-84EB-4E6C-A9EC-6E00831D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9ACD-A2D4-45F1-9D58-40F311BE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0B2B-0926-4744-ADBA-FECD6CD2B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A87F-FA41-437D-9798-F4F6ABD95AC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0FE7-29FC-4D09-B512-EDBABAE07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A8A1-40D8-40DD-847D-A61389B0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295A-E1BE-467E-A75E-E314915B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60B5-0C17-4E02-BCDC-613CB6DD931C}"/>
              </a:ext>
            </a:extLst>
          </p:cNvPr>
          <p:cNvSpPr txBox="1"/>
          <p:nvPr/>
        </p:nvSpPr>
        <p:spPr>
          <a:xfrm>
            <a:off x="3201980" y="2169222"/>
            <a:ext cx="57880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Containerizing Torrent Clients</a:t>
            </a:r>
            <a:endParaRPr lang="en-US" sz="4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BCA5E-7FD7-4098-93B3-3AEEDA92E203}"/>
              </a:ext>
            </a:extLst>
          </p:cNvPr>
          <p:cNvSpPr txBox="1"/>
          <p:nvPr/>
        </p:nvSpPr>
        <p:spPr>
          <a:xfrm>
            <a:off x="10324407" y="5577094"/>
            <a:ext cx="15711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sap" panose="020F0504030202060203" pitchFamily="34" charset="0"/>
              </a:rPr>
              <a:t>- Mugdha Adhav</a:t>
            </a:r>
            <a:endParaRPr lang="en-US" sz="2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824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4351D-F363-4680-A09A-1BD6BF8A2B97}"/>
              </a:ext>
            </a:extLst>
          </p:cNvPr>
          <p:cNvSpPr txBox="1"/>
          <p:nvPr/>
        </p:nvSpPr>
        <p:spPr>
          <a:xfrm>
            <a:off x="696285" y="1237716"/>
            <a:ext cx="26086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Road - Map</a:t>
            </a:r>
            <a:endParaRPr lang="en-US" sz="4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4B601-76AD-4996-84BE-E3DBD8C34562}"/>
              </a:ext>
            </a:extLst>
          </p:cNvPr>
          <p:cNvSpPr txBox="1"/>
          <p:nvPr/>
        </p:nvSpPr>
        <p:spPr>
          <a:xfrm>
            <a:off x="6461763" y="1760056"/>
            <a:ext cx="3762895" cy="42165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</a:rPr>
              <a:t>Torrent ?</a:t>
            </a:r>
            <a:endParaRPr lang="en-US" sz="16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Search Engines, Clients &amp; Trackers</a:t>
            </a:r>
            <a:endParaRPr lang="en-US" sz="1600" dirty="0">
              <a:solidFill>
                <a:schemeClr val="bg1"/>
              </a:solidFill>
              <a:latin typeface="Asap" panose="020F0504030202060203" pitchFamily="34" charset="0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Is Torrent Legal ? 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WebTorrent 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Dockerizing WebTorrent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Discussion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89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50D15A-0BBB-4B05-A968-69ADF7BE07F2}"/>
              </a:ext>
            </a:extLst>
          </p:cNvPr>
          <p:cNvSpPr/>
          <p:nvPr/>
        </p:nvSpPr>
        <p:spPr>
          <a:xfrm>
            <a:off x="3327068" y="839185"/>
            <a:ext cx="5328459" cy="9975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66B1D-35C1-46D3-BC1D-5CCF07877DFD}"/>
              </a:ext>
            </a:extLst>
          </p:cNvPr>
          <p:cNvSpPr txBox="1"/>
          <p:nvPr/>
        </p:nvSpPr>
        <p:spPr>
          <a:xfrm>
            <a:off x="3129143" y="1079854"/>
            <a:ext cx="57880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Torrent  =  Way of Sharing Files</a:t>
            </a:r>
            <a:endParaRPr lang="en-US" sz="4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D744A-B5E1-4359-BEF0-181BA688561D}"/>
              </a:ext>
            </a:extLst>
          </p:cNvPr>
          <p:cNvSpPr txBox="1"/>
          <p:nvPr/>
        </p:nvSpPr>
        <p:spPr>
          <a:xfrm>
            <a:off x="85499" y="3236058"/>
            <a:ext cx="21838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BitTorrent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  <a:p>
            <a:pPr lvl="0" algn="ctr"/>
            <a:r>
              <a:rPr lang="en-US" sz="1400" dirty="0">
                <a:solidFill>
                  <a:prstClr val="white"/>
                </a:solidFill>
                <a:latin typeface="Asap" panose="020F0504030202060203" pitchFamily="34" charset="0"/>
              </a:rPr>
              <a:t>P2P File Sharing Protocol</a:t>
            </a:r>
          </a:p>
          <a:p>
            <a:pPr marL="285750" lvl="0" indent="-2857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marL="285750" lvl="0" indent="-285750" algn="ctr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3266E-B8E2-46AC-A1CF-AC8FE32E34AD}"/>
              </a:ext>
            </a:extLst>
          </p:cNvPr>
          <p:cNvSpPr txBox="1"/>
          <p:nvPr/>
        </p:nvSpPr>
        <p:spPr>
          <a:xfrm>
            <a:off x="3177042" y="3236058"/>
            <a:ext cx="207382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Torrent File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Announce: </a:t>
            </a:r>
            <a:r>
              <a:rPr lang="en-US" sz="1200" b="1" dirty="0">
                <a:solidFill>
                  <a:prstClr val="white"/>
                </a:solidFill>
                <a:latin typeface="Asap" panose="020F0504030202060203" pitchFamily="34" charset="0"/>
              </a:rPr>
              <a:t>Tracker URL</a:t>
            </a: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Info Name</a:t>
            </a:r>
          </a:p>
          <a:p>
            <a:pPr marL="285750" lvl="0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Info piece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lvl="1"/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bla.. blabla….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F4889-C074-4F2D-93A7-E94DC945933E}"/>
              </a:ext>
            </a:extLst>
          </p:cNvPr>
          <p:cNvSpPr txBox="1"/>
          <p:nvPr/>
        </p:nvSpPr>
        <p:spPr>
          <a:xfrm>
            <a:off x="6158537" y="3222012"/>
            <a:ext cx="2677888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Clients</a:t>
            </a:r>
          </a:p>
          <a:p>
            <a:pPr algn="ctr"/>
            <a:endParaRPr lang="en-US" sz="105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Step 1: Read torrent files.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Step 2: Connect trackers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Step 3: Get list of peers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Step 4: Start downloading (Leaching)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prstClr val="white"/>
                </a:solidFill>
                <a:latin typeface="Asap" panose="020F0504030202060203" pitchFamily="34" charset="0"/>
              </a:rPr>
              <a:t>Step 5: Share content (Seeding)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28AF7-2C99-4BD0-8512-2A03190560F4}"/>
              </a:ext>
            </a:extLst>
          </p:cNvPr>
          <p:cNvSpPr txBox="1"/>
          <p:nvPr/>
        </p:nvSpPr>
        <p:spPr>
          <a:xfrm>
            <a:off x="9744092" y="3222012"/>
            <a:ext cx="2183876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Search Engines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prstClr val="white"/>
                </a:solidFill>
                <a:latin typeface="Asap" panose="020F0504030202060203" pitchFamily="34" charset="0"/>
              </a:rPr>
              <a:t>The Pirate Bay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 err="1">
                <a:solidFill>
                  <a:prstClr val="white"/>
                </a:solidFill>
                <a:latin typeface="Asap" panose="020F0504030202060203" pitchFamily="34" charset="0"/>
              </a:rPr>
              <a:t>Rarbg</a:t>
            </a:r>
            <a:endParaRPr lang="en-US" sz="14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prstClr val="white"/>
                </a:solidFill>
                <a:latin typeface="Asap" panose="020F0504030202060203" pitchFamily="34" charset="0"/>
              </a:rPr>
              <a:t>1337x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 err="1">
                <a:solidFill>
                  <a:prstClr val="white"/>
                </a:solidFill>
                <a:latin typeface="Asap" panose="020F0504030202060203" pitchFamily="34" charset="0"/>
              </a:rPr>
              <a:t>Torlock</a:t>
            </a:r>
            <a:endParaRPr lang="en-US" sz="14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prstClr val="white"/>
                </a:solidFill>
                <a:latin typeface="Asap" panose="020F0504030202060203" pitchFamily="34" charset="0"/>
              </a:rPr>
              <a:t>Yts.ag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 err="1">
                <a:solidFill>
                  <a:prstClr val="white"/>
                </a:solidFill>
                <a:latin typeface="Asap" panose="020F0504030202060203" pitchFamily="34" charset="0"/>
              </a:rPr>
              <a:t>LimeTorrents</a:t>
            </a:r>
            <a:endParaRPr lang="en-US" sz="14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marL="285750" lvl="0" indent="-2857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prstClr val="white"/>
              </a:solidFill>
              <a:latin typeface="Asap" panose="020F0504030202060203" pitchFamily="34" charset="0"/>
            </a:endParaRPr>
          </a:p>
          <a:p>
            <a:pPr marL="285750" lvl="0" indent="-285750" algn="ctr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6EA04-95C1-496B-AB65-CF7FE412AEF5}"/>
              </a:ext>
            </a:extLst>
          </p:cNvPr>
          <p:cNvSpPr/>
          <p:nvPr/>
        </p:nvSpPr>
        <p:spPr>
          <a:xfrm>
            <a:off x="85500" y="3002420"/>
            <a:ext cx="2183876" cy="15278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EC02E-BAF6-498C-8F16-4C56EC9A184C}"/>
              </a:ext>
            </a:extLst>
          </p:cNvPr>
          <p:cNvSpPr/>
          <p:nvPr/>
        </p:nvSpPr>
        <p:spPr>
          <a:xfrm>
            <a:off x="2922910" y="3002419"/>
            <a:ext cx="2327959" cy="23341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38BD6-8E30-49F4-8AD1-F7D86A576D95}"/>
              </a:ext>
            </a:extLst>
          </p:cNvPr>
          <p:cNvSpPr/>
          <p:nvPr/>
        </p:nvSpPr>
        <p:spPr>
          <a:xfrm>
            <a:off x="5879078" y="3002419"/>
            <a:ext cx="3038105" cy="25176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C51C5-5E3A-4431-BCA8-2084A96F24A1}"/>
              </a:ext>
            </a:extLst>
          </p:cNvPr>
          <p:cNvSpPr/>
          <p:nvPr/>
        </p:nvSpPr>
        <p:spPr>
          <a:xfrm>
            <a:off x="9617826" y="3002419"/>
            <a:ext cx="2438798" cy="313220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66B1D-35C1-46D3-BC1D-5CCF07877DFD}"/>
              </a:ext>
            </a:extLst>
          </p:cNvPr>
          <p:cNvSpPr txBox="1"/>
          <p:nvPr/>
        </p:nvSpPr>
        <p:spPr>
          <a:xfrm>
            <a:off x="1066800" y="1103456"/>
            <a:ext cx="21490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Is Torrent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Legal ??</a:t>
            </a:r>
            <a:endParaRPr lang="en-US" sz="4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C29AC-0E4D-40F1-9661-A7EDC2B1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64" y="436070"/>
            <a:ext cx="6298373" cy="56599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96333-DBBF-4F21-ADD1-4B0921B17762}"/>
              </a:ext>
            </a:extLst>
          </p:cNvPr>
          <p:cNvCxnSpPr>
            <a:cxnSpLocks/>
          </p:cNvCxnSpPr>
          <p:nvPr/>
        </p:nvCxnSpPr>
        <p:spPr>
          <a:xfrm>
            <a:off x="1066800" y="2118360"/>
            <a:ext cx="200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480B4-2A35-4444-965A-56C23C77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7" y="4208529"/>
            <a:ext cx="775550" cy="807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51D508-81F0-4097-90B7-9C93063F9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9" y="4587063"/>
            <a:ext cx="1311402" cy="13811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E9FF04-8EF4-4D27-8086-766BE66EF10A}"/>
              </a:ext>
            </a:extLst>
          </p:cNvPr>
          <p:cNvSpPr txBox="1"/>
          <p:nvPr/>
        </p:nvSpPr>
        <p:spPr>
          <a:xfrm>
            <a:off x="521963" y="4871357"/>
            <a:ext cx="10896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sap" panose="020F0504030202060203" pitchFamily="34" charset="0"/>
              </a:rPr>
              <a:t>V P N</a:t>
            </a:r>
            <a:endParaRPr lang="en-US" sz="40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74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66B1D-35C1-46D3-BC1D-5CCF07877DFD}"/>
              </a:ext>
            </a:extLst>
          </p:cNvPr>
          <p:cNvSpPr txBox="1"/>
          <p:nvPr/>
        </p:nvSpPr>
        <p:spPr>
          <a:xfrm>
            <a:off x="1754159" y="1825106"/>
            <a:ext cx="2424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sap" panose="020F0504030202060203" pitchFamily="34" charset="0"/>
              </a:rPr>
              <a:t>WebTorrent</a:t>
            </a:r>
            <a:endParaRPr lang="en-US" sz="44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51D0-B9D6-4264-8D0E-0E8069A7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9" y="1622194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5EEE9-EE53-41D4-B001-E815B97D7C0C}"/>
              </a:ext>
            </a:extLst>
          </p:cNvPr>
          <p:cNvSpPr txBox="1"/>
          <p:nvPr/>
        </p:nvSpPr>
        <p:spPr>
          <a:xfrm>
            <a:off x="6894812" y="799538"/>
            <a:ext cx="3629101" cy="4607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Cool UI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Streaming Torrents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In Browser Download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Supports WebRTC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WebTorrent + BitTorrent peers</a:t>
            </a:r>
            <a:endParaRPr lang="en-US" sz="1500" dirty="0">
              <a:solidFill>
                <a:schemeClr val="bg1"/>
              </a:solidFill>
              <a:latin typeface="Asap" panose="020F0504030202060203" pitchFamily="34" charset="0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Open Source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On Demand Playback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Seeking</a:t>
            </a:r>
          </a:p>
        </p:txBody>
      </p:sp>
    </p:spTree>
    <p:extLst>
      <p:ext uri="{BB962C8B-B14F-4D97-AF65-F5344CB8AC3E}">
        <p14:creationId xmlns:p14="http://schemas.microsoft.com/office/powerpoint/2010/main" val="75750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55D57-F04F-492B-9385-C5F5409FEBF3}"/>
              </a:ext>
            </a:extLst>
          </p:cNvPr>
          <p:cNvSpPr txBox="1"/>
          <p:nvPr/>
        </p:nvSpPr>
        <p:spPr>
          <a:xfrm>
            <a:off x="2050861" y="1751112"/>
            <a:ext cx="2113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sap" panose="020F0504030202060203" pitchFamily="34" charset="0"/>
                <a:ea typeface="Meiryo UI" panose="020B0400000000000000" pitchFamily="34" charset="-128"/>
                <a:cs typeface="Browallia New" panose="020B0502040204020203" pitchFamily="34" charset="-34"/>
              </a:rPr>
              <a:t>Thank You.</a:t>
            </a:r>
            <a:endParaRPr lang="en-US" sz="3600" dirty="0">
              <a:solidFill>
                <a:schemeClr val="bg1"/>
              </a:solidFill>
              <a:latin typeface="Asap" panose="020F0504030202060203" pitchFamily="34" charset="0"/>
              <a:ea typeface="Meiryo UI" panose="020B0400000000000000" pitchFamily="34" charset="-128"/>
              <a:cs typeface="Browallia New" panose="020B05020402040202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2C310-B619-4F4D-B317-EDD48711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1955"/>
          <a:stretch/>
        </p:blipFill>
        <p:spPr>
          <a:xfrm>
            <a:off x="10964488" y="5004011"/>
            <a:ext cx="1227512" cy="1255820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502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Asap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bhakat</dc:creator>
  <cp:lastModifiedBy>Mugdha Adhav</cp:lastModifiedBy>
  <cp:revision>21</cp:revision>
  <dcterms:created xsi:type="dcterms:W3CDTF">2019-03-15T19:54:08Z</dcterms:created>
  <dcterms:modified xsi:type="dcterms:W3CDTF">2019-03-15T23:07:42Z</dcterms:modified>
</cp:coreProperties>
</file>