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Intelligent Transport and Snow-Plowing Management!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-Mugdha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cities like Boston, it’s very hard to deal with the massive amount of snow during winters.</a:t>
            </a:r>
          </a:p>
          <a:p>
            <a:r>
              <a:rPr lang="en-US" sz="2000" dirty="0" smtClean="0"/>
              <a:t>Even if the snow plowing scheduling is fixed every time, the emergency snow conditions can’t be monitored efficiently.</a:t>
            </a:r>
          </a:p>
          <a:p>
            <a:r>
              <a:rPr lang="en-US" sz="2000" dirty="0" smtClean="0"/>
              <a:t>Hence there is a need to create a system which will monitor the snow level in each area of the city.</a:t>
            </a:r>
          </a:p>
          <a:p>
            <a:r>
              <a:rPr lang="en-US" sz="2000" dirty="0" smtClean="0"/>
              <a:t>Here IoT plays an important role in making the snow removal system more convenient for Government or Emergency Management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0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788" r="18430"/>
          <a:stretch/>
        </p:blipFill>
        <p:spPr bwMode="auto">
          <a:xfrm>
            <a:off x="2498502" y="1365161"/>
            <a:ext cx="7199290" cy="5357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79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System Admin Role- </a:t>
            </a:r>
            <a:r>
              <a:rPr lang="en-US" dirty="0" smtClean="0"/>
              <a:t>Establishes all the networks and enterprises.</a:t>
            </a:r>
          </a:p>
          <a:p>
            <a:r>
              <a:rPr lang="en-US" u="sng" dirty="0" smtClean="0"/>
              <a:t>Enterprise Admin Role- </a:t>
            </a:r>
            <a:r>
              <a:rPr lang="en-US" dirty="0" smtClean="0"/>
              <a:t>Adds organizations to his enterprise.</a:t>
            </a:r>
          </a:p>
          <a:p>
            <a:r>
              <a:rPr lang="en-US" u="sng" dirty="0" smtClean="0"/>
              <a:t>Snow Plow Organization Admin Role- </a:t>
            </a:r>
            <a:r>
              <a:rPr lang="en-US" dirty="0" smtClean="0"/>
              <a:t>Monitors the sensor measurements of each street and the street area for the snow level and reports the snow cleaning request to the cleaning organization.</a:t>
            </a:r>
            <a:endParaRPr lang="en-US" dirty="0"/>
          </a:p>
          <a:p>
            <a:r>
              <a:rPr lang="en-US" u="sng" dirty="0" smtClean="0"/>
              <a:t>Cleaning Organization Admin Role </a:t>
            </a:r>
            <a:r>
              <a:rPr lang="en-US" dirty="0" smtClean="0"/>
              <a:t>– Checks the snow cleaning request obtained and looks for the available plow truck for the request assignment.</a:t>
            </a:r>
          </a:p>
        </p:txBody>
      </p:sp>
    </p:spTree>
    <p:extLst>
      <p:ext uri="{BB962C8B-B14F-4D97-AF65-F5344CB8AC3E}">
        <p14:creationId xmlns:p14="http://schemas.microsoft.com/office/powerpoint/2010/main" val="14177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Plow Truck Organization Employee Role- </a:t>
            </a:r>
            <a:r>
              <a:rPr lang="en-US" dirty="0"/>
              <a:t>Gets the assigned  request and completes the task. If the request is from user then, user is notified whether the task has </a:t>
            </a:r>
            <a:r>
              <a:rPr lang="en-US"/>
              <a:t>been </a:t>
            </a:r>
            <a:r>
              <a:rPr lang="en-US" smtClean="0"/>
              <a:t>finished.</a:t>
            </a:r>
            <a:endParaRPr lang="en-US" dirty="0"/>
          </a:p>
          <a:p>
            <a:r>
              <a:rPr lang="en-US" u="sng" dirty="0"/>
              <a:t>Help Desk Organization Employee Role-  </a:t>
            </a:r>
            <a:r>
              <a:rPr lang="en-US" dirty="0"/>
              <a:t>Helps users solving their emergency questions.</a:t>
            </a:r>
          </a:p>
          <a:p>
            <a:r>
              <a:rPr lang="en-US" u="sng" dirty="0"/>
              <a:t>User Role- </a:t>
            </a:r>
            <a:r>
              <a:rPr lang="en-US" dirty="0"/>
              <a:t>Books travel card, Contacts Help Desk, Report Cleaning for snow plowing.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Enterprise Admin can see the analytics for his organization.</a:t>
            </a:r>
          </a:p>
          <a:p>
            <a:r>
              <a:rPr lang="en-US" sz="2000" dirty="0" smtClean="0"/>
              <a:t>There is communication between Transport and Snow Plow Organization.</a:t>
            </a:r>
          </a:p>
          <a:p>
            <a:r>
              <a:rPr lang="en-US" sz="2000" dirty="0" smtClean="0"/>
              <a:t>When user reports the cleaning request, he will get the notification email when his request gets solved.</a:t>
            </a:r>
          </a:p>
          <a:p>
            <a:r>
              <a:rPr lang="en-US" sz="2000" dirty="0" smtClean="0"/>
              <a:t>User can ask for the online help and can have a conversation with Help Desk Employee and can view his all previous conversations.</a:t>
            </a:r>
          </a:p>
          <a:p>
            <a:r>
              <a:rPr lang="en-US" sz="2000" dirty="0" smtClean="0"/>
              <a:t>When the user buys any travel card, he can print his card as .pdf file. And also he can print ticket anytime he wants.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34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390" y="1515414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sz="4800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4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331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Intelligent Transport and Snow-Plowing Management!</vt:lpstr>
      <vt:lpstr>Project Idea:</vt:lpstr>
      <vt:lpstr>Object Model:</vt:lpstr>
      <vt:lpstr>Key Roles:</vt:lpstr>
      <vt:lpstr>PowerPoint Presentation</vt:lpstr>
      <vt:lpstr>Features: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 and Snow-Plowing Management!</dc:title>
  <dc:creator>Mugdha Kulkarni</dc:creator>
  <cp:lastModifiedBy>Mugdha Kulkarni</cp:lastModifiedBy>
  <cp:revision>17</cp:revision>
  <dcterms:created xsi:type="dcterms:W3CDTF">2015-12-11T00:12:33Z</dcterms:created>
  <dcterms:modified xsi:type="dcterms:W3CDTF">2015-12-11T01:51:25Z</dcterms:modified>
</cp:coreProperties>
</file>