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60" r:id="rId6"/>
    <p:sldId id="263" r:id="rId7"/>
    <p:sldId id="275" r:id="rId8"/>
    <p:sldId id="261" r:id="rId9"/>
    <p:sldId id="265" r:id="rId10"/>
    <p:sldId id="266" r:id="rId11"/>
    <p:sldId id="268" r:id="rId12"/>
    <p:sldId id="276" r:id="rId13"/>
    <p:sldId id="270"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gif"/><Relationship Id="rId5" Type="http://schemas.openxmlformats.org/officeDocument/2006/relationships/image" Target="../media/image5.jpg"/><Relationship Id="rId4" Type="http://schemas.openxmlformats.org/officeDocument/2006/relationships/image" Target="../media/image4.jp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gif"/><Relationship Id="rId5" Type="http://schemas.openxmlformats.org/officeDocument/2006/relationships/image" Target="../media/image5.jpg"/><Relationship Id="rId4"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5CC3AC-020C-4078-9B37-E6492840B244}" type="doc">
      <dgm:prSet loTypeId="urn:microsoft.com/office/officeart/2005/8/layout/hProcess10" loCatId="process" qsTypeId="urn:microsoft.com/office/officeart/2005/8/quickstyle/simple1" qsCatId="simple" csTypeId="urn:microsoft.com/office/officeart/2005/8/colors/accent1_1" csCatId="accent1" phldr="1"/>
      <dgm:spPr/>
      <dgm:t>
        <a:bodyPr/>
        <a:lstStyle/>
        <a:p>
          <a:endParaRPr lang="en-US"/>
        </a:p>
      </dgm:t>
    </dgm:pt>
    <dgm:pt modelId="{12F431DF-34C2-49AD-A0BE-1DD25EE8249F}">
      <dgm:prSet phldrT="[Text]" custT="1"/>
      <dgm:spPr/>
      <dgm:t>
        <a:bodyPr/>
        <a:lstStyle/>
        <a:p>
          <a:r>
            <a:rPr lang="en-US" sz="2000" baseline="0" dirty="0" smtClean="0"/>
            <a:t>Chassis Module</a:t>
          </a:r>
          <a:endParaRPr lang="en-US" sz="2000" baseline="0" dirty="0"/>
        </a:p>
      </dgm:t>
    </dgm:pt>
    <dgm:pt modelId="{7F72157E-BF53-4286-A3BE-F977792632CB}" type="parTrans" cxnId="{D3D05609-5B31-49AF-AA75-D77B6E8B686F}">
      <dgm:prSet/>
      <dgm:spPr/>
      <dgm:t>
        <a:bodyPr/>
        <a:lstStyle/>
        <a:p>
          <a:endParaRPr lang="en-US"/>
        </a:p>
      </dgm:t>
    </dgm:pt>
    <dgm:pt modelId="{E6FAC749-4AFA-4E94-AFFE-37007997351B}" type="sibTrans" cxnId="{D3D05609-5B31-49AF-AA75-D77B6E8B686F}">
      <dgm:prSet/>
      <dgm:spPr/>
      <dgm:t>
        <a:bodyPr/>
        <a:lstStyle/>
        <a:p>
          <a:endParaRPr lang="en-US"/>
        </a:p>
      </dgm:t>
    </dgm:pt>
    <dgm:pt modelId="{B2CE8575-FCE8-40F4-9EED-09BF746D499C}">
      <dgm:prSet phldrT="[Text]" custT="1"/>
      <dgm:spPr/>
      <dgm:t>
        <a:bodyPr/>
        <a:lstStyle/>
        <a:p>
          <a:r>
            <a:rPr lang="en-US" sz="1400" b="0" i="0" baseline="0" dirty="0" smtClean="0"/>
            <a:t>Involves forming of physical frame or structure of an automobile</a:t>
          </a:r>
          <a:endParaRPr lang="en-US" sz="1400" baseline="0" dirty="0"/>
        </a:p>
      </dgm:t>
    </dgm:pt>
    <dgm:pt modelId="{5F9B29AA-62BC-46DC-AF0B-C7B1324B7B01}" type="parTrans" cxnId="{189FF5C0-B68D-4CD1-94B9-DF6FE535FCCC}">
      <dgm:prSet/>
      <dgm:spPr/>
      <dgm:t>
        <a:bodyPr/>
        <a:lstStyle/>
        <a:p>
          <a:endParaRPr lang="en-US"/>
        </a:p>
      </dgm:t>
    </dgm:pt>
    <dgm:pt modelId="{9C54D262-E9F7-47A0-B74F-FFC62834E3E0}" type="sibTrans" cxnId="{189FF5C0-B68D-4CD1-94B9-DF6FE535FCCC}">
      <dgm:prSet/>
      <dgm:spPr/>
      <dgm:t>
        <a:bodyPr/>
        <a:lstStyle/>
        <a:p>
          <a:endParaRPr lang="en-US"/>
        </a:p>
      </dgm:t>
    </dgm:pt>
    <dgm:pt modelId="{93FF89F1-92C8-4728-854F-ADF8F612BE37}">
      <dgm:prSet phldrT="[Text]" custT="1"/>
      <dgm:spPr/>
      <dgm:t>
        <a:bodyPr/>
        <a:lstStyle/>
        <a:p>
          <a:r>
            <a:rPr lang="en-US" sz="2000" baseline="0" dirty="0" smtClean="0"/>
            <a:t>Engine Module</a:t>
          </a:r>
          <a:endParaRPr lang="en-US" sz="2000" baseline="0" dirty="0"/>
        </a:p>
      </dgm:t>
    </dgm:pt>
    <dgm:pt modelId="{51951B14-517A-47A9-9C97-01021B7A3A17}" type="parTrans" cxnId="{EE25F743-05E7-46B5-906D-67538CB57C64}">
      <dgm:prSet/>
      <dgm:spPr/>
      <dgm:t>
        <a:bodyPr/>
        <a:lstStyle/>
        <a:p>
          <a:endParaRPr lang="en-US"/>
        </a:p>
      </dgm:t>
    </dgm:pt>
    <dgm:pt modelId="{431CB07E-AB16-429F-B543-E4A242398DA7}" type="sibTrans" cxnId="{EE25F743-05E7-46B5-906D-67538CB57C64}">
      <dgm:prSet/>
      <dgm:spPr/>
      <dgm:t>
        <a:bodyPr/>
        <a:lstStyle/>
        <a:p>
          <a:endParaRPr lang="en-US"/>
        </a:p>
      </dgm:t>
    </dgm:pt>
    <dgm:pt modelId="{9AC4F1AD-81F1-4A7D-97F9-801A9BBE5995}">
      <dgm:prSet phldrT="[Text]" custT="1"/>
      <dgm:spPr/>
      <dgm:t>
        <a:bodyPr/>
        <a:lstStyle/>
        <a:p>
          <a:r>
            <a:rPr lang="en-US" sz="2000" baseline="0" dirty="0" smtClean="0"/>
            <a:t>Body Module</a:t>
          </a:r>
          <a:endParaRPr lang="en-US" sz="2000" baseline="0" dirty="0"/>
        </a:p>
      </dgm:t>
    </dgm:pt>
    <dgm:pt modelId="{FB517CD1-748C-4C7C-8B64-F919B9F7E486}" type="parTrans" cxnId="{AC1699BC-3600-4BA4-8116-73B14BCA49BD}">
      <dgm:prSet/>
      <dgm:spPr/>
      <dgm:t>
        <a:bodyPr/>
        <a:lstStyle/>
        <a:p>
          <a:endParaRPr lang="en-US"/>
        </a:p>
      </dgm:t>
    </dgm:pt>
    <dgm:pt modelId="{9A445D7C-681C-429D-8540-29A18FAC7EDC}" type="sibTrans" cxnId="{AC1699BC-3600-4BA4-8116-73B14BCA49BD}">
      <dgm:prSet/>
      <dgm:spPr/>
      <dgm:t>
        <a:bodyPr/>
        <a:lstStyle/>
        <a:p>
          <a:endParaRPr lang="en-US"/>
        </a:p>
      </dgm:t>
    </dgm:pt>
    <dgm:pt modelId="{5E5DAAE5-ADA3-4EAC-8402-A340665CA1FD}">
      <dgm:prSet phldrT="[Text]" custT="1"/>
      <dgm:spPr/>
      <dgm:t>
        <a:bodyPr/>
        <a:lstStyle/>
        <a:p>
          <a:r>
            <a:rPr lang="en-US" sz="1400" dirty="0" smtClean="0"/>
            <a:t>Involves assembling of parts by using various joining techniques. </a:t>
          </a:r>
          <a:endParaRPr lang="en-US" sz="1400" dirty="0"/>
        </a:p>
      </dgm:t>
    </dgm:pt>
    <dgm:pt modelId="{5CDC7140-F937-42DE-9CC9-C6FDC2F1774C}" type="parTrans" cxnId="{31B47244-52DD-4C91-8568-41C868209BF5}">
      <dgm:prSet/>
      <dgm:spPr/>
      <dgm:t>
        <a:bodyPr/>
        <a:lstStyle/>
        <a:p>
          <a:endParaRPr lang="en-US"/>
        </a:p>
      </dgm:t>
    </dgm:pt>
    <dgm:pt modelId="{7C30692C-84F9-4BB1-9DF1-A60DA38FE5D6}" type="sibTrans" cxnId="{31B47244-52DD-4C91-8568-41C868209BF5}">
      <dgm:prSet/>
      <dgm:spPr/>
      <dgm:t>
        <a:bodyPr/>
        <a:lstStyle/>
        <a:p>
          <a:endParaRPr lang="en-US"/>
        </a:p>
      </dgm:t>
    </dgm:pt>
    <dgm:pt modelId="{91ABF3B0-4193-4C5B-BF35-21E60F8E6A39}">
      <dgm:prSet custT="1"/>
      <dgm:spPr/>
      <dgm:t>
        <a:bodyPr/>
        <a:lstStyle/>
        <a:p>
          <a:r>
            <a:rPr lang="en-US" sz="2000" baseline="0" dirty="0" smtClean="0"/>
            <a:t>Transmission Module</a:t>
          </a:r>
          <a:endParaRPr lang="en-US" sz="2000" baseline="0" dirty="0"/>
        </a:p>
      </dgm:t>
    </dgm:pt>
    <dgm:pt modelId="{6E219F4A-5ED8-415D-8B47-59C2E75E62B5}" type="parTrans" cxnId="{1C4FE908-8B00-41C3-8FA5-61365E5712C2}">
      <dgm:prSet/>
      <dgm:spPr/>
      <dgm:t>
        <a:bodyPr/>
        <a:lstStyle/>
        <a:p>
          <a:endParaRPr lang="en-US"/>
        </a:p>
      </dgm:t>
    </dgm:pt>
    <dgm:pt modelId="{53DD2473-6553-4F0A-885F-110B47F29D15}" type="sibTrans" cxnId="{1C4FE908-8B00-41C3-8FA5-61365E5712C2}">
      <dgm:prSet/>
      <dgm:spPr/>
      <dgm:t>
        <a:bodyPr/>
        <a:lstStyle/>
        <a:p>
          <a:endParaRPr lang="en-US"/>
        </a:p>
      </dgm:t>
    </dgm:pt>
    <dgm:pt modelId="{8CB19263-3D6F-4B2E-84CD-4289484B734B}">
      <dgm:prSet custT="1"/>
      <dgm:spPr/>
      <dgm:t>
        <a:bodyPr/>
        <a:lstStyle/>
        <a:p>
          <a:r>
            <a:rPr lang="en-US" sz="2000" baseline="0" dirty="0" smtClean="0"/>
            <a:t>Paint Module</a:t>
          </a:r>
          <a:endParaRPr lang="en-US" sz="2000" baseline="0" dirty="0"/>
        </a:p>
      </dgm:t>
    </dgm:pt>
    <dgm:pt modelId="{892FB1FD-87B3-42B4-B75F-5443775ADBE3}" type="parTrans" cxnId="{89475B3D-213A-4543-B05E-2D4072F26DA3}">
      <dgm:prSet/>
      <dgm:spPr/>
      <dgm:t>
        <a:bodyPr/>
        <a:lstStyle/>
        <a:p>
          <a:endParaRPr lang="en-US"/>
        </a:p>
      </dgm:t>
    </dgm:pt>
    <dgm:pt modelId="{AF06DD2F-4B46-47DC-B5C4-E008A12C64C8}" type="sibTrans" cxnId="{89475B3D-213A-4543-B05E-2D4072F26DA3}">
      <dgm:prSet/>
      <dgm:spPr/>
      <dgm:t>
        <a:bodyPr/>
        <a:lstStyle/>
        <a:p>
          <a:endParaRPr lang="en-US"/>
        </a:p>
      </dgm:t>
    </dgm:pt>
    <dgm:pt modelId="{E4FCDF0E-4DDD-4F9C-A405-2FE4AB3233A7}">
      <dgm:prSet custT="1"/>
      <dgm:spPr/>
      <dgm:t>
        <a:bodyPr/>
        <a:lstStyle/>
        <a:p>
          <a:r>
            <a:rPr lang="en-US" sz="1400" dirty="0" smtClean="0"/>
            <a:t>Dipping into zinc  tank</a:t>
          </a:r>
          <a:endParaRPr lang="en-US" sz="1400" dirty="0"/>
        </a:p>
      </dgm:t>
    </dgm:pt>
    <dgm:pt modelId="{57F6D238-18EC-4C36-9D02-FBBAC296D242}" type="parTrans" cxnId="{DB725762-DACF-4EFB-9340-174D7A58E865}">
      <dgm:prSet/>
      <dgm:spPr/>
      <dgm:t>
        <a:bodyPr/>
        <a:lstStyle/>
        <a:p>
          <a:endParaRPr lang="en-US"/>
        </a:p>
      </dgm:t>
    </dgm:pt>
    <dgm:pt modelId="{F2DEEA83-A248-441D-BA35-9917377E5A77}" type="sibTrans" cxnId="{DB725762-DACF-4EFB-9340-174D7A58E865}">
      <dgm:prSet/>
      <dgm:spPr/>
      <dgm:t>
        <a:bodyPr/>
        <a:lstStyle/>
        <a:p>
          <a:endParaRPr lang="en-US"/>
        </a:p>
      </dgm:t>
    </dgm:pt>
    <dgm:pt modelId="{3F443A6F-4D51-4F16-B4D4-8DD083BE1719}">
      <dgm:prSet custT="1"/>
      <dgm:spPr/>
      <dgm:t>
        <a:bodyPr/>
        <a:lstStyle/>
        <a:p>
          <a:r>
            <a:rPr lang="en-US" sz="1400" dirty="0" smtClean="0"/>
            <a:t>Applying  layer of paints and fillers.</a:t>
          </a:r>
          <a:endParaRPr lang="en-US" sz="1400" dirty="0"/>
        </a:p>
      </dgm:t>
    </dgm:pt>
    <dgm:pt modelId="{2C8FF2CC-72E4-4AC3-B77C-1408B59577BD}" type="parTrans" cxnId="{99D26E4C-D2E1-49DE-9FF9-880C139F39C0}">
      <dgm:prSet/>
      <dgm:spPr/>
      <dgm:t>
        <a:bodyPr/>
        <a:lstStyle/>
        <a:p>
          <a:endParaRPr lang="en-US"/>
        </a:p>
      </dgm:t>
    </dgm:pt>
    <dgm:pt modelId="{2F97DDBB-DDD0-4D22-A366-AA6FD406CBEF}" type="sibTrans" cxnId="{99D26E4C-D2E1-49DE-9FF9-880C139F39C0}">
      <dgm:prSet/>
      <dgm:spPr/>
      <dgm:t>
        <a:bodyPr/>
        <a:lstStyle/>
        <a:p>
          <a:endParaRPr lang="en-US"/>
        </a:p>
      </dgm:t>
    </dgm:pt>
    <dgm:pt modelId="{5B6A6F17-48A4-41AD-8826-B1932B357644}">
      <dgm:prSet custT="1"/>
      <dgm:spPr/>
      <dgm:t>
        <a:bodyPr/>
        <a:lstStyle/>
        <a:p>
          <a:r>
            <a:rPr lang="en-US" sz="1400" dirty="0" smtClean="0"/>
            <a:t>Applying finishing coats.</a:t>
          </a:r>
          <a:endParaRPr lang="en-US" sz="1400" dirty="0"/>
        </a:p>
      </dgm:t>
    </dgm:pt>
    <dgm:pt modelId="{4BAC13DA-0056-4E3B-B4F0-BC97F029D8C9}" type="parTrans" cxnId="{59F58BD9-74BE-4E24-8554-7DA2291309AB}">
      <dgm:prSet/>
      <dgm:spPr/>
      <dgm:t>
        <a:bodyPr/>
        <a:lstStyle/>
        <a:p>
          <a:endParaRPr lang="en-US"/>
        </a:p>
      </dgm:t>
    </dgm:pt>
    <dgm:pt modelId="{F6EE8A58-2181-4F35-96EE-DF86BD7DF0F4}" type="sibTrans" cxnId="{59F58BD9-74BE-4E24-8554-7DA2291309AB}">
      <dgm:prSet/>
      <dgm:spPr/>
      <dgm:t>
        <a:bodyPr/>
        <a:lstStyle/>
        <a:p>
          <a:endParaRPr lang="en-US"/>
        </a:p>
      </dgm:t>
    </dgm:pt>
    <dgm:pt modelId="{19980D02-6269-492C-83D8-2BEF4E2D9D1E}">
      <dgm:prSet phldrT="[Text]" custT="1"/>
      <dgm:spPr/>
      <dgm:t>
        <a:bodyPr/>
        <a:lstStyle/>
        <a:p>
          <a:r>
            <a:rPr lang="en-US" sz="1400" dirty="0" smtClean="0"/>
            <a:t>Assembles Engine specified in customization on Chassis Frame</a:t>
          </a:r>
          <a:endParaRPr lang="en-US" sz="1400" dirty="0"/>
        </a:p>
      </dgm:t>
    </dgm:pt>
    <dgm:pt modelId="{5A8CAFE3-0E2A-4E62-B05A-25DE3B39158B}" type="sibTrans" cxnId="{C65EA064-0B06-468C-BD76-68A171A79C80}">
      <dgm:prSet/>
      <dgm:spPr/>
      <dgm:t>
        <a:bodyPr/>
        <a:lstStyle/>
        <a:p>
          <a:endParaRPr lang="en-US"/>
        </a:p>
      </dgm:t>
    </dgm:pt>
    <dgm:pt modelId="{52934B10-B848-412A-B892-F6D4E16E2682}" type="parTrans" cxnId="{C65EA064-0B06-468C-BD76-68A171A79C80}">
      <dgm:prSet/>
      <dgm:spPr/>
      <dgm:t>
        <a:bodyPr/>
        <a:lstStyle/>
        <a:p>
          <a:endParaRPr lang="en-US"/>
        </a:p>
      </dgm:t>
    </dgm:pt>
    <dgm:pt modelId="{BEB4D272-3176-4CE6-82AD-8C23C90F1171}">
      <dgm:prSet custT="1"/>
      <dgm:spPr/>
      <dgm:t>
        <a:bodyPr/>
        <a:lstStyle/>
        <a:p>
          <a:r>
            <a:rPr lang="en-US" sz="1400" dirty="0" smtClean="0"/>
            <a:t>Assembles chosen transmission type into the model</a:t>
          </a:r>
          <a:endParaRPr lang="en-US" sz="1400" dirty="0"/>
        </a:p>
      </dgm:t>
    </dgm:pt>
    <dgm:pt modelId="{AD065C05-4925-458C-8BCE-8A8502D29DC0}" type="sibTrans" cxnId="{4BB07656-95CF-40AC-A90A-1AC57B34292E}">
      <dgm:prSet/>
      <dgm:spPr/>
      <dgm:t>
        <a:bodyPr/>
        <a:lstStyle/>
        <a:p>
          <a:endParaRPr lang="en-US"/>
        </a:p>
      </dgm:t>
    </dgm:pt>
    <dgm:pt modelId="{D83C46EB-3F9F-45FC-9B31-EAA4205A9AE0}" type="parTrans" cxnId="{4BB07656-95CF-40AC-A90A-1AC57B34292E}">
      <dgm:prSet/>
      <dgm:spPr/>
      <dgm:t>
        <a:bodyPr/>
        <a:lstStyle/>
        <a:p>
          <a:endParaRPr lang="en-US"/>
        </a:p>
      </dgm:t>
    </dgm:pt>
    <dgm:pt modelId="{425D4E8C-BCAD-4DA5-83BF-8D9C535AE675}" type="pres">
      <dgm:prSet presAssocID="{4B5CC3AC-020C-4078-9B37-E6492840B244}" presName="Name0" presStyleCnt="0">
        <dgm:presLayoutVars>
          <dgm:dir/>
          <dgm:resizeHandles val="exact"/>
        </dgm:presLayoutVars>
      </dgm:prSet>
      <dgm:spPr/>
      <dgm:t>
        <a:bodyPr/>
        <a:lstStyle/>
        <a:p>
          <a:endParaRPr lang="en-US"/>
        </a:p>
      </dgm:t>
    </dgm:pt>
    <dgm:pt modelId="{8064FF61-9DCE-464A-973F-97B5313A67A7}" type="pres">
      <dgm:prSet presAssocID="{12F431DF-34C2-49AD-A0BE-1DD25EE8249F}" presName="composite" presStyleCnt="0"/>
      <dgm:spPr/>
    </dgm:pt>
    <dgm:pt modelId="{D65001B3-6F0C-4FC6-8EE1-B0E258D23ABA}" type="pres">
      <dgm:prSet presAssocID="{12F431DF-34C2-49AD-A0BE-1DD25EE8249F}" presName="imagSh" presStyleLbl="bgImgPlace1" presStyleIdx="0" presStyleCnt="5" custLinFactNeighborX="5823" custLinFactNeighborY="-79862"/>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t>
        <a:bodyPr/>
        <a:lstStyle/>
        <a:p>
          <a:endParaRPr lang="en-US"/>
        </a:p>
      </dgm:t>
    </dgm:pt>
    <dgm:pt modelId="{ECF41D87-B1C1-4F81-9502-B3B49CBC3F1B}" type="pres">
      <dgm:prSet presAssocID="{12F431DF-34C2-49AD-A0BE-1DD25EE8249F}" presName="txNode" presStyleLbl="node1" presStyleIdx="0" presStyleCnt="5" custScaleX="161071" custScaleY="170077" custLinFactNeighborX="8146" custLinFactNeighborY="21793">
        <dgm:presLayoutVars>
          <dgm:bulletEnabled val="1"/>
        </dgm:presLayoutVars>
      </dgm:prSet>
      <dgm:spPr/>
      <dgm:t>
        <a:bodyPr/>
        <a:lstStyle/>
        <a:p>
          <a:endParaRPr lang="en-US"/>
        </a:p>
      </dgm:t>
    </dgm:pt>
    <dgm:pt modelId="{8BEA92A2-039E-4922-B977-8405FCFF35F4}" type="pres">
      <dgm:prSet presAssocID="{E6FAC749-4AFA-4E94-AFFE-37007997351B}" presName="sibTrans" presStyleLbl="sibTrans2D1" presStyleIdx="0" presStyleCnt="4"/>
      <dgm:spPr/>
      <dgm:t>
        <a:bodyPr/>
        <a:lstStyle/>
        <a:p>
          <a:endParaRPr lang="en-US"/>
        </a:p>
      </dgm:t>
    </dgm:pt>
    <dgm:pt modelId="{7366EF79-D833-455C-A5F0-3751BD261814}" type="pres">
      <dgm:prSet presAssocID="{E6FAC749-4AFA-4E94-AFFE-37007997351B}" presName="connTx" presStyleLbl="sibTrans2D1" presStyleIdx="0" presStyleCnt="4"/>
      <dgm:spPr/>
      <dgm:t>
        <a:bodyPr/>
        <a:lstStyle/>
        <a:p>
          <a:endParaRPr lang="en-US"/>
        </a:p>
      </dgm:t>
    </dgm:pt>
    <dgm:pt modelId="{6898FEEB-82AF-478B-9E6A-D6A215BF7B2D}" type="pres">
      <dgm:prSet presAssocID="{93FF89F1-92C8-4728-854F-ADF8F612BE37}" presName="composite" presStyleCnt="0"/>
      <dgm:spPr/>
    </dgm:pt>
    <dgm:pt modelId="{D1800941-3A40-4665-B15C-0CE30C6CF299}" type="pres">
      <dgm:prSet presAssocID="{93FF89F1-92C8-4728-854F-ADF8F612BE37}" presName="imagSh" presStyleLbl="bgImgPlace1" presStyleIdx="1" presStyleCnt="5" custLinFactNeighborX="-9060" custLinFactNeighborY="-75872"/>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2B2F375E-31C6-4788-9968-B31764B6FB63}" type="pres">
      <dgm:prSet presAssocID="{93FF89F1-92C8-4728-854F-ADF8F612BE37}" presName="txNode" presStyleLbl="node1" presStyleIdx="1" presStyleCnt="5" custScaleX="158222" custScaleY="167943" custLinFactNeighborX="-11898" custLinFactNeighborY="23333">
        <dgm:presLayoutVars>
          <dgm:bulletEnabled val="1"/>
        </dgm:presLayoutVars>
      </dgm:prSet>
      <dgm:spPr/>
      <dgm:t>
        <a:bodyPr/>
        <a:lstStyle/>
        <a:p>
          <a:endParaRPr lang="en-US"/>
        </a:p>
      </dgm:t>
    </dgm:pt>
    <dgm:pt modelId="{ED361F7B-5BC3-42A2-9987-92E57D9A933B}" type="pres">
      <dgm:prSet presAssocID="{431CB07E-AB16-429F-B543-E4A242398DA7}" presName="sibTrans" presStyleLbl="sibTrans2D1" presStyleIdx="1" presStyleCnt="4" custLinFactNeighborX="-6787" custLinFactNeighborY="6545"/>
      <dgm:spPr/>
      <dgm:t>
        <a:bodyPr/>
        <a:lstStyle/>
        <a:p>
          <a:endParaRPr lang="en-US"/>
        </a:p>
      </dgm:t>
    </dgm:pt>
    <dgm:pt modelId="{E17A0693-F07D-418C-9604-E358F6F5439E}" type="pres">
      <dgm:prSet presAssocID="{431CB07E-AB16-429F-B543-E4A242398DA7}" presName="connTx" presStyleLbl="sibTrans2D1" presStyleIdx="1" presStyleCnt="4"/>
      <dgm:spPr/>
      <dgm:t>
        <a:bodyPr/>
        <a:lstStyle/>
        <a:p>
          <a:endParaRPr lang="en-US"/>
        </a:p>
      </dgm:t>
    </dgm:pt>
    <dgm:pt modelId="{8AB91090-FAF7-4FD5-9459-3F6D9A337DB3}" type="pres">
      <dgm:prSet presAssocID="{9AC4F1AD-81F1-4A7D-97F9-801A9BBE5995}" presName="composite" presStyleCnt="0"/>
      <dgm:spPr/>
    </dgm:pt>
    <dgm:pt modelId="{E82F25AC-9699-4C0E-A988-DF11349BDB53}" type="pres">
      <dgm:prSet presAssocID="{9AC4F1AD-81F1-4A7D-97F9-801A9BBE5995}" presName="imagSh" presStyleLbl="bgImgPlace1" presStyleIdx="2" presStyleCnt="5" custLinFactNeighborX="-27501" custLinFactNeighborY="-78148"/>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45A5B75C-20DC-4113-A941-7B121B045B55}" type="pres">
      <dgm:prSet presAssocID="{9AC4F1AD-81F1-4A7D-97F9-801A9BBE5995}" presName="txNode" presStyleLbl="node1" presStyleIdx="2" presStyleCnt="5" custScaleX="160537" custScaleY="168130" custLinFactNeighborX="-35836" custLinFactNeighborY="20396">
        <dgm:presLayoutVars>
          <dgm:bulletEnabled val="1"/>
        </dgm:presLayoutVars>
      </dgm:prSet>
      <dgm:spPr/>
      <dgm:t>
        <a:bodyPr/>
        <a:lstStyle/>
        <a:p>
          <a:endParaRPr lang="en-US"/>
        </a:p>
      </dgm:t>
    </dgm:pt>
    <dgm:pt modelId="{741C3414-BC22-44C7-88EF-5AD3A467BD0D}" type="pres">
      <dgm:prSet presAssocID="{9A445D7C-681C-429D-8540-29A18FAC7EDC}" presName="sibTrans" presStyleLbl="sibTrans2D1" presStyleIdx="2" presStyleCnt="4"/>
      <dgm:spPr/>
      <dgm:t>
        <a:bodyPr/>
        <a:lstStyle/>
        <a:p>
          <a:endParaRPr lang="en-US"/>
        </a:p>
      </dgm:t>
    </dgm:pt>
    <dgm:pt modelId="{AB1E39C8-6A1D-465B-A1A3-C476FEE26521}" type="pres">
      <dgm:prSet presAssocID="{9A445D7C-681C-429D-8540-29A18FAC7EDC}" presName="connTx" presStyleLbl="sibTrans2D1" presStyleIdx="2" presStyleCnt="4"/>
      <dgm:spPr/>
      <dgm:t>
        <a:bodyPr/>
        <a:lstStyle/>
        <a:p>
          <a:endParaRPr lang="en-US"/>
        </a:p>
      </dgm:t>
    </dgm:pt>
    <dgm:pt modelId="{D1345E69-1E0C-407C-B348-BAB35009B523}" type="pres">
      <dgm:prSet presAssocID="{91ABF3B0-4193-4C5B-BF35-21E60F8E6A39}" presName="composite" presStyleCnt="0"/>
      <dgm:spPr/>
    </dgm:pt>
    <dgm:pt modelId="{C5E7565C-EB9B-44B7-BCF4-7FAE1E184558}" type="pres">
      <dgm:prSet presAssocID="{91ABF3B0-4193-4C5B-BF35-21E60F8E6A39}" presName="imagSh" presStyleLbl="bgImgPlace1" presStyleIdx="3" presStyleCnt="5" custLinFactNeighborX="-40971" custLinFactNeighborY="-76704"/>
      <dgm:spPr>
        <a:blipFill>
          <a:blip xmlns:r="http://schemas.openxmlformats.org/officeDocument/2006/relationships" r:embed="rId4">
            <a:extLst>
              <a:ext uri="{28A0092B-C50C-407E-A947-70E740481C1C}">
                <a14:useLocalDpi xmlns:a14="http://schemas.microsoft.com/office/drawing/2010/main" val="0"/>
              </a:ext>
            </a:extLst>
          </a:blip>
          <a:srcRect/>
          <a:stretch>
            <a:fillRect l="-7000" r="-7000"/>
          </a:stretch>
        </a:blipFill>
      </dgm:spPr>
      <dgm:t>
        <a:bodyPr/>
        <a:lstStyle/>
        <a:p>
          <a:endParaRPr lang="en-US"/>
        </a:p>
      </dgm:t>
    </dgm:pt>
    <dgm:pt modelId="{DB3A1AA1-6CBF-448A-BC1D-B06D36455A75}" type="pres">
      <dgm:prSet presAssocID="{91ABF3B0-4193-4C5B-BF35-21E60F8E6A39}" presName="txNode" presStyleLbl="node1" presStyleIdx="3" presStyleCnt="5" custScaleX="153561" custScaleY="167063" custLinFactNeighborX="-51412" custLinFactNeighborY="15672">
        <dgm:presLayoutVars>
          <dgm:bulletEnabled val="1"/>
        </dgm:presLayoutVars>
      </dgm:prSet>
      <dgm:spPr/>
      <dgm:t>
        <a:bodyPr/>
        <a:lstStyle/>
        <a:p>
          <a:endParaRPr lang="en-US"/>
        </a:p>
      </dgm:t>
    </dgm:pt>
    <dgm:pt modelId="{91BA19D7-C7B3-4205-87DA-4A101716E651}" type="pres">
      <dgm:prSet presAssocID="{53DD2473-6553-4F0A-885F-110B47F29D15}" presName="sibTrans" presStyleLbl="sibTrans2D1" presStyleIdx="3" presStyleCnt="4"/>
      <dgm:spPr/>
      <dgm:t>
        <a:bodyPr/>
        <a:lstStyle/>
        <a:p>
          <a:endParaRPr lang="en-US"/>
        </a:p>
      </dgm:t>
    </dgm:pt>
    <dgm:pt modelId="{0B862A17-3A4C-4E85-951A-9BC1C78206D6}" type="pres">
      <dgm:prSet presAssocID="{53DD2473-6553-4F0A-885F-110B47F29D15}" presName="connTx" presStyleLbl="sibTrans2D1" presStyleIdx="3" presStyleCnt="4"/>
      <dgm:spPr/>
      <dgm:t>
        <a:bodyPr/>
        <a:lstStyle/>
        <a:p>
          <a:endParaRPr lang="en-US"/>
        </a:p>
      </dgm:t>
    </dgm:pt>
    <dgm:pt modelId="{6F1E1D6C-A4EA-4838-ADBE-39B21F595E51}" type="pres">
      <dgm:prSet presAssocID="{8CB19263-3D6F-4B2E-84CD-4289484B734B}" presName="composite" presStyleCnt="0"/>
      <dgm:spPr/>
    </dgm:pt>
    <dgm:pt modelId="{C70179A8-683B-45BA-9E37-0966C47ED957}" type="pres">
      <dgm:prSet presAssocID="{8CB19263-3D6F-4B2E-84CD-4289484B734B}" presName="imagSh" presStyleLbl="bgImgPlace1" presStyleIdx="4" presStyleCnt="5" custScaleX="111556" custScaleY="103252" custLinFactNeighborX="-44107" custLinFactNeighborY="-77536"/>
      <dgm:spPr>
        <a:blipFill>
          <a:blip xmlns:r="http://schemas.openxmlformats.org/officeDocument/2006/relationships" r:embed="rId5">
            <a:extLst>
              <a:ext uri="{28A0092B-C50C-407E-A947-70E740481C1C}">
                <a14:useLocalDpi xmlns:a14="http://schemas.microsoft.com/office/drawing/2010/main" val="0"/>
              </a:ext>
            </a:extLst>
          </a:blip>
          <a:srcRect/>
          <a:stretch>
            <a:fillRect l="-42000" r="-42000"/>
          </a:stretch>
        </a:blipFill>
      </dgm:spPr>
      <dgm:t>
        <a:bodyPr/>
        <a:lstStyle/>
        <a:p>
          <a:endParaRPr lang="en-US"/>
        </a:p>
      </dgm:t>
    </dgm:pt>
    <dgm:pt modelId="{BF05603B-ECC8-44E8-9EF9-96B5B0FCC30A}" type="pres">
      <dgm:prSet presAssocID="{8CB19263-3D6F-4B2E-84CD-4289484B734B}" presName="txNode" presStyleLbl="node1" presStyleIdx="4" presStyleCnt="5" custScaleX="150743" custScaleY="165030" custLinFactNeighborX="-63435" custLinFactNeighborY="14743">
        <dgm:presLayoutVars>
          <dgm:bulletEnabled val="1"/>
        </dgm:presLayoutVars>
      </dgm:prSet>
      <dgm:spPr/>
      <dgm:t>
        <a:bodyPr/>
        <a:lstStyle/>
        <a:p>
          <a:endParaRPr lang="en-US"/>
        </a:p>
      </dgm:t>
    </dgm:pt>
  </dgm:ptLst>
  <dgm:cxnLst>
    <dgm:cxn modelId="{3CC97766-6CD7-4A38-9542-9211D2AB8DA3}" type="presOf" srcId="{53DD2473-6553-4F0A-885F-110B47F29D15}" destId="{91BA19D7-C7B3-4205-87DA-4A101716E651}" srcOrd="0" destOrd="0" presId="urn:microsoft.com/office/officeart/2005/8/layout/hProcess10"/>
    <dgm:cxn modelId="{6F099EE9-1168-4056-836C-3A5ABA4E0228}" type="presOf" srcId="{3F443A6F-4D51-4F16-B4D4-8DD083BE1719}" destId="{BF05603B-ECC8-44E8-9EF9-96B5B0FCC30A}" srcOrd="0" destOrd="2" presId="urn:microsoft.com/office/officeart/2005/8/layout/hProcess10"/>
    <dgm:cxn modelId="{C65EA064-0B06-468C-BD76-68A171A79C80}" srcId="{93FF89F1-92C8-4728-854F-ADF8F612BE37}" destId="{19980D02-6269-492C-83D8-2BEF4E2D9D1E}" srcOrd="0" destOrd="0" parTransId="{52934B10-B848-412A-B892-F6D4E16E2682}" sibTransId="{5A8CAFE3-0E2A-4E62-B05A-25DE3B39158B}"/>
    <dgm:cxn modelId="{12E46AB6-3122-4047-999E-9B5906A73855}" type="presOf" srcId="{9AC4F1AD-81F1-4A7D-97F9-801A9BBE5995}" destId="{45A5B75C-20DC-4113-A941-7B121B045B55}" srcOrd="0" destOrd="0" presId="urn:microsoft.com/office/officeart/2005/8/layout/hProcess10"/>
    <dgm:cxn modelId="{0213A918-0C07-4E70-B1CD-24096030E981}" type="presOf" srcId="{53DD2473-6553-4F0A-885F-110B47F29D15}" destId="{0B862A17-3A4C-4E85-951A-9BC1C78206D6}" srcOrd="1" destOrd="0" presId="urn:microsoft.com/office/officeart/2005/8/layout/hProcess10"/>
    <dgm:cxn modelId="{5372FA52-CCF1-4F7C-AFC9-1DB46F594F29}" type="presOf" srcId="{E4FCDF0E-4DDD-4F9C-A405-2FE4AB3233A7}" destId="{BF05603B-ECC8-44E8-9EF9-96B5B0FCC30A}" srcOrd="0" destOrd="1" presId="urn:microsoft.com/office/officeart/2005/8/layout/hProcess10"/>
    <dgm:cxn modelId="{BDE88F64-70FF-4287-A26D-2A9987829C47}" type="presOf" srcId="{8CB19263-3D6F-4B2E-84CD-4289484B734B}" destId="{BF05603B-ECC8-44E8-9EF9-96B5B0FCC30A}" srcOrd="0" destOrd="0" presId="urn:microsoft.com/office/officeart/2005/8/layout/hProcess10"/>
    <dgm:cxn modelId="{DA7E5061-97CE-4A12-8027-FF88EBD15DC5}" type="presOf" srcId="{E6FAC749-4AFA-4E94-AFFE-37007997351B}" destId="{8BEA92A2-039E-4922-B977-8405FCFF35F4}" srcOrd="0" destOrd="0" presId="urn:microsoft.com/office/officeart/2005/8/layout/hProcess10"/>
    <dgm:cxn modelId="{4BDC4920-CE0C-4574-BDE4-9BC10B8D49FE}" type="presOf" srcId="{4B5CC3AC-020C-4078-9B37-E6492840B244}" destId="{425D4E8C-BCAD-4DA5-83BF-8D9C535AE675}" srcOrd="0" destOrd="0" presId="urn:microsoft.com/office/officeart/2005/8/layout/hProcess10"/>
    <dgm:cxn modelId="{59F58BD9-74BE-4E24-8554-7DA2291309AB}" srcId="{8CB19263-3D6F-4B2E-84CD-4289484B734B}" destId="{5B6A6F17-48A4-41AD-8826-B1932B357644}" srcOrd="2" destOrd="0" parTransId="{4BAC13DA-0056-4E3B-B4F0-BC97F029D8C9}" sibTransId="{F6EE8A58-2181-4F35-96EE-DF86BD7DF0F4}"/>
    <dgm:cxn modelId="{BF128F40-FD92-4200-A8C7-DCBE03FCC35A}" type="presOf" srcId="{12F431DF-34C2-49AD-A0BE-1DD25EE8249F}" destId="{ECF41D87-B1C1-4F81-9502-B3B49CBC3F1B}" srcOrd="0" destOrd="0" presId="urn:microsoft.com/office/officeart/2005/8/layout/hProcess10"/>
    <dgm:cxn modelId="{D3D05609-5B31-49AF-AA75-D77B6E8B686F}" srcId="{4B5CC3AC-020C-4078-9B37-E6492840B244}" destId="{12F431DF-34C2-49AD-A0BE-1DD25EE8249F}" srcOrd="0" destOrd="0" parTransId="{7F72157E-BF53-4286-A3BE-F977792632CB}" sibTransId="{E6FAC749-4AFA-4E94-AFFE-37007997351B}"/>
    <dgm:cxn modelId="{4BB07656-95CF-40AC-A90A-1AC57B34292E}" srcId="{91ABF3B0-4193-4C5B-BF35-21E60F8E6A39}" destId="{BEB4D272-3176-4CE6-82AD-8C23C90F1171}" srcOrd="0" destOrd="0" parTransId="{D83C46EB-3F9F-45FC-9B31-EAA4205A9AE0}" sibTransId="{AD065C05-4925-458C-8BCE-8A8502D29DC0}"/>
    <dgm:cxn modelId="{189FF5C0-B68D-4CD1-94B9-DF6FE535FCCC}" srcId="{12F431DF-34C2-49AD-A0BE-1DD25EE8249F}" destId="{B2CE8575-FCE8-40F4-9EED-09BF746D499C}" srcOrd="0" destOrd="0" parTransId="{5F9B29AA-62BC-46DC-AF0B-C7B1324B7B01}" sibTransId="{9C54D262-E9F7-47A0-B74F-FFC62834E3E0}"/>
    <dgm:cxn modelId="{1C4FE908-8B00-41C3-8FA5-61365E5712C2}" srcId="{4B5CC3AC-020C-4078-9B37-E6492840B244}" destId="{91ABF3B0-4193-4C5B-BF35-21E60F8E6A39}" srcOrd="3" destOrd="0" parTransId="{6E219F4A-5ED8-415D-8B47-59C2E75E62B5}" sibTransId="{53DD2473-6553-4F0A-885F-110B47F29D15}"/>
    <dgm:cxn modelId="{4D8D98FB-CC11-45F3-8047-F4732BDDD647}" type="presOf" srcId="{5B6A6F17-48A4-41AD-8826-B1932B357644}" destId="{BF05603B-ECC8-44E8-9EF9-96B5B0FCC30A}" srcOrd="0" destOrd="3" presId="urn:microsoft.com/office/officeart/2005/8/layout/hProcess10"/>
    <dgm:cxn modelId="{E85053E9-84B1-4A6F-9DDB-022412BAFACD}" type="presOf" srcId="{9A445D7C-681C-429D-8540-29A18FAC7EDC}" destId="{AB1E39C8-6A1D-465B-A1A3-C476FEE26521}" srcOrd="1" destOrd="0" presId="urn:microsoft.com/office/officeart/2005/8/layout/hProcess10"/>
    <dgm:cxn modelId="{789CAA88-1BD3-483C-A191-D8FC457A4775}" type="presOf" srcId="{9A445D7C-681C-429D-8540-29A18FAC7EDC}" destId="{741C3414-BC22-44C7-88EF-5AD3A467BD0D}" srcOrd="0" destOrd="0" presId="urn:microsoft.com/office/officeart/2005/8/layout/hProcess10"/>
    <dgm:cxn modelId="{EE25F743-05E7-46B5-906D-67538CB57C64}" srcId="{4B5CC3AC-020C-4078-9B37-E6492840B244}" destId="{93FF89F1-92C8-4728-854F-ADF8F612BE37}" srcOrd="1" destOrd="0" parTransId="{51951B14-517A-47A9-9C97-01021B7A3A17}" sibTransId="{431CB07E-AB16-429F-B543-E4A242398DA7}"/>
    <dgm:cxn modelId="{9D07CEE5-1E9D-48B8-8E9E-1322653CE6BE}" type="presOf" srcId="{93FF89F1-92C8-4728-854F-ADF8F612BE37}" destId="{2B2F375E-31C6-4788-9968-B31764B6FB63}" srcOrd="0" destOrd="0" presId="urn:microsoft.com/office/officeart/2005/8/layout/hProcess10"/>
    <dgm:cxn modelId="{99B28CE6-3059-438F-B760-9FA7210B439F}" type="presOf" srcId="{91ABF3B0-4193-4C5B-BF35-21E60F8E6A39}" destId="{DB3A1AA1-6CBF-448A-BC1D-B06D36455A75}" srcOrd="0" destOrd="0" presId="urn:microsoft.com/office/officeart/2005/8/layout/hProcess10"/>
    <dgm:cxn modelId="{99D26E4C-D2E1-49DE-9FF9-880C139F39C0}" srcId="{8CB19263-3D6F-4B2E-84CD-4289484B734B}" destId="{3F443A6F-4D51-4F16-B4D4-8DD083BE1719}" srcOrd="1" destOrd="0" parTransId="{2C8FF2CC-72E4-4AC3-B77C-1408B59577BD}" sibTransId="{2F97DDBB-DDD0-4D22-A366-AA6FD406CBEF}"/>
    <dgm:cxn modelId="{468BFC3F-7DD2-4E01-A8FA-1DEACD8069AE}" type="presOf" srcId="{19980D02-6269-492C-83D8-2BEF4E2D9D1E}" destId="{2B2F375E-31C6-4788-9968-B31764B6FB63}" srcOrd="0" destOrd="1" presId="urn:microsoft.com/office/officeart/2005/8/layout/hProcess10"/>
    <dgm:cxn modelId="{31B47244-52DD-4C91-8568-41C868209BF5}" srcId="{9AC4F1AD-81F1-4A7D-97F9-801A9BBE5995}" destId="{5E5DAAE5-ADA3-4EAC-8402-A340665CA1FD}" srcOrd="0" destOrd="0" parTransId="{5CDC7140-F937-42DE-9CC9-C6FDC2F1774C}" sibTransId="{7C30692C-84F9-4BB1-9DF1-A60DA38FE5D6}"/>
    <dgm:cxn modelId="{A28E265E-C9B1-48A9-B82B-59B5A9CB680B}" type="presOf" srcId="{B2CE8575-FCE8-40F4-9EED-09BF746D499C}" destId="{ECF41D87-B1C1-4F81-9502-B3B49CBC3F1B}" srcOrd="0" destOrd="1" presId="urn:microsoft.com/office/officeart/2005/8/layout/hProcess10"/>
    <dgm:cxn modelId="{8EA301E2-6D51-459E-BB67-B0218693065C}" type="presOf" srcId="{BEB4D272-3176-4CE6-82AD-8C23C90F1171}" destId="{DB3A1AA1-6CBF-448A-BC1D-B06D36455A75}" srcOrd="0" destOrd="1" presId="urn:microsoft.com/office/officeart/2005/8/layout/hProcess10"/>
    <dgm:cxn modelId="{C9A624BE-890B-45E0-A53D-528AB868C201}" type="presOf" srcId="{E6FAC749-4AFA-4E94-AFFE-37007997351B}" destId="{7366EF79-D833-455C-A5F0-3751BD261814}" srcOrd="1" destOrd="0" presId="urn:microsoft.com/office/officeart/2005/8/layout/hProcess10"/>
    <dgm:cxn modelId="{594EEFD3-7FFF-4EBE-BCFA-D38D69CE5A9E}" type="presOf" srcId="{5E5DAAE5-ADA3-4EAC-8402-A340665CA1FD}" destId="{45A5B75C-20DC-4113-A941-7B121B045B55}" srcOrd="0" destOrd="1" presId="urn:microsoft.com/office/officeart/2005/8/layout/hProcess10"/>
    <dgm:cxn modelId="{AC1699BC-3600-4BA4-8116-73B14BCA49BD}" srcId="{4B5CC3AC-020C-4078-9B37-E6492840B244}" destId="{9AC4F1AD-81F1-4A7D-97F9-801A9BBE5995}" srcOrd="2" destOrd="0" parTransId="{FB517CD1-748C-4C7C-8B64-F919B9F7E486}" sibTransId="{9A445D7C-681C-429D-8540-29A18FAC7EDC}"/>
    <dgm:cxn modelId="{DB725762-DACF-4EFB-9340-174D7A58E865}" srcId="{8CB19263-3D6F-4B2E-84CD-4289484B734B}" destId="{E4FCDF0E-4DDD-4F9C-A405-2FE4AB3233A7}" srcOrd="0" destOrd="0" parTransId="{57F6D238-18EC-4C36-9D02-FBBAC296D242}" sibTransId="{F2DEEA83-A248-441D-BA35-9917377E5A77}"/>
    <dgm:cxn modelId="{43A3FB0B-C892-4DEF-AA28-24F79517A0A4}" type="presOf" srcId="{431CB07E-AB16-429F-B543-E4A242398DA7}" destId="{ED361F7B-5BC3-42A2-9987-92E57D9A933B}" srcOrd="0" destOrd="0" presId="urn:microsoft.com/office/officeart/2005/8/layout/hProcess10"/>
    <dgm:cxn modelId="{89475B3D-213A-4543-B05E-2D4072F26DA3}" srcId="{4B5CC3AC-020C-4078-9B37-E6492840B244}" destId="{8CB19263-3D6F-4B2E-84CD-4289484B734B}" srcOrd="4" destOrd="0" parTransId="{892FB1FD-87B3-42B4-B75F-5443775ADBE3}" sibTransId="{AF06DD2F-4B46-47DC-B5C4-E008A12C64C8}"/>
    <dgm:cxn modelId="{010EE3D9-C4CD-4255-A7B3-E4B6E1A84A5D}" type="presOf" srcId="{431CB07E-AB16-429F-B543-E4A242398DA7}" destId="{E17A0693-F07D-418C-9604-E358F6F5439E}" srcOrd="1" destOrd="0" presId="urn:microsoft.com/office/officeart/2005/8/layout/hProcess10"/>
    <dgm:cxn modelId="{7D6D8DB8-D5EE-4E34-9D41-A89A1E28EC61}" type="presParOf" srcId="{425D4E8C-BCAD-4DA5-83BF-8D9C535AE675}" destId="{8064FF61-9DCE-464A-973F-97B5313A67A7}" srcOrd="0" destOrd="0" presId="urn:microsoft.com/office/officeart/2005/8/layout/hProcess10"/>
    <dgm:cxn modelId="{C89423BC-A07E-435D-8C9D-B1CB10DD7F38}" type="presParOf" srcId="{8064FF61-9DCE-464A-973F-97B5313A67A7}" destId="{D65001B3-6F0C-4FC6-8EE1-B0E258D23ABA}" srcOrd="0" destOrd="0" presId="urn:microsoft.com/office/officeart/2005/8/layout/hProcess10"/>
    <dgm:cxn modelId="{916D2661-4BDE-419C-800C-73EC124FB4E0}" type="presParOf" srcId="{8064FF61-9DCE-464A-973F-97B5313A67A7}" destId="{ECF41D87-B1C1-4F81-9502-B3B49CBC3F1B}" srcOrd="1" destOrd="0" presId="urn:microsoft.com/office/officeart/2005/8/layout/hProcess10"/>
    <dgm:cxn modelId="{F88FA7D2-0285-433E-9AC5-DB480FFF4788}" type="presParOf" srcId="{425D4E8C-BCAD-4DA5-83BF-8D9C535AE675}" destId="{8BEA92A2-039E-4922-B977-8405FCFF35F4}" srcOrd="1" destOrd="0" presId="urn:microsoft.com/office/officeart/2005/8/layout/hProcess10"/>
    <dgm:cxn modelId="{F5F405FC-B90E-4755-B17D-38F7978413B0}" type="presParOf" srcId="{8BEA92A2-039E-4922-B977-8405FCFF35F4}" destId="{7366EF79-D833-455C-A5F0-3751BD261814}" srcOrd="0" destOrd="0" presId="urn:microsoft.com/office/officeart/2005/8/layout/hProcess10"/>
    <dgm:cxn modelId="{01AAE0AC-0992-49A6-8CA1-88425DE6390A}" type="presParOf" srcId="{425D4E8C-BCAD-4DA5-83BF-8D9C535AE675}" destId="{6898FEEB-82AF-478B-9E6A-D6A215BF7B2D}" srcOrd="2" destOrd="0" presId="urn:microsoft.com/office/officeart/2005/8/layout/hProcess10"/>
    <dgm:cxn modelId="{A16C708A-951F-4B1E-AE31-648C4EE4CA5B}" type="presParOf" srcId="{6898FEEB-82AF-478B-9E6A-D6A215BF7B2D}" destId="{D1800941-3A40-4665-B15C-0CE30C6CF299}" srcOrd="0" destOrd="0" presId="urn:microsoft.com/office/officeart/2005/8/layout/hProcess10"/>
    <dgm:cxn modelId="{A887084F-BA52-4B15-95AB-04FCE9FF723D}" type="presParOf" srcId="{6898FEEB-82AF-478B-9E6A-D6A215BF7B2D}" destId="{2B2F375E-31C6-4788-9968-B31764B6FB63}" srcOrd="1" destOrd="0" presId="urn:microsoft.com/office/officeart/2005/8/layout/hProcess10"/>
    <dgm:cxn modelId="{F1A11E6C-441E-4A0F-BFC0-5F74EA9C2A14}" type="presParOf" srcId="{425D4E8C-BCAD-4DA5-83BF-8D9C535AE675}" destId="{ED361F7B-5BC3-42A2-9987-92E57D9A933B}" srcOrd="3" destOrd="0" presId="urn:microsoft.com/office/officeart/2005/8/layout/hProcess10"/>
    <dgm:cxn modelId="{9AD953FC-2DAD-4714-B727-A5D252870F63}" type="presParOf" srcId="{ED361F7B-5BC3-42A2-9987-92E57D9A933B}" destId="{E17A0693-F07D-418C-9604-E358F6F5439E}" srcOrd="0" destOrd="0" presId="urn:microsoft.com/office/officeart/2005/8/layout/hProcess10"/>
    <dgm:cxn modelId="{D39A00BC-BEF7-45D0-AEA0-B4E536F215D3}" type="presParOf" srcId="{425D4E8C-BCAD-4DA5-83BF-8D9C535AE675}" destId="{8AB91090-FAF7-4FD5-9459-3F6D9A337DB3}" srcOrd="4" destOrd="0" presId="urn:microsoft.com/office/officeart/2005/8/layout/hProcess10"/>
    <dgm:cxn modelId="{0644C6A2-3F90-47AC-B6A8-62AAD24652AD}" type="presParOf" srcId="{8AB91090-FAF7-4FD5-9459-3F6D9A337DB3}" destId="{E82F25AC-9699-4C0E-A988-DF11349BDB53}" srcOrd="0" destOrd="0" presId="urn:microsoft.com/office/officeart/2005/8/layout/hProcess10"/>
    <dgm:cxn modelId="{170FF742-2E71-4BF8-8351-A0B97597B381}" type="presParOf" srcId="{8AB91090-FAF7-4FD5-9459-3F6D9A337DB3}" destId="{45A5B75C-20DC-4113-A941-7B121B045B55}" srcOrd="1" destOrd="0" presId="urn:microsoft.com/office/officeart/2005/8/layout/hProcess10"/>
    <dgm:cxn modelId="{8965A2C5-C2E4-4C21-9ADC-A132BA44FED2}" type="presParOf" srcId="{425D4E8C-BCAD-4DA5-83BF-8D9C535AE675}" destId="{741C3414-BC22-44C7-88EF-5AD3A467BD0D}" srcOrd="5" destOrd="0" presId="urn:microsoft.com/office/officeart/2005/8/layout/hProcess10"/>
    <dgm:cxn modelId="{7759098E-FE86-4640-91EE-353086A46462}" type="presParOf" srcId="{741C3414-BC22-44C7-88EF-5AD3A467BD0D}" destId="{AB1E39C8-6A1D-465B-A1A3-C476FEE26521}" srcOrd="0" destOrd="0" presId="urn:microsoft.com/office/officeart/2005/8/layout/hProcess10"/>
    <dgm:cxn modelId="{CA6C0A58-0806-4946-AF65-50D07FC63A6B}" type="presParOf" srcId="{425D4E8C-BCAD-4DA5-83BF-8D9C535AE675}" destId="{D1345E69-1E0C-407C-B348-BAB35009B523}" srcOrd="6" destOrd="0" presId="urn:microsoft.com/office/officeart/2005/8/layout/hProcess10"/>
    <dgm:cxn modelId="{C9B9D444-91A7-4865-9654-2C91DD965834}" type="presParOf" srcId="{D1345E69-1E0C-407C-B348-BAB35009B523}" destId="{C5E7565C-EB9B-44B7-BCF4-7FAE1E184558}" srcOrd="0" destOrd="0" presId="urn:microsoft.com/office/officeart/2005/8/layout/hProcess10"/>
    <dgm:cxn modelId="{CFB32BFA-8E9A-45B4-9AA2-C84D0C034125}" type="presParOf" srcId="{D1345E69-1E0C-407C-B348-BAB35009B523}" destId="{DB3A1AA1-6CBF-448A-BC1D-B06D36455A75}" srcOrd="1" destOrd="0" presId="urn:microsoft.com/office/officeart/2005/8/layout/hProcess10"/>
    <dgm:cxn modelId="{3017BA24-F2A9-4B4A-B552-1D8B3322BC10}" type="presParOf" srcId="{425D4E8C-BCAD-4DA5-83BF-8D9C535AE675}" destId="{91BA19D7-C7B3-4205-87DA-4A101716E651}" srcOrd="7" destOrd="0" presId="urn:microsoft.com/office/officeart/2005/8/layout/hProcess10"/>
    <dgm:cxn modelId="{CFBE92AF-B2E9-4AC5-B312-86430A13B9DA}" type="presParOf" srcId="{91BA19D7-C7B3-4205-87DA-4A101716E651}" destId="{0B862A17-3A4C-4E85-951A-9BC1C78206D6}" srcOrd="0" destOrd="0" presId="urn:microsoft.com/office/officeart/2005/8/layout/hProcess10"/>
    <dgm:cxn modelId="{B7DA773D-6F8B-40DB-AF5E-C3A60975F809}" type="presParOf" srcId="{425D4E8C-BCAD-4DA5-83BF-8D9C535AE675}" destId="{6F1E1D6C-A4EA-4838-ADBE-39B21F595E51}" srcOrd="8" destOrd="0" presId="urn:microsoft.com/office/officeart/2005/8/layout/hProcess10"/>
    <dgm:cxn modelId="{0BCA9F6D-DF4B-46DD-98E3-08C63749A979}" type="presParOf" srcId="{6F1E1D6C-A4EA-4838-ADBE-39B21F595E51}" destId="{C70179A8-683B-45BA-9E37-0966C47ED957}" srcOrd="0" destOrd="0" presId="urn:microsoft.com/office/officeart/2005/8/layout/hProcess10"/>
    <dgm:cxn modelId="{C812F75C-62E1-4C81-8D2B-09E6AF4C2DF3}" type="presParOf" srcId="{6F1E1D6C-A4EA-4838-ADBE-39B21F595E51}" destId="{BF05603B-ECC8-44E8-9EF9-96B5B0FCC30A}"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001B3-6F0C-4FC6-8EE1-B0E258D23ABA}">
      <dsp:nvSpPr>
        <dsp:cNvPr id="0" name=""/>
        <dsp:cNvSpPr/>
      </dsp:nvSpPr>
      <dsp:spPr>
        <a:xfrm>
          <a:off x="257430" y="227055"/>
          <a:ext cx="1274155" cy="127415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F41D87-B1C1-4F81-9502-B3B49CBC3F1B}">
      <dsp:nvSpPr>
        <dsp:cNvPr id="0" name=""/>
        <dsp:cNvSpPr/>
      </dsp:nvSpPr>
      <dsp:spPr>
        <a:xfrm>
          <a:off x="105380" y="1840346"/>
          <a:ext cx="2052294" cy="2167044"/>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baseline="0" dirty="0" smtClean="0"/>
            <a:t>Chassis Module</a:t>
          </a:r>
          <a:endParaRPr lang="en-US" sz="2000" kern="1200" baseline="0" dirty="0"/>
        </a:p>
        <a:p>
          <a:pPr marL="114300" lvl="1" indent="-114300" algn="l" defTabSz="622300">
            <a:lnSpc>
              <a:spcPct val="90000"/>
            </a:lnSpc>
            <a:spcBef>
              <a:spcPct val="0"/>
            </a:spcBef>
            <a:spcAft>
              <a:spcPct val="15000"/>
            </a:spcAft>
            <a:buChar char="••"/>
          </a:pPr>
          <a:r>
            <a:rPr lang="en-US" sz="1400" b="0" i="0" kern="1200" baseline="0" dirty="0" smtClean="0"/>
            <a:t>Involves forming of physical frame or structure of an automobile</a:t>
          </a:r>
          <a:endParaRPr lang="en-US" sz="1400" kern="1200" baseline="0" dirty="0"/>
        </a:p>
      </dsp:txBody>
      <dsp:txXfrm>
        <a:off x="165490" y="1900456"/>
        <a:ext cx="1932074" cy="2046824"/>
      </dsp:txXfrm>
    </dsp:sp>
    <dsp:sp modelId="{8BEA92A2-039E-4922-B977-8405FCFF35F4}">
      <dsp:nvSpPr>
        <dsp:cNvPr id="0" name=""/>
        <dsp:cNvSpPr/>
      </dsp:nvSpPr>
      <dsp:spPr>
        <a:xfrm rot="84719">
          <a:off x="1903987" y="740526"/>
          <a:ext cx="372571" cy="3061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904001" y="800626"/>
        <a:ext cx="280723" cy="183697"/>
      </dsp:txXfrm>
    </dsp:sp>
    <dsp:sp modelId="{D1800941-3A40-4665-B15C-0CE30C6CF299}">
      <dsp:nvSpPr>
        <dsp:cNvPr id="0" name=""/>
        <dsp:cNvSpPr/>
      </dsp:nvSpPr>
      <dsp:spPr>
        <a:xfrm>
          <a:off x="2595751" y="284692"/>
          <a:ext cx="1274155" cy="1274155"/>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2F375E-31C6-4788-9968-B31764B6FB63}">
      <dsp:nvSpPr>
        <dsp:cNvPr id="0" name=""/>
        <dsp:cNvSpPr/>
      </dsp:nvSpPr>
      <dsp:spPr>
        <a:xfrm>
          <a:off x="2396092" y="1880361"/>
          <a:ext cx="2015993" cy="2139854"/>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baseline="0" dirty="0" smtClean="0"/>
            <a:t>Engine Module</a:t>
          </a:r>
          <a:endParaRPr lang="en-US" sz="2000" kern="1200" baseline="0" dirty="0"/>
        </a:p>
        <a:p>
          <a:pPr marL="114300" lvl="1" indent="-114300" algn="l" defTabSz="622300">
            <a:lnSpc>
              <a:spcPct val="90000"/>
            </a:lnSpc>
            <a:spcBef>
              <a:spcPct val="0"/>
            </a:spcBef>
            <a:spcAft>
              <a:spcPct val="15000"/>
            </a:spcAft>
            <a:buChar char="••"/>
          </a:pPr>
          <a:r>
            <a:rPr lang="en-US" sz="1400" kern="1200" dirty="0" smtClean="0"/>
            <a:t>Assembles Engine specified in customization on Chassis Frame</a:t>
          </a:r>
          <a:endParaRPr lang="en-US" sz="1400" kern="1200" dirty="0"/>
        </a:p>
      </dsp:txBody>
      <dsp:txXfrm>
        <a:off x="2455138" y="1939407"/>
        <a:ext cx="1897901" cy="2021762"/>
      </dsp:txXfrm>
    </dsp:sp>
    <dsp:sp modelId="{ED361F7B-5BC3-42A2-9987-92E57D9A933B}">
      <dsp:nvSpPr>
        <dsp:cNvPr id="0" name=""/>
        <dsp:cNvSpPr/>
      </dsp:nvSpPr>
      <dsp:spPr>
        <a:xfrm rot="21555566">
          <a:off x="4201168" y="773601"/>
          <a:ext cx="355429" cy="3061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201172" y="835427"/>
        <a:ext cx="263581" cy="183697"/>
      </dsp:txXfrm>
    </dsp:sp>
    <dsp:sp modelId="{E82F25AC-9699-4C0E-A988-DF11349BDB53}">
      <dsp:nvSpPr>
        <dsp:cNvPr id="0" name=""/>
        <dsp:cNvSpPr/>
      </dsp:nvSpPr>
      <dsp:spPr>
        <a:xfrm>
          <a:off x="4885335" y="255096"/>
          <a:ext cx="1274155" cy="127415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A5B75C-20DC-4113-A941-7B121B045B55}">
      <dsp:nvSpPr>
        <dsp:cNvPr id="0" name=""/>
        <dsp:cNvSpPr/>
      </dsp:nvSpPr>
      <dsp:spPr>
        <a:xfrm>
          <a:off x="4600887" y="1841152"/>
          <a:ext cx="2045490" cy="2142236"/>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baseline="0" dirty="0" smtClean="0"/>
            <a:t>Body Module</a:t>
          </a:r>
          <a:endParaRPr lang="en-US" sz="2000" kern="1200" baseline="0" dirty="0"/>
        </a:p>
        <a:p>
          <a:pPr marL="114300" lvl="1" indent="-114300" algn="l" defTabSz="622300">
            <a:lnSpc>
              <a:spcPct val="90000"/>
            </a:lnSpc>
            <a:spcBef>
              <a:spcPct val="0"/>
            </a:spcBef>
            <a:spcAft>
              <a:spcPct val="15000"/>
            </a:spcAft>
            <a:buChar char="••"/>
          </a:pPr>
          <a:r>
            <a:rPr lang="en-US" sz="1400" kern="1200" dirty="0" smtClean="0"/>
            <a:t>Involves assembling of parts by using various joining techniques. </a:t>
          </a:r>
          <a:endParaRPr lang="en-US" sz="1400" kern="1200" dirty="0"/>
        </a:p>
      </dsp:txBody>
      <dsp:txXfrm>
        <a:off x="4660797" y="1901062"/>
        <a:ext cx="1925670" cy="2022416"/>
      </dsp:txXfrm>
    </dsp:sp>
    <dsp:sp modelId="{741C3414-BC22-44C7-88EF-5AD3A467BD0D}">
      <dsp:nvSpPr>
        <dsp:cNvPr id="0" name=""/>
        <dsp:cNvSpPr/>
      </dsp:nvSpPr>
      <dsp:spPr>
        <a:xfrm rot="32254">
          <a:off x="6526658" y="750238"/>
          <a:ext cx="367191" cy="3061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6526660" y="811039"/>
        <a:ext cx="275343" cy="183697"/>
      </dsp:txXfrm>
    </dsp:sp>
    <dsp:sp modelId="{C5E7565C-EB9B-44B7-BCF4-7FAE1E184558}">
      <dsp:nvSpPr>
        <dsp:cNvPr id="0" name=""/>
        <dsp:cNvSpPr/>
      </dsp:nvSpPr>
      <dsp:spPr>
        <a:xfrm>
          <a:off x="7208563" y="276894"/>
          <a:ext cx="1274155" cy="1274155"/>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7000" r="-7000"/>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3A1AA1-6CBF-448A-BC1D-B06D36455A75}">
      <dsp:nvSpPr>
        <dsp:cNvPr id="0" name=""/>
        <dsp:cNvSpPr/>
      </dsp:nvSpPr>
      <dsp:spPr>
        <a:xfrm>
          <a:off x="6941724" y="1791157"/>
          <a:ext cx="1956605" cy="2128641"/>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baseline="0" dirty="0" smtClean="0"/>
            <a:t>Transmission Module</a:t>
          </a:r>
          <a:endParaRPr lang="en-US" sz="2000" kern="1200" baseline="0" dirty="0"/>
        </a:p>
        <a:p>
          <a:pPr marL="114300" lvl="1" indent="-114300" algn="l" defTabSz="622300">
            <a:lnSpc>
              <a:spcPct val="90000"/>
            </a:lnSpc>
            <a:spcBef>
              <a:spcPct val="0"/>
            </a:spcBef>
            <a:spcAft>
              <a:spcPct val="15000"/>
            </a:spcAft>
            <a:buChar char="••"/>
          </a:pPr>
          <a:r>
            <a:rPr lang="en-US" sz="1400" kern="1200" dirty="0" smtClean="0"/>
            <a:t>Assembles chosen transmission type into the model</a:t>
          </a:r>
          <a:endParaRPr lang="en-US" sz="1400" kern="1200" dirty="0"/>
        </a:p>
      </dsp:txBody>
      <dsp:txXfrm>
        <a:off x="6999031" y="1848464"/>
        <a:ext cx="1841991" cy="2014027"/>
      </dsp:txXfrm>
    </dsp:sp>
    <dsp:sp modelId="{91BA19D7-C7B3-4205-87DA-4A101716E651}">
      <dsp:nvSpPr>
        <dsp:cNvPr id="0" name=""/>
        <dsp:cNvSpPr/>
      </dsp:nvSpPr>
      <dsp:spPr>
        <a:xfrm rot="8957">
          <a:off x="8848373" y="763980"/>
          <a:ext cx="365656" cy="3061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8848373" y="825092"/>
        <a:ext cx="273808" cy="183697"/>
      </dsp:txXfrm>
    </dsp:sp>
    <dsp:sp modelId="{C70179A8-683B-45BA-9E37-0966C47ED957}">
      <dsp:nvSpPr>
        <dsp:cNvPr id="0" name=""/>
        <dsp:cNvSpPr/>
      </dsp:nvSpPr>
      <dsp:spPr>
        <a:xfrm>
          <a:off x="9527447" y="262410"/>
          <a:ext cx="1421396" cy="1315590"/>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42000" r="-42000"/>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05603B-ECC8-44E8-9EF9-96B5B0FCC30A}">
      <dsp:nvSpPr>
        <dsp:cNvPr id="0" name=""/>
        <dsp:cNvSpPr/>
      </dsp:nvSpPr>
      <dsp:spPr>
        <a:xfrm>
          <a:off x="9238947" y="1809107"/>
          <a:ext cx="1920699" cy="2102738"/>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baseline="0" dirty="0" smtClean="0"/>
            <a:t>Paint Module</a:t>
          </a:r>
          <a:endParaRPr lang="en-US" sz="2000" kern="1200" baseline="0" dirty="0"/>
        </a:p>
        <a:p>
          <a:pPr marL="114300" lvl="1" indent="-114300" algn="l" defTabSz="622300">
            <a:lnSpc>
              <a:spcPct val="90000"/>
            </a:lnSpc>
            <a:spcBef>
              <a:spcPct val="0"/>
            </a:spcBef>
            <a:spcAft>
              <a:spcPct val="15000"/>
            </a:spcAft>
            <a:buChar char="••"/>
          </a:pPr>
          <a:r>
            <a:rPr lang="en-US" sz="1400" kern="1200" dirty="0" smtClean="0"/>
            <a:t>Dipping into zinc  tank</a:t>
          </a:r>
          <a:endParaRPr lang="en-US" sz="1400" kern="1200" dirty="0"/>
        </a:p>
        <a:p>
          <a:pPr marL="114300" lvl="1" indent="-114300" algn="l" defTabSz="622300">
            <a:lnSpc>
              <a:spcPct val="90000"/>
            </a:lnSpc>
            <a:spcBef>
              <a:spcPct val="0"/>
            </a:spcBef>
            <a:spcAft>
              <a:spcPct val="15000"/>
            </a:spcAft>
            <a:buChar char="••"/>
          </a:pPr>
          <a:r>
            <a:rPr lang="en-US" sz="1400" kern="1200" dirty="0" smtClean="0"/>
            <a:t>Applying  layer of paints and fillers.</a:t>
          </a:r>
          <a:endParaRPr lang="en-US" sz="1400" kern="1200" dirty="0"/>
        </a:p>
        <a:p>
          <a:pPr marL="114300" lvl="1" indent="-114300" algn="l" defTabSz="622300">
            <a:lnSpc>
              <a:spcPct val="90000"/>
            </a:lnSpc>
            <a:spcBef>
              <a:spcPct val="0"/>
            </a:spcBef>
            <a:spcAft>
              <a:spcPct val="15000"/>
            </a:spcAft>
            <a:buChar char="••"/>
          </a:pPr>
          <a:r>
            <a:rPr lang="en-US" sz="1400" kern="1200" dirty="0" smtClean="0"/>
            <a:t>Applying finishing coats.</a:t>
          </a:r>
          <a:endParaRPr lang="en-US" sz="1400" kern="1200" dirty="0"/>
        </a:p>
      </dsp:txBody>
      <dsp:txXfrm>
        <a:off x="9295202" y="1865362"/>
        <a:ext cx="1808189" cy="199022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Automobiles Manufacturing  </a:t>
            </a:r>
            <a:endParaRPr lang="en-US" dirty="0"/>
          </a:p>
        </p:txBody>
      </p:sp>
      <p:sp>
        <p:nvSpPr>
          <p:cNvPr id="3" name="Subtitle 2"/>
          <p:cNvSpPr>
            <a:spLocks noGrp="1"/>
          </p:cNvSpPr>
          <p:nvPr>
            <p:ph type="subTitle" idx="1"/>
          </p:nvPr>
        </p:nvSpPr>
        <p:spPr/>
        <p:txBody>
          <a:bodyPr>
            <a:normAutofit/>
          </a:bodyPr>
          <a:lstStyle/>
          <a:p>
            <a:r>
              <a:rPr lang="en-US" sz="2800" dirty="0" smtClean="0"/>
              <a:t>-Team GigaByte</a:t>
            </a:r>
            <a:endParaRPr lang="en-US" sz="2800" dirty="0"/>
          </a:p>
        </p:txBody>
      </p:sp>
    </p:spTree>
    <p:extLst>
      <p:ext uri="{BB962C8B-B14F-4D97-AF65-F5344CB8AC3E}">
        <p14:creationId xmlns:p14="http://schemas.microsoft.com/office/powerpoint/2010/main" val="2329123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
          </a:xfrm>
        </p:spPr>
        <p:txBody>
          <a:bodyPr>
            <a:normAutofit fontScale="90000"/>
          </a:bodyPr>
          <a:lstStyle/>
          <a:p>
            <a:endParaRPr lang="en-US" dirty="0"/>
          </a:p>
        </p:txBody>
      </p:sp>
      <p:sp>
        <p:nvSpPr>
          <p:cNvPr id="3" name="Content Placeholder 2"/>
          <p:cNvSpPr>
            <a:spLocks noGrp="1"/>
          </p:cNvSpPr>
          <p:nvPr>
            <p:ph idx="1"/>
          </p:nvPr>
        </p:nvSpPr>
        <p:spPr>
          <a:xfrm>
            <a:off x="677334" y="1316737"/>
            <a:ext cx="8596668" cy="4724626"/>
          </a:xfrm>
        </p:spPr>
        <p:txBody>
          <a:bodyPr/>
          <a:lstStyle/>
          <a:p>
            <a:r>
              <a:rPr lang="en-US" sz="2000" b="1" dirty="0"/>
              <a:t>Automatic scheduling of the production modules for every automobile</a:t>
            </a:r>
            <a:r>
              <a:rPr lang="en-US" sz="2000" b="1" dirty="0" smtClean="0"/>
              <a:t>.</a:t>
            </a:r>
            <a:endParaRPr lang="en-US" sz="2000" b="1" dirty="0"/>
          </a:p>
          <a:p>
            <a:pPr marL="0" indent="0">
              <a:buNone/>
            </a:pPr>
            <a:r>
              <a:rPr lang="en-US" sz="2000" b="1" dirty="0"/>
              <a:t>	</a:t>
            </a:r>
            <a:r>
              <a:rPr lang="en-US" sz="2000" b="1" dirty="0" smtClean="0"/>
              <a:t>Implementation</a:t>
            </a:r>
            <a:r>
              <a:rPr lang="en-US" sz="2000" b="1" dirty="0"/>
              <a:t>:  </a:t>
            </a:r>
            <a:r>
              <a:rPr lang="en-US" sz="2000" b="1" dirty="0" smtClean="0"/>
              <a:t>Trigger</a:t>
            </a:r>
          </a:p>
          <a:p>
            <a:pPr marL="0" indent="0">
              <a:buNone/>
            </a:pPr>
            <a:r>
              <a:rPr lang="en-US" sz="2000" b="1" dirty="0"/>
              <a:t>	</a:t>
            </a:r>
            <a:r>
              <a:rPr lang="en-US" sz="2000" b="1" dirty="0" smtClean="0"/>
              <a:t>Response: </a:t>
            </a:r>
          </a:p>
          <a:p>
            <a:pPr marL="0" indent="0">
              <a:buNone/>
            </a:pPr>
            <a:r>
              <a:rPr lang="en-US" b="1" dirty="0"/>
              <a:t>	</a:t>
            </a:r>
          </a:p>
        </p:txBody>
      </p:sp>
      <p:pic>
        <p:nvPicPr>
          <p:cNvPr id="4" name="Picture 3"/>
          <p:cNvPicPr/>
          <p:nvPr/>
        </p:nvPicPr>
        <p:blipFill rotWithShape="1">
          <a:blip r:embed="rId2"/>
          <a:srcRect l="17252" t="49316" r="22364" b="24174"/>
          <a:stretch/>
        </p:blipFill>
        <p:spPr bwMode="auto">
          <a:xfrm>
            <a:off x="1255776" y="3048001"/>
            <a:ext cx="6096000" cy="2828544"/>
          </a:xfrm>
          <a:prstGeom prst="rect">
            <a:avLst/>
          </a:prstGeom>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190451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
          </a:xfrm>
        </p:spPr>
        <p:txBody>
          <a:bodyPr>
            <a:normAutofit fontScale="90000"/>
          </a:bodyPr>
          <a:lstStyle/>
          <a:p>
            <a:endParaRPr lang="en-US" dirty="0"/>
          </a:p>
        </p:txBody>
      </p:sp>
      <p:sp>
        <p:nvSpPr>
          <p:cNvPr id="3" name="Content Placeholder 2"/>
          <p:cNvSpPr>
            <a:spLocks noGrp="1"/>
          </p:cNvSpPr>
          <p:nvPr>
            <p:ph idx="1"/>
          </p:nvPr>
        </p:nvSpPr>
        <p:spPr>
          <a:xfrm>
            <a:off x="677334" y="1316737"/>
            <a:ext cx="8596668" cy="4724626"/>
          </a:xfrm>
        </p:spPr>
        <p:txBody>
          <a:bodyPr/>
          <a:lstStyle/>
          <a:p>
            <a:r>
              <a:rPr lang="en-US" sz="2000" b="1" dirty="0"/>
              <a:t>Calculation of the estimated price for every car on the basis of the customization chosen by the customer and the components user for every production module.</a:t>
            </a:r>
          </a:p>
          <a:p>
            <a:pPr marL="0" indent="0">
              <a:buNone/>
            </a:pPr>
            <a:r>
              <a:rPr lang="en-US" sz="2000" b="1" dirty="0"/>
              <a:t>	</a:t>
            </a:r>
            <a:r>
              <a:rPr lang="en-US" sz="2000" b="1" dirty="0" smtClean="0"/>
              <a:t>Implementation</a:t>
            </a:r>
            <a:r>
              <a:rPr lang="en-US" sz="2000" b="1" dirty="0"/>
              <a:t>:  </a:t>
            </a:r>
            <a:r>
              <a:rPr lang="en-US" sz="2000" b="1" dirty="0" smtClean="0"/>
              <a:t>Stored Procedure</a:t>
            </a:r>
          </a:p>
          <a:p>
            <a:pPr marL="0" indent="0">
              <a:buNone/>
            </a:pPr>
            <a:r>
              <a:rPr lang="en-US" sz="2000" b="1" dirty="0" smtClean="0"/>
              <a:t>	Response: </a:t>
            </a:r>
          </a:p>
          <a:p>
            <a:pPr marL="0" indent="0">
              <a:buNone/>
            </a:pPr>
            <a:r>
              <a:rPr lang="en-US" b="1" dirty="0"/>
              <a:t>	</a:t>
            </a:r>
          </a:p>
        </p:txBody>
      </p:sp>
      <p:pic>
        <p:nvPicPr>
          <p:cNvPr id="5" name="Picture 4"/>
          <p:cNvPicPr/>
          <p:nvPr/>
        </p:nvPicPr>
        <p:blipFill rotWithShape="1">
          <a:blip r:embed="rId2"/>
          <a:srcRect l="17628" t="36203" r="22756" b="24458"/>
          <a:stretch/>
        </p:blipFill>
        <p:spPr bwMode="auto">
          <a:xfrm>
            <a:off x="1204341" y="3291841"/>
            <a:ext cx="6076950" cy="2938462"/>
          </a:xfrm>
          <a:prstGeom prst="rect">
            <a:avLst/>
          </a:prstGeom>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729643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
          </a:xfrm>
        </p:spPr>
        <p:txBody>
          <a:bodyPr>
            <a:normAutofit fontScale="90000"/>
          </a:bodyPr>
          <a:lstStyle/>
          <a:p>
            <a:endParaRPr lang="en-US" dirty="0"/>
          </a:p>
        </p:txBody>
      </p:sp>
      <p:sp>
        <p:nvSpPr>
          <p:cNvPr id="3" name="Content Placeholder 2"/>
          <p:cNvSpPr>
            <a:spLocks noGrp="1"/>
          </p:cNvSpPr>
          <p:nvPr>
            <p:ph idx="1"/>
          </p:nvPr>
        </p:nvSpPr>
        <p:spPr>
          <a:xfrm>
            <a:off x="677334" y="1316737"/>
            <a:ext cx="8596668" cy="4724626"/>
          </a:xfrm>
        </p:spPr>
        <p:txBody>
          <a:bodyPr/>
          <a:lstStyle/>
          <a:p>
            <a:r>
              <a:rPr lang="en-US" sz="2000" b="1" dirty="0" smtClean="0"/>
              <a:t>View the car models ordered by every customer</a:t>
            </a:r>
            <a:endParaRPr lang="en-US" sz="2000" dirty="0" smtClean="0"/>
          </a:p>
          <a:p>
            <a:pPr marL="0" indent="0">
              <a:buNone/>
            </a:pPr>
            <a:r>
              <a:rPr lang="en-US" sz="2000" b="1" dirty="0"/>
              <a:t>	</a:t>
            </a:r>
            <a:r>
              <a:rPr lang="en-US" sz="2000" b="1" dirty="0" smtClean="0"/>
              <a:t>Implementation</a:t>
            </a:r>
            <a:r>
              <a:rPr lang="en-US" sz="2000" b="1" dirty="0"/>
              <a:t>:  </a:t>
            </a:r>
            <a:r>
              <a:rPr lang="en-US" sz="2000" b="1" dirty="0" smtClean="0"/>
              <a:t>View</a:t>
            </a:r>
          </a:p>
          <a:p>
            <a:pPr marL="0" indent="0">
              <a:buNone/>
            </a:pPr>
            <a:r>
              <a:rPr lang="en-US" sz="2000" b="1" dirty="0" smtClean="0"/>
              <a:t>	Response: </a:t>
            </a:r>
          </a:p>
          <a:p>
            <a:pPr marL="0" indent="0">
              <a:buNone/>
            </a:pPr>
            <a:r>
              <a:rPr lang="en-US" b="1"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029" y="2707500"/>
            <a:ext cx="7360390" cy="288543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84324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
          </a:xfrm>
        </p:spPr>
        <p:txBody>
          <a:bodyPr>
            <a:normAutofit fontScale="90000"/>
          </a:bodyPr>
          <a:lstStyle/>
          <a:p>
            <a:endParaRPr lang="en-US" dirty="0"/>
          </a:p>
        </p:txBody>
      </p:sp>
      <p:sp>
        <p:nvSpPr>
          <p:cNvPr id="3" name="Content Placeholder 2"/>
          <p:cNvSpPr>
            <a:spLocks noGrp="1"/>
          </p:cNvSpPr>
          <p:nvPr>
            <p:ph idx="1"/>
          </p:nvPr>
        </p:nvSpPr>
        <p:spPr>
          <a:xfrm>
            <a:off x="677334" y="1316737"/>
            <a:ext cx="8596668" cy="4724626"/>
          </a:xfrm>
        </p:spPr>
        <p:txBody>
          <a:bodyPr/>
          <a:lstStyle/>
          <a:p>
            <a:r>
              <a:rPr lang="en-US" sz="2000" b="1" dirty="0" smtClean="0"/>
              <a:t>Users playing specified roles:</a:t>
            </a:r>
          </a:p>
          <a:p>
            <a:pPr lvl="1">
              <a:buFont typeface="Wingdings" panose="05000000000000000000" pitchFamily="2" charset="2"/>
              <a:buChar char="Ø"/>
            </a:pPr>
            <a:endParaRPr lang="en-US" sz="1800" dirty="0" smtClean="0"/>
          </a:p>
          <a:p>
            <a:pPr lvl="1">
              <a:buFont typeface="Wingdings" panose="05000000000000000000" pitchFamily="2" charset="2"/>
              <a:buChar char="Ø"/>
            </a:pPr>
            <a:r>
              <a:rPr lang="en-US" sz="1800" dirty="0" smtClean="0"/>
              <a:t>System Admin</a:t>
            </a:r>
          </a:p>
          <a:p>
            <a:pPr lvl="1">
              <a:buFont typeface="Wingdings" panose="05000000000000000000" pitchFamily="2" charset="2"/>
              <a:buChar char="Ø"/>
            </a:pPr>
            <a:r>
              <a:rPr lang="en-US" sz="1800" dirty="0" smtClean="0"/>
              <a:t>Factory Admin</a:t>
            </a:r>
          </a:p>
          <a:p>
            <a:pPr lvl="1">
              <a:buFont typeface="Wingdings" panose="05000000000000000000" pitchFamily="2" charset="2"/>
              <a:buChar char="Ø"/>
            </a:pPr>
            <a:r>
              <a:rPr lang="en-US" sz="1800" dirty="0" smtClean="0"/>
              <a:t>Warehouse Admin </a:t>
            </a:r>
          </a:p>
          <a:p>
            <a:pPr lvl="1">
              <a:buFont typeface="Wingdings" panose="05000000000000000000" pitchFamily="2" charset="2"/>
              <a:buChar char="Ø"/>
            </a:pPr>
            <a:r>
              <a:rPr lang="en-US" sz="1800" dirty="0" smtClean="0"/>
              <a:t>Customer</a:t>
            </a:r>
            <a:endParaRPr lang="en-US" sz="1800" dirty="0"/>
          </a:p>
          <a:p>
            <a:pPr marL="0" indent="0">
              <a:buNone/>
            </a:pPr>
            <a:r>
              <a:rPr lang="en-US" b="1" dirty="0"/>
              <a:t>	</a:t>
            </a:r>
            <a:endParaRPr lang="en-US" b="1" dirty="0" smtClean="0"/>
          </a:p>
          <a:p>
            <a:pPr marL="0" indent="0">
              <a:buNone/>
            </a:pPr>
            <a:r>
              <a:rPr lang="en-US" sz="2000" b="1" dirty="0"/>
              <a:t>	</a:t>
            </a:r>
            <a:r>
              <a:rPr lang="en-US" sz="2000" b="1" dirty="0" smtClean="0"/>
              <a:t>Implementation</a:t>
            </a:r>
            <a:r>
              <a:rPr lang="en-US" sz="2000" b="1" dirty="0"/>
              <a:t>:  </a:t>
            </a:r>
            <a:r>
              <a:rPr lang="en-US" sz="2000" b="1" dirty="0" smtClean="0"/>
              <a:t>User Privileges</a:t>
            </a:r>
            <a:r>
              <a:rPr lang="en-US" sz="2000" b="1" dirty="0"/>
              <a:t>	</a:t>
            </a:r>
            <a:endParaRPr lang="en-US" b="1" dirty="0"/>
          </a:p>
        </p:txBody>
      </p:sp>
    </p:spTree>
    <p:extLst>
      <p:ext uri="{BB962C8B-B14F-4D97-AF65-F5344CB8AC3E}">
        <p14:creationId xmlns:p14="http://schemas.microsoft.com/office/powerpoint/2010/main" val="3644250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416909"/>
          </a:xfrm>
        </p:spPr>
        <p:txBody>
          <a:bodyPr>
            <a:normAutofit fontScale="90000"/>
          </a:bodyPr>
          <a:lstStyle/>
          <a:p>
            <a:r>
              <a:rPr lang="en-US" sz="4000" dirty="0" smtClean="0"/>
              <a:t>Analytics</a:t>
            </a:r>
            <a:r>
              <a:rPr lang="en-US" dirty="0" smtClean="0"/>
              <a:t/>
            </a:r>
            <a:br>
              <a:rPr lang="en-US" dirty="0" smtClean="0"/>
            </a:br>
            <a:r>
              <a:rPr lang="en-US" dirty="0" smtClean="0"/>
              <a:t/>
            </a:r>
            <a:br>
              <a:rPr lang="en-US" dirty="0" smtClean="0"/>
            </a:br>
            <a:r>
              <a:rPr lang="en-US" sz="2400" u="sng" dirty="0" smtClean="0"/>
              <a:t>Customer order details</a:t>
            </a:r>
            <a:endParaRPr lang="en-US" sz="2400" u="sng" dirty="0"/>
          </a:p>
        </p:txBody>
      </p:sp>
      <p:pic>
        <p:nvPicPr>
          <p:cNvPr id="7" name="Content Placeholder 6"/>
          <p:cNvPicPr>
            <a:picLocks noGrp="1"/>
          </p:cNvPicPr>
          <p:nvPr>
            <p:ph idx="1"/>
          </p:nvPr>
        </p:nvPicPr>
        <p:blipFill rotWithShape="1">
          <a:blip r:embed="rId2"/>
          <a:srcRect l="14903" t="9692" r="26602" b="24173"/>
          <a:stretch/>
        </p:blipFill>
        <p:spPr bwMode="auto">
          <a:xfrm>
            <a:off x="786110" y="2271799"/>
            <a:ext cx="7628841" cy="3881437"/>
          </a:xfrm>
          <a:prstGeom prst="rect">
            <a:avLst/>
          </a:prstGeom>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849905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sz="2400" u="sng" dirty="0" smtClean="0"/>
              <a:t>Component </a:t>
            </a:r>
            <a:r>
              <a:rPr lang="en-US" sz="2400" u="sng" dirty="0"/>
              <a:t>A</a:t>
            </a:r>
            <a:r>
              <a:rPr lang="en-US" sz="2400" u="sng" dirty="0" smtClean="0"/>
              <a:t>vailability</a:t>
            </a:r>
            <a:endParaRPr lang="en-US" sz="2400" dirty="0"/>
          </a:p>
        </p:txBody>
      </p:sp>
      <p:sp>
        <p:nvSpPr>
          <p:cNvPr id="3" name="Content Placeholder 2"/>
          <p:cNvSpPr>
            <a:spLocks noGrp="1"/>
          </p:cNvSpPr>
          <p:nvPr>
            <p:ph idx="1"/>
          </p:nvPr>
        </p:nvSpPr>
        <p:spPr/>
        <p:txBody>
          <a:bodyPr/>
          <a:lstStyle/>
          <a:p>
            <a:endParaRPr lang="en-US"/>
          </a:p>
        </p:txBody>
      </p:sp>
      <p:pic>
        <p:nvPicPr>
          <p:cNvPr id="5" name="Picture 4"/>
          <p:cNvPicPr/>
          <p:nvPr/>
        </p:nvPicPr>
        <p:blipFill rotWithShape="1">
          <a:blip r:embed="rId2"/>
          <a:srcRect l="26442" t="18814" r="26442" b="12201"/>
          <a:stretch/>
        </p:blipFill>
        <p:spPr bwMode="auto">
          <a:xfrm>
            <a:off x="677334" y="2160588"/>
            <a:ext cx="8596668" cy="3880773"/>
          </a:xfrm>
          <a:prstGeom prst="rect">
            <a:avLst/>
          </a:prstGeom>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340184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6600" dirty="0" smtClean="0"/>
              <a:t>				</a:t>
            </a:r>
          </a:p>
          <a:p>
            <a:pPr marL="0" indent="0">
              <a:buNone/>
            </a:pPr>
            <a:r>
              <a:rPr lang="en-US" sz="6600" dirty="0"/>
              <a:t>	</a:t>
            </a:r>
            <a:r>
              <a:rPr lang="en-US" sz="6600" dirty="0" smtClean="0"/>
              <a:t>			Thank You !</a:t>
            </a:r>
            <a:endParaRPr lang="en-US" sz="6600" dirty="0"/>
          </a:p>
        </p:txBody>
      </p:sp>
    </p:spTree>
    <p:extLst>
      <p:ext uri="{BB962C8B-B14F-4D97-AF65-F5344CB8AC3E}">
        <p14:creationId xmlns:p14="http://schemas.microsoft.com/office/powerpoint/2010/main" val="2734746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An IoT application for smart production of automobiles.</a:t>
            </a:r>
          </a:p>
          <a:p>
            <a:endParaRPr lang="en-US" dirty="0" smtClean="0"/>
          </a:p>
          <a:p>
            <a:r>
              <a:rPr lang="en-US" dirty="0" smtClean="0"/>
              <a:t>By </a:t>
            </a:r>
            <a:r>
              <a:rPr lang="en-US" dirty="0"/>
              <a:t>using unique RFID tags to track each product and by using machines equipped with sensors capable of sensing production data, the project aims to implement the following </a:t>
            </a:r>
            <a:r>
              <a:rPr lang="en-US" dirty="0" smtClean="0"/>
              <a:t>ideas:</a:t>
            </a:r>
          </a:p>
          <a:p>
            <a:pPr lvl="1"/>
            <a:r>
              <a:rPr lang="en-US" sz="1800" b="1" dirty="0" smtClean="0"/>
              <a:t>Component replenishment</a:t>
            </a:r>
          </a:p>
          <a:p>
            <a:pPr lvl="1"/>
            <a:r>
              <a:rPr lang="en-US" sz="1800" b="1" dirty="0" smtClean="0"/>
              <a:t>Smart customization</a:t>
            </a:r>
          </a:p>
          <a:p>
            <a:pPr lvl="1"/>
            <a:r>
              <a:rPr lang="en-US" sz="1800" b="1" dirty="0" smtClean="0"/>
              <a:t>Product memory</a:t>
            </a:r>
          </a:p>
          <a:p>
            <a:pPr lvl="1"/>
            <a:r>
              <a:rPr lang="en-US" sz="1800" b="1" dirty="0" smtClean="0"/>
              <a:t>Factory Safety Alerts</a:t>
            </a:r>
            <a:endParaRPr lang="en-US" sz="1800" b="1" dirty="0"/>
          </a:p>
        </p:txBody>
      </p:sp>
    </p:spTree>
    <p:extLst>
      <p:ext uri="{BB962C8B-B14F-4D97-AF65-F5344CB8AC3E}">
        <p14:creationId xmlns:p14="http://schemas.microsoft.com/office/powerpoint/2010/main" val="2069909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Smart Customization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production line should be capable of producing an item with a batch size of one. Each product is customized by the system based on the specification requested by the customer. </a:t>
            </a:r>
            <a:endParaRPr lang="en-US" dirty="0" smtClean="0"/>
          </a:p>
          <a:p>
            <a:endParaRPr lang="en-US" dirty="0"/>
          </a:p>
          <a:p>
            <a:r>
              <a:rPr lang="en-US" dirty="0" smtClean="0"/>
              <a:t>The </a:t>
            </a:r>
            <a:r>
              <a:rPr lang="en-US" dirty="0"/>
              <a:t>RFID tag of the product will have the information about the desired specifications. </a:t>
            </a:r>
            <a:endParaRPr lang="en-US" dirty="0" smtClean="0"/>
          </a:p>
          <a:p>
            <a:endParaRPr lang="en-US" dirty="0"/>
          </a:p>
          <a:p>
            <a:r>
              <a:rPr lang="en-US" dirty="0" smtClean="0"/>
              <a:t>The </a:t>
            </a:r>
            <a:r>
              <a:rPr lang="en-US" dirty="0"/>
              <a:t>production modules read </a:t>
            </a:r>
            <a:r>
              <a:rPr lang="en-US" dirty="0" smtClean="0"/>
              <a:t>this information </a:t>
            </a:r>
            <a:r>
              <a:rPr lang="en-US" dirty="0"/>
              <a:t>and manufacture the product based on </a:t>
            </a:r>
            <a:r>
              <a:rPr lang="en-US" dirty="0" smtClean="0"/>
              <a:t>the specifications</a:t>
            </a:r>
            <a:r>
              <a:rPr lang="en-US" dirty="0"/>
              <a:t>.</a:t>
            </a:r>
          </a:p>
        </p:txBody>
      </p:sp>
    </p:spTree>
    <p:extLst>
      <p:ext uri="{BB962C8B-B14F-4D97-AF65-F5344CB8AC3E}">
        <p14:creationId xmlns:p14="http://schemas.microsoft.com/office/powerpoint/2010/main" val="2316364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Component replenishment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available supplies of all the components used in the production are tracked in real time using sensors installed in the warehouse. </a:t>
            </a:r>
            <a:endParaRPr lang="en-US" dirty="0" smtClean="0"/>
          </a:p>
          <a:p>
            <a:endParaRPr lang="en-US" dirty="0" smtClean="0"/>
          </a:p>
          <a:p>
            <a:r>
              <a:rPr lang="en-US" dirty="0" smtClean="0"/>
              <a:t>Whenever </a:t>
            </a:r>
            <a:r>
              <a:rPr lang="en-US" dirty="0"/>
              <a:t>a component goes below a threshold level, a replenishment request is raised automatically by the system. This avoids the shutdown of the whole production line </a:t>
            </a:r>
            <a:r>
              <a:rPr lang="en-US" dirty="0" smtClean="0"/>
              <a:t>which may occur due </a:t>
            </a:r>
            <a:r>
              <a:rPr lang="en-US" dirty="0"/>
              <a:t>to the unavailability of one item. </a:t>
            </a:r>
            <a:endParaRPr lang="en-US" dirty="0" smtClean="0"/>
          </a:p>
          <a:p>
            <a:endParaRPr lang="en-US" dirty="0"/>
          </a:p>
          <a:p>
            <a:r>
              <a:rPr lang="en-US" dirty="0" smtClean="0"/>
              <a:t>The system stores the quantity of each component used for every module. This helps in resource management and analyzing the component use.</a:t>
            </a:r>
          </a:p>
          <a:p>
            <a:pPr marL="0" indent="0">
              <a:buNone/>
            </a:pPr>
            <a:endParaRPr lang="en-US" dirty="0"/>
          </a:p>
        </p:txBody>
      </p:sp>
    </p:spTree>
    <p:extLst>
      <p:ext uri="{BB962C8B-B14F-4D97-AF65-F5344CB8AC3E}">
        <p14:creationId xmlns:p14="http://schemas.microsoft.com/office/powerpoint/2010/main" val="3823478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Product Memory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production information for each product is stored in the system. The production information contains data about the actions performed on the product by the different modules in the production line</a:t>
            </a:r>
            <a:r>
              <a:rPr lang="en-US" dirty="0" smtClean="0"/>
              <a:t>.</a:t>
            </a:r>
          </a:p>
          <a:p>
            <a:endParaRPr lang="en-US" dirty="0"/>
          </a:p>
          <a:p>
            <a:r>
              <a:rPr lang="en-US" dirty="0" smtClean="0"/>
              <a:t>The </a:t>
            </a:r>
            <a:r>
              <a:rPr lang="en-US" dirty="0"/>
              <a:t>production </a:t>
            </a:r>
            <a:r>
              <a:rPr lang="en-US" dirty="0" smtClean="0"/>
              <a:t>data contains </a:t>
            </a:r>
            <a:r>
              <a:rPr lang="en-US" dirty="0"/>
              <a:t>information like the exact temperature of the room when the product was manufactured, the amount of torque used to tighten a certain </a:t>
            </a:r>
            <a:r>
              <a:rPr lang="en-US" dirty="0" smtClean="0"/>
              <a:t>screw, thickness of paint used etc. These </a:t>
            </a:r>
            <a:r>
              <a:rPr lang="en-US" dirty="0"/>
              <a:t>data will help identify or fix any defects that might arise later. </a:t>
            </a:r>
            <a:endParaRPr lang="en-US" dirty="0" smtClean="0"/>
          </a:p>
          <a:p>
            <a:endParaRPr lang="en-US" dirty="0"/>
          </a:p>
          <a:p>
            <a:r>
              <a:rPr lang="en-US" dirty="0" smtClean="0"/>
              <a:t>The </a:t>
            </a:r>
            <a:r>
              <a:rPr lang="en-US" dirty="0"/>
              <a:t>system will have the IDs of the products to be recalled when the cause of the defect is identified.</a:t>
            </a:r>
          </a:p>
        </p:txBody>
      </p:sp>
    </p:spTree>
    <p:extLst>
      <p:ext uri="{BB962C8B-B14F-4D97-AF65-F5344CB8AC3E}">
        <p14:creationId xmlns:p14="http://schemas.microsoft.com/office/powerpoint/2010/main" val="4066133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Factory Safety Alerts</a:t>
            </a:r>
            <a:endParaRPr lang="en-US" b="1" dirty="0"/>
          </a:p>
        </p:txBody>
      </p:sp>
      <p:sp>
        <p:nvSpPr>
          <p:cNvPr id="3" name="Content Placeholder 2"/>
          <p:cNvSpPr>
            <a:spLocks noGrp="1"/>
          </p:cNvSpPr>
          <p:nvPr>
            <p:ph idx="1"/>
          </p:nvPr>
        </p:nvSpPr>
        <p:spPr/>
        <p:txBody>
          <a:bodyPr>
            <a:normAutofit/>
          </a:bodyPr>
          <a:lstStyle/>
          <a:p>
            <a:r>
              <a:rPr lang="en-US" dirty="0" smtClean="0"/>
              <a:t>The alert sensors in the factory, will keep track of the temperature and humidity values at a specific instance of time. </a:t>
            </a:r>
          </a:p>
          <a:p>
            <a:pPr marL="0" indent="0">
              <a:buNone/>
            </a:pPr>
            <a:endParaRPr lang="en-US" dirty="0"/>
          </a:p>
          <a:p>
            <a:r>
              <a:rPr lang="en-US" dirty="0"/>
              <a:t>This will </a:t>
            </a:r>
            <a:r>
              <a:rPr lang="en-US" dirty="0" smtClean="0"/>
              <a:t>maintain employee safety and production environment safety.</a:t>
            </a:r>
          </a:p>
          <a:p>
            <a:pPr marL="0" indent="0">
              <a:buNone/>
            </a:pPr>
            <a:endParaRPr lang="en-US" dirty="0" smtClean="0"/>
          </a:p>
          <a:p>
            <a:r>
              <a:rPr lang="en-US" dirty="0" smtClean="0"/>
              <a:t>Factory</a:t>
            </a:r>
            <a:r>
              <a:rPr lang="en-US" dirty="0" smtClean="0"/>
              <a:t> </a:t>
            </a:r>
            <a:r>
              <a:rPr lang="en-US" dirty="0"/>
              <a:t>alerts to highlight the </a:t>
            </a:r>
            <a:r>
              <a:rPr lang="en-US" dirty="0" smtClean="0"/>
              <a:t>temperature and humidity values</a:t>
            </a:r>
            <a:r>
              <a:rPr lang="en-US" dirty="0" smtClean="0"/>
              <a:t> </a:t>
            </a:r>
            <a:r>
              <a:rPr lang="en-US" dirty="0"/>
              <a:t>below a threshold level.</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672134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Production Line Flow</a:t>
            </a:r>
            <a:endParaRPr lang="en-US" b="1" dirty="0"/>
          </a:p>
        </p:txBody>
      </p:sp>
      <p:graphicFrame>
        <p:nvGraphicFramePr>
          <p:cNvPr id="4" name="Content Placeholder 3"/>
          <p:cNvGraphicFramePr>
            <a:graphicFrameLocks noGrp="1"/>
          </p:cNvGraphicFramePr>
          <p:nvPr>
            <p:ph idx="1"/>
            <p:extLst/>
          </p:nvPr>
        </p:nvGraphicFramePr>
        <p:xfrm>
          <a:off x="82296" y="1719072"/>
          <a:ext cx="11969495" cy="497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9417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56" y="212785"/>
            <a:ext cx="8311391" cy="460075"/>
          </a:xfrm>
        </p:spPr>
        <p:txBody>
          <a:bodyPr>
            <a:normAutofit fontScale="90000"/>
          </a:bodyPr>
          <a:lstStyle/>
          <a:p>
            <a:r>
              <a:rPr lang="en-US" b="1" dirty="0" smtClean="0"/>
              <a:t>EER Diagram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913" y="1094704"/>
            <a:ext cx="8590208" cy="4947321"/>
          </a:xfrm>
        </p:spPr>
      </p:pic>
    </p:spTree>
    <p:extLst>
      <p:ext uri="{BB962C8B-B14F-4D97-AF65-F5344CB8AC3E}">
        <p14:creationId xmlns:p14="http://schemas.microsoft.com/office/powerpoint/2010/main" val="1241437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a:t>
            </a:r>
            <a:endParaRPr lang="en-US" dirty="0"/>
          </a:p>
        </p:txBody>
      </p:sp>
      <p:sp>
        <p:nvSpPr>
          <p:cNvPr id="3" name="Content Placeholder 2"/>
          <p:cNvSpPr>
            <a:spLocks noGrp="1"/>
          </p:cNvSpPr>
          <p:nvPr>
            <p:ph idx="1"/>
          </p:nvPr>
        </p:nvSpPr>
        <p:spPr>
          <a:xfrm>
            <a:off x="677334" y="1621536"/>
            <a:ext cx="8596668" cy="4419827"/>
          </a:xfrm>
        </p:spPr>
        <p:txBody>
          <a:bodyPr/>
          <a:lstStyle/>
          <a:p>
            <a:r>
              <a:rPr lang="en-US" sz="2000" b="1" dirty="0" smtClean="0"/>
              <a:t>Automatic creation of car serial number and production start time for every new order placed.</a:t>
            </a:r>
          </a:p>
          <a:p>
            <a:pPr marL="0" indent="0">
              <a:buNone/>
            </a:pPr>
            <a:r>
              <a:rPr lang="en-US" sz="2000" b="1" dirty="0"/>
              <a:t>	Implementation:  Trigger</a:t>
            </a:r>
          </a:p>
          <a:p>
            <a:pPr marL="0" indent="0">
              <a:buNone/>
            </a:pPr>
            <a:r>
              <a:rPr lang="en-US" sz="2000" b="1" dirty="0"/>
              <a:t>	Response: </a:t>
            </a:r>
            <a:endParaRPr lang="en-US" sz="2000" b="1" dirty="0" smtClean="0"/>
          </a:p>
          <a:p>
            <a:pPr marL="0" indent="0">
              <a:buNone/>
            </a:pPr>
            <a:r>
              <a:rPr lang="en-US" sz="2000" b="1" dirty="0"/>
              <a:t>	</a:t>
            </a:r>
          </a:p>
          <a:p>
            <a:endParaRPr lang="en-US" sz="2000" dirty="0" smtClean="0"/>
          </a:p>
          <a:p>
            <a:endParaRPr lang="en-US" dirty="0"/>
          </a:p>
        </p:txBody>
      </p:sp>
      <p:pic>
        <p:nvPicPr>
          <p:cNvPr id="4" name="Picture 3"/>
          <p:cNvPicPr/>
          <p:nvPr/>
        </p:nvPicPr>
        <p:blipFill rotWithShape="1">
          <a:blip r:embed="rId2"/>
          <a:srcRect l="17694" t="36773" r="58977" b="25029"/>
          <a:stretch/>
        </p:blipFill>
        <p:spPr bwMode="auto">
          <a:xfrm>
            <a:off x="1260728" y="3431476"/>
            <a:ext cx="4896231" cy="2847975"/>
          </a:xfrm>
          <a:prstGeom prst="rect">
            <a:avLst/>
          </a:prstGeom>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710327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325</TotalTime>
  <Words>505</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Trebuchet MS</vt:lpstr>
      <vt:lpstr>Wingdings</vt:lpstr>
      <vt:lpstr>Wingdings 3</vt:lpstr>
      <vt:lpstr>Facet</vt:lpstr>
      <vt:lpstr>Smart Automobiles Manufacturing  </vt:lpstr>
      <vt:lpstr>Overview</vt:lpstr>
      <vt:lpstr>Smart Customization </vt:lpstr>
      <vt:lpstr>Component replenishment </vt:lpstr>
      <vt:lpstr>Product Memory </vt:lpstr>
      <vt:lpstr>Factory Safety Alerts</vt:lpstr>
      <vt:lpstr>Production Line Flow</vt:lpstr>
      <vt:lpstr>EER Diagram</vt:lpstr>
      <vt:lpstr>Salient Features</vt:lpstr>
      <vt:lpstr>PowerPoint Presentation</vt:lpstr>
      <vt:lpstr>PowerPoint Presentation</vt:lpstr>
      <vt:lpstr>PowerPoint Presentation</vt:lpstr>
      <vt:lpstr>PowerPoint Presentation</vt:lpstr>
      <vt:lpstr>Analytics  Customer order details</vt:lpstr>
      <vt:lpstr> Component Availability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mandke</dc:creator>
  <cp:lastModifiedBy>Mugdha Kulkarni</cp:lastModifiedBy>
  <cp:revision>27</cp:revision>
  <dcterms:created xsi:type="dcterms:W3CDTF">2015-12-08T00:05:29Z</dcterms:created>
  <dcterms:modified xsi:type="dcterms:W3CDTF">2015-12-09T01:59:56Z</dcterms:modified>
</cp:coreProperties>
</file>