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Scrapping and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DFB15-3D89-1346-477E-BB4CB030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53" y="720013"/>
            <a:ext cx="637849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7180C-7B61-5630-0E91-E1A26A77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4AA-EAD3-8C99-EFA1-F6EF8005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E926-FDB7-0DBB-FA30-EFB9D3F2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016" y="3861091"/>
            <a:ext cx="3108649" cy="2942318"/>
          </a:xfrm>
        </p:spPr>
        <p:txBody>
          <a:bodyPr>
            <a:normAutofit/>
          </a:bodyPr>
          <a:lstStyle/>
          <a:p>
            <a:r>
              <a:rPr lang="en-GB" dirty="0"/>
              <a:t>Models and Accuracy:</a:t>
            </a:r>
          </a:p>
          <a:p>
            <a:pPr marL="342900" indent="-342900">
              <a:buAutoNum type="arabicPeriod"/>
            </a:pPr>
            <a:r>
              <a:rPr lang="en-US" sz="1800" dirty="0"/>
              <a:t>Random Forest Classifier:</a:t>
            </a:r>
          </a:p>
          <a:p>
            <a:pPr marL="0" indent="0">
              <a:buNone/>
            </a:pPr>
            <a:r>
              <a:rPr lang="en-US" sz="1200" b="1" dirty="0"/>
              <a:t>ACCURACY</a:t>
            </a:r>
            <a:r>
              <a:rPr lang="en-US" sz="1200" dirty="0"/>
              <a:t>:  83.36</a:t>
            </a:r>
          </a:p>
          <a:p>
            <a:pPr marL="0" indent="0">
              <a:buNone/>
            </a:pPr>
            <a:r>
              <a:rPr lang="en-US" sz="1200" b="1" dirty="0"/>
              <a:t>AUC</a:t>
            </a:r>
            <a:r>
              <a:rPr lang="en-US" sz="1200" dirty="0"/>
              <a:t> </a:t>
            </a:r>
            <a:r>
              <a:rPr lang="en-US" sz="1200" b="1" dirty="0"/>
              <a:t>score</a:t>
            </a:r>
            <a:r>
              <a:rPr lang="en-US" sz="1200" dirty="0"/>
              <a:t>:  0.5657818407546988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dirty="0" err="1"/>
              <a:t>XGBoost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200" b="1" dirty="0"/>
              <a:t>ACCURACY:  </a:t>
            </a:r>
            <a:r>
              <a:rPr lang="en-US" sz="1200" dirty="0"/>
              <a:t>84.72</a:t>
            </a:r>
          </a:p>
          <a:p>
            <a:pPr marL="0" indent="0">
              <a:buNone/>
            </a:pPr>
            <a:r>
              <a:rPr lang="en-US" sz="1200" b="1" dirty="0"/>
              <a:t>AUC score:  </a:t>
            </a:r>
            <a:r>
              <a:rPr lang="en-US" sz="1200" dirty="0"/>
              <a:t>0.5189398567740671</a:t>
            </a:r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247AF-67F0-77BC-0A8D-60EE30F7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39" y="264271"/>
            <a:ext cx="6244465" cy="34959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50EF64-3DF5-4099-1BE9-5A22F3682A45}"/>
              </a:ext>
            </a:extLst>
          </p:cNvPr>
          <p:cNvSpPr txBox="1">
            <a:spLocks/>
          </p:cNvSpPr>
          <p:nvPr/>
        </p:nvSpPr>
        <p:spPr>
          <a:xfrm>
            <a:off x="915955" y="1298833"/>
            <a:ext cx="3108649" cy="294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Top 6 Features: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1. route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2. </a:t>
            </a:r>
            <a:r>
              <a:rPr lang="en-US" sz="1800" dirty="0" err="1"/>
              <a:t>Booking_origin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3. flight-duration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4. </a:t>
            </a:r>
            <a:r>
              <a:rPr lang="en-US" sz="1800" dirty="0" err="1"/>
              <a:t>length_of_stay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5. </a:t>
            </a:r>
            <a:r>
              <a:rPr lang="en-US" sz="1800" dirty="0" err="1"/>
              <a:t>wants_extra_baggage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6. </a:t>
            </a:r>
            <a:r>
              <a:rPr lang="en-US" sz="1800" dirty="0" err="1"/>
              <a:t>num_passengers</a:t>
            </a:r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087A8-EBD0-1CE3-C440-C9689F2C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961233"/>
            <a:ext cx="4644125" cy="27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28227E2DE104D921F6B3EAC1D6D8B" ma:contentTypeVersion="9" ma:contentTypeDescription="Create a new document." ma:contentTypeScope="" ma:versionID="e0154d3d5a21a20a72d0b906478372d1">
  <xsd:schema xmlns:xsd="http://www.w3.org/2001/XMLSchema" xmlns:xs="http://www.w3.org/2001/XMLSchema" xmlns:p="http://schemas.microsoft.com/office/2006/metadata/properties" xmlns:ns3="b210b11a-523a-497f-8b57-dabd6a0c35ff" xmlns:ns4="9ef72c12-06ec-47fe-ac51-b33fc8a9aa77" targetNamespace="http://schemas.microsoft.com/office/2006/metadata/properties" ma:root="true" ma:fieldsID="41dc8b5dc2afd8a177f50f1205843c0c" ns3:_="" ns4:_="">
    <xsd:import namespace="b210b11a-523a-497f-8b57-dabd6a0c35ff"/>
    <xsd:import namespace="9ef72c12-06ec-47fe-ac51-b33fc8a9aa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0b11a-523a-497f-8b57-dabd6a0c3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2c12-06ec-47fe-ac51-b33fc8a9a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10b11a-523a-497f-8b57-dabd6a0c35ff" xsi:nil="true"/>
  </documentManagement>
</p:properties>
</file>

<file path=customXml/itemProps1.xml><?xml version="1.0" encoding="utf-8"?>
<ds:datastoreItem xmlns:ds="http://schemas.openxmlformats.org/officeDocument/2006/customXml" ds:itemID="{0DAD51DC-D578-4E5A-AD00-FEDDD7F60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10b11a-523a-497f-8b57-dabd6a0c35ff"/>
    <ds:schemaRef ds:uri="9ef72c12-06ec-47fe-ac51-b33fc8a9a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AE42F7-C17D-40C6-BE24-A9F6D1016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4C643D-0697-40DC-B619-98FFAF20F7B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b210b11a-523a-497f-8b57-dabd6a0c35ff"/>
    <ds:schemaRef ds:uri="http://www.w3.org/XML/1998/namespace"/>
    <ds:schemaRef ds:uri="9ef72c12-06ec-47fe-ac51-b33fc8a9aa77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Predictive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33338_MUGDHA_23_24</cp:lastModifiedBy>
  <cp:revision>4</cp:revision>
  <dcterms:created xsi:type="dcterms:W3CDTF">2022-12-06T11:13:27Z</dcterms:created>
  <dcterms:modified xsi:type="dcterms:W3CDTF">2024-02-29T18:43:55Z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0x0101003D128227E2DE104D921F6B3EAC1D6D8B</vt:lpwstr>
  </property>
</Properties>
</file>