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Scrapping and 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DFB15-3D89-1346-477E-BB4CB030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53" y="720013"/>
            <a:ext cx="6378493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Sentiment analysis on 1000 reviews:</a:t>
            </a:r>
          </a:p>
          <a:p>
            <a:pPr marL="0" indent="0">
              <a:buNone/>
            </a:pPr>
            <a:r>
              <a:rPr lang="en-GB" dirty="0"/>
              <a:t>Positive:    582</a:t>
            </a:r>
          </a:p>
          <a:p>
            <a:pPr marL="0" indent="0">
              <a:buNone/>
            </a:pPr>
            <a:r>
              <a:rPr lang="en-GB" dirty="0"/>
              <a:t>Negative:    406</a:t>
            </a:r>
          </a:p>
          <a:p>
            <a:pPr marL="0" indent="0">
              <a:buNone/>
            </a:pPr>
            <a:r>
              <a:rPr lang="en-GB" dirty="0"/>
              <a:t>Neutral:     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D677F-6ACE-4051-8AB6-1D22DE65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8" y="1027906"/>
            <a:ext cx="4926713" cy="44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After cleaning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Mugdha Kulkarni</cp:lastModifiedBy>
  <cp:revision>2</cp:revision>
  <dcterms:created xsi:type="dcterms:W3CDTF">2022-12-06T11:13:27Z</dcterms:created>
  <dcterms:modified xsi:type="dcterms:W3CDTF">2024-02-29T18:21:18Z</dcterms:modified>
</cp:coreProperties>
</file>