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2778321d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2778321d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2778321d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2778321d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2778321d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2778321d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2778321d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2778321d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11700" y="514350"/>
            <a:ext cx="8520600" cy="1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/>
              <a:t>CSL-436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/>
              <a:t>Information Retrieval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/>
              <a:t>Programming Assignment - 3 (Ques 2)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65275" y="1946475"/>
            <a:ext cx="3985200" cy="23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FFFF"/>
                </a:solidFill>
              </a:rPr>
              <a:t>Problem Statement:   </a:t>
            </a:r>
            <a:endParaRPr sz="15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FFFF"/>
                </a:solidFill>
              </a:rPr>
              <a:t>Implement </a:t>
            </a:r>
            <a:r>
              <a:rPr lang="en-IN" sz="1500" dirty="0">
                <a:solidFill>
                  <a:srgbClr val="FFFFFF"/>
                </a:solidFill>
              </a:rPr>
              <a:t>the mutually recursive Hits Algorithm</a:t>
            </a:r>
            <a:endParaRPr sz="15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FFFF"/>
                </a:solidFill>
              </a:rPr>
              <a:t> 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529275" y="2344575"/>
            <a:ext cx="3182400" cy="1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Submitted By: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Mugdha Satish Kolhe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BT17CSE043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Final Year CSE, VNIT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114425"/>
            <a:ext cx="8520600" cy="3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1. Input format: </a:t>
            </a:r>
            <a:endParaRPr sz="16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User can manually input values in form of edges </a:t>
            </a:r>
            <a:endParaRPr sz="16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User can manually input values in form of adjacency matrix </a:t>
            </a:r>
            <a:endParaRPr sz="16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Or read adjacency matrix from file</a:t>
            </a:r>
            <a:endParaRPr sz="16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2. Implementation of mutually recursive Hits Algorithm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3. Stopping condition: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	User can input iterations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	User can set a threshold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3. Plotting the authority and hub scores.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Folder Name: BT17CSE043_IR_Assignment3_HitsAlgorithm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Files:</a:t>
            </a:r>
            <a:endParaRPr sz="1200" dirty="0"/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200" dirty="0"/>
              <a:t>1. BT17CSE043_IR_Assignment3_HitsAlgo_code.ipynb</a:t>
            </a:r>
            <a:endParaRPr sz="1200" dirty="0"/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200" dirty="0"/>
              <a:t>2. Input files: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	input1.txt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	input2.txt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	Input3.txt</a:t>
            </a:r>
            <a:endParaRPr sz="1200" dirty="0"/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200" dirty="0"/>
              <a:t>3. Screenshots of outputs: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	output1.png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	output2.png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	output3.png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4. video: BT17CSE043_HitsAlgo_video.mp4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5. ppt: BT17CSE043_HitsAlgo.pptx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86700" y="177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2"/>
                </a:solidFill>
              </a:rPr>
              <a:t>THANK YOU</a:t>
            </a:r>
            <a:endParaRPr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188</Words>
  <Application>Microsoft Office PowerPoint</Application>
  <PresentationFormat>On-screen Show (16:9)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Roboto</vt:lpstr>
      <vt:lpstr>Arial</vt:lpstr>
      <vt:lpstr>Geometric</vt:lpstr>
      <vt:lpstr>CSL-436 Information Retrieval Programming Assignment - 3 (Ques 2)  </vt:lpstr>
      <vt:lpstr>Approach</vt:lpstr>
      <vt:lpstr>Files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CSL-436 Information Retrieval Programming Assignment - 3 (Ques 2)  </dc:title>
  <cp:lastModifiedBy>S R Kolhe</cp:lastModifiedBy>
  <cp:revision>2</cp:revision>
  <dcterms:modified xsi:type="dcterms:W3CDTF">2020-11-09T17:54:50Z</dcterms:modified>
</cp:coreProperties>
</file>