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5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2b3131a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2b3131a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2b3131a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2b3131a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2b3131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2b3131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514350"/>
            <a:ext cx="85206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CSL-436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Information Retrieval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Programming Assignment - 3 (Ques 1)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65275" y="1946475"/>
            <a:ext cx="3985200" cy="23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Problem Statement:  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Implement LSI using inbuilt package in Java, Python, R, or Matlab or any other package you prefer. Implement on a small corpus you choose from the internet. Just a prototype.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529275" y="2344575"/>
            <a:ext cx="31824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Submitted By: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Mugdha Satish Kolhe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BT17CSE043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Final Year CSE, VNIT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371600"/>
            <a:ext cx="85206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1. Corpus and query input: from user or from file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2. Calculation of term document matrix and query vector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3. Calculation of U, sigma and Vt i.e. SVD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4. Approximation by rank k of U, sigma, Vt and document and query vector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5. Calculating cosine similarity of initial as well as final values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6. Ranking the documents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7. Calculating rank and plotting the similarities on the graph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9619"/>
            <a:ext cx="7167806" cy="3369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Folder Name: BT17CSE043_IR_Assignment3_LSI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Files:</a:t>
            </a:r>
            <a:endParaRPr sz="12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/>
              <a:t>  1. BT17CSE043_IR_Assignment3_LSI_code.ipynb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/>
              <a:t>  2. Input files: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input1.txt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input2.txt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input3.txt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3. Screenshots of outputs: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output1.png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output2.png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output3.png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4. Video file: BT17CSE043_LSI_video.mp4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5. ppt: BT17CSE043_LSI.pptx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86700" y="177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THANK YOU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240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Geometric</vt:lpstr>
      <vt:lpstr>CSL-436 Information Retrieval Programming Assignment - 3 (Ques 1)  </vt:lpstr>
      <vt:lpstr>Approach</vt:lpstr>
      <vt:lpstr>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CSL-436 Information Retrieval Programming Assignment - 3 (Ques 1)  </dc:title>
  <cp:lastModifiedBy>S R Kolhe</cp:lastModifiedBy>
  <cp:revision>2</cp:revision>
  <dcterms:modified xsi:type="dcterms:W3CDTF">2020-11-09T17:51:36Z</dcterms:modified>
</cp:coreProperties>
</file>