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30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ype="http://schemas.openxmlformats.org/officeDocument/2006/relationships/presProps" Target="presProps.xml"/>  <Relationship Id="rId27" Type="http://schemas.openxmlformats.org/officeDocument/2006/relationships/viewProps" Target="viewProps.xml"/>  <Relationship Id="rId28" Type="http://schemas.openxmlformats.org/officeDocument/2006/relationships/theme" Target="theme/theme1.xml"/>  <Relationship Id="rId29" Type="http://schemas.openxmlformats.org/officeDocument/2006/relationships/tableStyles" Target="tableStyles.xml"/>  <Relationship Id="rId3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JjCM-qQQb9Pav3zWCT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JjKp8NRtfTx2j-ajI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JjLbLD95se0fLH6sB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JjN6jR770ZfG-CCSr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JjNl1YzIfZZnHe8UJ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JjO47n8iVg1ISnLfFl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JjQQuaTy5wp54QIOA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JjRuavS9hTuC6DgtsU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JjSJ2lbbWTgKzEU0L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JjTozFGSUksj3VTgIx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JjVe8n0aCMVRUGWSdw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JjCqzxyCtN3-00YN8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JjWlDEH41AXI71oD-M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JjXV5MOJPlQNS0sMLU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JjY-GOvvvIEwkoLKrv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JjYzfsL5tWDlPmMGLm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JjZyldVm_bKzZRdeRx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JjIa_EAt6tJI1FqfbT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JjDz6XcMaAal-oqTK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JjEcM3etox-DYU7JRQ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JjGPOfSVTSSTOGSZS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JjJRuELiG-VWf7yn6p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JjK-GGMVrfGdnAFw5U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JjKEwjKIyNS6Ef2QzL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2020-10-16T04:10:35.551Z</dcterms:created>
  <dcterms:modified xsi:type="dcterms:W3CDTF">2020-10-16T04:10:35.551Z</dcterms:modified>
</cp:coreProperties>
</file>