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notesMasterIdLst>
    <p:notesMasterId r:id="rId32"/>
  </p:notesMaster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arget="slides/slide13.xml" Type="http://schemas.openxmlformats.org/officeDocument/2006/relationships/slide"/>  <Relationship Id="rId15" Target="slides/slide14.xml" Type="http://schemas.openxmlformats.org/officeDocument/2006/relationships/slide"/>  <Relationship Id="rId16" Target="slides/slide15.xml" Type="http://schemas.openxmlformats.org/officeDocument/2006/relationships/slide"/>  <Relationship Id="rId17" Target="slides/slide16.xml" Type="http://schemas.openxmlformats.org/officeDocument/2006/relationships/slide"/>  <Relationship Id="rId18" Target="slides/slide17.xml" Type="http://schemas.openxmlformats.org/officeDocument/2006/relationships/slide"/>  <Relationship Id="rId19" Target="slides/slide18.xml" Type="http://schemas.openxmlformats.org/officeDocument/2006/relationships/slide"/>  <Relationship Id="rId20" Target="slides/slide19.xml" Type="http://schemas.openxmlformats.org/officeDocument/2006/relationships/slide"/>  <Relationship Id="rId21" Target="slides/slide20.xml" Type="http://schemas.openxmlformats.org/officeDocument/2006/relationships/slide"/>  <Relationship Id="rId22" Target="slides/slide21.xml" Type="http://schemas.openxmlformats.org/officeDocument/2006/relationships/slide"/>  <Relationship Id="rId23" Target="slides/slide22.xml" Type="http://schemas.openxmlformats.org/officeDocument/2006/relationships/slide"/>  <Relationship Id="rId24" Target="slides/slide23.xml" Type="http://schemas.openxmlformats.org/officeDocument/2006/relationships/slide"/>  <Relationship Id="rId25" Target="slides/slide24.xml" Type="http://schemas.openxmlformats.org/officeDocument/2006/relationships/slide"/>  <Relationship Id="rId26" Target="slides/slide25.xml" Type="http://schemas.openxmlformats.org/officeDocument/2006/relationships/slide"/>  <Relationship Id="rId27" Target="slides/slide26.xml" Type="http://schemas.openxmlformats.org/officeDocument/2006/relationships/slide"/>  <Relationship Id="rId28" Type="http://schemas.openxmlformats.org/officeDocument/2006/relationships/presProps" Target="presProps.xml"/>  <Relationship Id="rId29" Type="http://schemas.openxmlformats.org/officeDocument/2006/relationships/viewProps" Target="viewProps.xml"/>  <Relationship Id="rId30" Type="http://schemas.openxmlformats.org/officeDocument/2006/relationships/theme" Target="theme/theme1.xml"/>  <Relationship Id="rId31" Type="http://schemas.openxmlformats.org/officeDocument/2006/relationships/tableStyles" Target="tableStyles.xml"/>  <Relationship Id="rId32"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Volatile acidity could be an indicator of spoilage, or errors in the manufacturing processes — caused by things like damaged grapes or wine exposed to air. This causes acetic acid bacteria to enter and thrive, and give rise to unpleasant tastes and smells. It is reasonable to see that volatile acidity content is lesser in high quality red wines. It is most in low quality red wines.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Citric acid is generally found in very small quantities in wine grapes. It acts as a preservative and is added to wines to increase acidity, complement a specific flavor or prevent ferric hazes. Citric acid content seems to be slightly higher in high quality red wines. It can be added to finished wines to increase acidity and give a “fresh” flavor.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Alcohol produces a desirable psychedelic effect that many find enjoyable in their wine. Too much can have undesirable side effects.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jp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10.jpg" Type="http://schemas.openxmlformats.org/officeDocument/2006/relationships/image"/><Relationship Id="rId2" Target="../slideLayouts/slideLayout1.xml" Type="http://schemas.openxmlformats.org/officeDocument/2006/relationships/slideLayout"/><Relationship Id="rId3"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media/image11.jpg" Type="http://schemas.openxmlformats.org/officeDocument/2006/relationships/image"/><Relationship Id="rId2" Target="../slideLayouts/slideLayout1.xml" Type="http://schemas.openxmlformats.org/officeDocument/2006/relationships/slideLayout"/><Relationship Id="rId3"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media/image12.jpg" Type="http://schemas.openxmlformats.org/officeDocument/2006/relationships/image"/><Relationship Id="rId2" Target="../slideLayouts/slideLayout1.xml" Type="http://schemas.openxmlformats.org/officeDocument/2006/relationships/slideLayout"/><Relationship Id="rId3" Target="../notesSlides/notesSlide12.xml" Type="http://schemas.openxmlformats.org/officeDocument/2006/relationships/notesSlide"/></Relationships>
</file>

<file path=ppt/slides/_rels/slide13.xml.rels><?xml version="1.0" encoding="UTF-8" standalone="yes"?>
<Relationships xmlns="http://schemas.openxmlformats.org/package/2006/relationships"><Relationship Id="rId1" Target="../media/image13.jpg" Type="http://schemas.openxmlformats.org/officeDocument/2006/relationships/image"/><Relationship Id="rId2" Target="../slideLayouts/slideLayout1.xml" Type="http://schemas.openxmlformats.org/officeDocument/2006/relationships/slideLayout"/><Relationship Id="rId3" Target="../notesSlides/notesSlide13.xml" Type="http://schemas.openxmlformats.org/officeDocument/2006/relationships/notesSlide"/></Relationships>
</file>

<file path=ppt/slides/_rels/slide14.xml.rels><?xml version="1.0" encoding="UTF-8" standalone="yes"?>
<Relationships xmlns="http://schemas.openxmlformats.org/package/2006/relationships"><Relationship Id="rId1" Target="../media/image14.jpg" Type="http://schemas.openxmlformats.org/officeDocument/2006/relationships/image"/><Relationship Id="rId2" Target="../slideLayouts/slideLayout1.xml" Type="http://schemas.openxmlformats.org/officeDocument/2006/relationships/slideLayout"/><Relationship Id="rId3" Target="../notesSlides/notesSlide14.xml" Type="http://schemas.openxmlformats.org/officeDocument/2006/relationships/notesSlide"/></Relationships>
</file>

<file path=ppt/slides/_rels/slide15.xml.rels><?xml version="1.0" encoding="UTF-8" standalone="yes"?>
<Relationships xmlns="http://schemas.openxmlformats.org/package/2006/relationships"><Relationship Id="rId1" Target="../media/image15.jpg" Type="http://schemas.openxmlformats.org/officeDocument/2006/relationships/image"/><Relationship Id="rId2" Target="../slideLayouts/slideLayout1.xml" Type="http://schemas.openxmlformats.org/officeDocument/2006/relationships/slideLayout"/><Relationship Id="rId3" Target="../notesSlides/notesSlide15.xml" Type="http://schemas.openxmlformats.org/officeDocument/2006/relationships/notesSlide"/></Relationships>
</file>

<file path=ppt/slides/_rels/slide16.xml.rels><?xml version="1.0" encoding="UTF-8" standalone="yes"?>
<Relationships xmlns="http://schemas.openxmlformats.org/package/2006/relationships"><Relationship Id="rId1" Target="../media/image16.jpg" Type="http://schemas.openxmlformats.org/officeDocument/2006/relationships/image"/><Relationship Id="rId2" Target="../slideLayouts/slideLayout1.xml" Type="http://schemas.openxmlformats.org/officeDocument/2006/relationships/slideLayout"/><Relationship Id="rId3" Target="../notesSlides/notesSlide16.xml" Type="http://schemas.openxmlformats.org/officeDocument/2006/relationships/notesSlide"/></Relationships>
</file>

<file path=ppt/slides/_rels/slide17.xml.rels><?xml version="1.0" encoding="UTF-8" standalone="yes"?>
<Relationships xmlns="http://schemas.openxmlformats.org/package/2006/relationships"><Relationship Id="rId1" Target="../media/image17.jpg" Type="http://schemas.openxmlformats.org/officeDocument/2006/relationships/image"/><Relationship Id="rId2" Target="../slideLayouts/slideLayout1.xml" Type="http://schemas.openxmlformats.org/officeDocument/2006/relationships/slideLayout"/><Relationship Id="rId3" Target="../notesSlides/notesSlide17.xml" Type="http://schemas.openxmlformats.org/officeDocument/2006/relationships/notesSlide"/></Relationships>
</file>

<file path=ppt/slides/_rels/slide18.xml.rels><?xml version="1.0" encoding="UTF-8" standalone="yes"?>
<Relationships xmlns="http://schemas.openxmlformats.org/package/2006/relationships"><Relationship Id="rId1" Target="../media/image18.jpg" Type="http://schemas.openxmlformats.org/officeDocument/2006/relationships/image"/><Relationship Id="rId2" Target="../slideLayouts/slideLayout1.xml" Type="http://schemas.openxmlformats.org/officeDocument/2006/relationships/slideLayout"/><Relationship Id="rId3" Target="../notesSlides/notesSlide18.xml" Type="http://schemas.openxmlformats.org/officeDocument/2006/relationships/notesSlide"/></Relationships>
</file>

<file path=ppt/slides/_rels/slide19.xml.rels><?xml version="1.0" encoding="UTF-8" standalone="yes"?>
<Relationships xmlns="http://schemas.openxmlformats.org/package/2006/relationships"><Relationship Id="rId1" Target="../media/image19.jpg" Type="http://schemas.openxmlformats.org/officeDocument/2006/relationships/image"/><Relationship Id="rId2" Target="../slideLayouts/slideLayout1.xml" Type="http://schemas.openxmlformats.org/officeDocument/2006/relationships/slideLayout"/><Relationship Id="rId3" Target="../notesSlides/notesSlide19.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jpg" Type="http://schemas.openxmlformats.org/officeDocument/2006/relationships/image"/><Relationship Id="rId2"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20.xml.rels><?xml version="1.0" encoding="UTF-8" standalone="yes"?>
<Relationships xmlns="http://schemas.openxmlformats.org/package/2006/relationships"><Relationship Id="rId1" Target="../media/image20.jpg" Type="http://schemas.openxmlformats.org/officeDocument/2006/relationships/image"/><Relationship Id="rId2" Target="../slideLayouts/slideLayout1.xml" Type="http://schemas.openxmlformats.org/officeDocument/2006/relationships/slideLayout"/><Relationship Id="rId3" Target="../notesSlides/notesSlide20.xml" Type="http://schemas.openxmlformats.org/officeDocument/2006/relationships/notesSlide"/></Relationships>
</file>

<file path=ppt/slides/_rels/slide21.xml.rels><?xml version="1.0" encoding="UTF-8" standalone="yes"?>
<Relationships xmlns="http://schemas.openxmlformats.org/package/2006/relationships"><Relationship Id="rId1" Target="../media/image21.jpg" Type="http://schemas.openxmlformats.org/officeDocument/2006/relationships/image"/><Relationship Id="rId2" Target="../slideLayouts/slideLayout1.xml" Type="http://schemas.openxmlformats.org/officeDocument/2006/relationships/slideLayout"/><Relationship Id="rId3" Target="../notesSlides/notesSlide21.xml" Type="http://schemas.openxmlformats.org/officeDocument/2006/relationships/notesSlide"/></Relationships>
</file>

<file path=ppt/slides/_rels/slide22.xml.rels><?xml version="1.0" encoding="UTF-8" standalone="yes"?>
<Relationships xmlns="http://schemas.openxmlformats.org/package/2006/relationships"><Relationship Id="rId1" Target="../media/image22.jpg" Type="http://schemas.openxmlformats.org/officeDocument/2006/relationships/image"/><Relationship Id="rId2" Target="../slideLayouts/slideLayout1.xml" Type="http://schemas.openxmlformats.org/officeDocument/2006/relationships/slideLayout"/><Relationship Id="rId3" Target="../notesSlides/notesSlide22.xml" Type="http://schemas.openxmlformats.org/officeDocument/2006/relationships/notesSlide"/></Relationships>
</file>

<file path=ppt/slides/_rels/slide23.xml.rels><?xml version="1.0" encoding="UTF-8" standalone="yes"?>
<Relationships xmlns="http://schemas.openxmlformats.org/package/2006/relationships"><Relationship Id="rId1" Target="../media/image23.jpg" Type="http://schemas.openxmlformats.org/officeDocument/2006/relationships/image"/><Relationship Id="rId2" Target="../slideLayouts/slideLayout1.xml" Type="http://schemas.openxmlformats.org/officeDocument/2006/relationships/slideLayout"/><Relationship Id="rId3" Target="../notesSlides/notesSlide23.xml" Type="http://schemas.openxmlformats.org/officeDocument/2006/relationships/notesSlide"/></Relationships>
</file>

<file path=ppt/slides/_rels/slide24.xml.rels><?xml version="1.0" encoding="UTF-8" standalone="yes"?>
<Relationships xmlns="http://schemas.openxmlformats.org/package/2006/relationships"><Relationship Id="rId1" Target="../media/image24.jpg" Type="http://schemas.openxmlformats.org/officeDocument/2006/relationships/image"/><Relationship Id="rId2" Target="../slideLayouts/slideLayout1.xml" Type="http://schemas.openxmlformats.org/officeDocument/2006/relationships/slideLayout"/><Relationship Id="rId3" Target="../notesSlides/notesSlide24.xml" Type="http://schemas.openxmlformats.org/officeDocument/2006/relationships/notesSlide"/></Relationships>
</file>

<file path=ppt/slides/_rels/slide25.xml.rels><?xml version="1.0" encoding="UTF-8" standalone="yes"?>
<Relationships xmlns="http://schemas.openxmlformats.org/package/2006/relationships"><Relationship Id="rId1" Target="../media/image25.jpg" Type="http://schemas.openxmlformats.org/officeDocument/2006/relationships/image"/><Relationship Id="rId2" Target="../slideLayouts/slideLayout1.xml" Type="http://schemas.openxmlformats.org/officeDocument/2006/relationships/slideLayout"/><Relationship Id="rId3" Target="../notesSlides/notesSlide25.xml" Type="http://schemas.openxmlformats.org/officeDocument/2006/relationships/notesSlide"/></Relationships>
</file>

<file path=ppt/slides/_rels/slide26.xml.rels><?xml version="1.0" encoding="UTF-8" standalone="yes"?>
<Relationships xmlns="http://schemas.openxmlformats.org/package/2006/relationships"><Relationship Id="rId1" Target="../media/image26.jpg" Type="http://schemas.openxmlformats.org/officeDocument/2006/relationships/image"/><Relationship Id="rId2" Target="../slideLayouts/slideLayout1.xml" Type="http://schemas.openxmlformats.org/officeDocument/2006/relationships/slideLayout"/><Relationship Id="rId3" Target="../notesSlides/notesSlide26.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jp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4.jpg" Type="http://schemas.openxmlformats.org/officeDocument/2006/relationships/image"/><Relationship Id="rId2" Target="../slideLayouts/slideLayout1.xml" Type="http://schemas.openxmlformats.org/officeDocument/2006/relationships/slideLayout"/><Relationship Id="rId3"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5.jpg" Type="http://schemas.openxmlformats.org/officeDocument/2006/relationships/image"/><Relationship Id="rId2" Target="../slideLayouts/slideLayout1.xml" Type="http://schemas.openxmlformats.org/officeDocument/2006/relationships/slideLayout"/><Relationship Id="rId3"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6.jpg" Type="http://schemas.openxmlformats.org/officeDocument/2006/relationships/image"/><Relationship Id="rId2" Target="../slideLayouts/slideLayout1.xml" Type="http://schemas.openxmlformats.org/officeDocument/2006/relationships/slideLayout"/><Relationship Id="rId3"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7.jpg" Type="http://schemas.openxmlformats.org/officeDocument/2006/relationships/image"/><Relationship Id="rId2" Target="../slideLayouts/slideLayout1.xml" Type="http://schemas.openxmlformats.org/officeDocument/2006/relationships/slideLayout"/><Relationship Id="rId3"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8.jpg" Type="http://schemas.openxmlformats.org/officeDocument/2006/relationships/image"/><Relationship Id="rId2" Target="../slideLayouts/slideLayout1.xml" Type="http://schemas.openxmlformats.org/officeDocument/2006/relationships/slideLayout"/><Relationship Id="rId3"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9.jpg" Type="http://schemas.openxmlformats.org/officeDocument/2006/relationships/image"/><Relationship Id="rId2" Target="../slideLayouts/slideLayout1.xml" Type="http://schemas.openxmlformats.org/officeDocument/2006/relationships/slideLayout"/><Relationship Id="rId3"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MJZs83H-h76ptmYR1SQ.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tmp/-MJiFI1Q2LAx0ViIkOUY.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tmp/-MJib2gdmyULhG6zRF7I.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tmp/-MJicvDPYaNfV2BO8FRk.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descr="/tmp/-MJidqo07TGu3KZ_ciHr.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descr="/tmp/-MJiebbwa_5nHr9j9nd7.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descr="/tmp/-MJigkNlKYG7K9CQi4qi.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descr="/tmp/-MJiqSMbkypvzwHSEXTH.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descr="/tmp/-MJiuk0YnbMn9d-Za0Rz.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descr="/tmp/-MJixvQqhynlmPKGwdr8.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descr="/tmp/-MJj15Tjez8F7qKLvp27.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MJZvdDlXM5D5XevT9P4.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descr="/tmp/-MJj2-dtFsFX3sSsspln.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descr="/tmp/-MJj3k4IBPXiIO1UfSEH.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descr="/tmp/-MJj82qjYAjYvkbDJTok.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descr="/tmp/-MJjA6kK-IRAgY8wEESG.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descr="/tmp/-MJj9Sim2HTn96EAj_A5.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descr="/tmp/-MJjAdwzS-J1mO3nRvl_.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descr="/tmp/-MJjB1BX_Dtz72_5tfCq.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MJhMMbPgkf3p719FEc7.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MJiGG9fZu4DpJbB-SLB.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MJ_4k4_MXfre8C1rg9w.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MJiK-YBRWLmR9CGb0ak.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MJi0zZ5vyBQNXiaIgEL.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tmp/-MJi7R27fhJ5b2vW-C48.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tmp/-MJiDb7-pJcIVzhrasHc.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2020-10-16T04:11:38.353Z</dcterms:created>
  <dcterms:modified xsi:type="dcterms:W3CDTF">2020-10-16T04:11:38.353Z</dcterms:modified>
</cp:coreProperties>
</file>