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02" d="100"/>
          <a:sy n="102" d="100"/>
        </p:scale>
        <p:origin x="3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1515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659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60327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5995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8422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7145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005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691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200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752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690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731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081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877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681595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wid/covid-19-data" TargetMode="External"/><Relationship Id="rId2" Type="http://schemas.openxmlformats.org/officeDocument/2006/relationships/hyperlink" Target="https://ourworldindata.org/" TargetMode="External"/><Relationship Id="rId1" Type="http://schemas.openxmlformats.org/officeDocument/2006/relationships/slideLayout" Target="../slideLayouts/slideLayout2.xml"/><Relationship Id="rId4" Type="http://schemas.openxmlformats.org/officeDocument/2006/relationships/hyperlink" Target="https://www.kaggle.com/datasets/gpreda/covid-world-vaccination-progres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cikit-learn.org/stable/modules/clustering.html#hdbscan" TargetMode="External"/><Relationship Id="rId2" Type="http://schemas.openxmlformats.org/officeDocument/2006/relationships/hyperlink" Target="https://scikit-learn.org/stable/modules/clustering.html#k-means" TargetMode="External"/><Relationship Id="rId1" Type="http://schemas.openxmlformats.org/officeDocument/2006/relationships/slideLayout" Target="../slideLayouts/slideLayout2.xml"/><Relationship Id="rId5" Type="http://schemas.openxmlformats.org/officeDocument/2006/relationships/hyperlink" Target="https://scikit-learn.org/stable/modules/clustering.html#clustering" TargetMode="External"/><Relationship Id="rId4" Type="http://schemas.openxmlformats.org/officeDocument/2006/relationships/hyperlink" Target="https://scikit-learn.org/stable/modules/clustering.html#hierarchical-cluste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4417" y="1315436"/>
            <a:ext cx="7766936" cy="1646302"/>
          </a:xfrm>
        </p:spPr>
        <p:txBody>
          <a:bodyPr>
            <a:normAutofit fontScale="90000"/>
          </a:bodyPr>
          <a:lstStyle/>
          <a:p>
            <a:pPr marL="0" indent="0" algn="ctr"/>
            <a:r>
              <a:rPr lang="en" dirty="0" smtClean="0">
                <a:solidFill>
                  <a:srgbClr val="342524"/>
                </a:solidFill>
              </a:rPr>
              <a:t>COVID</a:t>
            </a:r>
            <a:r>
              <a:rPr lang="en" dirty="0" smtClean="0">
                <a:solidFill>
                  <a:schemeClr val="lt1"/>
                </a:solidFill>
              </a:rPr>
              <a:t> </a:t>
            </a:r>
            <a:r>
              <a:rPr lang="en" dirty="0" smtClean="0">
                <a:solidFill>
                  <a:srgbClr val="342524"/>
                </a:solidFill>
              </a:rPr>
              <a:t>VACCINE </a:t>
            </a:r>
            <a:r>
              <a:rPr lang="en-IN" b="1" dirty="0"/>
              <a:t>Analysis</a:t>
            </a:r>
            <a:br>
              <a:rPr lang="en-IN" b="1" dirty="0"/>
            </a:br>
            <a:r>
              <a:rPr lang="en-IN" dirty="0">
                <a:solidFill>
                  <a:srgbClr val="232E44"/>
                </a:solidFill>
              </a:rPr>
              <a:t/>
            </a:r>
            <a:br>
              <a:rPr lang="en-IN" dirty="0">
                <a:solidFill>
                  <a:srgbClr val="232E44"/>
                </a:solidFill>
              </a:rPr>
            </a:br>
            <a:r>
              <a:rPr lang="en-IN" dirty="0" smtClean="0">
                <a:solidFill>
                  <a:srgbClr val="232E44"/>
                </a:solidFill>
              </a:rPr>
              <a:t>PHASE -2</a:t>
            </a:r>
            <a:endParaRPr lang="en-IN" dirty="0"/>
          </a:p>
        </p:txBody>
      </p:sp>
      <p:grpSp>
        <p:nvGrpSpPr>
          <p:cNvPr id="4" name="Google Shape;347;p32"/>
          <p:cNvGrpSpPr/>
          <p:nvPr/>
        </p:nvGrpSpPr>
        <p:grpSpPr>
          <a:xfrm>
            <a:off x="2091512" y="2313748"/>
            <a:ext cx="4737022" cy="4131933"/>
            <a:chOff x="4249994" y="391642"/>
            <a:chExt cx="4737022" cy="4131933"/>
          </a:xfrm>
        </p:grpSpPr>
        <p:grpSp>
          <p:nvGrpSpPr>
            <p:cNvPr id="5" name="Google Shape;348;p32"/>
            <p:cNvGrpSpPr/>
            <p:nvPr/>
          </p:nvGrpSpPr>
          <p:grpSpPr>
            <a:xfrm>
              <a:off x="4249994" y="391642"/>
              <a:ext cx="2035371" cy="1121588"/>
              <a:chOff x="6393575" y="998725"/>
              <a:chExt cx="2035575" cy="1121700"/>
            </a:xfrm>
          </p:grpSpPr>
          <p:sp>
            <p:nvSpPr>
              <p:cNvPr id="130" name="Google Shape;349;p32"/>
              <p:cNvSpPr/>
              <p:nvPr/>
            </p:nvSpPr>
            <p:spPr>
              <a:xfrm>
                <a:off x="6873125" y="1261800"/>
                <a:ext cx="1175300" cy="680150"/>
              </a:xfrm>
              <a:custGeom>
                <a:avLst/>
                <a:gdLst/>
                <a:ahLst/>
                <a:cxnLst/>
                <a:rect l="l" t="t" r="r" b="b"/>
                <a:pathLst>
                  <a:path w="47012" h="27206" extrusionOk="0">
                    <a:moveTo>
                      <a:pt x="3756" y="0"/>
                    </a:moveTo>
                    <a:lnTo>
                      <a:pt x="0" y="7416"/>
                    </a:lnTo>
                    <a:lnTo>
                      <a:pt x="35146" y="25230"/>
                    </a:lnTo>
                    <a:cubicBezTo>
                      <a:pt x="37480" y="26418"/>
                      <a:pt x="40062" y="27081"/>
                      <a:pt x="42686" y="27150"/>
                    </a:cubicBezTo>
                    <a:lnTo>
                      <a:pt x="44578" y="27205"/>
                    </a:lnTo>
                    <a:cubicBezTo>
                      <a:pt x="44596" y="27206"/>
                      <a:pt x="44613" y="27206"/>
                      <a:pt x="44631" y="27206"/>
                    </a:cubicBezTo>
                    <a:cubicBezTo>
                      <a:pt x="46145" y="27206"/>
                      <a:pt x="47011" y="25465"/>
                      <a:pt x="46069" y="24264"/>
                    </a:cubicBezTo>
                    <a:lnTo>
                      <a:pt x="44909" y="22772"/>
                    </a:lnTo>
                    <a:cubicBezTo>
                      <a:pt x="43294" y="20701"/>
                      <a:pt x="41250" y="19002"/>
                      <a:pt x="38902" y="17815"/>
                    </a:cubicBezTo>
                    <a:lnTo>
                      <a:pt x="37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50;p32"/>
              <p:cNvSpPr/>
              <p:nvPr/>
            </p:nvSpPr>
            <p:spPr>
              <a:xfrm>
                <a:off x="7772825" y="1697150"/>
                <a:ext cx="151925" cy="256525"/>
              </a:xfrm>
              <a:custGeom>
                <a:avLst/>
                <a:gdLst/>
                <a:ahLst/>
                <a:cxnLst/>
                <a:rect l="l" t="t" r="r" b="b"/>
                <a:pathLst>
                  <a:path w="6077" h="10261" extrusionOk="0">
                    <a:moveTo>
                      <a:pt x="4903" y="0"/>
                    </a:moveTo>
                    <a:lnTo>
                      <a:pt x="0" y="9667"/>
                    </a:lnTo>
                    <a:lnTo>
                      <a:pt x="1174" y="10261"/>
                    </a:lnTo>
                    <a:lnTo>
                      <a:pt x="6076" y="594"/>
                    </a:lnTo>
                    <a:lnTo>
                      <a:pt x="4903" y="0"/>
                    </a:ln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51;p32"/>
              <p:cNvSpPr/>
              <p:nvPr/>
            </p:nvSpPr>
            <p:spPr>
              <a:xfrm>
                <a:off x="7240450" y="1448225"/>
                <a:ext cx="888325" cy="520750"/>
              </a:xfrm>
              <a:custGeom>
                <a:avLst/>
                <a:gdLst/>
                <a:ahLst/>
                <a:cxnLst/>
                <a:rect l="l" t="t" r="r" b="b"/>
                <a:pathLst>
                  <a:path w="35533" h="20830" extrusionOk="0">
                    <a:moveTo>
                      <a:pt x="3771" y="0"/>
                    </a:moveTo>
                    <a:lnTo>
                      <a:pt x="1" y="7402"/>
                    </a:lnTo>
                    <a:lnTo>
                      <a:pt x="23505" y="19320"/>
                    </a:lnTo>
                    <a:cubicBezTo>
                      <a:pt x="24682" y="19908"/>
                      <a:pt x="25990" y="20211"/>
                      <a:pt x="27377" y="20211"/>
                    </a:cubicBezTo>
                    <a:cubicBezTo>
                      <a:pt x="27846" y="20211"/>
                      <a:pt x="28323" y="20177"/>
                      <a:pt x="28808" y="20107"/>
                    </a:cubicBezTo>
                    <a:cubicBezTo>
                      <a:pt x="28808" y="20107"/>
                      <a:pt x="32199" y="20830"/>
                      <a:pt x="34018" y="20830"/>
                    </a:cubicBezTo>
                    <a:cubicBezTo>
                      <a:pt x="34598" y="20830"/>
                      <a:pt x="35019" y="20756"/>
                      <a:pt x="35119" y="20563"/>
                    </a:cubicBezTo>
                    <a:lnTo>
                      <a:pt x="35133" y="20535"/>
                    </a:lnTo>
                    <a:cubicBezTo>
                      <a:pt x="35533" y="19720"/>
                      <a:pt x="31031" y="15716"/>
                      <a:pt x="31031" y="15716"/>
                    </a:cubicBezTo>
                    <a:cubicBezTo>
                      <a:pt x="30120" y="14003"/>
                      <a:pt x="28835" y="12705"/>
                      <a:pt x="27275" y="11918"/>
                    </a:cubicBezTo>
                    <a:lnTo>
                      <a:pt x="3771" y="0"/>
                    </a:ln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52;p32"/>
              <p:cNvSpPr/>
              <p:nvPr/>
            </p:nvSpPr>
            <p:spPr>
              <a:xfrm>
                <a:off x="7262900" y="1468600"/>
                <a:ext cx="859675" cy="495800"/>
              </a:xfrm>
              <a:custGeom>
                <a:avLst/>
                <a:gdLst/>
                <a:ahLst/>
                <a:cxnLst/>
                <a:rect l="l" t="t" r="r" b="b"/>
                <a:pathLst>
                  <a:path w="34387" h="19832" extrusionOk="0">
                    <a:moveTo>
                      <a:pt x="3246" y="0"/>
                    </a:moveTo>
                    <a:lnTo>
                      <a:pt x="0" y="6422"/>
                    </a:lnTo>
                    <a:lnTo>
                      <a:pt x="22427" y="17787"/>
                    </a:lnTo>
                    <a:cubicBezTo>
                      <a:pt x="23660" y="18409"/>
                      <a:pt x="25028" y="18727"/>
                      <a:pt x="26407" y="18727"/>
                    </a:cubicBezTo>
                    <a:cubicBezTo>
                      <a:pt x="26742" y="18727"/>
                      <a:pt x="27078" y="18709"/>
                      <a:pt x="27413" y="18671"/>
                    </a:cubicBezTo>
                    <a:cubicBezTo>
                      <a:pt x="27413" y="18671"/>
                      <a:pt x="31731" y="19831"/>
                      <a:pt x="33405" y="19831"/>
                    </a:cubicBezTo>
                    <a:cubicBezTo>
                      <a:pt x="33748" y="19831"/>
                      <a:pt x="33980" y="19782"/>
                      <a:pt x="34041" y="19665"/>
                    </a:cubicBezTo>
                    <a:cubicBezTo>
                      <a:pt x="34386" y="18961"/>
                      <a:pt x="29332" y="14887"/>
                      <a:pt x="29332" y="14887"/>
                    </a:cubicBezTo>
                    <a:cubicBezTo>
                      <a:pt x="28476" y="13382"/>
                      <a:pt x="27205" y="12166"/>
                      <a:pt x="25673" y="11379"/>
                    </a:cubicBezTo>
                    <a:lnTo>
                      <a:pt x="3246"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53;p32"/>
              <p:cNvSpPr/>
              <p:nvPr/>
            </p:nvSpPr>
            <p:spPr>
              <a:xfrm>
                <a:off x="6820650" y="1193225"/>
                <a:ext cx="199575" cy="322550"/>
              </a:xfrm>
              <a:custGeom>
                <a:avLst/>
                <a:gdLst/>
                <a:ahLst/>
                <a:cxnLst/>
                <a:rect l="l" t="t" r="r" b="b"/>
                <a:pathLst>
                  <a:path w="7983" h="12902" extrusionOk="0">
                    <a:moveTo>
                      <a:pt x="7089" y="0"/>
                    </a:moveTo>
                    <a:cubicBezTo>
                      <a:pt x="6239" y="0"/>
                      <a:pt x="4330" y="2461"/>
                      <a:pt x="2638" y="5767"/>
                    </a:cubicBezTo>
                    <a:cubicBezTo>
                      <a:pt x="842" y="9317"/>
                      <a:pt x="0" y="12493"/>
                      <a:pt x="732" y="12866"/>
                    </a:cubicBezTo>
                    <a:cubicBezTo>
                      <a:pt x="781" y="12890"/>
                      <a:pt x="835" y="12902"/>
                      <a:pt x="894" y="12902"/>
                    </a:cubicBezTo>
                    <a:cubicBezTo>
                      <a:pt x="1745" y="12902"/>
                      <a:pt x="3653" y="10453"/>
                      <a:pt x="5344" y="7135"/>
                    </a:cubicBezTo>
                    <a:cubicBezTo>
                      <a:pt x="7140" y="3599"/>
                      <a:pt x="7982" y="423"/>
                      <a:pt x="7250" y="36"/>
                    </a:cubicBezTo>
                    <a:cubicBezTo>
                      <a:pt x="7202" y="12"/>
                      <a:pt x="7148" y="0"/>
                      <a:pt x="7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54;p32"/>
              <p:cNvSpPr/>
              <p:nvPr/>
            </p:nvSpPr>
            <p:spPr>
              <a:xfrm>
                <a:off x="6831000" y="1217525"/>
                <a:ext cx="168850" cy="274300"/>
              </a:xfrm>
              <a:custGeom>
                <a:avLst/>
                <a:gdLst/>
                <a:ahLst/>
                <a:cxnLst/>
                <a:rect l="l" t="t" r="r" b="b"/>
                <a:pathLst>
                  <a:path w="6754" h="10972" extrusionOk="0">
                    <a:moveTo>
                      <a:pt x="6142" y="0"/>
                    </a:moveTo>
                    <a:cubicBezTo>
                      <a:pt x="5247" y="0"/>
                      <a:pt x="3588" y="2354"/>
                      <a:pt x="2320" y="4851"/>
                    </a:cubicBezTo>
                    <a:cubicBezTo>
                      <a:pt x="953" y="7557"/>
                      <a:pt x="0" y="10513"/>
                      <a:pt x="815" y="10927"/>
                    </a:cubicBezTo>
                    <a:cubicBezTo>
                      <a:pt x="875" y="10957"/>
                      <a:pt x="940" y="10971"/>
                      <a:pt x="1010" y="10971"/>
                    </a:cubicBezTo>
                    <a:cubicBezTo>
                      <a:pt x="1425" y="10971"/>
                      <a:pt x="2011" y="10462"/>
                      <a:pt x="2638" y="9670"/>
                    </a:cubicBezTo>
                    <a:lnTo>
                      <a:pt x="2348" y="9518"/>
                    </a:lnTo>
                    <a:cubicBezTo>
                      <a:pt x="1757" y="10257"/>
                      <a:pt x="1287" y="10655"/>
                      <a:pt x="1046" y="10655"/>
                    </a:cubicBezTo>
                    <a:cubicBezTo>
                      <a:pt x="1016" y="10655"/>
                      <a:pt x="990" y="10649"/>
                      <a:pt x="967" y="10637"/>
                    </a:cubicBezTo>
                    <a:cubicBezTo>
                      <a:pt x="567" y="10430"/>
                      <a:pt x="995" y="8193"/>
                      <a:pt x="2610" y="5003"/>
                    </a:cubicBezTo>
                    <a:cubicBezTo>
                      <a:pt x="4137" y="1976"/>
                      <a:pt x="5613" y="318"/>
                      <a:pt x="6110" y="318"/>
                    </a:cubicBezTo>
                    <a:cubicBezTo>
                      <a:pt x="6139" y="318"/>
                      <a:pt x="6165" y="323"/>
                      <a:pt x="6187" y="335"/>
                    </a:cubicBezTo>
                    <a:cubicBezTo>
                      <a:pt x="6394" y="445"/>
                      <a:pt x="6380" y="1081"/>
                      <a:pt x="6104" y="2116"/>
                    </a:cubicBezTo>
                    <a:lnTo>
                      <a:pt x="6394" y="2254"/>
                    </a:lnTo>
                    <a:cubicBezTo>
                      <a:pt x="6712" y="1108"/>
                      <a:pt x="6753" y="252"/>
                      <a:pt x="6339" y="45"/>
                    </a:cubicBezTo>
                    <a:cubicBezTo>
                      <a:pt x="6279" y="15"/>
                      <a:pt x="6213" y="0"/>
                      <a:pt x="6142" y="0"/>
                    </a:cubicBezTo>
                    <a:close/>
                  </a:path>
                </a:pathLst>
              </a:custGeom>
              <a:solidFill>
                <a:srgbClr val="EC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55;p32"/>
              <p:cNvSpPr/>
              <p:nvPr/>
            </p:nvSpPr>
            <p:spPr>
              <a:xfrm>
                <a:off x="6393575" y="998725"/>
                <a:ext cx="167825" cy="262375"/>
              </a:xfrm>
              <a:custGeom>
                <a:avLst/>
                <a:gdLst/>
                <a:ahLst/>
                <a:cxnLst/>
                <a:rect l="l" t="t" r="r" b="b"/>
                <a:pathLst>
                  <a:path w="6713" h="10495" extrusionOk="0">
                    <a:moveTo>
                      <a:pt x="5813" y="0"/>
                    </a:moveTo>
                    <a:cubicBezTo>
                      <a:pt x="5019" y="0"/>
                      <a:pt x="3410" y="1935"/>
                      <a:pt x="2072" y="4599"/>
                    </a:cubicBezTo>
                    <a:cubicBezTo>
                      <a:pt x="608" y="7471"/>
                      <a:pt x="1" y="10095"/>
                      <a:pt x="719" y="10454"/>
                    </a:cubicBezTo>
                    <a:cubicBezTo>
                      <a:pt x="773" y="10482"/>
                      <a:pt x="833" y="10495"/>
                      <a:pt x="899" y="10495"/>
                    </a:cubicBezTo>
                    <a:cubicBezTo>
                      <a:pt x="1692" y="10495"/>
                      <a:pt x="3302" y="8549"/>
                      <a:pt x="4641" y="5897"/>
                    </a:cubicBezTo>
                    <a:cubicBezTo>
                      <a:pt x="6104" y="3024"/>
                      <a:pt x="6712" y="401"/>
                      <a:pt x="5994" y="42"/>
                    </a:cubicBezTo>
                    <a:cubicBezTo>
                      <a:pt x="5940" y="14"/>
                      <a:pt x="5879" y="0"/>
                      <a:pt x="5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56;p32"/>
              <p:cNvSpPr/>
              <p:nvPr/>
            </p:nvSpPr>
            <p:spPr>
              <a:xfrm>
                <a:off x="6401525" y="1018425"/>
                <a:ext cx="142250" cy="222975"/>
              </a:xfrm>
              <a:custGeom>
                <a:avLst/>
                <a:gdLst/>
                <a:ahLst/>
                <a:cxnLst/>
                <a:rect l="l" t="t" r="r" b="b"/>
                <a:pathLst>
                  <a:path w="5690" h="8919" extrusionOk="0">
                    <a:moveTo>
                      <a:pt x="5035" y="0"/>
                    </a:moveTo>
                    <a:cubicBezTo>
                      <a:pt x="4205" y="0"/>
                      <a:pt x="2842" y="1852"/>
                      <a:pt x="1823" y="3852"/>
                    </a:cubicBezTo>
                    <a:cubicBezTo>
                      <a:pt x="718" y="6048"/>
                      <a:pt x="0" y="8465"/>
                      <a:pt x="787" y="8865"/>
                    </a:cubicBezTo>
                    <a:cubicBezTo>
                      <a:pt x="859" y="8901"/>
                      <a:pt x="937" y="8918"/>
                      <a:pt x="1018" y="8918"/>
                    </a:cubicBezTo>
                    <a:cubicBezTo>
                      <a:pt x="1405" y="8918"/>
                      <a:pt x="1890" y="8531"/>
                      <a:pt x="2403" y="7926"/>
                    </a:cubicBezTo>
                    <a:lnTo>
                      <a:pt x="2127" y="7774"/>
                    </a:lnTo>
                    <a:cubicBezTo>
                      <a:pt x="1629" y="8357"/>
                      <a:pt x="1228" y="8662"/>
                      <a:pt x="997" y="8662"/>
                    </a:cubicBezTo>
                    <a:cubicBezTo>
                      <a:pt x="965" y="8662"/>
                      <a:pt x="937" y="8656"/>
                      <a:pt x="912" y="8644"/>
                    </a:cubicBezTo>
                    <a:cubicBezTo>
                      <a:pt x="525" y="8451"/>
                      <a:pt x="787" y="6587"/>
                      <a:pt x="2113" y="3990"/>
                    </a:cubicBezTo>
                    <a:cubicBezTo>
                      <a:pt x="3353" y="1562"/>
                      <a:pt x="4605" y="257"/>
                      <a:pt x="5078" y="257"/>
                    </a:cubicBezTo>
                    <a:cubicBezTo>
                      <a:pt x="5111" y="257"/>
                      <a:pt x="5140" y="263"/>
                      <a:pt x="5165" y="276"/>
                    </a:cubicBezTo>
                    <a:cubicBezTo>
                      <a:pt x="5358" y="386"/>
                      <a:pt x="5386" y="925"/>
                      <a:pt x="5179" y="1767"/>
                    </a:cubicBezTo>
                    <a:lnTo>
                      <a:pt x="5469" y="1905"/>
                    </a:lnTo>
                    <a:cubicBezTo>
                      <a:pt x="5690" y="966"/>
                      <a:pt x="5676" y="248"/>
                      <a:pt x="5262" y="55"/>
                    </a:cubicBezTo>
                    <a:cubicBezTo>
                      <a:pt x="5192" y="18"/>
                      <a:pt x="5116" y="0"/>
                      <a:pt x="5035" y="0"/>
                    </a:cubicBezTo>
                    <a:close/>
                  </a:path>
                </a:pathLst>
              </a:custGeom>
              <a:solidFill>
                <a:srgbClr val="EC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57;p32"/>
              <p:cNvSpPr/>
              <p:nvPr/>
            </p:nvSpPr>
            <p:spPr>
              <a:xfrm>
                <a:off x="7268075" y="1446500"/>
                <a:ext cx="41450" cy="68725"/>
              </a:xfrm>
              <a:custGeom>
                <a:avLst/>
                <a:gdLst/>
                <a:ahLst/>
                <a:cxnLst/>
                <a:rect l="l" t="t" r="r" b="b"/>
                <a:pathLst>
                  <a:path w="1658" h="2749" extrusionOk="0">
                    <a:moveTo>
                      <a:pt x="1285" y="0"/>
                    </a:moveTo>
                    <a:lnTo>
                      <a:pt x="0" y="2555"/>
                    </a:lnTo>
                    <a:lnTo>
                      <a:pt x="373" y="2748"/>
                    </a:lnTo>
                    <a:lnTo>
                      <a:pt x="1658" y="194"/>
                    </a:lnTo>
                    <a:lnTo>
                      <a:pt x="1285"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58;p32"/>
              <p:cNvSpPr/>
              <p:nvPr/>
            </p:nvSpPr>
            <p:spPr>
              <a:xfrm>
                <a:off x="7240100" y="1432350"/>
                <a:ext cx="41800" cy="68725"/>
              </a:xfrm>
              <a:custGeom>
                <a:avLst/>
                <a:gdLst/>
                <a:ahLst/>
                <a:cxnLst/>
                <a:rect l="l" t="t" r="r" b="b"/>
                <a:pathLst>
                  <a:path w="1672" h="2749" extrusionOk="0">
                    <a:moveTo>
                      <a:pt x="1299" y="0"/>
                    </a:moveTo>
                    <a:lnTo>
                      <a:pt x="1" y="2555"/>
                    </a:lnTo>
                    <a:lnTo>
                      <a:pt x="374" y="2748"/>
                    </a:lnTo>
                    <a:lnTo>
                      <a:pt x="1672" y="193"/>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59;p32"/>
              <p:cNvSpPr/>
              <p:nvPr/>
            </p:nvSpPr>
            <p:spPr>
              <a:xfrm>
                <a:off x="7212150" y="1418175"/>
                <a:ext cx="41800" cy="68750"/>
              </a:xfrm>
              <a:custGeom>
                <a:avLst/>
                <a:gdLst/>
                <a:ahLst/>
                <a:cxnLst/>
                <a:rect l="l" t="t" r="r" b="b"/>
                <a:pathLst>
                  <a:path w="1672" h="2750" extrusionOk="0">
                    <a:moveTo>
                      <a:pt x="1298" y="1"/>
                    </a:moveTo>
                    <a:lnTo>
                      <a:pt x="0" y="2556"/>
                    </a:lnTo>
                    <a:lnTo>
                      <a:pt x="373" y="2749"/>
                    </a:lnTo>
                    <a:lnTo>
                      <a:pt x="1671" y="194"/>
                    </a:lnTo>
                    <a:lnTo>
                      <a:pt x="1298"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60;p32"/>
              <p:cNvSpPr/>
              <p:nvPr/>
            </p:nvSpPr>
            <p:spPr>
              <a:xfrm>
                <a:off x="7184175" y="1404025"/>
                <a:ext cx="41800" cy="68725"/>
              </a:xfrm>
              <a:custGeom>
                <a:avLst/>
                <a:gdLst/>
                <a:ahLst/>
                <a:cxnLst/>
                <a:rect l="l" t="t" r="r" b="b"/>
                <a:pathLst>
                  <a:path w="1672" h="2749" extrusionOk="0">
                    <a:moveTo>
                      <a:pt x="1299" y="1"/>
                    </a:moveTo>
                    <a:lnTo>
                      <a:pt x="1" y="2555"/>
                    </a:lnTo>
                    <a:lnTo>
                      <a:pt x="374" y="2749"/>
                    </a:lnTo>
                    <a:lnTo>
                      <a:pt x="1672" y="180"/>
                    </a:lnTo>
                    <a:lnTo>
                      <a:pt x="1299"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61;p32"/>
              <p:cNvSpPr/>
              <p:nvPr/>
            </p:nvSpPr>
            <p:spPr>
              <a:xfrm>
                <a:off x="7156225" y="1389875"/>
                <a:ext cx="41800" cy="68725"/>
              </a:xfrm>
              <a:custGeom>
                <a:avLst/>
                <a:gdLst/>
                <a:ahLst/>
                <a:cxnLst/>
                <a:rect l="l" t="t" r="r" b="b"/>
                <a:pathLst>
                  <a:path w="1672" h="2749" extrusionOk="0">
                    <a:moveTo>
                      <a:pt x="1298" y="0"/>
                    </a:moveTo>
                    <a:lnTo>
                      <a:pt x="0" y="2555"/>
                    </a:lnTo>
                    <a:lnTo>
                      <a:pt x="373" y="2749"/>
                    </a:lnTo>
                    <a:lnTo>
                      <a:pt x="1671" y="194"/>
                    </a:lnTo>
                    <a:lnTo>
                      <a:pt x="1298"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62;p32"/>
              <p:cNvSpPr/>
              <p:nvPr/>
            </p:nvSpPr>
            <p:spPr>
              <a:xfrm>
                <a:off x="7128250" y="1375725"/>
                <a:ext cx="41800" cy="68725"/>
              </a:xfrm>
              <a:custGeom>
                <a:avLst/>
                <a:gdLst/>
                <a:ahLst/>
                <a:cxnLst/>
                <a:rect l="l" t="t" r="r" b="b"/>
                <a:pathLst>
                  <a:path w="1672" h="2749" extrusionOk="0">
                    <a:moveTo>
                      <a:pt x="1299" y="0"/>
                    </a:moveTo>
                    <a:lnTo>
                      <a:pt x="1" y="2555"/>
                    </a:lnTo>
                    <a:lnTo>
                      <a:pt x="373" y="2748"/>
                    </a:lnTo>
                    <a:lnTo>
                      <a:pt x="1672" y="194"/>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63;p32"/>
              <p:cNvSpPr/>
              <p:nvPr/>
            </p:nvSpPr>
            <p:spPr>
              <a:xfrm>
                <a:off x="7100275" y="1361575"/>
                <a:ext cx="41800" cy="68725"/>
              </a:xfrm>
              <a:custGeom>
                <a:avLst/>
                <a:gdLst/>
                <a:ahLst/>
                <a:cxnLst/>
                <a:rect l="l" t="t" r="r" b="b"/>
                <a:pathLst>
                  <a:path w="1672" h="2749" extrusionOk="0">
                    <a:moveTo>
                      <a:pt x="1299" y="0"/>
                    </a:moveTo>
                    <a:lnTo>
                      <a:pt x="1" y="2555"/>
                    </a:lnTo>
                    <a:lnTo>
                      <a:pt x="374" y="2748"/>
                    </a:lnTo>
                    <a:lnTo>
                      <a:pt x="1672"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64;p32"/>
              <p:cNvSpPr/>
              <p:nvPr/>
            </p:nvSpPr>
            <p:spPr>
              <a:xfrm>
                <a:off x="7072675" y="1347400"/>
                <a:ext cx="41450" cy="68750"/>
              </a:xfrm>
              <a:custGeom>
                <a:avLst/>
                <a:gdLst/>
                <a:ahLst/>
                <a:cxnLst/>
                <a:rect l="l" t="t" r="r" b="b"/>
                <a:pathLst>
                  <a:path w="1658" h="2750" extrusionOk="0">
                    <a:moveTo>
                      <a:pt x="1284" y="1"/>
                    </a:moveTo>
                    <a:lnTo>
                      <a:pt x="0" y="2556"/>
                    </a:lnTo>
                    <a:lnTo>
                      <a:pt x="373" y="2749"/>
                    </a:lnTo>
                    <a:lnTo>
                      <a:pt x="1657" y="194"/>
                    </a:lnTo>
                    <a:lnTo>
                      <a:pt x="1284"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65;p32"/>
              <p:cNvSpPr/>
              <p:nvPr/>
            </p:nvSpPr>
            <p:spPr>
              <a:xfrm>
                <a:off x="7044700" y="1333250"/>
                <a:ext cx="41450" cy="68725"/>
              </a:xfrm>
              <a:custGeom>
                <a:avLst/>
                <a:gdLst/>
                <a:ahLst/>
                <a:cxnLst/>
                <a:rect l="l" t="t" r="r" b="b"/>
                <a:pathLst>
                  <a:path w="1658" h="2749" extrusionOk="0">
                    <a:moveTo>
                      <a:pt x="1285" y="1"/>
                    </a:moveTo>
                    <a:lnTo>
                      <a:pt x="1" y="2556"/>
                    </a:lnTo>
                    <a:lnTo>
                      <a:pt x="373" y="2749"/>
                    </a:lnTo>
                    <a:lnTo>
                      <a:pt x="1658" y="180"/>
                    </a:lnTo>
                    <a:lnTo>
                      <a:pt x="1285"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66;p32"/>
              <p:cNvSpPr/>
              <p:nvPr/>
            </p:nvSpPr>
            <p:spPr>
              <a:xfrm>
                <a:off x="7016750" y="1319100"/>
                <a:ext cx="41775" cy="68375"/>
              </a:xfrm>
              <a:custGeom>
                <a:avLst/>
                <a:gdLst/>
                <a:ahLst/>
                <a:cxnLst/>
                <a:rect l="l" t="t" r="r" b="b"/>
                <a:pathLst>
                  <a:path w="1671" h="2735" extrusionOk="0">
                    <a:moveTo>
                      <a:pt x="1298" y="1"/>
                    </a:moveTo>
                    <a:lnTo>
                      <a:pt x="0" y="2555"/>
                    </a:lnTo>
                    <a:lnTo>
                      <a:pt x="373" y="2735"/>
                    </a:lnTo>
                    <a:lnTo>
                      <a:pt x="1671" y="180"/>
                    </a:lnTo>
                    <a:lnTo>
                      <a:pt x="1298"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67;p32"/>
              <p:cNvSpPr/>
              <p:nvPr/>
            </p:nvSpPr>
            <p:spPr>
              <a:xfrm>
                <a:off x="6988775" y="1304950"/>
                <a:ext cx="41800" cy="68375"/>
              </a:xfrm>
              <a:custGeom>
                <a:avLst/>
                <a:gdLst/>
                <a:ahLst/>
                <a:cxnLst/>
                <a:rect l="l" t="t" r="r" b="b"/>
                <a:pathLst>
                  <a:path w="1672" h="2735" extrusionOk="0">
                    <a:moveTo>
                      <a:pt x="1299" y="0"/>
                    </a:moveTo>
                    <a:lnTo>
                      <a:pt x="0" y="2555"/>
                    </a:lnTo>
                    <a:lnTo>
                      <a:pt x="373" y="2735"/>
                    </a:lnTo>
                    <a:lnTo>
                      <a:pt x="1671"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68;p32"/>
              <p:cNvSpPr/>
              <p:nvPr/>
            </p:nvSpPr>
            <p:spPr>
              <a:xfrm>
                <a:off x="6960800" y="1290800"/>
                <a:ext cx="41800" cy="68725"/>
              </a:xfrm>
              <a:custGeom>
                <a:avLst/>
                <a:gdLst/>
                <a:ahLst/>
                <a:cxnLst/>
                <a:rect l="l" t="t" r="r" b="b"/>
                <a:pathLst>
                  <a:path w="1672" h="2749" extrusionOk="0">
                    <a:moveTo>
                      <a:pt x="1299" y="0"/>
                    </a:moveTo>
                    <a:lnTo>
                      <a:pt x="1" y="2555"/>
                    </a:lnTo>
                    <a:lnTo>
                      <a:pt x="374" y="2748"/>
                    </a:lnTo>
                    <a:lnTo>
                      <a:pt x="1672"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69;p32"/>
              <p:cNvSpPr/>
              <p:nvPr/>
            </p:nvSpPr>
            <p:spPr>
              <a:xfrm>
                <a:off x="6447775" y="1061900"/>
                <a:ext cx="510300" cy="364950"/>
              </a:xfrm>
              <a:custGeom>
                <a:avLst/>
                <a:gdLst/>
                <a:ahLst/>
                <a:cxnLst/>
                <a:rect l="l" t="t" r="r" b="b"/>
                <a:pathLst>
                  <a:path w="20412" h="14598" extrusionOk="0">
                    <a:moveTo>
                      <a:pt x="3149" y="760"/>
                    </a:moveTo>
                    <a:lnTo>
                      <a:pt x="19652" y="9129"/>
                    </a:lnTo>
                    <a:lnTo>
                      <a:pt x="17263" y="13824"/>
                    </a:lnTo>
                    <a:lnTo>
                      <a:pt x="774" y="5455"/>
                    </a:lnTo>
                    <a:lnTo>
                      <a:pt x="3149" y="760"/>
                    </a:lnTo>
                    <a:close/>
                    <a:moveTo>
                      <a:pt x="2901" y="0"/>
                    </a:moveTo>
                    <a:lnTo>
                      <a:pt x="1" y="5704"/>
                    </a:lnTo>
                    <a:lnTo>
                      <a:pt x="17511" y="14597"/>
                    </a:lnTo>
                    <a:lnTo>
                      <a:pt x="20411" y="8880"/>
                    </a:lnTo>
                    <a:lnTo>
                      <a:pt x="2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70;p32"/>
              <p:cNvSpPr/>
              <p:nvPr/>
            </p:nvSpPr>
            <p:spPr>
              <a:xfrm>
                <a:off x="8101800" y="1951850"/>
                <a:ext cx="327350" cy="168575"/>
              </a:xfrm>
              <a:custGeom>
                <a:avLst/>
                <a:gdLst/>
                <a:ahLst/>
                <a:cxnLst/>
                <a:rect l="l" t="t" r="r" b="b"/>
                <a:pathLst>
                  <a:path w="13094" h="6743" extrusionOk="0">
                    <a:moveTo>
                      <a:pt x="375" y="1"/>
                    </a:moveTo>
                    <a:cubicBezTo>
                      <a:pt x="114" y="1"/>
                      <a:pt x="1" y="369"/>
                      <a:pt x="250" y="501"/>
                    </a:cubicBezTo>
                    <a:lnTo>
                      <a:pt x="13093" y="6743"/>
                    </a:lnTo>
                    <a:lnTo>
                      <a:pt x="499" y="73"/>
                    </a:lnTo>
                    <a:cubicBezTo>
                      <a:pt x="471" y="59"/>
                      <a:pt x="458" y="17"/>
                      <a:pt x="416" y="4"/>
                    </a:cubicBezTo>
                    <a:cubicBezTo>
                      <a:pt x="402" y="2"/>
                      <a:pt x="388" y="1"/>
                      <a:pt x="375"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71;p32"/>
              <p:cNvSpPr/>
              <p:nvPr/>
            </p:nvSpPr>
            <p:spPr>
              <a:xfrm>
                <a:off x="7045750" y="1461125"/>
                <a:ext cx="828950" cy="442625"/>
              </a:xfrm>
              <a:custGeom>
                <a:avLst/>
                <a:gdLst/>
                <a:ahLst/>
                <a:cxnLst/>
                <a:rect l="l" t="t" r="r" b="b"/>
                <a:pathLst>
                  <a:path w="33158" h="17705" extrusionOk="0">
                    <a:moveTo>
                      <a:pt x="630" y="0"/>
                    </a:moveTo>
                    <a:cubicBezTo>
                      <a:pt x="615" y="0"/>
                      <a:pt x="602" y="7"/>
                      <a:pt x="594" y="23"/>
                    </a:cubicBezTo>
                    <a:lnTo>
                      <a:pt x="14" y="1169"/>
                    </a:lnTo>
                    <a:cubicBezTo>
                      <a:pt x="0" y="1197"/>
                      <a:pt x="14" y="1224"/>
                      <a:pt x="41" y="1238"/>
                    </a:cubicBezTo>
                    <a:lnTo>
                      <a:pt x="32494" y="17699"/>
                    </a:lnTo>
                    <a:cubicBezTo>
                      <a:pt x="32502" y="17703"/>
                      <a:pt x="32509" y="17705"/>
                      <a:pt x="32516" y="17705"/>
                    </a:cubicBezTo>
                    <a:cubicBezTo>
                      <a:pt x="32536" y="17705"/>
                      <a:pt x="32553" y="17692"/>
                      <a:pt x="32563" y="17672"/>
                    </a:cubicBezTo>
                    <a:lnTo>
                      <a:pt x="33143" y="16525"/>
                    </a:lnTo>
                    <a:cubicBezTo>
                      <a:pt x="33157" y="16512"/>
                      <a:pt x="33143" y="16484"/>
                      <a:pt x="33129" y="16470"/>
                    </a:cubicBezTo>
                    <a:lnTo>
                      <a:pt x="663" y="9"/>
                    </a:lnTo>
                    <a:cubicBezTo>
                      <a:pt x="651" y="3"/>
                      <a:pt x="640" y="0"/>
                      <a:pt x="630"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72;p32"/>
            <p:cNvSpPr/>
            <p:nvPr/>
          </p:nvSpPr>
          <p:spPr>
            <a:xfrm>
              <a:off x="6360184" y="3901570"/>
              <a:ext cx="1098933" cy="359239"/>
            </a:xfrm>
            <a:custGeom>
              <a:avLst/>
              <a:gdLst/>
              <a:ahLst/>
              <a:cxnLst/>
              <a:rect l="l" t="t" r="r" b="b"/>
              <a:pathLst>
                <a:path w="46305" h="15137" extrusionOk="0">
                  <a:moveTo>
                    <a:pt x="23159" y="1"/>
                  </a:moveTo>
                  <a:cubicBezTo>
                    <a:pt x="10371" y="1"/>
                    <a:pt x="0" y="3384"/>
                    <a:pt x="0" y="7568"/>
                  </a:cubicBezTo>
                  <a:cubicBezTo>
                    <a:pt x="0" y="11739"/>
                    <a:pt x="10371" y="15136"/>
                    <a:pt x="23159" y="15136"/>
                  </a:cubicBezTo>
                  <a:cubicBezTo>
                    <a:pt x="35947" y="15136"/>
                    <a:pt x="46304" y="11739"/>
                    <a:pt x="46304" y="7568"/>
                  </a:cubicBezTo>
                  <a:cubicBezTo>
                    <a:pt x="46304" y="3384"/>
                    <a:pt x="35947" y="1"/>
                    <a:pt x="23159"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3;p32"/>
            <p:cNvSpPr/>
            <p:nvPr/>
          </p:nvSpPr>
          <p:spPr>
            <a:xfrm>
              <a:off x="6945190" y="3933372"/>
              <a:ext cx="1659685" cy="359215"/>
            </a:xfrm>
            <a:custGeom>
              <a:avLst/>
              <a:gdLst/>
              <a:ahLst/>
              <a:cxnLst/>
              <a:rect l="l" t="t" r="r" b="b"/>
              <a:pathLst>
                <a:path w="69933" h="15136" extrusionOk="0">
                  <a:moveTo>
                    <a:pt x="34967" y="0"/>
                  </a:moveTo>
                  <a:cubicBezTo>
                    <a:pt x="15661" y="0"/>
                    <a:pt x="0" y="3384"/>
                    <a:pt x="0" y="7568"/>
                  </a:cubicBezTo>
                  <a:cubicBezTo>
                    <a:pt x="0" y="11752"/>
                    <a:pt x="15661" y="15136"/>
                    <a:pt x="34967" y="15136"/>
                  </a:cubicBezTo>
                  <a:cubicBezTo>
                    <a:pt x="54286" y="15136"/>
                    <a:pt x="69933" y="11752"/>
                    <a:pt x="69933" y="7568"/>
                  </a:cubicBezTo>
                  <a:cubicBezTo>
                    <a:pt x="69933" y="3384"/>
                    <a:pt x="54286" y="0"/>
                    <a:pt x="3496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4;p32"/>
            <p:cNvSpPr/>
            <p:nvPr/>
          </p:nvSpPr>
          <p:spPr>
            <a:xfrm>
              <a:off x="7707170" y="1827990"/>
              <a:ext cx="195034" cy="294069"/>
            </a:xfrm>
            <a:custGeom>
              <a:avLst/>
              <a:gdLst/>
              <a:ahLst/>
              <a:cxnLst/>
              <a:rect l="l" t="t" r="r" b="b"/>
              <a:pathLst>
                <a:path w="8218" h="12391" extrusionOk="0">
                  <a:moveTo>
                    <a:pt x="8218" y="0"/>
                  </a:moveTo>
                  <a:lnTo>
                    <a:pt x="733" y="5994"/>
                  </a:lnTo>
                  <a:cubicBezTo>
                    <a:pt x="733" y="5994"/>
                    <a:pt x="1" y="11145"/>
                    <a:pt x="3232" y="12318"/>
                  </a:cubicBezTo>
                  <a:cubicBezTo>
                    <a:pt x="3367" y="12367"/>
                    <a:pt x="3499" y="12391"/>
                    <a:pt x="3629" y="12391"/>
                  </a:cubicBezTo>
                  <a:cubicBezTo>
                    <a:pt x="6607" y="12391"/>
                    <a:pt x="8218" y="1"/>
                    <a:pt x="8218"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75;p32"/>
            <p:cNvSpPr/>
            <p:nvPr/>
          </p:nvSpPr>
          <p:spPr>
            <a:xfrm>
              <a:off x="6872759" y="2043600"/>
              <a:ext cx="37640" cy="23994"/>
            </a:xfrm>
            <a:custGeom>
              <a:avLst/>
              <a:gdLst/>
              <a:ahLst/>
              <a:cxnLst/>
              <a:rect l="l" t="t" r="r" b="b"/>
              <a:pathLst>
                <a:path w="1586" h="1011" extrusionOk="0">
                  <a:moveTo>
                    <a:pt x="1432" y="0"/>
                  </a:moveTo>
                  <a:cubicBezTo>
                    <a:pt x="1416" y="0"/>
                    <a:pt x="1399" y="5"/>
                    <a:pt x="1381" y="16"/>
                  </a:cubicBezTo>
                  <a:lnTo>
                    <a:pt x="83" y="803"/>
                  </a:lnTo>
                  <a:cubicBezTo>
                    <a:pt x="1" y="858"/>
                    <a:pt x="28" y="1010"/>
                    <a:pt x="139" y="1010"/>
                  </a:cubicBezTo>
                  <a:cubicBezTo>
                    <a:pt x="166" y="1010"/>
                    <a:pt x="180" y="996"/>
                    <a:pt x="194" y="996"/>
                  </a:cubicBezTo>
                  <a:lnTo>
                    <a:pt x="1492" y="209"/>
                  </a:lnTo>
                  <a:cubicBezTo>
                    <a:pt x="1585" y="139"/>
                    <a:pt x="1521" y="0"/>
                    <a:pt x="14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6;p32"/>
            <p:cNvSpPr/>
            <p:nvPr/>
          </p:nvSpPr>
          <p:spPr>
            <a:xfrm>
              <a:off x="6910446" y="1667203"/>
              <a:ext cx="416766" cy="375140"/>
            </a:xfrm>
            <a:custGeom>
              <a:avLst/>
              <a:gdLst/>
              <a:ahLst/>
              <a:cxnLst/>
              <a:rect l="l" t="t" r="r" b="b"/>
              <a:pathLst>
                <a:path w="17561" h="15807" extrusionOk="0">
                  <a:moveTo>
                    <a:pt x="17393" y="1"/>
                  </a:moveTo>
                  <a:cubicBezTo>
                    <a:pt x="17372" y="1"/>
                    <a:pt x="17352" y="7"/>
                    <a:pt x="17332" y="22"/>
                  </a:cubicBezTo>
                  <a:cubicBezTo>
                    <a:pt x="16890" y="395"/>
                    <a:pt x="16476" y="809"/>
                    <a:pt x="16130" y="1279"/>
                  </a:cubicBezTo>
                  <a:cubicBezTo>
                    <a:pt x="15978" y="1445"/>
                    <a:pt x="15840" y="1610"/>
                    <a:pt x="15702" y="1776"/>
                  </a:cubicBezTo>
                  <a:cubicBezTo>
                    <a:pt x="15122" y="2439"/>
                    <a:pt x="14307" y="2978"/>
                    <a:pt x="13216" y="3433"/>
                  </a:cubicBezTo>
                  <a:cubicBezTo>
                    <a:pt x="12719" y="3627"/>
                    <a:pt x="12181" y="3806"/>
                    <a:pt x="11615" y="3972"/>
                  </a:cubicBezTo>
                  <a:cubicBezTo>
                    <a:pt x="10358" y="4359"/>
                    <a:pt x="9074" y="4759"/>
                    <a:pt x="8148" y="5657"/>
                  </a:cubicBezTo>
                  <a:cubicBezTo>
                    <a:pt x="7637" y="6140"/>
                    <a:pt x="7347" y="6748"/>
                    <a:pt x="7057" y="7341"/>
                  </a:cubicBezTo>
                  <a:cubicBezTo>
                    <a:pt x="6781" y="7949"/>
                    <a:pt x="6505" y="8515"/>
                    <a:pt x="6022" y="8971"/>
                  </a:cubicBezTo>
                  <a:cubicBezTo>
                    <a:pt x="5538" y="9427"/>
                    <a:pt x="4903" y="9703"/>
                    <a:pt x="4295" y="9979"/>
                  </a:cubicBezTo>
                  <a:cubicBezTo>
                    <a:pt x="3550" y="10310"/>
                    <a:pt x="2790" y="10642"/>
                    <a:pt x="2252" y="11319"/>
                  </a:cubicBezTo>
                  <a:cubicBezTo>
                    <a:pt x="1741" y="11968"/>
                    <a:pt x="1395" y="12713"/>
                    <a:pt x="1216" y="13514"/>
                  </a:cubicBezTo>
                  <a:cubicBezTo>
                    <a:pt x="1174" y="13666"/>
                    <a:pt x="1133" y="13804"/>
                    <a:pt x="1105" y="13956"/>
                  </a:cubicBezTo>
                  <a:cubicBezTo>
                    <a:pt x="953" y="14647"/>
                    <a:pt x="829" y="15241"/>
                    <a:pt x="111" y="15613"/>
                  </a:cubicBezTo>
                  <a:cubicBezTo>
                    <a:pt x="1" y="15655"/>
                    <a:pt x="42" y="15807"/>
                    <a:pt x="153" y="15807"/>
                  </a:cubicBezTo>
                  <a:lnTo>
                    <a:pt x="194" y="15807"/>
                  </a:lnTo>
                  <a:cubicBezTo>
                    <a:pt x="1009" y="15392"/>
                    <a:pt x="1147" y="14716"/>
                    <a:pt x="1313" y="14011"/>
                  </a:cubicBezTo>
                  <a:cubicBezTo>
                    <a:pt x="1340" y="13860"/>
                    <a:pt x="1368" y="13721"/>
                    <a:pt x="1409" y="13570"/>
                  </a:cubicBezTo>
                  <a:cubicBezTo>
                    <a:pt x="1589" y="12796"/>
                    <a:pt x="1934" y="12064"/>
                    <a:pt x="2417" y="11443"/>
                  </a:cubicBezTo>
                  <a:cubicBezTo>
                    <a:pt x="2928" y="10808"/>
                    <a:pt x="3633" y="10504"/>
                    <a:pt x="4392" y="10172"/>
                  </a:cubicBezTo>
                  <a:cubicBezTo>
                    <a:pt x="5014" y="9896"/>
                    <a:pt x="5663" y="9606"/>
                    <a:pt x="6187" y="9123"/>
                  </a:cubicBezTo>
                  <a:cubicBezTo>
                    <a:pt x="6698" y="8640"/>
                    <a:pt x="7002" y="8004"/>
                    <a:pt x="7265" y="7438"/>
                  </a:cubicBezTo>
                  <a:cubicBezTo>
                    <a:pt x="7541" y="6858"/>
                    <a:pt x="7817" y="6264"/>
                    <a:pt x="8300" y="5795"/>
                  </a:cubicBezTo>
                  <a:cubicBezTo>
                    <a:pt x="9198" y="4952"/>
                    <a:pt x="10455" y="4552"/>
                    <a:pt x="11684" y="4179"/>
                  </a:cubicBezTo>
                  <a:cubicBezTo>
                    <a:pt x="12236" y="4013"/>
                    <a:pt x="12788" y="3834"/>
                    <a:pt x="13313" y="3627"/>
                  </a:cubicBezTo>
                  <a:cubicBezTo>
                    <a:pt x="14418" y="3157"/>
                    <a:pt x="15260" y="2605"/>
                    <a:pt x="15868" y="1914"/>
                  </a:cubicBezTo>
                  <a:cubicBezTo>
                    <a:pt x="16020" y="1749"/>
                    <a:pt x="16158" y="1583"/>
                    <a:pt x="16296" y="1403"/>
                  </a:cubicBezTo>
                  <a:cubicBezTo>
                    <a:pt x="16641" y="961"/>
                    <a:pt x="17028" y="561"/>
                    <a:pt x="17470" y="202"/>
                  </a:cubicBezTo>
                  <a:cubicBezTo>
                    <a:pt x="17560" y="134"/>
                    <a:pt x="17484" y="1"/>
                    <a:pt x="17393"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7;p32"/>
            <p:cNvSpPr/>
            <p:nvPr/>
          </p:nvSpPr>
          <p:spPr>
            <a:xfrm>
              <a:off x="8005084" y="1950569"/>
              <a:ext cx="82945" cy="84559"/>
            </a:xfrm>
            <a:custGeom>
              <a:avLst/>
              <a:gdLst/>
              <a:ahLst/>
              <a:cxnLst/>
              <a:rect l="l" t="t" r="r" b="b"/>
              <a:pathLst>
                <a:path w="3495" h="3563" extrusionOk="0">
                  <a:moveTo>
                    <a:pt x="1838" y="0"/>
                  </a:moveTo>
                  <a:lnTo>
                    <a:pt x="1" y="829"/>
                  </a:lnTo>
                  <a:lnTo>
                    <a:pt x="1354" y="3563"/>
                  </a:lnTo>
                  <a:lnTo>
                    <a:pt x="3495" y="2569"/>
                  </a:lnTo>
                  <a:lnTo>
                    <a:pt x="1838" y="0"/>
                  </a:ln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8;p32"/>
            <p:cNvSpPr/>
            <p:nvPr/>
          </p:nvSpPr>
          <p:spPr>
            <a:xfrm>
              <a:off x="8047043" y="1929138"/>
              <a:ext cx="72123" cy="82399"/>
            </a:xfrm>
            <a:custGeom>
              <a:avLst/>
              <a:gdLst/>
              <a:ahLst/>
              <a:cxnLst/>
              <a:rect l="l" t="t" r="r" b="b"/>
              <a:pathLst>
                <a:path w="3039" h="3472" extrusionOk="0">
                  <a:moveTo>
                    <a:pt x="2248" y="0"/>
                  </a:moveTo>
                  <a:cubicBezTo>
                    <a:pt x="1377" y="0"/>
                    <a:pt x="1" y="958"/>
                    <a:pt x="1" y="958"/>
                  </a:cubicBezTo>
                  <a:cubicBezTo>
                    <a:pt x="1" y="958"/>
                    <a:pt x="912" y="3444"/>
                    <a:pt x="1727" y="3472"/>
                  </a:cubicBezTo>
                  <a:cubicBezTo>
                    <a:pt x="1729" y="3472"/>
                    <a:pt x="1731" y="3472"/>
                    <a:pt x="1732" y="3472"/>
                  </a:cubicBezTo>
                  <a:cubicBezTo>
                    <a:pt x="2530" y="3472"/>
                    <a:pt x="3038" y="557"/>
                    <a:pt x="2790" y="226"/>
                  </a:cubicBezTo>
                  <a:cubicBezTo>
                    <a:pt x="2665" y="64"/>
                    <a:pt x="2473" y="0"/>
                    <a:pt x="2248" y="0"/>
                  </a:cubicBez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9;p32"/>
            <p:cNvSpPr/>
            <p:nvPr/>
          </p:nvSpPr>
          <p:spPr>
            <a:xfrm>
              <a:off x="7813372" y="3984824"/>
              <a:ext cx="253368" cy="133733"/>
            </a:xfrm>
            <a:custGeom>
              <a:avLst/>
              <a:gdLst/>
              <a:ahLst/>
              <a:cxnLst/>
              <a:rect l="l" t="t" r="r" b="b"/>
              <a:pathLst>
                <a:path w="10676" h="5635" extrusionOk="0">
                  <a:moveTo>
                    <a:pt x="111" y="0"/>
                  </a:moveTo>
                  <a:cubicBezTo>
                    <a:pt x="111" y="0"/>
                    <a:pt x="42" y="1091"/>
                    <a:pt x="28" y="1796"/>
                  </a:cubicBezTo>
                  <a:cubicBezTo>
                    <a:pt x="28" y="2307"/>
                    <a:pt x="0" y="2804"/>
                    <a:pt x="0" y="3232"/>
                  </a:cubicBezTo>
                  <a:cubicBezTo>
                    <a:pt x="0" y="4047"/>
                    <a:pt x="622" y="4737"/>
                    <a:pt x="1437" y="4834"/>
                  </a:cubicBezTo>
                  <a:cubicBezTo>
                    <a:pt x="3556" y="5131"/>
                    <a:pt x="7402" y="5635"/>
                    <a:pt x="9119" y="5635"/>
                  </a:cubicBezTo>
                  <a:cubicBezTo>
                    <a:pt x="9394" y="5635"/>
                    <a:pt x="9614" y="5622"/>
                    <a:pt x="9764" y="5593"/>
                  </a:cubicBezTo>
                  <a:cubicBezTo>
                    <a:pt x="10496" y="5455"/>
                    <a:pt x="10675" y="5082"/>
                    <a:pt x="10675" y="4751"/>
                  </a:cubicBezTo>
                  <a:cubicBezTo>
                    <a:pt x="10675" y="4433"/>
                    <a:pt x="10454" y="4157"/>
                    <a:pt x="10150" y="4074"/>
                  </a:cubicBezTo>
                  <a:cubicBezTo>
                    <a:pt x="8521" y="3743"/>
                    <a:pt x="4005" y="69"/>
                    <a:pt x="4005" y="69"/>
                  </a:cubicBezTo>
                  <a:lnTo>
                    <a:pt x="111" y="0"/>
                  </a:ln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0;p32"/>
            <p:cNvSpPr/>
            <p:nvPr/>
          </p:nvSpPr>
          <p:spPr>
            <a:xfrm>
              <a:off x="6873732" y="1604905"/>
              <a:ext cx="887548" cy="620534"/>
            </a:xfrm>
            <a:custGeom>
              <a:avLst/>
              <a:gdLst/>
              <a:ahLst/>
              <a:cxnLst/>
              <a:rect l="l" t="t" r="r" b="b"/>
              <a:pathLst>
                <a:path w="37398" h="26147" extrusionOk="0">
                  <a:moveTo>
                    <a:pt x="24188" y="0"/>
                  </a:moveTo>
                  <a:cubicBezTo>
                    <a:pt x="22665" y="0"/>
                    <a:pt x="21563" y="1413"/>
                    <a:pt x="19569" y="2178"/>
                  </a:cubicBezTo>
                  <a:cubicBezTo>
                    <a:pt x="18147" y="3034"/>
                    <a:pt x="17553" y="4815"/>
                    <a:pt x="16324" y="5893"/>
                  </a:cubicBezTo>
                  <a:cubicBezTo>
                    <a:pt x="15316" y="6749"/>
                    <a:pt x="14335" y="7177"/>
                    <a:pt x="13079" y="7688"/>
                  </a:cubicBezTo>
                  <a:cubicBezTo>
                    <a:pt x="12305" y="8005"/>
                    <a:pt x="10786" y="8323"/>
                    <a:pt x="10234" y="8931"/>
                  </a:cubicBezTo>
                  <a:cubicBezTo>
                    <a:pt x="9792" y="9428"/>
                    <a:pt x="9972" y="10160"/>
                    <a:pt x="9820" y="10726"/>
                  </a:cubicBezTo>
                  <a:cubicBezTo>
                    <a:pt x="9640" y="11444"/>
                    <a:pt x="9102" y="12038"/>
                    <a:pt x="8549" y="12521"/>
                  </a:cubicBezTo>
                  <a:cubicBezTo>
                    <a:pt x="7320" y="13571"/>
                    <a:pt x="4917" y="13792"/>
                    <a:pt x="4323" y="15352"/>
                  </a:cubicBezTo>
                  <a:cubicBezTo>
                    <a:pt x="3992" y="16236"/>
                    <a:pt x="4710" y="16802"/>
                    <a:pt x="4185" y="17783"/>
                  </a:cubicBezTo>
                  <a:cubicBezTo>
                    <a:pt x="3329" y="19371"/>
                    <a:pt x="1147" y="20379"/>
                    <a:pt x="567" y="22036"/>
                  </a:cubicBezTo>
                  <a:cubicBezTo>
                    <a:pt x="1" y="23638"/>
                    <a:pt x="2086" y="25640"/>
                    <a:pt x="3619" y="25792"/>
                  </a:cubicBezTo>
                  <a:cubicBezTo>
                    <a:pt x="3698" y="25799"/>
                    <a:pt x="3776" y="25802"/>
                    <a:pt x="3853" y="25802"/>
                  </a:cubicBezTo>
                  <a:cubicBezTo>
                    <a:pt x="4718" y="25802"/>
                    <a:pt x="5531" y="25409"/>
                    <a:pt x="6367" y="25295"/>
                  </a:cubicBezTo>
                  <a:cubicBezTo>
                    <a:pt x="6629" y="25256"/>
                    <a:pt x="6877" y="25238"/>
                    <a:pt x="7116" y="25238"/>
                  </a:cubicBezTo>
                  <a:cubicBezTo>
                    <a:pt x="7973" y="25238"/>
                    <a:pt x="8709" y="25471"/>
                    <a:pt x="9530" y="25806"/>
                  </a:cubicBezTo>
                  <a:cubicBezTo>
                    <a:pt x="10073" y="26042"/>
                    <a:pt x="10623" y="26147"/>
                    <a:pt x="11167" y="26147"/>
                  </a:cubicBezTo>
                  <a:cubicBezTo>
                    <a:pt x="12626" y="26147"/>
                    <a:pt x="14036" y="25390"/>
                    <a:pt x="15123" y="24384"/>
                  </a:cubicBezTo>
                  <a:cubicBezTo>
                    <a:pt x="16241" y="23362"/>
                    <a:pt x="16738" y="22271"/>
                    <a:pt x="17622" y="21138"/>
                  </a:cubicBezTo>
                  <a:cubicBezTo>
                    <a:pt x="18464" y="20047"/>
                    <a:pt x="19970" y="19426"/>
                    <a:pt x="21240" y="18887"/>
                  </a:cubicBezTo>
                  <a:cubicBezTo>
                    <a:pt x="22063" y="18540"/>
                    <a:pt x="22860" y="18437"/>
                    <a:pt x="23652" y="18437"/>
                  </a:cubicBezTo>
                  <a:cubicBezTo>
                    <a:pt x="24807" y="18437"/>
                    <a:pt x="25951" y="18656"/>
                    <a:pt x="27149" y="18656"/>
                  </a:cubicBezTo>
                  <a:cubicBezTo>
                    <a:pt x="27512" y="18656"/>
                    <a:pt x="27881" y="18636"/>
                    <a:pt x="28256" y="18584"/>
                  </a:cubicBezTo>
                  <a:cubicBezTo>
                    <a:pt x="28328" y="18574"/>
                    <a:pt x="28403" y="18569"/>
                    <a:pt x="28481" y="18569"/>
                  </a:cubicBezTo>
                  <a:cubicBezTo>
                    <a:pt x="30193" y="18569"/>
                    <a:pt x="33285" y="20838"/>
                    <a:pt x="34934" y="20838"/>
                  </a:cubicBezTo>
                  <a:cubicBezTo>
                    <a:pt x="35314" y="20838"/>
                    <a:pt x="35617" y="20717"/>
                    <a:pt x="35809" y="20420"/>
                  </a:cubicBezTo>
                  <a:cubicBezTo>
                    <a:pt x="37398" y="17990"/>
                    <a:pt x="34801" y="11044"/>
                    <a:pt x="32592" y="9386"/>
                  </a:cubicBezTo>
                  <a:cubicBezTo>
                    <a:pt x="32081" y="9027"/>
                    <a:pt x="31653" y="8572"/>
                    <a:pt x="31307" y="8047"/>
                  </a:cubicBezTo>
                  <a:cubicBezTo>
                    <a:pt x="31045" y="7619"/>
                    <a:pt x="30948" y="6970"/>
                    <a:pt x="30576" y="6597"/>
                  </a:cubicBezTo>
                  <a:cubicBezTo>
                    <a:pt x="30092" y="6086"/>
                    <a:pt x="29277" y="6017"/>
                    <a:pt x="28684" y="5644"/>
                  </a:cubicBezTo>
                  <a:cubicBezTo>
                    <a:pt x="26640" y="4346"/>
                    <a:pt x="27855" y="1543"/>
                    <a:pt x="25604" y="383"/>
                  </a:cubicBezTo>
                  <a:cubicBezTo>
                    <a:pt x="25079" y="112"/>
                    <a:pt x="24617" y="0"/>
                    <a:pt x="24188"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1;p32"/>
            <p:cNvSpPr/>
            <p:nvPr/>
          </p:nvSpPr>
          <p:spPr>
            <a:xfrm>
              <a:off x="7086114" y="2120446"/>
              <a:ext cx="96710" cy="213925"/>
            </a:xfrm>
            <a:custGeom>
              <a:avLst/>
              <a:gdLst/>
              <a:ahLst/>
              <a:cxnLst/>
              <a:rect l="l" t="t" r="r" b="b"/>
              <a:pathLst>
                <a:path w="4075" h="9014" extrusionOk="0">
                  <a:moveTo>
                    <a:pt x="2762" y="0"/>
                  </a:moveTo>
                  <a:cubicBezTo>
                    <a:pt x="2701" y="0"/>
                    <a:pt x="2632" y="3"/>
                    <a:pt x="2555" y="9"/>
                  </a:cubicBezTo>
                  <a:cubicBezTo>
                    <a:pt x="1699" y="92"/>
                    <a:pt x="843" y="216"/>
                    <a:pt x="1" y="396"/>
                  </a:cubicBezTo>
                  <a:lnTo>
                    <a:pt x="373" y="5754"/>
                  </a:lnTo>
                  <a:lnTo>
                    <a:pt x="3301" y="9013"/>
                  </a:lnTo>
                  <a:cubicBezTo>
                    <a:pt x="3301" y="9013"/>
                    <a:pt x="4074" y="5561"/>
                    <a:pt x="3467" y="3061"/>
                  </a:cubicBezTo>
                  <a:cubicBezTo>
                    <a:pt x="2910" y="716"/>
                    <a:pt x="3689" y="0"/>
                    <a:pt x="2762"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2;p32"/>
            <p:cNvSpPr/>
            <p:nvPr/>
          </p:nvSpPr>
          <p:spPr>
            <a:xfrm>
              <a:off x="6725285" y="1755226"/>
              <a:ext cx="512931" cy="386175"/>
            </a:xfrm>
            <a:custGeom>
              <a:avLst/>
              <a:gdLst/>
              <a:ahLst/>
              <a:cxnLst/>
              <a:rect l="l" t="t" r="r" b="b"/>
              <a:pathLst>
                <a:path w="21613" h="16272" extrusionOk="0">
                  <a:moveTo>
                    <a:pt x="3135" y="0"/>
                  </a:moveTo>
                  <a:lnTo>
                    <a:pt x="0" y="3853"/>
                  </a:lnTo>
                  <a:cubicBezTo>
                    <a:pt x="3718" y="14623"/>
                    <a:pt x="10979" y="16272"/>
                    <a:pt x="15077" y="16272"/>
                  </a:cubicBezTo>
                  <a:cubicBezTo>
                    <a:pt x="16885" y="16272"/>
                    <a:pt x="18077" y="15951"/>
                    <a:pt x="18077" y="15951"/>
                  </a:cubicBezTo>
                  <a:lnTo>
                    <a:pt x="21612" y="2928"/>
                  </a:lnTo>
                  <a:lnTo>
                    <a:pt x="21612" y="2928"/>
                  </a:lnTo>
                  <a:cubicBezTo>
                    <a:pt x="18598" y="3772"/>
                    <a:pt x="16014" y="4101"/>
                    <a:pt x="13817" y="4101"/>
                  </a:cubicBezTo>
                  <a:cubicBezTo>
                    <a:pt x="6062" y="4101"/>
                    <a:pt x="3135" y="0"/>
                    <a:pt x="3135" y="0"/>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3;p32"/>
            <p:cNvSpPr/>
            <p:nvPr/>
          </p:nvSpPr>
          <p:spPr>
            <a:xfrm>
              <a:off x="7471530" y="1809954"/>
              <a:ext cx="601097" cy="447073"/>
            </a:xfrm>
            <a:custGeom>
              <a:avLst/>
              <a:gdLst/>
              <a:ahLst/>
              <a:cxnLst/>
              <a:rect l="l" t="t" r="r" b="b"/>
              <a:pathLst>
                <a:path w="25328" h="18838" extrusionOk="0">
                  <a:moveTo>
                    <a:pt x="1423" y="1"/>
                  </a:moveTo>
                  <a:cubicBezTo>
                    <a:pt x="1423" y="1"/>
                    <a:pt x="1" y="8604"/>
                    <a:pt x="2058" y="11725"/>
                  </a:cubicBezTo>
                  <a:cubicBezTo>
                    <a:pt x="4126" y="14827"/>
                    <a:pt x="4612" y="18837"/>
                    <a:pt x="11730" y="18837"/>
                  </a:cubicBezTo>
                  <a:cubicBezTo>
                    <a:pt x="11742" y="18837"/>
                    <a:pt x="11754" y="18837"/>
                    <a:pt x="11767" y="18837"/>
                  </a:cubicBezTo>
                  <a:cubicBezTo>
                    <a:pt x="17677" y="18809"/>
                    <a:pt x="25328" y="12195"/>
                    <a:pt x="25328" y="12195"/>
                  </a:cubicBezTo>
                  <a:lnTo>
                    <a:pt x="21875" y="5607"/>
                  </a:lnTo>
                  <a:cubicBezTo>
                    <a:pt x="21875" y="5607"/>
                    <a:pt x="15674" y="9658"/>
                    <a:pt x="12913" y="9658"/>
                  </a:cubicBezTo>
                  <a:cubicBezTo>
                    <a:pt x="12379" y="9658"/>
                    <a:pt x="11973" y="9506"/>
                    <a:pt x="11767" y="9143"/>
                  </a:cubicBezTo>
                  <a:cubicBezTo>
                    <a:pt x="7624" y="1893"/>
                    <a:pt x="1424" y="1"/>
                    <a:pt x="1423" y="1"/>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4;p32"/>
            <p:cNvSpPr/>
            <p:nvPr/>
          </p:nvSpPr>
          <p:spPr>
            <a:xfrm>
              <a:off x="7762561" y="3842263"/>
              <a:ext cx="145884" cy="144222"/>
            </a:xfrm>
            <a:custGeom>
              <a:avLst/>
              <a:gdLst/>
              <a:ahLst/>
              <a:cxnLst/>
              <a:rect l="l" t="t" r="r" b="b"/>
              <a:pathLst>
                <a:path w="6147" h="6077" extrusionOk="0">
                  <a:moveTo>
                    <a:pt x="1" y="0"/>
                  </a:moveTo>
                  <a:lnTo>
                    <a:pt x="2252" y="6007"/>
                  </a:lnTo>
                  <a:lnTo>
                    <a:pt x="6146" y="6076"/>
                  </a:lnTo>
                  <a:lnTo>
                    <a:pt x="5718" y="221"/>
                  </a:lnTo>
                  <a:lnTo>
                    <a:pt x="1" y="0"/>
                  </a:ln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5;p32"/>
            <p:cNvSpPr/>
            <p:nvPr/>
          </p:nvSpPr>
          <p:spPr>
            <a:xfrm>
              <a:off x="7078899" y="3963512"/>
              <a:ext cx="257640" cy="124382"/>
            </a:xfrm>
            <a:custGeom>
              <a:avLst/>
              <a:gdLst/>
              <a:ahLst/>
              <a:cxnLst/>
              <a:rect l="l" t="t" r="r" b="b"/>
              <a:pathLst>
                <a:path w="10856" h="5241" extrusionOk="0">
                  <a:moveTo>
                    <a:pt x="3868" y="1"/>
                  </a:moveTo>
                  <a:lnTo>
                    <a:pt x="222" y="305"/>
                  </a:lnTo>
                  <a:cubicBezTo>
                    <a:pt x="84" y="829"/>
                    <a:pt x="15" y="1368"/>
                    <a:pt x="1" y="1920"/>
                  </a:cubicBezTo>
                  <a:cubicBezTo>
                    <a:pt x="28" y="2431"/>
                    <a:pt x="56" y="2915"/>
                    <a:pt x="70" y="3343"/>
                  </a:cubicBezTo>
                  <a:cubicBezTo>
                    <a:pt x="125" y="4171"/>
                    <a:pt x="788" y="4807"/>
                    <a:pt x="1603" y="4862"/>
                  </a:cubicBezTo>
                  <a:cubicBezTo>
                    <a:pt x="3409" y="5014"/>
                    <a:pt x="6490" y="5241"/>
                    <a:pt x="8425" y="5241"/>
                  </a:cubicBezTo>
                  <a:cubicBezTo>
                    <a:pt x="9123" y="5241"/>
                    <a:pt x="9672" y="5211"/>
                    <a:pt x="9958" y="5138"/>
                  </a:cubicBezTo>
                  <a:cubicBezTo>
                    <a:pt x="10690" y="4958"/>
                    <a:pt x="10855" y="4586"/>
                    <a:pt x="10828" y="4254"/>
                  </a:cubicBezTo>
                  <a:cubicBezTo>
                    <a:pt x="10800" y="3936"/>
                    <a:pt x="10565" y="3674"/>
                    <a:pt x="10261" y="3619"/>
                  </a:cubicBezTo>
                  <a:cubicBezTo>
                    <a:pt x="8618" y="3384"/>
                    <a:pt x="3868" y="1"/>
                    <a:pt x="3868" y="1"/>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6;p32"/>
            <p:cNvSpPr/>
            <p:nvPr/>
          </p:nvSpPr>
          <p:spPr>
            <a:xfrm>
              <a:off x="7075624" y="3832105"/>
              <a:ext cx="131454" cy="138645"/>
            </a:xfrm>
            <a:custGeom>
              <a:avLst/>
              <a:gdLst/>
              <a:ahLst/>
              <a:cxnLst/>
              <a:rect l="l" t="t" r="r" b="b"/>
              <a:pathLst>
                <a:path w="5539" h="5842" extrusionOk="0">
                  <a:moveTo>
                    <a:pt x="5538" y="0"/>
                  </a:moveTo>
                  <a:lnTo>
                    <a:pt x="1" y="566"/>
                  </a:lnTo>
                  <a:lnTo>
                    <a:pt x="374" y="5842"/>
                  </a:lnTo>
                  <a:lnTo>
                    <a:pt x="4006" y="5538"/>
                  </a:lnTo>
                  <a:lnTo>
                    <a:pt x="5538" y="0"/>
                  </a:ln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7;p32"/>
            <p:cNvSpPr/>
            <p:nvPr/>
          </p:nvSpPr>
          <p:spPr>
            <a:xfrm>
              <a:off x="7001223" y="2518843"/>
              <a:ext cx="623382" cy="1412914"/>
            </a:xfrm>
            <a:custGeom>
              <a:avLst/>
              <a:gdLst/>
              <a:ahLst/>
              <a:cxnLst/>
              <a:rect l="l" t="t" r="r" b="b"/>
              <a:pathLst>
                <a:path w="26267" h="59535" extrusionOk="0">
                  <a:moveTo>
                    <a:pt x="6146" y="1"/>
                  </a:moveTo>
                  <a:cubicBezTo>
                    <a:pt x="6146" y="1"/>
                    <a:pt x="3191" y="3978"/>
                    <a:pt x="3674" y="12001"/>
                  </a:cubicBezTo>
                  <a:cubicBezTo>
                    <a:pt x="4254" y="21420"/>
                    <a:pt x="1" y="31169"/>
                    <a:pt x="1396" y="58568"/>
                  </a:cubicBezTo>
                  <a:lnTo>
                    <a:pt x="8853" y="59534"/>
                  </a:lnTo>
                  <a:cubicBezTo>
                    <a:pt x="8853" y="59534"/>
                    <a:pt x="15509" y="38723"/>
                    <a:pt x="19334" y="20425"/>
                  </a:cubicBezTo>
                  <a:cubicBezTo>
                    <a:pt x="21282" y="11104"/>
                    <a:pt x="26267" y="2721"/>
                    <a:pt x="26267" y="2721"/>
                  </a:cubicBezTo>
                  <a:lnTo>
                    <a:pt x="15841" y="1313"/>
                  </a:lnTo>
                  <a:lnTo>
                    <a:pt x="6146"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8;p32"/>
            <p:cNvSpPr/>
            <p:nvPr/>
          </p:nvSpPr>
          <p:spPr>
            <a:xfrm>
              <a:off x="7109704" y="2518843"/>
              <a:ext cx="908195" cy="1432565"/>
            </a:xfrm>
            <a:custGeom>
              <a:avLst/>
              <a:gdLst/>
              <a:ahLst/>
              <a:cxnLst/>
              <a:rect l="l" t="t" r="r" b="b"/>
              <a:pathLst>
                <a:path w="38268" h="60363" extrusionOk="0">
                  <a:moveTo>
                    <a:pt x="1575" y="1"/>
                  </a:moveTo>
                  <a:lnTo>
                    <a:pt x="1575" y="1"/>
                  </a:lnTo>
                  <a:cubicBezTo>
                    <a:pt x="1575" y="1"/>
                    <a:pt x="1" y="5097"/>
                    <a:pt x="2349" y="10897"/>
                  </a:cubicBezTo>
                  <a:cubicBezTo>
                    <a:pt x="5000" y="17456"/>
                    <a:pt x="8867" y="11919"/>
                    <a:pt x="11339" y="17553"/>
                  </a:cubicBezTo>
                  <a:cubicBezTo>
                    <a:pt x="13686" y="22883"/>
                    <a:pt x="21820" y="32550"/>
                    <a:pt x="21820" y="32550"/>
                  </a:cubicBezTo>
                  <a:cubicBezTo>
                    <a:pt x="22718" y="33558"/>
                    <a:pt x="27579" y="58457"/>
                    <a:pt x="27316" y="60100"/>
                  </a:cubicBezTo>
                  <a:lnTo>
                    <a:pt x="34097" y="60363"/>
                  </a:lnTo>
                  <a:cubicBezTo>
                    <a:pt x="34097" y="60363"/>
                    <a:pt x="38268" y="41333"/>
                    <a:pt x="31501" y="21074"/>
                  </a:cubicBezTo>
                  <a:lnTo>
                    <a:pt x="21696" y="2721"/>
                  </a:lnTo>
                  <a:lnTo>
                    <a:pt x="1575"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9;p32"/>
            <p:cNvSpPr/>
            <p:nvPr/>
          </p:nvSpPr>
          <p:spPr>
            <a:xfrm>
              <a:off x="7467614" y="1640527"/>
              <a:ext cx="96045" cy="134065"/>
            </a:xfrm>
            <a:custGeom>
              <a:avLst/>
              <a:gdLst/>
              <a:ahLst/>
              <a:cxnLst/>
              <a:rect l="l" t="t" r="r" b="b"/>
              <a:pathLst>
                <a:path w="4047" h="5649" extrusionOk="0">
                  <a:moveTo>
                    <a:pt x="1754" y="0"/>
                  </a:moveTo>
                  <a:cubicBezTo>
                    <a:pt x="1754" y="0"/>
                    <a:pt x="1511" y="319"/>
                    <a:pt x="940" y="319"/>
                  </a:cubicBezTo>
                  <a:cubicBezTo>
                    <a:pt x="917" y="319"/>
                    <a:pt x="894" y="319"/>
                    <a:pt x="870" y="318"/>
                  </a:cubicBezTo>
                  <a:cubicBezTo>
                    <a:pt x="869" y="318"/>
                    <a:pt x="868" y="318"/>
                    <a:pt x="868" y="318"/>
                  </a:cubicBezTo>
                  <a:cubicBezTo>
                    <a:pt x="234" y="318"/>
                    <a:pt x="0" y="5648"/>
                    <a:pt x="0" y="5648"/>
                  </a:cubicBezTo>
                  <a:cubicBezTo>
                    <a:pt x="0" y="5648"/>
                    <a:pt x="65" y="5649"/>
                    <a:pt x="177" y="5649"/>
                  </a:cubicBezTo>
                  <a:cubicBezTo>
                    <a:pt x="823" y="5649"/>
                    <a:pt x="3035" y="5629"/>
                    <a:pt x="3494" y="5358"/>
                  </a:cubicBezTo>
                  <a:cubicBezTo>
                    <a:pt x="4046" y="5041"/>
                    <a:pt x="3673" y="4958"/>
                    <a:pt x="3673" y="4958"/>
                  </a:cubicBezTo>
                  <a:cubicBezTo>
                    <a:pt x="2486" y="4488"/>
                    <a:pt x="1754" y="0"/>
                    <a:pt x="1754"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0;p32"/>
            <p:cNvSpPr/>
            <p:nvPr/>
          </p:nvSpPr>
          <p:spPr>
            <a:xfrm>
              <a:off x="7076621" y="1790612"/>
              <a:ext cx="658434" cy="872430"/>
            </a:xfrm>
            <a:custGeom>
              <a:avLst/>
              <a:gdLst/>
              <a:ahLst/>
              <a:cxnLst/>
              <a:rect l="l" t="t" r="r" b="b"/>
              <a:pathLst>
                <a:path w="27744" h="36761" extrusionOk="0">
                  <a:moveTo>
                    <a:pt x="14078" y="0"/>
                  </a:moveTo>
                  <a:cubicBezTo>
                    <a:pt x="13643" y="0"/>
                    <a:pt x="13208" y="14"/>
                    <a:pt x="12774" y="42"/>
                  </a:cubicBezTo>
                  <a:cubicBezTo>
                    <a:pt x="11076" y="153"/>
                    <a:pt x="9101" y="954"/>
                    <a:pt x="8548" y="1133"/>
                  </a:cubicBezTo>
                  <a:cubicBezTo>
                    <a:pt x="6546" y="1769"/>
                    <a:pt x="0" y="346"/>
                    <a:pt x="3535" y="15730"/>
                  </a:cubicBezTo>
                  <a:cubicBezTo>
                    <a:pt x="5662" y="24983"/>
                    <a:pt x="773" y="25728"/>
                    <a:pt x="1036" y="31114"/>
                  </a:cubicBezTo>
                  <a:cubicBezTo>
                    <a:pt x="1174" y="34076"/>
                    <a:pt x="8509" y="36761"/>
                    <a:pt x="14777" y="36761"/>
                  </a:cubicBezTo>
                  <a:cubicBezTo>
                    <a:pt x="18504" y="36761"/>
                    <a:pt x="21854" y="35811"/>
                    <a:pt x="23090" y="33406"/>
                  </a:cubicBezTo>
                  <a:lnTo>
                    <a:pt x="22855" y="19928"/>
                  </a:lnTo>
                  <a:cubicBezTo>
                    <a:pt x="22841" y="18768"/>
                    <a:pt x="22579" y="15661"/>
                    <a:pt x="22579" y="15661"/>
                  </a:cubicBezTo>
                  <a:cubicBezTo>
                    <a:pt x="24637" y="14763"/>
                    <a:pt x="27744" y="7500"/>
                    <a:pt x="17304" y="263"/>
                  </a:cubicBezTo>
                  <a:cubicBezTo>
                    <a:pt x="16232" y="86"/>
                    <a:pt x="15154" y="0"/>
                    <a:pt x="14078" y="0"/>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1;p32"/>
            <p:cNvSpPr/>
            <p:nvPr/>
          </p:nvSpPr>
          <p:spPr>
            <a:xfrm>
              <a:off x="7379447" y="1649830"/>
              <a:ext cx="109146" cy="203411"/>
            </a:xfrm>
            <a:custGeom>
              <a:avLst/>
              <a:gdLst/>
              <a:ahLst/>
              <a:cxnLst/>
              <a:rect l="l" t="t" r="r" b="b"/>
              <a:pathLst>
                <a:path w="4599" h="8571" extrusionOk="0">
                  <a:moveTo>
                    <a:pt x="1329" y="0"/>
                  </a:moveTo>
                  <a:cubicBezTo>
                    <a:pt x="1309" y="0"/>
                    <a:pt x="1290" y="3"/>
                    <a:pt x="1271" y="9"/>
                  </a:cubicBezTo>
                  <a:cubicBezTo>
                    <a:pt x="967" y="105"/>
                    <a:pt x="649" y="533"/>
                    <a:pt x="1188" y="1072"/>
                  </a:cubicBezTo>
                  <a:lnTo>
                    <a:pt x="1506" y="1680"/>
                  </a:lnTo>
                  <a:cubicBezTo>
                    <a:pt x="1450" y="1762"/>
                    <a:pt x="1409" y="1845"/>
                    <a:pt x="1381" y="1942"/>
                  </a:cubicBezTo>
                  <a:cubicBezTo>
                    <a:pt x="1381" y="1942"/>
                    <a:pt x="263" y="5560"/>
                    <a:pt x="0" y="5974"/>
                  </a:cubicBezTo>
                  <a:cubicBezTo>
                    <a:pt x="0" y="5974"/>
                    <a:pt x="1146" y="8405"/>
                    <a:pt x="2279" y="8543"/>
                  </a:cubicBezTo>
                  <a:cubicBezTo>
                    <a:pt x="2430" y="8561"/>
                    <a:pt x="2574" y="8570"/>
                    <a:pt x="2710" y="8570"/>
                  </a:cubicBezTo>
                  <a:cubicBezTo>
                    <a:pt x="3892" y="8570"/>
                    <a:pt x="4507" y="7895"/>
                    <a:pt x="4544" y="6941"/>
                  </a:cubicBezTo>
                  <a:cubicBezTo>
                    <a:pt x="4599" y="5891"/>
                    <a:pt x="4171" y="216"/>
                    <a:pt x="4171" y="216"/>
                  </a:cubicBezTo>
                  <a:cubicBezTo>
                    <a:pt x="4171" y="216"/>
                    <a:pt x="2859" y="616"/>
                    <a:pt x="2030" y="1196"/>
                  </a:cubicBezTo>
                  <a:cubicBezTo>
                    <a:pt x="2003" y="961"/>
                    <a:pt x="1947" y="727"/>
                    <a:pt x="1851" y="506"/>
                  </a:cubicBezTo>
                  <a:cubicBezTo>
                    <a:pt x="1851" y="506"/>
                    <a:pt x="1598" y="0"/>
                    <a:pt x="1329"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2;p32"/>
            <p:cNvSpPr/>
            <p:nvPr/>
          </p:nvSpPr>
          <p:spPr>
            <a:xfrm>
              <a:off x="7434507" y="1719177"/>
              <a:ext cx="52140" cy="61657"/>
            </a:xfrm>
            <a:custGeom>
              <a:avLst/>
              <a:gdLst/>
              <a:ahLst/>
              <a:cxnLst/>
              <a:rect l="l" t="t" r="r" b="b"/>
              <a:pathLst>
                <a:path w="2197" h="2598" extrusionOk="0">
                  <a:moveTo>
                    <a:pt x="0" y="0"/>
                  </a:moveTo>
                  <a:cubicBezTo>
                    <a:pt x="0" y="0"/>
                    <a:pt x="0" y="0"/>
                    <a:pt x="0" y="0"/>
                  </a:cubicBezTo>
                  <a:cubicBezTo>
                    <a:pt x="0" y="0"/>
                    <a:pt x="0" y="1"/>
                    <a:pt x="0" y="1"/>
                  </a:cubicBezTo>
                  <a:lnTo>
                    <a:pt x="0" y="1"/>
                  </a:lnTo>
                  <a:cubicBezTo>
                    <a:pt x="0" y="0"/>
                    <a:pt x="0" y="0"/>
                    <a:pt x="0" y="0"/>
                  </a:cubicBezTo>
                  <a:close/>
                  <a:moveTo>
                    <a:pt x="0" y="1"/>
                  </a:moveTo>
                  <a:lnTo>
                    <a:pt x="0" y="1"/>
                  </a:lnTo>
                  <a:cubicBezTo>
                    <a:pt x="9" y="30"/>
                    <a:pt x="552" y="2598"/>
                    <a:pt x="2134" y="2598"/>
                  </a:cubicBezTo>
                  <a:cubicBezTo>
                    <a:pt x="2154" y="2598"/>
                    <a:pt x="2175" y="2598"/>
                    <a:pt x="2196" y="2597"/>
                  </a:cubicBezTo>
                  <a:cubicBezTo>
                    <a:pt x="2182" y="2155"/>
                    <a:pt x="2168" y="2003"/>
                    <a:pt x="2127" y="1409"/>
                  </a:cubicBezTo>
                  <a:cubicBezTo>
                    <a:pt x="2127" y="1409"/>
                    <a:pt x="677" y="1216"/>
                    <a:pt x="0" y="1"/>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3;p32"/>
            <p:cNvSpPr/>
            <p:nvPr/>
          </p:nvSpPr>
          <p:spPr>
            <a:xfrm>
              <a:off x="7403536" y="1639578"/>
              <a:ext cx="103094" cy="113963"/>
            </a:xfrm>
            <a:custGeom>
              <a:avLst/>
              <a:gdLst/>
              <a:ahLst/>
              <a:cxnLst/>
              <a:rect l="l" t="t" r="r" b="b"/>
              <a:pathLst>
                <a:path w="4344" h="4802" extrusionOk="0">
                  <a:moveTo>
                    <a:pt x="3236" y="0"/>
                  </a:moveTo>
                  <a:cubicBezTo>
                    <a:pt x="1" y="0"/>
                    <a:pt x="504" y="1725"/>
                    <a:pt x="504" y="1725"/>
                  </a:cubicBezTo>
                  <a:cubicBezTo>
                    <a:pt x="504" y="1725"/>
                    <a:pt x="794" y="3548"/>
                    <a:pt x="1816" y="4266"/>
                  </a:cubicBezTo>
                  <a:cubicBezTo>
                    <a:pt x="2385" y="4663"/>
                    <a:pt x="2950" y="4801"/>
                    <a:pt x="3366" y="4801"/>
                  </a:cubicBezTo>
                  <a:cubicBezTo>
                    <a:pt x="3687" y="4801"/>
                    <a:pt x="3920" y="4719"/>
                    <a:pt x="3998" y="4611"/>
                  </a:cubicBezTo>
                  <a:cubicBezTo>
                    <a:pt x="4343" y="4100"/>
                    <a:pt x="4247" y="1835"/>
                    <a:pt x="3998" y="1476"/>
                  </a:cubicBezTo>
                  <a:cubicBezTo>
                    <a:pt x="3736" y="1131"/>
                    <a:pt x="3722" y="12"/>
                    <a:pt x="3722" y="12"/>
                  </a:cubicBezTo>
                  <a:cubicBezTo>
                    <a:pt x="3551" y="4"/>
                    <a:pt x="3389" y="0"/>
                    <a:pt x="3236"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4;p32"/>
            <p:cNvSpPr/>
            <p:nvPr/>
          </p:nvSpPr>
          <p:spPr>
            <a:xfrm>
              <a:off x="7293583" y="1570421"/>
              <a:ext cx="254009" cy="207446"/>
            </a:xfrm>
            <a:custGeom>
              <a:avLst/>
              <a:gdLst/>
              <a:ahLst/>
              <a:cxnLst/>
              <a:rect l="l" t="t" r="r" b="b"/>
              <a:pathLst>
                <a:path w="10703" h="8741" extrusionOk="0">
                  <a:moveTo>
                    <a:pt x="6790" y="0"/>
                  </a:moveTo>
                  <a:cubicBezTo>
                    <a:pt x="5440" y="0"/>
                    <a:pt x="3938" y="600"/>
                    <a:pt x="3038" y="1256"/>
                  </a:cubicBezTo>
                  <a:cubicBezTo>
                    <a:pt x="981" y="2761"/>
                    <a:pt x="1754" y="6489"/>
                    <a:pt x="622" y="7580"/>
                  </a:cubicBezTo>
                  <a:cubicBezTo>
                    <a:pt x="1" y="8181"/>
                    <a:pt x="1110" y="8740"/>
                    <a:pt x="2413" y="8740"/>
                  </a:cubicBezTo>
                  <a:cubicBezTo>
                    <a:pt x="2936" y="8740"/>
                    <a:pt x="3491" y="8650"/>
                    <a:pt x="3977" y="8437"/>
                  </a:cubicBezTo>
                  <a:cubicBezTo>
                    <a:pt x="4764" y="8091"/>
                    <a:pt x="6739" y="7069"/>
                    <a:pt x="5469" y="3852"/>
                  </a:cubicBezTo>
                  <a:cubicBezTo>
                    <a:pt x="7181" y="3824"/>
                    <a:pt x="10703" y="4086"/>
                    <a:pt x="9543" y="1559"/>
                  </a:cubicBezTo>
                  <a:cubicBezTo>
                    <a:pt x="9266" y="1035"/>
                    <a:pt x="8838" y="620"/>
                    <a:pt x="8327" y="344"/>
                  </a:cubicBezTo>
                  <a:cubicBezTo>
                    <a:pt x="7876" y="102"/>
                    <a:pt x="7346" y="0"/>
                    <a:pt x="6790"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5;p32"/>
            <p:cNvSpPr/>
            <p:nvPr/>
          </p:nvSpPr>
          <p:spPr>
            <a:xfrm>
              <a:off x="7589765" y="1949714"/>
              <a:ext cx="70248" cy="636340"/>
            </a:xfrm>
            <a:custGeom>
              <a:avLst/>
              <a:gdLst/>
              <a:ahLst/>
              <a:cxnLst/>
              <a:rect l="l" t="t" r="r" b="b"/>
              <a:pathLst>
                <a:path w="2960" h="26813" extrusionOk="0">
                  <a:moveTo>
                    <a:pt x="148" y="1"/>
                  </a:moveTo>
                  <a:cubicBezTo>
                    <a:pt x="65" y="1"/>
                    <a:pt x="1" y="115"/>
                    <a:pt x="73" y="188"/>
                  </a:cubicBezTo>
                  <a:cubicBezTo>
                    <a:pt x="87" y="202"/>
                    <a:pt x="2076" y="1527"/>
                    <a:pt x="2476" y="3847"/>
                  </a:cubicBezTo>
                  <a:cubicBezTo>
                    <a:pt x="2738" y="5449"/>
                    <a:pt x="2200" y="7148"/>
                    <a:pt x="874" y="8888"/>
                  </a:cubicBezTo>
                  <a:cubicBezTo>
                    <a:pt x="860" y="8902"/>
                    <a:pt x="846" y="8929"/>
                    <a:pt x="846" y="8957"/>
                  </a:cubicBezTo>
                  <a:cubicBezTo>
                    <a:pt x="860" y="8985"/>
                    <a:pt x="1067" y="12078"/>
                    <a:pt x="1123" y="13224"/>
                  </a:cubicBezTo>
                  <a:cubicBezTo>
                    <a:pt x="1192" y="14370"/>
                    <a:pt x="1357" y="26578"/>
                    <a:pt x="1357" y="26702"/>
                  </a:cubicBezTo>
                  <a:cubicBezTo>
                    <a:pt x="1357" y="26758"/>
                    <a:pt x="1413" y="26799"/>
                    <a:pt x="1468" y="26813"/>
                  </a:cubicBezTo>
                  <a:cubicBezTo>
                    <a:pt x="1537" y="26813"/>
                    <a:pt x="1578" y="26758"/>
                    <a:pt x="1578" y="26702"/>
                  </a:cubicBezTo>
                  <a:cubicBezTo>
                    <a:pt x="1578" y="26578"/>
                    <a:pt x="1399" y="14370"/>
                    <a:pt x="1344" y="13224"/>
                  </a:cubicBezTo>
                  <a:cubicBezTo>
                    <a:pt x="1288" y="12147"/>
                    <a:pt x="1095" y="9358"/>
                    <a:pt x="1067" y="8985"/>
                  </a:cubicBezTo>
                  <a:cubicBezTo>
                    <a:pt x="2421" y="7217"/>
                    <a:pt x="2959" y="5477"/>
                    <a:pt x="2683" y="3820"/>
                  </a:cubicBezTo>
                  <a:cubicBezTo>
                    <a:pt x="2269" y="1403"/>
                    <a:pt x="211" y="22"/>
                    <a:pt x="184" y="8"/>
                  </a:cubicBezTo>
                  <a:cubicBezTo>
                    <a:pt x="171" y="3"/>
                    <a:pt x="159" y="1"/>
                    <a:pt x="148"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6;p32"/>
            <p:cNvSpPr/>
            <p:nvPr/>
          </p:nvSpPr>
          <p:spPr>
            <a:xfrm>
              <a:off x="7488569" y="1686378"/>
              <a:ext cx="4960" cy="9256"/>
            </a:xfrm>
            <a:custGeom>
              <a:avLst/>
              <a:gdLst/>
              <a:ahLst/>
              <a:cxnLst/>
              <a:rect l="l" t="t" r="r" b="b"/>
              <a:pathLst>
                <a:path w="209" h="390" extrusionOk="0">
                  <a:moveTo>
                    <a:pt x="101" y="0"/>
                  </a:moveTo>
                  <a:cubicBezTo>
                    <a:pt x="51" y="0"/>
                    <a:pt x="15" y="91"/>
                    <a:pt x="15" y="195"/>
                  </a:cubicBezTo>
                  <a:cubicBezTo>
                    <a:pt x="1" y="305"/>
                    <a:pt x="42" y="388"/>
                    <a:pt x="98" y="388"/>
                  </a:cubicBezTo>
                  <a:cubicBezTo>
                    <a:pt x="101" y="389"/>
                    <a:pt x="105" y="389"/>
                    <a:pt x="108" y="389"/>
                  </a:cubicBezTo>
                  <a:cubicBezTo>
                    <a:pt x="158" y="389"/>
                    <a:pt x="194" y="298"/>
                    <a:pt x="194" y="195"/>
                  </a:cubicBezTo>
                  <a:cubicBezTo>
                    <a:pt x="208" y="84"/>
                    <a:pt x="167" y="1"/>
                    <a:pt x="111" y="1"/>
                  </a:cubicBezTo>
                  <a:cubicBezTo>
                    <a:pt x="108" y="1"/>
                    <a:pt x="104" y="0"/>
                    <a:pt x="101" y="0"/>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7;p32"/>
            <p:cNvSpPr/>
            <p:nvPr/>
          </p:nvSpPr>
          <p:spPr>
            <a:xfrm>
              <a:off x="7469560" y="1685429"/>
              <a:ext cx="4960" cy="9517"/>
            </a:xfrm>
            <a:custGeom>
              <a:avLst/>
              <a:gdLst/>
              <a:ahLst/>
              <a:cxnLst/>
              <a:rect l="l" t="t" r="r" b="b"/>
              <a:pathLst>
                <a:path w="209" h="401" extrusionOk="0">
                  <a:moveTo>
                    <a:pt x="111" y="0"/>
                  </a:moveTo>
                  <a:cubicBezTo>
                    <a:pt x="70" y="0"/>
                    <a:pt x="15" y="83"/>
                    <a:pt x="15" y="193"/>
                  </a:cubicBezTo>
                  <a:cubicBezTo>
                    <a:pt x="1" y="304"/>
                    <a:pt x="42" y="401"/>
                    <a:pt x="98" y="401"/>
                  </a:cubicBezTo>
                  <a:cubicBezTo>
                    <a:pt x="153" y="401"/>
                    <a:pt x="194" y="318"/>
                    <a:pt x="208" y="207"/>
                  </a:cubicBezTo>
                  <a:cubicBezTo>
                    <a:pt x="208" y="97"/>
                    <a:pt x="167" y="0"/>
                    <a:pt x="111" y="0"/>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8;p32"/>
            <p:cNvSpPr/>
            <p:nvPr/>
          </p:nvSpPr>
          <p:spPr>
            <a:xfrm>
              <a:off x="7449577" y="1668508"/>
              <a:ext cx="30069" cy="11368"/>
            </a:xfrm>
            <a:custGeom>
              <a:avLst/>
              <a:gdLst/>
              <a:ahLst/>
              <a:cxnLst/>
              <a:rect l="l" t="t" r="r" b="b"/>
              <a:pathLst>
                <a:path w="1267" h="479" extrusionOk="0">
                  <a:moveTo>
                    <a:pt x="647" y="0"/>
                  </a:moveTo>
                  <a:cubicBezTo>
                    <a:pt x="539" y="0"/>
                    <a:pt x="429" y="31"/>
                    <a:pt x="332" y="119"/>
                  </a:cubicBezTo>
                  <a:cubicBezTo>
                    <a:pt x="1" y="409"/>
                    <a:pt x="208" y="478"/>
                    <a:pt x="263" y="478"/>
                  </a:cubicBezTo>
                  <a:cubicBezTo>
                    <a:pt x="305" y="478"/>
                    <a:pt x="649" y="303"/>
                    <a:pt x="885" y="303"/>
                  </a:cubicBezTo>
                  <a:cubicBezTo>
                    <a:pt x="960" y="303"/>
                    <a:pt x="1024" y="321"/>
                    <a:pt x="1064" y="368"/>
                  </a:cubicBezTo>
                  <a:cubicBezTo>
                    <a:pt x="1064" y="368"/>
                    <a:pt x="1067" y="368"/>
                    <a:pt x="1071" y="368"/>
                  </a:cubicBezTo>
                  <a:cubicBezTo>
                    <a:pt x="1108" y="368"/>
                    <a:pt x="1266" y="357"/>
                    <a:pt x="1119" y="161"/>
                  </a:cubicBezTo>
                  <a:cubicBezTo>
                    <a:pt x="1119" y="161"/>
                    <a:pt x="892" y="0"/>
                    <a:pt x="647" y="0"/>
                  </a:cubicBez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9;p32"/>
            <p:cNvSpPr/>
            <p:nvPr/>
          </p:nvSpPr>
          <p:spPr>
            <a:xfrm>
              <a:off x="7482352" y="1669956"/>
              <a:ext cx="21169" cy="8164"/>
            </a:xfrm>
            <a:custGeom>
              <a:avLst/>
              <a:gdLst/>
              <a:ahLst/>
              <a:cxnLst/>
              <a:rect l="l" t="t" r="r" b="b"/>
              <a:pathLst>
                <a:path w="892" h="344" extrusionOk="0">
                  <a:moveTo>
                    <a:pt x="535" y="1"/>
                  </a:moveTo>
                  <a:cubicBezTo>
                    <a:pt x="366" y="1"/>
                    <a:pt x="194" y="113"/>
                    <a:pt x="194" y="113"/>
                  </a:cubicBezTo>
                  <a:cubicBezTo>
                    <a:pt x="1" y="334"/>
                    <a:pt x="235" y="334"/>
                    <a:pt x="235" y="334"/>
                  </a:cubicBezTo>
                  <a:cubicBezTo>
                    <a:pt x="270" y="303"/>
                    <a:pt x="322" y="292"/>
                    <a:pt x="382" y="292"/>
                  </a:cubicBezTo>
                  <a:cubicBezTo>
                    <a:pt x="513" y="292"/>
                    <a:pt x="680" y="343"/>
                    <a:pt x="775" y="343"/>
                  </a:cubicBezTo>
                  <a:cubicBezTo>
                    <a:pt x="864" y="343"/>
                    <a:pt x="892" y="299"/>
                    <a:pt x="774" y="127"/>
                  </a:cubicBezTo>
                  <a:cubicBezTo>
                    <a:pt x="712" y="32"/>
                    <a:pt x="624" y="1"/>
                    <a:pt x="535" y="1"/>
                  </a:cubicBez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0;p32"/>
            <p:cNvSpPr/>
            <p:nvPr/>
          </p:nvSpPr>
          <p:spPr>
            <a:xfrm>
              <a:off x="7475469" y="1715237"/>
              <a:ext cx="20339" cy="7618"/>
            </a:xfrm>
            <a:custGeom>
              <a:avLst/>
              <a:gdLst/>
              <a:ahLst/>
              <a:cxnLst/>
              <a:rect l="l" t="t" r="r" b="b"/>
              <a:pathLst>
                <a:path w="857" h="321" extrusionOk="0">
                  <a:moveTo>
                    <a:pt x="857" y="1"/>
                  </a:moveTo>
                  <a:lnTo>
                    <a:pt x="1" y="28"/>
                  </a:lnTo>
                  <a:cubicBezTo>
                    <a:pt x="1" y="28"/>
                    <a:pt x="140" y="320"/>
                    <a:pt x="699" y="320"/>
                  </a:cubicBezTo>
                  <a:cubicBezTo>
                    <a:pt x="723" y="320"/>
                    <a:pt x="748" y="319"/>
                    <a:pt x="774" y="318"/>
                  </a:cubicBezTo>
                  <a:lnTo>
                    <a:pt x="8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1;p32"/>
            <p:cNvSpPr/>
            <p:nvPr/>
          </p:nvSpPr>
          <p:spPr>
            <a:xfrm>
              <a:off x="7103818" y="2620134"/>
              <a:ext cx="109478" cy="1300470"/>
            </a:xfrm>
            <a:custGeom>
              <a:avLst/>
              <a:gdLst/>
              <a:ahLst/>
              <a:cxnLst/>
              <a:rect l="l" t="t" r="r" b="b"/>
              <a:pathLst>
                <a:path w="4613" h="54797" extrusionOk="0">
                  <a:moveTo>
                    <a:pt x="4516" y="0"/>
                  </a:moveTo>
                  <a:cubicBezTo>
                    <a:pt x="4447" y="0"/>
                    <a:pt x="4392" y="28"/>
                    <a:pt x="4392" y="83"/>
                  </a:cubicBezTo>
                  <a:cubicBezTo>
                    <a:pt x="4378" y="166"/>
                    <a:pt x="3094" y="7361"/>
                    <a:pt x="3135" y="12954"/>
                  </a:cubicBezTo>
                  <a:cubicBezTo>
                    <a:pt x="3177" y="18519"/>
                    <a:pt x="1892" y="30022"/>
                    <a:pt x="967" y="32494"/>
                  </a:cubicBezTo>
                  <a:cubicBezTo>
                    <a:pt x="56" y="34911"/>
                    <a:pt x="0" y="53885"/>
                    <a:pt x="0" y="54686"/>
                  </a:cubicBezTo>
                  <a:cubicBezTo>
                    <a:pt x="0" y="54741"/>
                    <a:pt x="56" y="54797"/>
                    <a:pt x="111" y="54797"/>
                  </a:cubicBezTo>
                  <a:cubicBezTo>
                    <a:pt x="166" y="54797"/>
                    <a:pt x="221" y="54741"/>
                    <a:pt x="221" y="54686"/>
                  </a:cubicBezTo>
                  <a:cubicBezTo>
                    <a:pt x="221" y="54493"/>
                    <a:pt x="277" y="34952"/>
                    <a:pt x="1174" y="32577"/>
                  </a:cubicBezTo>
                  <a:cubicBezTo>
                    <a:pt x="2099" y="30077"/>
                    <a:pt x="3384" y="18546"/>
                    <a:pt x="3342" y="12954"/>
                  </a:cubicBezTo>
                  <a:cubicBezTo>
                    <a:pt x="3315" y="7374"/>
                    <a:pt x="4585" y="193"/>
                    <a:pt x="4599" y="124"/>
                  </a:cubicBezTo>
                  <a:cubicBezTo>
                    <a:pt x="4613" y="69"/>
                    <a:pt x="4571" y="14"/>
                    <a:pt x="45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2;p32"/>
            <p:cNvSpPr/>
            <p:nvPr/>
          </p:nvSpPr>
          <p:spPr>
            <a:xfrm>
              <a:off x="7578373" y="2620727"/>
              <a:ext cx="319914" cy="1326765"/>
            </a:xfrm>
            <a:custGeom>
              <a:avLst/>
              <a:gdLst/>
              <a:ahLst/>
              <a:cxnLst/>
              <a:rect l="l" t="t" r="r" b="b"/>
              <a:pathLst>
                <a:path w="13480" h="55905" extrusionOk="0">
                  <a:moveTo>
                    <a:pt x="119" y="0"/>
                  </a:moveTo>
                  <a:cubicBezTo>
                    <a:pt x="112" y="0"/>
                    <a:pt x="105" y="1"/>
                    <a:pt x="97" y="3"/>
                  </a:cubicBezTo>
                  <a:cubicBezTo>
                    <a:pt x="28" y="17"/>
                    <a:pt x="1" y="86"/>
                    <a:pt x="15" y="141"/>
                  </a:cubicBezTo>
                  <a:cubicBezTo>
                    <a:pt x="387" y="1798"/>
                    <a:pt x="1119" y="3414"/>
                    <a:pt x="1837" y="4960"/>
                  </a:cubicBezTo>
                  <a:cubicBezTo>
                    <a:pt x="2141" y="5623"/>
                    <a:pt x="2459" y="6314"/>
                    <a:pt x="2735" y="6977"/>
                  </a:cubicBezTo>
                  <a:cubicBezTo>
                    <a:pt x="3785" y="9518"/>
                    <a:pt x="4958" y="12072"/>
                    <a:pt x="6243" y="14572"/>
                  </a:cubicBezTo>
                  <a:cubicBezTo>
                    <a:pt x="6754" y="15552"/>
                    <a:pt x="7361" y="16533"/>
                    <a:pt x="7969" y="17486"/>
                  </a:cubicBezTo>
                  <a:cubicBezTo>
                    <a:pt x="9198" y="19433"/>
                    <a:pt x="10482" y="21463"/>
                    <a:pt x="10855" y="23714"/>
                  </a:cubicBezTo>
                  <a:cubicBezTo>
                    <a:pt x="11007" y="24653"/>
                    <a:pt x="11256" y="25564"/>
                    <a:pt x="11504" y="26462"/>
                  </a:cubicBezTo>
                  <a:cubicBezTo>
                    <a:pt x="11725" y="27277"/>
                    <a:pt x="11960" y="28119"/>
                    <a:pt x="12112" y="28975"/>
                  </a:cubicBezTo>
                  <a:cubicBezTo>
                    <a:pt x="12416" y="30619"/>
                    <a:pt x="12568" y="32290"/>
                    <a:pt x="12719" y="33919"/>
                  </a:cubicBezTo>
                  <a:cubicBezTo>
                    <a:pt x="12761" y="34389"/>
                    <a:pt x="12816" y="34858"/>
                    <a:pt x="12858" y="35342"/>
                  </a:cubicBezTo>
                  <a:cubicBezTo>
                    <a:pt x="13258" y="39333"/>
                    <a:pt x="12968" y="43765"/>
                    <a:pt x="12706" y="47674"/>
                  </a:cubicBezTo>
                  <a:cubicBezTo>
                    <a:pt x="12650" y="48405"/>
                    <a:pt x="12568" y="49151"/>
                    <a:pt x="12471" y="49952"/>
                  </a:cubicBezTo>
                  <a:cubicBezTo>
                    <a:pt x="12236" y="51955"/>
                    <a:pt x="11988" y="54026"/>
                    <a:pt x="12360" y="55821"/>
                  </a:cubicBezTo>
                  <a:cubicBezTo>
                    <a:pt x="12360" y="55876"/>
                    <a:pt x="12416" y="55904"/>
                    <a:pt x="12457" y="55904"/>
                  </a:cubicBezTo>
                  <a:lnTo>
                    <a:pt x="12485" y="55904"/>
                  </a:lnTo>
                  <a:cubicBezTo>
                    <a:pt x="12540" y="55890"/>
                    <a:pt x="12581" y="55835"/>
                    <a:pt x="12568" y="55766"/>
                  </a:cubicBezTo>
                  <a:cubicBezTo>
                    <a:pt x="12209" y="54012"/>
                    <a:pt x="12457" y="51955"/>
                    <a:pt x="12678" y="49980"/>
                  </a:cubicBezTo>
                  <a:cubicBezTo>
                    <a:pt x="12775" y="49179"/>
                    <a:pt x="12871" y="48419"/>
                    <a:pt x="12913" y="47687"/>
                  </a:cubicBezTo>
                  <a:cubicBezTo>
                    <a:pt x="13175" y="43779"/>
                    <a:pt x="13479" y="39333"/>
                    <a:pt x="13079" y="35314"/>
                  </a:cubicBezTo>
                  <a:cubicBezTo>
                    <a:pt x="13023" y="34844"/>
                    <a:pt x="12982" y="34375"/>
                    <a:pt x="12940" y="33892"/>
                  </a:cubicBezTo>
                  <a:cubicBezTo>
                    <a:pt x="12789" y="32276"/>
                    <a:pt x="12623" y="30591"/>
                    <a:pt x="12333" y="28934"/>
                  </a:cubicBezTo>
                  <a:cubicBezTo>
                    <a:pt x="12167" y="28078"/>
                    <a:pt x="11932" y="27235"/>
                    <a:pt x="11711" y="26407"/>
                  </a:cubicBezTo>
                  <a:cubicBezTo>
                    <a:pt x="11477" y="25523"/>
                    <a:pt x="11214" y="24598"/>
                    <a:pt x="11062" y="23686"/>
                  </a:cubicBezTo>
                  <a:cubicBezTo>
                    <a:pt x="10676" y="21380"/>
                    <a:pt x="9391" y="19350"/>
                    <a:pt x="8148" y="17375"/>
                  </a:cubicBezTo>
                  <a:cubicBezTo>
                    <a:pt x="7555" y="16436"/>
                    <a:pt x="6933" y="15456"/>
                    <a:pt x="6422" y="14475"/>
                  </a:cubicBezTo>
                  <a:cubicBezTo>
                    <a:pt x="5152" y="11989"/>
                    <a:pt x="3978" y="9435"/>
                    <a:pt x="2928" y="6908"/>
                  </a:cubicBezTo>
                  <a:cubicBezTo>
                    <a:pt x="2652" y="6217"/>
                    <a:pt x="2335" y="5540"/>
                    <a:pt x="2031" y="4878"/>
                  </a:cubicBezTo>
                  <a:cubicBezTo>
                    <a:pt x="1313" y="3331"/>
                    <a:pt x="581" y="1729"/>
                    <a:pt x="222" y="86"/>
                  </a:cubicBezTo>
                  <a:cubicBezTo>
                    <a:pt x="210" y="38"/>
                    <a:pt x="166" y="0"/>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3;p32"/>
            <p:cNvSpPr/>
            <p:nvPr/>
          </p:nvSpPr>
          <p:spPr>
            <a:xfrm>
              <a:off x="7339790" y="1770629"/>
              <a:ext cx="110475" cy="84084"/>
            </a:xfrm>
            <a:custGeom>
              <a:avLst/>
              <a:gdLst/>
              <a:ahLst/>
              <a:cxnLst/>
              <a:rect l="l" t="t" r="r" b="b"/>
              <a:pathLst>
                <a:path w="4655" h="3543" extrusionOk="0">
                  <a:moveTo>
                    <a:pt x="2030" y="1"/>
                  </a:moveTo>
                  <a:lnTo>
                    <a:pt x="0" y="1161"/>
                  </a:lnTo>
                  <a:cubicBezTo>
                    <a:pt x="0" y="1161"/>
                    <a:pt x="2475" y="3542"/>
                    <a:pt x="4206" y="3542"/>
                  </a:cubicBezTo>
                  <a:cubicBezTo>
                    <a:pt x="4362" y="3542"/>
                    <a:pt x="4512" y="3523"/>
                    <a:pt x="4654" y="3481"/>
                  </a:cubicBezTo>
                  <a:lnTo>
                    <a:pt x="20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4;p32"/>
            <p:cNvSpPr/>
            <p:nvPr/>
          </p:nvSpPr>
          <p:spPr>
            <a:xfrm>
              <a:off x="7450242" y="1780786"/>
              <a:ext cx="55392" cy="73856"/>
            </a:xfrm>
            <a:custGeom>
              <a:avLst/>
              <a:gdLst/>
              <a:ahLst/>
              <a:cxnLst/>
              <a:rect l="l" t="t" r="r" b="b"/>
              <a:pathLst>
                <a:path w="2334" h="3112" extrusionOk="0">
                  <a:moveTo>
                    <a:pt x="1533" y="1"/>
                  </a:moveTo>
                  <a:cubicBezTo>
                    <a:pt x="1533" y="1"/>
                    <a:pt x="1505" y="967"/>
                    <a:pt x="0" y="3053"/>
                  </a:cubicBezTo>
                  <a:cubicBezTo>
                    <a:pt x="0" y="3053"/>
                    <a:pt x="83" y="3111"/>
                    <a:pt x="246" y="3111"/>
                  </a:cubicBezTo>
                  <a:cubicBezTo>
                    <a:pt x="591" y="3111"/>
                    <a:pt x="1294" y="2851"/>
                    <a:pt x="2334" y="1230"/>
                  </a:cubicBezTo>
                  <a:lnTo>
                    <a:pt x="15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5;p32"/>
            <p:cNvSpPr/>
            <p:nvPr/>
          </p:nvSpPr>
          <p:spPr>
            <a:xfrm>
              <a:off x="8005084" y="1922541"/>
              <a:ext cx="34436" cy="47702"/>
            </a:xfrm>
            <a:custGeom>
              <a:avLst/>
              <a:gdLst/>
              <a:ahLst/>
              <a:cxnLst/>
              <a:rect l="l" t="t" r="r" b="b"/>
              <a:pathLst>
                <a:path w="1451" h="2010" extrusionOk="0">
                  <a:moveTo>
                    <a:pt x="770" y="1"/>
                  </a:moveTo>
                  <a:cubicBezTo>
                    <a:pt x="708" y="1"/>
                    <a:pt x="641" y="16"/>
                    <a:pt x="567" y="49"/>
                  </a:cubicBezTo>
                  <a:cubicBezTo>
                    <a:pt x="98" y="283"/>
                    <a:pt x="1" y="2010"/>
                    <a:pt x="1" y="2010"/>
                  </a:cubicBezTo>
                  <a:lnTo>
                    <a:pt x="1451" y="1347"/>
                  </a:lnTo>
                  <a:cubicBezTo>
                    <a:pt x="1451" y="1347"/>
                    <a:pt x="1361" y="1"/>
                    <a:pt x="770" y="1"/>
                  </a:cubicBez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6;p32"/>
            <p:cNvSpPr/>
            <p:nvPr/>
          </p:nvSpPr>
          <p:spPr>
            <a:xfrm>
              <a:off x="7237859" y="1824715"/>
              <a:ext cx="24" cy="24"/>
            </a:xfrm>
            <a:custGeom>
              <a:avLst/>
              <a:gdLst/>
              <a:ahLst/>
              <a:cxnLst/>
              <a:rect l="l" t="t" r="r" b="b"/>
              <a:pathLst>
                <a:path w="1" h="1" extrusionOk="0">
                  <a:moveTo>
                    <a:pt x="1" y="0"/>
                  </a:move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7;p32"/>
            <p:cNvSpPr/>
            <p:nvPr/>
          </p:nvSpPr>
          <p:spPr>
            <a:xfrm>
              <a:off x="7164740" y="2121182"/>
              <a:ext cx="57077" cy="52591"/>
            </a:xfrm>
            <a:custGeom>
              <a:avLst/>
              <a:gdLst/>
              <a:ahLst/>
              <a:cxnLst/>
              <a:rect l="l" t="t" r="r" b="b"/>
              <a:pathLst>
                <a:path w="2405" h="2216" extrusionOk="0">
                  <a:moveTo>
                    <a:pt x="149" y="0"/>
                  </a:moveTo>
                  <a:cubicBezTo>
                    <a:pt x="46" y="0"/>
                    <a:pt x="1" y="175"/>
                    <a:pt x="126" y="213"/>
                  </a:cubicBezTo>
                  <a:cubicBezTo>
                    <a:pt x="140" y="227"/>
                    <a:pt x="1631" y="683"/>
                    <a:pt x="2170" y="2146"/>
                  </a:cubicBezTo>
                  <a:cubicBezTo>
                    <a:pt x="2184" y="2188"/>
                    <a:pt x="2225" y="2215"/>
                    <a:pt x="2267" y="2215"/>
                  </a:cubicBezTo>
                  <a:cubicBezTo>
                    <a:pt x="2350" y="2215"/>
                    <a:pt x="2405" y="2133"/>
                    <a:pt x="2377" y="2063"/>
                  </a:cubicBezTo>
                  <a:cubicBezTo>
                    <a:pt x="1783" y="517"/>
                    <a:pt x="251" y="33"/>
                    <a:pt x="181" y="6"/>
                  </a:cubicBezTo>
                  <a:cubicBezTo>
                    <a:pt x="170" y="2"/>
                    <a:pt x="160" y="0"/>
                    <a:pt x="149"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32"/>
            <p:cNvSpPr/>
            <p:nvPr/>
          </p:nvSpPr>
          <p:spPr>
            <a:xfrm>
              <a:off x="7663597" y="2432908"/>
              <a:ext cx="502441" cy="1614213"/>
            </a:xfrm>
            <a:custGeom>
              <a:avLst/>
              <a:gdLst/>
              <a:ahLst/>
              <a:cxnLst/>
              <a:rect l="l" t="t" r="r" b="b"/>
              <a:pathLst>
                <a:path w="21171" h="68017" extrusionOk="0">
                  <a:moveTo>
                    <a:pt x="9292" y="1"/>
                  </a:moveTo>
                  <a:cubicBezTo>
                    <a:pt x="8297" y="1"/>
                    <a:pt x="7352" y="184"/>
                    <a:pt x="6518" y="625"/>
                  </a:cubicBezTo>
                  <a:cubicBezTo>
                    <a:pt x="4613" y="1633"/>
                    <a:pt x="2307" y="23563"/>
                    <a:pt x="1961" y="28659"/>
                  </a:cubicBezTo>
                  <a:cubicBezTo>
                    <a:pt x="1464" y="35964"/>
                    <a:pt x="0" y="67823"/>
                    <a:pt x="0" y="67823"/>
                  </a:cubicBezTo>
                  <a:lnTo>
                    <a:pt x="13119" y="68016"/>
                  </a:lnTo>
                  <a:cubicBezTo>
                    <a:pt x="13119" y="68016"/>
                    <a:pt x="14321" y="27471"/>
                    <a:pt x="16268" y="23577"/>
                  </a:cubicBezTo>
                  <a:cubicBezTo>
                    <a:pt x="18215" y="19683"/>
                    <a:pt x="21171" y="10982"/>
                    <a:pt x="20190" y="4368"/>
                  </a:cubicBezTo>
                  <a:cubicBezTo>
                    <a:pt x="20190" y="4368"/>
                    <a:pt x="14149" y="1"/>
                    <a:pt x="9292" y="1"/>
                  </a:cubicBez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9;p32"/>
            <p:cNvSpPr/>
            <p:nvPr/>
          </p:nvSpPr>
          <p:spPr>
            <a:xfrm>
              <a:off x="7808460" y="2477240"/>
              <a:ext cx="710883" cy="1576764"/>
            </a:xfrm>
            <a:custGeom>
              <a:avLst/>
              <a:gdLst/>
              <a:ahLst/>
              <a:cxnLst/>
              <a:rect l="l" t="t" r="r" b="b"/>
              <a:pathLst>
                <a:path w="29954" h="66439" extrusionOk="0">
                  <a:moveTo>
                    <a:pt x="22441" y="0"/>
                  </a:moveTo>
                  <a:lnTo>
                    <a:pt x="0" y="635"/>
                  </a:lnTo>
                  <a:cubicBezTo>
                    <a:pt x="0" y="635"/>
                    <a:pt x="1464" y="10095"/>
                    <a:pt x="4074" y="16420"/>
                  </a:cubicBezTo>
                  <a:cubicBezTo>
                    <a:pt x="11821" y="35159"/>
                    <a:pt x="18560" y="66438"/>
                    <a:pt x="18560" y="66438"/>
                  </a:cubicBezTo>
                  <a:lnTo>
                    <a:pt x="29953" y="65969"/>
                  </a:lnTo>
                  <a:cubicBezTo>
                    <a:pt x="29953" y="65969"/>
                    <a:pt x="23200" y="25451"/>
                    <a:pt x="23504" y="22814"/>
                  </a:cubicBezTo>
                  <a:cubicBezTo>
                    <a:pt x="24388" y="15053"/>
                    <a:pt x="24554" y="2141"/>
                    <a:pt x="22441"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0;p32"/>
            <p:cNvSpPr/>
            <p:nvPr/>
          </p:nvSpPr>
          <p:spPr>
            <a:xfrm>
              <a:off x="7687187" y="4037581"/>
              <a:ext cx="242546" cy="126352"/>
            </a:xfrm>
            <a:custGeom>
              <a:avLst/>
              <a:gdLst/>
              <a:ahLst/>
              <a:cxnLst/>
              <a:rect l="l" t="t" r="r" b="b"/>
              <a:pathLst>
                <a:path w="10220" h="5324" extrusionOk="0">
                  <a:moveTo>
                    <a:pt x="6519" y="1"/>
                  </a:moveTo>
                  <a:cubicBezTo>
                    <a:pt x="6519" y="1"/>
                    <a:pt x="2100" y="3467"/>
                    <a:pt x="539" y="3743"/>
                  </a:cubicBezTo>
                  <a:cubicBezTo>
                    <a:pt x="235" y="3812"/>
                    <a:pt x="28" y="4075"/>
                    <a:pt x="14" y="4378"/>
                  </a:cubicBezTo>
                  <a:cubicBezTo>
                    <a:pt x="1" y="4710"/>
                    <a:pt x="152" y="5083"/>
                    <a:pt x="843" y="5248"/>
                  </a:cubicBezTo>
                  <a:cubicBezTo>
                    <a:pt x="1060" y="5301"/>
                    <a:pt x="1436" y="5323"/>
                    <a:pt x="1916" y="5323"/>
                  </a:cubicBezTo>
                  <a:cubicBezTo>
                    <a:pt x="3698" y="5323"/>
                    <a:pt x="6917" y="5016"/>
                    <a:pt x="8756" y="4820"/>
                  </a:cubicBezTo>
                  <a:cubicBezTo>
                    <a:pt x="9557" y="4737"/>
                    <a:pt x="10165" y="4075"/>
                    <a:pt x="10178" y="3287"/>
                  </a:cubicBezTo>
                  <a:cubicBezTo>
                    <a:pt x="10192" y="2859"/>
                    <a:pt x="10206" y="2362"/>
                    <a:pt x="10220" y="1865"/>
                  </a:cubicBezTo>
                  <a:cubicBezTo>
                    <a:pt x="10206" y="1313"/>
                    <a:pt x="10123" y="760"/>
                    <a:pt x="9985" y="235"/>
                  </a:cubicBezTo>
                  <a:lnTo>
                    <a:pt x="6519"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1;p32"/>
            <p:cNvSpPr/>
            <p:nvPr/>
          </p:nvSpPr>
          <p:spPr>
            <a:xfrm>
              <a:off x="8343651" y="3877315"/>
              <a:ext cx="24" cy="24"/>
            </a:xfrm>
            <a:custGeom>
              <a:avLst/>
              <a:gdLst/>
              <a:ahLst/>
              <a:cxnLst/>
              <a:rect l="l" t="t" r="r" b="b"/>
              <a:pathLst>
                <a:path w="1" h="1" extrusionOk="0">
                  <a:moveTo>
                    <a:pt x="0" y="1"/>
                  </a:moveTo>
                  <a:close/>
                </a:path>
              </a:pathLst>
            </a:custGeom>
            <a:solidFill>
              <a:srgbClr val="242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2;p32"/>
            <p:cNvSpPr/>
            <p:nvPr/>
          </p:nvSpPr>
          <p:spPr>
            <a:xfrm>
              <a:off x="7914971" y="1602650"/>
              <a:ext cx="158652" cy="168074"/>
            </a:xfrm>
            <a:custGeom>
              <a:avLst/>
              <a:gdLst/>
              <a:ahLst/>
              <a:cxnLst/>
              <a:rect l="l" t="t" r="r" b="b"/>
              <a:pathLst>
                <a:path w="6685" h="7082" extrusionOk="0">
                  <a:moveTo>
                    <a:pt x="2508" y="1"/>
                  </a:moveTo>
                  <a:cubicBezTo>
                    <a:pt x="2248" y="1"/>
                    <a:pt x="1983" y="33"/>
                    <a:pt x="1713" y="63"/>
                  </a:cubicBezTo>
                  <a:cubicBezTo>
                    <a:pt x="1354" y="132"/>
                    <a:pt x="1036" y="326"/>
                    <a:pt x="815" y="602"/>
                  </a:cubicBezTo>
                  <a:cubicBezTo>
                    <a:pt x="567" y="892"/>
                    <a:pt x="152" y="1251"/>
                    <a:pt x="69" y="1638"/>
                  </a:cubicBezTo>
                  <a:cubicBezTo>
                    <a:pt x="0" y="2038"/>
                    <a:pt x="56" y="2438"/>
                    <a:pt x="221" y="2798"/>
                  </a:cubicBezTo>
                  <a:cubicBezTo>
                    <a:pt x="346" y="3088"/>
                    <a:pt x="594" y="3364"/>
                    <a:pt x="691" y="3640"/>
                  </a:cubicBezTo>
                  <a:cubicBezTo>
                    <a:pt x="746" y="3792"/>
                    <a:pt x="705" y="3958"/>
                    <a:pt x="760" y="4096"/>
                  </a:cubicBezTo>
                  <a:cubicBezTo>
                    <a:pt x="884" y="4344"/>
                    <a:pt x="1202" y="4482"/>
                    <a:pt x="1437" y="4579"/>
                  </a:cubicBezTo>
                  <a:cubicBezTo>
                    <a:pt x="1216" y="4455"/>
                    <a:pt x="1312" y="4455"/>
                    <a:pt x="1381" y="4248"/>
                  </a:cubicBezTo>
                  <a:cubicBezTo>
                    <a:pt x="1588" y="3971"/>
                    <a:pt x="1837" y="4027"/>
                    <a:pt x="2141" y="3930"/>
                  </a:cubicBezTo>
                  <a:cubicBezTo>
                    <a:pt x="2286" y="3894"/>
                    <a:pt x="2432" y="3876"/>
                    <a:pt x="2577" y="3876"/>
                  </a:cubicBezTo>
                  <a:cubicBezTo>
                    <a:pt x="2929" y="3876"/>
                    <a:pt x="3274" y="3979"/>
                    <a:pt x="3577" y="4165"/>
                  </a:cubicBezTo>
                  <a:cubicBezTo>
                    <a:pt x="4129" y="4510"/>
                    <a:pt x="4488" y="5131"/>
                    <a:pt x="4958" y="5573"/>
                  </a:cubicBezTo>
                  <a:cubicBezTo>
                    <a:pt x="5133" y="5748"/>
                    <a:pt x="5098" y="7081"/>
                    <a:pt x="5327" y="7081"/>
                  </a:cubicBezTo>
                  <a:cubicBezTo>
                    <a:pt x="5333" y="7081"/>
                    <a:pt x="5339" y="7080"/>
                    <a:pt x="5345" y="7079"/>
                  </a:cubicBezTo>
                  <a:cubicBezTo>
                    <a:pt x="6008" y="6885"/>
                    <a:pt x="6436" y="6388"/>
                    <a:pt x="6132" y="4662"/>
                  </a:cubicBezTo>
                  <a:cubicBezTo>
                    <a:pt x="6049" y="4179"/>
                    <a:pt x="6477" y="3447"/>
                    <a:pt x="6601" y="2977"/>
                  </a:cubicBezTo>
                  <a:cubicBezTo>
                    <a:pt x="6670" y="2618"/>
                    <a:pt x="6684" y="2259"/>
                    <a:pt x="6643" y="1900"/>
                  </a:cubicBezTo>
                  <a:cubicBezTo>
                    <a:pt x="6603" y="954"/>
                    <a:pt x="6023" y="406"/>
                    <a:pt x="5101" y="406"/>
                  </a:cubicBezTo>
                  <a:cubicBezTo>
                    <a:pt x="5068" y="406"/>
                    <a:pt x="5034" y="407"/>
                    <a:pt x="4999" y="408"/>
                  </a:cubicBezTo>
                  <a:cubicBezTo>
                    <a:pt x="4747" y="427"/>
                    <a:pt x="4519" y="456"/>
                    <a:pt x="4300" y="456"/>
                  </a:cubicBezTo>
                  <a:cubicBezTo>
                    <a:pt x="4028" y="456"/>
                    <a:pt x="3769" y="411"/>
                    <a:pt x="3494" y="243"/>
                  </a:cubicBezTo>
                  <a:cubicBezTo>
                    <a:pt x="3174" y="56"/>
                    <a:pt x="2846" y="1"/>
                    <a:pt x="2508"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3;p32"/>
            <p:cNvSpPr/>
            <p:nvPr/>
          </p:nvSpPr>
          <p:spPr>
            <a:xfrm>
              <a:off x="7783541" y="1798182"/>
              <a:ext cx="574540" cy="755619"/>
            </a:xfrm>
            <a:custGeom>
              <a:avLst/>
              <a:gdLst/>
              <a:ahLst/>
              <a:cxnLst/>
              <a:rect l="l" t="t" r="r" b="b"/>
              <a:pathLst>
                <a:path w="24209" h="31839" extrusionOk="0">
                  <a:moveTo>
                    <a:pt x="10808" y="0"/>
                  </a:moveTo>
                  <a:cubicBezTo>
                    <a:pt x="10325" y="0"/>
                    <a:pt x="9825" y="31"/>
                    <a:pt x="9308" y="96"/>
                  </a:cubicBezTo>
                  <a:cubicBezTo>
                    <a:pt x="6105" y="510"/>
                    <a:pt x="1672" y="925"/>
                    <a:pt x="1050" y="9915"/>
                  </a:cubicBezTo>
                  <a:cubicBezTo>
                    <a:pt x="705" y="14914"/>
                    <a:pt x="125" y="23738"/>
                    <a:pt x="14" y="27053"/>
                  </a:cubicBezTo>
                  <a:cubicBezTo>
                    <a:pt x="1" y="27743"/>
                    <a:pt x="360" y="28392"/>
                    <a:pt x="953" y="28737"/>
                  </a:cubicBezTo>
                  <a:cubicBezTo>
                    <a:pt x="2748" y="29795"/>
                    <a:pt x="6906" y="31838"/>
                    <a:pt x="12247" y="31838"/>
                  </a:cubicBezTo>
                  <a:cubicBezTo>
                    <a:pt x="15623" y="31838"/>
                    <a:pt x="19470" y="31022"/>
                    <a:pt x="23491" y="28627"/>
                  </a:cubicBezTo>
                  <a:cubicBezTo>
                    <a:pt x="23491" y="28627"/>
                    <a:pt x="24209" y="28627"/>
                    <a:pt x="23891" y="25713"/>
                  </a:cubicBezTo>
                  <a:cubicBezTo>
                    <a:pt x="23670" y="23724"/>
                    <a:pt x="22980" y="12097"/>
                    <a:pt x="22814" y="9625"/>
                  </a:cubicBezTo>
                  <a:cubicBezTo>
                    <a:pt x="22787" y="9307"/>
                    <a:pt x="22704" y="9003"/>
                    <a:pt x="22552" y="8713"/>
                  </a:cubicBezTo>
                  <a:cubicBezTo>
                    <a:pt x="21529" y="6850"/>
                    <a:pt x="18020" y="0"/>
                    <a:pt x="10808"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4;p32"/>
            <p:cNvSpPr/>
            <p:nvPr/>
          </p:nvSpPr>
          <p:spPr>
            <a:xfrm>
              <a:off x="7909394" y="1798087"/>
              <a:ext cx="241573" cy="202296"/>
            </a:xfrm>
            <a:custGeom>
              <a:avLst/>
              <a:gdLst/>
              <a:ahLst/>
              <a:cxnLst/>
              <a:rect l="l" t="t" r="r" b="b"/>
              <a:pathLst>
                <a:path w="10179" h="8524" extrusionOk="0">
                  <a:moveTo>
                    <a:pt x="5468" y="0"/>
                  </a:moveTo>
                  <a:cubicBezTo>
                    <a:pt x="4981" y="0"/>
                    <a:pt x="4493" y="33"/>
                    <a:pt x="4005" y="100"/>
                  </a:cubicBezTo>
                  <a:cubicBezTo>
                    <a:pt x="2818" y="252"/>
                    <a:pt x="1478" y="404"/>
                    <a:pt x="208" y="984"/>
                  </a:cubicBezTo>
                  <a:cubicBezTo>
                    <a:pt x="97" y="2696"/>
                    <a:pt x="1" y="7060"/>
                    <a:pt x="1865" y="8206"/>
                  </a:cubicBezTo>
                  <a:cubicBezTo>
                    <a:pt x="2218" y="8423"/>
                    <a:pt x="2634" y="8524"/>
                    <a:pt x="3090" y="8524"/>
                  </a:cubicBezTo>
                  <a:cubicBezTo>
                    <a:pt x="5650" y="8524"/>
                    <a:pt x="9440" y="5367"/>
                    <a:pt x="10026" y="2061"/>
                  </a:cubicBezTo>
                  <a:cubicBezTo>
                    <a:pt x="10082" y="1716"/>
                    <a:pt x="10123" y="1412"/>
                    <a:pt x="10178" y="1081"/>
                  </a:cubicBezTo>
                  <a:cubicBezTo>
                    <a:pt x="8701" y="369"/>
                    <a:pt x="7094" y="0"/>
                    <a:pt x="5468"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5;p32"/>
            <p:cNvSpPr/>
            <p:nvPr/>
          </p:nvSpPr>
          <p:spPr>
            <a:xfrm>
              <a:off x="7831077" y="2457875"/>
              <a:ext cx="504624" cy="72147"/>
            </a:xfrm>
            <a:custGeom>
              <a:avLst/>
              <a:gdLst/>
              <a:ahLst/>
              <a:cxnLst/>
              <a:rect l="l" t="t" r="r" b="b"/>
              <a:pathLst>
                <a:path w="21263" h="3040" extrusionOk="0">
                  <a:moveTo>
                    <a:pt x="21113" y="0"/>
                  </a:moveTo>
                  <a:cubicBezTo>
                    <a:pt x="21096" y="0"/>
                    <a:pt x="21078" y="5"/>
                    <a:pt x="21060" y="15"/>
                  </a:cubicBezTo>
                  <a:cubicBezTo>
                    <a:pt x="16929" y="2151"/>
                    <a:pt x="13044" y="2832"/>
                    <a:pt x="9772" y="2832"/>
                  </a:cubicBezTo>
                  <a:cubicBezTo>
                    <a:pt x="4074" y="2832"/>
                    <a:pt x="232" y="768"/>
                    <a:pt x="180" y="733"/>
                  </a:cubicBezTo>
                  <a:cubicBezTo>
                    <a:pt x="161" y="724"/>
                    <a:pt x="141" y="719"/>
                    <a:pt x="122" y="719"/>
                  </a:cubicBezTo>
                  <a:cubicBezTo>
                    <a:pt x="83" y="719"/>
                    <a:pt x="46" y="738"/>
                    <a:pt x="28" y="775"/>
                  </a:cubicBezTo>
                  <a:cubicBezTo>
                    <a:pt x="0" y="830"/>
                    <a:pt x="28" y="885"/>
                    <a:pt x="69" y="913"/>
                  </a:cubicBezTo>
                  <a:cubicBezTo>
                    <a:pt x="138" y="954"/>
                    <a:pt x="4019" y="3039"/>
                    <a:pt x="9777" y="3039"/>
                  </a:cubicBezTo>
                  <a:cubicBezTo>
                    <a:pt x="13078" y="3039"/>
                    <a:pt x="16986" y="2349"/>
                    <a:pt x="21156" y="195"/>
                  </a:cubicBezTo>
                  <a:cubicBezTo>
                    <a:pt x="21262" y="148"/>
                    <a:pt x="21208" y="0"/>
                    <a:pt x="21113"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6;p32"/>
            <p:cNvSpPr/>
            <p:nvPr/>
          </p:nvSpPr>
          <p:spPr>
            <a:xfrm>
              <a:off x="7940863" y="1645654"/>
              <a:ext cx="93031" cy="125284"/>
            </a:xfrm>
            <a:custGeom>
              <a:avLst/>
              <a:gdLst/>
              <a:ahLst/>
              <a:cxnLst/>
              <a:rect l="l" t="t" r="r" b="b"/>
              <a:pathLst>
                <a:path w="3920" h="5279" extrusionOk="0">
                  <a:moveTo>
                    <a:pt x="1842" y="0"/>
                  </a:moveTo>
                  <a:cubicBezTo>
                    <a:pt x="1400" y="0"/>
                    <a:pt x="858" y="66"/>
                    <a:pt x="194" y="226"/>
                  </a:cubicBezTo>
                  <a:cubicBezTo>
                    <a:pt x="194" y="226"/>
                    <a:pt x="373" y="1400"/>
                    <a:pt x="194" y="1828"/>
                  </a:cubicBezTo>
                  <a:cubicBezTo>
                    <a:pt x="0" y="2256"/>
                    <a:pt x="346" y="4700"/>
                    <a:pt x="801" y="5156"/>
                  </a:cubicBezTo>
                  <a:cubicBezTo>
                    <a:pt x="873" y="5232"/>
                    <a:pt x="1020" y="5279"/>
                    <a:pt x="1214" y="5279"/>
                  </a:cubicBezTo>
                  <a:cubicBezTo>
                    <a:pt x="1652" y="5279"/>
                    <a:pt x="2334" y="5043"/>
                    <a:pt x="2956" y="4383"/>
                  </a:cubicBezTo>
                  <a:cubicBezTo>
                    <a:pt x="3853" y="3444"/>
                    <a:pt x="3798" y="1455"/>
                    <a:pt x="3798" y="1455"/>
                  </a:cubicBezTo>
                  <a:cubicBezTo>
                    <a:pt x="3798" y="1455"/>
                    <a:pt x="3920" y="0"/>
                    <a:pt x="1842"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7;p32"/>
            <p:cNvSpPr/>
            <p:nvPr/>
          </p:nvSpPr>
          <p:spPr>
            <a:xfrm>
              <a:off x="7951353" y="1659205"/>
              <a:ext cx="108814" cy="236020"/>
            </a:xfrm>
            <a:custGeom>
              <a:avLst/>
              <a:gdLst/>
              <a:ahLst/>
              <a:cxnLst/>
              <a:rect l="l" t="t" r="r" b="b"/>
              <a:pathLst>
                <a:path w="4585" h="9945" extrusionOk="0">
                  <a:moveTo>
                    <a:pt x="925" y="0"/>
                  </a:moveTo>
                  <a:cubicBezTo>
                    <a:pt x="925" y="0"/>
                    <a:pt x="55" y="6104"/>
                    <a:pt x="28" y="7250"/>
                  </a:cubicBezTo>
                  <a:cubicBezTo>
                    <a:pt x="0" y="8397"/>
                    <a:pt x="359" y="9722"/>
                    <a:pt x="1533" y="9929"/>
                  </a:cubicBezTo>
                  <a:cubicBezTo>
                    <a:pt x="1589" y="9940"/>
                    <a:pt x="1647" y="9945"/>
                    <a:pt x="1707" y="9945"/>
                  </a:cubicBezTo>
                  <a:cubicBezTo>
                    <a:pt x="2509" y="9945"/>
                    <a:pt x="3575" y="9029"/>
                    <a:pt x="4102" y="8245"/>
                  </a:cubicBezTo>
                  <a:cubicBezTo>
                    <a:pt x="4488" y="7678"/>
                    <a:pt x="4585" y="7112"/>
                    <a:pt x="4295" y="5690"/>
                  </a:cubicBezTo>
                  <a:cubicBezTo>
                    <a:pt x="4005" y="4254"/>
                    <a:pt x="3605" y="1961"/>
                    <a:pt x="3605" y="1961"/>
                  </a:cubicBezTo>
                  <a:cubicBezTo>
                    <a:pt x="3591" y="1865"/>
                    <a:pt x="3701" y="1271"/>
                    <a:pt x="3646" y="1174"/>
                  </a:cubicBezTo>
                  <a:lnTo>
                    <a:pt x="3356" y="884"/>
                  </a:lnTo>
                  <a:cubicBezTo>
                    <a:pt x="3356" y="884"/>
                    <a:pt x="3080" y="1036"/>
                    <a:pt x="3066" y="1216"/>
                  </a:cubicBezTo>
                  <a:cubicBezTo>
                    <a:pt x="2251" y="539"/>
                    <a:pt x="925" y="0"/>
                    <a:pt x="925"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8;p32"/>
            <p:cNvSpPr/>
            <p:nvPr/>
          </p:nvSpPr>
          <p:spPr>
            <a:xfrm>
              <a:off x="7953632" y="1749982"/>
              <a:ext cx="57385" cy="60898"/>
            </a:xfrm>
            <a:custGeom>
              <a:avLst/>
              <a:gdLst/>
              <a:ahLst/>
              <a:cxnLst/>
              <a:rect l="l" t="t" r="r" b="b"/>
              <a:pathLst>
                <a:path w="2418" h="2566" extrusionOk="0">
                  <a:moveTo>
                    <a:pt x="2418" y="1"/>
                  </a:moveTo>
                  <a:lnTo>
                    <a:pt x="2418" y="1"/>
                  </a:lnTo>
                  <a:cubicBezTo>
                    <a:pt x="2009" y="817"/>
                    <a:pt x="1500" y="1031"/>
                    <a:pt x="1080" y="1031"/>
                  </a:cubicBezTo>
                  <a:cubicBezTo>
                    <a:pt x="618" y="1031"/>
                    <a:pt x="263" y="774"/>
                    <a:pt x="263" y="774"/>
                  </a:cubicBezTo>
                  <a:lnTo>
                    <a:pt x="208" y="829"/>
                  </a:lnTo>
                  <a:cubicBezTo>
                    <a:pt x="125" y="1464"/>
                    <a:pt x="56" y="2072"/>
                    <a:pt x="1" y="2555"/>
                  </a:cubicBezTo>
                  <a:cubicBezTo>
                    <a:pt x="58" y="2562"/>
                    <a:pt x="113" y="2565"/>
                    <a:pt x="168" y="2565"/>
                  </a:cubicBezTo>
                  <a:cubicBezTo>
                    <a:pt x="1721" y="2565"/>
                    <a:pt x="2417" y="1"/>
                    <a:pt x="2418" y="1"/>
                  </a:cubicBezTo>
                  <a:close/>
                </a:path>
              </a:pathLst>
            </a:custGeom>
            <a:solidFill>
              <a:srgbClr val="A96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9;p32"/>
            <p:cNvSpPr/>
            <p:nvPr/>
          </p:nvSpPr>
          <p:spPr>
            <a:xfrm>
              <a:off x="7947414" y="1724256"/>
              <a:ext cx="63603" cy="50621"/>
            </a:xfrm>
            <a:custGeom>
              <a:avLst/>
              <a:gdLst/>
              <a:ahLst/>
              <a:cxnLst/>
              <a:rect l="l" t="t" r="r" b="b"/>
              <a:pathLst>
                <a:path w="2680" h="2133" extrusionOk="0">
                  <a:moveTo>
                    <a:pt x="860" y="0"/>
                  </a:moveTo>
                  <a:cubicBezTo>
                    <a:pt x="467" y="0"/>
                    <a:pt x="132" y="76"/>
                    <a:pt x="0" y="270"/>
                  </a:cubicBezTo>
                  <a:cubicBezTo>
                    <a:pt x="125" y="919"/>
                    <a:pt x="318" y="1637"/>
                    <a:pt x="525" y="1844"/>
                  </a:cubicBezTo>
                  <a:cubicBezTo>
                    <a:pt x="623" y="1948"/>
                    <a:pt x="918" y="2133"/>
                    <a:pt x="1292" y="2133"/>
                  </a:cubicBezTo>
                  <a:cubicBezTo>
                    <a:pt x="1710" y="2133"/>
                    <a:pt x="2227" y="1902"/>
                    <a:pt x="2680" y="1071"/>
                  </a:cubicBezTo>
                  <a:cubicBezTo>
                    <a:pt x="2445" y="864"/>
                    <a:pt x="2072" y="463"/>
                    <a:pt x="2072" y="187"/>
                  </a:cubicBezTo>
                  <a:cubicBezTo>
                    <a:pt x="1706" y="76"/>
                    <a:pt x="1254" y="0"/>
                    <a:pt x="860" y="0"/>
                  </a:cubicBezTo>
                  <a:close/>
                </a:path>
              </a:pathLst>
            </a:custGeom>
            <a:solidFill>
              <a:srgbClr val="DA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0;p32"/>
            <p:cNvSpPr/>
            <p:nvPr/>
          </p:nvSpPr>
          <p:spPr>
            <a:xfrm>
              <a:off x="7933032" y="1635520"/>
              <a:ext cx="117310" cy="91536"/>
            </a:xfrm>
            <a:custGeom>
              <a:avLst/>
              <a:gdLst/>
              <a:ahLst/>
              <a:cxnLst/>
              <a:rect l="l" t="t" r="r" b="b"/>
              <a:pathLst>
                <a:path w="4943" h="3857" extrusionOk="0">
                  <a:moveTo>
                    <a:pt x="1974" y="1"/>
                  </a:moveTo>
                  <a:cubicBezTo>
                    <a:pt x="1923" y="1"/>
                    <a:pt x="1872" y="2"/>
                    <a:pt x="1822" y="4"/>
                  </a:cubicBezTo>
                  <a:cubicBezTo>
                    <a:pt x="1601" y="4"/>
                    <a:pt x="1380" y="45"/>
                    <a:pt x="1186" y="128"/>
                  </a:cubicBezTo>
                  <a:cubicBezTo>
                    <a:pt x="952" y="225"/>
                    <a:pt x="786" y="404"/>
                    <a:pt x="565" y="515"/>
                  </a:cubicBezTo>
                  <a:cubicBezTo>
                    <a:pt x="455" y="570"/>
                    <a:pt x="386" y="570"/>
                    <a:pt x="303" y="667"/>
                  </a:cubicBezTo>
                  <a:cubicBezTo>
                    <a:pt x="247" y="777"/>
                    <a:pt x="192" y="888"/>
                    <a:pt x="151" y="1012"/>
                  </a:cubicBezTo>
                  <a:cubicBezTo>
                    <a:pt x="0" y="1366"/>
                    <a:pt x="585" y="1523"/>
                    <a:pt x="1232" y="1523"/>
                  </a:cubicBezTo>
                  <a:cubicBezTo>
                    <a:pt x="1772" y="1523"/>
                    <a:pt x="2356" y="1414"/>
                    <a:pt x="2595" y="1219"/>
                  </a:cubicBezTo>
                  <a:cubicBezTo>
                    <a:pt x="2678" y="1150"/>
                    <a:pt x="2775" y="1109"/>
                    <a:pt x="2885" y="1109"/>
                  </a:cubicBezTo>
                  <a:cubicBezTo>
                    <a:pt x="2906" y="1105"/>
                    <a:pt x="2926" y="1104"/>
                    <a:pt x="2947" y="1104"/>
                  </a:cubicBezTo>
                  <a:cubicBezTo>
                    <a:pt x="3008" y="1104"/>
                    <a:pt x="3068" y="1119"/>
                    <a:pt x="3120" y="1150"/>
                  </a:cubicBezTo>
                  <a:cubicBezTo>
                    <a:pt x="3299" y="1261"/>
                    <a:pt x="3424" y="1454"/>
                    <a:pt x="3424" y="1675"/>
                  </a:cubicBezTo>
                  <a:cubicBezTo>
                    <a:pt x="3424" y="1799"/>
                    <a:pt x="3382" y="1924"/>
                    <a:pt x="3368" y="2048"/>
                  </a:cubicBezTo>
                  <a:cubicBezTo>
                    <a:pt x="3355" y="2255"/>
                    <a:pt x="3410" y="2448"/>
                    <a:pt x="3548" y="2600"/>
                  </a:cubicBezTo>
                  <a:cubicBezTo>
                    <a:pt x="3538" y="2432"/>
                    <a:pt x="3763" y="1929"/>
                    <a:pt x="3987" y="1929"/>
                  </a:cubicBezTo>
                  <a:cubicBezTo>
                    <a:pt x="4076" y="1929"/>
                    <a:pt x="4164" y="2007"/>
                    <a:pt x="4238" y="2214"/>
                  </a:cubicBezTo>
                  <a:cubicBezTo>
                    <a:pt x="4307" y="2407"/>
                    <a:pt x="4114" y="2614"/>
                    <a:pt x="4100" y="2821"/>
                  </a:cubicBezTo>
                  <a:cubicBezTo>
                    <a:pt x="4059" y="3194"/>
                    <a:pt x="4266" y="3553"/>
                    <a:pt x="4487" y="3857"/>
                  </a:cubicBezTo>
                  <a:cubicBezTo>
                    <a:pt x="4722" y="3608"/>
                    <a:pt x="4846" y="3277"/>
                    <a:pt x="4846" y="2932"/>
                  </a:cubicBezTo>
                  <a:cubicBezTo>
                    <a:pt x="4943" y="1592"/>
                    <a:pt x="4031" y="377"/>
                    <a:pt x="2719" y="87"/>
                  </a:cubicBezTo>
                  <a:cubicBezTo>
                    <a:pt x="2478" y="29"/>
                    <a:pt x="2226" y="1"/>
                    <a:pt x="1974"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1;p32"/>
            <p:cNvSpPr/>
            <p:nvPr/>
          </p:nvSpPr>
          <p:spPr>
            <a:xfrm>
              <a:off x="7846598" y="2474938"/>
              <a:ext cx="497409" cy="81640"/>
            </a:xfrm>
            <a:custGeom>
              <a:avLst/>
              <a:gdLst/>
              <a:ahLst/>
              <a:cxnLst/>
              <a:rect l="l" t="t" r="r" b="b"/>
              <a:pathLst>
                <a:path w="20959" h="3440" extrusionOk="0">
                  <a:moveTo>
                    <a:pt x="20850" y="0"/>
                  </a:moveTo>
                  <a:cubicBezTo>
                    <a:pt x="20831" y="0"/>
                    <a:pt x="20811" y="5"/>
                    <a:pt x="20792" y="14"/>
                  </a:cubicBezTo>
                  <a:lnTo>
                    <a:pt x="17823" y="1519"/>
                  </a:lnTo>
                  <a:cubicBezTo>
                    <a:pt x="14887" y="2793"/>
                    <a:pt x="12067" y="3231"/>
                    <a:pt x="9577" y="3231"/>
                  </a:cubicBezTo>
                  <a:cubicBezTo>
                    <a:pt x="4128" y="3231"/>
                    <a:pt x="259" y="1134"/>
                    <a:pt x="202" y="1105"/>
                  </a:cubicBezTo>
                  <a:cubicBezTo>
                    <a:pt x="183" y="1094"/>
                    <a:pt x="164" y="1090"/>
                    <a:pt x="147" y="1090"/>
                  </a:cubicBezTo>
                  <a:cubicBezTo>
                    <a:pt x="53" y="1090"/>
                    <a:pt x="1" y="1226"/>
                    <a:pt x="106" y="1285"/>
                  </a:cubicBezTo>
                  <a:cubicBezTo>
                    <a:pt x="161" y="1312"/>
                    <a:pt x="4069" y="3439"/>
                    <a:pt x="9579" y="3439"/>
                  </a:cubicBezTo>
                  <a:cubicBezTo>
                    <a:pt x="12451" y="3439"/>
                    <a:pt x="15282" y="2859"/>
                    <a:pt x="17906" y="1713"/>
                  </a:cubicBezTo>
                  <a:lnTo>
                    <a:pt x="20889" y="194"/>
                  </a:lnTo>
                  <a:cubicBezTo>
                    <a:pt x="20944" y="166"/>
                    <a:pt x="20958" y="111"/>
                    <a:pt x="20931" y="56"/>
                  </a:cubicBezTo>
                  <a:cubicBezTo>
                    <a:pt x="20921" y="19"/>
                    <a:pt x="20888" y="0"/>
                    <a:pt x="20850"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2;p32"/>
            <p:cNvSpPr/>
            <p:nvPr/>
          </p:nvSpPr>
          <p:spPr>
            <a:xfrm>
              <a:off x="7961511" y="1742767"/>
              <a:ext cx="16731" cy="10893"/>
            </a:xfrm>
            <a:custGeom>
              <a:avLst/>
              <a:gdLst/>
              <a:ahLst/>
              <a:cxnLst/>
              <a:rect l="l" t="t" r="r" b="b"/>
              <a:pathLst>
                <a:path w="705" h="459" extrusionOk="0">
                  <a:moveTo>
                    <a:pt x="0" y="1"/>
                  </a:moveTo>
                  <a:cubicBezTo>
                    <a:pt x="0" y="1"/>
                    <a:pt x="140" y="459"/>
                    <a:pt x="396" y="459"/>
                  </a:cubicBezTo>
                  <a:cubicBezTo>
                    <a:pt x="406" y="459"/>
                    <a:pt x="417" y="458"/>
                    <a:pt x="428" y="456"/>
                  </a:cubicBezTo>
                  <a:cubicBezTo>
                    <a:pt x="705" y="415"/>
                    <a:pt x="649" y="1"/>
                    <a:pt x="6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3;p32"/>
            <p:cNvSpPr/>
            <p:nvPr/>
          </p:nvSpPr>
          <p:spPr>
            <a:xfrm>
              <a:off x="8071297" y="2554086"/>
              <a:ext cx="264000" cy="180106"/>
            </a:xfrm>
            <a:custGeom>
              <a:avLst/>
              <a:gdLst/>
              <a:ahLst/>
              <a:cxnLst/>
              <a:rect l="l" t="t" r="r" b="b"/>
              <a:pathLst>
                <a:path w="11124" h="7589" extrusionOk="0">
                  <a:moveTo>
                    <a:pt x="127" y="0"/>
                  </a:moveTo>
                  <a:cubicBezTo>
                    <a:pt x="117" y="0"/>
                    <a:pt x="107" y="2"/>
                    <a:pt x="97" y="7"/>
                  </a:cubicBezTo>
                  <a:cubicBezTo>
                    <a:pt x="42" y="7"/>
                    <a:pt x="1" y="63"/>
                    <a:pt x="14" y="118"/>
                  </a:cubicBezTo>
                  <a:cubicBezTo>
                    <a:pt x="14" y="187"/>
                    <a:pt x="1078" y="7023"/>
                    <a:pt x="6381" y="7547"/>
                  </a:cubicBezTo>
                  <a:cubicBezTo>
                    <a:pt x="6671" y="7575"/>
                    <a:pt x="6933" y="7589"/>
                    <a:pt x="7195" y="7589"/>
                  </a:cubicBezTo>
                  <a:cubicBezTo>
                    <a:pt x="9667" y="7589"/>
                    <a:pt x="10993" y="6429"/>
                    <a:pt x="11048" y="6374"/>
                  </a:cubicBezTo>
                  <a:cubicBezTo>
                    <a:pt x="11123" y="6299"/>
                    <a:pt x="11057" y="6191"/>
                    <a:pt x="10979" y="6191"/>
                  </a:cubicBezTo>
                  <a:cubicBezTo>
                    <a:pt x="10956" y="6191"/>
                    <a:pt x="10932" y="6200"/>
                    <a:pt x="10910" y="6222"/>
                  </a:cubicBezTo>
                  <a:cubicBezTo>
                    <a:pt x="10885" y="6234"/>
                    <a:pt x="9570" y="7377"/>
                    <a:pt x="7152" y="7377"/>
                  </a:cubicBezTo>
                  <a:cubicBezTo>
                    <a:pt x="6911" y="7377"/>
                    <a:pt x="6658" y="7365"/>
                    <a:pt x="6394" y="7340"/>
                  </a:cubicBezTo>
                  <a:cubicBezTo>
                    <a:pt x="1257" y="6829"/>
                    <a:pt x="221" y="159"/>
                    <a:pt x="208" y="90"/>
                  </a:cubicBezTo>
                  <a:cubicBezTo>
                    <a:pt x="208" y="45"/>
                    <a:pt x="171" y="0"/>
                    <a:pt x="127"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4;p32"/>
            <p:cNvSpPr/>
            <p:nvPr/>
          </p:nvSpPr>
          <p:spPr>
            <a:xfrm>
              <a:off x="7788786" y="2538470"/>
              <a:ext cx="580972" cy="73523"/>
            </a:xfrm>
            <a:custGeom>
              <a:avLst/>
              <a:gdLst/>
              <a:ahLst/>
              <a:cxnLst/>
              <a:rect l="l" t="t" r="r" b="b"/>
              <a:pathLst>
                <a:path w="24480" h="3098" extrusionOk="0">
                  <a:moveTo>
                    <a:pt x="24334" y="1"/>
                  </a:moveTo>
                  <a:cubicBezTo>
                    <a:pt x="24316" y="1"/>
                    <a:pt x="24297" y="5"/>
                    <a:pt x="24278" y="16"/>
                  </a:cubicBezTo>
                  <a:cubicBezTo>
                    <a:pt x="20159" y="2183"/>
                    <a:pt x="16015" y="2894"/>
                    <a:pt x="12353" y="2894"/>
                  </a:cubicBezTo>
                  <a:cubicBezTo>
                    <a:pt x="5443" y="2894"/>
                    <a:pt x="248" y="365"/>
                    <a:pt x="166" y="320"/>
                  </a:cubicBezTo>
                  <a:cubicBezTo>
                    <a:pt x="151" y="313"/>
                    <a:pt x="136" y="309"/>
                    <a:pt x="120" y="309"/>
                  </a:cubicBezTo>
                  <a:cubicBezTo>
                    <a:pt x="78" y="309"/>
                    <a:pt x="38" y="335"/>
                    <a:pt x="28" y="375"/>
                  </a:cubicBezTo>
                  <a:cubicBezTo>
                    <a:pt x="1" y="417"/>
                    <a:pt x="14" y="486"/>
                    <a:pt x="70" y="513"/>
                  </a:cubicBezTo>
                  <a:cubicBezTo>
                    <a:pt x="152" y="555"/>
                    <a:pt x="5386" y="3096"/>
                    <a:pt x="12346" y="3096"/>
                  </a:cubicBezTo>
                  <a:cubicBezTo>
                    <a:pt x="12429" y="3097"/>
                    <a:pt x="12512" y="3097"/>
                    <a:pt x="12595" y="3097"/>
                  </a:cubicBezTo>
                  <a:cubicBezTo>
                    <a:pt x="16708" y="3097"/>
                    <a:pt x="20747" y="2091"/>
                    <a:pt x="24375" y="196"/>
                  </a:cubicBezTo>
                  <a:cubicBezTo>
                    <a:pt x="24480" y="138"/>
                    <a:pt x="24427" y="1"/>
                    <a:pt x="24334"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5;p32"/>
            <p:cNvSpPr/>
            <p:nvPr/>
          </p:nvSpPr>
          <p:spPr>
            <a:xfrm>
              <a:off x="7830080" y="2499525"/>
              <a:ext cx="54110" cy="189457"/>
            </a:xfrm>
            <a:custGeom>
              <a:avLst/>
              <a:gdLst/>
              <a:ahLst/>
              <a:cxnLst/>
              <a:rect l="l" t="t" r="r" b="b"/>
              <a:pathLst>
                <a:path w="2280" h="7983" extrusionOk="0">
                  <a:moveTo>
                    <a:pt x="774" y="0"/>
                  </a:moveTo>
                  <a:cubicBezTo>
                    <a:pt x="705" y="0"/>
                    <a:pt x="663" y="42"/>
                    <a:pt x="650" y="97"/>
                  </a:cubicBezTo>
                  <a:cubicBezTo>
                    <a:pt x="622" y="304"/>
                    <a:pt x="1" y="5303"/>
                    <a:pt x="277" y="6629"/>
                  </a:cubicBezTo>
                  <a:cubicBezTo>
                    <a:pt x="415" y="7402"/>
                    <a:pt x="1078" y="7968"/>
                    <a:pt x="1865" y="7982"/>
                  </a:cubicBezTo>
                  <a:lnTo>
                    <a:pt x="1865" y="7968"/>
                  </a:lnTo>
                  <a:cubicBezTo>
                    <a:pt x="1920" y="7968"/>
                    <a:pt x="1962" y="7927"/>
                    <a:pt x="1962" y="7885"/>
                  </a:cubicBezTo>
                  <a:lnTo>
                    <a:pt x="2279" y="3701"/>
                  </a:lnTo>
                  <a:cubicBezTo>
                    <a:pt x="2279" y="3646"/>
                    <a:pt x="2238" y="3591"/>
                    <a:pt x="2183" y="3591"/>
                  </a:cubicBezTo>
                  <a:cubicBezTo>
                    <a:pt x="2127" y="3591"/>
                    <a:pt x="2086" y="3632"/>
                    <a:pt x="2086" y="3687"/>
                  </a:cubicBezTo>
                  <a:lnTo>
                    <a:pt x="1768" y="7761"/>
                  </a:lnTo>
                  <a:cubicBezTo>
                    <a:pt x="1492" y="7747"/>
                    <a:pt x="705" y="7595"/>
                    <a:pt x="484" y="6574"/>
                  </a:cubicBezTo>
                  <a:cubicBezTo>
                    <a:pt x="208" y="5303"/>
                    <a:pt x="857" y="166"/>
                    <a:pt x="857" y="124"/>
                  </a:cubicBezTo>
                  <a:cubicBezTo>
                    <a:pt x="871" y="55"/>
                    <a:pt x="829" y="14"/>
                    <a:pt x="774"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6;p32"/>
            <p:cNvSpPr/>
            <p:nvPr/>
          </p:nvSpPr>
          <p:spPr>
            <a:xfrm>
              <a:off x="8233200" y="3972032"/>
              <a:ext cx="276317" cy="25584"/>
            </a:xfrm>
            <a:custGeom>
              <a:avLst/>
              <a:gdLst/>
              <a:ahLst/>
              <a:cxnLst/>
              <a:rect l="l" t="t" r="r" b="b"/>
              <a:pathLst>
                <a:path w="11643" h="1078" extrusionOk="0">
                  <a:moveTo>
                    <a:pt x="11504" y="1"/>
                  </a:moveTo>
                  <a:lnTo>
                    <a:pt x="139" y="871"/>
                  </a:lnTo>
                  <a:cubicBezTo>
                    <a:pt x="1" y="871"/>
                    <a:pt x="1" y="1078"/>
                    <a:pt x="139" y="1078"/>
                  </a:cubicBezTo>
                  <a:lnTo>
                    <a:pt x="11504" y="208"/>
                  </a:lnTo>
                  <a:cubicBezTo>
                    <a:pt x="11642" y="208"/>
                    <a:pt x="11642" y="1"/>
                    <a:pt x="11504"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7;p32"/>
            <p:cNvSpPr/>
            <p:nvPr/>
          </p:nvSpPr>
          <p:spPr>
            <a:xfrm>
              <a:off x="7663597" y="3966787"/>
              <a:ext cx="316948" cy="4936"/>
            </a:xfrm>
            <a:custGeom>
              <a:avLst/>
              <a:gdLst/>
              <a:ahLst/>
              <a:cxnLst/>
              <a:rect l="l" t="t" r="r" b="b"/>
              <a:pathLst>
                <a:path w="13355" h="208" extrusionOk="0">
                  <a:moveTo>
                    <a:pt x="138" y="1"/>
                  </a:moveTo>
                  <a:cubicBezTo>
                    <a:pt x="0" y="1"/>
                    <a:pt x="0" y="208"/>
                    <a:pt x="138" y="208"/>
                  </a:cubicBezTo>
                  <a:lnTo>
                    <a:pt x="13216" y="208"/>
                  </a:lnTo>
                  <a:cubicBezTo>
                    <a:pt x="13354" y="208"/>
                    <a:pt x="13354" y="1"/>
                    <a:pt x="13216"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8;p32"/>
            <p:cNvSpPr/>
            <p:nvPr/>
          </p:nvSpPr>
          <p:spPr>
            <a:xfrm>
              <a:off x="7881532" y="1779552"/>
              <a:ext cx="301213" cy="152102"/>
            </a:xfrm>
            <a:custGeom>
              <a:avLst/>
              <a:gdLst/>
              <a:ahLst/>
              <a:cxnLst/>
              <a:rect l="l" t="t" r="r" b="b"/>
              <a:pathLst>
                <a:path w="12692" h="6409" extrusionOk="0">
                  <a:moveTo>
                    <a:pt x="8877" y="1"/>
                  </a:moveTo>
                  <a:cubicBezTo>
                    <a:pt x="8671" y="1"/>
                    <a:pt x="8457" y="34"/>
                    <a:pt x="8231" y="108"/>
                  </a:cubicBezTo>
                  <a:cubicBezTo>
                    <a:pt x="7265" y="412"/>
                    <a:pt x="6781" y="1434"/>
                    <a:pt x="5759" y="1655"/>
                  </a:cubicBezTo>
                  <a:cubicBezTo>
                    <a:pt x="5352" y="1742"/>
                    <a:pt x="4673" y="1850"/>
                    <a:pt x="4096" y="1850"/>
                  </a:cubicBezTo>
                  <a:cubicBezTo>
                    <a:pt x="3399" y="1850"/>
                    <a:pt x="2851" y="1693"/>
                    <a:pt x="3108" y="1157"/>
                  </a:cubicBezTo>
                  <a:lnTo>
                    <a:pt x="3108" y="1157"/>
                  </a:lnTo>
                  <a:cubicBezTo>
                    <a:pt x="2362" y="1254"/>
                    <a:pt x="1630" y="1447"/>
                    <a:pt x="926" y="1737"/>
                  </a:cubicBezTo>
                  <a:cubicBezTo>
                    <a:pt x="719" y="3091"/>
                    <a:pt x="1" y="4030"/>
                    <a:pt x="1175" y="5052"/>
                  </a:cubicBezTo>
                  <a:cubicBezTo>
                    <a:pt x="1810" y="5618"/>
                    <a:pt x="2970" y="6129"/>
                    <a:pt x="3798" y="6308"/>
                  </a:cubicBezTo>
                  <a:cubicBezTo>
                    <a:pt x="4111" y="6377"/>
                    <a:pt x="4419" y="6408"/>
                    <a:pt x="4721" y="6408"/>
                  </a:cubicBezTo>
                  <a:cubicBezTo>
                    <a:pt x="6622" y="6408"/>
                    <a:pt x="8313" y="5160"/>
                    <a:pt x="9695" y="3933"/>
                  </a:cubicBezTo>
                  <a:cubicBezTo>
                    <a:pt x="10452" y="3247"/>
                    <a:pt x="11210" y="2621"/>
                    <a:pt x="12184" y="2621"/>
                  </a:cubicBezTo>
                  <a:cubicBezTo>
                    <a:pt x="12347" y="2621"/>
                    <a:pt x="12516" y="2639"/>
                    <a:pt x="12692" y="2676"/>
                  </a:cubicBezTo>
                  <a:cubicBezTo>
                    <a:pt x="12429" y="2345"/>
                    <a:pt x="12540" y="1903"/>
                    <a:pt x="12264" y="1599"/>
                  </a:cubicBezTo>
                  <a:cubicBezTo>
                    <a:pt x="12029" y="1365"/>
                    <a:pt x="11256" y="1088"/>
                    <a:pt x="10924" y="881"/>
                  </a:cubicBezTo>
                  <a:cubicBezTo>
                    <a:pt x="10263" y="437"/>
                    <a:pt x="9627" y="1"/>
                    <a:pt x="8877"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9;p32"/>
            <p:cNvSpPr/>
            <p:nvPr/>
          </p:nvSpPr>
          <p:spPr>
            <a:xfrm>
              <a:off x="6910778" y="4005471"/>
              <a:ext cx="241241" cy="126020"/>
            </a:xfrm>
            <a:custGeom>
              <a:avLst/>
              <a:gdLst/>
              <a:ahLst/>
              <a:cxnLst/>
              <a:rect l="l" t="t" r="r" b="b"/>
              <a:pathLst>
                <a:path w="10165" h="5310" extrusionOk="0">
                  <a:moveTo>
                    <a:pt x="3674" y="0"/>
                  </a:moveTo>
                  <a:lnTo>
                    <a:pt x="235" y="249"/>
                  </a:lnTo>
                  <a:cubicBezTo>
                    <a:pt x="97" y="774"/>
                    <a:pt x="14" y="1312"/>
                    <a:pt x="0" y="1851"/>
                  </a:cubicBezTo>
                  <a:cubicBezTo>
                    <a:pt x="14" y="2362"/>
                    <a:pt x="28" y="2845"/>
                    <a:pt x="42" y="3273"/>
                  </a:cubicBezTo>
                  <a:cubicBezTo>
                    <a:pt x="56" y="4060"/>
                    <a:pt x="663" y="4723"/>
                    <a:pt x="1450" y="4806"/>
                  </a:cubicBezTo>
                  <a:cubicBezTo>
                    <a:pt x="3278" y="5002"/>
                    <a:pt x="6478" y="5309"/>
                    <a:pt x="8253" y="5309"/>
                  </a:cubicBezTo>
                  <a:cubicBezTo>
                    <a:pt x="8731" y="5309"/>
                    <a:pt x="9105" y="5287"/>
                    <a:pt x="9322" y="5234"/>
                  </a:cubicBezTo>
                  <a:cubicBezTo>
                    <a:pt x="10012" y="5069"/>
                    <a:pt x="10164" y="4696"/>
                    <a:pt x="10151" y="4364"/>
                  </a:cubicBezTo>
                  <a:cubicBezTo>
                    <a:pt x="10137" y="4060"/>
                    <a:pt x="9930" y="3798"/>
                    <a:pt x="9626" y="3729"/>
                  </a:cubicBezTo>
                  <a:cubicBezTo>
                    <a:pt x="8079" y="3453"/>
                    <a:pt x="3674" y="0"/>
                    <a:pt x="3674"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30;p32"/>
            <p:cNvSpPr/>
            <p:nvPr/>
          </p:nvSpPr>
          <p:spPr>
            <a:xfrm>
              <a:off x="6371979" y="2409413"/>
              <a:ext cx="783979" cy="1232381"/>
            </a:xfrm>
            <a:custGeom>
              <a:avLst/>
              <a:gdLst/>
              <a:ahLst/>
              <a:cxnLst/>
              <a:rect l="l" t="t" r="r" b="b"/>
              <a:pathLst>
                <a:path w="33034" h="51928" extrusionOk="0">
                  <a:moveTo>
                    <a:pt x="24616" y="1"/>
                  </a:moveTo>
                  <a:cubicBezTo>
                    <a:pt x="22184" y="1"/>
                    <a:pt x="19457" y="1105"/>
                    <a:pt x="17345" y="2195"/>
                  </a:cubicBezTo>
                  <a:lnTo>
                    <a:pt x="5441" y="1864"/>
                  </a:lnTo>
                  <a:cubicBezTo>
                    <a:pt x="4447" y="2872"/>
                    <a:pt x="3964" y="6324"/>
                    <a:pt x="3826" y="10481"/>
                  </a:cubicBezTo>
                  <a:cubicBezTo>
                    <a:pt x="3826" y="10674"/>
                    <a:pt x="3812" y="10868"/>
                    <a:pt x="3812" y="11075"/>
                  </a:cubicBezTo>
                  <a:cubicBezTo>
                    <a:pt x="3936" y="13795"/>
                    <a:pt x="939" y="40945"/>
                    <a:pt x="939" y="40945"/>
                  </a:cubicBezTo>
                  <a:cubicBezTo>
                    <a:pt x="939" y="40945"/>
                    <a:pt x="0" y="50653"/>
                    <a:pt x="4848" y="51744"/>
                  </a:cubicBezTo>
                  <a:cubicBezTo>
                    <a:pt x="5473" y="51884"/>
                    <a:pt x="6163" y="51928"/>
                    <a:pt x="6877" y="51928"/>
                  </a:cubicBezTo>
                  <a:cubicBezTo>
                    <a:pt x="8111" y="51928"/>
                    <a:pt x="9416" y="51796"/>
                    <a:pt x="10583" y="51796"/>
                  </a:cubicBezTo>
                  <a:cubicBezTo>
                    <a:pt x="10813" y="51796"/>
                    <a:pt x="11038" y="51801"/>
                    <a:pt x="11255" y="51813"/>
                  </a:cubicBezTo>
                  <a:cubicBezTo>
                    <a:pt x="11326" y="51815"/>
                    <a:pt x="11397" y="51816"/>
                    <a:pt x="11468" y="51816"/>
                  </a:cubicBezTo>
                  <a:cubicBezTo>
                    <a:pt x="11966" y="51816"/>
                    <a:pt x="12474" y="51774"/>
                    <a:pt x="12981" y="51689"/>
                  </a:cubicBezTo>
                  <a:cubicBezTo>
                    <a:pt x="15098" y="51343"/>
                    <a:pt x="17114" y="50381"/>
                    <a:pt x="19411" y="50381"/>
                  </a:cubicBezTo>
                  <a:cubicBezTo>
                    <a:pt x="20051" y="50381"/>
                    <a:pt x="20713" y="50456"/>
                    <a:pt x="21405" y="50639"/>
                  </a:cubicBezTo>
                  <a:cubicBezTo>
                    <a:pt x="21847" y="50750"/>
                    <a:pt x="22289" y="50902"/>
                    <a:pt x="22703" y="51095"/>
                  </a:cubicBezTo>
                  <a:cubicBezTo>
                    <a:pt x="23829" y="51606"/>
                    <a:pt x="25041" y="51799"/>
                    <a:pt x="26223" y="51799"/>
                  </a:cubicBezTo>
                  <a:cubicBezTo>
                    <a:pt x="27406" y="51799"/>
                    <a:pt x="28559" y="51606"/>
                    <a:pt x="29567" y="51344"/>
                  </a:cubicBezTo>
                  <a:cubicBezTo>
                    <a:pt x="30768" y="51040"/>
                    <a:pt x="31928" y="50612"/>
                    <a:pt x="33033" y="50073"/>
                  </a:cubicBezTo>
                  <a:lnTo>
                    <a:pt x="31790" y="32963"/>
                  </a:lnTo>
                  <a:lnTo>
                    <a:pt x="30478" y="15011"/>
                  </a:lnTo>
                  <a:cubicBezTo>
                    <a:pt x="29581" y="8078"/>
                    <a:pt x="28407" y="1173"/>
                    <a:pt x="27371" y="621"/>
                  </a:cubicBezTo>
                  <a:cubicBezTo>
                    <a:pt x="26542" y="182"/>
                    <a:pt x="25603" y="1"/>
                    <a:pt x="24616" y="1"/>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31;p32"/>
            <p:cNvSpPr/>
            <p:nvPr/>
          </p:nvSpPr>
          <p:spPr>
            <a:xfrm>
              <a:off x="6680051" y="2526058"/>
              <a:ext cx="49838" cy="388406"/>
            </a:xfrm>
            <a:custGeom>
              <a:avLst/>
              <a:gdLst/>
              <a:ahLst/>
              <a:cxnLst/>
              <a:rect l="l" t="t" r="r" b="b"/>
              <a:pathLst>
                <a:path w="2100" h="16366" extrusionOk="0">
                  <a:moveTo>
                    <a:pt x="332" y="1"/>
                  </a:moveTo>
                  <a:lnTo>
                    <a:pt x="0" y="16365"/>
                  </a:lnTo>
                  <a:lnTo>
                    <a:pt x="2099" y="1"/>
                  </a:ln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32;p32"/>
            <p:cNvSpPr/>
            <p:nvPr/>
          </p:nvSpPr>
          <p:spPr>
            <a:xfrm>
              <a:off x="6498806" y="3846511"/>
              <a:ext cx="24" cy="24"/>
            </a:xfrm>
            <a:custGeom>
              <a:avLst/>
              <a:gdLst/>
              <a:ahLst/>
              <a:cxnLst/>
              <a:rect l="l" t="t" r="r" b="b"/>
              <a:pathLst>
                <a:path w="1" h="1" extrusionOk="0">
                  <a:moveTo>
                    <a:pt x="1" y="1"/>
                  </a:moveTo>
                  <a:close/>
                </a:path>
              </a:pathLst>
            </a:custGeom>
            <a:solidFill>
              <a:srgbClr val="242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33;p32"/>
            <p:cNvSpPr/>
            <p:nvPr/>
          </p:nvSpPr>
          <p:spPr>
            <a:xfrm>
              <a:off x="6484400" y="1778128"/>
              <a:ext cx="616167" cy="748927"/>
            </a:xfrm>
            <a:custGeom>
              <a:avLst/>
              <a:gdLst/>
              <a:ahLst/>
              <a:cxnLst/>
              <a:rect l="l" t="t" r="r" b="b"/>
              <a:pathLst>
                <a:path w="25963" h="31557" extrusionOk="0">
                  <a:moveTo>
                    <a:pt x="13315" y="0"/>
                  </a:moveTo>
                  <a:cubicBezTo>
                    <a:pt x="6155" y="0"/>
                    <a:pt x="2666" y="6800"/>
                    <a:pt x="1657" y="8675"/>
                  </a:cubicBezTo>
                  <a:cubicBezTo>
                    <a:pt x="1505" y="8951"/>
                    <a:pt x="1409" y="9255"/>
                    <a:pt x="1395" y="9572"/>
                  </a:cubicBezTo>
                  <a:cubicBezTo>
                    <a:pt x="1229" y="12030"/>
                    <a:pt x="525" y="23603"/>
                    <a:pt x="318" y="25578"/>
                  </a:cubicBezTo>
                  <a:cubicBezTo>
                    <a:pt x="0" y="28478"/>
                    <a:pt x="704" y="28478"/>
                    <a:pt x="704" y="28478"/>
                  </a:cubicBezTo>
                  <a:cubicBezTo>
                    <a:pt x="4549" y="30767"/>
                    <a:pt x="8237" y="31557"/>
                    <a:pt x="11503" y="31557"/>
                  </a:cubicBezTo>
                  <a:cubicBezTo>
                    <a:pt x="17025" y="31557"/>
                    <a:pt x="21342" y="29300"/>
                    <a:pt x="23173" y="28215"/>
                  </a:cubicBezTo>
                  <a:cubicBezTo>
                    <a:pt x="23767" y="27856"/>
                    <a:pt x="24084" y="27594"/>
                    <a:pt x="24070" y="26903"/>
                  </a:cubicBezTo>
                  <a:cubicBezTo>
                    <a:pt x="23974" y="23617"/>
                    <a:pt x="23021" y="13536"/>
                    <a:pt x="23905" y="9793"/>
                  </a:cubicBezTo>
                  <a:cubicBezTo>
                    <a:pt x="25962" y="1079"/>
                    <a:pt x="18022" y="499"/>
                    <a:pt x="14832" y="99"/>
                  </a:cubicBezTo>
                  <a:cubicBezTo>
                    <a:pt x="14309" y="32"/>
                    <a:pt x="13803" y="0"/>
                    <a:pt x="133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34;p32"/>
            <p:cNvSpPr/>
            <p:nvPr/>
          </p:nvSpPr>
          <p:spPr>
            <a:xfrm>
              <a:off x="6807043" y="1626074"/>
              <a:ext cx="92604" cy="124880"/>
            </a:xfrm>
            <a:custGeom>
              <a:avLst/>
              <a:gdLst/>
              <a:ahLst/>
              <a:cxnLst/>
              <a:rect l="l" t="t" r="r" b="b"/>
              <a:pathLst>
                <a:path w="3902" h="5262" extrusionOk="0">
                  <a:moveTo>
                    <a:pt x="2070" y="0"/>
                  </a:moveTo>
                  <a:cubicBezTo>
                    <a:pt x="0" y="0"/>
                    <a:pt x="132" y="1438"/>
                    <a:pt x="132" y="1438"/>
                  </a:cubicBezTo>
                  <a:cubicBezTo>
                    <a:pt x="132" y="1438"/>
                    <a:pt x="63" y="3440"/>
                    <a:pt x="960" y="4379"/>
                  </a:cubicBezTo>
                  <a:cubicBezTo>
                    <a:pt x="1581" y="5028"/>
                    <a:pt x="2261" y="5262"/>
                    <a:pt x="2695" y="5262"/>
                  </a:cubicBezTo>
                  <a:cubicBezTo>
                    <a:pt x="2888" y="5262"/>
                    <a:pt x="3033" y="5215"/>
                    <a:pt x="3101" y="5139"/>
                  </a:cubicBezTo>
                  <a:cubicBezTo>
                    <a:pt x="3557" y="4669"/>
                    <a:pt x="3902" y="2252"/>
                    <a:pt x="3709" y="1824"/>
                  </a:cubicBezTo>
                  <a:cubicBezTo>
                    <a:pt x="3515" y="1396"/>
                    <a:pt x="3709" y="222"/>
                    <a:pt x="3709" y="222"/>
                  </a:cubicBezTo>
                  <a:cubicBezTo>
                    <a:pt x="3048" y="65"/>
                    <a:pt x="2509" y="0"/>
                    <a:pt x="2070"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35;p32"/>
            <p:cNvSpPr/>
            <p:nvPr/>
          </p:nvSpPr>
          <p:spPr>
            <a:xfrm>
              <a:off x="6780653" y="1629088"/>
              <a:ext cx="108505" cy="245489"/>
            </a:xfrm>
            <a:custGeom>
              <a:avLst/>
              <a:gdLst/>
              <a:ahLst/>
              <a:cxnLst/>
              <a:rect l="l" t="t" r="r" b="b"/>
              <a:pathLst>
                <a:path w="4572" h="10344" extrusionOk="0">
                  <a:moveTo>
                    <a:pt x="2369" y="1"/>
                  </a:moveTo>
                  <a:cubicBezTo>
                    <a:pt x="2110" y="1"/>
                    <a:pt x="1847" y="69"/>
                    <a:pt x="1617" y="261"/>
                  </a:cubicBezTo>
                  <a:cubicBezTo>
                    <a:pt x="1616" y="249"/>
                    <a:pt x="1613" y="243"/>
                    <a:pt x="1609" y="243"/>
                  </a:cubicBezTo>
                  <a:cubicBezTo>
                    <a:pt x="1556" y="243"/>
                    <a:pt x="1244" y="1324"/>
                    <a:pt x="1244" y="1324"/>
                  </a:cubicBezTo>
                  <a:lnTo>
                    <a:pt x="940" y="1614"/>
                  </a:lnTo>
                  <a:cubicBezTo>
                    <a:pt x="885" y="1711"/>
                    <a:pt x="995" y="2305"/>
                    <a:pt x="981" y="2388"/>
                  </a:cubicBezTo>
                  <a:cubicBezTo>
                    <a:pt x="981" y="2388"/>
                    <a:pt x="581" y="4680"/>
                    <a:pt x="291" y="6103"/>
                  </a:cubicBezTo>
                  <a:cubicBezTo>
                    <a:pt x="1" y="7525"/>
                    <a:pt x="111" y="8091"/>
                    <a:pt x="484" y="8644"/>
                  </a:cubicBezTo>
                  <a:cubicBezTo>
                    <a:pt x="1011" y="9428"/>
                    <a:pt x="2065" y="10344"/>
                    <a:pt x="2877" y="10344"/>
                  </a:cubicBezTo>
                  <a:cubicBezTo>
                    <a:pt x="2937" y="10344"/>
                    <a:pt x="2996" y="10339"/>
                    <a:pt x="3053" y="10328"/>
                  </a:cubicBezTo>
                  <a:cubicBezTo>
                    <a:pt x="4213" y="10121"/>
                    <a:pt x="4572" y="8796"/>
                    <a:pt x="4544" y="7663"/>
                  </a:cubicBezTo>
                  <a:cubicBezTo>
                    <a:pt x="4517" y="6531"/>
                    <a:pt x="3647" y="441"/>
                    <a:pt x="3647" y="441"/>
                  </a:cubicBezTo>
                  <a:cubicBezTo>
                    <a:pt x="3647" y="441"/>
                    <a:pt x="3022" y="1"/>
                    <a:pt x="2369"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36;p32"/>
            <p:cNvSpPr/>
            <p:nvPr/>
          </p:nvSpPr>
          <p:spPr>
            <a:xfrm>
              <a:off x="6829826" y="1729999"/>
              <a:ext cx="57053" cy="60542"/>
            </a:xfrm>
            <a:custGeom>
              <a:avLst/>
              <a:gdLst/>
              <a:ahLst/>
              <a:cxnLst/>
              <a:rect l="l" t="t" r="r" b="b"/>
              <a:pathLst>
                <a:path w="2404" h="2551" extrusionOk="0">
                  <a:moveTo>
                    <a:pt x="0" y="0"/>
                  </a:moveTo>
                  <a:lnTo>
                    <a:pt x="0" y="0"/>
                  </a:lnTo>
                  <a:cubicBezTo>
                    <a:pt x="1" y="1"/>
                    <a:pt x="683" y="2551"/>
                    <a:pt x="2235" y="2551"/>
                  </a:cubicBezTo>
                  <a:cubicBezTo>
                    <a:pt x="2290" y="2551"/>
                    <a:pt x="2346" y="2548"/>
                    <a:pt x="2403" y="2541"/>
                  </a:cubicBezTo>
                  <a:cubicBezTo>
                    <a:pt x="2348" y="2058"/>
                    <a:pt x="2279" y="1450"/>
                    <a:pt x="2196" y="815"/>
                  </a:cubicBezTo>
                  <a:lnTo>
                    <a:pt x="2141" y="760"/>
                  </a:lnTo>
                  <a:cubicBezTo>
                    <a:pt x="2141" y="760"/>
                    <a:pt x="1785" y="1013"/>
                    <a:pt x="1325" y="1013"/>
                  </a:cubicBezTo>
                  <a:cubicBezTo>
                    <a:pt x="907" y="1013"/>
                    <a:pt x="402" y="803"/>
                    <a:pt x="0" y="0"/>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37;p32"/>
            <p:cNvSpPr/>
            <p:nvPr/>
          </p:nvSpPr>
          <p:spPr>
            <a:xfrm>
              <a:off x="6763043" y="1602437"/>
              <a:ext cx="145718" cy="126684"/>
            </a:xfrm>
            <a:custGeom>
              <a:avLst/>
              <a:gdLst/>
              <a:ahLst/>
              <a:cxnLst/>
              <a:rect l="l" t="t" r="r" b="b"/>
              <a:pathLst>
                <a:path w="6140" h="5338" extrusionOk="0">
                  <a:moveTo>
                    <a:pt x="2974" y="0"/>
                  </a:moveTo>
                  <a:cubicBezTo>
                    <a:pt x="2914" y="0"/>
                    <a:pt x="2860" y="5"/>
                    <a:pt x="2814" y="17"/>
                  </a:cubicBezTo>
                  <a:cubicBezTo>
                    <a:pt x="2110" y="224"/>
                    <a:pt x="1503" y="694"/>
                    <a:pt x="1116" y="1329"/>
                  </a:cubicBezTo>
                  <a:cubicBezTo>
                    <a:pt x="715" y="1978"/>
                    <a:pt x="232" y="2475"/>
                    <a:pt x="122" y="3290"/>
                  </a:cubicBezTo>
                  <a:cubicBezTo>
                    <a:pt x="0" y="4160"/>
                    <a:pt x="810" y="5337"/>
                    <a:pt x="1185" y="5337"/>
                  </a:cubicBezTo>
                  <a:cubicBezTo>
                    <a:pt x="1280" y="5337"/>
                    <a:pt x="1348" y="5261"/>
                    <a:pt x="1364" y="5085"/>
                  </a:cubicBezTo>
                  <a:cubicBezTo>
                    <a:pt x="1613" y="4698"/>
                    <a:pt x="1820" y="4243"/>
                    <a:pt x="1779" y="3773"/>
                  </a:cubicBezTo>
                  <a:cubicBezTo>
                    <a:pt x="1737" y="3469"/>
                    <a:pt x="1751" y="3179"/>
                    <a:pt x="1806" y="2876"/>
                  </a:cubicBezTo>
                  <a:cubicBezTo>
                    <a:pt x="1883" y="2632"/>
                    <a:pt x="1959" y="2539"/>
                    <a:pt x="2030" y="2539"/>
                  </a:cubicBezTo>
                  <a:cubicBezTo>
                    <a:pt x="2228" y="2539"/>
                    <a:pt x="2383" y="3270"/>
                    <a:pt x="2373" y="3483"/>
                  </a:cubicBezTo>
                  <a:cubicBezTo>
                    <a:pt x="2524" y="3290"/>
                    <a:pt x="2593" y="3041"/>
                    <a:pt x="2566" y="2793"/>
                  </a:cubicBezTo>
                  <a:cubicBezTo>
                    <a:pt x="2566" y="2641"/>
                    <a:pt x="2511" y="2475"/>
                    <a:pt x="2511" y="2323"/>
                  </a:cubicBezTo>
                  <a:cubicBezTo>
                    <a:pt x="2511" y="2061"/>
                    <a:pt x="2635" y="1812"/>
                    <a:pt x="2842" y="1660"/>
                  </a:cubicBezTo>
                  <a:cubicBezTo>
                    <a:pt x="2911" y="1615"/>
                    <a:pt x="2979" y="1588"/>
                    <a:pt x="3056" y="1588"/>
                  </a:cubicBezTo>
                  <a:cubicBezTo>
                    <a:pt x="3072" y="1588"/>
                    <a:pt x="3088" y="1589"/>
                    <a:pt x="3104" y="1591"/>
                  </a:cubicBezTo>
                  <a:cubicBezTo>
                    <a:pt x="3215" y="1605"/>
                    <a:pt x="3312" y="1660"/>
                    <a:pt x="3394" y="1743"/>
                  </a:cubicBezTo>
                  <a:cubicBezTo>
                    <a:pt x="3718" y="2059"/>
                    <a:pt x="4677" y="2630"/>
                    <a:pt x="5343" y="2630"/>
                  </a:cubicBezTo>
                  <a:cubicBezTo>
                    <a:pt x="5814" y="2630"/>
                    <a:pt x="6139" y="2344"/>
                    <a:pt x="5991" y="1481"/>
                  </a:cubicBezTo>
                  <a:cubicBezTo>
                    <a:pt x="5949" y="1329"/>
                    <a:pt x="5894" y="1177"/>
                    <a:pt x="5797" y="1053"/>
                  </a:cubicBezTo>
                  <a:cubicBezTo>
                    <a:pt x="5714" y="928"/>
                    <a:pt x="5645" y="928"/>
                    <a:pt x="5535" y="859"/>
                  </a:cubicBezTo>
                  <a:cubicBezTo>
                    <a:pt x="5300" y="721"/>
                    <a:pt x="5107" y="487"/>
                    <a:pt x="4872" y="348"/>
                  </a:cubicBezTo>
                  <a:cubicBezTo>
                    <a:pt x="4665" y="252"/>
                    <a:pt x="4430" y="197"/>
                    <a:pt x="4195" y="197"/>
                  </a:cubicBezTo>
                  <a:cubicBezTo>
                    <a:pt x="3923" y="185"/>
                    <a:pt x="3336" y="0"/>
                    <a:pt x="2974"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38;p32"/>
            <p:cNvSpPr/>
            <p:nvPr/>
          </p:nvSpPr>
          <p:spPr>
            <a:xfrm>
              <a:off x="6498473" y="2451348"/>
              <a:ext cx="494823" cy="80975"/>
            </a:xfrm>
            <a:custGeom>
              <a:avLst/>
              <a:gdLst/>
              <a:ahLst/>
              <a:cxnLst/>
              <a:rect l="l" t="t" r="r" b="b"/>
              <a:pathLst>
                <a:path w="20850" h="3412" extrusionOk="0">
                  <a:moveTo>
                    <a:pt x="109" y="0"/>
                  </a:moveTo>
                  <a:cubicBezTo>
                    <a:pt x="71" y="0"/>
                    <a:pt x="38" y="19"/>
                    <a:pt x="28" y="55"/>
                  </a:cubicBezTo>
                  <a:cubicBezTo>
                    <a:pt x="1" y="97"/>
                    <a:pt x="15" y="166"/>
                    <a:pt x="70" y="193"/>
                  </a:cubicBezTo>
                  <a:lnTo>
                    <a:pt x="3025" y="1699"/>
                  </a:lnTo>
                  <a:cubicBezTo>
                    <a:pt x="5649" y="2831"/>
                    <a:pt x="8466" y="3411"/>
                    <a:pt x="11325" y="3411"/>
                  </a:cubicBezTo>
                  <a:cubicBezTo>
                    <a:pt x="16807" y="3411"/>
                    <a:pt x="20702" y="1298"/>
                    <a:pt x="20757" y="1271"/>
                  </a:cubicBezTo>
                  <a:cubicBezTo>
                    <a:pt x="20850" y="1212"/>
                    <a:pt x="20796" y="1076"/>
                    <a:pt x="20702" y="1076"/>
                  </a:cubicBezTo>
                  <a:cubicBezTo>
                    <a:pt x="20685" y="1076"/>
                    <a:pt x="20666" y="1080"/>
                    <a:pt x="20646" y="1091"/>
                  </a:cubicBezTo>
                  <a:cubicBezTo>
                    <a:pt x="20599" y="1120"/>
                    <a:pt x="16751" y="3204"/>
                    <a:pt x="11327" y="3204"/>
                  </a:cubicBezTo>
                  <a:cubicBezTo>
                    <a:pt x="8850" y="3204"/>
                    <a:pt x="6044" y="2770"/>
                    <a:pt x="3122" y="1505"/>
                  </a:cubicBezTo>
                  <a:lnTo>
                    <a:pt x="167" y="14"/>
                  </a:lnTo>
                  <a:cubicBezTo>
                    <a:pt x="148" y="5"/>
                    <a:pt x="128" y="0"/>
                    <a:pt x="109" y="0"/>
                  </a:cubicBezTo>
                  <a:close/>
                </a:path>
              </a:pathLst>
            </a:custGeom>
            <a:solidFill>
              <a:srgbClr val="799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39;p32"/>
            <p:cNvSpPr/>
            <p:nvPr/>
          </p:nvSpPr>
          <p:spPr>
            <a:xfrm>
              <a:off x="7046457" y="2007906"/>
              <a:ext cx="7571" cy="258613"/>
            </a:xfrm>
            <a:custGeom>
              <a:avLst/>
              <a:gdLst/>
              <a:ahLst/>
              <a:cxnLst/>
              <a:rect l="l" t="t" r="r" b="b"/>
              <a:pathLst>
                <a:path w="319" h="10897" extrusionOk="0">
                  <a:moveTo>
                    <a:pt x="222" y="1"/>
                  </a:moveTo>
                  <a:cubicBezTo>
                    <a:pt x="166" y="1"/>
                    <a:pt x="111" y="42"/>
                    <a:pt x="111" y="97"/>
                  </a:cubicBezTo>
                  <a:cubicBezTo>
                    <a:pt x="111" y="166"/>
                    <a:pt x="1" y="6436"/>
                    <a:pt x="111" y="10786"/>
                  </a:cubicBezTo>
                  <a:cubicBezTo>
                    <a:pt x="111" y="10841"/>
                    <a:pt x="166" y="10896"/>
                    <a:pt x="222" y="10896"/>
                  </a:cubicBezTo>
                  <a:cubicBezTo>
                    <a:pt x="277" y="10883"/>
                    <a:pt x="318" y="10841"/>
                    <a:pt x="318" y="10786"/>
                  </a:cubicBezTo>
                  <a:cubicBezTo>
                    <a:pt x="222" y="6422"/>
                    <a:pt x="318" y="166"/>
                    <a:pt x="318" y="111"/>
                  </a:cubicBezTo>
                  <a:cubicBezTo>
                    <a:pt x="318" y="42"/>
                    <a:pt x="277" y="1"/>
                    <a:pt x="222" y="1"/>
                  </a:cubicBezTo>
                  <a:close/>
                </a:path>
              </a:pathLst>
            </a:custGeom>
            <a:solidFill>
              <a:srgbClr val="151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40;p32"/>
            <p:cNvSpPr/>
            <p:nvPr/>
          </p:nvSpPr>
          <p:spPr>
            <a:xfrm>
              <a:off x="6858994" y="1714264"/>
              <a:ext cx="22641" cy="10229"/>
            </a:xfrm>
            <a:custGeom>
              <a:avLst/>
              <a:gdLst/>
              <a:ahLst/>
              <a:cxnLst/>
              <a:rect l="l" t="t" r="r" b="b"/>
              <a:pathLst>
                <a:path w="954" h="431" extrusionOk="0">
                  <a:moveTo>
                    <a:pt x="83" y="0"/>
                  </a:moveTo>
                  <a:cubicBezTo>
                    <a:pt x="83" y="0"/>
                    <a:pt x="1" y="387"/>
                    <a:pt x="373" y="428"/>
                  </a:cubicBezTo>
                  <a:cubicBezTo>
                    <a:pt x="389" y="430"/>
                    <a:pt x="405" y="431"/>
                    <a:pt x="420" y="431"/>
                  </a:cubicBezTo>
                  <a:cubicBezTo>
                    <a:pt x="763" y="431"/>
                    <a:pt x="953"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41;p32"/>
            <p:cNvSpPr/>
            <p:nvPr/>
          </p:nvSpPr>
          <p:spPr>
            <a:xfrm>
              <a:off x="6488316" y="2521857"/>
              <a:ext cx="563338" cy="71411"/>
            </a:xfrm>
            <a:custGeom>
              <a:avLst/>
              <a:gdLst/>
              <a:ahLst/>
              <a:cxnLst/>
              <a:rect l="l" t="t" r="r" b="b"/>
              <a:pathLst>
                <a:path w="23737" h="3009" extrusionOk="0">
                  <a:moveTo>
                    <a:pt x="23582" y="1"/>
                  </a:moveTo>
                  <a:cubicBezTo>
                    <a:pt x="23566" y="1"/>
                    <a:pt x="23550" y="4"/>
                    <a:pt x="23532" y="12"/>
                  </a:cubicBezTo>
                  <a:cubicBezTo>
                    <a:pt x="23459" y="58"/>
                    <a:pt x="18393" y="2802"/>
                    <a:pt x="11527" y="2802"/>
                  </a:cubicBezTo>
                  <a:cubicBezTo>
                    <a:pt x="8066" y="2802"/>
                    <a:pt x="4147" y="2104"/>
                    <a:pt x="180" y="12"/>
                  </a:cubicBezTo>
                  <a:cubicBezTo>
                    <a:pt x="165" y="5"/>
                    <a:pt x="150" y="1"/>
                    <a:pt x="134" y="1"/>
                  </a:cubicBezTo>
                  <a:cubicBezTo>
                    <a:pt x="91" y="1"/>
                    <a:pt x="49" y="27"/>
                    <a:pt x="28" y="67"/>
                  </a:cubicBezTo>
                  <a:cubicBezTo>
                    <a:pt x="1" y="109"/>
                    <a:pt x="28" y="178"/>
                    <a:pt x="84" y="205"/>
                  </a:cubicBezTo>
                  <a:cubicBezTo>
                    <a:pt x="3580" y="2043"/>
                    <a:pt x="7472" y="3009"/>
                    <a:pt x="11420" y="3009"/>
                  </a:cubicBezTo>
                  <a:cubicBezTo>
                    <a:pt x="11448" y="3009"/>
                    <a:pt x="11476" y="3009"/>
                    <a:pt x="11504" y="3009"/>
                  </a:cubicBezTo>
                  <a:cubicBezTo>
                    <a:pt x="18437" y="3009"/>
                    <a:pt x="23560" y="233"/>
                    <a:pt x="23629" y="192"/>
                  </a:cubicBezTo>
                  <a:cubicBezTo>
                    <a:pt x="23736" y="132"/>
                    <a:pt x="23679" y="1"/>
                    <a:pt x="23582" y="1"/>
                  </a:cubicBezTo>
                  <a:close/>
                </a:path>
              </a:pathLst>
            </a:custGeom>
            <a:solidFill>
              <a:srgbClr val="485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42;p32"/>
            <p:cNvSpPr/>
            <p:nvPr/>
          </p:nvSpPr>
          <p:spPr>
            <a:xfrm>
              <a:off x="6506685" y="1962672"/>
              <a:ext cx="545041" cy="260203"/>
            </a:xfrm>
            <a:custGeom>
              <a:avLst/>
              <a:gdLst/>
              <a:ahLst/>
              <a:cxnLst/>
              <a:rect l="l" t="t" r="r" b="b"/>
              <a:pathLst>
                <a:path w="22966" h="10964" extrusionOk="0">
                  <a:moveTo>
                    <a:pt x="22814" y="9668"/>
                  </a:moveTo>
                  <a:lnTo>
                    <a:pt x="22814" y="9668"/>
                  </a:lnTo>
                  <a:cubicBezTo>
                    <a:pt x="22814" y="9668"/>
                    <a:pt x="22814" y="9668"/>
                    <a:pt x="22814" y="9668"/>
                  </a:cubicBezTo>
                  <a:lnTo>
                    <a:pt x="22814" y="9668"/>
                  </a:lnTo>
                  <a:cubicBezTo>
                    <a:pt x="22814" y="9668"/>
                    <a:pt x="22814" y="9668"/>
                    <a:pt x="22814" y="9668"/>
                  </a:cubicBezTo>
                  <a:cubicBezTo>
                    <a:pt x="22814" y="9668"/>
                    <a:pt x="22814" y="9668"/>
                    <a:pt x="22814" y="9668"/>
                  </a:cubicBezTo>
                  <a:close/>
                  <a:moveTo>
                    <a:pt x="1063" y="1"/>
                  </a:moveTo>
                  <a:cubicBezTo>
                    <a:pt x="359" y="2915"/>
                    <a:pt x="0" y="5898"/>
                    <a:pt x="0" y="8894"/>
                  </a:cubicBezTo>
                  <a:cubicBezTo>
                    <a:pt x="0" y="8894"/>
                    <a:pt x="5188" y="10964"/>
                    <a:pt x="12708" y="10964"/>
                  </a:cubicBezTo>
                  <a:cubicBezTo>
                    <a:pt x="15757" y="10964"/>
                    <a:pt x="19189" y="10624"/>
                    <a:pt x="22814" y="9668"/>
                  </a:cubicBezTo>
                  <a:lnTo>
                    <a:pt x="22814" y="9668"/>
                  </a:lnTo>
                  <a:cubicBezTo>
                    <a:pt x="22813" y="9654"/>
                    <a:pt x="22635" y="4716"/>
                    <a:pt x="22966" y="1907"/>
                  </a:cubicBezTo>
                  <a:lnTo>
                    <a:pt x="22966" y="1907"/>
                  </a:lnTo>
                  <a:cubicBezTo>
                    <a:pt x="22965" y="1907"/>
                    <a:pt x="20157" y="2075"/>
                    <a:pt x="16488" y="2075"/>
                  </a:cubicBezTo>
                  <a:cubicBezTo>
                    <a:pt x="11184" y="2075"/>
                    <a:pt x="4083" y="1723"/>
                    <a:pt x="1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43;p32"/>
            <p:cNvSpPr/>
            <p:nvPr/>
          </p:nvSpPr>
          <p:spPr>
            <a:xfrm>
              <a:off x="6758059" y="1593869"/>
              <a:ext cx="76039" cy="64363"/>
            </a:xfrm>
            <a:custGeom>
              <a:avLst/>
              <a:gdLst/>
              <a:ahLst/>
              <a:cxnLst/>
              <a:rect l="l" t="t" r="r" b="b"/>
              <a:pathLst>
                <a:path w="3204" h="2712" extrusionOk="0">
                  <a:moveTo>
                    <a:pt x="1733" y="1"/>
                  </a:moveTo>
                  <a:cubicBezTo>
                    <a:pt x="1629" y="1"/>
                    <a:pt x="1533" y="7"/>
                    <a:pt x="1450" y="19"/>
                  </a:cubicBezTo>
                  <a:cubicBezTo>
                    <a:pt x="981" y="102"/>
                    <a:pt x="566" y="392"/>
                    <a:pt x="345" y="834"/>
                  </a:cubicBezTo>
                  <a:cubicBezTo>
                    <a:pt x="0" y="1455"/>
                    <a:pt x="193" y="2380"/>
                    <a:pt x="843" y="2712"/>
                  </a:cubicBezTo>
                  <a:cubicBezTo>
                    <a:pt x="1298" y="2298"/>
                    <a:pt x="1519" y="1676"/>
                    <a:pt x="1975" y="1248"/>
                  </a:cubicBezTo>
                  <a:cubicBezTo>
                    <a:pt x="2223" y="986"/>
                    <a:pt x="2527" y="806"/>
                    <a:pt x="2873" y="723"/>
                  </a:cubicBezTo>
                  <a:cubicBezTo>
                    <a:pt x="3038" y="696"/>
                    <a:pt x="3135" y="709"/>
                    <a:pt x="3204" y="488"/>
                  </a:cubicBezTo>
                  <a:cubicBezTo>
                    <a:pt x="2929" y="145"/>
                    <a:pt x="2237" y="1"/>
                    <a:pt x="1733"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44;p32"/>
            <p:cNvSpPr/>
            <p:nvPr/>
          </p:nvSpPr>
          <p:spPr>
            <a:xfrm>
              <a:off x="6839652" y="1673587"/>
              <a:ext cx="31517" cy="13504"/>
            </a:xfrm>
            <a:custGeom>
              <a:avLst/>
              <a:gdLst/>
              <a:ahLst/>
              <a:cxnLst/>
              <a:rect l="l" t="t" r="r" b="b"/>
              <a:pathLst>
                <a:path w="1328" h="569" extrusionOk="0">
                  <a:moveTo>
                    <a:pt x="695" y="0"/>
                  </a:moveTo>
                  <a:cubicBezTo>
                    <a:pt x="568" y="0"/>
                    <a:pt x="438" y="39"/>
                    <a:pt x="332" y="154"/>
                  </a:cubicBezTo>
                  <a:cubicBezTo>
                    <a:pt x="1" y="499"/>
                    <a:pt x="208" y="568"/>
                    <a:pt x="263" y="568"/>
                  </a:cubicBezTo>
                  <a:cubicBezTo>
                    <a:pt x="318" y="557"/>
                    <a:pt x="716" y="332"/>
                    <a:pt x="970" y="332"/>
                  </a:cubicBezTo>
                  <a:cubicBezTo>
                    <a:pt x="1038" y="332"/>
                    <a:pt x="1095" y="348"/>
                    <a:pt x="1133" y="389"/>
                  </a:cubicBezTo>
                  <a:cubicBezTo>
                    <a:pt x="1133" y="392"/>
                    <a:pt x="1145" y="395"/>
                    <a:pt x="1161" y="395"/>
                  </a:cubicBezTo>
                  <a:cubicBezTo>
                    <a:pt x="1217" y="395"/>
                    <a:pt x="1328" y="357"/>
                    <a:pt x="1188" y="154"/>
                  </a:cubicBezTo>
                  <a:cubicBezTo>
                    <a:pt x="1188" y="154"/>
                    <a:pt x="949" y="0"/>
                    <a:pt x="695"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45;p32"/>
            <p:cNvSpPr/>
            <p:nvPr/>
          </p:nvSpPr>
          <p:spPr>
            <a:xfrm>
              <a:off x="6873708" y="1673587"/>
              <a:ext cx="31849" cy="13504"/>
            </a:xfrm>
            <a:custGeom>
              <a:avLst/>
              <a:gdLst/>
              <a:ahLst/>
              <a:cxnLst/>
              <a:rect l="l" t="t" r="r" b="b"/>
              <a:pathLst>
                <a:path w="1342" h="569" extrusionOk="0">
                  <a:moveTo>
                    <a:pt x="637" y="0"/>
                  </a:moveTo>
                  <a:cubicBezTo>
                    <a:pt x="379" y="0"/>
                    <a:pt x="140" y="154"/>
                    <a:pt x="140" y="154"/>
                  </a:cubicBezTo>
                  <a:cubicBezTo>
                    <a:pt x="1" y="357"/>
                    <a:pt x="119" y="395"/>
                    <a:pt x="179" y="395"/>
                  </a:cubicBezTo>
                  <a:cubicBezTo>
                    <a:pt x="197" y="395"/>
                    <a:pt x="209" y="392"/>
                    <a:pt x="209" y="389"/>
                  </a:cubicBezTo>
                  <a:cubicBezTo>
                    <a:pt x="247" y="348"/>
                    <a:pt x="305" y="332"/>
                    <a:pt x="373" y="332"/>
                  </a:cubicBezTo>
                  <a:cubicBezTo>
                    <a:pt x="626" y="332"/>
                    <a:pt x="1022" y="557"/>
                    <a:pt x="1065" y="568"/>
                  </a:cubicBezTo>
                  <a:cubicBezTo>
                    <a:pt x="1121" y="568"/>
                    <a:pt x="1341" y="499"/>
                    <a:pt x="1010" y="154"/>
                  </a:cubicBezTo>
                  <a:cubicBezTo>
                    <a:pt x="900" y="39"/>
                    <a:pt x="766" y="0"/>
                    <a:pt x="637"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46;p32"/>
            <p:cNvSpPr/>
            <p:nvPr/>
          </p:nvSpPr>
          <p:spPr>
            <a:xfrm>
              <a:off x="7095298" y="2765970"/>
              <a:ext cx="33059" cy="426070"/>
            </a:xfrm>
            <a:custGeom>
              <a:avLst/>
              <a:gdLst/>
              <a:ahLst/>
              <a:cxnLst/>
              <a:rect l="l" t="t" r="r" b="b"/>
              <a:pathLst>
                <a:path w="1393" h="17953" extrusionOk="0">
                  <a:moveTo>
                    <a:pt x="0" y="0"/>
                  </a:moveTo>
                  <a:lnTo>
                    <a:pt x="621" y="8497"/>
                  </a:lnTo>
                  <a:lnTo>
                    <a:pt x="621" y="8497"/>
                  </a:lnTo>
                  <a:cubicBezTo>
                    <a:pt x="561" y="6298"/>
                    <a:pt x="444" y="3458"/>
                    <a:pt x="0" y="0"/>
                  </a:cubicBezTo>
                  <a:close/>
                  <a:moveTo>
                    <a:pt x="621" y="8497"/>
                  </a:moveTo>
                  <a:cubicBezTo>
                    <a:pt x="658" y="9856"/>
                    <a:pt x="674" y="10970"/>
                    <a:pt x="732" y="11835"/>
                  </a:cubicBezTo>
                  <a:cubicBezTo>
                    <a:pt x="761" y="12272"/>
                    <a:pt x="893" y="13093"/>
                    <a:pt x="1026" y="14038"/>
                  </a:cubicBezTo>
                  <a:lnTo>
                    <a:pt x="1026" y="14038"/>
                  </a:lnTo>
                  <a:lnTo>
                    <a:pt x="621" y="8497"/>
                  </a:lnTo>
                  <a:close/>
                  <a:moveTo>
                    <a:pt x="1026" y="14038"/>
                  </a:moveTo>
                  <a:lnTo>
                    <a:pt x="1312" y="17953"/>
                  </a:lnTo>
                  <a:cubicBezTo>
                    <a:pt x="1392" y="16866"/>
                    <a:pt x="1208" y="15335"/>
                    <a:pt x="1026" y="14038"/>
                  </a:cubicBez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47;p32"/>
            <p:cNvSpPr/>
            <p:nvPr/>
          </p:nvSpPr>
          <p:spPr>
            <a:xfrm>
              <a:off x="6879973" y="3611203"/>
              <a:ext cx="193705" cy="400177"/>
            </a:xfrm>
            <a:custGeom>
              <a:avLst/>
              <a:gdLst/>
              <a:ahLst/>
              <a:cxnLst/>
              <a:rect l="l" t="t" r="r" b="b"/>
              <a:pathLst>
                <a:path w="8162" h="16862" extrusionOk="0">
                  <a:moveTo>
                    <a:pt x="0" y="0"/>
                  </a:moveTo>
                  <a:cubicBezTo>
                    <a:pt x="884" y="9060"/>
                    <a:pt x="1533" y="16862"/>
                    <a:pt x="1533" y="16862"/>
                  </a:cubicBezTo>
                  <a:lnTo>
                    <a:pt x="5662" y="16682"/>
                  </a:lnTo>
                  <a:cubicBezTo>
                    <a:pt x="5662" y="16682"/>
                    <a:pt x="8162" y="7499"/>
                    <a:pt x="8162" y="705"/>
                  </a:cubicBezTo>
                  <a:lnTo>
                    <a:pt x="8162" y="705"/>
                  </a:lnTo>
                  <a:cubicBezTo>
                    <a:pt x="7149" y="968"/>
                    <a:pt x="5990" y="1166"/>
                    <a:pt x="4803" y="1166"/>
                  </a:cubicBezTo>
                  <a:cubicBezTo>
                    <a:pt x="3625" y="1166"/>
                    <a:pt x="2419" y="972"/>
                    <a:pt x="1298" y="456"/>
                  </a:cubicBezTo>
                  <a:cubicBezTo>
                    <a:pt x="884" y="263"/>
                    <a:pt x="442" y="111"/>
                    <a:pt x="0"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48;p32"/>
            <p:cNvSpPr/>
            <p:nvPr/>
          </p:nvSpPr>
          <p:spPr>
            <a:xfrm>
              <a:off x="6487011" y="3636098"/>
              <a:ext cx="192732" cy="392654"/>
            </a:xfrm>
            <a:custGeom>
              <a:avLst/>
              <a:gdLst/>
              <a:ahLst/>
              <a:cxnLst/>
              <a:rect l="l" t="t" r="r" b="b"/>
              <a:pathLst>
                <a:path w="8121" h="16545" extrusionOk="0">
                  <a:moveTo>
                    <a:pt x="8121" y="1"/>
                  </a:moveTo>
                  <a:lnTo>
                    <a:pt x="8121" y="1"/>
                  </a:lnTo>
                  <a:cubicBezTo>
                    <a:pt x="7670" y="78"/>
                    <a:pt x="7211" y="120"/>
                    <a:pt x="6750" y="120"/>
                  </a:cubicBezTo>
                  <a:cubicBezTo>
                    <a:pt x="6631" y="120"/>
                    <a:pt x="6513" y="117"/>
                    <a:pt x="6394" y="111"/>
                  </a:cubicBezTo>
                  <a:cubicBezTo>
                    <a:pt x="5246" y="54"/>
                    <a:pt x="3906" y="36"/>
                    <a:pt x="2601" y="36"/>
                  </a:cubicBezTo>
                  <a:cubicBezTo>
                    <a:pt x="1692" y="36"/>
                    <a:pt x="800" y="45"/>
                    <a:pt x="1" y="56"/>
                  </a:cubicBezTo>
                  <a:cubicBezTo>
                    <a:pt x="70" y="8577"/>
                    <a:pt x="1" y="16421"/>
                    <a:pt x="1" y="16421"/>
                  </a:cubicBezTo>
                  <a:lnTo>
                    <a:pt x="4061" y="16545"/>
                  </a:lnTo>
                  <a:cubicBezTo>
                    <a:pt x="4061" y="16545"/>
                    <a:pt x="7375" y="7997"/>
                    <a:pt x="8121"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49;p32"/>
            <p:cNvSpPr/>
            <p:nvPr/>
          </p:nvSpPr>
          <p:spPr>
            <a:xfrm>
              <a:off x="6461783" y="2658153"/>
              <a:ext cx="997" cy="13765"/>
            </a:xfrm>
            <a:custGeom>
              <a:avLst/>
              <a:gdLst/>
              <a:ahLst/>
              <a:cxnLst/>
              <a:rect l="l" t="t" r="r" b="b"/>
              <a:pathLst>
                <a:path w="42" h="580" extrusionOk="0">
                  <a:moveTo>
                    <a:pt x="0" y="0"/>
                  </a:moveTo>
                  <a:cubicBezTo>
                    <a:pt x="0" y="0"/>
                    <a:pt x="0" y="207"/>
                    <a:pt x="28" y="580"/>
                  </a:cubicBezTo>
                  <a:cubicBezTo>
                    <a:pt x="28" y="387"/>
                    <a:pt x="42" y="193"/>
                    <a:pt x="42" y="0"/>
                  </a:cubicBezTo>
                  <a:close/>
                </a:path>
              </a:pathLst>
            </a:custGeom>
            <a:solidFill>
              <a:srgbClr val="ABD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0;p32"/>
            <p:cNvSpPr/>
            <p:nvPr/>
          </p:nvSpPr>
          <p:spPr>
            <a:xfrm>
              <a:off x="7095298" y="2765638"/>
              <a:ext cx="24" cy="24"/>
            </a:xfrm>
            <a:custGeom>
              <a:avLst/>
              <a:gdLst/>
              <a:ahLst/>
              <a:cxnLst/>
              <a:rect l="l" t="t" r="r" b="b"/>
              <a:pathLst>
                <a:path w="1" h="1" extrusionOk="0">
                  <a:moveTo>
                    <a:pt x="0" y="1"/>
                  </a:moveTo>
                  <a:close/>
                </a:path>
              </a:pathLst>
            </a:custGeom>
            <a:solidFill>
              <a:srgbClr val="ABD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1;p32"/>
            <p:cNvSpPr/>
            <p:nvPr/>
          </p:nvSpPr>
          <p:spPr>
            <a:xfrm>
              <a:off x="6775099" y="3408670"/>
              <a:ext cx="104898" cy="203862"/>
            </a:xfrm>
            <a:custGeom>
              <a:avLst/>
              <a:gdLst/>
              <a:ahLst/>
              <a:cxnLst/>
              <a:rect l="l" t="t" r="r" b="b"/>
              <a:pathLst>
                <a:path w="4420" h="8590" extrusionOk="0">
                  <a:moveTo>
                    <a:pt x="3729" y="0"/>
                  </a:moveTo>
                  <a:lnTo>
                    <a:pt x="0" y="8534"/>
                  </a:lnTo>
                  <a:lnTo>
                    <a:pt x="0" y="8590"/>
                  </a:lnTo>
                  <a:cubicBezTo>
                    <a:pt x="789" y="8408"/>
                    <a:pt x="1596" y="8276"/>
                    <a:pt x="2441" y="8276"/>
                  </a:cubicBezTo>
                  <a:cubicBezTo>
                    <a:pt x="3076" y="8276"/>
                    <a:pt x="3732" y="8351"/>
                    <a:pt x="4419" y="8534"/>
                  </a:cubicBezTo>
                  <a:lnTo>
                    <a:pt x="3729" y="0"/>
                  </a:ln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2;p32"/>
            <p:cNvSpPr/>
            <p:nvPr/>
          </p:nvSpPr>
          <p:spPr>
            <a:xfrm>
              <a:off x="6680051" y="2863961"/>
              <a:ext cx="169474" cy="772161"/>
            </a:xfrm>
            <a:custGeom>
              <a:avLst/>
              <a:gdLst/>
              <a:ahLst/>
              <a:cxnLst/>
              <a:rect l="l" t="t" r="r" b="b"/>
              <a:pathLst>
                <a:path w="7141" h="32536" extrusionOk="0">
                  <a:moveTo>
                    <a:pt x="7140" y="0"/>
                  </a:moveTo>
                  <a:cubicBezTo>
                    <a:pt x="7140" y="3"/>
                    <a:pt x="3950" y="24513"/>
                    <a:pt x="0" y="32536"/>
                  </a:cubicBezTo>
                  <a:cubicBezTo>
                    <a:pt x="1050" y="32370"/>
                    <a:pt x="2086" y="32039"/>
                    <a:pt x="3149" y="31763"/>
                  </a:cubicBezTo>
                  <a:cubicBezTo>
                    <a:pt x="4130" y="26694"/>
                    <a:pt x="6795" y="11808"/>
                    <a:pt x="7140"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3;p32"/>
            <p:cNvSpPr/>
            <p:nvPr/>
          </p:nvSpPr>
          <p:spPr>
            <a:xfrm>
              <a:off x="6879973" y="3611203"/>
              <a:ext cx="193705" cy="98680"/>
            </a:xfrm>
            <a:custGeom>
              <a:avLst/>
              <a:gdLst/>
              <a:ahLst/>
              <a:cxnLst/>
              <a:rect l="l" t="t" r="r" b="b"/>
              <a:pathLst>
                <a:path w="8162" h="4158" extrusionOk="0">
                  <a:moveTo>
                    <a:pt x="0" y="0"/>
                  </a:moveTo>
                  <a:lnTo>
                    <a:pt x="0" y="0"/>
                  </a:lnTo>
                  <a:cubicBezTo>
                    <a:pt x="138" y="1437"/>
                    <a:pt x="277" y="2818"/>
                    <a:pt x="401" y="4157"/>
                  </a:cubicBezTo>
                  <a:lnTo>
                    <a:pt x="8162" y="705"/>
                  </a:lnTo>
                  <a:lnTo>
                    <a:pt x="8162" y="705"/>
                  </a:lnTo>
                  <a:cubicBezTo>
                    <a:pt x="7149" y="968"/>
                    <a:pt x="5990" y="1166"/>
                    <a:pt x="4803" y="1166"/>
                  </a:cubicBezTo>
                  <a:cubicBezTo>
                    <a:pt x="3625" y="1166"/>
                    <a:pt x="2419" y="972"/>
                    <a:pt x="1298" y="456"/>
                  </a:cubicBezTo>
                  <a:cubicBezTo>
                    <a:pt x="884" y="277"/>
                    <a:pt x="442" y="125"/>
                    <a:pt x="0" y="0"/>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4;p32"/>
            <p:cNvSpPr/>
            <p:nvPr/>
          </p:nvSpPr>
          <p:spPr>
            <a:xfrm>
              <a:off x="6487011" y="3636098"/>
              <a:ext cx="192732" cy="114414"/>
            </a:xfrm>
            <a:custGeom>
              <a:avLst/>
              <a:gdLst/>
              <a:ahLst/>
              <a:cxnLst/>
              <a:rect l="l" t="t" r="r" b="b"/>
              <a:pathLst>
                <a:path w="8121" h="4821" extrusionOk="0">
                  <a:moveTo>
                    <a:pt x="8121" y="1"/>
                  </a:moveTo>
                  <a:cubicBezTo>
                    <a:pt x="7670" y="78"/>
                    <a:pt x="7211" y="120"/>
                    <a:pt x="6750" y="120"/>
                  </a:cubicBezTo>
                  <a:cubicBezTo>
                    <a:pt x="6631" y="120"/>
                    <a:pt x="6513" y="117"/>
                    <a:pt x="6394" y="111"/>
                  </a:cubicBezTo>
                  <a:cubicBezTo>
                    <a:pt x="5246" y="54"/>
                    <a:pt x="3906" y="36"/>
                    <a:pt x="2601" y="36"/>
                  </a:cubicBezTo>
                  <a:cubicBezTo>
                    <a:pt x="1692" y="36"/>
                    <a:pt x="800" y="45"/>
                    <a:pt x="1" y="56"/>
                  </a:cubicBezTo>
                  <a:cubicBezTo>
                    <a:pt x="14" y="1700"/>
                    <a:pt x="28" y="3315"/>
                    <a:pt x="42" y="4820"/>
                  </a:cubicBezTo>
                  <a:lnTo>
                    <a:pt x="8121" y="1"/>
                  </a:ln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5;p32"/>
            <p:cNvSpPr/>
            <p:nvPr/>
          </p:nvSpPr>
          <p:spPr>
            <a:xfrm>
              <a:off x="6309373" y="1771887"/>
              <a:ext cx="478518" cy="1066657"/>
            </a:xfrm>
            <a:custGeom>
              <a:avLst/>
              <a:gdLst/>
              <a:ahLst/>
              <a:cxnLst/>
              <a:rect l="l" t="t" r="r" b="b"/>
              <a:pathLst>
                <a:path w="20163" h="44945" extrusionOk="0">
                  <a:moveTo>
                    <a:pt x="18026" y="0"/>
                  </a:moveTo>
                  <a:cubicBezTo>
                    <a:pt x="14445" y="0"/>
                    <a:pt x="11738" y="845"/>
                    <a:pt x="9626" y="3386"/>
                  </a:cubicBezTo>
                  <a:cubicBezTo>
                    <a:pt x="7416" y="6051"/>
                    <a:pt x="6312" y="8040"/>
                    <a:pt x="5939" y="15566"/>
                  </a:cubicBezTo>
                  <a:cubicBezTo>
                    <a:pt x="5580" y="22927"/>
                    <a:pt x="1658" y="29403"/>
                    <a:pt x="1575" y="32303"/>
                  </a:cubicBezTo>
                  <a:cubicBezTo>
                    <a:pt x="1478" y="35839"/>
                    <a:pt x="1" y="43959"/>
                    <a:pt x="4945" y="44691"/>
                  </a:cubicBezTo>
                  <a:cubicBezTo>
                    <a:pt x="6146" y="44865"/>
                    <a:pt x="7189" y="44945"/>
                    <a:pt x="8098" y="44945"/>
                  </a:cubicBezTo>
                  <a:cubicBezTo>
                    <a:pt x="12454" y="44945"/>
                    <a:pt x="13717" y="43111"/>
                    <a:pt x="14459" y="41031"/>
                  </a:cubicBezTo>
                  <a:cubicBezTo>
                    <a:pt x="16572" y="35093"/>
                    <a:pt x="16296" y="28257"/>
                    <a:pt x="16848" y="22029"/>
                  </a:cubicBezTo>
                  <a:cubicBezTo>
                    <a:pt x="17111" y="19074"/>
                    <a:pt x="17097" y="16160"/>
                    <a:pt x="17235" y="13205"/>
                  </a:cubicBezTo>
                  <a:cubicBezTo>
                    <a:pt x="17428" y="9380"/>
                    <a:pt x="18768" y="3676"/>
                    <a:pt x="20163" y="86"/>
                  </a:cubicBezTo>
                  <a:cubicBezTo>
                    <a:pt x="19418" y="31"/>
                    <a:pt x="18706" y="0"/>
                    <a:pt x="18026"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6;p32"/>
            <p:cNvSpPr/>
            <p:nvPr/>
          </p:nvSpPr>
          <p:spPr>
            <a:xfrm>
              <a:off x="6886856" y="1789496"/>
              <a:ext cx="241882" cy="1051540"/>
            </a:xfrm>
            <a:custGeom>
              <a:avLst/>
              <a:gdLst/>
              <a:ahLst/>
              <a:cxnLst/>
              <a:rect l="l" t="t" r="r" b="b"/>
              <a:pathLst>
                <a:path w="10192" h="44308" extrusionOk="0">
                  <a:moveTo>
                    <a:pt x="550" y="1"/>
                  </a:moveTo>
                  <a:cubicBezTo>
                    <a:pt x="365" y="1"/>
                    <a:pt x="181" y="12"/>
                    <a:pt x="0" y="34"/>
                  </a:cubicBezTo>
                  <a:cubicBezTo>
                    <a:pt x="0" y="34"/>
                    <a:pt x="3770" y="1567"/>
                    <a:pt x="4143" y="12518"/>
                  </a:cubicBezTo>
                  <a:cubicBezTo>
                    <a:pt x="4516" y="23483"/>
                    <a:pt x="6380" y="41670"/>
                    <a:pt x="7319" y="42720"/>
                  </a:cubicBezTo>
                  <a:cubicBezTo>
                    <a:pt x="8245" y="43769"/>
                    <a:pt x="9653" y="44308"/>
                    <a:pt x="9653" y="44308"/>
                  </a:cubicBezTo>
                  <a:cubicBezTo>
                    <a:pt x="9653" y="44308"/>
                    <a:pt x="10192" y="37527"/>
                    <a:pt x="9778" y="30609"/>
                  </a:cubicBezTo>
                  <a:cubicBezTo>
                    <a:pt x="9349" y="23690"/>
                    <a:pt x="9253" y="22157"/>
                    <a:pt x="8783" y="16592"/>
                  </a:cubicBezTo>
                  <a:cubicBezTo>
                    <a:pt x="8507" y="13181"/>
                    <a:pt x="7099" y="3901"/>
                    <a:pt x="7099" y="3901"/>
                  </a:cubicBezTo>
                  <a:cubicBezTo>
                    <a:pt x="5538" y="1714"/>
                    <a:pt x="2877" y="1"/>
                    <a:pt x="550"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7;p32"/>
            <p:cNvSpPr/>
            <p:nvPr/>
          </p:nvSpPr>
          <p:spPr>
            <a:xfrm>
              <a:off x="6878976" y="1690650"/>
              <a:ext cx="14121" cy="5648"/>
            </a:xfrm>
            <a:custGeom>
              <a:avLst/>
              <a:gdLst/>
              <a:ahLst/>
              <a:cxnLst/>
              <a:rect l="l" t="t" r="r" b="b"/>
              <a:pathLst>
                <a:path w="595" h="238" extrusionOk="0">
                  <a:moveTo>
                    <a:pt x="305" y="1"/>
                  </a:moveTo>
                  <a:cubicBezTo>
                    <a:pt x="70" y="1"/>
                    <a:pt x="1" y="222"/>
                    <a:pt x="42" y="236"/>
                  </a:cubicBezTo>
                  <a:cubicBezTo>
                    <a:pt x="93" y="236"/>
                    <a:pt x="168" y="165"/>
                    <a:pt x="277" y="165"/>
                  </a:cubicBezTo>
                  <a:cubicBezTo>
                    <a:pt x="286" y="165"/>
                    <a:pt x="295" y="166"/>
                    <a:pt x="305" y="167"/>
                  </a:cubicBezTo>
                  <a:cubicBezTo>
                    <a:pt x="407" y="167"/>
                    <a:pt x="497" y="237"/>
                    <a:pt x="543" y="237"/>
                  </a:cubicBezTo>
                  <a:cubicBezTo>
                    <a:pt x="547" y="237"/>
                    <a:pt x="550" y="237"/>
                    <a:pt x="553" y="236"/>
                  </a:cubicBezTo>
                  <a:cubicBezTo>
                    <a:pt x="595" y="208"/>
                    <a:pt x="526" y="1"/>
                    <a:pt x="305"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8;p32"/>
            <p:cNvSpPr/>
            <p:nvPr/>
          </p:nvSpPr>
          <p:spPr>
            <a:xfrm>
              <a:off x="6857688" y="1690650"/>
              <a:ext cx="14121" cy="5648"/>
            </a:xfrm>
            <a:custGeom>
              <a:avLst/>
              <a:gdLst/>
              <a:ahLst/>
              <a:cxnLst/>
              <a:rect l="l" t="t" r="r" b="b"/>
              <a:pathLst>
                <a:path w="595" h="238" extrusionOk="0">
                  <a:moveTo>
                    <a:pt x="304" y="1"/>
                  </a:moveTo>
                  <a:cubicBezTo>
                    <a:pt x="69" y="1"/>
                    <a:pt x="0" y="222"/>
                    <a:pt x="42" y="236"/>
                  </a:cubicBezTo>
                  <a:cubicBezTo>
                    <a:pt x="93" y="236"/>
                    <a:pt x="167" y="165"/>
                    <a:pt x="276" y="165"/>
                  </a:cubicBezTo>
                  <a:cubicBezTo>
                    <a:pt x="285" y="165"/>
                    <a:pt x="295" y="166"/>
                    <a:pt x="304" y="167"/>
                  </a:cubicBezTo>
                  <a:cubicBezTo>
                    <a:pt x="406" y="167"/>
                    <a:pt x="496" y="237"/>
                    <a:pt x="542" y="237"/>
                  </a:cubicBezTo>
                  <a:cubicBezTo>
                    <a:pt x="546" y="237"/>
                    <a:pt x="549" y="237"/>
                    <a:pt x="553" y="236"/>
                  </a:cubicBezTo>
                  <a:cubicBezTo>
                    <a:pt x="594" y="208"/>
                    <a:pt x="525" y="1"/>
                    <a:pt x="304"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9;p32"/>
            <p:cNvSpPr/>
            <p:nvPr/>
          </p:nvSpPr>
          <p:spPr>
            <a:xfrm>
              <a:off x="7969793" y="1686521"/>
              <a:ext cx="31730" cy="13005"/>
            </a:xfrm>
            <a:custGeom>
              <a:avLst/>
              <a:gdLst/>
              <a:ahLst/>
              <a:cxnLst/>
              <a:rect l="l" t="t" r="r" b="b"/>
              <a:pathLst>
                <a:path w="1337" h="548" extrusionOk="0">
                  <a:moveTo>
                    <a:pt x="649" y="0"/>
                  </a:moveTo>
                  <a:cubicBezTo>
                    <a:pt x="395" y="0"/>
                    <a:pt x="162" y="147"/>
                    <a:pt x="162" y="147"/>
                  </a:cubicBezTo>
                  <a:cubicBezTo>
                    <a:pt x="1" y="371"/>
                    <a:pt x="186" y="382"/>
                    <a:pt x="225" y="382"/>
                  </a:cubicBezTo>
                  <a:cubicBezTo>
                    <a:pt x="229" y="382"/>
                    <a:pt x="231" y="382"/>
                    <a:pt x="231" y="382"/>
                  </a:cubicBezTo>
                  <a:cubicBezTo>
                    <a:pt x="270" y="340"/>
                    <a:pt x="330" y="323"/>
                    <a:pt x="399" y="323"/>
                  </a:cubicBezTo>
                  <a:cubicBezTo>
                    <a:pt x="649" y="323"/>
                    <a:pt x="1030" y="537"/>
                    <a:pt x="1074" y="548"/>
                  </a:cubicBezTo>
                  <a:cubicBezTo>
                    <a:pt x="1129" y="548"/>
                    <a:pt x="1336" y="479"/>
                    <a:pt x="1018" y="147"/>
                  </a:cubicBezTo>
                  <a:cubicBezTo>
                    <a:pt x="908" y="37"/>
                    <a:pt x="776" y="0"/>
                    <a:pt x="649"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60;p32"/>
            <p:cNvSpPr/>
            <p:nvPr/>
          </p:nvSpPr>
          <p:spPr>
            <a:xfrm>
              <a:off x="7936924" y="1686521"/>
              <a:ext cx="31707" cy="13005"/>
            </a:xfrm>
            <a:custGeom>
              <a:avLst/>
              <a:gdLst/>
              <a:ahLst/>
              <a:cxnLst/>
              <a:rect l="l" t="t" r="r" b="b"/>
              <a:pathLst>
                <a:path w="1336" h="548" extrusionOk="0">
                  <a:moveTo>
                    <a:pt x="692" y="0"/>
                  </a:moveTo>
                  <a:cubicBezTo>
                    <a:pt x="567" y="0"/>
                    <a:pt x="438" y="37"/>
                    <a:pt x="332" y="147"/>
                  </a:cubicBezTo>
                  <a:cubicBezTo>
                    <a:pt x="1" y="479"/>
                    <a:pt x="222" y="548"/>
                    <a:pt x="277" y="548"/>
                  </a:cubicBezTo>
                  <a:cubicBezTo>
                    <a:pt x="320" y="537"/>
                    <a:pt x="701" y="323"/>
                    <a:pt x="951" y="323"/>
                  </a:cubicBezTo>
                  <a:cubicBezTo>
                    <a:pt x="1021" y="323"/>
                    <a:pt x="1080" y="340"/>
                    <a:pt x="1119" y="382"/>
                  </a:cubicBezTo>
                  <a:cubicBezTo>
                    <a:pt x="1119" y="382"/>
                    <a:pt x="1121" y="382"/>
                    <a:pt x="1126" y="382"/>
                  </a:cubicBezTo>
                  <a:cubicBezTo>
                    <a:pt x="1162" y="382"/>
                    <a:pt x="1336" y="371"/>
                    <a:pt x="1174" y="147"/>
                  </a:cubicBezTo>
                  <a:cubicBezTo>
                    <a:pt x="1174" y="147"/>
                    <a:pt x="941" y="0"/>
                    <a:pt x="692"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1;p32"/>
            <p:cNvSpPr/>
            <p:nvPr/>
          </p:nvSpPr>
          <p:spPr>
            <a:xfrm>
              <a:off x="7952326" y="1701140"/>
              <a:ext cx="14121" cy="5411"/>
            </a:xfrm>
            <a:custGeom>
              <a:avLst/>
              <a:gdLst/>
              <a:ahLst/>
              <a:cxnLst/>
              <a:rect l="l" t="t" r="r" b="b"/>
              <a:pathLst>
                <a:path w="595" h="228" extrusionOk="0">
                  <a:moveTo>
                    <a:pt x="291" y="1"/>
                  </a:moveTo>
                  <a:cubicBezTo>
                    <a:pt x="70" y="15"/>
                    <a:pt x="1" y="208"/>
                    <a:pt x="42" y="222"/>
                  </a:cubicBezTo>
                  <a:cubicBezTo>
                    <a:pt x="48" y="226"/>
                    <a:pt x="55" y="227"/>
                    <a:pt x="63" y="227"/>
                  </a:cubicBezTo>
                  <a:cubicBezTo>
                    <a:pt x="111" y="227"/>
                    <a:pt x="196" y="167"/>
                    <a:pt x="291" y="167"/>
                  </a:cubicBezTo>
                  <a:cubicBezTo>
                    <a:pt x="391" y="167"/>
                    <a:pt x="480" y="224"/>
                    <a:pt x="527" y="224"/>
                  </a:cubicBezTo>
                  <a:cubicBezTo>
                    <a:pt x="531" y="224"/>
                    <a:pt x="535" y="223"/>
                    <a:pt x="539" y="222"/>
                  </a:cubicBezTo>
                  <a:cubicBezTo>
                    <a:pt x="594" y="222"/>
                    <a:pt x="512" y="1"/>
                    <a:pt x="291"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2;p32"/>
            <p:cNvSpPr/>
            <p:nvPr/>
          </p:nvSpPr>
          <p:spPr>
            <a:xfrm>
              <a:off x="7973306" y="1701140"/>
              <a:ext cx="13789" cy="5411"/>
            </a:xfrm>
            <a:custGeom>
              <a:avLst/>
              <a:gdLst/>
              <a:ahLst/>
              <a:cxnLst/>
              <a:rect l="l" t="t" r="r" b="b"/>
              <a:pathLst>
                <a:path w="581" h="228" extrusionOk="0">
                  <a:moveTo>
                    <a:pt x="290" y="1"/>
                  </a:moveTo>
                  <a:cubicBezTo>
                    <a:pt x="56" y="15"/>
                    <a:pt x="0" y="208"/>
                    <a:pt x="28" y="222"/>
                  </a:cubicBezTo>
                  <a:cubicBezTo>
                    <a:pt x="34" y="226"/>
                    <a:pt x="41" y="227"/>
                    <a:pt x="49" y="227"/>
                  </a:cubicBezTo>
                  <a:cubicBezTo>
                    <a:pt x="98" y="227"/>
                    <a:pt x="184" y="167"/>
                    <a:pt x="290" y="167"/>
                  </a:cubicBezTo>
                  <a:cubicBezTo>
                    <a:pt x="391" y="167"/>
                    <a:pt x="468" y="224"/>
                    <a:pt x="523" y="224"/>
                  </a:cubicBezTo>
                  <a:cubicBezTo>
                    <a:pt x="529" y="224"/>
                    <a:pt x="534" y="223"/>
                    <a:pt x="539" y="222"/>
                  </a:cubicBezTo>
                  <a:cubicBezTo>
                    <a:pt x="580" y="222"/>
                    <a:pt x="511" y="1"/>
                    <a:pt x="290"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3;p32"/>
            <p:cNvSpPr/>
            <p:nvPr/>
          </p:nvSpPr>
          <p:spPr>
            <a:xfrm>
              <a:off x="6662014" y="1763082"/>
              <a:ext cx="125877" cy="27245"/>
            </a:xfrm>
            <a:custGeom>
              <a:avLst/>
              <a:gdLst/>
              <a:ahLst/>
              <a:cxnLst/>
              <a:rect l="l" t="t" r="r" b="b"/>
              <a:pathLst>
                <a:path w="5304" h="1148" extrusionOk="0">
                  <a:moveTo>
                    <a:pt x="1734" y="1"/>
                  </a:moveTo>
                  <a:cubicBezTo>
                    <a:pt x="1142" y="1"/>
                    <a:pt x="592" y="284"/>
                    <a:pt x="249" y="774"/>
                  </a:cubicBezTo>
                  <a:lnTo>
                    <a:pt x="1" y="1147"/>
                  </a:lnTo>
                  <a:lnTo>
                    <a:pt x="5304" y="457"/>
                  </a:lnTo>
                  <a:lnTo>
                    <a:pt x="1962" y="15"/>
                  </a:lnTo>
                  <a:cubicBezTo>
                    <a:pt x="1885" y="5"/>
                    <a:pt x="1809" y="1"/>
                    <a:pt x="1734"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4;p32"/>
            <p:cNvSpPr/>
            <p:nvPr/>
          </p:nvSpPr>
          <p:spPr>
            <a:xfrm>
              <a:off x="6646612" y="1770392"/>
              <a:ext cx="105230" cy="82209"/>
            </a:xfrm>
            <a:custGeom>
              <a:avLst/>
              <a:gdLst/>
              <a:ahLst/>
              <a:cxnLst/>
              <a:rect l="l" t="t" r="r" b="b"/>
              <a:pathLst>
                <a:path w="4434" h="3464" extrusionOk="0">
                  <a:moveTo>
                    <a:pt x="2809" y="1"/>
                  </a:moveTo>
                  <a:cubicBezTo>
                    <a:pt x="1874" y="1"/>
                    <a:pt x="987" y="435"/>
                    <a:pt x="415" y="1184"/>
                  </a:cubicBezTo>
                  <a:cubicBezTo>
                    <a:pt x="167" y="1530"/>
                    <a:pt x="1" y="1902"/>
                    <a:pt x="42" y="2234"/>
                  </a:cubicBezTo>
                  <a:cubicBezTo>
                    <a:pt x="42" y="2234"/>
                    <a:pt x="959" y="3463"/>
                    <a:pt x="2001" y="3463"/>
                  </a:cubicBezTo>
                  <a:cubicBezTo>
                    <a:pt x="2138" y="3463"/>
                    <a:pt x="2278" y="3442"/>
                    <a:pt x="2418" y="3394"/>
                  </a:cubicBezTo>
                  <a:cubicBezTo>
                    <a:pt x="3619" y="2966"/>
                    <a:pt x="4434" y="107"/>
                    <a:pt x="4434" y="107"/>
                  </a:cubicBezTo>
                  <a:lnTo>
                    <a:pt x="3053" y="11"/>
                  </a:lnTo>
                  <a:cubicBezTo>
                    <a:pt x="2971" y="4"/>
                    <a:pt x="2890" y="1"/>
                    <a:pt x="2809"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5;p32"/>
            <p:cNvSpPr/>
            <p:nvPr/>
          </p:nvSpPr>
          <p:spPr>
            <a:xfrm>
              <a:off x="8378965" y="4093518"/>
              <a:ext cx="158937" cy="75730"/>
            </a:xfrm>
            <a:custGeom>
              <a:avLst/>
              <a:gdLst/>
              <a:ahLst/>
              <a:cxnLst/>
              <a:rect l="l" t="t" r="r" b="b"/>
              <a:pathLst>
                <a:path w="6697" h="3191" extrusionOk="0">
                  <a:moveTo>
                    <a:pt x="2641" y="1"/>
                  </a:moveTo>
                  <a:cubicBezTo>
                    <a:pt x="2232" y="1"/>
                    <a:pt x="1364" y="40"/>
                    <a:pt x="971" y="350"/>
                  </a:cubicBezTo>
                  <a:cubicBezTo>
                    <a:pt x="432" y="779"/>
                    <a:pt x="128" y="1579"/>
                    <a:pt x="59" y="2215"/>
                  </a:cubicBezTo>
                  <a:cubicBezTo>
                    <a:pt x="0" y="2755"/>
                    <a:pt x="62" y="3166"/>
                    <a:pt x="3584" y="3166"/>
                  </a:cubicBezTo>
                  <a:cubicBezTo>
                    <a:pt x="4202" y="3166"/>
                    <a:pt x="4927" y="3153"/>
                    <a:pt x="5776" y="3126"/>
                  </a:cubicBezTo>
                  <a:cubicBezTo>
                    <a:pt x="5776" y="3126"/>
                    <a:pt x="5908" y="3191"/>
                    <a:pt x="6071" y="3191"/>
                  </a:cubicBezTo>
                  <a:cubicBezTo>
                    <a:pt x="6341" y="3191"/>
                    <a:pt x="6696" y="3014"/>
                    <a:pt x="6688" y="2077"/>
                  </a:cubicBezTo>
                  <a:cubicBezTo>
                    <a:pt x="6674" y="1345"/>
                    <a:pt x="6011" y="5"/>
                    <a:pt x="6011" y="5"/>
                  </a:cubicBezTo>
                  <a:lnTo>
                    <a:pt x="2862" y="5"/>
                  </a:lnTo>
                  <a:cubicBezTo>
                    <a:pt x="2862" y="5"/>
                    <a:pt x="2777" y="1"/>
                    <a:pt x="2641"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66;p32"/>
            <p:cNvSpPr/>
            <p:nvPr/>
          </p:nvSpPr>
          <p:spPr>
            <a:xfrm>
              <a:off x="6442678" y="4080513"/>
              <a:ext cx="158937" cy="75635"/>
            </a:xfrm>
            <a:custGeom>
              <a:avLst/>
              <a:gdLst/>
              <a:ahLst/>
              <a:cxnLst/>
              <a:rect l="l" t="t" r="r" b="b"/>
              <a:pathLst>
                <a:path w="6697" h="3187" extrusionOk="0">
                  <a:moveTo>
                    <a:pt x="6025" y="1"/>
                  </a:moveTo>
                  <a:lnTo>
                    <a:pt x="2877" y="15"/>
                  </a:lnTo>
                  <a:cubicBezTo>
                    <a:pt x="2877" y="15"/>
                    <a:pt x="2791" y="10"/>
                    <a:pt x="2655" y="10"/>
                  </a:cubicBezTo>
                  <a:cubicBezTo>
                    <a:pt x="2245" y="10"/>
                    <a:pt x="1375" y="49"/>
                    <a:pt x="971" y="360"/>
                  </a:cubicBezTo>
                  <a:cubicBezTo>
                    <a:pt x="446" y="774"/>
                    <a:pt x="128" y="1589"/>
                    <a:pt x="59" y="2210"/>
                  </a:cubicBezTo>
                  <a:cubicBezTo>
                    <a:pt x="1" y="2751"/>
                    <a:pt x="72" y="3161"/>
                    <a:pt x="3589" y="3161"/>
                  </a:cubicBezTo>
                  <a:cubicBezTo>
                    <a:pt x="4206" y="3161"/>
                    <a:pt x="4929" y="3149"/>
                    <a:pt x="5777" y="3122"/>
                  </a:cubicBezTo>
                  <a:cubicBezTo>
                    <a:pt x="5777" y="3122"/>
                    <a:pt x="5908" y="3187"/>
                    <a:pt x="6071" y="3187"/>
                  </a:cubicBezTo>
                  <a:cubicBezTo>
                    <a:pt x="6341" y="3187"/>
                    <a:pt x="6697" y="3010"/>
                    <a:pt x="6688" y="2072"/>
                  </a:cubicBezTo>
                  <a:cubicBezTo>
                    <a:pt x="6674" y="1354"/>
                    <a:pt x="6025" y="1"/>
                    <a:pt x="6025"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67;p32"/>
            <p:cNvSpPr/>
            <p:nvPr/>
          </p:nvSpPr>
          <p:spPr>
            <a:xfrm>
              <a:off x="8345289" y="4043158"/>
              <a:ext cx="176665" cy="59023"/>
            </a:xfrm>
            <a:custGeom>
              <a:avLst/>
              <a:gdLst/>
              <a:ahLst/>
              <a:cxnLst/>
              <a:rect l="l" t="t" r="r" b="b"/>
              <a:pathLst>
                <a:path w="7444" h="2487" extrusionOk="0">
                  <a:moveTo>
                    <a:pt x="7361" y="0"/>
                  </a:moveTo>
                  <a:lnTo>
                    <a:pt x="0" y="290"/>
                  </a:lnTo>
                  <a:lnTo>
                    <a:pt x="2390" y="2486"/>
                  </a:lnTo>
                  <a:lnTo>
                    <a:pt x="7444" y="2127"/>
                  </a:lnTo>
                  <a:lnTo>
                    <a:pt x="7361" y="0"/>
                  </a:ln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8;p32"/>
            <p:cNvSpPr/>
            <p:nvPr/>
          </p:nvSpPr>
          <p:spPr>
            <a:xfrm>
              <a:off x="6491923" y="2226839"/>
              <a:ext cx="336290" cy="299291"/>
            </a:xfrm>
            <a:custGeom>
              <a:avLst/>
              <a:gdLst/>
              <a:ahLst/>
              <a:cxnLst/>
              <a:rect l="l" t="t" r="r" b="b"/>
              <a:pathLst>
                <a:path w="14170" h="12611" extrusionOk="0">
                  <a:moveTo>
                    <a:pt x="3467" y="1"/>
                  </a:moveTo>
                  <a:lnTo>
                    <a:pt x="1" y="8148"/>
                  </a:lnTo>
                  <a:cubicBezTo>
                    <a:pt x="1" y="8148"/>
                    <a:pt x="3706" y="12610"/>
                    <a:pt x="8118" y="12610"/>
                  </a:cubicBezTo>
                  <a:cubicBezTo>
                    <a:pt x="8165" y="12610"/>
                    <a:pt x="8212" y="12610"/>
                    <a:pt x="8259" y="12609"/>
                  </a:cubicBezTo>
                  <a:cubicBezTo>
                    <a:pt x="12733" y="12526"/>
                    <a:pt x="14169" y="9460"/>
                    <a:pt x="14169" y="9460"/>
                  </a:cubicBezTo>
                  <a:lnTo>
                    <a:pt x="13189" y="3039"/>
                  </a:lnTo>
                  <a:cubicBezTo>
                    <a:pt x="12978" y="3103"/>
                    <a:pt x="12727" y="3133"/>
                    <a:pt x="12447" y="3133"/>
                  </a:cubicBezTo>
                  <a:cubicBezTo>
                    <a:pt x="9560" y="3133"/>
                    <a:pt x="3467" y="1"/>
                    <a:pt x="3467"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9;p32"/>
            <p:cNvSpPr/>
            <p:nvPr/>
          </p:nvSpPr>
          <p:spPr>
            <a:xfrm>
              <a:off x="6587945" y="1880819"/>
              <a:ext cx="146216" cy="404046"/>
            </a:xfrm>
            <a:custGeom>
              <a:avLst/>
              <a:gdLst/>
              <a:ahLst/>
              <a:cxnLst/>
              <a:rect l="l" t="t" r="r" b="b"/>
              <a:pathLst>
                <a:path w="6161" h="17025" extrusionOk="0">
                  <a:moveTo>
                    <a:pt x="4927" y="1"/>
                  </a:moveTo>
                  <a:cubicBezTo>
                    <a:pt x="4914" y="1"/>
                    <a:pt x="4901" y="4"/>
                    <a:pt x="4890" y="11"/>
                  </a:cubicBezTo>
                  <a:cubicBezTo>
                    <a:pt x="4834" y="39"/>
                    <a:pt x="4807" y="94"/>
                    <a:pt x="4834" y="149"/>
                  </a:cubicBezTo>
                  <a:cubicBezTo>
                    <a:pt x="4834" y="177"/>
                    <a:pt x="5911" y="2801"/>
                    <a:pt x="3025" y="7703"/>
                  </a:cubicBezTo>
                  <a:cubicBezTo>
                    <a:pt x="1989" y="9457"/>
                    <a:pt x="1" y="13807"/>
                    <a:pt x="3660" y="16390"/>
                  </a:cubicBezTo>
                  <a:cubicBezTo>
                    <a:pt x="4144" y="16735"/>
                    <a:pt x="4751" y="17025"/>
                    <a:pt x="5055" y="17025"/>
                  </a:cubicBezTo>
                  <a:cubicBezTo>
                    <a:pt x="5130" y="17025"/>
                    <a:pt x="5137" y="16810"/>
                    <a:pt x="5107" y="16810"/>
                  </a:cubicBezTo>
                  <a:cubicBezTo>
                    <a:pt x="5104" y="16810"/>
                    <a:pt x="5101" y="16812"/>
                    <a:pt x="5097" y="16818"/>
                  </a:cubicBezTo>
                  <a:lnTo>
                    <a:pt x="5055" y="16818"/>
                  </a:lnTo>
                  <a:cubicBezTo>
                    <a:pt x="4779" y="16818"/>
                    <a:pt x="3633" y="16334"/>
                    <a:pt x="2777" y="15271"/>
                  </a:cubicBezTo>
                  <a:cubicBezTo>
                    <a:pt x="1741" y="13959"/>
                    <a:pt x="968" y="11611"/>
                    <a:pt x="3205" y="7814"/>
                  </a:cubicBezTo>
                  <a:cubicBezTo>
                    <a:pt x="6160" y="2801"/>
                    <a:pt x="5069" y="177"/>
                    <a:pt x="5028" y="67"/>
                  </a:cubicBezTo>
                  <a:cubicBezTo>
                    <a:pt x="5007" y="26"/>
                    <a:pt x="4965" y="1"/>
                    <a:pt x="4927"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70;p32"/>
            <p:cNvSpPr/>
            <p:nvPr/>
          </p:nvSpPr>
          <p:spPr>
            <a:xfrm>
              <a:off x="6441136" y="2396668"/>
              <a:ext cx="249429" cy="131715"/>
            </a:xfrm>
            <a:custGeom>
              <a:avLst/>
              <a:gdLst/>
              <a:ahLst/>
              <a:cxnLst/>
              <a:rect l="l" t="t" r="r" b="b"/>
              <a:pathLst>
                <a:path w="10510" h="5550" extrusionOk="0">
                  <a:moveTo>
                    <a:pt x="118" y="1"/>
                  </a:moveTo>
                  <a:cubicBezTo>
                    <a:pt x="95" y="1"/>
                    <a:pt x="73" y="8"/>
                    <a:pt x="55" y="26"/>
                  </a:cubicBezTo>
                  <a:cubicBezTo>
                    <a:pt x="0" y="67"/>
                    <a:pt x="0" y="122"/>
                    <a:pt x="28" y="177"/>
                  </a:cubicBezTo>
                  <a:cubicBezTo>
                    <a:pt x="69" y="219"/>
                    <a:pt x="3812" y="4942"/>
                    <a:pt x="10385" y="5549"/>
                  </a:cubicBezTo>
                  <a:lnTo>
                    <a:pt x="10399" y="5549"/>
                  </a:lnTo>
                  <a:cubicBezTo>
                    <a:pt x="10454" y="5549"/>
                    <a:pt x="10496" y="5508"/>
                    <a:pt x="10496" y="5453"/>
                  </a:cubicBezTo>
                  <a:cubicBezTo>
                    <a:pt x="10509" y="5397"/>
                    <a:pt x="10468" y="5342"/>
                    <a:pt x="10399" y="5342"/>
                  </a:cubicBezTo>
                  <a:cubicBezTo>
                    <a:pt x="3922" y="4735"/>
                    <a:pt x="235" y="95"/>
                    <a:pt x="207" y="39"/>
                  </a:cubicBezTo>
                  <a:cubicBezTo>
                    <a:pt x="183" y="15"/>
                    <a:pt x="150" y="1"/>
                    <a:pt x="118"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71;p32"/>
            <p:cNvSpPr/>
            <p:nvPr/>
          </p:nvSpPr>
          <p:spPr>
            <a:xfrm>
              <a:off x="6845561" y="2301525"/>
              <a:ext cx="115720" cy="83681"/>
            </a:xfrm>
            <a:custGeom>
              <a:avLst/>
              <a:gdLst/>
              <a:ahLst/>
              <a:cxnLst/>
              <a:rect l="l" t="t" r="r" b="b"/>
              <a:pathLst>
                <a:path w="4876" h="3526" extrusionOk="0">
                  <a:moveTo>
                    <a:pt x="3181" y="1"/>
                  </a:moveTo>
                  <a:cubicBezTo>
                    <a:pt x="1915" y="1"/>
                    <a:pt x="0" y="1521"/>
                    <a:pt x="0" y="1521"/>
                  </a:cubicBezTo>
                  <a:lnTo>
                    <a:pt x="1064" y="2405"/>
                  </a:lnTo>
                  <a:cubicBezTo>
                    <a:pt x="1701" y="2951"/>
                    <a:pt x="1729" y="3525"/>
                    <a:pt x="2259" y="3525"/>
                  </a:cubicBezTo>
                  <a:cubicBezTo>
                    <a:pt x="2373" y="3525"/>
                    <a:pt x="2509" y="3499"/>
                    <a:pt x="2679" y="3441"/>
                  </a:cubicBezTo>
                  <a:cubicBezTo>
                    <a:pt x="3080" y="3330"/>
                    <a:pt x="4640" y="2695"/>
                    <a:pt x="4792" y="2391"/>
                  </a:cubicBezTo>
                  <a:cubicBezTo>
                    <a:pt x="4792" y="2391"/>
                    <a:pt x="4875" y="499"/>
                    <a:pt x="3563" y="57"/>
                  </a:cubicBezTo>
                  <a:cubicBezTo>
                    <a:pt x="3445" y="19"/>
                    <a:pt x="3317" y="1"/>
                    <a:pt x="3181"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72;p32"/>
            <p:cNvSpPr/>
            <p:nvPr/>
          </p:nvSpPr>
          <p:spPr>
            <a:xfrm>
              <a:off x="6810485" y="2329316"/>
              <a:ext cx="111780" cy="88949"/>
            </a:xfrm>
            <a:custGeom>
              <a:avLst/>
              <a:gdLst/>
              <a:ahLst/>
              <a:cxnLst/>
              <a:rect l="l" t="t" r="r" b="b"/>
              <a:pathLst>
                <a:path w="4710" h="3748" extrusionOk="0">
                  <a:moveTo>
                    <a:pt x="1994" y="1"/>
                  </a:moveTo>
                  <a:cubicBezTo>
                    <a:pt x="1982" y="1"/>
                    <a:pt x="1971" y="2"/>
                    <a:pt x="1962" y="5"/>
                  </a:cubicBezTo>
                  <a:cubicBezTo>
                    <a:pt x="1343" y="209"/>
                    <a:pt x="847" y="259"/>
                    <a:pt x="508" y="259"/>
                  </a:cubicBezTo>
                  <a:cubicBezTo>
                    <a:pt x="181" y="259"/>
                    <a:pt x="1" y="212"/>
                    <a:pt x="1" y="212"/>
                  </a:cubicBezTo>
                  <a:lnTo>
                    <a:pt x="1" y="212"/>
                  </a:lnTo>
                  <a:lnTo>
                    <a:pt x="539" y="3747"/>
                  </a:lnTo>
                  <a:cubicBezTo>
                    <a:pt x="2141" y="3526"/>
                    <a:pt x="4710" y="1966"/>
                    <a:pt x="4710" y="1966"/>
                  </a:cubicBezTo>
                  <a:cubicBezTo>
                    <a:pt x="4710" y="1966"/>
                    <a:pt x="2443" y="1"/>
                    <a:pt x="1994"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73;p32"/>
            <p:cNvSpPr/>
            <p:nvPr/>
          </p:nvSpPr>
          <p:spPr>
            <a:xfrm>
              <a:off x="6850236" y="2311540"/>
              <a:ext cx="41223" cy="27411"/>
            </a:xfrm>
            <a:custGeom>
              <a:avLst/>
              <a:gdLst/>
              <a:ahLst/>
              <a:cxnLst/>
              <a:rect l="l" t="t" r="r" b="b"/>
              <a:pathLst>
                <a:path w="1737" h="1155" extrusionOk="0">
                  <a:moveTo>
                    <a:pt x="227" y="0"/>
                  </a:moveTo>
                  <a:cubicBezTo>
                    <a:pt x="88" y="0"/>
                    <a:pt x="1" y="37"/>
                    <a:pt x="10" y="133"/>
                  </a:cubicBezTo>
                  <a:cubicBezTo>
                    <a:pt x="38" y="533"/>
                    <a:pt x="480" y="1154"/>
                    <a:pt x="480" y="1154"/>
                  </a:cubicBezTo>
                  <a:lnTo>
                    <a:pt x="1737" y="409"/>
                  </a:lnTo>
                  <a:cubicBezTo>
                    <a:pt x="1737" y="409"/>
                    <a:pt x="691" y="0"/>
                    <a:pt x="227"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74;p32"/>
            <p:cNvSpPr/>
            <p:nvPr/>
          </p:nvSpPr>
          <p:spPr>
            <a:xfrm>
              <a:off x="8549151" y="2051456"/>
              <a:ext cx="115696" cy="83681"/>
            </a:xfrm>
            <a:custGeom>
              <a:avLst/>
              <a:gdLst/>
              <a:ahLst/>
              <a:cxnLst/>
              <a:rect l="l" t="t" r="r" b="b"/>
              <a:pathLst>
                <a:path w="4875" h="3526" extrusionOk="0">
                  <a:moveTo>
                    <a:pt x="3178" y="1"/>
                  </a:moveTo>
                  <a:cubicBezTo>
                    <a:pt x="1912" y="1"/>
                    <a:pt x="0" y="1508"/>
                    <a:pt x="0" y="1508"/>
                  </a:cubicBezTo>
                  <a:lnTo>
                    <a:pt x="1063" y="2405"/>
                  </a:lnTo>
                  <a:cubicBezTo>
                    <a:pt x="1701" y="2951"/>
                    <a:pt x="1728" y="3526"/>
                    <a:pt x="2259" y="3526"/>
                  </a:cubicBezTo>
                  <a:cubicBezTo>
                    <a:pt x="2372" y="3526"/>
                    <a:pt x="2509" y="3499"/>
                    <a:pt x="2679" y="3441"/>
                  </a:cubicBezTo>
                  <a:cubicBezTo>
                    <a:pt x="3080" y="3317"/>
                    <a:pt x="4640" y="2681"/>
                    <a:pt x="4792" y="2391"/>
                  </a:cubicBezTo>
                  <a:cubicBezTo>
                    <a:pt x="4792" y="2391"/>
                    <a:pt x="4875" y="486"/>
                    <a:pt x="3563" y="58"/>
                  </a:cubicBezTo>
                  <a:cubicBezTo>
                    <a:pt x="3444" y="19"/>
                    <a:pt x="3315" y="1"/>
                    <a:pt x="3178"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75;p32"/>
            <p:cNvSpPr/>
            <p:nvPr/>
          </p:nvSpPr>
          <p:spPr>
            <a:xfrm>
              <a:off x="8553589" y="2061138"/>
              <a:ext cx="41128" cy="27411"/>
            </a:xfrm>
            <a:custGeom>
              <a:avLst/>
              <a:gdLst/>
              <a:ahLst/>
              <a:cxnLst/>
              <a:rect l="l" t="t" r="r" b="b"/>
              <a:pathLst>
                <a:path w="1733" h="1155" extrusionOk="0">
                  <a:moveTo>
                    <a:pt x="228" y="1"/>
                  </a:moveTo>
                  <a:cubicBezTo>
                    <a:pt x="89" y="1"/>
                    <a:pt x="0" y="37"/>
                    <a:pt x="6" y="133"/>
                  </a:cubicBezTo>
                  <a:cubicBezTo>
                    <a:pt x="48" y="547"/>
                    <a:pt x="490" y="1155"/>
                    <a:pt x="490" y="1155"/>
                  </a:cubicBezTo>
                  <a:lnTo>
                    <a:pt x="1733" y="409"/>
                  </a:lnTo>
                  <a:cubicBezTo>
                    <a:pt x="1733" y="409"/>
                    <a:pt x="695" y="1"/>
                    <a:pt x="228"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76;p32"/>
            <p:cNvSpPr/>
            <p:nvPr/>
          </p:nvSpPr>
          <p:spPr>
            <a:xfrm>
              <a:off x="6476853" y="4025786"/>
              <a:ext cx="108837" cy="58358"/>
            </a:xfrm>
            <a:custGeom>
              <a:avLst/>
              <a:gdLst/>
              <a:ahLst/>
              <a:cxnLst/>
              <a:rect l="l" t="t" r="r" b="b"/>
              <a:pathLst>
                <a:path w="4586" h="2459" extrusionOk="0">
                  <a:moveTo>
                    <a:pt x="429" y="1"/>
                  </a:moveTo>
                  <a:lnTo>
                    <a:pt x="0" y="2459"/>
                  </a:lnTo>
                  <a:lnTo>
                    <a:pt x="4585" y="2307"/>
                  </a:lnTo>
                  <a:lnTo>
                    <a:pt x="4489" y="125"/>
                  </a:lnTo>
                  <a:lnTo>
                    <a:pt x="429"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77;p32"/>
            <p:cNvSpPr/>
            <p:nvPr/>
          </p:nvSpPr>
          <p:spPr>
            <a:xfrm>
              <a:off x="6849501" y="1787479"/>
              <a:ext cx="56056" cy="89353"/>
            </a:xfrm>
            <a:custGeom>
              <a:avLst/>
              <a:gdLst/>
              <a:ahLst/>
              <a:cxnLst/>
              <a:rect l="l" t="t" r="r" b="b"/>
              <a:pathLst>
                <a:path w="2362" h="3765" extrusionOk="0">
                  <a:moveTo>
                    <a:pt x="1572" y="0"/>
                  </a:moveTo>
                  <a:cubicBezTo>
                    <a:pt x="1511" y="0"/>
                    <a:pt x="1448" y="53"/>
                    <a:pt x="1464" y="133"/>
                  </a:cubicBezTo>
                  <a:cubicBezTo>
                    <a:pt x="1505" y="243"/>
                    <a:pt x="2099" y="2840"/>
                    <a:pt x="124" y="3558"/>
                  </a:cubicBezTo>
                  <a:cubicBezTo>
                    <a:pt x="0" y="3585"/>
                    <a:pt x="28" y="3765"/>
                    <a:pt x="152" y="3765"/>
                  </a:cubicBezTo>
                  <a:cubicBezTo>
                    <a:pt x="166" y="3765"/>
                    <a:pt x="180" y="3751"/>
                    <a:pt x="193" y="3751"/>
                  </a:cubicBezTo>
                  <a:cubicBezTo>
                    <a:pt x="2361" y="2978"/>
                    <a:pt x="1671" y="119"/>
                    <a:pt x="1671" y="91"/>
                  </a:cubicBezTo>
                  <a:cubicBezTo>
                    <a:pt x="1659" y="28"/>
                    <a:pt x="1616" y="0"/>
                    <a:pt x="15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78;p32"/>
            <p:cNvSpPr/>
            <p:nvPr/>
          </p:nvSpPr>
          <p:spPr>
            <a:xfrm>
              <a:off x="6924068" y="1829652"/>
              <a:ext cx="87336" cy="614173"/>
            </a:xfrm>
            <a:custGeom>
              <a:avLst/>
              <a:gdLst/>
              <a:ahLst/>
              <a:cxnLst/>
              <a:rect l="l" t="t" r="r" b="b"/>
              <a:pathLst>
                <a:path w="3680" h="25879" extrusionOk="0">
                  <a:moveTo>
                    <a:pt x="142" y="0"/>
                  </a:moveTo>
                  <a:cubicBezTo>
                    <a:pt x="71" y="0"/>
                    <a:pt x="0" y="79"/>
                    <a:pt x="48" y="165"/>
                  </a:cubicBezTo>
                  <a:cubicBezTo>
                    <a:pt x="62" y="193"/>
                    <a:pt x="1719" y="2885"/>
                    <a:pt x="2106" y="7208"/>
                  </a:cubicBezTo>
                  <a:cubicBezTo>
                    <a:pt x="2492" y="11572"/>
                    <a:pt x="3459" y="25630"/>
                    <a:pt x="3459" y="25782"/>
                  </a:cubicBezTo>
                  <a:cubicBezTo>
                    <a:pt x="3473" y="25837"/>
                    <a:pt x="3514" y="25879"/>
                    <a:pt x="3570" y="25879"/>
                  </a:cubicBezTo>
                  <a:lnTo>
                    <a:pt x="3583" y="25879"/>
                  </a:lnTo>
                  <a:cubicBezTo>
                    <a:pt x="3639" y="25865"/>
                    <a:pt x="3680" y="25823"/>
                    <a:pt x="3680" y="25768"/>
                  </a:cubicBezTo>
                  <a:cubicBezTo>
                    <a:pt x="3666" y="25616"/>
                    <a:pt x="2700" y="11586"/>
                    <a:pt x="2313" y="7194"/>
                  </a:cubicBezTo>
                  <a:cubicBezTo>
                    <a:pt x="1926" y="2816"/>
                    <a:pt x="241" y="82"/>
                    <a:pt x="228" y="55"/>
                  </a:cubicBezTo>
                  <a:cubicBezTo>
                    <a:pt x="206" y="16"/>
                    <a:pt x="174" y="0"/>
                    <a:pt x="142"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79;p32"/>
            <p:cNvSpPr/>
            <p:nvPr/>
          </p:nvSpPr>
          <p:spPr>
            <a:xfrm>
              <a:off x="8390523" y="2079555"/>
              <a:ext cx="206496" cy="127633"/>
            </a:xfrm>
            <a:custGeom>
              <a:avLst/>
              <a:gdLst/>
              <a:ahLst/>
              <a:cxnLst/>
              <a:rect l="l" t="t" r="r" b="b"/>
              <a:pathLst>
                <a:path w="8701" h="5378" extrusionOk="0">
                  <a:moveTo>
                    <a:pt x="7182" y="0"/>
                  </a:moveTo>
                  <a:cubicBezTo>
                    <a:pt x="7163" y="0"/>
                    <a:pt x="7144" y="2"/>
                    <a:pt x="7126" y="6"/>
                  </a:cubicBezTo>
                  <a:cubicBezTo>
                    <a:pt x="5772" y="298"/>
                    <a:pt x="4366" y="385"/>
                    <a:pt x="3164" y="385"/>
                  </a:cubicBezTo>
                  <a:cubicBezTo>
                    <a:pt x="1349" y="385"/>
                    <a:pt x="0" y="186"/>
                    <a:pt x="0" y="186"/>
                  </a:cubicBezTo>
                  <a:lnTo>
                    <a:pt x="0" y="186"/>
                  </a:lnTo>
                  <a:lnTo>
                    <a:pt x="276" y="5378"/>
                  </a:lnTo>
                  <a:cubicBezTo>
                    <a:pt x="4502" y="4964"/>
                    <a:pt x="8700" y="2271"/>
                    <a:pt x="8700" y="2271"/>
                  </a:cubicBezTo>
                  <a:cubicBezTo>
                    <a:pt x="8700" y="2271"/>
                    <a:pt x="7839" y="0"/>
                    <a:pt x="7182"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80;p32"/>
            <p:cNvSpPr/>
            <p:nvPr/>
          </p:nvSpPr>
          <p:spPr>
            <a:xfrm>
              <a:off x="8056892" y="1843060"/>
              <a:ext cx="476549" cy="416553"/>
            </a:xfrm>
            <a:custGeom>
              <a:avLst/>
              <a:gdLst/>
              <a:ahLst/>
              <a:cxnLst/>
              <a:rect l="l" t="t" r="r" b="b"/>
              <a:pathLst>
                <a:path w="20080" h="17552" extrusionOk="0">
                  <a:moveTo>
                    <a:pt x="5317" y="0"/>
                  </a:moveTo>
                  <a:cubicBezTo>
                    <a:pt x="5316" y="1"/>
                    <a:pt x="0" y="10220"/>
                    <a:pt x="8769" y="15702"/>
                  </a:cubicBezTo>
                  <a:cubicBezTo>
                    <a:pt x="11071" y="17140"/>
                    <a:pt x="13478" y="17551"/>
                    <a:pt x="15476" y="17551"/>
                  </a:cubicBezTo>
                  <a:cubicBezTo>
                    <a:pt x="18140" y="17551"/>
                    <a:pt x="20079" y="16821"/>
                    <a:pt x="20079" y="16821"/>
                  </a:cubicBezTo>
                  <a:lnTo>
                    <a:pt x="18284" y="10068"/>
                  </a:lnTo>
                  <a:cubicBezTo>
                    <a:pt x="17960" y="10120"/>
                    <a:pt x="17645" y="10146"/>
                    <a:pt x="17337" y="10146"/>
                  </a:cubicBezTo>
                  <a:cubicBezTo>
                    <a:pt x="14397" y="10146"/>
                    <a:pt x="12145" y="7830"/>
                    <a:pt x="10233" y="4530"/>
                  </a:cubicBezTo>
                  <a:cubicBezTo>
                    <a:pt x="8120" y="898"/>
                    <a:pt x="5317" y="1"/>
                    <a:pt x="5317"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81;p32"/>
            <p:cNvSpPr/>
            <p:nvPr/>
          </p:nvSpPr>
          <p:spPr>
            <a:xfrm>
              <a:off x="6784260" y="1624128"/>
              <a:ext cx="54775" cy="63935"/>
            </a:xfrm>
            <a:custGeom>
              <a:avLst/>
              <a:gdLst/>
              <a:ahLst/>
              <a:cxnLst/>
              <a:rect l="l" t="t" r="r" b="b"/>
              <a:pathLst>
                <a:path w="2308" h="2694" extrusionOk="0">
                  <a:moveTo>
                    <a:pt x="2238" y="1"/>
                  </a:moveTo>
                  <a:cubicBezTo>
                    <a:pt x="2086" y="277"/>
                    <a:pt x="1865" y="498"/>
                    <a:pt x="1575" y="622"/>
                  </a:cubicBezTo>
                  <a:cubicBezTo>
                    <a:pt x="1285" y="760"/>
                    <a:pt x="981" y="843"/>
                    <a:pt x="664" y="884"/>
                  </a:cubicBezTo>
                  <a:lnTo>
                    <a:pt x="622" y="884"/>
                  </a:lnTo>
                  <a:lnTo>
                    <a:pt x="622" y="926"/>
                  </a:lnTo>
                  <a:cubicBezTo>
                    <a:pt x="705" y="1561"/>
                    <a:pt x="470" y="2196"/>
                    <a:pt x="1" y="2638"/>
                  </a:cubicBezTo>
                  <a:lnTo>
                    <a:pt x="56" y="2694"/>
                  </a:lnTo>
                  <a:cubicBezTo>
                    <a:pt x="539" y="2252"/>
                    <a:pt x="788" y="1616"/>
                    <a:pt x="733" y="967"/>
                  </a:cubicBezTo>
                  <a:cubicBezTo>
                    <a:pt x="1037" y="926"/>
                    <a:pt x="1340" y="843"/>
                    <a:pt x="1617" y="705"/>
                  </a:cubicBezTo>
                  <a:cubicBezTo>
                    <a:pt x="1920" y="567"/>
                    <a:pt x="2169" y="332"/>
                    <a:pt x="2307" y="28"/>
                  </a:cubicBezTo>
                  <a:lnTo>
                    <a:pt x="2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82;p32"/>
            <p:cNvSpPr/>
            <p:nvPr/>
          </p:nvSpPr>
          <p:spPr>
            <a:xfrm>
              <a:off x="7934954" y="1641168"/>
              <a:ext cx="100650" cy="22641"/>
            </a:xfrm>
            <a:custGeom>
              <a:avLst/>
              <a:gdLst/>
              <a:ahLst/>
              <a:cxnLst/>
              <a:rect l="l" t="t" r="r" b="b"/>
              <a:pathLst>
                <a:path w="4241" h="954" extrusionOk="0">
                  <a:moveTo>
                    <a:pt x="3122" y="1"/>
                  </a:moveTo>
                  <a:lnTo>
                    <a:pt x="3080" y="28"/>
                  </a:lnTo>
                  <a:cubicBezTo>
                    <a:pt x="2608" y="355"/>
                    <a:pt x="2052" y="522"/>
                    <a:pt x="1495" y="522"/>
                  </a:cubicBezTo>
                  <a:cubicBezTo>
                    <a:pt x="992" y="522"/>
                    <a:pt x="487" y="386"/>
                    <a:pt x="42" y="111"/>
                  </a:cubicBezTo>
                  <a:lnTo>
                    <a:pt x="1" y="180"/>
                  </a:lnTo>
                  <a:cubicBezTo>
                    <a:pt x="461" y="467"/>
                    <a:pt x="979" y="609"/>
                    <a:pt x="1498" y="609"/>
                  </a:cubicBezTo>
                  <a:cubicBezTo>
                    <a:pt x="2053" y="609"/>
                    <a:pt x="2609" y="446"/>
                    <a:pt x="3094" y="125"/>
                  </a:cubicBezTo>
                  <a:cubicBezTo>
                    <a:pt x="3315" y="567"/>
                    <a:pt x="3743" y="885"/>
                    <a:pt x="4226" y="954"/>
                  </a:cubicBezTo>
                  <a:lnTo>
                    <a:pt x="4240" y="871"/>
                  </a:lnTo>
                  <a:cubicBezTo>
                    <a:pt x="3757" y="802"/>
                    <a:pt x="3343" y="484"/>
                    <a:pt x="3149" y="42"/>
                  </a:cubicBezTo>
                  <a:lnTo>
                    <a:pt x="3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83;p32"/>
            <p:cNvSpPr/>
            <p:nvPr/>
          </p:nvSpPr>
          <p:spPr>
            <a:xfrm>
              <a:off x="5684710" y="1236078"/>
              <a:ext cx="3302306" cy="3287497"/>
            </a:xfrm>
            <a:custGeom>
              <a:avLst/>
              <a:gdLst/>
              <a:ahLst/>
              <a:cxnLst/>
              <a:rect l="l" t="t" r="r" b="b"/>
              <a:pathLst>
                <a:path w="139147" h="138523" extrusionOk="0">
                  <a:moveTo>
                    <a:pt x="70203" y="0"/>
                  </a:moveTo>
                  <a:cubicBezTo>
                    <a:pt x="65739" y="0"/>
                    <a:pt x="61277" y="387"/>
                    <a:pt x="56869" y="1161"/>
                  </a:cubicBezTo>
                  <a:cubicBezTo>
                    <a:pt x="50143" y="2583"/>
                    <a:pt x="43598" y="4821"/>
                    <a:pt x="37508" y="8024"/>
                  </a:cubicBezTo>
                  <a:cubicBezTo>
                    <a:pt x="31459" y="11339"/>
                    <a:pt x="25894" y="15440"/>
                    <a:pt x="20936" y="20218"/>
                  </a:cubicBezTo>
                  <a:cubicBezTo>
                    <a:pt x="16116" y="25148"/>
                    <a:pt x="11987" y="30700"/>
                    <a:pt x="8631" y="36721"/>
                  </a:cubicBezTo>
                  <a:cubicBezTo>
                    <a:pt x="5386" y="42811"/>
                    <a:pt x="3108" y="49370"/>
                    <a:pt x="1644" y="56110"/>
                  </a:cubicBezTo>
                  <a:cubicBezTo>
                    <a:pt x="359" y="62890"/>
                    <a:pt x="0" y="69823"/>
                    <a:pt x="608" y="76700"/>
                  </a:cubicBezTo>
                  <a:cubicBezTo>
                    <a:pt x="1423" y="83535"/>
                    <a:pt x="3011" y="90302"/>
                    <a:pt x="5662" y="96668"/>
                  </a:cubicBezTo>
                  <a:cubicBezTo>
                    <a:pt x="8424" y="102979"/>
                    <a:pt x="12042" y="108890"/>
                    <a:pt x="16393" y="114234"/>
                  </a:cubicBezTo>
                  <a:cubicBezTo>
                    <a:pt x="20908" y="119413"/>
                    <a:pt x="26087" y="123956"/>
                    <a:pt x="31804" y="127768"/>
                  </a:cubicBezTo>
                  <a:cubicBezTo>
                    <a:pt x="37577" y="131427"/>
                    <a:pt x="43832" y="134244"/>
                    <a:pt x="50406" y="136123"/>
                  </a:cubicBezTo>
                  <a:cubicBezTo>
                    <a:pt x="56558" y="137786"/>
                    <a:pt x="62891" y="138523"/>
                    <a:pt x="69190" y="138523"/>
                  </a:cubicBezTo>
                  <a:cubicBezTo>
                    <a:pt x="69636" y="138523"/>
                    <a:pt x="70081" y="138519"/>
                    <a:pt x="70526" y="138512"/>
                  </a:cubicBezTo>
                  <a:lnTo>
                    <a:pt x="70526" y="138346"/>
                  </a:lnTo>
                  <a:cubicBezTo>
                    <a:pt x="63801" y="137918"/>
                    <a:pt x="57159" y="136896"/>
                    <a:pt x="50806" y="134811"/>
                  </a:cubicBezTo>
                  <a:cubicBezTo>
                    <a:pt x="44523" y="132573"/>
                    <a:pt x="38502" y="129687"/>
                    <a:pt x="33019" y="125945"/>
                  </a:cubicBezTo>
                  <a:cubicBezTo>
                    <a:pt x="27634" y="122106"/>
                    <a:pt x="22773" y="117562"/>
                    <a:pt x="18588" y="112439"/>
                  </a:cubicBezTo>
                  <a:cubicBezTo>
                    <a:pt x="14514" y="107247"/>
                    <a:pt x="11159" y="101543"/>
                    <a:pt x="8604" y="95453"/>
                  </a:cubicBezTo>
                  <a:cubicBezTo>
                    <a:pt x="6146" y="89349"/>
                    <a:pt x="4654" y="82900"/>
                    <a:pt x="3895" y="76382"/>
                  </a:cubicBezTo>
                  <a:cubicBezTo>
                    <a:pt x="3411" y="69823"/>
                    <a:pt x="3632" y="63222"/>
                    <a:pt x="4834" y="56745"/>
                  </a:cubicBezTo>
                  <a:cubicBezTo>
                    <a:pt x="6201" y="50323"/>
                    <a:pt x="8341" y="44040"/>
                    <a:pt x="11393" y="38212"/>
                  </a:cubicBezTo>
                  <a:cubicBezTo>
                    <a:pt x="14570" y="32440"/>
                    <a:pt x="18492" y="27109"/>
                    <a:pt x="23076" y="22359"/>
                  </a:cubicBezTo>
                  <a:cubicBezTo>
                    <a:pt x="27785" y="17746"/>
                    <a:pt x="33102" y="13783"/>
                    <a:pt x="38861" y="10579"/>
                  </a:cubicBezTo>
                  <a:cubicBezTo>
                    <a:pt x="44689" y="7472"/>
                    <a:pt x="50972" y="5304"/>
                    <a:pt x="57407" y="3882"/>
                  </a:cubicBezTo>
                  <a:cubicBezTo>
                    <a:pt x="62068" y="2979"/>
                    <a:pt x="66808" y="2525"/>
                    <a:pt x="71549" y="2525"/>
                  </a:cubicBezTo>
                  <a:cubicBezTo>
                    <a:pt x="73410" y="2525"/>
                    <a:pt x="75271" y="2595"/>
                    <a:pt x="77127" y="2735"/>
                  </a:cubicBezTo>
                  <a:cubicBezTo>
                    <a:pt x="83715" y="3453"/>
                    <a:pt x="90219" y="4917"/>
                    <a:pt x="96378" y="7375"/>
                  </a:cubicBezTo>
                  <a:cubicBezTo>
                    <a:pt x="102510" y="9958"/>
                    <a:pt x="108268" y="13341"/>
                    <a:pt x="113502" y="17456"/>
                  </a:cubicBezTo>
                  <a:cubicBezTo>
                    <a:pt x="118626" y="21710"/>
                    <a:pt x="123183" y="26612"/>
                    <a:pt x="127063" y="32053"/>
                  </a:cubicBezTo>
                  <a:cubicBezTo>
                    <a:pt x="130792" y="37605"/>
                    <a:pt x="133761" y="43639"/>
                    <a:pt x="135860" y="50006"/>
                  </a:cubicBezTo>
                  <a:cubicBezTo>
                    <a:pt x="137849" y="56413"/>
                    <a:pt x="138871" y="63083"/>
                    <a:pt x="139147" y="69823"/>
                  </a:cubicBezTo>
                  <a:cubicBezTo>
                    <a:pt x="139105" y="63083"/>
                    <a:pt x="138373" y="56317"/>
                    <a:pt x="136509" y="49799"/>
                  </a:cubicBezTo>
                  <a:cubicBezTo>
                    <a:pt x="134548" y="43294"/>
                    <a:pt x="131717" y="37080"/>
                    <a:pt x="128085" y="31349"/>
                  </a:cubicBezTo>
                  <a:cubicBezTo>
                    <a:pt x="124301" y="25673"/>
                    <a:pt x="119772" y="20550"/>
                    <a:pt x="114607" y="16103"/>
                  </a:cubicBezTo>
                  <a:cubicBezTo>
                    <a:pt x="109304" y="11781"/>
                    <a:pt x="103435" y="8204"/>
                    <a:pt x="97179" y="5456"/>
                  </a:cubicBezTo>
                  <a:cubicBezTo>
                    <a:pt x="90854" y="2804"/>
                    <a:pt x="84170" y="1189"/>
                    <a:pt x="77362" y="332"/>
                  </a:cubicBezTo>
                  <a:cubicBezTo>
                    <a:pt x="74980" y="111"/>
                    <a:pt x="72591" y="0"/>
                    <a:pt x="70203" y="0"/>
                  </a:cubicBezTo>
                  <a:close/>
                </a:path>
              </a:pathLst>
            </a:custGeom>
            <a:solidFill>
              <a:srgbClr val="FFFFFF">
                <a:alpha val="56980"/>
              </a:srgbClr>
            </a:solidFill>
            <a:ln>
              <a:noFill/>
            </a:ln>
            <a:effectLst>
              <a:outerShdw blurRad="171450" dist="57150" dir="7320000"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84;p32"/>
            <p:cNvSpPr/>
            <p:nvPr/>
          </p:nvSpPr>
          <p:spPr>
            <a:xfrm>
              <a:off x="5488727" y="2053117"/>
              <a:ext cx="757755" cy="672247"/>
            </a:xfrm>
            <a:custGeom>
              <a:avLst/>
              <a:gdLst/>
              <a:ahLst/>
              <a:cxnLst/>
              <a:rect l="l" t="t" r="r" b="b"/>
              <a:pathLst>
                <a:path w="31929" h="28326" extrusionOk="0">
                  <a:moveTo>
                    <a:pt x="15954" y="1"/>
                  </a:moveTo>
                  <a:cubicBezTo>
                    <a:pt x="12875" y="1"/>
                    <a:pt x="9773" y="998"/>
                    <a:pt x="7167" y="3053"/>
                  </a:cubicBezTo>
                  <a:cubicBezTo>
                    <a:pt x="1036" y="7914"/>
                    <a:pt x="0" y="16822"/>
                    <a:pt x="4861" y="22953"/>
                  </a:cubicBezTo>
                  <a:cubicBezTo>
                    <a:pt x="7661" y="26485"/>
                    <a:pt x="11804" y="28326"/>
                    <a:pt x="15985" y="28326"/>
                  </a:cubicBezTo>
                  <a:cubicBezTo>
                    <a:pt x="19062" y="28326"/>
                    <a:pt x="22161" y="27328"/>
                    <a:pt x="24761" y="25273"/>
                  </a:cubicBezTo>
                  <a:cubicBezTo>
                    <a:pt x="30892" y="20412"/>
                    <a:pt x="31928" y="11505"/>
                    <a:pt x="27067" y="5373"/>
                  </a:cubicBezTo>
                  <a:cubicBezTo>
                    <a:pt x="24275" y="1842"/>
                    <a:pt x="20136" y="1"/>
                    <a:pt x="15954"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85;p32"/>
            <p:cNvSpPr/>
            <p:nvPr/>
          </p:nvSpPr>
          <p:spPr>
            <a:xfrm>
              <a:off x="5772876" y="2114750"/>
              <a:ext cx="379862" cy="511625"/>
            </a:xfrm>
            <a:custGeom>
              <a:avLst/>
              <a:gdLst/>
              <a:ahLst/>
              <a:cxnLst/>
              <a:rect l="l" t="t" r="r" b="b"/>
              <a:pathLst>
                <a:path w="16006" h="21558" extrusionOk="0">
                  <a:moveTo>
                    <a:pt x="2886" y="1"/>
                  </a:moveTo>
                  <a:cubicBezTo>
                    <a:pt x="2707" y="1"/>
                    <a:pt x="2527" y="28"/>
                    <a:pt x="2348" y="56"/>
                  </a:cubicBezTo>
                  <a:cubicBezTo>
                    <a:pt x="912" y="387"/>
                    <a:pt x="0" y="1796"/>
                    <a:pt x="290" y="3232"/>
                  </a:cubicBezTo>
                  <a:cubicBezTo>
                    <a:pt x="549" y="4513"/>
                    <a:pt x="1686" y="5399"/>
                    <a:pt x="2958" y="5399"/>
                  </a:cubicBezTo>
                  <a:cubicBezTo>
                    <a:pt x="3112" y="5399"/>
                    <a:pt x="3268" y="5386"/>
                    <a:pt x="3425" y="5359"/>
                  </a:cubicBezTo>
                  <a:lnTo>
                    <a:pt x="3508" y="5331"/>
                  </a:lnTo>
                  <a:cubicBezTo>
                    <a:pt x="4134" y="5205"/>
                    <a:pt x="4837" y="5138"/>
                    <a:pt x="5561" y="5138"/>
                  </a:cubicBezTo>
                  <a:cubicBezTo>
                    <a:pt x="6817" y="5138"/>
                    <a:pt x="8134" y="5340"/>
                    <a:pt x="9211" y="5787"/>
                  </a:cubicBezTo>
                  <a:cubicBezTo>
                    <a:pt x="10951" y="6505"/>
                    <a:pt x="12332" y="7941"/>
                    <a:pt x="12981" y="9999"/>
                  </a:cubicBezTo>
                  <a:cubicBezTo>
                    <a:pt x="13686" y="12029"/>
                    <a:pt x="13824" y="14349"/>
                    <a:pt x="12995" y="16434"/>
                  </a:cubicBezTo>
                  <a:cubicBezTo>
                    <a:pt x="12180" y="18519"/>
                    <a:pt x="10509" y="20384"/>
                    <a:pt x="8396" y="21557"/>
                  </a:cubicBezTo>
                  <a:cubicBezTo>
                    <a:pt x="10786" y="20757"/>
                    <a:pt x="12829" y="19168"/>
                    <a:pt x="14197" y="17042"/>
                  </a:cubicBezTo>
                  <a:cubicBezTo>
                    <a:pt x="15578" y="14818"/>
                    <a:pt x="16006" y="12043"/>
                    <a:pt x="15605" y="9391"/>
                  </a:cubicBezTo>
                  <a:cubicBezTo>
                    <a:pt x="15246" y="6491"/>
                    <a:pt x="13630" y="3881"/>
                    <a:pt x="11172" y="2279"/>
                  </a:cubicBezTo>
                  <a:cubicBezTo>
                    <a:pt x="8617" y="677"/>
                    <a:pt x="5952" y="14"/>
                    <a:pt x="2886"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86;p32"/>
            <p:cNvSpPr/>
            <p:nvPr/>
          </p:nvSpPr>
          <p:spPr>
            <a:xfrm>
              <a:off x="8471142" y="2329387"/>
              <a:ext cx="383802" cy="340561"/>
            </a:xfrm>
            <a:custGeom>
              <a:avLst/>
              <a:gdLst/>
              <a:ahLst/>
              <a:cxnLst/>
              <a:rect l="l" t="t" r="r" b="b"/>
              <a:pathLst>
                <a:path w="16172" h="14350" extrusionOk="0">
                  <a:moveTo>
                    <a:pt x="8081" y="0"/>
                  </a:moveTo>
                  <a:cubicBezTo>
                    <a:pt x="6521" y="0"/>
                    <a:pt x="4950" y="506"/>
                    <a:pt x="3632" y="1549"/>
                  </a:cubicBezTo>
                  <a:cubicBezTo>
                    <a:pt x="525" y="4007"/>
                    <a:pt x="0" y="8522"/>
                    <a:pt x="2458" y="11630"/>
                  </a:cubicBezTo>
                  <a:cubicBezTo>
                    <a:pt x="3872" y="13417"/>
                    <a:pt x="5966" y="14349"/>
                    <a:pt x="8082" y="14349"/>
                  </a:cubicBezTo>
                  <a:cubicBezTo>
                    <a:pt x="9645" y="14349"/>
                    <a:pt x="11219" y="13840"/>
                    <a:pt x="12540" y="12790"/>
                  </a:cubicBezTo>
                  <a:cubicBezTo>
                    <a:pt x="15647" y="10332"/>
                    <a:pt x="16171" y="5830"/>
                    <a:pt x="13713" y="2722"/>
                  </a:cubicBezTo>
                  <a:cubicBezTo>
                    <a:pt x="12298" y="933"/>
                    <a:pt x="10200" y="0"/>
                    <a:pt x="8081" y="0"/>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87;p32"/>
            <p:cNvSpPr/>
            <p:nvPr/>
          </p:nvSpPr>
          <p:spPr>
            <a:xfrm>
              <a:off x="8615009" y="2360548"/>
              <a:ext cx="192732" cy="258945"/>
            </a:xfrm>
            <a:custGeom>
              <a:avLst/>
              <a:gdLst/>
              <a:ahLst/>
              <a:cxnLst/>
              <a:rect l="l" t="t" r="r" b="b"/>
              <a:pathLst>
                <a:path w="8121" h="10911" extrusionOk="0">
                  <a:moveTo>
                    <a:pt x="1465" y="1"/>
                  </a:moveTo>
                  <a:cubicBezTo>
                    <a:pt x="1368" y="1"/>
                    <a:pt x="1271" y="15"/>
                    <a:pt x="1188" y="28"/>
                  </a:cubicBezTo>
                  <a:cubicBezTo>
                    <a:pt x="470" y="194"/>
                    <a:pt x="1" y="912"/>
                    <a:pt x="153" y="1630"/>
                  </a:cubicBezTo>
                  <a:cubicBezTo>
                    <a:pt x="288" y="2283"/>
                    <a:pt x="852" y="2727"/>
                    <a:pt x="1492" y="2727"/>
                  </a:cubicBezTo>
                  <a:cubicBezTo>
                    <a:pt x="1570" y="2727"/>
                    <a:pt x="1648" y="2721"/>
                    <a:pt x="1727" y="2708"/>
                  </a:cubicBezTo>
                  <a:lnTo>
                    <a:pt x="1768" y="2708"/>
                  </a:lnTo>
                  <a:cubicBezTo>
                    <a:pt x="2084" y="2642"/>
                    <a:pt x="2438" y="2608"/>
                    <a:pt x="2803" y="2608"/>
                  </a:cubicBezTo>
                  <a:cubicBezTo>
                    <a:pt x="3442" y="2608"/>
                    <a:pt x="4114" y="2714"/>
                    <a:pt x="4668" y="2942"/>
                  </a:cubicBezTo>
                  <a:cubicBezTo>
                    <a:pt x="5594" y="3329"/>
                    <a:pt x="6298" y="4102"/>
                    <a:pt x="6574" y="5069"/>
                  </a:cubicBezTo>
                  <a:cubicBezTo>
                    <a:pt x="6961" y="6119"/>
                    <a:pt x="6961" y="7279"/>
                    <a:pt x="6588" y="8328"/>
                  </a:cubicBezTo>
                  <a:cubicBezTo>
                    <a:pt x="6118" y="9433"/>
                    <a:pt x="5304" y="10344"/>
                    <a:pt x="4254" y="10910"/>
                  </a:cubicBezTo>
                  <a:cubicBezTo>
                    <a:pt x="5469" y="10510"/>
                    <a:pt x="6505" y="9709"/>
                    <a:pt x="7182" y="8632"/>
                  </a:cubicBezTo>
                  <a:cubicBezTo>
                    <a:pt x="7872" y="7458"/>
                    <a:pt x="8121" y="6091"/>
                    <a:pt x="7900" y="4765"/>
                  </a:cubicBezTo>
                  <a:cubicBezTo>
                    <a:pt x="7720" y="3288"/>
                    <a:pt x="6892" y="1962"/>
                    <a:pt x="5649" y="1147"/>
                  </a:cubicBezTo>
                  <a:cubicBezTo>
                    <a:pt x="4365" y="346"/>
                    <a:pt x="3011" y="1"/>
                    <a:pt x="1465"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88;p32"/>
            <p:cNvSpPr/>
            <p:nvPr/>
          </p:nvSpPr>
          <p:spPr>
            <a:xfrm>
              <a:off x="6027193" y="3064810"/>
              <a:ext cx="383802" cy="340633"/>
            </a:xfrm>
            <a:custGeom>
              <a:avLst/>
              <a:gdLst/>
              <a:ahLst/>
              <a:cxnLst/>
              <a:rect l="l" t="t" r="r" b="b"/>
              <a:pathLst>
                <a:path w="16172" h="14353" extrusionOk="0">
                  <a:moveTo>
                    <a:pt x="8082" y="1"/>
                  </a:moveTo>
                  <a:cubicBezTo>
                    <a:pt x="6521" y="1"/>
                    <a:pt x="4950" y="507"/>
                    <a:pt x="3632" y="1549"/>
                  </a:cubicBezTo>
                  <a:cubicBezTo>
                    <a:pt x="525" y="4008"/>
                    <a:pt x="1" y="8523"/>
                    <a:pt x="2472" y="11630"/>
                  </a:cubicBezTo>
                  <a:cubicBezTo>
                    <a:pt x="3888" y="13420"/>
                    <a:pt x="5982" y="14353"/>
                    <a:pt x="8096" y="14353"/>
                  </a:cubicBezTo>
                  <a:cubicBezTo>
                    <a:pt x="9653" y="14353"/>
                    <a:pt x="11222" y="13847"/>
                    <a:pt x="12540" y="12804"/>
                  </a:cubicBezTo>
                  <a:cubicBezTo>
                    <a:pt x="15647" y="10332"/>
                    <a:pt x="16172" y="5830"/>
                    <a:pt x="13714" y="2723"/>
                  </a:cubicBezTo>
                  <a:cubicBezTo>
                    <a:pt x="12298" y="934"/>
                    <a:pt x="10200" y="1"/>
                    <a:pt x="8082"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89;p32"/>
            <p:cNvSpPr/>
            <p:nvPr/>
          </p:nvSpPr>
          <p:spPr>
            <a:xfrm>
              <a:off x="6169422" y="3095994"/>
              <a:ext cx="194393" cy="259278"/>
            </a:xfrm>
            <a:custGeom>
              <a:avLst/>
              <a:gdLst/>
              <a:ahLst/>
              <a:cxnLst/>
              <a:rect l="l" t="t" r="r" b="b"/>
              <a:pathLst>
                <a:path w="8191" h="10925" extrusionOk="0">
                  <a:moveTo>
                    <a:pt x="1534" y="1"/>
                  </a:moveTo>
                  <a:cubicBezTo>
                    <a:pt x="1437" y="1"/>
                    <a:pt x="1354" y="14"/>
                    <a:pt x="1258" y="28"/>
                  </a:cubicBezTo>
                  <a:cubicBezTo>
                    <a:pt x="498" y="153"/>
                    <a:pt x="1" y="884"/>
                    <a:pt x="153" y="1644"/>
                  </a:cubicBezTo>
                  <a:cubicBezTo>
                    <a:pt x="283" y="2296"/>
                    <a:pt x="852" y="2745"/>
                    <a:pt x="1482" y="2745"/>
                  </a:cubicBezTo>
                  <a:cubicBezTo>
                    <a:pt x="1586" y="2745"/>
                    <a:pt x="1691" y="2733"/>
                    <a:pt x="1796" y="2707"/>
                  </a:cubicBezTo>
                  <a:lnTo>
                    <a:pt x="1838" y="2707"/>
                  </a:lnTo>
                  <a:cubicBezTo>
                    <a:pt x="2153" y="2642"/>
                    <a:pt x="2507" y="2608"/>
                    <a:pt x="2872" y="2608"/>
                  </a:cubicBezTo>
                  <a:cubicBezTo>
                    <a:pt x="3512" y="2608"/>
                    <a:pt x="4183" y="2713"/>
                    <a:pt x="4738" y="2942"/>
                  </a:cubicBezTo>
                  <a:cubicBezTo>
                    <a:pt x="5663" y="3315"/>
                    <a:pt x="6367" y="4102"/>
                    <a:pt x="6643" y="5069"/>
                  </a:cubicBezTo>
                  <a:cubicBezTo>
                    <a:pt x="7030" y="6118"/>
                    <a:pt x="7030" y="7278"/>
                    <a:pt x="6657" y="8328"/>
                  </a:cubicBezTo>
                  <a:cubicBezTo>
                    <a:pt x="6188" y="9433"/>
                    <a:pt x="5373" y="10344"/>
                    <a:pt x="4323" y="10924"/>
                  </a:cubicBezTo>
                  <a:cubicBezTo>
                    <a:pt x="5525" y="10510"/>
                    <a:pt x="6561" y="9709"/>
                    <a:pt x="7251" y="8632"/>
                  </a:cubicBezTo>
                  <a:cubicBezTo>
                    <a:pt x="7941" y="7472"/>
                    <a:pt x="8190" y="6091"/>
                    <a:pt x="7969" y="4765"/>
                  </a:cubicBezTo>
                  <a:cubicBezTo>
                    <a:pt x="7790" y="3287"/>
                    <a:pt x="6975" y="1962"/>
                    <a:pt x="5732" y="1161"/>
                  </a:cubicBezTo>
                  <a:cubicBezTo>
                    <a:pt x="4434" y="346"/>
                    <a:pt x="3094" y="1"/>
                    <a:pt x="1534"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90;p32"/>
            <p:cNvSpPr/>
            <p:nvPr/>
          </p:nvSpPr>
          <p:spPr>
            <a:xfrm>
              <a:off x="7886136" y="2057033"/>
              <a:ext cx="212714" cy="133780"/>
            </a:xfrm>
            <a:custGeom>
              <a:avLst/>
              <a:gdLst/>
              <a:ahLst/>
              <a:cxnLst/>
              <a:rect l="l" t="t" r="r" b="b"/>
              <a:pathLst>
                <a:path w="8963" h="5637" extrusionOk="0">
                  <a:moveTo>
                    <a:pt x="2306" y="1"/>
                  </a:moveTo>
                  <a:cubicBezTo>
                    <a:pt x="2124" y="1"/>
                    <a:pt x="1930" y="26"/>
                    <a:pt x="1726" y="85"/>
                  </a:cubicBezTo>
                  <a:cubicBezTo>
                    <a:pt x="166" y="513"/>
                    <a:pt x="0" y="3192"/>
                    <a:pt x="4474" y="5636"/>
                  </a:cubicBezTo>
                  <a:cubicBezTo>
                    <a:pt x="8963" y="3192"/>
                    <a:pt x="8783" y="513"/>
                    <a:pt x="7236" y="85"/>
                  </a:cubicBezTo>
                  <a:cubicBezTo>
                    <a:pt x="7032" y="26"/>
                    <a:pt x="6839" y="1"/>
                    <a:pt x="6656" y="1"/>
                  </a:cubicBezTo>
                  <a:cubicBezTo>
                    <a:pt x="5243" y="1"/>
                    <a:pt x="4474" y="1549"/>
                    <a:pt x="4474" y="1549"/>
                  </a:cubicBezTo>
                  <a:cubicBezTo>
                    <a:pt x="4474" y="1549"/>
                    <a:pt x="3717" y="1"/>
                    <a:pt x="2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91;p32"/>
            <p:cNvSpPr/>
            <p:nvPr/>
          </p:nvSpPr>
          <p:spPr>
            <a:xfrm>
              <a:off x="6739358" y="2016070"/>
              <a:ext cx="212738" cy="133780"/>
            </a:xfrm>
            <a:custGeom>
              <a:avLst/>
              <a:gdLst/>
              <a:ahLst/>
              <a:cxnLst/>
              <a:rect l="l" t="t" r="r" b="b"/>
              <a:pathLst>
                <a:path w="8964" h="5637" extrusionOk="0">
                  <a:moveTo>
                    <a:pt x="2308" y="0"/>
                  </a:moveTo>
                  <a:cubicBezTo>
                    <a:pt x="2125" y="0"/>
                    <a:pt x="1931" y="26"/>
                    <a:pt x="1727" y="85"/>
                  </a:cubicBezTo>
                  <a:cubicBezTo>
                    <a:pt x="180" y="513"/>
                    <a:pt x="1" y="3192"/>
                    <a:pt x="4489" y="5636"/>
                  </a:cubicBezTo>
                  <a:cubicBezTo>
                    <a:pt x="8963" y="3192"/>
                    <a:pt x="8784" y="513"/>
                    <a:pt x="7237" y="85"/>
                  </a:cubicBezTo>
                  <a:cubicBezTo>
                    <a:pt x="7033" y="26"/>
                    <a:pt x="6840" y="0"/>
                    <a:pt x="6657" y="0"/>
                  </a:cubicBezTo>
                  <a:cubicBezTo>
                    <a:pt x="5247" y="0"/>
                    <a:pt x="4489" y="1549"/>
                    <a:pt x="4489" y="1549"/>
                  </a:cubicBezTo>
                  <a:cubicBezTo>
                    <a:pt x="4489" y="1549"/>
                    <a:pt x="3720" y="0"/>
                    <a:pt x="2308"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92;p32"/>
            <p:cNvSpPr/>
            <p:nvPr/>
          </p:nvSpPr>
          <p:spPr>
            <a:xfrm>
              <a:off x="8740862" y="2867569"/>
              <a:ext cx="126542" cy="126518"/>
            </a:xfrm>
            <a:custGeom>
              <a:avLst/>
              <a:gdLst/>
              <a:ahLst/>
              <a:cxnLst/>
              <a:rect l="l" t="t" r="r" b="b"/>
              <a:pathLst>
                <a:path w="5332" h="5331" extrusionOk="0">
                  <a:moveTo>
                    <a:pt x="1906" y="0"/>
                  </a:moveTo>
                  <a:lnTo>
                    <a:pt x="1906" y="1906"/>
                  </a:lnTo>
                  <a:lnTo>
                    <a:pt x="1" y="1906"/>
                  </a:lnTo>
                  <a:lnTo>
                    <a:pt x="1" y="3425"/>
                  </a:lnTo>
                  <a:lnTo>
                    <a:pt x="1906" y="3425"/>
                  </a:lnTo>
                  <a:lnTo>
                    <a:pt x="1906" y="5331"/>
                  </a:lnTo>
                  <a:lnTo>
                    <a:pt x="3426" y="5331"/>
                  </a:lnTo>
                  <a:lnTo>
                    <a:pt x="3426" y="3425"/>
                  </a:lnTo>
                  <a:lnTo>
                    <a:pt x="5331" y="3425"/>
                  </a:lnTo>
                  <a:lnTo>
                    <a:pt x="5331" y="1906"/>
                  </a:lnTo>
                  <a:lnTo>
                    <a:pt x="3426" y="1906"/>
                  </a:lnTo>
                  <a:lnTo>
                    <a:pt x="3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93;p32"/>
            <p:cNvSpPr/>
            <p:nvPr/>
          </p:nvSpPr>
          <p:spPr>
            <a:xfrm>
              <a:off x="7624580" y="1467138"/>
              <a:ext cx="126542" cy="126874"/>
            </a:xfrm>
            <a:custGeom>
              <a:avLst/>
              <a:gdLst/>
              <a:ahLst/>
              <a:cxnLst/>
              <a:rect l="l" t="t" r="r" b="b"/>
              <a:pathLst>
                <a:path w="5332" h="5346" extrusionOk="0">
                  <a:moveTo>
                    <a:pt x="1907" y="1"/>
                  </a:moveTo>
                  <a:lnTo>
                    <a:pt x="1907" y="1920"/>
                  </a:lnTo>
                  <a:lnTo>
                    <a:pt x="1" y="1920"/>
                  </a:lnTo>
                  <a:lnTo>
                    <a:pt x="1" y="3426"/>
                  </a:lnTo>
                  <a:lnTo>
                    <a:pt x="1907" y="3426"/>
                  </a:lnTo>
                  <a:lnTo>
                    <a:pt x="1907" y="5345"/>
                  </a:lnTo>
                  <a:lnTo>
                    <a:pt x="3426" y="5345"/>
                  </a:lnTo>
                  <a:lnTo>
                    <a:pt x="3426" y="3426"/>
                  </a:lnTo>
                  <a:lnTo>
                    <a:pt x="5331" y="3426"/>
                  </a:lnTo>
                  <a:lnTo>
                    <a:pt x="5331" y="1920"/>
                  </a:lnTo>
                  <a:lnTo>
                    <a:pt x="3426" y="1920"/>
                  </a:lnTo>
                  <a:lnTo>
                    <a:pt x="3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94;p32"/>
            <p:cNvSpPr/>
            <p:nvPr/>
          </p:nvSpPr>
          <p:spPr>
            <a:xfrm>
              <a:off x="6033103" y="2800714"/>
              <a:ext cx="126850" cy="126850"/>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95;p32"/>
            <p:cNvSpPr/>
            <p:nvPr/>
          </p:nvSpPr>
          <p:spPr>
            <a:xfrm>
              <a:off x="7704559" y="3089373"/>
              <a:ext cx="1042569" cy="1142577"/>
            </a:xfrm>
            <a:custGeom>
              <a:avLst/>
              <a:gdLst/>
              <a:ahLst/>
              <a:cxnLst/>
              <a:rect l="l" t="t" r="r" b="b"/>
              <a:pathLst>
                <a:path w="43930" h="48144" extrusionOk="0">
                  <a:moveTo>
                    <a:pt x="38491" y="1"/>
                  </a:moveTo>
                  <a:cubicBezTo>
                    <a:pt x="37934" y="1"/>
                    <a:pt x="33981" y="417"/>
                    <a:pt x="30575" y="11852"/>
                  </a:cubicBezTo>
                  <a:cubicBezTo>
                    <a:pt x="25687" y="28327"/>
                    <a:pt x="11103" y="45230"/>
                    <a:pt x="0" y="48144"/>
                  </a:cubicBezTo>
                  <a:cubicBezTo>
                    <a:pt x="0" y="48144"/>
                    <a:pt x="32550" y="45534"/>
                    <a:pt x="41416" y="10913"/>
                  </a:cubicBezTo>
                  <a:cubicBezTo>
                    <a:pt x="41416" y="10913"/>
                    <a:pt x="43929" y="653"/>
                    <a:pt x="38557" y="3"/>
                  </a:cubicBezTo>
                  <a:cubicBezTo>
                    <a:pt x="38557" y="3"/>
                    <a:pt x="38534" y="1"/>
                    <a:pt x="38491"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7329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706" y="1258651"/>
            <a:ext cx="8653363" cy="4833891"/>
          </a:xfrm>
        </p:spPr>
      </p:pic>
      <p:sp>
        <p:nvSpPr>
          <p:cNvPr id="5" name="Rectangle 4"/>
          <p:cNvSpPr/>
          <p:nvPr/>
        </p:nvSpPr>
        <p:spPr>
          <a:xfrm>
            <a:off x="486870" y="414048"/>
            <a:ext cx="6890534" cy="523220"/>
          </a:xfrm>
          <a:prstGeom prst="rect">
            <a:avLst/>
          </a:prstGeom>
        </p:spPr>
        <p:txBody>
          <a:bodyPr wrap="square">
            <a:spAutoFit/>
          </a:bodyPr>
          <a:lstStyle/>
          <a:p>
            <a:r>
              <a:rPr lang="en-US" sz="2800" b="1" u="sng" dirty="0" smtClean="0"/>
              <a:t>Write a code to Train and Test a Model:</a:t>
            </a:r>
            <a:endParaRPr lang="en-IN" sz="2800" b="1" u="sng" dirty="0"/>
          </a:p>
        </p:txBody>
      </p:sp>
    </p:spTree>
    <p:extLst>
      <p:ext uri="{BB962C8B-B14F-4D97-AF65-F5344CB8AC3E}">
        <p14:creationId xmlns:p14="http://schemas.microsoft.com/office/powerpoint/2010/main" val="936708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122" y="845975"/>
            <a:ext cx="8596668" cy="1320800"/>
          </a:xfrm>
        </p:spPr>
        <p:txBody>
          <a:bodyPr/>
          <a:lstStyle/>
          <a:p>
            <a:r>
              <a:rPr lang="en-US" dirty="0" smtClean="0"/>
              <a:t>Here X train &amp; y train a Model:</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673090"/>
            <a:ext cx="4000413" cy="2672702"/>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673090"/>
            <a:ext cx="4789714" cy="2694214"/>
          </a:xfrm>
          <a:prstGeom prst="rect">
            <a:avLst/>
          </a:prstGeom>
        </p:spPr>
      </p:pic>
    </p:spTree>
    <p:extLst>
      <p:ext uri="{BB962C8B-B14F-4D97-AF65-F5344CB8AC3E}">
        <p14:creationId xmlns:p14="http://schemas.microsoft.com/office/powerpoint/2010/main" val="4105181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 a Model (X-test &amp; Y-Test):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860" y="1930400"/>
            <a:ext cx="7860128" cy="4421322"/>
          </a:xfrm>
        </p:spPr>
      </p:pic>
    </p:spTree>
    <p:extLst>
      <p:ext uri="{BB962C8B-B14F-4D97-AF65-F5344CB8AC3E}">
        <p14:creationId xmlns:p14="http://schemas.microsoft.com/office/powerpoint/2010/main" val="1684183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385" y="1103119"/>
            <a:ext cx="8839891" cy="5422088"/>
          </a:xfrm>
        </p:spPr>
        <p:txBody>
          <a:bodyPr>
            <a:normAutofit/>
          </a:bodyPr>
          <a:lstStyle/>
          <a:p>
            <a:pPr defTabSz="914400" eaLnBrk="0" fontAlgn="base" hangingPunct="0">
              <a:spcBef>
                <a:spcPct val="0"/>
              </a:spcBef>
              <a:spcAft>
                <a:spcPct val="0"/>
              </a:spcAft>
              <a:buClrTx/>
              <a:buSzTx/>
              <a:buFont typeface="Wingdings" panose="05000000000000000000" pitchFamily="2" charset="2"/>
              <a:buChar char="ü"/>
            </a:pPr>
            <a:endParaRPr lang="en-US" dirty="0">
              <a:solidFill>
                <a:schemeClr val="tx1"/>
              </a:solidFill>
            </a:endParaRPr>
          </a:p>
          <a:p>
            <a:pPr lvl="0" defTabSz="914400" eaLnBrk="0" fontAlgn="base" hangingPunct="0">
              <a:spcBef>
                <a:spcPct val="0"/>
              </a:spcBef>
              <a:spcAft>
                <a:spcPct val="0"/>
              </a:spcAft>
              <a:buClrTx/>
              <a:buSzTx/>
              <a:buFont typeface="Wingdings" panose="05000000000000000000" pitchFamily="2" charset="2"/>
              <a:buChar char="ü"/>
            </a:pPr>
            <a:r>
              <a:rPr lang="en-US" b="1" dirty="0">
                <a:solidFill>
                  <a:srgbClr val="374151"/>
                </a:solidFill>
                <a:latin typeface="Söhne Mono"/>
              </a:rPr>
              <a:t>X</a:t>
            </a:r>
            <a:r>
              <a:rPr lang="en-US" dirty="0">
                <a:solidFill>
                  <a:srgbClr val="374151"/>
                </a:solidFill>
                <a:latin typeface="Söhne"/>
              </a:rPr>
              <a:t>: Input features (independent variables</a:t>
            </a:r>
            <a:r>
              <a:rPr lang="en-US" dirty="0" smtClean="0">
                <a:solidFill>
                  <a:srgbClr val="374151"/>
                </a:solidFill>
                <a:latin typeface="Söhne"/>
              </a:rPr>
              <a:t>).</a:t>
            </a:r>
          </a:p>
          <a:p>
            <a:pPr lvl="0" defTabSz="914400" eaLnBrk="0" fontAlgn="base" hangingPunct="0">
              <a:spcBef>
                <a:spcPct val="0"/>
              </a:spcBef>
              <a:spcAft>
                <a:spcPct val="0"/>
              </a:spcAft>
              <a:buClrTx/>
              <a:buSzTx/>
              <a:buFont typeface="Wingdings" panose="05000000000000000000" pitchFamily="2" charset="2"/>
              <a:buChar char="ü"/>
            </a:pPr>
            <a:endParaRPr lang="en-US" dirty="0">
              <a:solidFill>
                <a:srgbClr val="374151"/>
              </a:solidFill>
              <a:latin typeface="Söhne"/>
            </a:endParaRPr>
          </a:p>
          <a:p>
            <a:pPr lvl="0" defTabSz="914400" eaLnBrk="0" fontAlgn="base" hangingPunct="0">
              <a:spcBef>
                <a:spcPct val="0"/>
              </a:spcBef>
              <a:spcAft>
                <a:spcPct val="0"/>
              </a:spcAft>
              <a:buClrTx/>
              <a:buSzTx/>
              <a:buFont typeface="Wingdings" panose="05000000000000000000" pitchFamily="2" charset="2"/>
              <a:buChar char="ü"/>
            </a:pPr>
            <a:r>
              <a:rPr lang="en-US" b="1" dirty="0">
                <a:solidFill>
                  <a:srgbClr val="374151"/>
                </a:solidFill>
                <a:latin typeface="Söhne Mono"/>
              </a:rPr>
              <a:t>y</a:t>
            </a:r>
            <a:r>
              <a:rPr lang="en-US" dirty="0">
                <a:solidFill>
                  <a:srgbClr val="374151"/>
                </a:solidFill>
                <a:latin typeface="Söhne"/>
              </a:rPr>
              <a:t>: Target variable (dependent variable</a:t>
            </a:r>
            <a:r>
              <a:rPr lang="en-US" dirty="0" smtClean="0">
                <a:solidFill>
                  <a:srgbClr val="374151"/>
                </a:solidFill>
                <a:latin typeface="Söhne"/>
              </a:rPr>
              <a:t>).</a:t>
            </a:r>
          </a:p>
          <a:p>
            <a:pPr lvl="0" defTabSz="914400" eaLnBrk="0" fontAlgn="base" hangingPunct="0">
              <a:spcBef>
                <a:spcPct val="0"/>
              </a:spcBef>
              <a:spcAft>
                <a:spcPct val="0"/>
              </a:spcAft>
              <a:buClrTx/>
              <a:buSzTx/>
              <a:buFont typeface="Wingdings" panose="05000000000000000000" pitchFamily="2" charset="2"/>
              <a:buChar char="ü"/>
            </a:pPr>
            <a:endParaRPr lang="en-US" dirty="0">
              <a:solidFill>
                <a:srgbClr val="374151"/>
              </a:solidFill>
              <a:latin typeface="Söhne"/>
            </a:endParaRPr>
          </a:p>
          <a:p>
            <a:pPr lvl="0" defTabSz="914400" eaLnBrk="0" fontAlgn="base" hangingPunct="0">
              <a:spcBef>
                <a:spcPct val="0"/>
              </a:spcBef>
              <a:spcAft>
                <a:spcPct val="0"/>
              </a:spcAft>
              <a:buClrTx/>
              <a:buSzTx/>
              <a:buFont typeface="Wingdings" panose="05000000000000000000" pitchFamily="2" charset="2"/>
              <a:buChar char="ü"/>
            </a:pPr>
            <a:r>
              <a:rPr lang="en-US" b="1" dirty="0" err="1">
                <a:solidFill>
                  <a:srgbClr val="374151"/>
                </a:solidFill>
                <a:latin typeface="Söhne Mono"/>
              </a:rPr>
              <a:t>test_size</a:t>
            </a:r>
            <a:r>
              <a:rPr lang="en-US" dirty="0">
                <a:solidFill>
                  <a:srgbClr val="374151"/>
                </a:solidFill>
                <a:latin typeface="Söhne"/>
              </a:rPr>
              <a:t>: The proportion of the dataset to include in the test split.</a:t>
            </a:r>
          </a:p>
          <a:p>
            <a:pPr marL="0" lvl="0" indent="0" defTabSz="914400" eaLnBrk="0" fontAlgn="base" hangingPunct="0">
              <a:spcBef>
                <a:spcPct val="0"/>
              </a:spcBef>
              <a:spcAft>
                <a:spcPct val="0"/>
              </a:spcAft>
              <a:buClrTx/>
              <a:buSzTx/>
              <a:buNone/>
            </a:pPr>
            <a:r>
              <a:rPr lang="en-US" dirty="0">
                <a:solidFill>
                  <a:srgbClr val="374151"/>
                </a:solidFill>
                <a:latin typeface="Söhne"/>
              </a:rPr>
              <a:t> </a:t>
            </a:r>
            <a:r>
              <a:rPr lang="en-US" dirty="0" smtClean="0">
                <a:solidFill>
                  <a:srgbClr val="374151"/>
                </a:solidFill>
                <a:latin typeface="Söhne"/>
              </a:rPr>
              <a:t>    In </a:t>
            </a:r>
            <a:r>
              <a:rPr lang="en-US" dirty="0">
                <a:solidFill>
                  <a:srgbClr val="374151"/>
                </a:solidFill>
                <a:latin typeface="Söhne"/>
              </a:rPr>
              <a:t>this example, it's set to 20%, meaning 80% will be used for training</a:t>
            </a:r>
            <a:r>
              <a:rPr lang="en-US" dirty="0" smtClean="0">
                <a:solidFill>
                  <a:srgbClr val="374151"/>
                </a:solidFill>
                <a:latin typeface="Söhne"/>
              </a:rPr>
              <a:t>.</a:t>
            </a:r>
          </a:p>
          <a:p>
            <a:pPr marL="0" lvl="0" indent="0" defTabSz="914400" eaLnBrk="0" fontAlgn="base" hangingPunct="0">
              <a:spcBef>
                <a:spcPct val="0"/>
              </a:spcBef>
              <a:spcAft>
                <a:spcPct val="0"/>
              </a:spcAft>
              <a:buClrTx/>
              <a:buSzTx/>
              <a:buNone/>
            </a:pPr>
            <a:endParaRPr lang="en-US" dirty="0">
              <a:solidFill>
                <a:srgbClr val="374151"/>
              </a:solidFill>
              <a:latin typeface="Söhne"/>
            </a:endParaRPr>
          </a:p>
          <a:p>
            <a:pPr lvl="0" defTabSz="914400" eaLnBrk="0" fontAlgn="base" hangingPunct="0">
              <a:spcBef>
                <a:spcPct val="0"/>
              </a:spcBef>
              <a:spcAft>
                <a:spcPct val="0"/>
              </a:spcAft>
              <a:buClrTx/>
              <a:buSzTx/>
              <a:buFont typeface="Wingdings" panose="05000000000000000000" pitchFamily="2" charset="2"/>
              <a:buChar char="ü"/>
            </a:pPr>
            <a:r>
              <a:rPr lang="en-US" b="1" dirty="0" err="1">
                <a:solidFill>
                  <a:srgbClr val="374151"/>
                </a:solidFill>
                <a:latin typeface="Söhne Mono"/>
              </a:rPr>
              <a:t>random_state</a:t>
            </a:r>
            <a:r>
              <a:rPr lang="en-US" dirty="0">
                <a:solidFill>
                  <a:srgbClr val="374151"/>
                </a:solidFill>
                <a:latin typeface="Söhne"/>
              </a:rPr>
              <a:t>: Seed for the random number generator. </a:t>
            </a:r>
            <a:r>
              <a:rPr lang="en-US" dirty="0" smtClean="0">
                <a:solidFill>
                  <a:srgbClr val="374151"/>
                </a:solidFill>
                <a:latin typeface="Söhne"/>
              </a:rPr>
              <a:t>Setting </a:t>
            </a:r>
            <a:r>
              <a:rPr lang="en-US" dirty="0">
                <a:solidFill>
                  <a:srgbClr val="374151"/>
                </a:solidFill>
                <a:latin typeface="Söhne"/>
              </a:rPr>
              <a:t>this ensures that the split is reproducible</a:t>
            </a:r>
            <a:r>
              <a:rPr lang="en-US" dirty="0" smtClean="0">
                <a:solidFill>
                  <a:srgbClr val="374151"/>
                </a:solidFill>
                <a:latin typeface="Söhne"/>
              </a:rPr>
              <a:t>.</a:t>
            </a:r>
          </a:p>
          <a:p>
            <a:pPr lvl="0" defTabSz="914400" eaLnBrk="0" fontAlgn="base" hangingPunct="0">
              <a:spcBef>
                <a:spcPct val="0"/>
              </a:spcBef>
              <a:spcAft>
                <a:spcPct val="0"/>
              </a:spcAft>
              <a:buClrTx/>
              <a:buSzTx/>
              <a:buFont typeface="Wingdings" panose="05000000000000000000" pitchFamily="2" charset="2"/>
              <a:buChar char="ü"/>
            </a:pPr>
            <a:endParaRPr lang="en-US" dirty="0">
              <a:solidFill>
                <a:srgbClr val="374151"/>
              </a:solidFill>
              <a:latin typeface="Söhne"/>
            </a:endParaRPr>
          </a:p>
          <a:p>
            <a:pPr defTabSz="914400" eaLnBrk="0" fontAlgn="base" hangingPunct="0">
              <a:spcBef>
                <a:spcPct val="0"/>
              </a:spcBef>
              <a:spcAft>
                <a:spcPct val="0"/>
              </a:spcAft>
              <a:buClrTx/>
              <a:buSzTx/>
              <a:buFont typeface="Wingdings" panose="05000000000000000000" pitchFamily="2" charset="2"/>
              <a:buChar char="ü"/>
            </a:pPr>
            <a:r>
              <a:rPr lang="en-US" dirty="0">
                <a:solidFill>
                  <a:srgbClr val="374151"/>
                </a:solidFill>
                <a:latin typeface="Söhne"/>
              </a:rPr>
              <a:t>After running this code, you will have </a:t>
            </a:r>
            <a:r>
              <a:rPr lang="en-US" b="1" dirty="0" err="1">
                <a:solidFill>
                  <a:srgbClr val="374151"/>
                </a:solidFill>
                <a:latin typeface="Söhne Mono"/>
              </a:rPr>
              <a:t>X_train</a:t>
            </a:r>
            <a:r>
              <a:rPr lang="en-US" dirty="0">
                <a:solidFill>
                  <a:srgbClr val="374151"/>
                </a:solidFill>
                <a:latin typeface="Söhne"/>
              </a:rPr>
              <a:t>, </a:t>
            </a:r>
            <a:r>
              <a:rPr lang="en-US" b="1" dirty="0" err="1">
                <a:solidFill>
                  <a:srgbClr val="374151"/>
                </a:solidFill>
                <a:latin typeface="Söhne Mono"/>
              </a:rPr>
              <a:t>X_test</a:t>
            </a:r>
            <a:r>
              <a:rPr lang="en-US" dirty="0">
                <a:solidFill>
                  <a:srgbClr val="374151"/>
                </a:solidFill>
                <a:latin typeface="Söhne"/>
              </a:rPr>
              <a:t>, </a:t>
            </a:r>
            <a:r>
              <a:rPr lang="en-US" b="1" dirty="0" err="1">
                <a:solidFill>
                  <a:srgbClr val="374151"/>
                </a:solidFill>
                <a:latin typeface="Söhne Mono"/>
              </a:rPr>
              <a:t>y_train</a:t>
            </a:r>
            <a:r>
              <a:rPr lang="en-US" dirty="0">
                <a:solidFill>
                  <a:srgbClr val="374151"/>
                </a:solidFill>
                <a:latin typeface="Söhne"/>
              </a:rPr>
              <a:t>, and</a:t>
            </a:r>
          </a:p>
          <a:p>
            <a:pPr marL="0" indent="0" defTabSz="914400" eaLnBrk="0" fontAlgn="base" hangingPunct="0">
              <a:spcBef>
                <a:spcPct val="0"/>
              </a:spcBef>
              <a:spcAft>
                <a:spcPct val="0"/>
              </a:spcAft>
              <a:buClrTx/>
              <a:buSzTx/>
              <a:buNone/>
            </a:pPr>
            <a:r>
              <a:rPr lang="en-US" dirty="0">
                <a:solidFill>
                  <a:srgbClr val="374151"/>
                </a:solidFill>
                <a:latin typeface="Söhne"/>
              </a:rPr>
              <a:t> </a:t>
            </a:r>
            <a:r>
              <a:rPr lang="en-US" dirty="0" smtClean="0">
                <a:solidFill>
                  <a:srgbClr val="374151"/>
                </a:solidFill>
                <a:latin typeface="Söhne"/>
              </a:rPr>
              <a:t>    </a:t>
            </a:r>
            <a:r>
              <a:rPr lang="en-US" b="1" dirty="0" err="1">
                <a:solidFill>
                  <a:srgbClr val="374151"/>
                </a:solidFill>
                <a:latin typeface="Söhne Mono"/>
              </a:rPr>
              <a:t>y_test</a:t>
            </a:r>
            <a:r>
              <a:rPr lang="en-US" dirty="0">
                <a:solidFill>
                  <a:srgbClr val="374151"/>
                </a:solidFill>
                <a:latin typeface="Söhne"/>
              </a:rPr>
              <a:t> containing the training and testing sets for both your input</a:t>
            </a:r>
          </a:p>
          <a:p>
            <a:pPr marL="0" indent="0" defTabSz="914400" eaLnBrk="0" fontAlgn="base" hangingPunct="0">
              <a:spcBef>
                <a:spcPct val="0"/>
              </a:spcBef>
              <a:spcAft>
                <a:spcPct val="0"/>
              </a:spcAft>
              <a:buClrTx/>
              <a:buSzTx/>
              <a:buNone/>
            </a:pPr>
            <a:r>
              <a:rPr lang="en-US" dirty="0">
                <a:solidFill>
                  <a:srgbClr val="374151"/>
                </a:solidFill>
                <a:latin typeface="Söhne"/>
              </a:rPr>
              <a:t> </a:t>
            </a:r>
            <a:r>
              <a:rPr lang="en-US" dirty="0" smtClean="0">
                <a:solidFill>
                  <a:srgbClr val="374151"/>
                </a:solidFill>
                <a:latin typeface="Söhne"/>
              </a:rPr>
              <a:t>    features </a:t>
            </a:r>
            <a:r>
              <a:rPr lang="en-US" dirty="0">
                <a:solidFill>
                  <a:srgbClr val="374151"/>
                </a:solidFill>
                <a:latin typeface="Söhne"/>
              </a:rPr>
              <a:t>and target variable.</a:t>
            </a:r>
            <a:endParaRPr lang="en-US" dirty="0">
              <a:solidFill>
                <a:schemeClr val="tx1"/>
              </a:solidFill>
            </a:endParaRPr>
          </a:p>
          <a:p>
            <a:endParaRPr lang="en-IN" dirty="0"/>
          </a:p>
        </p:txBody>
      </p:sp>
    </p:spTree>
    <p:extLst>
      <p:ext uri="{BB962C8B-B14F-4D97-AF65-F5344CB8AC3E}">
        <p14:creationId xmlns:p14="http://schemas.microsoft.com/office/powerpoint/2010/main" val="1942531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95265"/>
            <a:ext cx="8596668" cy="864637"/>
          </a:xfrm>
        </p:spPr>
        <p:txBody>
          <a:bodyPr/>
          <a:lstStyle/>
          <a:p>
            <a:pPr algn="ctr"/>
            <a:r>
              <a:rPr lang="en-IN" dirty="0"/>
              <a:t>Model </a:t>
            </a:r>
            <a:r>
              <a:rPr lang="en-IN" dirty="0" smtClean="0"/>
              <a:t>Evaluation</a:t>
            </a:r>
            <a:r>
              <a:rPr lang="en-IN" dirty="0"/>
              <a:t> </a:t>
            </a:r>
          </a:p>
        </p:txBody>
      </p:sp>
      <p:sp>
        <p:nvSpPr>
          <p:cNvPr id="3" name="Content Placeholder 2"/>
          <p:cNvSpPr>
            <a:spLocks noGrp="1"/>
          </p:cNvSpPr>
          <p:nvPr>
            <p:ph idx="1"/>
          </p:nvPr>
        </p:nvSpPr>
        <p:spPr/>
        <p:txBody>
          <a:bodyPr>
            <a:normAutofit/>
          </a:bodyPr>
          <a:lstStyle/>
          <a:p>
            <a:r>
              <a:rPr lang="en-US" sz="3200" dirty="0"/>
              <a:t>Evaluate the model's performance on the testing data using appropriate metrics (e.g., accuracy, mean squared error, etc.). This step helps you understand how well your model is likely to perform on new, unseen data</a:t>
            </a:r>
          </a:p>
          <a:p>
            <a:endParaRPr lang="en-IN" sz="3200" dirty="0"/>
          </a:p>
        </p:txBody>
      </p:sp>
    </p:spTree>
    <p:extLst>
      <p:ext uri="{BB962C8B-B14F-4D97-AF65-F5344CB8AC3E}">
        <p14:creationId xmlns:p14="http://schemas.microsoft.com/office/powerpoint/2010/main" val="1757428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925" y="136849"/>
            <a:ext cx="8596668" cy="1320800"/>
          </a:xfrm>
        </p:spPr>
        <p:txBody>
          <a:bodyPr/>
          <a:lstStyle/>
          <a:p>
            <a:r>
              <a:rPr lang="en-US" dirty="0" smtClean="0"/>
              <a:t>What metrics used for the accuracy check ?</a:t>
            </a:r>
            <a:endParaRPr lang="en-IN" dirty="0"/>
          </a:p>
        </p:txBody>
      </p:sp>
      <p:sp>
        <p:nvSpPr>
          <p:cNvPr id="3" name="Content Placeholder 2"/>
          <p:cNvSpPr>
            <a:spLocks noGrp="1"/>
          </p:cNvSpPr>
          <p:nvPr>
            <p:ph idx="1"/>
          </p:nvPr>
        </p:nvSpPr>
        <p:spPr>
          <a:xfrm>
            <a:off x="677334" y="1511559"/>
            <a:ext cx="8596668" cy="4827037"/>
          </a:xfrm>
        </p:spPr>
        <p:txBody>
          <a:bodyPr>
            <a:normAutofit lnSpcReduction="10000"/>
          </a:bodyPr>
          <a:lstStyle/>
          <a:p>
            <a:r>
              <a:rPr lang="en-US" dirty="0"/>
              <a:t>The two most popular metrics evaluation metrics for clustering algorithms are the Silhouette coefficient and Dunn’s Index which you will explore next</a:t>
            </a:r>
            <a:r>
              <a:rPr lang="en-US" dirty="0" smtClean="0"/>
              <a:t>.</a:t>
            </a:r>
            <a:endParaRPr lang="en-IN" b="1" u="sng" dirty="0"/>
          </a:p>
          <a:p>
            <a:endParaRPr lang="en-IN" b="1" u="sng" dirty="0" smtClean="0"/>
          </a:p>
          <a:p>
            <a:r>
              <a:rPr lang="en-IN" b="1" u="sng" dirty="0" smtClean="0"/>
              <a:t>Silhouette Coefficient:</a:t>
            </a:r>
          </a:p>
          <a:p>
            <a:pPr lvl="1"/>
            <a:r>
              <a:rPr lang="en-US" sz="1800" dirty="0"/>
              <a:t>The Silhouette Coefficient is defined for each sample and is composed of two scores:</a:t>
            </a:r>
          </a:p>
          <a:p>
            <a:pPr lvl="1"/>
            <a:r>
              <a:rPr lang="en-US" sz="1800" dirty="0"/>
              <a:t>a: The mean distance between a sample and all other points in the same cluster.</a:t>
            </a:r>
          </a:p>
          <a:p>
            <a:pPr lvl="1"/>
            <a:r>
              <a:rPr lang="en-US" sz="1800" dirty="0"/>
              <a:t>b: The mean distance between a sample and all other points in the next nearest cluster</a:t>
            </a:r>
            <a:r>
              <a:rPr lang="en-US" sz="1800" dirty="0" smtClean="0"/>
              <a:t>.</a:t>
            </a:r>
          </a:p>
          <a:p>
            <a:pPr lvl="1"/>
            <a:r>
              <a:rPr lang="en-US" sz="1800" dirty="0"/>
              <a:t>The Silhouette Coefficient for a set of samples is given as the mean of the Silhouette Coefficient for each sample. The score is bounded between -1 for incorrect clustering and +1 for highly dense clustering. Scores around zero indicate overlapping clusters. The score is higher when clusters are dense and well separated, which relates to a standard concept of a cluster.</a:t>
            </a:r>
          </a:p>
          <a:p>
            <a:endParaRPr lang="en-US" b="1" u="sng" dirty="0" smtClean="0"/>
          </a:p>
          <a:p>
            <a:endParaRPr lang="en-US" b="1" u="sng" dirty="0"/>
          </a:p>
          <a:p>
            <a:endParaRPr lang="en-US" b="1" u="sng" dirty="0"/>
          </a:p>
          <a:p>
            <a:pPr lvl="1"/>
            <a:endParaRPr lang="en-IN" b="1" u="sng" dirty="0" smtClean="0"/>
          </a:p>
        </p:txBody>
      </p:sp>
    </p:spTree>
    <p:extLst>
      <p:ext uri="{BB962C8B-B14F-4D97-AF65-F5344CB8AC3E}">
        <p14:creationId xmlns:p14="http://schemas.microsoft.com/office/powerpoint/2010/main" val="2843607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501" y="549504"/>
            <a:ext cx="7937932" cy="6019247"/>
          </a:xfrm>
        </p:spPr>
        <p:txBody>
          <a:bodyPr>
            <a:normAutofit/>
          </a:bodyPr>
          <a:lstStyle/>
          <a:p>
            <a:r>
              <a:rPr lang="en-IN" sz="3200" b="1" u="sng" dirty="0"/>
              <a:t>Dunn’s </a:t>
            </a:r>
            <a:r>
              <a:rPr lang="en-IN" sz="3200" b="1" u="sng" dirty="0" smtClean="0"/>
              <a:t>Index:</a:t>
            </a:r>
          </a:p>
          <a:p>
            <a:pPr lvl="2"/>
            <a:r>
              <a:rPr lang="en-US" sz="2600" dirty="0"/>
              <a:t>Dunn’s Index (DI) is another metric for evaluating a clustering algorithm. Dunn’s Index is equal to the minimum inter-cluster distance divided by the maximum cluster size. Note that large inter-cluster distances (better separation) and smaller cluster sizes (more compact clusters) lead to a higher DI value. A higher DI implies better clustering. It assumes that better clustering means that clusters are compact and well-separated from other clusters</a:t>
            </a:r>
            <a:endParaRPr lang="en-IN" sz="2600" dirty="0"/>
          </a:p>
        </p:txBody>
      </p:sp>
    </p:spTree>
    <p:extLst>
      <p:ext uri="{BB962C8B-B14F-4D97-AF65-F5344CB8AC3E}">
        <p14:creationId xmlns:p14="http://schemas.microsoft.com/office/powerpoint/2010/main" val="316240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INNOVATION</a:t>
            </a:r>
            <a:endParaRPr lang="en-IN" dirty="0"/>
          </a:p>
        </p:txBody>
      </p:sp>
      <p:sp>
        <p:nvSpPr>
          <p:cNvPr id="3" name="Content Placeholder 2"/>
          <p:cNvSpPr>
            <a:spLocks noGrp="1"/>
          </p:cNvSpPr>
          <p:nvPr>
            <p:ph idx="1"/>
          </p:nvPr>
        </p:nvSpPr>
        <p:spPr/>
        <p:txBody>
          <a:bodyPr>
            <a:normAutofit/>
          </a:bodyPr>
          <a:lstStyle/>
          <a:p>
            <a:pPr lvl="6"/>
            <a:r>
              <a:rPr lang="en-US" sz="2800" dirty="0">
                <a:latin typeface="Times New Roman" panose="02020603050405020304" pitchFamily="18" charset="0"/>
                <a:cs typeface="Times New Roman" panose="02020603050405020304" pitchFamily="18" charset="0"/>
              </a:rPr>
              <a:t>INTRODUCTION</a:t>
            </a:r>
          </a:p>
          <a:p>
            <a:pPr lvl="6"/>
            <a:r>
              <a:rPr lang="en-US" sz="2800" dirty="0">
                <a:latin typeface="Times New Roman" panose="02020603050405020304" pitchFamily="18" charset="0"/>
                <a:cs typeface="Times New Roman" panose="02020603050405020304" pitchFamily="18" charset="0"/>
              </a:rPr>
              <a:t>IMPORTING DATASET</a:t>
            </a:r>
          </a:p>
          <a:p>
            <a:pPr lvl="6"/>
            <a:r>
              <a:rPr lang="en-US" sz="2800" dirty="0">
                <a:latin typeface="Times New Roman" panose="02020603050405020304" pitchFamily="18" charset="0"/>
                <a:cs typeface="Times New Roman" panose="02020603050405020304" pitchFamily="18" charset="0"/>
              </a:rPr>
              <a:t>DATA PREPROCESSING</a:t>
            </a:r>
          </a:p>
          <a:p>
            <a:pPr lvl="6"/>
            <a:r>
              <a:rPr lang="en-US" sz="2800" dirty="0">
                <a:latin typeface="Times New Roman" panose="02020603050405020304" pitchFamily="18" charset="0"/>
                <a:cs typeface="Times New Roman" panose="02020603050405020304" pitchFamily="18" charset="0"/>
              </a:rPr>
              <a:t>MODEL SELECTION</a:t>
            </a:r>
          </a:p>
          <a:p>
            <a:pPr lvl="6"/>
            <a:r>
              <a:rPr lang="en-US" sz="2800" dirty="0">
                <a:latin typeface="Times New Roman" panose="02020603050405020304" pitchFamily="18" charset="0"/>
                <a:cs typeface="Times New Roman" panose="02020603050405020304" pitchFamily="18" charset="0"/>
              </a:rPr>
              <a:t>MODEL TRAINING</a:t>
            </a:r>
          </a:p>
          <a:p>
            <a:pPr lvl="6"/>
            <a:r>
              <a:rPr lang="en-US" sz="2800" dirty="0">
                <a:latin typeface="Times New Roman" panose="02020603050405020304" pitchFamily="18" charset="0"/>
                <a:cs typeface="Times New Roman" panose="02020603050405020304" pitchFamily="18" charset="0"/>
              </a:rPr>
              <a:t>EVALUATION</a:t>
            </a:r>
          </a:p>
          <a:p>
            <a:pPr lvl="6"/>
            <a:endParaRPr lang="en-IN" dirty="0"/>
          </a:p>
        </p:txBody>
      </p:sp>
    </p:spTree>
    <p:extLst>
      <p:ext uri="{BB962C8B-B14F-4D97-AF65-F5344CB8AC3E}">
        <p14:creationId xmlns:p14="http://schemas.microsoft.com/office/powerpoint/2010/main" val="3235767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819" y="734732"/>
            <a:ext cx="9691423" cy="793531"/>
          </a:xfrm>
        </p:spPr>
        <p:txBody>
          <a:bodyPr>
            <a:normAutofit fontScale="90000"/>
          </a:bodyPr>
          <a:lstStyle/>
          <a:p>
            <a:pPr algn="ctr"/>
            <a:r>
              <a:rPr lang="en-US" sz="4600" dirty="0">
                <a:latin typeface="Times New Roman" panose="02020603050405020304" pitchFamily="18" charset="0"/>
                <a:cs typeface="Times New Roman" panose="02020603050405020304" pitchFamily="18" charset="0"/>
              </a:rPr>
              <a:t>INTRODUCTION</a:t>
            </a:r>
            <a:br>
              <a:rPr lang="en-US" sz="4600"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200506" y="1828801"/>
            <a:ext cx="7943494" cy="4338390"/>
          </a:xfrm>
        </p:spPr>
        <p:txBody>
          <a:bodyPr>
            <a:normAutofit/>
          </a:bodyPr>
          <a:lstStyle/>
          <a:p>
            <a:pPr lvl="0"/>
            <a:r>
              <a:rPr lang="en-US" sz="2400" dirty="0" smtClean="0"/>
              <a:t>Aim of </a:t>
            </a:r>
            <a:r>
              <a:rPr lang="en-US" sz="2400" dirty="0"/>
              <a:t>this project is to analyze the data in detail on vaccinated people and fully vaccinated people by country in 2021-2022 Introduction Since the start of the COVID-19 outbreak, WHO has worked with countries and areas in Different regions on public health measures to slow or stop the spread of the virus. </a:t>
            </a:r>
            <a:r>
              <a:rPr lang="en-US" sz="2400" dirty="0" smtClean="0"/>
              <a:t>Safe…</a:t>
            </a:r>
            <a:endParaRPr lang="en-IN" sz="2400" dirty="0"/>
          </a:p>
        </p:txBody>
      </p:sp>
    </p:spTree>
    <p:extLst>
      <p:ext uri="{BB962C8B-B14F-4D97-AF65-F5344CB8AC3E}">
        <p14:creationId xmlns:p14="http://schemas.microsoft.com/office/powerpoint/2010/main" val="3696189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61" y="167951"/>
            <a:ext cx="8596668" cy="1320800"/>
          </a:xfrm>
        </p:spPr>
        <p:txBody>
          <a:bodyPr/>
          <a:lstStyle/>
          <a:p>
            <a:r>
              <a:rPr lang="en-US" dirty="0" smtClean="0"/>
              <a:t>2:</a:t>
            </a:r>
            <a:r>
              <a:rPr lang="en-US" dirty="0"/>
              <a:t> Where you got the dataset and its </a:t>
            </a:r>
            <a:r>
              <a:rPr lang="en-US" dirty="0" smtClean="0"/>
              <a:t>detail ?</a:t>
            </a:r>
            <a:endParaRPr lang="en-IN" dirty="0"/>
          </a:p>
        </p:txBody>
      </p:sp>
      <p:sp>
        <p:nvSpPr>
          <p:cNvPr id="3" name="Content Placeholder 2"/>
          <p:cNvSpPr>
            <a:spLocks noGrp="1"/>
          </p:cNvSpPr>
          <p:nvPr>
            <p:ph idx="1"/>
          </p:nvPr>
        </p:nvSpPr>
        <p:spPr>
          <a:xfrm>
            <a:off x="596469" y="1756263"/>
            <a:ext cx="7825964" cy="3880773"/>
          </a:xfrm>
        </p:spPr>
        <p:txBody>
          <a:bodyPr/>
          <a:lstStyle/>
          <a:p>
            <a:pPr marL="0" indent="0" fontAlgn="base">
              <a:buNone/>
            </a:pPr>
            <a:r>
              <a:rPr lang="en-US" b="1" u="sng" dirty="0" smtClean="0"/>
              <a:t>Context</a:t>
            </a:r>
          </a:p>
          <a:p>
            <a:pPr fontAlgn="base"/>
            <a:endParaRPr lang="en-US" b="1" dirty="0"/>
          </a:p>
          <a:p>
            <a:pPr fontAlgn="base"/>
            <a:r>
              <a:rPr lang="en-US" dirty="0"/>
              <a:t>Data is collected daily from </a:t>
            </a:r>
            <a:r>
              <a:rPr lang="en-US" b="1" dirty="0">
                <a:hlinkClick r:id="rId2"/>
              </a:rPr>
              <a:t>Our World in Data</a:t>
            </a:r>
            <a:r>
              <a:rPr lang="en-US" dirty="0"/>
              <a:t> </a:t>
            </a:r>
            <a:r>
              <a:rPr lang="en-US" dirty="0" err="1"/>
              <a:t>GitHub</a:t>
            </a:r>
            <a:r>
              <a:rPr lang="en-US" dirty="0"/>
              <a:t> repository for </a:t>
            </a:r>
            <a:r>
              <a:rPr lang="en-US" dirty="0">
                <a:hlinkClick r:id="rId3"/>
              </a:rPr>
              <a:t>covid-19</a:t>
            </a:r>
            <a:r>
              <a:rPr lang="en-US" dirty="0"/>
              <a:t>, merged and uploaded. Country level vaccination data is gathered and assembled in one single file. Then, this data file is merged with locations data file to include vaccination sources information. A second file, with manufacturers information, is included</a:t>
            </a:r>
            <a:r>
              <a:rPr lang="en-US" dirty="0" smtClean="0"/>
              <a:t>.</a:t>
            </a:r>
          </a:p>
          <a:p>
            <a:pPr fontAlgn="base"/>
            <a:r>
              <a:rPr lang="en-IN" b="1" dirty="0"/>
              <a:t>Dataset Link: </a:t>
            </a:r>
            <a:r>
              <a:rPr lang="en-IN" b="1" dirty="0">
                <a:hlinkClick r:id="rId4"/>
              </a:rPr>
              <a:t>https://www.kaggle.com/datasets/gpreda/covid-world-vaccination-progress</a:t>
            </a:r>
            <a:endParaRPr lang="en-US" dirty="0"/>
          </a:p>
          <a:p>
            <a:endParaRPr lang="en-IN" dirty="0"/>
          </a:p>
        </p:txBody>
      </p:sp>
    </p:spTree>
    <p:extLst>
      <p:ext uri="{BB962C8B-B14F-4D97-AF65-F5344CB8AC3E}">
        <p14:creationId xmlns:p14="http://schemas.microsoft.com/office/powerpoint/2010/main" val="3401519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84" y="261258"/>
            <a:ext cx="8596668" cy="1320800"/>
          </a:xfrm>
        </p:spPr>
        <p:txBody>
          <a:bodyPr/>
          <a:lstStyle/>
          <a:p>
            <a:r>
              <a:rPr lang="en-US" dirty="0" smtClean="0"/>
              <a:t>3:</a:t>
            </a:r>
            <a:r>
              <a:rPr lang="en-US" dirty="0"/>
              <a:t> Details about columns (columns which you </a:t>
            </a:r>
            <a:r>
              <a:rPr lang="en-US" dirty="0" err="1"/>
              <a:t>gonna</a:t>
            </a:r>
            <a:r>
              <a:rPr lang="en-US" dirty="0"/>
              <a:t> use)</a:t>
            </a:r>
            <a:endParaRPr lang="en-IN" dirty="0"/>
          </a:p>
        </p:txBody>
      </p:sp>
      <p:sp>
        <p:nvSpPr>
          <p:cNvPr id="3" name="Content Placeholder 2"/>
          <p:cNvSpPr>
            <a:spLocks noGrp="1"/>
          </p:cNvSpPr>
          <p:nvPr>
            <p:ph idx="1"/>
          </p:nvPr>
        </p:nvSpPr>
        <p:spPr>
          <a:xfrm>
            <a:off x="323462" y="1822579"/>
            <a:ext cx="9983064" cy="4703975"/>
          </a:xfrm>
        </p:spPr>
        <p:txBody>
          <a:bodyPr>
            <a:normAutofit fontScale="92500" lnSpcReduction="10000"/>
          </a:bodyPr>
          <a:lstStyle/>
          <a:p>
            <a:pPr marL="0" indent="0" fontAlgn="base">
              <a:buNone/>
            </a:pPr>
            <a:r>
              <a:rPr lang="en-US" sz="3500" b="1" u="sng" dirty="0" smtClean="0"/>
              <a:t>Content</a:t>
            </a:r>
            <a:endParaRPr lang="en-US" sz="3500" b="1" u="sng" dirty="0"/>
          </a:p>
          <a:p>
            <a:pPr fontAlgn="base"/>
            <a:r>
              <a:rPr lang="en-US" dirty="0"/>
              <a:t>The data (country vaccinations) contains the following information:</a:t>
            </a:r>
          </a:p>
          <a:p>
            <a:pPr fontAlgn="base"/>
            <a:r>
              <a:rPr lang="en-US" b="1" dirty="0"/>
              <a:t>Country</a:t>
            </a:r>
            <a:r>
              <a:rPr lang="en-US" dirty="0"/>
              <a:t>- this is the country for which the vaccination information is provided;</a:t>
            </a:r>
          </a:p>
          <a:p>
            <a:pPr fontAlgn="base"/>
            <a:r>
              <a:rPr lang="en-US" b="1" dirty="0"/>
              <a:t>Country ISO Code</a:t>
            </a:r>
            <a:r>
              <a:rPr lang="en-US" dirty="0"/>
              <a:t> - ISO code for the country;</a:t>
            </a:r>
          </a:p>
          <a:p>
            <a:pPr fontAlgn="base"/>
            <a:r>
              <a:rPr lang="en-US" b="1" dirty="0"/>
              <a:t>Date</a:t>
            </a:r>
            <a:r>
              <a:rPr lang="en-US" dirty="0"/>
              <a:t> - date for the data entry; for some of the dates we have only the daily vaccinations, for others, only the (cumulative) total;</a:t>
            </a:r>
          </a:p>
          <a:p>
            <a:pPr fontAlgn="base"/>
            <a:r>
              <a:rPr lang="en-US" b="1" dirty="0"/>
              <a:t>Total number of vaccinations</a:t>
            </a:r>
            <a:r>
              <a:rPr lang="en-US" dirty="0"/>
              <a:t> - this is the absolute number of total immunizations in the country;</a:t>
            </a:r>
          </a:p>
          <a:p>
            <a:pPr fontAlgn="base"/>
            <a:r>
              <a:rPr lang="en-US" b="1" dirty="0"/>
              <a:t>Total number of people vaccinated</a:t>
            </a:r>
            <a:r>
              <a:rPr lang="en-US" dirty="0"/>
              <a:t> - a person, depending on the immunization scheme, will receive one or more (typically 2) vaccines; at a certain moment, the number of vaccination might be larger than the number of people;</a:t>
            </a:r>
          </a:p>
          <a:p>
            <a:pPr fontAlgn="base"/>
            <a:r>
              <a:rPr lang="en-US" b="1" dirty="0"/>
              <a:t>Total number of people fully vaccinated</a:t>
            </a:r>
            <a:r>
              <a:rPr lang="en-US" dirty="0"/>
              <a:t> - this is the number of people that received the entire set of immunization according to the immunization scheme (typically 2); at a certain moment in time, there might be a certain number of people that received one vaccine and another number (smaller) of people that received all vaccines in the scheme</a:t>
            </a:r>
            <a:r>
              <a:rPr lang="en-US" dirty="0" smtClean="0"/>
              <a:t>;</a:t>
            </a:r>
            <a:endParaRPr lang="en-US" dirty="0"/>
          </a:p>
        </p:txBody>
      </p:sp>
    </p:spTree>
    <p:extLst>
      <p:ext uri="{BB962C8B-B14F-4D97-AF65-F5344CB8AC3E}">
        <p14:creationId xmlns:p14="http://schemas.microsoft.com/office/powerpoint/2010/main" val="914096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a:t>
            </a:r>
            <a:r>
              <a:rPr lang="en-US" dirty="0"/>
              <a:t>Details about columns (columns which you </a:t>
            </a:r>
            <a:r>
              <a:rPr lang="en-US" dirty="0" err="1"/>
              <a:t>gonna</a:t>
            </a:r>
            <a:r>
              <a:rPr lang="en-US" dirty="0"/>
              <a:t> use)</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US" b="1"/>
              <a:t>Daily vaccinations (raw)</a:t>
            </a:r>
            <a:r>
              <a:rPr lang="en-US"/>
              <a:t> - for a certain data entry, the number of vaccination for that date/country;</a:t>
            </a:r>
          </a:p>
          <a:p>
            <a:pPr fontAlgn="base"/>
            <a:r>
              <a:rPr lang="en-US" b="1" dirty="0"/>
              <a:t>Daily vaccinations</a:t>
            </a:r>
            <a:r>
              <a:rPr lang="en-US" dirty="0"/>
              <a:t> - for a certain data entry, the number of vaccination for that date/country;</a:t>
            </a:r>
          </a:p>
          <a:p>
            <a:pPr fontAlgn="base"/>
            <a:r>
              <a:rPr lang="en-US" b="1" dirty="0"/>
              <a:t>Total vaccinations per hundred</a:t>
            </a:r>
            <a:r>
              <a:rPr lang="en-US" dirty="0"/>
              <a:t> - ratio (in percent) between vaccination number and total population up to the date in the country;</a:t>
            </a:r>
          </a:p>
          <a:p>
            <a:pPr fontAlgn="base"/>
            <a:r>
              <a:rPr lang="en-US" b="1" dirty="0"/>
              <a:t>Total number of people vaccinated per hundred</a:t>
            </a:r>
            <a:r>
              <a:rPr lang="en-US" dirty="0"/>
              <a:t> - ratio (in percent) between population immunized and total population up to the date in the country;</a:t>
            </a:r>
          </a:p>
          <a:p>
            <a:pPr fontAlgn="base"/>
            <a:r>
              <a:rPr lang="en-US" b="1" dirty="0"/>
              <a:t>Total number of people fully vaccinated per hundred</a:t>
            </a:r>
            <a:r>
              <a:rPr lang="en-US" dirty="0"/>
              <a:t> - ratio (in percent) between population fully immunized and total population up to the date in the country;</a:t>
            </a:r>
          </a:p>
          <a:p>
            <a:pPr fontAlgn="base"/>
            <a:r>
              <a:rPr lang="en-US" b="1" dirty="0"/>
              <a:t>Number of vaccinations per day</a:t>
            </a:r>
            <a:r>
              <a:rPr lang="en-US" dirty="0"/>
              <a:t> - number of daily vaccination for that day and country;</a:t>
            </a:r>
          </a:p>
          <a:p>
            <a:pPr fontAlgn="base"/>
            <a:r>
              <a:rPr lang="en-US" b="1" dirty="0"/>
              <a:t>Daily vaccinations per million</a:t>
            </a:r>
            <a:r>
              <a:rPr lang="en-US" dirty="0"/>
              <a:t> - ratio (in ppm) between vaccination number and total population for the current date in the country;</a:t>
            </a:r>
          </a:p>
          <a:p>
            <a:pPr fontAlgn="base"/>
            <a:r>
              <a:rPr lang="en-US" b="1" dirty="0"/>
              <a:t>Vaccines used in the country</a:t>
            </a:r>
            <a:r>
              <a:rPr lang="en-US" dirty="0"/>
              <a:t> - total number of vaccines used in the country (up to date);</a:t>
            </a:r>
          </a:p>
          <a:p>
            <a:pPr fontAlgn="base"/>
            <a:r>
              <a:rPr lang="en-US" b="1" dirty="0"/>
              <a:t>Source name</a:t>
            </a:r>
            <a:r>
              <a:rPr lang="en-US" dirty="0"/>
              <a:t> - source of the information (national authority, international organization, local organization etc.);</a:t>
            </a:r>
          </a:p>
          <a:p>
            <a:pPr fontAlgn="base"/>
            <a:r>
              <a:rPr lang="en-US" b="1" dirty="0"/>
              <a:t>Source website</a:t>
            </a:r>
            <a:r>
              <a:rPr lang="en-US" dirty="0"/>
              <a:t> - website of the source of information;</a:t>
            </a:r>
          </a:p>
          <a:p>
            <a:endParaRPr lang="en-IN"/>
          </a:p>
        </p:txBody>
      </p:sp>
    </p:spTree>
    <p:extLst>
      <p:ext uri="{BB962C8B-B14F-4D97-AF65-F5344CB8AC3E}">
        <p14:creationId xmlns:p14="http://schemas.microsoft.com/office/powerpoint/2010/main" val="4076197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04:Details </a:t>
            </a:r>
            <a:r>
              <a:rPr lang="en-US"/>
              <a:t>of libraries to be used and way to </a:t>
            </a:r>
            <a:r>
              <a:rPr lang="en-US" smtClean="0"/>
              <a:t>download?</a:t>
            </a:r>
            <a:endParaRPr lang="en-IN"/>
          </a:p>
        </p:txBody>
      </p:sp>
      <p:sp>
        <p:nvSpPr>
          <p:cNvPr id="3" name="Content Placeholder 2"/>
          <p:cNvSpPr>
            <a:spLocks noGrp="1"/>
          </p:cNvSpPr>
          <p:nvPr>
            <p:ph idx="1"/>
          </p:nvPr>
        </p:nvSpPr>
        <p:spPr>
          <a:xfrm>
            <a:off x="677334" y="2160589"/>
            <a:ext cx="8596668" cy="4697411"/>
          </a:xfrm>
        </p:spPr>
        <p:txBody>
          <a:bodyPr>
            <a:normAutofit/>
          </a:bodyPr>
          <a:lstStyle/>
          <a:p>
            <a:r>
              <a:rPr lang="en-IN" b="1" u="sng" dirty="0" err="1" smtClean="0"/>
              <a:t>Numpy</a:t>
            </a:r>
            <a:r>
              <a:rPr lang="en-IN" b="1" u="sng" dirty="0" smtClean="0"/>
              <a:t>:</a:t>
            </a:r>
          </a:p>
          <a:p>
            <a:pPr marL="457200" lvl="1" indent="0">
              <a:buNone/>
            </a:pPr>
            <a:r>
              <a:rPr lang="en-US" dirty="0" smtClean="0"/>
              <a:t>         </a:t>
            </a:r>
            <a:r>
              <a:rPr lang="en-US" dirty="0" err="1" smtClean="0"/>
              <a:t>NumPy</a:t>
            </a:r>
            <a:r>
              <a:rPr lang="en-US" dirty="0" smtClean="0"/>
              <a:t>: aims </a:t>
            </a:r>
            <a:r>
              <a:rPr lang="en-US" dirty="0"/>
              <a:t>to provide an array object that is up to 50x faster than traditional Python lists. The array object in </a:t>
            </a:r>
            <a:r>
              <a:rPr lang="en-US" dirty="0" err="1"/>
              <a:t>NumPy</a:t>
            </a:r>
            <a:r>
              <a:rPr lang="en-US" dirty="0"/>
              <a:t> is called </a:t>
            </a:r>
            <a:r>
              <a:rPr lang="en-US" dirty="0" err="1" smtClean="0"/>
              <a:t>nd</a:t>
            </a:r>
            <a:r>
              <a:rPr lang="en-US" dirty="0" smtClean="0"/>
              <a:t> array </a:t>
            </a:r>
            <a:r>
              <a:rPr lang="en-US" dirty="0"/>
              <a:t>, it provides a lot of supporting functions that make working with </a:t>
            </a:r>
            <a:r>
              <a:rPr lang="en-US" dirty="0" err="1" smtClean="0"/>
              <a:t>nd</a:t>
            </a:r>
            <a:r>
              <a:rPr lang="en-US" dirty="0" smtClean="0"/>
              <a:t> array </a:t>
            </a:r>
            <a:r>
              <a:rPr lang="en-US" dirty="0"/>
              <a:t>very easy. Arrays are very frequently used in data science, where speed and resources are very </a:t>
            </a:r>
            <a:r>
              <a:rPr lang="en-US" dirty="0" smtClean="0"/>
              <a:t>important.</a:t>
            </a:r>
          </a:p>
          <a:p>
            <a:pPr indent="-285750"/>
            <a:r>
              <a:rPr lang="en-US" b="1" u="sng" dirty="0" smtClean="0"/>
              <a:t>Pandas:</a:t>
            </a:r>
          </a:p>
          <a:p>
            <a:pPr marL="57150" indent="0">
              <a:buNone/>
            </a:pPr>
            <a:r>
              <a:rPr lang="en-US" dirty="0"/>
              <a:t>	</a:t>
            </a:r>
            <a:r>
              <a:rPr lang="en-US" dirty="0" smtClean="0"/>
              <a:t>	</a:t>
            </a:r>
            <a:r>
              <a:rPr lang="en-US" dirty="0"/>
              <a:t> </a:t>
            </a:r>
            <a:r>
              <a:rPr lang="en-US" b="1" dirty="0"/>
              <a:t>pandas</a:t>
            </a:r>
            <a:r>
              <a:rPr lang="en-US" dirty="0"/>
              <a:t> is a fast, powerful, flexible and easy to use open source data </a:t>
            </a:r>
            <a:r>
              <a:rPr lang="en-US" dirty="0" smtClean="0"/>
              <a:t>		analysis </a:t>
            </a:r>
            <a:r>
              <a:rPr lang="en-US" dirty="0"/>
              <a:t>and manipulation tool, built on top of the </a:t>
            </a:r>
            <a:r>
              <a:rPr lang="en-US" b="1" dirty="0"/>
              <a:t>Python</a:t>
            </a:r>
            <a:r>
              <a:rPr lang="en-US" dirty="0"/>
              <a:t> programming </a:t>
            </a:r>
            <a:r>
              <a:rPr lang="en-US" dirty="0" smtClean="0"/>
              <a:t>	language.</a:t>
            </a:r>
          </a:p>
          <a:p>
            <a:pPr indent="-285750"/>
            <a:r>
              <a:rPr lang="en-US" b="1" u="sng" dirty="0" err="1" smtClean="0"/>
              <a:t>Matplotlib</a:t>
            </a:r>
            <a:r>
              <a:rPr lang="en-US" b="1" u="sng" dirty="0" smtClean="0"/>
              <a:t>:</a:t>
            </a:r>
            <a:r>
              <a:rPr lang="en-US" b="1" dirty="0" smtClean="0"/>
              <a:t>   </a:t>
            </a:r>
          </a:p>
          <a:p>
            <a:pPr marL="57150" indent="0">
              <a:buNone/>
            </a:pPr>
            <a:r>
              <a:rPr lang="en-US" dirty="0"/>
              <a:t>		</a:t>
            </a:r>
            <a:r>
              <a:rPr lang="en-US" dirty="0" err="1" smtClean="0"/>
              <a:t>Matplotlib</a:t>
            </a:r>
            <a:r>
              <a:rPr lang="en-US" dirty="0" smtClean="0"/>
              <a:t> is </a:t>
            </a:r>
            <a:r>
              <a:rPr lang="en-US" dirty="0"/>
              <a:t>a comprehensive library for creating static, </a:t>
            </a:r>
            <a:r>
              <a:rPr lang="en-US" dirty="0" smtClean="0"/>
              <a:t>	animated</a:t>
            </a:r>
            <a:r>
              <a:rPr lang="en-US" dirty="0"/>
              <a:t>, and </a:t>
            </a:r>
            <a:r>
              <a:rPr lang="en-US" dirty="0" smtClean="0"/>
              <a:t>     	interactive </a:t>
            </a:r>
            <a:r>
              <a:rPr lang="en-US" dirty="0"/>
              <a:t>visualizations in Python.</a:t>
            </a:r>
            <a:endParaRPr lang="en-US" dirty="0" smtClean="0"/>
          </a:p>
          <a:p>
            <a:pPr lvl="2"/>
            <a:endParaRPr lang="en-US" dirty="0" smtClean="0"/>
          </a:p>
          <a:p>
            <a:pPr lvl="2"/>
            <a:endParaRPr lang="en-US" dirty="0"/>
          </a:p>
          <a:p>
            <a:pPr lvl="2"/>
            <a:endParaRPr lang="en-US" dirty="0" smtClean="0"/>
          </a:p>
          <a:p>
            <a:pPr lvl="2"/>
            <a:endParaRPr lang="en-US" dirty="0" smtClean="0"/>
          </a:p>
        </p:txBody>
      </p:sp>
    </p:spTree>
    <p:extLst>
      <p:ext uri="{BB962C8B-B14F-4D97-AF65-F5344CB8AC3E}">
        <p14:creationId xmlns:p14="http://schemas.microsoft.com/office/powerpoint/2010/main" val="4016800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329" y="226042"/>
            <a:ext cx="9586340" cy="6069011"/>
          </a:xfrm>
        </p:spPr>
        <p:txBody>
          <a:bodyPr/>
          <a:lstStyle/>
          <a:p>
            <a:r>
              <a:rPr lang="en-US" b="1" u="sng" dirty="0" err="1" smtClean="0"/>
              <a:t>Scikit</a:t>
            </a:r>
            <a:r>
              <a:rPr lang="en-US" b="1" u="sng" dirty="0" smtClean="0"/>
              <a:t>-Learn :</a:t>
            </a:r>
          </a:p>
          <a:p>
            <a:pPr marL="457200" lvl="1" indent="0">
              <a:buNone/>
            </a:pPr>
            <a:r>
              <a:rPr lang="en-US" dirty="0"/>
              <a:t>	</a:t>
            </a:r>
            <a:r>
              <a:rPr lang="en-US" dirty="0" err="1" smtClean="0"/>
              <a:t>Scikit</a:t>
            </a:r>
            <a:r>
              <a:rPr lang="en-US" dirty="0" smtClean="0"/>
              <a:t>-Learn</a:t>
            </a:r>
            <a:r>
              <a:rPr lang="en-US" dirty="0"/>
              <a:t>, also known as </a:t>
            </a:r>
            <a:r>
              <a:rPr lang="en-US" dirty="0" err="1"/>
              <a:t>sklearn</a:t>
            </a:r>
            <a:r>
              <a:rPr lang="en-US" dirty="0"/>
              <a:t> is a python library to implement machine learning models and statistical modelling. Through </a:t>
            </a:r>
            <a:r>
              <a:rPr lang="en-US" dirty="0" err="1"/>
              <a:t>scikit</a:t>
            </a:r>
            <a:r>
              <a:rPr lang="en-US" dirty="0"/>
              <a:t>-learn, we can implement various machine learning models for regression, classification, clustering, and statistical tools for analyzing these models</a:t>
            </a:r>
            <a:r>
              <a:rPr lang="en-US" dirty="0" smtClean="0"/>
              <a:t>.</a:t>
            </a:r>
          </a:p>
          <a:p>
            <a:r>
              <a:rPr lang="en-US" b="1" u="sng" dirty="0">
                <a:solidFill>
                  <a:schemeClr val="tx1"/>
                </a:solidFill>
              </a:rPr>
              <a:t>Clustering:</a:t>
            </a:r>
          </a:p>
          <a:p>
            <a:pPr lvl="1"/>
            <a:r>
              <a:rPr lang="en-US" dirty="0" smtClean="0"/>
              <a:t>Automatic </a:t>
            </a:r>
            <a:r>
              <a:rPr lang="en-US" dirty="0"/>
              <a:t>grouping of similar objects into sets.</a:t>
            </a:r>
          </a:p>
          <a:p>
            <a:pPr lvl="1"/>
            <a:r>
              <a:rPr lang="en-US" b="1" dirty="0" smtClean="0"/>
              <a:t> Applications</a:t>
            </a:r>
            <a:r>
              <a:rPr lang="en-US" b="1" dirty="0"/>
              <a:t>:</a:t>
            </a:r>
            <a:r>
              <a:rPr lang="en-US" dirty="0"/>
              <a:t> Customer segmentation, Grouping experiment outcomes</a:t>
            </a:r>
            <a:br>
              <a:rPr lang="en-US" dirty="0"/>
            </a:br>
            <a:r>
              <a:rPr lang="en-US" dirty="0" smtClean="0"/>
              <a:t> </a:t>
            </a:r>
            <a:r>
              <a:rPr lang="en-US" b="1" dirty="0" smtClean="0"/>
              <a:t>Algorithms</a:t>
            </a:r>
            <a:r>
              <a:rPr lang="en-US" b="1" dirty="0"/>
              <a:t>:</a:t>
            </a:r>
            <a:r>
              <a:rPr lang="en-US" dirty="0"/>
              <a:t> </a:t>
            </a:r>
            <a:r>
              <a:rPr lang="en-US" dirty="0">
                <a:hlinkClick r:id="rId2"/>
              </a:rPr>
              <a:t>k-Means</a:t>
            </a:r>
            <a:r>
              <a:rPr lang="en-US" dirty="0"/>
              <a:t>, </a:t>
            </a:r>
            <a:r>
              <a:rPr lang="en-US" dirty="0">
                <a:hlinkClick r:id="rId3"/>
              </a:rPr>
              <a:t>HDBSCAN</a:t>
            </a:r>
            <a:r>
              <a:rPr lang="en-US" dirty="0"/>
              <a:t>, </a:t>
            </a:r>
            <a:r>
              <a:rPr lang="en-US" dirty="0">
                <a:hlinkClick r:id="rId4"/>
              </a:rPr>
              <a:t>hierarchical clustering</a:t>
            </a:r>
            <a:r>
              <a:rPr lang="en-US" dirty="0"/>
              <a:t>, and </a:t>
            </a:r>
            <a:r>
              <a:rPr lang="en-US" dirty="0">
                <a:hlinkClick r:id="rId5"/>
              </a:rPr>
              <a:t>more</a:t>
            </a:r>
            <a:r>
              <a:rPr lang="en-US" dirty="0" smtClean="0">
                <a:hlinkClick r:id="rId5"/>
              </a:rPr>
              <a:t>...</a:t>
            </a:r>
            <a:endParaRPr lang="en-US" dirty="0"/>
          </a:p>
          <a:p>
            <a:r>
              <a:rPr lang="en-US" b="1" u="sng" dirty="0"/>
              <a:t>Time series Forecasting Techniques </a:t>
            </a:r>
            <a:r>
              <a:rPr lang="en-US" b="1" u="sng" dirty="0" smtClean="0"/>
              <a:t>:</a:t>
            </a:r>
          </a:p>
          <a:p>
            <a:pPr lvl="1"/>
            <a:r>
              <a:rPr lang="en-US" dirty="0">
                <a:latin typeface="Times New Roman" panose="02020603050405020304" pitchFamily="18" charset="0"/>
                <a:cs typeface="Times New Roman" panose="02020603050405020304" pitchFamily="18" charset="0"/>
              </a:rPr>
              <a:t>Forecasting techniques like LSTM (Long Short-Term Memory) and Prophet are used for predicting future values or trends based on historical data.</a:t>
            </a:r>
          </a:p>
          <a:p>
            <a:r>
              <a:rPr lang="en-US" b="1" u="sng" dirty="0" smtClean="0"/>
              <a:t>LSTM(Long Short-term Memory):</a:t>
            </a:r>
          </a:p>
          <a:p>
            <a:pPr lvl="1"/>
            <a:r>
              <a:rPr lang="en-US" dirty="0"/>
              <a:t>Long Short-Term Memory (LSTM) is a type of recurrent neural network (RNN) architecture that is designed to handle long-term dependencies in sequential data</a:t>
            </a:r>
            <a:r>
              <a:rPr lang="en-US" dirty="0" smtClean="0"/>
              <a:t>.</a:t>
            </a:r>
          </a:p>
          <a:p>
            <a:pPr lvl="1"/>
            <a:r>
              <a:rPr lang="en-US" dirty="0"/>
              <a:t>It is particularly effective for tasks involving time series data or sequences of data points.</a:t>
            </a:r>
          </a:p>
          <a:p>
            <a:pPr lvl="1"/>
            <a:endParaRPr lang="en-US" dirty="0"/>
          </a:p>
          <a:p>
            <a:pPr lvl="1"/>
            <a:endParaRPr lang="en-US" b="1" u="sng" dirty="0"/>
          </a:p>
          <a:p>
            <a:pPr marL="457200" lvl="1" indent="0">
              <a:buNone/>
            </a:pPr>
            <a:endParaRPr lang="en-US" b="1" dirty="0"/>
          </a:p>
          <a:p>
            <a:endParaRPr lang="en-IN" dirty="0"/>
          </a:p>
        </p:txBody>
      </p:sp>
    </p:spTree>
    <p:extLst>
      <p:ext uri="{BB962C8B-B14F-4D97-AF65-F5344CB8AC3E}">
        <p14:creationId xmlns:p14="http://schemas.microsoft.com/office/powerpoint/2010/main" val="1027894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and </a:t>
            </a:r>
            <a:r>
              <a:rPr lang="en-US" dirty="0" smtClean="0"/>
              <a:t>test?</a:t>
            </a:r>
            <a:endParaRPr lang="en-IN" dirty="0"/>
          </a:p>
        </p:txBody>
      </p:sp>
      <p:sp>
        <p:nvSpPr>
          <p:cNvPr id="3" name="Content Placeholder 2"/>
          <p:cNvSpPr>
            <a:spLocks noGrp="1"/>
          </p:cNvSpPr>
          <p:nvPr>
            <p:ph idx="1"/>
          </p:nvPr>
        </p:nvSpPr>
        <p:spPr>
          <a:xfrm>
            <a:off x="677334" y="1412033"/>
            <a:ext cx="8596668" cy="4629329"/>
          </a:xfrm>
        </p:spPr>
        <p:txBody>
          <a:bodyPr/>
          <a:lstStyle/>
          <a:p>
            <a:r>
              <a:rPr lang="en-IN" sz="3200" dirty="0" smtClean="0"/>
              <a:t>Train a Model:</a:t>
            </a:r>
          </a:p>
          <a:p>
            <a:pPr marL="914400" lvl="2" indent="0">
              <a:buNone/>
            </a:pPr>
            <a:r>
              <a:rPr lang="en-IN" sz="3200" dirty="0" smtClean="0"/>
              <a:t>We take 80% train data and training a </a:t>
            </a:r>
            <a:r>
              <a:rPr lang="en-IN" sz="3200" dirty="0" smtClean="0"/>
              <a:t>model.</a:t>
            </a:r>
            <a:endParaRPr lang="en-IN" sz="3200" dirty="0"/>
          </a:p>
          <a:p>
            <a:r>
              <a:rPr lang="en-IN" sz="3200" dirty="0" smtClean="0"/>
              <a:t>Test a Model:</a:t>
            </a:r>
          </a:p>
          <a:p>
            <a:pPr marL="914400" lvl="2" indent="0">
              <a:buNone/>
            </a:pPr>
            <a:r>
              <a:rPr lang="en-IN" sz="3200" dirty="0" smtClean="0"/>
              <a:t>We </a:t>
            </a:r>
            <a:r>
              <a:rPr lang="en-IN" sz="3200" dirty="0" smtClean="0"/>
              <a:t>test a </a:t>
            </a:r>
            <a:r>
              <a:rPr lang="en-IN" sz="3200" dirty="0" smtClean="0"/>
              <a:t>model 20% test data the data directly </a:t>
            </a:r>
            <a:r>
              <a:rPr lang="en-IN" sz="3200" dirty="0" smtClean="0"/>
              <a:t>evaluated</a:t>
            </a:r>
            <a:r>
              <a:rPr lang="en-IN" sz="3200" dirty="0"/>
              <a:t> </a:t>
            </a:r>
            <a:r>
              <a:rPr lang="en-IN" sz="3200" dirty="0" smtClean="0"/>
              <a:t>a </a:t>
            </a:r>
            <a:r>
              <a:rPr lang="en-IN" sz="3200" dirty="0" smtClean="0"/>
              <a:t>model using training data</a:t>
            </a:r>
            <a:endParaRPr lang="en-IN" sz="3200" dirty="0"/>
          </a:p>
        </p:txBody>
      </p:sp>
    </p:spTree>
    <p:extLst>
      <p:ext uri="{BB962C8B-B14F-4D97-AF65-F5344CB8AC3E}">
        <p14:creationId xmlns:p14="http://schemas.microsoft.com/office/powerpoint/2010/main" val="1502128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302</TotalTime>
  <Words>644</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Söhne</vt:lpstr>
      <vt:lpstr>Söhne Mono</vt:lpstr>
      <vt:lpstr>Times New Roman</vt:lpstr>
      <vt:lpstr>Trebuchet MS</vt:lpstr>
      <vt:lpstr>Wingdings</vt:lpstr>
      <vt:lpstr>Wingdings 3</vt:lpstr>
      <vt:lpstr>Facet</vt:lpstr>
      <vt:lpstr>COVID VACCINE Analysis  PHASE -2</vt:lpstr>
      <vt:lpstr>INNOVATION</vt:lpstr>
      <vt:lpstr>INTRODUCTION </vt:lpstr>
      <vt:lpstr>2: Where you got the dataset and its detail ?</vt:lpstr>
      <vt:lpstr>3: Details about columns (columns which you gonna use)</vt:lpstr>
      <vt:lpstr>3:Details about columns (columns which you gonna use)</vt:lpstr>
      <vt:lpstr>04:Details of libraries to be used and way to download?</vt:lpstr>
      <vt:lpstr>PowerPoint Presentation</vt:lpstr>
      <vt:lpstr>How to train and test?</vt:lpstr>
      <vt:lpstr>PowerPoint Presentation</vt:lpstr>
      <vt:lpstr>Here X train &amp; y train a Model:</vt:lpstr>
      <vt:lpstr>Test a Model (X-test &amp; Y-Test):</vt:lpstr>
      <vt:lpstr>PowerPoint Presentation</vt:lpstr>
      <vt:lpstr>Model Evaluation </vt:lpstr>
      <vt:lpstr>What metrics used for the accuracy check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VACCINE Analysis</dc:title>
  <dc:creator>MSI</dc:creator>
  <cp:lastModifiedBy>Microsoft account</cp:lastModifiedBy>
  <cp:revision>18</cp:revision>
  <dcterms:created xsi:type="dcterms:W3CDTF">2023-10-10T05:38:29Z</dcterms:created>
  <dcterms:modified xsi:type="dcterms:W3CDTF">2023-10-11T15:53:27Z</dcterms:modified>
</cp:coreProperties>
</file>