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2" d="100"/>
          <a:sy n="102" d="100"/>
        </p:scale>
        <p:origin x="3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054" y="4957665"/>
            <a:ext cx="9980612" cy="1362269"/>
          </a:xfrm>
        </p:spPr>
        <p:txBody>
          <a:bodyPr>
            <a:normAutofit/>
          </a:bodyPr>
          <a:lstStyle/>
          <a:p>
            <a:pPr algn="ctr"/>
            <a:r>
              <a:rPr lang="en-IN" b="1" dirty="0">
                <a:latin typeface="Arial Black" panose="020B0A04020102020204" pitchFamily="34" charset="0"/>
              </a:rPr>
              <a:t>Covid-19</a:t>
            </a:r>
            <a:r>
              <a:rPr lang="en-IN" b="1" dirty="0"/>
              <a:t> Vaccines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476" y="494521"/>
            <a:ext cx="6648157" cy="4065038"/>
          </a:xfrm>
          <a:prstGeom prst="rect">
            <a:avLst/>
          </a:prstGeom>
        </p:spPr>
      </p:pic>
    </p:spTree>
    <p:extLst>
      <p:ext uri="{BB962C8B-B14F-4D97-AF65-F5344CB8AC3E}">
        <p14:creationId xmlns:p14="http://schemas.microsoft.com/office/powerpoint/2010/main" val="388779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a:t>
            </a:r>
            <a:endParaRPr lang="en-IN"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4999" y="2133600"/>
            <a:ext cx="5103827" cy="3778250"/>
          </a:xfrm>
        </p:spPr>
      </p:pic>
    </p:spTree>
    <p:extLst>
      <p:ext uri="{BB962C8B-B14F-4D97-AF65-F5344CB8AC3E}">
        <p14:creationId xmlns:p14="http://schemas.microsoft.com/office/powerpoint/2010/main" val="303275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237" y="1430695"/>
            <a:ext cx="7570237" cy="4646644"/>
          </a:xfrm>
        </p:spPr>
      </p:pic>
    </p:spTree>
    <p:extLst>
      <p:ext uri="{BB962C8B-B14F-4D97-AF65-F5344CB8AC3E}">
        <p14:creationId xmlns:p14="http://schemas.microsoft.com/office/powerpoint/2010/main" val="401573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0695" y="373226"/>
            <a:ext cx="9980612" cy="1393370"/>
          </a:xfrm>
        </p:spPr>
        <p:txBody>
          <a:bodyPr>
            <a:normAutofit fontScale="90000"/>
          </a:bodyPr>
          <a:lstStyle/>
          <a:p>
            <a:pPr algn="ctr"/>
            <a:r>
              <a:rPr lang="en-US" b="1" dirty="0"/>
              <a:t>Problem Definition and Design Thinking</a:t>
            </a:r>
            <a:endParaRPr lang="en-IN" b="1" dirty="0"/>
          </a:p>
        </p:txBody>
      </p:sp>
      <p:sp>
        <p:nvSpPr>
          <p:cNvPr id="3" name="Subtitle 2"/>
          <p:cNvSpPr>
            <a:spLocks noGrp="1"/>
          </p:cNvSpPr>
          <p:nvPr>
            <p:ph type="subTitle" idx="1"/>
          </p:nvPr>
        </p:nvSpPr>
        <p:spPr>
          <a:xfrm>
            <a:off x="2072919" y="2625013"/>
            <a:ext cx="8915399" cy="2002972"/>
          </a:xfrm>
        </p:spPr>
        <p:txBody>
          <a:bodyPr/>
          <a:lstStyle/>
          <a:p>
            <a:pPr algn="ctr"/>
            <a:r>
              <a:rPr lang="en-US" dirty="0"/>
              <a:t>In this part you will need to understand the problem statement and create a document on what have you understood and how will you proceed ahead with solving the problem. Please think on a design and present in form of a document.</a:t>
            </a:r>
            <a:endParaRPr lang="en-IN" dirty="0"/>
          </a:p>
        </p:txBody>
      </p:sp>
    </p:spTree>
    <p:extLst>
      <p:ext uri="{BB962C8B-B14F-4D97-AF65-F5344CB8AC3E}">
        <p14:creationId xmlns:p14="http://schemas.microsoft.com/office/powerpoint/2010/main" val="182509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576" y="653143"/>
            <a:ext cx="9980612" cy="1362269"/>
          </a:xfrm>
        </p:spPr>
        <p:txBody>
          <a:bodyPr>
            <a:normAutofit/>
          </a:bodyPr>
          <a:lstStyle/>
          <a:p>
            <a:pPr algn="ctr"/>
            <a:r>
              <a:rPr lang="en-IN" b="1" dirty="0"/>
              <a:t>Problem Definition</a:t>
            </a:r>
          </a:p>
        </p:txBody>
      </p:sp>
      <p:sp>
        <p:nvSpPr>
          <p:cNvPr id="3" name="Subtitle 2"/>
          <p:cNvSpPr>
            <a:spLocks noGrp="1"/>
          </p:cNvSpPr>
          <p:nvPr>
            <p:ph type="subTitle" idx="1"/>
          </p:nvPr>
        </p:nvSpPr>
        <p:spPr>
          <a:xfrm>
            <a:off x="2240870" y="2612677"/>
            <a:ext cx="8915399" cy="2830180"/>
          </a:xfrm>
        </p:spPr>
        <p:txBody>
          <a:bodyPr/>
          <a:lstStyle/>
          <a:p>
            <a:pPr algn="ctr"/>
            <a:r>
              <a:rPr lang="en-US" dirty="0"/>
              <a:t>The problem is to conduct an in-depth analysis of Covid-19 vaccine data, focusing on vaccine efficacy, distribution, and adverse effects. The goal is to provide insights that aid policymakers and health organizations in optimizing vaccine deployment strategies. This project involves data collection, data preprocessing, exploratory data analysis, statistical analysis, and visualization.</a:t>
            </a:r>
            <a:endParaRPr lang="en-IN" dirty="0"/>
          </a:p>
        </p:txBody>
      </p:sp>
    </p:spTree>
    <p:extLst>
      <p:ext uri="{BB962C8B-B14F-4D97-AF65-F5344CB8AC3E}">
        <p14:creationId xmlns:p14="http://schemas.microsoft.com/office/powerpoint/2010/main" val="404999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250302"/>
            <a:ext cx="9980612" cy="1362269"/>
          </a:xfrm>
        </p:spPr>
        <p:txBody>
          <a:bodyPr>
            <a:normAutofit/>
          </a:bodyPr>
          <a:lstStyle/>
          <a:p>
            <a:pPr algn="ctr"/>
            <a:r>
              <a:rPr lang="en-IN" b="1" dirty="0" smtClean="0"/>
              <a:t>    Data Collection</a:t>
            </a:r>
            <a:endParaRPr lang="en-IN" b="1" dirty="0"/>
          </a:p>
        </p:txBody>
      </p:sp>
      <p:sp>
        <p:nvSpPr>
          <p:cNvPr id="3" name="Subtitle 2"/>
          <p:cNvSpPr>
            <a:spLocks noGrp="1"/>
          </p:cNvSpPr>
          <p:nvPr>
            <p:ph type="subTitle" idx="1"/>
          </p:nvPr>
        </p:nvSpPr>
        <p:spPr>
          <a:xfrm>
            <a:off x="2589213" y="3228393"/>
            <a:ext cx="8915399" cy="2675270"/>
          </a:xfrm>
        </p:spPr>
        <p:txBody>
          <a:bodyPr/>
          <a:lstStyle/>
          <a:p>
            <a:pPr algn="ctr"/>
            <a:r>
              <a:rPr lang="en-US" dirty="0"/>
              <a:t>Data Collection. Data collection is the process of gathering and measuring information on variables of interest, in an established systematic fashion that enables one to answer stated research questions, test hypotheses, and evaluate outcomes.</a:t>
            </a:r>
            <a:endParaRPr lang="en-IN" dirty="0"/>
          </a:p>
        </p:txBody>
      </p:sp>
    </p:spTree>
    <p:extLst>
      <p:ext uri="{BB962C8B-B14F-4D97-AF65-F5344CB8AC3E}">
        <p14:creationId xmlns:p14="http://schemas.microsoft.com/office/powerpoint/2010/main" val="270063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250302"/>
            <a:ext cx="9980612" cy="1362269"/>
          </a:xfrm>
        </p:spPr>
        <p:txBody>
          <a:bodyPr>
            <a:normAutofit/>
          </a:bodyPr>
          <a:lstStyle/>
          <a:p>
            <a:pPr algn="ctr"/>
            <a:r>
              <a:rPr lang="en-IN" b="1" dirty="0" smtClean="0"/>
              <a:t>  Data </a:t>
            </a:r>
            <a:r>
              <a:rPr lang="en-IN" b="1" dirty="0" err="1" smtClean="0"/>
              <a:t>Preprocessing</a:t>
            </a:r>
            <a:endParaRPr lang="en-IN" b="1" dirty="0"/>
          </a:p>
        </p:txBody>
      </p:sp>
      <p:sp>
        <p:nvSpPr>
          <p:cNvPr id="3" name="Subtitle 2"/>
          <p:cNvSpPr>
            <a:spLocks noGrp="1"/>
          </p:cNvSpPr>
          <p:nvPr>
            <p:ph type="subTitle" idx="1"/>
          </p:nvPr>
        </p:nvSpPr>
        <p:spPr>
          <a:xfrm>
            <a:off x="2589213" y="2917371"/>
            <a:ext cx="8915399" cy="2986291"/>
          </a:xfrm>
        </p:spPr>
        <p:txBody>
          <a:bodyPr/>
          <a:lstStyle/>
          <a:p>
            <a:pPr algn="ctr"/>
            <a:r>
              <a:rPr lang="en-US" dirty="0"/>
              <a:t>Data preprocessing is an important step in the data mining process. It refers to the cleaning, transforming, and integrating of data in order to make it ready for analysis. The goal of data preprocessing is to improve the quality of the data and to make it more suitable for the specific data mining task.</a:t>
            </a:r>
            <a:endParaRPr lang="en-IN" dirty="0"/>
          </a:p>
        </p:txBody>
      </p:sp>
    </p:spTree>
    <p:extLst>
      <p:ext uri="{BB962C8B-B14F-4D97-AF65-F5344CB8AC3E}">
        <p14:creationId xmlns:p14="http://schemas.microsoft.com/office/powerpoint/2010/main" val="86515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352" y="547396"/>
            <a:ext cx="9980612" cy="1362269"/>
          </a:xfrm>
        </p:spPr>
        <p:txBody>
          <a:bodyPr>
            <a:noAutofit/>
          </a:bodyPr>
          <a:lstStyle/>
          <a:p>
            <a:pPr algn="ctr"/>
            <a:r>
              <a:rPr lang="en-IN" sz="4400" dirty="0" smtClean="0">
                <a:latin typeface="Arial Black" panose="020B0A04020102020204" pitchFamily="34" charset="0"/>
              </a:rPr>
              <a:t>   Exploratory Data</a:t>
            </a:r>
            <a:endParaRPr lang="en-IN" sz="4400" dirty="0"/>
          </a:p>
        </p:txBody>
      </p:sp>
      <p:sp>
        <p:nvSpPr>
          <p:cNvPr id="3" name="Subtitle 2"/>
          <p:cNvSpPr>
            <a:spLocks noGrp="1"/>
          </p:cNvSpPr>
          <p:nvPr>
            <p:ph type="subTitle" idx="1"/>
          </p:nvPr>
        </p:nvSpPr>
        <p:spPr>
          <a:xfrm>
            <a:off x="1729273" y="2245567"/>
            <a:ext cx="9775339" cy="3658095"/>
          </a:xfrm>
        </p:spPr>
        <p:txBody>
          <a:bodyPr/>
          <a:lstStyle/>
          <a:p>
            <a:pPr algn="ctr"/>
            <a:r>
              <a:rPr lang="en-US" dirty="0"/>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dirty="0"/>
          </a:p>
        </p:txBody>
      </p:sp>
    </p:spTree>
    <p:extLst>
      <p:ext uri="{BB962C8B-B14F-4D97-AF65-F5344CB8AC3E}">
        <p14:creationId xmlns:p14="http://schemas.microsoft.com/office/powerpoint/2010/main" val="240809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7862" y="758890"/>
            <a:ext cx="9980612" cy="1362269"/>
          </a:xfrm>
        </p:spPr>
        <p:txBody>
          <a:bodyPr>
            <a:normAutofit/>
          </a:bodyPr>
          <a:lstStyle/>
          <a:p>
            <a:pPr algn="ctr"/>
            <a:r>
              <a:rPr lang="en-IN" dirty="0" smtClean="0">
                <a:latin typeface="Arial Black" panose="020B0A04020102020204" pitchFamily="34" charset="0"/>
              </a:rPr>
              <a:t>Statistical Analysis</a:t>
            </a:r>
            <a:endParaRPr lang="en-IN" dirty="0"/>
          </a:p>
        </p:txBody>
      </p:sp>
      <p:sp>
        <p:nvSpPr>
          <p:cNvPr id="3" name="Subtitle 2"/>
          <p:cNvSpPr>
            <a:spLocks noGrp="1"/>
          </p:cNvSpPr>
          <p:nvPr>
            <p:ph type="subTitle" idx="1"/>
          </p:nvPr>
        </p:nvSpPr>
        <p:spPr>
          <a:xfrm>
            <a:off x="1343609" y="2369976"/>
            <a:ext cx="9769118" cy="3527466"/>
          </a:xfrm>
        </p:spPr>
        <p:txBody>
          <a:bodyPr/>
          <a:lstStyle/>
          <a:p>
            <a:pPr algn="ctr"/>
            <a:r>
              <a:rPr lang="en-US" dirty="0"/>
              <a:t>Statistical analysis is the process of collecting and analyzing large volumes of data in order to identify trends and develop valuable insights. In the professional world, statistical analysts take raw data and find correlations between variables to reveal patterns and trends to relevant stakeholders</a:t>
            </a:r>
            <a:endParaRPr lang="en-IN" dirty="0"/>
          </a:p>
        </p:txBody>
      </p:sp>
    </p:spTree>
    <p:extLst>
      <p:ext uri="{BB962C8B-B14F-4D97-AF65-F5344CB8AC3E}">
        <p14:creationId xmlns:p14="http://schemas.microsoft.com/office/powerpoint/2010/main" val="207829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Visualization</a:t>
            </a:r>
            <a:endParaRPr lang="en-IN" b="1" dirty="0"/>
          </a:p>
        </p:txBody>
      </p:sp>
      <p:sp>
        <p:nvSpPr>
          <p:cNvPr id="3" name="Content Placeholder 2"/>
          <p:cNvSpPr>
            <a:spLocks noGrp="1"/>
          </p:cNvSpPr>
          <p:nvPr>
            <p:ph idx="1"/>
          </p:nvPr>
        </p:nvSpPr>
        <p:spPr>
          <a:xfrm>
            <a:off x="2589212" y="1635967"/>
            <a:ext cx="8915400" cy="3777622"/>
          </a:xfrm>
        </p:spPr>
        <p:txBody>
          <a:bodyPr/>
          <a:lstStyle/>
          <a:p>
            <a:pPr algn="ctr"/>
            <a:r>
              <a:rPr lang="en-US" dirty="0"/>
              <a:t>Visualization or </a:t>
            </a:r>
            <a:r>
              <a:rPr lang="en-US" dirty="0" err="1"/>
              <a:t>visualisation</a:t>
            </a:r>
            <a:r>
              <a:rPr lang="en-US" dirty="0"/>
              <a:t> (see spelling differences) is any technique for creating images, diagrams, or animations to communicate a message. Visualization through visual imagery has been an effective way to communicate both abstract and concrete ideas since the dawn of humanity.</a:t>
            </a:r>
            <a:endParaRPr lang="en-IN" dirty="0"/>
          </a:p>
        </p:txBody>
      </p:sp>
    </p:spTree>
    <p:extLst>
      <p:ext uri="{BB962C8B-B14F-4D97-AF65-F5344CB8AC3E}">
        <p14:creationId xmlns:p14="http://schemas.microsoft.com/office/powerpoint/2010/main" val="221855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207" y="393955"/>
            <a:ext cx="8911687" cy="1280890"/>
          </a:xfrm>
        </p:spPr>
        <p:txBody>
          <a:bodyPr/>
          <a:lstStyle/>
          <a:p>
            <a:pPr algn="ctr"/>
            <a:r>
              <a:rPr lang="en-IN" b="1" dirty="0"/>
              <a:t>Insights &amp;</a:t>
            </a:r>
            <a:r>
              <a:rPr lang="en-IN" b="1" dirty="0" smtClean="0"/>
              <a:t> </a:t>
            </a:r>
            <a:r>
              <a:rPr lang="en-IN" sz="4400" b="1" dirty="0" smtClean="0"/>
              <a:t>Recommendations</a:t>
            </a:r>
            <a:endParaRPr lang="en-IN" sz="4400" b="1" dirty="0"/>
          </a:p>
        </p:txBody>
      </p:sp>
      <p:sp>
        <p:nvSpPr>
          <p:cNvPr id="3" name="Content Placeholder 2"/>
          <p:cNvSpPr>
            <a:spLocks noGrp="1"/>
          </p:cNvSpPr>
          <p:nvPr>
            <p:ph idx="1"/>
          </p:nvPr>
        </p:nvSpPr>
        <p:spPr>
          <a:xfrm>
            <a:off x="1936069" y="1816359"/>
            <a:ext cx="8915400" cy="3777622"/>
          </a:xfrm>
        </p:spPr>
        <p:txBody>
          <a:bodyPr/>
          <a:lstStyle/>
          <a:p>
            <a:pPr algn="ctr"/>
            <a:r>
              <a:rPr lang="en-US" dirty="0"/>
              <a:t>Data science is not only about analyzing data, but also about communicating the results and implications to stakeholders. However, presenting complex data insights and recommendations can be challenging, especially when you have to deal with different audiences, formats, and goals.</a:t>
            </a:r>
            <a:endParaRPr lang="en-IN" dirty="0"/>
          </a:p>
        </p:txBody>
      </p:sp>
    </p:spTree>
    <p:extLst>
      <p:ext uri="{BB962C8B-B14F-4D97-AF65-F5344CB8AC3E}">
        <p14:creationId xmlns:p14="http://schemas.microsoft.com/office/powerpoint/2010/main" val="35565592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Facet</Template>
  <TotalTime>34</TotalTime>
  <Words>294</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Century Gothic</vt:lpstr>
      <vt:lpstr>Wingdings 3</vt:lpstr>
      <vt:lpstr>Wisp</vt:lpstr>
      <vt:lpstr>Covid-19 Vaccines Analysis</vt:lpstr>
      <vt:lpstr>Problem Definition and Design Thinking</vt:lpstr>
      <vt:lpstr>Problem Definition</vt:lpstr>
      <vt:lpstr>    Data Collection</vt:lpstr>
      <vt:lpstr>  Data Preprocessing</vt:lpstr>
      <vt:lpstr>   Exploratory Data</vt:lpstr>
      <vt:lpstr>Statistical Analysis</vt:lpstr>
      <vt:lpstr>Visualization</vt:lpstr>
      <vt:lpstr>Insights &amp; Recommendations</vt:lpstr>
      <vt:lpstr>FLOW CHART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Vaccines Analysis</dc:title>
  <dc:creator>MSI</dc:creator>
  <cp:lastModifiedBy>MSI</cp:lastModifiedBy>
  <cp:revision>4</cp:revision>
  <dcterms:created xsi:type="dcterms:W3CDTF">2023-09-26T10:58:25Z</dcterms:created>
  <dcterms:modified xsi:type="dcterms:W3CDTF">2023-09-26T14:55:09Z</dcterms:modified>
</cp:coreProperties>
</file>