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7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2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5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58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31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5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37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62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3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07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5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40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187" y="802298"/>
            <a:ext cx="10907665" cy="2541431"/>
          </a:xfrm>
        </p:spPr>
        <p:txBody>
          <a:bodyPr>
            <a:normAutofit fontScale="90000"/>
          </a:bodyPr>
          <a:lstStyle/>
          <a:p>
            <a:r>
              <a:t>Predicting Hospital Readmission with Automated Cloud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dirty="0"/>
              <a:t>Planner: MUGABE GERARD</a:t>
            </a:r>
          </a:p>
          <a:p>
            <a:r>
              <a:rPr dirty="0"/>
              <a:t>DTP Online Hackathon Rwanda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Blends ML and DevOps for actionable insights.</a:t>
            </a:r>
          </a:p>
          <a:p>
            <a:pPr>
              <a:defRPr sz="1800"/>
            </a:pPr>
            <a:r>
              <a:t>Scalable, production-ready solution for Rwanda and beyond.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Healthcare systems in Rwanda face resource constraints.</a:t>
            </a:r>
          </a:p>
          <a:p>
            <a:pPr>
              <a:defRPr sz="1800"/>
            </a:pPr>
            <a:r>
              <a:t>Unplanned readmissions increase costs and risks.</a:t>
            </a:r>
          </a:p>
          <a:p>
            <a:pPr>
              <a:defRPr sz="1800"/>
            </a:pPr>
            <a:r>
              <a:t>Predictive analytics + DevOps = improved patient outcomes.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Addressed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Predict patient readmission risks (Healthcare Predictive Analytics).</a:t>
            </a:r>
          </a:p>
          <a:p>
            <a:pPr>
              <a:defRPr sz="1800"/>
            </a:pPr>
            <a:r>
              <a:t>Design a CI/CD pipeline for automated cloud-based deployment (DevOps).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Readmissions indicate gaps in care and monitoring.</a:t>
            </a:r>
          </a:p>
          <a:p>
            <a:pPr>
              <a:defRPr sz="1800"/>
            </a:pPr>
            <a:r>
              <a:t>Goal: Predict likelihood of patient readmission using historical hospital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Simulated hospital data reflecting Rwandan context.</a:t>
            </a:r>
          </a:p>
          <a:p>
            <a:pPr>
              <a:defRPr sz="1800"/>
            </a:pPr>
            <a:r>
              <a:t>Key features: Age, Gender, Diagnosis, Comorbidities, Previous Visits, Treatment, Discharge Condition.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Data preprocessing: handling missing values, encoding.</a:t>
            </a:r>
          </a:p>
          <a:p>
            <a:pPr>
              <a:defRPr sz="1800"/>
            </a:pPr>
            <a:r>
              <a:t>Modeling: Logistic Regression, Random Forest, XGBoost.</a:t>
            </a:r>
          </a:p>
          <a:p>
            <a:pPr>
              <a:defRPr sz="1800"/>
            </a:pPr>
            <a:r>
              <a:t>Metrics: Accuracy, F1-score, ROC-AUC.</a:t>
            </a:r>
          </a:p>
          <a:p>
            <a:pPr>
              <a:defRPr sz="1800"/>
            </a:pPr>
            <a:r>
              <a:t>Deployment: Docker + FastAPI + CI/CD.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Python, Pandas, Scikit-learn, XGBoost, SHAP.</a:t>
            </a:r>
          </a:p>
          <a:p>
            <a:pPr>
              <a:defRPr sz="1800"/>
            </a:pPr>
            <a:r>
              <a:t>Streamlit (dashboard), FastAPI (API).</a:t>
            </a:r>
          </a:p>
          <a:p>
            <a:pPr>
              <a:defRPr sz="1800"/>
            </a:pPr>
            <a:r>
              <a:t>DevOps: Docker, GitHub Actions, AWS/GCP.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Flag high-risk patients pre-discharge.</a:t>
            </a:r>
          </a:p>
          <a:p>
            <a:pPr>
              <a:defRPr sz="1800"/>
            </a:pPr>
            <a:r>
              <a:t>Send alerts to care coordinators.</a:t>
            </a:r>
          </a:p>
          <a:p>
            <a:pPr>
              <a:defRPr sz="1800"/>
            </a:pPr>
            <a:r>
              <a:t>Recommend post-discharge interventions.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Identify patients most likely to be readmitted.</a:t>
            </a:r>
          </a:p>
          <a:p>
            <a:pPr>
              <a:defRPr sz="1800"/>
            </a:pPr>
            <a:r>
              <a:t>Model AUC 85%+ with tuning.</a:t>
            </a:r>
          </a:p>
          <a:p>
            <a:pPr>
              <a:defRPr sz="1800"/>
            </a:pPr>
            <a:r>
              <a:t>Optimized bed usage and reduced overcrowding.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Predicting Hospital Readmission with Automated Cloud Deployment</vt:lpstr>
      <vt:lpstr>Project Overview</vt:lpstr>
      <vt:lpstr>Challenge Addressed</vt:lpstr>
      <vt:lpstr>Problem Statement</vt:lpstr>
      <vt:lpstr>Dataset &amp; Features</vt:lpstr>
      <vt:lpstr>Technical Approach</vt:lpstr>
      <vt:lpstr>Technology Stack</vt:lpstr>
      <vt:lpstr>Use Case</vt:lpstr>
      <vt:lpstr>Expected Outcomes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Hospital Readmission with Automated Cloud Deployment</dc:title>
  <dc:subject/>
  <dc:creator/>
  <cp:keywords/>
  <dc:description>generated using python-pptx</dc:description>
  <cp:lastModifiedBy>Gerard MUGABE</cp:lastModifiedBy>
  <cp:revision>5</cp:revision>
  <dcterms:created xsi:type="dcterms:W3CDTF">2013-01-27T09:14:16Z</dcterms:created>
  <dcterms:modified xsi:type="dcterms:W3CDTF">2025-07-25T10:15:36Z</dcterms:modified>
  <cp:category/>
</cp:coreProperties>
</file>