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Masters/slideMaster1.xml" ContentType="application/vnd.openxmlformats-officedocument.presentationml.slideMaster+xml"/>
  <Override PartName="/ppt/notesSlides/notesSlide17.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31.xml" ContentType="application/vnd.openxmlformats-officedocument.presentationml.notesSlide+xml"/>
  <Override PartName="/ppt/notesSlides/notesSlide16.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114.xml" ContentType="application/vnd.openxmlformats-officedocument.presentationml.tags+xml"/>
  <Override PartName="/ppt/tags/tag51.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5.xml" ContentType="application/vnd.openxmlformats-officedocument.presentationml.tags+xml"/>
  <Override PartName="/ppt/tags/tag60.xml" ContentType="application/vnd.openxmlformats-officedocument.presentationml.tags+xml"/>
  <Override PartName="/ppt/tags/tag58.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59.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53.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52.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89" r:id="rId2"/>
    <p:sldId id="350" r:id="rId3"/>
    <p:sldId id="352" r:id="rId4"/>
    <p:sldId id="348" r:id="rId5"/>
    <p:sldId id="349" r:id="rId6"/>
    <p:sldId id="404" r:id="rId7"/>
    <p:sldId id="405" r:id="rId8"/>
    <p:sldId id="403" r:id="rId9"/>
    <p:sldId id="406" r:id="rId10"/>
    <p:sldId id="407" r:id="rId11"/>
    <p:sldId id="408" r:id="rId12"/>
    <p:sldId id="409" r:id="rId13"/>
    <p:sldId id="410" r:id="rId14"/>
    <p:sldId id="412" r:id="rId15"/>
    <p:sldId id="413" r:id="rId16"/>
    <p:sldId id="418" r:id="rId17"/>
    <p:sldId id="277" r:id="rId18"/>
    <p:sldId id="278" r:id="rId19"/>
    <p:sldId id="279" r:id="rId20"/>
    <p:sldId id="280" r:id="rId21"/>
    <p:sldId id="281" r:id="rId22"/>
    <p:sldId id="282" r:id="rId23"/>
    <p:sldId id="283" r:id="rId24"/>
    <p:sldId id="284" r:id="rId25"/>
    <p:sldId id="285" r:id="rId26"/>
    <p:sldId id="353" r:id="rId27"/>
    <p:sldId id="286" r:id="rId28"/>
    <p:sldId id="287" r:id="rId29"/>
    <p:sldId id="288" r:id="rId30"/>
    <p:sldId id="414" r:id="rId31"/>
    <p:sldId id="290" r:id="rId32"/>
    <p:sldId id="291" r:id="rId33"/>
    <p:sldId id="294" r:id="rId34"/>
    <p:sldId id="295" r:id="rId35"/>
    <p:sldId id="296" r:id="rId36"/>
    <p:sldId id="297" r:id="rId37"/>
    <p:sldId id="298" r:id="rId38"/>
    <p:sldId id="299" r:id="rId39"/>
    <p:sldId id="367" r:id="rId40"/>
    <p:sldId id="370" r:id="rId41"/>
    <p:sldId id="381" r:id="rId42"/>
    <p:sldId id="382" r:id="rId43"/>
    <p:sldId id="415" r:id="rId44"/>
    <p:sldId id="416" r:id="rId45"/>
    <p:sldId id="417" r:id="rId46"/>
    <p:sldId id="419" r:id="rId47"/>
    <p:sldId id="374" r:id="rId48"/>
    <p:sldId id="375" r:id="rId49"/>
    <p:sldId id="376" r:id="rId50"/>
    <p:sldId id="420" r:id="rId51"/>
    <p:sldId id="379"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Li" initials="J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982"/>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895" autoAdjust="0"/>
  </p:normalViewPr>
  <p:slideViewPr>
    <p:cSldViewPr snapToGrid="0">
      <p:cViewPr varScale="1">
        <p:scale>
          <a:sx n="136" d="100"/>
          <a:sy n="136" d="100"/>
        </p:scale>
        <p:origin x="1192" y="96"/>
      </p:cViewPr>
      <p:guideLst>
        <p:guide orient="horz" pos="2154"/>
        <p:guide pos="3840"/>
      </p:guideLst>
    </p:cSldViewPr>
  </p:slideViewPr>
  <p:outlineViewPr>
    <p:cViewPr>
      <p:scale>
        <a:sx n="33" d="100"/>
        <a:sy n="33" d="100"/>
      </p:scale>
      <p:origin x="0" y="-154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30C35-9ABB-4B5E-9C55-7BCB291DDC04}" type="datetimeFigureOut">
              <a:rPr lang="zh-CN" altLang="en-US" smtClean="0"/>
              <a:t>2019/8/21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911A1-FBD1-4777-97C5-41E6FA2482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10</a:t>
            </a:fld>
            <a:endParaRPr lang="zh-CN" altLang="en-US"/>
          </a:p>
        </p:txBody>
      </p:sp>
    </p:spTree>
    <p:extLst>
      <p:ext uri="{BB962C8B-B14F-4D97-AF65-F5344CB8AC3E}">
        <p14:creationId xmlns:p14="http://schemas.microsoft.com/office/powerpoint/2010/main" val="38539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11</a:t>
            </a:fld>
            <a:endParaRPr lang="zh-CN" altLang="en-US"/>
          </a:p>
        </p:txBody>
      </p:sp>
    </p:spTree>
    <p:extLst>
      <p:ext uri="{BB962C8B-B14F-4D97-AF65-F5344CB8AC3E}">
        <p14:creationId xmlns:p14="http://schemas.microsoft.com/office/powerpoint/2010/main" val="4070645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12</a:t>
            </a:fld>
            <a:endParaRPr lang="zh-CN" altLang="en-US"/>
          </a:p>
        </p:txBody>
      </p:sp>
    </p:spTree>
    <p:extLst>
      <p:ext uri="{BB962C8B-B14F-4D97-AF65-F5344CB8AC3E}">
        <p14:creationId xmlns:p14="http://schemas.microsoft.com/office/powerpoint/2010/main" val="2684976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13</a:t>
            </a:fld>
            <a:endParaRPr lang="zh-CN" altLang="en-US"/>
          </a:p>
        </p:txBody>
      </p:sp>
    </p:spTree>
    <p:extLst>
      <p:ext uri="{BB962C8B-B14F-4D97-AF65-F5344CB8AC3E}">
        <p14:creationId xmlns:p14="http://schemas.microsoft.com/office/powerpoint/2010/main" val="184539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14</a:t>
            </a:fld>
            <a:endParaRPr lang="zh-CN" altLang="en-US"/>
          </a:p>
        </p:txBody>
      </p:sp>
    </p:spTree>
    <p:extLst>
      <p:ext uri="{BB962C8B-B14F-4D97-AF65-F5344CB8AC3E}">
        <p14:creationId xmlns:p14="http://schemas.microsoft.com/office/powerpoint/2010/main" val="3970614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15</a:t>
            </a:fld>
            <a:endParaRPr lang="zh-CN" altLang="en-US"/>
          </a:p>
        </p:txBody>
      </p:sp>
    </p:spTree>
    <p:extLst>
      <p:ext uri="{BB962C8B-B14F-4D97-AF65-F5344CB8AC3E}">
        <p14:creationId xmlns:p14="http://schemas.microsoft.com/office/powerpoint/2010/main" val="394945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678E803-C4A2-4B96-BF84-566E6417CF0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068B6D1-593A-438B-928E-E760559DADCE}" type="slidenum">
              <a:rPr lang="en-GB" altLang="en-US"/>
              <a:pPr/>
              <a:t>17</a:t>
            </a:fld>
            <a:endParaRPr lang="en-GB" altLang="en-US"/>
          </a:p>
        </p:txBody>
      </p:sp>
      <p:sp>
        <p:nvSpPr>
          <p:cNvPr id="34819" name="Rectangle 2">
            <a:extLst>
              <a:ext uri="{FF2B5EF4-FFF2-40B4-BE49-F238E27FC236}">
                <a16:creationId xmlns:a16="http://schemas.microsoft.com/office/drawing/2014/main" id="{81A09670-9DAC-4F07-AC01-6911F3902D1A}"/>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34820" name="Rectangle 3">
            <a:extLst>
              <a:ext uri="{FF2B5EF4-FFF2-40B4-BE49-F238E27FC236}">
                <a16:creationId xmlns:a16="http://schemas.microsoft.com/office/drawing/2014/main" id="{1F0EB749-37F9-40DF-9D69-D169B373B311}"/>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63CEB319-4BDE-437C-AFDF-814C7E3C2E2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AA6F4F-23D2-4C41-BF31-B22BEEFB39C3}" type="slidenum">
              <a:rPr lang="en-GB" altLang="en-US"/>
              <a:pPr/>
              <a:t>18</a:t>
            </a:fld>
            <a:endParaRPr lang="en-GB" altLang="en-US"/>
          </a:p>
        </p:txBody>
      </p:sp>
      <p:sp>
        <p:nvSpPr>
          <p:cNvPr id="36867" name="Rectangle 2">
            <a:extLst>
              <a:ext uri="{FF2B5EF4-FFF2-40B4-BE49-F238E27FC236}">
                <a16:creationId xmlns:a16="http://schemas.microsoft.com/office/drawing/2014/main" id="{8E46C6C4-1A8C-43B6-899C-1ADC1669060A}"/>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36868" name="Rectangle 3">
            <a:extLst>
              <a:ext uri="{FF2B5EF4-FFF2-40B4-BE49-F238E27FC236}">
                <a16:creationId xmlns:a16="http://schemas.microsoft.com/office/drawing/2014/main" id="{93BF3A91-9EE5-4996-B4D5-6EADA274E839}"/>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ABBB300-ADE7-4222-9C82-289C4332338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D3D64E7-8EB7-4E9D-8F42-FBAD444E9D57}" type="slidenum">
              <a:rPr lang="en-GB" altLang="en-US"/>
              <a:pPr/>
              <a:t>19</a:t>
            </a:fld>
            <a:endParaRPr lang="en-GB" altLang="en-US"/>
          </a:p>
        </p:txBody>
      </p:sp>
      <p:sp>
        <p:nvSpPr>
          <p:cNvPr id="38915" name="Rectangle 2">
            <a:extLst>
              <a:ext uri="{FF2B5EF4-FFF2-40B4-BE49-F238E27FC236}">
                <a16:creationId xmlns:a16="http://schemas.microsoft.com/office/drawing/2014/main" id="{93D62340-24FE-425E-9A38-D2D6ECC25134}"/>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38916" name="Rectangle 3">
            <a:extLst>
              <a:ext uri="{FF2B5EF4-FFF2-40B4-BE49-F238E27FC236}">
                <a16:creationId xmlns:a16="http://schemas.microsoft.com/office/drawing/2014/main" id="{4F112954-8031-488D-9C43-5721578ABFC4}"/>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160AC79A-F740-431D-A7E9-71C4D85D70A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BA67D4-913D-4F6B-AC84-673ED79378E9}" type="slidenum">
              <a:rPr lang="en-GB" altLang="en-US"/>
              <a:pPr/>
              <a:t>20</a:t>
            </a:fld>
            <a:endParaRPr lang="en-GB" altLang="en-US"/>
          </a:p>
        </p:txBody>
      </p:sp>
      <p:sp>
        <p:nvSpPr>
          <p:cNvPr id="40963" name="Rectangle 2">
            <a:extLst>
              <a:ext uri="{FF2B5EF4-FFF2-40B4-BE49-F238E27FC236}">
                <a16:creationId xmlns:a16="http://schemas.microsoft.com/office/drawing/2014/main" id="{6E071AA7-DE4D-42BC-83F3-685162E5FF89}"/>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40964" name="Rectangle 3">
            <a:extLst>
              <a:ext uri="{FF2B5EF4-FFF2-40B4-BE49-F238E27FC236}">
                <a16:creationId xmlns:a16="http://schemas.microsoft.com/office/drawing/2014/main" id="{55ABE568-B8AA-40B4-8649-F025A0590DB6}"/>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817A570-FF39-4126-A8D3-555080BD031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F534061-8818-4B03-AE4D-FC7CC3015128}" type="slidenum">
              <a:rPr lang="en-GB" altLang="en-US"/>
              <a:pPr/>
              <a:t>21</a:t>
            </a:fld>
            <a:endParaRPr lang="en-GB" altLang="en-US"/>
          </a:p>
        </p:txBody>
      </p:sp>
      <p:sp>
        <p:nvSpPr>
          <p:cNvPr id="43011" name="Rectangle 2">
            <a:extLst>
              <a:ext uri="{FF2B5EF4-FFF2-40B4-BE49-F238E27FC236}">
                <a16:creationId xmlns:a16="http://schemas.microsoft.com/office/drawing/2014/main" id="{977A4853-5744-4697-A046-A11B50EC46E2}"/>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43012" name="Rectangle 3">
            <a:extLst>
              <a:ext uri="{FF2B5EF4-FFF2-40B4-BE49-F238E27FC236}">
                <a16:creationId xmlns:a16="http://schemas.microsoft.com/office/drawing/2014/main" id="{1E0B88EB-E049-4AEA-8AC3-9D6CEACE3035}"/>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69BC886-041E-47B7-BC22-F09D5112295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69BD3B-DF00-4D07-9C39-EB65A04CBFF9}" type="slidenum">
              <a:rPr lang="en-GB" altLang="en-US"/>
              <a:pPr/>
              <a:t>22</a:t>
            </a:fld>
            <a:endParaRPr lang="en-GB" altLang="en-US"/>
          </a:p>
        </p:txBody>
      </p:sp>
      <p:sp>
        <p:nvSpPr>
          <p:cNvPr id="45059" name="Rectangle 2">
            <a:extLst>
              <a:ext uri="{FF2B5EF4-FFF2-40B4-BE49-F238E27FC236}">
                <a16:creationId xmlns:a16="http://schemas.microsoft.com/office/drawing/2014/main" id="{23E86CDE-2512-4EE6-B01E-C6E661A6663F}"/>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45060" name="Rectangle 3">
            <a:extLst>
              <a:ext uri="{FF2B5EF4-FFF2-40B4-BE49-F238E27FC236}">
                <a16:creationId xmlns:a16="http://schemas.microsoft.com/office/drawing/2014/main" id="{438848F8-9164-499D-B3D5-E0B0E214D800}"/>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9E7537B-22B8-4AFF-B405-21019DB5FD6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A05BFB-246E-4334-A5A2-B5F8AD5F10AA}" type="slidenum">
              <a:rPr lang="en-GB" altLang="en-US"/>
              <a:pPr/>
              <a:t>23</a:t>
            </a:fld>
            <a:endParaRPr lang="en-GB" altLang="en-US"/>
          </a:p>
        </p:txBody>
      </p:sp>
      <p:sp>
        <p:nvSpPr>
          <p:cNvPr id="47107" name="Rectangle 2">
            <a:extLst>
              <a:ext uri="{FF2B5EF4-FFF2-40B4-BE49-F238E27FC236}">
                <a16:creationId xmlns:a16="http://schemas.microsoft.com/office/drawing/2014/main" id="{E8C14401-8691-4E52-A932-2BEDDC0E25C6}"/>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47108" name="Rectangle 3">
            <a:extLst>
              <a:ext uri="{FF2B5EF4-FFF2-40B4-BE49-F238E27FC236}">
                <a16:creationId xmlns:a16="http://schemas.microsoft.com/office/drawing/2014/main" id="{8677CDF9-086F-4F9E-9206-DA45C1E90F31}"/>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234B1AD7-0813-4CF0-81CB-AC837775E79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079BDE-3958-4B8F-8133-5F15C7EE9BFA}" type="slidenum">
              <a:rPr lang="en-GB" altLang="en-US"/>
              <a:pPr/>
              <a:t>24</a:t>
            </a:fld>
            <a:endParaRPr lang="en-GB" altLang="en-US"/>
          </a:p>
        </p:txBody>
      </p:sp>
      <p:sp>
        <p:nvSpPr>
          <p:cNvPr id="49155" name="Rectangle 2">
            <a:extLst>
              <a:ext uri="{FF2B5EF4-FFF2-40B4-BE49-F238E27FC236}">
                <a16:creationId xmlns:a16="http://schemas.microsoft.com/office/drawing/2014/main" id="{F4A60D48-FE5C-4AF6-8015-862A484CA7C6}"/>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49156" name="Rectangle 3">
            <a:extLst>
              <a:ext uri="{FF2B5EF4-FFF2-40B4-BE49-F238E27FC236}">
                <a16:creationId xmlns:a16="http://schemas.microsoft.com/office/drawing/2014/main" id="{0ADE4AA4-6A14-4F91-AD3D-33F274A3EB3D}"/>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CE502D5-A2EF-4ACC-B9D4-31A78678CD8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D46F8EC-4564-4A91-B5DE-2FEDA7C731E5}" type="slidenum">
              <a:rPr lang="en-GB" altLang="en-US"/>
              <a:pPr/>
              <a:t>27</a:t>
            </a:fld>
            <a:endParaRPr lang="en-GB" altLang="en-US"/>
          </a:p>
        </p:txBody>
      </p:sp>
      <p:sp>
        <p:nvSpPr>
          <p:cNvPr id="53251" name="Rectangle 2">
            <a:extLst>
              <a:ext uri="{FF2B5EF4-FFF2-40B4-BE49-F238E27FC236}">
                <a16:creationId xmlns:a16="http://schemas.microsoft.com/office/drawing/2014/main" id="{D7910C6A-8AB3-4CB4-B757-697CCD77935C}"/>
              </a:ext>
            </a:extLst>
          </p:cNvPr>
          <p:cNvSpPr>
            <a:spLocks noGrp="1" noRot="1" noChangeAspect="1" noChangeArrowheads="1" noTextEdit="1"/>
          </p:cNvSpPr>
          <p:nvPr>
            <p:ph type="sldImg"/>
          </p:nvPr>
        </p:nvSpPr>
        <p:spPr>
          <a:xfrm>
            <a:off x="393700" y="692150"/>
            <a:ext cx="6072188" cy="3416300"/>
          </a:xfrm>
          <a:ln w="12700">
            <a:solidFill>
              <a:schemeClr val="tx1"/>
            </a:solidFill>
          </a:ln>
        </p:spPr>
      </p:sp>
      <p:sp>
        <p:nvSpPr>
          <p:cNvPr id="53252" name="Rectangle 3">
            <a:extLst>
              <a:ext uri="{FF2B5EF4-FFF2-40B4-BE49-F238E27FC236}">
                <a16:creationId xmlns:a16="http://schemas.microsoft.com/office/drawing/2014/main" id="{17B7DDFA-C4ED-4603-B22E-E066C165EF3F}"/>
              </a:ext>
            </a:extLst>
          </p:cNvPr>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C877B0C-E8BF-4E0E-8BA7-22D6FE8AC58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5DF8046-7FB3-4667-A471-8B3664C8A581}" type="slidenum">
              <a:rPr lang="en-GB" altLang="en-US"/>
              <a:pPr/>
              <a:t>33</a:t>
            </a:fld>
            <a:endParaRPr lang="en-GB" altLang="en-US"/>
          </a:p>
        </p:txBody>
      </p:sp>
      <p:sp>
        <p:nvSpPr>
          <p:cNvPr id="62467" name="Rectangle 2">
            <a:extLst>
              <a:ext uri="{FF2B5EF4-FFF2-40B4-BE49-F238E27FC236}">
                <a16:creationId xmlns:a16="http://schemas.microsoft.com/office/drawing/2014/main" id="{5D7F09BA-E404-472F-85DC-F9985243577F}"/>
              </a:ext>
            </a:extLst>
          </p:cNvPr>
          <p:cNvSpPr>
            <a:spLocks noGrp="1" noRot="1" noChangeAspect="1" noChangeArrowheads="1" noTextEdit="1"/>
          </p:cNvSpPr>
          <p:nvPr>
            <p:ph type="sldImg"/>
          </p:nvPr>
        </p:nvSpPr>
        <p:spPr>
          <a:xfrm>
            <a:off x="3048000" y="631825"/>
            <a:ext cx="3079750" cy="1733550"/>
          </a:xfrm>
          <a:ln/>
        </p:spPr>
      </p:sp>
      <p:sp>
        <p:nvSpPr>
          <p:cNvPr id="62468" name="Rectangle 3">
            <a:extLst>
              <a:ext uri="{FF2B5EF4-FFF2-40B4-BE49-F238E27FC236}">
                <a16:creationId xmlns:a16="http://schemas.microsoft.com/office/drawing/2014/main" id="{192A7A4D-596C-48EE-9950-7C4466F825EF}"/>
              </a:ext>
            </a:extLst>
          </p:cNvPr>
          <p:cNvSpPr>
            <a:spLocks noGrp="1" noChangeArrowheads="1"/>
          </p:cNvSpPr>
          <p:nvPr>
            <p:ph type="body" idx="1"/>
          </p:nvPr>
        </p:nvSpPr>
        <p:spPr>
          <a:xfrm>
            <a:off x="457200" y="2513013"/>
            <a:ext cx="5943600" cy="5483225"/>
          </a:xfrm>
          <a:noFill/>
        </p:spPr>
        <p:txBody>
          <a:bodyPr/>
          <a:lstStyle/>
          <a:p>
            <a:pPr eaLnBrk="1" hangingPunct="1"/>
            <a:r>
              <a:rPr lang="en-US" altLang="en-US"/>
              <a:t>Let’s assume we have a domain, Microsoft.com and a site with one DC, DC1.</a:t>
            </a:r>
          </a:p>
          <a:p>
            <a:pPr eaLnBrk="1" hangingPunct="1"/>
            <a:r>
              <a:rPr lang="en-US" altLang="en-US"/>
              <a:t>We run DCPROMO on a second server, DC2,  to configure it as a replica of the microsoft.com domain.</a:t>
            </a:r>
          </a:p>
          <a:p>
            <a:pPr eaLnBrk="1" hangingPunct="1"/>
            <a:r>
              <a:rPr lang="en-US" altLang="en-US"/>
              <a:t>During the DCPROMO process, the KCC on DC2 creates a connection object and generates two replication topologies, one per scope (forest-wide and domain-wide). </a:t>
            </a:r>
            <a:br>
              <a:rPr lang="en-US" altLang="en-US"/>
            </a:br>
            <a:r>
              <a:rPr lang="en-US" altLang="en-US"/>
              <a:t>The Configuration NC and Schema NC replication topology is shown by the red arrow while the yellow arrow shows the Domain NC replication topology.  DC1 replicates the configuration, schema and domain objects to DC2 and then generates connection objects from DC2 to replicate any operation performed on that DC.</a:t>
            </a:r>
          </a:p>
          <a:p>
            <a:pPr eaLnBrk="1" hangingPunct="1"/>
            <a:r>
              <a:rPr lang="en-US" altLang="en-US"/>
              <a:t>We then boot a third DC, DC3, and we run DCPROMO to make it join the microsoft.com domain.</a:t>
            </a:r>
          </a:p>
          <a:p>
            <a:pPr eaLnBrk="1" hangingPunct="1"/>
            <a:r>
              <a:rPr lang="en-US" altLang="en-US"/>
              <a:t>In our animation DC3 joins the domain via DC2.  Why is that?  Wasn’t it DC1 that performed the initial connection?</a:t>
            </a:r>
          </a:p>
          <a:p>
            <a:pPr eaLnBrk="1" hangingPunct="1"/>
            <a:r>
              <a:rPr lang="en-US" altLang="en-US"/>
              <a:t>During the DCPROMO process, DC3, contacts DNS and asks all the domain controllers belonging to the microsoft.com domain.  DNS responds with DC1 and DC2.  DNS is using the SRV records to locate DCs belonging to the Microsoft.com domain in its database. </a:t>
            </a:r>
            <a:br>
              <a:rPr lang="en-US" altLang="en-US"/>
            </a:br>
            <a:r>
              <a:rPr lang="en-US" altLang="en-US"/>
              <a:t>DC3 will then broadcast the two DCs to find out which one is currently available.  Let’s assume that DC2 is faster to respond.</a:t>
            </a:r>
          </a:p>
          <a:p>
            <a:pPr eaLnBrk="1" hangingPunct="1"/>
            <a:r>
              <a:rPr lang="en-US" altLang="en-US"/>
              <a:t>DC3 contacts DC2, creates the connection object for the two topologies, schema/configuration and domain.  Replication is performed and DC3 joins the domain.</a:t>
            </a:r>
          </a:p>
          <a:p>
            <a:pPr eaLnBrk="1" hangingPunct="1"/>
            <a:r>
              <a:rPr lang="en-US" altLang="en-US"/>
              <a:t>DC2 will then create its own replication topologies from DC3 and will notify DC1 that a new DC has joined the domain.  The notification is done by replicating the configuration NC, which contains the information about the new DC.</a:t>
            </a:r>
          </a:p>
          <a:p>
            <a:pPr eaLnBrk="1" hangingPunct="1"/>
            <a:r>
              <a:rPr lang="en-US" altLang="en-US"/>
              <a:t>DC1 and DC3 will then create connection objects necessary for replication to happen between each other.</a:t>
            </a:r>
          </a:p>
          <a:p>
            <a:pPr eaLnBrk="1" hangingPunct="1"/>
            <a:r>
              <a:rPr lang="en-US" altLang="en-US"/>
              <a:t>We now boot a 4th DC in the domain, DC4. DC2 and DC3 will create connection objects to DC4.</a:t>
            </a:r>
            <a:br>
              <a:rPr lang="en-US" altLang="en-US"/>
            </a:br>
            <a:r>
              <a:rPr lang="en-US" altLang="en-US"/>
              <a:t>The various KCC running on every DC will constantly try to optimize the replication topologies. Their rule is that is they can’t access every DC within 3 hops, they will create additional connection objects to reach every DC.  So for example if 7 DCs belong to the same site, a DC will be able to reach all the other DCs within 3 hops and must create an additional connection object to the one it cannot reach.</a:t>
            </a:r>
            <a:br>
              <a:rPr lang="en-US" altLang="en-US"/>
            </a:br>
            <a:r>
              <a:rPr lang="en-US" altLang="en-US"/>
              <a:t>In our example however, we have only 4 DCs, which means that any DC can reach any other DC within 3 hops. Therefore the connection objects between DC3 and DC2 are not necessary. </a:t>
            </a:r>
            <a:br>
              <a:rPr lang="en-US" altLang="en-US"/>
            </a:br>
            <a:r>
              <a:rPr lang="en-US" altLang="en-US"/>
              <a:t>Another rule is that in a site the KCC will always try to create a ring. This implies that the KCCs on DC3 and DC2 will remove the connection objects pointing at each other as there are other valid replication routes. This leaves us with two replication topologies forming a ring.</a:t>
            </a:r>
          </a:p>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6554E32-7EEE-46B8-9A0D-10C5318FAF3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DEDC90-5E3F-47FE-9F2A-CF70F49A2A93}" type="slidenum">
              <a:rPr lang="en-GB" altLang="en-US"/>
              <a:pPr/>
              <a:t>34</a:t>
            </a:fld>
            <a:endParaRPr lang="en-GB" altLang="en-US"/>
          </a:p>
        </p:txBody>
      </p:sp>
      <p:sp>
        <p:nvSpPr>
          <p:cNvPr id="64515" name="Rectangle 2">
            <a:extLst>
              <a:ext uri="{FF2B5EF4-FFF2-40B4-BE49-F238E27FC236}">
                <a16:creationId xmlns:a16="http://schemas.microsoft.com/office/drawing/2014/main" id="{1172E7CB-7C76-4A59-8915-9F5B56825F46}"/>
              </a:ext>
            </a:extLst>
          </p:cNvPr>
          <p:cNvSpPr>
            <a:spLocks noGrp="1" noRot="1" noChangeAspect="1" noChangeArrowheads="1" noTextEdit="1"/>
          </p:cNvSpPr>
          <p:nvPr>
            <p:ph type="sldImg"/>
          </p:nvPr>
        </p:nvSpPr>
        <p:spPr>
          <a:xfrm>
            <a:off x="3048000" y="631825"/>
            <a:ext cx="3079750" cy="1733550"/>
          </a:xfrm>
          <a:ln/>
        </p:spPr>
      </p:sp>
      <p:sp>
        <p:nvSpPr>
          <p:cNvPr id="64516" name="Rectangle 3">
            <a:extLst>
              <a:ext uri="{FF2B5EF4-FFF2-40B4-BE49-F238E27FC236}">
                <a16:creationId xmlns:a16="http://schemas.microsoft.com/office/drawing/2014/main" id="{80395A64-A83A-45BF-BF9D-02E29776ECFC}"/>
              </a:ext>
            </a:extLst>
          </p:cNvPr>
          <p:cNvSpPr>
            <a:spLocks noGrp="1" noChangeArrowheads="1"/>
          </p:cNvSpPr>
          <p:nvPr>
            <p:ph type="body" idx="1"/>
          </p:nvPr>
        </p:nvSpPr>
        <p:spPr>
          <a:xfrm>
            <a:off x="457200" y="2513013"/>
            <a:ext cx="5943600" cy="5483225"/>
          </a:xfrm>
          <a:noFill/>
        </p:spPr>
        <p:txBody>
          <a:bodyPr/>
          <a:lstStyle/>
          <a:p>
            <a:pPr eaLnBrk="1" hangingPunct="1"/>
            <a:r>
              <a:rPr lang="en-US" altLang="en-US"/>
              <a:t>It’s important to understand that the usage of connection objects is optimized. There will always be a maximum of two connection objects between two DCs. One per direction. Multiple replication topologies will share the connection objects for replication purposes.</a:t>
            </a:r>
          </a:p>
          <a:p>
            <a:pPr eaLnBrk="1" hangingPunct="1"/>
            <a:r>
              <a:rPr lang="en-US" altLang="en-US"/>
              <a:t>To complicate matters a bit we will now create a child domain to the Microsoft.com domain, sales.Microsoft.com.</a:t>
            </a:r>
          </a:p>
          <a:p>
            <a:pPr eaLnBrk="1" hangingPunct="1"/>
            <a:r>
              <a:rPr lang="en-US" altLang="en-US"/>
              <a:t>We boot a DC of that domain in the same sites as the other DCs belonging to the Microsoft.com domain.</a:t>
            </a:r>
          </a:p>
          <a:p>
            <a:pPr eaLnBrk="1" hangingPunct="1"/>
            <a:r>
              <a:rPr lang="en-US" altLang="en-US"/>
              <a:t>What happens is that the new DC, DC1 blue, will query DNS to find all the DCs belonging to the Microsoft.com domain and will broadcast them to find out which one is most available. Let’s assume that DC2 yellow is faster to respond.</a:t>
            </a:r>
          </a:p>
          <a:p>
            <a:pPr eaLnBrk="1" hangingPunct="1"/>
            <a:r>
              <a:rPr lang="en-US" altLang="en-US"/>
              <a:t>DC1 blue, during the DC promo process, will create a connection object for the Configuration and Schema NCs. Note that the Microsoft.com Domain NC connection is not created. This is due to the fact that a domain NC has a domain-wide replication, and DC1 does not belong to the Microsoft.com domain, hence only the forest-wide connection is created.</a:t>
            </a:r>
          </a:p>
          <a:p>
            <a:pPr eaLnBrk="1" hangingPunct="1"/>
            <a:r>
              <a:rPr lang="en-US" altLang="en-US"/>
              <a:t>DC1 blue joins the forest and DC2 yellow replicated to all other DCs the fact that we have a new child domain with a DC in the same site.</a:t>
            </a:r>
          </a:p>
          <a:p>
            <a:pPr eaLnBrk="1" hangingPunct="1"/>
            <a:r>
              <a:rPr lang="en-US" altLang="en-US"/>
              <a:t>The other DCs, or more accurately, the KCCs running on those DCs will evaluate the situation and DC4 yellow will close the loop by creating a connection object with DC1 blue. DC1 blue will do the same and create a connection object with DC4 yellow.</a:t>
            </a:r>
          </a:p>
          <a:p>
            <a:pPr eaLnBrk="1" hangingPunct="1"/>
            <a:r>
              <a:rPr lang="en-US" altLang="en-US"/>
              <a:t>Now the KCCs will evaluate the situation again and realize that the forest-wide topology doesn’t need to go from DC4 to DC2 since the ring goes through DC1 blue. Therefore the optimization is that the red arrows between DC2 and DC4 are removed.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9E8A455-484B-4DFB-A8D1-0F5D32C754D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75E32C-19EE-4836-8331-9383F4FE4C75}" type="slidenum">
              <a:rPr lang="en-GB" altLang="en-US"/>
              <a:pPr/>
              <a:t>35</a:t>
            </a:fld>
            <a:endParaRPr lang="en-GB" altLang="en-US"/>
          </a:p>
        </p:txBody>
      </p:sp>
      <p:sp>
        <p:nvSpPr>
          <p:cNvPr id="66563" name="Rectangle 2">
            <a:extLst>
              <a:ext uri="{FF2B5EF4-FFF2-40B4-BE49-F238E27FC236}">
                <a16:creationId xmlns:a16="http://schemas.microsoft.com/office/drawing/2014/main" id="{06B6495E-D256-4CBB-93C2-FC769E77107C}"/>
              </a:ext>
            </a:extLst>
          </p:cNvPr>
          <p:cNvSpPr>
            <a:spLocks noGrp="1" noRot="1" noChangeAspect="1" noChangeArrowheads="1" noTextEdit="1"/>
          </p:cNvSpPr>
          <p:nvPr>
            <p:ph type="sldImg"/>
          </p:nvPr>
        </p:nvSpPr>
        <p:spPr>
          <a:xfrm>
            <a:off x="3048000" y="631825"/>
            <a:ext cx="3079750" cy="1733550"/>
          </a:xfrm>
          <a:ln/>
        </p:spPr>
      </p:sp>
      <p:sp>
        <p:nvSpPr>
          <p:cNvPr id="66564" name="Rectangle 3">
            <a:extLst>
              <a:ext uri="{FF2B5EF4-FFF2-40B4-BE49-F238E27FC236}">
                <a16:creationId xmlns:a16="http://schemas.microsoft.com/office/drawing/2014/main" id="{DBCECE97-41BE-4C6D-BDD3-99F1489315F8}"/>
              </a:ext>
            </a:extLst>
          </p:cNvPr>
          <p:cNvSpPr>
            <a:spLocks noGrp="1" noChangeArrowheads="1"/>
          </p:cNvSpPr>
          <p:nvPr>
            <p:ph type="body" idx="1"/>
          </p:nvPr>
        </p:nvSpPr>
        <p:spPr>
          <a:xfrm>
            <a:off x="457200" y="2513013"/>
            <a:ext cx="5943600" cy="5483225"/>
          </a:xfrm>
          <a:noFill/>
        </p:spPr>
        <p:txBody>
          <a:bodyPr/>
          <a:lstStyle/>
          <a:p>
            <a:pPr eaLnBrk="1" hangingPunct="1"/>
            <a:r>
              <a:rPr lang="en-US" altLang="en-US" dirty="0"/>
              <a:t>It’s important to understand that the usage of connection objects is optimized. There will always be a maximum of two connection objects between two DCs. One per direction. Multiple replication topologies will share the connection objects for replication purposes.</a:t>
            </a:r>
          </a:p>
          <a:p>
            <a:pPr eaLnBrk="1" hangingPunct="1"/>
            <a:r>
              <a:rPr lang="en-US" altLang="en-US" dirty="0"/>
              <a:t>To complicate matters a bit we will now create a child domain to the Microsoft.com domain, sales.Microsoft.com.</a:t>
            </a:r>
          </a:p>
          <a:p>
            <a:pPr eaLnBrk="1" hangingPunct="1"/>
            <a:r>
              <a:rPr lang="en-US" altLang="en-US" dirty="0"/>
              <a:t>We boot a DC of that domain in the same sites as the other DCs belonging to the Microsoft.com domain.</a:t>
            </a:r>
          </a:p>
          <a:p>
            <a:pPr eaLnBrk="1" hangingPunct="1"/>
            <a:r>
              <a:rPr lang="en-US" altLang="en-US" dirty="0"/>
              <a:t>What happens is that the new DC, DC1 blue, will query DNS to find all the DCs belonging to the Microsoft.com domain and will broadcast them to find out which one is most available. Let’s assume that DC2 yellow is faster to respond.</a:t>
            </a:r>
          </a:p>
          <a:p>
            <a:pPr eaLnBrk="1" hangingPunct="1"/>
            <a:r>
              <a:rPr lang="en-US" altLang="en-US" dirty="0"/>
              <a:t>DC1 blue, during the DC promo process, will create a connection object for the Configuration and Schema NCs. Note that the Microsoft.com Domain NC connection is not created. This is due to the fact that a domain NC has a domain-wide replication, and DC1 does not belong to the Microsoft.com domain, hence only the forest-wide connection is created.</a:t>
            </a:r>
          </a:p>
          <a:p>
            <a:pPr eaLnBrk="1" hangingPunct="1"/>
            <a:r>
              <a:rPr lang="en-US" altLang="en-US" dirty="0"/>
              <a:t>DC1 blue joins the forest and DC2 yellow replicated to all other DCs the fact that we have a new child domain with a DC in the same site.</a:t>
            </a:r>
          </a:p>
          <a:p>
            <a:pPr eaLnBrk="1" hangingPunct="1"/>
            <a:r>
              <a:rPr lang="en-US" altLang="en-US" dirty="0"/>
              <a:t>The other DCs, or more accurately, the KCCs running on those DCs will evaluate the situation and DC4 yellow will close the loop by creating a connection object with DC1 blue. DC1 blue will do the same and create a connection object with DC4 yellow.</a:t>
            </a:r>
          </a:p>
          <a:p>
            <a:pPr eaLnBrk="1" hangingPunct="1"/>
            <a:r>
              <a:rPr lang="en-US" altLang="en-US" dirty="0"/>
              <a:t>Now the KCCs will evaluate the situation again and realize that the forest-wide topology doesn’t need to go from DC4 to DC2 since the ring goes through DC1 blue. Therefore the optimization is that the red arrows between DC2 and DC4 are removed.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E8911A1-FBD1-4777-97C5-41E6FA248277}" type="slidenum">
              <a:rPr lang="zh-CN" altLang="en-US" smtClean="0"/>
              <a:t>47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5</a:t>
            </a:fld>
            <a:endParaRPr lang="zh-CN" altLang="en-US"/>
          </a:p>
        </p:txBody>
      </p:sp>
    </p:spTree>
    <p:extLst>
      <p:ext uri="{BB962C8B-B14F-4D97-AF65-F5344CB8AC3E}">
        <p14:creationId xmlns:p14="http://schemas.microsoft.com/office/powerpoint/2010/main" val="473148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6</a:t>
            </a:fld>
            <a:endParaRPr lang="zh-CN" altLang="en-US"/>
          </a:p>
        </p:txBody>
      </p:sp>
    </p:spTree>
    <p:extLst>
      <p:ext uri="{BB962C8B-B14F-4D97-AF65-F5344CB8AC3E}">
        <p14:creationId xmlns:p14="http://schemas.microsoft.com/office/powerpoint/2010/main" val="1426690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7</a:t>
            </a:fld>
            <a:endParaRPr lang="zh-CN" altLang="en-US"/>
          </a:p>
        </p:txBody>
      </p:sp>
    </p:spTree>
    <p:extLst>
      <p:ext uri="{BB962C8B-B14F-4D97-AF65-F5344CB8AC3E}">
        <p14:creationId xmlns:p14="http://schemas.microsoft.com/office/powerpoint/2010/main" val="412246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8</a:t>
            </a:fld>
            <a:endParaRPr lang="zh-CN" altLang="en-US"/>
          </a:p>
        </p:txBody>
      </p:sp>
    </p:spTree>
    <p:extLst>
      <p:ext uri="{BB962C8B-B14F-4D97-AF65-F5344CB8AC3E}">
        <p14:creationId xmlns:p14="http://schemas.microsoft.com/office/powerpoint/2010/main" val="25095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8911A1-FBD1-4777-97C5-41E6FA248277}" type="slidenum">
              <a:rPr lang="zh-CN" altLang="en-US" smtClean="0"/>
              <a:t>9</a:t>
            </a:fld>
            <a:endParaRPr lang="zh-CN" altLang="en-US"/>
          </a:p>
        </p:txBody>
      </p:sp>
    </p:spTree>
    <p:extLst>
      <p:ext uri="{BB962C8B-B14F-4D97-AF65-F5344CB8AC3E}">
        <p14:creationId xmlns:p14="http://schemas.microsoft.com/office/powerpoint/2010/main" val="412553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a:t>单击此处编辑母版标题样式</a:t>
            </a:r>
          </a:p>
        </p:txBody>
      </p:sp>
      <p:grpSp>
        <p:nvGrpSpPr>
          <p:cNvPr id="10" name="组合 9"/>
          <p:cNvGrpSpPr/>
          <p:nvPr userDrawn="1"/>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t>‹#›</a:t>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pPr lvl="0"/>
            <a:endParaRPr lang="en-US" noProof="0"/>
          </a:p>
        </p:txBody>
      </p:sp>
      <p:sp>
        <p:nvSpPr>
          <p:cNvPr id="4" name="Rectangle 5">
            <a:extLst>
              <a:ext uri="{FF2B5EF4-FFF2-40B4-BE49-F238E27FC236}">
                <a16:creationId xmlns:a16="http://schemas.microsoft.com/office/drawing/2014/main" id="{6A0E5A5A-2520-4930-990E-B545BC307865}"/>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BB1AB92C-384D-4564-92C1-B03CA48FF504}"/>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7">
            <a:extLst>
              <a:ext uri="{FF2B5EF4-FFF2-40B4-BE49-F238E27FC236}">
                <a16:creationId xmlns:a16="http://schemas.microsoft.com/office/drawing/2014/main" id="{2F92B113-EEE7-4819-AA83-B86155B07587}"/>
              </a:ext>
            </a:extLst>
          </p:cNvPr>
          <p:cNvSpPr>
            <a:spLocks noGrp="1" noChangeArrowheads="1"/>
          </p:cNvSpPr>
          <p:nvPr>
            <p:ph type="sldNum" sz="quarter" idx="12"/>
          </p:nvPr>
        </p:nvSpPr>
        <p:spPr>
          <a:ln/>
        </p:spPr>
        <p:txBody>
          <a:bodyPr/>
          <a:lstStyle>
            <a:lvl1pPr>
              <a:defRPr/>
            </a:lvl1pPr>
          </a:lstStyle>
          <a:p>
            <a:pPr>
              <a:defRPr/>
            </a:pPr>
            <a:fld id="{A3EB0651-D4B2-4B40-B4E0-30981D140603}" type="slidenum">
              <a:rPr lang="en-GB" altLang="en-US"/>
              <a:pPr>
                <a:defRPr/>
              </a:pPr>
              <a:t>‹#›</a:t>
            </a:fld>
            <a:endParaRPr lang="en-GB" altLang="en-US"/>
          </a:p>
        </p:txBody>
      </p:sp>
    </p:spTree>
    <p:extLst>
      <p:ext uri="{BB962C8B-B14F-4D97-AF65-F5344CB8AC3E}">
        <p14:creationId xmlns:p14="http://schemas.microsoft.com/office/powerpoint/2010/main" val="271147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FEA9A07D-AAF4-413C-833D-8E24B62C307D}"/>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87D95D60-C5EE-40AC-8B2E-300BA80B6CA7}"/>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8" name="Rectangle 7">
            <a:extLst>
              <a:ext uri="{FF2B5EF4-FFF2-40B4-BE49-F238E27FC236}">
                <a16:creationId xmlns:a16="http://schemas.microsoft.com/office/drawing/2014/main" id="{B920AA36-8B1B-443F-B122-F14BA6CCF2F8}"/>
              </a:ext>
            </a:extLst>
          </p:cNvPr>
          <p:cNvSpPr>
            <a:spLocks noGrp="1" noChangeArrowheads="1"/>
          </p:cNvSpPr>
          <p:nvPr>
            <p:ph type="sldNum" sz="quarter" idx="12"/>
          </p:nvPr>
        </p:nvSpPr>
        <p:spPr>
          <a:ln/>
        </p:spPr>
        <p:txBody>
          <a:bodyPr/>
          <a:lstStyle>
            <a:lvl1pPr>
              <a:defRPr/>
            </a:lvl1pPr>
          </a:lstStyle>
          <a:p>
            <a:pPr>
              <a:defRPr/>
            </a:pPr>
            <a:fld id="{235A9DA1-3328-4E64-972D-6C7FEC0F41AA}" type="slidenum">
              <a:rPr lang="en-GB" altLang="en-US"/>
              <a:pPr>
                <a:defRPr/>
              </a:pPr>
              <a:t>‹#›</a:t>
            </a:fld>
            <a:endParaRPr lang="en-GB" altLang="en-US"/>
          </a:p>
        </p:txBody>
      </p:sp>
    </p:spTree>
    <p:extLst>
      <p:ext uri="{BB962C8B-B14F-4D97-AF65-F5344CB8AC3E}">
        <p14:creationId xmlns:p14="http://schemas.microsoft.com/office/powerpoint/2010/main" val="447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a:t>单击此处编辑母版标题样式</a:t>
            </a:r>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10" name="MH_Number"/>
          <p:cNvSpPr/>
          <p:nvPr userDrawn="1">
            <p:custDataLst>
              <p:tags r:id="rId1"/>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a:endParaRPr>
          </a:p>
        </p:txBody>
      </p:sp>
      <p:sp>
        <p:nvSpPr>
          <p:cNvPr id="11" name="矩形 10"/>
          <p:cNvSpPr/>
          <p:nvPr userDrawn="1"/>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矩形 7"/>
          <p:cNvSpPr/>
          <p:nvPr userDrawn="1"/>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a:t>编辑标题</a:t>
            </a:r>
          </a:p>
        </p:txBody>
      </p:sp>
      <p:sp>
        <p:nvSpPr>
          <p:cNvPr id="3" name="椭圆 2"/>
          <p:cNvSpPr/>
          <p:nvPr userDrawn="1">
            <p:custDataLst>
              <p:tags r:id="rId1"/>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811588"/>
            <a:ext cx="4165200" cy="1600200"/>
          </a:xfrm>
        </p:spPr>
        <p:txBody>
          <a:bodyPr anchor="b"/>
          <a:lstStyle>
            <a:lvl1pPr>
              <a:defRPr sz="3200"/>
            </a:lvl1pPr>
          </a:lstStyle>
          <a:p>
            <a:r>
              <a:rPr lang="zh-CN" altLang="en-US" dirty="0"/>
              <a:t>单击此处编辑母版标题样式</a:t>
            </a:r>
          </a:p>
        </p:txBody>
      </p:sp>
      <p:sp>
        <p:nvSpPr>
          <p:cNvPr id="3" name="图片占位符 2"/>
          <p:cNvSpPr>
            <a:spLocks noGrp="1" noChangeAspect="1"/>
          </p:cNvSpPr>
          <p:nvPr>
            <p:ph type="pic" idx="1"/>
          </p:nvPr>
        </p:nvSpPr>
        <p:spPr>
          <a:xfrm>
            <a:off x="5184000" y="811588"/>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411788"/>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2019/8/21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28DE8F-8DB5-4710-82E5-6DACE62778C2}" type="datetimeFigureOut">
              <a:rPr lang="zh-CN" altLang="en-US" smtClean="0"/>
              <a:t>2019/8/21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838200" y="394154"/>
            <a:ext cx="10515599" cy="7234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838200" y="1275210"/>
            <a:ext cx="10515599" cy="4509869"/>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t>2019/8/21</a:t>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1.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wmf"/><Relationship Id="rId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6.xml"/><Relationship Id="rId7" Type="http://schemas.openxmlformats.org/officeDocument/2006/relationships/oleObject" Target="../embeddings/oleObject11.bin"/><Relationship Id="rId2" Type="http://schemas.openxmlformats.org/officeDocument/2006/relationships/slideLayout" Target="../slideLayouts/slideLayout11.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3.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7.xml"/><Relationship Id="rId7" Type="http://schemas.openxmlformats.org/officeDocument/2006/relationships/image" Target="../media/image3.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2.png"/><Relationship Id="rId10" Type="http://schemas.openxmlformats.org/officeDocument/2006/relationships/oleObject" Target="../embeddings/oleObject17.bin"/><Relationship Id="rId4" Type="http://schemas.openxmlformats.org/officeDocument/2006/relationships/oleObject" Target="../embeddings/oleObject13.bin"/><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8.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png"/><Relationship Id="rId10" Type="http://schemas.openxmlformats.org/officeDocument/2006/relationships/oleObject" Target="../embeddings/oleObject22.bin"/><Relationship Id="rId4" Type="http://schemas.openxmlformats.org/officeDocument/2006/relationships/oleObject" Target="../embeddings/oleObject18.bin"/><Relationship Id="rId9"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slide" Target="slide1.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notesSlide" Target="../notesSlides/notesSlide2.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10" Type="http://schemas.openxmlformats.org/officeDocument/2006/relationships/tags" Target="../tags/tag16.xml"/><Relationship Id="rId19" Type="http://schemas.openxmlformats.org/officeDocument/2006/relationships/slideLayout" Target="../slideLayouts/slideLayout7.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9.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4.bin"/><Relationship Id="rId5" Type="http://schemas.openxmlformats.org/officeDocument/2006/relationships/image" Target="../media/image2.png"/><Relationship Id="rId10" Type="http://schemas.openxmlformats.org/officeDocument/2006/relationships/oleObject" Target="../embeddings/oleObject27.bin"/><Relationship Id="rId4" Type="http://schemas.openxmlformats.org/officeDocument/2006/relationships/oleObject" Target="../embeddings/oleObject23.bin"/><Relationship Id="rId9"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0.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9.bin"/><Relationship Id="rId5" Type="http://schemas.openxmlformats.org/officeDocument/2006/relationships/image" Target="../media/image2.png"/><Relationship Id="rId10" Type="http://schemas.openxmlformats.org/officeDocument/2006/relationships/oleObject" Target="../embeddings/oleObject32.bin"/><Relationship Id="rId4" Type="http://schemas.openxmlformats.org/officeDocument/2006/relationships/oleObject" Target="../embeddings/oleObject28.bin"/><Relationship Id="rId9" Type="http://schemas.openxmlformats.org/officeDocument/2006/relationships/oleObject" Target="../embeddings/oleObject3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1.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4.bin"/><Relationship Id="rId5" Type="http://schemas.openxmlformats.org/officeDocument/2006/relationships/image" Target="../media/image2.png"/><Relationship Id="rId10" Type="http://schemas.openxmlformats.org/officeDocument/2006/relationships/oleObject" Target="../embeddings/oleObject37.bin"/><Relationship Id="rId4" Type="http://schemas.openxmlformats.org/officeDocument/2006/relationships/oleObject" Target="../embeddings/oleObject33.bin"/><Relationship Id="rId9"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2.xml"/><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image" Target="../media/image3.wmf"/><Relationship Id="rId4" Type="http://schemas.openxmlformats.org/officeDocument/2006/relationships/oleObject" Target="../embeddings/oleObject3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23.xml"/><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3.bin"/><Relationship Id="rId5" Type="http://schemas.openxmlformats.org/officeDocument/2006/relationships/image" Target="../media/image3.wmf"/><Relationship Id="rId4" Type="http://schemas.openxmlformats.org/officeDocument/2006/relationships/oleObject" Target="../embeddings/oleObject4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3" Type="http://schemas.openxmlformats.org/officeDocument/2006/relationships/tags" Target="../tags/tag45.xml"/><Relationship Id="rId21" Type="http://schemas.openxmlformats.org/officeDocument/2006/relationships/slide" Target="slide1.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notesSlide" Target="../notesSlides/notesSlide2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tags" Target="../tags/tag57.xml"/><Relationship Id="rId10" Type="http://schemas.openxmlformats.org/officeDocument/2006/relationships/tags" Target="../tags/tag52.xml"/><Relationship Id="rId19" Type="http://schemas.openxmlformats.org/officeDocument/2006/relationships/slideLayout" Target="../slideLayouts/slideLayout7.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21" Type="http://schemas.openxmlformats.org/officeDocument/2006/relationships/slide" Target="slide1.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notesSlide" Target="../notesSlides/notesSlide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slideLayout" Target="../slideLayouts/slideLayout7.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49.bin"/><Relationship Id="rId3" Type="http://schemas.openxmlformats.org/officeDocument/2006/relationships/notesSlide" Target="../notesSlides/notesSlide26.xml"/><Relationship Id="rId7"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47.bin"/><Relationship Id="rId5" Type="http://schemas.openxmlformats.org/officeDocument/2006/relationships/image" Target="../media/image4.png"/><Relationship Id="rId4"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27.xml"/><Relationship Id="rId7" Type="http://schemas.openxmlformats.org/officeDocument/2006/relationships/oleObject" Target="../embeddings/oleObject52.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51.bin"/><Relationship Id="rId5" Type="http://schemas.openxmlformats.org/officeDocument/2006/relationships/image" Target="../media/image4.png"/><Relationship Id="rId10" Type="http://schemas.openxmlformats.org/officeDocument/2006/relationships/oleObject" Target="../embeddings/oleObject55.bin"/><Relationship Id="rId4" Type="http://schemas.openxmlformats.org/officeDocument/2006/relationships/oleObject" Target="../embeddings/oleObject50.bin"/><Relationship Id="rId9" Type="http://schemas.openxmlformats.org/officeDocument/2006/relationships/oleObject" Target="../embeddings/oleObject5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8.xml"/><Relationship Id="rId7" Type="http://schemas.openxmlformats.org/officeDocument/2006/relationships/oleObject" Target="../embeddings/oleObject58.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57.bin"/><Relationship Id="rId5" Type="http://schemas.openxmlformats.org/officeDocument/2006/relationships/image" Target="../media/image4.png"/><Relationship Id="rId10" Type="http://schemas.openxmlformats.org/officeDocument/2006/relationships/oleObject" Target="../embeddings/oleObject61.bin"/><Relationship Id="rId4" Type="http://schemas.openxmlformats.org/officeDocument/2006/relationships/oleObject" Target="../embeddings/oleObject56.bin"/><Relationship Id="rId9" Type="http://schemas.openxmlformats.org/officeDocument/2006/relationships/oleObject" Target="../embeddings/oleObject60.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oleObject" Target="../embeddings/oleObject71.bin"/><Relationship Id="rId3" Type="http://schemas.openxmlformats.org/officeDocument/2006/relationships/oleObject" Target="../embeddings/oleObject62.bin"/><Relationship Id="rId7" Type="http://schemas.openxmlformats.org/officeDocument/2006/relationships/oleObject" Target="../embeddings/oleObject65.bin"/><Relationship Id="rId12" Type="http://schemas.openxmlformats.org/officeDocument/2006/relationships/oleObject" Target="../embeddings/oleObject70.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64.bin"/><Relationship Id="rId11" Type="http://schemas.openxmlformats.org/officeDocument/2006/relationships/oleObject" Target="../embeddings/oleObject69.bin"/><Relationship Id="rId5" Type="http://schemas.openxmlformats.org/officeDocument/2006/relationships/oleObject" Target="../embeddings/oleObject63.bin"/><Relationship Id="rId10" Type="http://schemas.openxmlformats.org/officeDocument/2006/relationships/oleObject" Target="../embeddings/oleObject68.bin"/><Relationship Id="rId4" Type="http://schemas.openxmlformats.org/officeDocument/2006/relationships/image" Target="../media/image4.png"/><Relationship Id="rId9" Type="http://schemas.openxmlformats.org/officeDocument/2006/relationships/oleObject" Target="../embeddings/oleObject6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3" Type="http://schemas.openxmlformats.org/officeDocument/2006/relationships/tags" Target="../tags/tag63.xml"/><Relationship Id="rId21" Type="http://schemas.openxmlformats.org/officeDocument/2006/relationships/slide" Target="slide1.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notesSlide" Target="../notesSlides/notesSlide29.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slideLayout" Target="../slideLayouts/slideLayout7.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tags" Target="../tags/tag96.xml"/><Relationship Id="rId3" Type="http://schemas.openxmlformats.org/officeDocument/2006/relationships/tags" Target="../tags/tag81.xml"/><Relationship Id="rId21" Type="http://schemas.openxmlformats.org/officeDocument/2006/relationships/slide" Target="slide1.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20" Type="http://schemas.openxmlformats.org/officeDocument/2006/relationships/notesSlide" Target="../notesSlides/notesSlide3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slideLayout" Target="../slideLayouts/slideLayout7.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tags" Target="../tags/tag109.xml"/><Relationship Id="rId18" Type="http://schemas.openxmlformats.org/officeDocument/2006/relationships/tags" Target="../tags/tag114.xml"/><Relationship Id="rId3" Type="http://schemas.openxmlformats.org/officeDocument/2006/relationships/tags" Target="../tags/tag99.xml"/><Relationship Id="rId21" Type="http://schemas.openxmlformats.org/officeDocument/2006/relationships/slide" Target="slide1.xml"/><Relationship Id="rId7" Type="http://schemas.openxmlformats.org/officeDocument/2006/relationships/tags" Target="../tags/tag103.xml"/><Relationship Id="rId12" Type="http://schemas.openxmlformats.org/officeDocument/2006/relationships/tags" Target="../tags/tag108.xml"/><Relationship Id="rId17" Type="http://schemas.openxmlformats.org/officeDocument/2006/relationships/tags" Target="../tags/tag113.xml"/><Relationship Id="rId2" Type="http://schemas.openxmlformats.org/officeDocument/2006/relationships/tags" Target="../tags/tag98.xml"/><Relationship Id="rId16" Type="http://schemas.openxmlformats.org/officeDocument/2006/relationships/tags" Target="../tags/tag112.xml"/><Relationship Id="rId20" Type="http://schemas.openxmlformats.org/officeDocument/2006/relationships/notesSlide" Target="../notesSlides/notesSlide31.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tags" Target="../tags/tag111.xml"/><Relationship Id="rId10" Type="http://schemas.openxmlformats.org/officeDocument/2006/relationships/tags" Target="../tags/tag106.xml"/><Relationship Id="rId19" Type="http://schemas.openxmlformats.org/officeDocument/2006/relationships/slideLayout" Target="../slideLayouts/slideLayout7.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tags" Target="../tags/tag1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windows-server/identity/ad-ds/get-started/replication/active-directory-replication-concepts" TargetMode="External"/><Relationship Id="rId2" Type="http://schemas.openxmlformats.org/officeDocument/2006/relationships/hyperlink" Target="https://social.technet.microsoft.com/wiki/contents/articles/584.active-directory-replication-over-firewalls.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custDataLst>
              <p:tags r:id="rId2"/>
            </p:custDataLst>
          </p:nvPr>
        </p:nvSpPr>
        <p:spPr>
          <a:xfrm>
            <a:off x="937260" y="1956796"/>
            <a:ext cx="10515600" cy="989469"/>
          </a:xfrm>
          <a:prstGeom prst="rect">
            <a:avLst/>
          </a:prstGeom>
        </p:spPr>
        <p:txBody>
          <a:bodyPr vert="horz" wrap="square" lIns="91440" tIns="45720" rIns="91440" bIns="45720" rtlCol="0" anchor="ctr" anchorCtr="0">
            <a:normAutofit/>
          </a:bodyPr>
          <a:lstStyle>
            <a:lvl1pPr algn="ctr"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altLang="zh-CN" dirty="0"/>
              <a:t>Active Directory Replication</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Resolving Conflicts</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342573"/>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en-US" dirty="0"/>
              <a:t>Stamp</a:t>
            </a:r>
          </a:p>
          <a:p>
            <a:pPr lvl="1"/>
            <a:r>
              <a:rPr lang="en-GB" altLang="en-US" dirty="0"/>
              <a:t>Version Number</a:t>
            </a:r>
          </a:p>
          <a:p>
            <a:pPr lvl="1"/>
            <a:r>
              <a:rPr lang="en-GB" altLang="en-US" dirty="0"/>
              <a:t>Originating Time</a:t>
            </a:r>
          </a:p>
          <a:p>
            <a:pPr lvl="1"/>
            <a:r>
              <a:rPr lang="en-GB" altLang="en-US" dirty="0"/>
              <a:t>Originating DSA (GUID)</a:t>
            </a:r>
          </a:p>
        </p:txBody>
      </p:sp>
    </p:spTree>
    <p:extLst>
      <p:ext uri="{BB962C8B-B14F-4D97-AF65-F5344CB8AC3E}">
        <p14:creationId xmlns:p14="http://schemas.microsoft.com/office/powerpoint/2010/main" val="413870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US" altLang="en-US" dirty="0"/>
              <a:t>Object Replicated</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980308"/>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GB" altLang="en-US" dirty="0"/>
          </a:p>
        </p:txBody>
      </p:sp>
      <p:graphicFrame>
        <p:nvGraphicFramePr>
          <p:cNvPr id="4" name="Object 2">
            <a:extLst>
              <a:ext uri="{FF2B5EF4-FFF2-40B4-BE49-F238E27FC236}">
                <a16:creationId xmlns:a16="http://schemas.microsoft.com/office/drawing/2014/main" id="{2B9C8D0A-EB4C-435E-B96F-2D3BB04F1648}"/>
              </a:ext>
            </a:extLst>
          </p:cNvPr>
          <p:cNvGraphicFramePr>
            <a:graphicFrameLocks/>
          </p:cNvGraphicFramePr>
          <p:nvPr>
            <p:extLst>
              <p:ext uri="{D42A27DB-BD31-4B8C-83A1-F6EECF244321}">
                <p14:modId xmlns:p14="http://schemas.microsoft.com/office/powerpoint/2010/main" val="2384746504"/>
              </p:ext>
            </p:extLst>
          </p:nvPr>
        </p:nvGraphicFramePr>
        <p:xfrm>
          <a:off x="1143000" y="1466030"/>
          <a:ext cx="979488" cy="1270000"/>
        </p:xfrm>
        <a:graphic>
          <a:graphicData uri="http://schemas.openxmlformats.org/presentationml/2006/ole">
            <mc:AlternateContent xmlns:mc="http://schemas.openxmlformats.org/markup-compatibility/2006">
              <mc:Choice xmlns:v="urn:schemas-microsoft-com:vml" Requires="v">
                <p:oleObj spid="_x0000_s1194" name="Clip" r:id="rId4" imgW="889000" imgH="1651000" progId="MS_ClipArt_Gallery.2">
                  <p:embed/>
                </p:oleObj>
              </mc:Choice>
              <mc:Fallback>
                <p:oleObj name="Clip" r:id="rId4" imgW="889000" imgH="1651000" progId="MS_ClipArt_Gallery.2">
                  <p:embed/>
                  <p:pic>
                    <p:nvPicPr>
                      <p:cNvPr id="22530" name="Object 2">
                        <a:extLst>
                          <a:ext uri="{FF2B5EF4-FFF2-40B4-BE49-F238E27FC236}">
                            <a16:creationId xmlns:a16="http://schemas.microsoft.com/office/drawing/2014/main" id="{2820137E-53A1-4C40-9FF4-F78B37B0D0B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466030"/>
                        <a:ext cx="979488"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a:extLst>
              <a:ext uri="{FF2B5EF4-FFF2-40B4-BE49-F238E27FC236}">
                <a16:creationId xmlns:a16="http://schemas.microsoft.com/office/drawing/2014/main" id="{3E9A38F1-A13A-4FED-A572-2DCF071DB21C}"/>
              </a:ext>
            </a:extLst>
          </p:cNvPr>
          <p:cNvSpPr>
            <a:spLocks noChangeArrowheads="1"/>
          </p:cNvSpPr>
          <p:nvPr/>
        </p:nvSpPr>
        <p:spPr bwMode="auto">
          <a:xfrm>
            <a:off x="838200" y="32186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4711</a:t>
            </a:r>
          </a:p>
        </p:txBody>
      </p:sp>
      <p:sp>
        <p:nvSpPr>
          <p:cNvPr id="7" name="Line 4">
            <a:extLst>
              <a:ext uri="{FF2B5EF4-FFF2-40B4-BE49-F238E27FC236}">
                <a16:creationId xmlns:a16="http://schemas.microsoft.com/office/drawing/2014/main" id="{5274034F-0BEF-4FEA-8167-071204A84CCE}"/>
              </a:ext>
            </a:extLst>
          </p:cNvPr>
          <p:cNvSpPr>
            <a:spLocks noChangeShapeType="1"/>
          </p:cNvSpPr>
          <p:nvPr/>
        </p:nvSpPr>
        <p:spPr bwMode="auto">
          <a:xfrm>
            <a:off x="6324600" y="3294830"/>
            <a:ext cx="762000" cy="0"/>
          </a:xfrm>
          <a:prstGeom prst="line">
            <a:avLst/>
          </a:prstGeom>
          <a:noFill/>
          <a:ln w="762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 name="Object 5">
            <a:extLst>
              <a:ext uri="{FF2B5EF4-FFF2-40B4-BE49-F238E27FC236}">
                <a16:creationId xmlns:a16="http://schemas.microsoft.com/office/drawing/2014/main" id="{3353A4EB-157A-49C0-B354-3959638348E1}"/>
              </a:ext>
            </a:extLst>
          </p:cNvPr>
          <p:cNvGraphicFramePr>
            <a:graphicFrameLocks noChangeAspect="1"/>
          </p:cNvGraphicFramePr>
          <p:nvPr>
            <p:extLst>
              <p:ext uri="{D42A27DB-BD31-4B8C-83A1-F6EECF244321}">
                <p14:modId xmlns:p14="http://schemas.microsoft.com/office/powerpoint/2010/main" val="3271887317"/>
              </p:ext>
            </p:extLst>
          </p:nvPr>
        </p:nvGraphicFramePr>
        <p:xfrm>
          <a:off x="5486400" y="1542230"/>
          <a:ext cx="457200" cy="457200"/>
        </p:xfrm>
        <a:graphic>
          <a:graphicData uri="http://schemas.openxmlformats.org/presentationml/2006/ole">
            <mc:AlternateContent xmlns:mc="http://schemas.openxmlformats.org/markup-compatibility/2006">
              <mc:Choice xmlns:v="urn:schemas-microsoft-com:vml" Requires="v">
                <p:oleObj spid="_x0000_s1195" name="Photo Editor Photo" r:id="rId6" imgW="209524" imgH="209524" progId="MSPhotoEd.3">
                  <p:embed/>
                </p:oleObj>
              </mc:Choice>
              <mc:Fallback>
                <p:oleObj name="Photo Editor Photo" r:id="rId6" imgW="209524" imgH="209524" progId="MSPhotoEd.3">
                  <p:embed/>
                  <p:pic>
                    <p:nvPicPr>
                      <p:cNvPr id="22533" name="Object 5">
                        <a:extLst>
                          <a:ext uri="{FF2B5EF4-FFF2-40B4-BE49-F238E27FC236}">
                            <a16:creationId xmlns:a16="http://schemas.microsoft.com/office/drawing/2014/main" id="{75E79CBB-4FC6-40B1-93C2-DB01A91A5B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154223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6">
            <a:extLst>
              <a:ext uri="{FF2B5EF4-FFF2-40B4-BE49-F238E27FC236}">
                <a16:creationId xmlns:a16="http://schemas.microsoft.com/office/drawing/2014/main" id="{48BCB8A9-CF24-4FB9-8BD2-8FBC6C820123}"/>
              </a:ext>
            </a:extLst>
          </p:cNvPr>
          <p:cNvSpPr>
            <a:spLocks noChangeShapeType="1"/>
          </p:cNvSpPr>
          <p:nvPr/>
        </p:nvSpPr>
        <p:spPr bwMode="auto">
          <a:xfrm>
            <a:off x="1981200" y="2304230"/>
            <a:ext cx="4343400" cy="0"/>
          </a:xfrm>
          <a:prstGeom prst="line">
            <a:avLst/>
          </a:prstGeom>
          <a:noFill/>
          <a:ln w="571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7">
            <a:extLst>
              <a:ext uri="{FF2B5EF4-FFF2-40B4-BE49-F238E27FC236}">
                <a16:creationId xmlns:a16="http://schemas.microsoft.com/office/drawing/2014/main" id="{D81E57DD-9372-4FB5-A06B-868889638F60}"/>
              </a:ext>
            </a:extLst>
          </p:cNvPr>
          <p:cNvSpPr txBox="1">
            <a:spLocks noChangeArrowheads="1"/>
          </p:cNvSpPr>
          <p:nvPr/>
        </p:nvSpPr>
        <p:spPr bwMode="auto">
          <a:xfrm>
            <a:off x="3048000" y="1816868"/>
            <a:ext cx="2017713"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a:effectLst>
                  <a:outerShdw blurRad="38100" dist="38100" dir="2700000" algn="tl">
                    <a:srgbClr val="C0C0C0"/>
                  </a:outerShdw>
                </a:effectLst>
              </a:rPr>
              <a:t>User replicated</a:t>
            </a:r>
          </a:p>
        </p:txBody>
      </p:sp>
      <p:graphicFrame>
        <p:nvGraphicFramePr>
          <p:cNvPr id="11" name="Object 8">
            <a:extLst>
              <a:ext uri="{FF2B5EF4-FFF2-40B4-BE49-F238E27FC236}">
                <a16:creationId xmlns:a16="http://schemas.microsoft.com/office/drawing/2014/main" id="{94051B07-F96F-422D-81C4-AE9F98F85CA3}"/>
              </a:ext>
            </a:extLst>
          </p:cNvPr>
          <p:cNvGraphicFramePr>
            <a:graphicFrameLocks/>
          </p:cNvGraphicFramePr>
          <p:nvPr>
            <p:extLst>
              <p:ext uri="{D42A27DB-BD31-4B8C-83A1-F6EECF244321}">
                <p14:modId xmlns:p14="http://schemas.microsoft.com/office/powerpoint/2010/main" val="1446339316"/>
              </p:ext>
            </p:extLst>
          </p:nvPr>
        </p:nvGraphicFramePr>
        <p:xfrm>
          <a:off x="6477000" y="1466030"/>
          <a:ext cx="920750" cy="1193800"/>
        </p:xfrm>
        <a:graphic>
          <a:graphicData uri="http://schemas.openxmlformats.org/presentationml/2006/ole">
            <mc:AlternateContent xmlns:mc="http://schemas.openxmlformats.org/markup-compatibility/2006">
              <mc:Choice xmlns:v="urn:schemas-microsoft-com:vml" Requires="v">
                <p:oleObj spid="_x0000_s1196" name="Clip" r:id="rId8" imgW="889000" imgH="1651000" progId="MS_ClipArt_Gallery.2">
                  <p:embed/>
                </p:oleObj>
              </mc:Choice>
              <mc:Fallback>
                <p:oleObj name="Clip" r:id="rId8" imgW="889000" imgH="1651000" progId="MS_ClipArt_Gallery.2">
                  <p:embed/>
                  <p:pic>
                    <p:nvPicPr>
                      <p:cNvPr id="22536" name="Object 8">
                        <a:extLst>
                          <a:ext uri="{FF2B5EF4-FFF2-40B4-BE49-F238E27FC236}">
                            <a16:creationId xmlns:a16="http://schemas.microsoft.com/office/drawing/2014/main" id="{769DE5DB-3C21-4B47-B966-85C7D7688DC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466030"/>
                        <a:ext cx="920750"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9">
            <a:extLst>
              <a:ext uri="{FF2B5EF4-FFF2-40B4-BE49-F238E27FC236}">
                <a16:creationId xmlns:a16="http://schemas.microsoft.com/office/drawing/2014/main" id="{74CFE29F-BCBA-4F0D-911D-1FCC4EE4BF82}"/>
              </a:ext>
            </a:extLst>
          </p:cNvPr>
          <p:cNvSpPr>
            <a:spLocks noChangeArrowheads="1"/>
          </p:cNvSpPr>
          <p:nvPr/>
        </p:nvSpPr>
        <p:spPr bwMode="auto">
          <a:xfrm>
            <a:off x="4648200" y="30662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1745</a:t>
            </a:r>
          </a:p>
        </p:txBody>
      </p:sp>
      <p:sp>
        <p:nvSpPr>
          <p:cNvPr id="13" name="Rectangle 10">
            <a:extLst>
              <a:ext uri="{FF2B5EF4-FFF2-40B4-BE49-F238E27FC236}">
                <a16:creationId xmlns:a16="http://schemas.microsoft.com/office/drawing/2014/main" id="{02917570-501E-4FBD-93A5-2F15FA11AC0A}"/>
              </a:ext>
            </a:extLst>
          </p:cNvPr>
          <p:cNvSpPr>
            <a:spLocks noChangeArrowheads="1"/>
          </p:cNvSpPr>
          <p:nvPr/>
        </p:nvSpPr>
        <p:spPr bwMode="auto">
          <a:xfrm>
            <a:off x="7239000" y="30662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a:t>
            </a:r>
            <a:r>
              <a:rPr lang="en-US" sz="2400" b="1">
                <a:solidFill>
                  <a:srgbClr val="CC0066"/>
                </a:solidFill>
                <a:effectLst>
                  <a:outerShdw blurRad="38100" dist="38100" dir="2700000" algn="tl">
                    <a:srgbClr val="C0C0C0"/>
                  </a:outerShdw>
                </a:effectLst>
              </a:rPr>
              <a:t>1746</a:t>
            </a:r>
          </a:p>
        </p:txBody>
      </p:sp>
      <p:sp>
        <p:nvSpPr>
          <p:cNvPr id="14" name="Line 11">
            <a:extLst>
              <a:ext uri="{FF2B5EF4-FFF2-40B4-BE49-F238E27FC236}">
                <a16:creationId xmlns:a16="http://schemas.microsoft.com/office/drawing/2014/main" id="{136A7CAC-78DC-4A1B-ACD6-1C109A84229C}"/>
              </a:ext>
            </a:extLst>
          </p:cNvPr>
          <p:cNvSpPr>
            <a:spLocks noChangeShapeType="1"/>
          </p:cNvSpPr>
          <p:nvPr/>
        </p:nvSpPr>
        <p:spPr bwMode="auto">
          <a:xfrm flipH="1">
            <a:off x="5410200" y="3447230"/>
            <a:ext cx="762000" cy="457200"/>
          </a:xfrm>
          <a:prstGeom prst="line">
            <a:avLst/>
          </a:prstGeom>
          <a:noFill/>
          <a:ln w="762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2">
            <a:extLst>
              <a:ext uri="{FF2B5EF4-FFF2-40B4-BE49-F238E27FC236}">
                <a16:creationId xmlns:a16="http://schemas.microsoft.com/office/drawing/2014/main" id="{E195E42B-DCAC-48E8-B97D-38E932695E24}"/>
              </a:ext>
            </a:extLst>
          </p:cNvPr>
          <p:cNvSpPr>
            <a:spLocks noChangeArrowheads="1"/>
          </p:cNvSpPr>
          <p:nvPr/>
        </p:nvSpPr>
        <p:spPr bwMode="auto">
          <a:xfrm>
            <a:off x="838200" y="4818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P1:</a:t>
            </a:r>
          </a:p>
        </p:txBody>
      </p:sp>
      <p:sp>
        <p:nvSpPr>
          <p:cNvPr id="16" name="Rectangle 13">
            <a:extLst>
              <a:ext uri="{FF2B5EF4-FFF2-40B4-BE49-F238E27FC236}">
                <a16:creationId xmlns:a16="http://schemas.microsoft.com/office/drawing/2014/main" id="{C8580D6C-7A17-4406-8B40-6C9694769C3B}"/>
              </a:ext>
            </a:extLst>
          </p:cNvPr>
          <p:cNvSpPr>
            <a:spLocks noChangeArrowheads="1"/>
          </p:cNvSpPr>
          <p:nvPr/>
        </p:nvSpPr>
        <p:spPr bwMode="auto">
          <a:xfrm>
            <a:off x="2771775" y="4818830"/>
            <a:ext cx="733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1746</a:t>
            </a:r>
          </a:p>
        </p:txBody>
      </p:sp>
      <p:sp>
        <p:nvSpPr>
          <p:cNvPr id="17" name="Rectangle 14">
            <a:extLst>
              <a:ext uri="{FF2B5EF4-FFF2-40B4-BE49-F238E27FC236}">
                <a16:creationId xmlns:a16="http://schemas.microsoft.com/office/drawing/2014/main" id="{0D407358-BC48-45B9-A770-28085423B456}"/>
              </a:ext>
            </a:extLst>
          </p:cNvPr>
          <p:cNvSpPr>
            <a:spLocks noChangeArrowheads="1"/>
          </p:cNvSpPr>
          <p:nvPr/>
        </p:nvSpPr>
        <p:spPr bwMode="auto">
          <a:xfrm>
            <a:off x="3505200" y="4437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Version#</a:t>
            </a:r>
          </a:p>
        </p:txBody>
      </p:sp>
      <p:sp>
        <p:nvSpPr>
          <p:cNvPr id="18" name="Rectangle 15">
            <a:extLst>
              <a:ext uri="{FF2B5EF4-FFF2-40B4-BE49-F238E27FC236}">
                <a16:creationId xmlns:a16="http://schemas.microsoft.com/office/drawing/2014/main" id="{A3260A07-30DA-4219-9CBE-DD9103CE45A0}"/>
              </a:ext>
            </a:extLst>
          </p:cNvPr>
          <p:cNvSpPr>
            <a:spLocks noChangeArrowheads="1"/>
          </p:cNvSpPr>
          <p:nvPr/>
        </p:nvSpPr>
        <p:spPr bwMode="auto">
          <a:xfrm>
            <a:off x="4638675" y="4818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TS DC1</a:t>
            </a:r>
          </a:p>
        </p:txBody>
      </p:sp>
      <p:sp>
        <p:nvSpPr>
          <p:cNvPr id="19" name="Rectangle 16">
            <a:extLst>
              <a:ext uri="{FF2B5EF4-FFF2-40B4-BE49-F238E27FC236}">
                <a16:creationId xmlns:a16="http://schemas.microsoft.com/office/drawing/2014/main" id="{14D8C21A-85D1-41A2-ACDA-465F67BD5A18}"/>
              </a:ext>
            </a:extLst>
          </p:cNvPr>
          <p:cNvSpPr>
            <a:spLocks noChangeArrowheads="1"/>
          </p:cNvSpPr>
          <p:nvPr/>
        </p:nvSpPr>
        <p:spPr bwMode="auto">
          <a:xfrm>
            <a:off x="1971675" y="4818830"/>
            <a:ext cx="8001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20" name="Rectangle 17">
            <a:extLst>
              <a:ext uri="{FF2B5EF4-FFF2-40B4-BE49-F238E27FC236}">
                <a16:creationId xmlns:a16="http://schemas.microsoft.com/office/drawing/2014/main" id="{2B917C29-8844-453A-A2F6-5CB696D332CE}"/>
              </a:ext>
            </a:extLst>
          </p:cNvPr>
          <p:cNvSpPr>
            <a:spLocks noChangeArrowheads="1"/>
          </p:cNvSpPr>
          <p:nvPr/>
        </p:nvSpPr>
        <p:spPr bwMode="auto">
          <a:xfrm>
            <a:off x="3505200" y="4818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21" name="Rectangle 18">
            <a:extLst>
              <a:ext uri="{FF2B5EF4-FFF2-40B4-BE49-F238E27FC236}">
                <a16:creationId xmlns:a16="http://schemas.microsoft.com/office/drawing/2014/main" id="{B4085D7A-1346-41D0-A245-5891482554E3}"/>
              </a:ext>
            </a:extLst>
          </p:cNvPr>
          <p:cNvSpPr>
            <a:spLocks noChangeArrowheads="1"/>
          </p:cNvSpPr>
          <p:nvPr/>
        </p:nvSpPr>
        <p:spPr bwMode="auto">
          <a:xfrm>
            <a:off x="5772150" y="4437830"/>
            <a:ext cx="173355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solidFill>
                  <a:srgbClr val="009999"/>
                </a:solidFill>
                <a:effectLst>
                  <a:outerShdw blurRad="38100" dist="38100" dir="2700000" algn="tl">
                    <a:srgbClr val="C0C0C0"/>
                  </a:outerShdw>
                </a:effectLst>
              </a:rPr>
              <a:t>Org. DC GUID</a:t>
            </a:r>
            <a:endParaRPr lang="en-US" sz="1600" b="1">
              <a:solidFill>
                <a:srgbClr val="009999"/>
              </a:solidFill>
              <a:effectLst>
                <a:outerShdw blurRad="38100" dist="38100" dir="2700000" algn="tl">
                  <a:srgbClr val="C0C0C0"/>
                </a:outerShdw>
              </a:effectLst>
            </a:endParaRPr>
          </a:p>
        </p:txBody>
      </p:sp>
      <p:sp>
        <p:nvSpPr>
          <p:cNvPr id="22" name="Rectangle 19">
            <a:extLst>
              <a:ext uri="{FF2B5EF4-FFF2-40B4-BE49-F238E27FC236}">
                <a16:creationId xmlns:a16="http://schemas.microsoft.com/office/drawing/2014/main" id="{C434D3AE-A2A2-466F-9123-EE3F38836089}"/>
              </a:ext>
            </a:extLst>
          </p:cNvPr>
          <p:cNvSpPr>
            <a:spLocks noChangeArrowheads="1"/>
          </p:cNvSpPr>
          <p:nvPr/>
        </p:nvSpPr>
        <p:spPr bwMode="auto">
          <a:xfrm>
            <a:off x="7505700" y="4818830"/>
            <a:ext cx="13335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23" name="Rectangle 20">
            <a:extLst>
              <a:ext uri="{FF2B5EF4-FFF2-40B4-BE49-F238E27FC236}">
                <a16:creationId xmlns:a16="http://schemas.microsoft.com/office/drawing/2014/main" id="{48CA792A-04EB-481D-9516-DC371FA0FA7F}"/>
              </a:ext>
            </a:extLst>
          </p:cNvPr>
          <p:cNvSpPr>
            <a:spLocks noChangeArrowheads="1"/>
          </p:cNvSpPr>
          <p:nvPr/>
        </p:nvSpPr>
        <p:spPr bwMode="auto">
          <a:xfrm>
            <a:off x="5772150" y="4818830"/>
            <a:ext cx="173355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24" name="Rectangle 21">
            <a:extLst>
              <a:ext uri="{FF2B5EF4-FFF2-40B4-BE49-F238E27FC236}">
                <a16:creationId xmlns:a16="http://schemas.microsoft.com/office/drawing/2014/main" id="{19E385A2-1D60-4CE9-8486-387C148AF774}"/>
              </a:ext>
            </a:extLst>
          </p:cNvPr>
          <p:cNvSpPr>
            <a:spLocks noChangeArrowheads="1"/>
          </p:cNvSpPr>
          <p:nvPr/>
        </p:nvSpPr>
        <p:spPr bwMode="auto">
          <a:xfrm>
            <a:off x="838200" y="4437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Property</a:t>
            </a:r>
          </a:p>
        </p:txBody>
      </p:sp>
      <p:sp>
        <p:nvSpPr>
          <p:cNvPr id="25" name="Rectangle 22">
            <a:extLst>
              <a:ext uri="{FF2B5EF4-FFF2-40B4-BE49-F238E27FC236}">
                <a16:creationId xmlns:a16="http://schemas.microsoft.com/office/drawing/2014/main" id="{4BF28C54-BD5B-4E10-861A-CAC3C498702A}"/>
              </a:ext>
            </a:extLst>
          </p:cNvPr>
          <p:cNvSpPr>
            <a:spLocks noChangeArrowheads="1"/>
          </p:cNvSpPr>
          <p:nvPr/>
        </p:nvSpPr>
        <p:spPr bwMode="auto">
          <a:xfrm>
            <a:off x="1971675" y="4437830"/>
            <a:ext cx="8001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Value</a:t>
            </a:r>
          </a:p>
        </p:txBody>
      </p:sp>
      <p:sp>
        <p:nvSpPr>
          <p:cNvPr id="26" name="Rectangle 23">
            <a:extLst>
              <a:ext uri="{FF2B5EF4-FFF2-40B4-BE49-F238E27FC236}">
                <a16:creationId xmlns:a16="http://schemas.microsoft.com/office/drawing/2014/main" id="{849F2020-5350-4A3A-8ACB-2F0592D76F19}"/>
              </a:ext>
            </a:extLst>
          </p:cNvPr>
          <p:cNvSpPr>
            <a:spLocks noChangeArrowheads="1"/>
          </p:cNvSpPr>
          <p:nvPr/>
        </p:nvSpPr>
        <p:spPr bwMode="auto">
          <a:xfrm>
            <a:off x="2771775" y="4437830"/>
            <a:ext cx="733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USN</a:t>
            </a:r>
          </a:p>
        </p:txBody>
      </p:sp>
      <p:sp>
        <p:nvSpPr>
          <p:cNvPr id="27" name="Rectangle 24">
            <a:extLst>
              <a:ext uri="{FF2B5EF4-FFF2-40B4-BE49-F238E27FC236}">
                <a16:creationId xmlns:a16="http://schemas.microsoft.com/office/drawing/2014/main" id="{E8D0D9E8-8CA8-4F42-8E51-DC2B32793320}"/>
              </a:ext>
            </a:extLst>
          </p:cNvPr>
          <p:cNvSpPr>
            <a:spLocks noChangeArrowheads="1"/>
          </p:cNvSpPr>
          <p:nvPr/>
        </p:nvSpPr>
        <p:spPr bwMode="auto">
          <a:xfrm>
            <a:off x="4638675" y="4437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Timest.</a:t>
            </a:r>
          </a:p>
        </p:txBody>
      </p:sp>
      <p:sp>
        <p:nvSpPr>
          <p:cNvPr id="28" name="Rectangle 25">
            <a:extLst>
              <a:ext uri="{FF2B5EF4-FFF2-40B4-BE49-F238E27FC236}">
                <a16:creationId xmlns:a16="http://schemas.microsoft.com/office/drawing/2014/main" id="{F38F8C1E-A065-4D2B-8A99-D4E70E37EC11}"/>
              </a:ext>
            </a:extLst>
          </p:cNvPr>
          <p:cNvSpPr>
            <a:spLocks noChangeArrowheads="1"/>
          </p:cNvSpPr>
          <p:nvPr/>
        </p:nvSpPr>
        <p:spPr bwMode="auto">
          <a:xfrm>
            <a:off x="7505700" y="4437830"/>
            <a:ext cx="13335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Org USN</a:t>
            </a:r>
          </a:p>
        </p:txBody>
      </p:sp>
      <p:sp>
        <p:nvSpPr>
          <p:cNvPr id="29" name="Rectangle 26">
            <a:extLst>
              <a:ext uri="{FF2B5EF4-FFF2-40B4-BE49-F238E27FC236}">
                <a16:creationId xmlns:a16="http://schemas.microsoft.com/office/drawing/2014/main" id="{3EFE4A3C-C0FF-467A-8F65-C5BBA36D452C}"/>
              </a:ext>
            </a:extLst>
          </p:cNvPr>
          <p:cNvSpPr>
            <a:spLocks noChangeArrowheads="1"/>
          </p:cNvSpPr>
          <p:nvPr/>
        </p:nvSpPr>
        <p:spPr bwMode="auto">
          <a:xfrm>
            <a:off x="838200" y="5199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P2:</a:t>
            </a:r>
          </a:p>
        </p:txBody>
      </p:sp>
      <p:sp>
        <p:nvSpPr>
          <p:cNvPr id="30" name="Rectangle 27">
            <a:extLst>
              <a:ext uri="{FF2B5EF4-FFF2-40B4-BE49-F238E27FC236}">
                <a16:creationId xmlns:a16="http://schemas.microsoft.com/office/drawing/2014/main" id="{D1BF3E41-31D0-484D-AC2A-22CC0737F21C}"/>
              </a:ext>
            </a:extLst>
          </p:cNvPr>
          <p:cNvSpPr>
            <a:spLocks noChangeArrowheads="1"/>
          </p:cNvSpPr>
          <p:nvPr/>
        </p:nvSpPr>
        <p:spPr bwMode="auto">
          <a:xfrm>
            <a:off x="2771775" y="5199830"/>
            <a:ext cx="733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1746</a:t>
            </a:r>
          </a:p>
        </p:txBody>
      </p:sp>
      <p:sp>
        <p:nvSpPr>
          <p:cNvPr id="31" name="Rectangle 28">
            <a:extLst>
              <a:ext uri="{FF2B5EF4-FFF2-40B4-BE49-F238E27FC236}">
                <a16:creationId xmlns:a16="http://schemas.microsoft.com/office/drawing/2014/main" id="{B6775BA9-DEE4-421C-90CA-0B3BBE9FA094}"/>
              </a:ext>
            </a:extLst>
          </p:cNvPr>
          <p:cNvSpPr>
            <a:spLocks noChangeArrowheads="1"/>
          </p:cNvSpPr>
          <p:nvPr/>
        </p:nvSpPr>
        <p:spPr bwMode="auto">
          <a:xfrm>
            <a:off x="4638675" y="5199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TS DC1</a:t>
            </a:r>
          </a:p>
        </p:txBody>
      </p:sp>
      <p:sp>
        <p:nvSpPr>
          <p:cNvPr id="32" name="Rectangle 29">
            <a:extLst>
              <a:ext uri="{FF2B5EF4-FFF2-40B4-BE49-F238E27FC236}">
                <a16:creationId xmlns:a16="http://schemas.microsoft.com/office/drawing/2014/main" id="{009B165E-E0DF-41A1-B647-9AE97C8CB178}"/>
              </a:ext>
            </a:extLst>
          </p:cNvPr>
          <p:cNvSpPr>
            <a:spLocks noChangeArrowheads="1"/>
          </p:cNvSpPr>
          <p:nvPr/>
        </p:nvSpPr>
        <p:spPr bwMode="auto">
          <a:xfrm>
            <a:off x="1971675" y="5199830"/>
            <a:ext cx="8001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33" name="Rectangle 30">
            <a:extLst>
              <a:ext uri="{FF2B5EF4-FFF2-40B4-BE49-F238E27FC236}">
                <a16:creationId xmlns:a16="http://schemas.microsoft.com/office/drawing/2014/main" id="{4134DBCE-54F0-4AD6-83AA-DA60069CB162}"/>
              </a:ext>
            </a:extLst>
          </p:cNvPr>
          <p:cNvSpPr>
            <a:spLocks noChangeArrowheads="1"/>
          </p:cNvSpPr>
          <p:nvPr/>
        </p:nvSpPr>
        <p:spPr bwMode="auto">
          <a:xfrm>
            <a:off x="3505200" y="5199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34" name="Rectangle 31">
            <a:extLst>
              <a:ext uri="{FF2B5EF4-FFF2-40B4-BE49-F238E27FC236}">
                <a16:creationId xmlns:a16="http://schemas.microsoft.com/office/drawing/2014/main" id="{91C46779-B334-4B2F-B646-AC233136A4DB}"/>
              </a:ext>
            </a:extLst>
          </p:cNvPr>
          <p:cNvSpPr>
            <a:spLocks noChangeArrowheads="1"/>
          </p:cNvSpPr>
          <p:nvPr/>
        </p:nvSpPr>
        <p:spPr bwMode="auto">
          <a:xfrm>
            <a:off x="7505700" y="5199830"/>
            <a:ext cx="13335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35" name="Rectangle 32">
            <a:extLst>
              <a:ext uri="{FF2B5EF4-FFF2-40B4-BE49-F238E27FC236}">
                <a16:creationId xmlns:a16="http://schemas.microsoft.com/office/drawing/2014/main" id="{CB215112-DEC6-479E-9351-F51059430195}"/>
              </a:ext>
            </a:extLst>
          </p:cNvPr>
          <p:cNvSpPr>
            <a:spLocks noChangeArrowheads="1"/>
          </p:cNvSpPr>
          <p:nvPr/>
        </p:nvSpPr>
        <p:spPr bwMode="auto">
          <a:xfrm>
            <a:off x="5772150" y="5199830"/>
            <a:ext cx="173355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36" name="Rectangle 33">
            <a:extLst>
              <a:ext uri="{FF2B5EF4-FFF2-40B4-BE49-F238E27FC236}">
                <a16:creationId xmlns:a16="http://schemas.microsoft.com/office/drawing/2014/main" id="{ECE5B1A7-0062-404F-B808-860BEFB42778}"/>
              </a:ext>
            </a:extLst>
          </p:cNvPr>
          <p:cNvSpPr>
            <a:spLocks noChangeArrowheads="1"/>
          </p:cNvSpPr>
          <p:nvPr/>
        </p:nvSpPr>
        <p:spPr bwMode="auto">
          <a:xfrm>
            <a:off x="838200" y="5580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P3:</a:t>
            </a:r>
          </a:p>
        </p:txBody>
      </p:sp>
      <p:sp>
        <p:nvSpPr>
          <p:cNvPr id="37" name="Rectangle 34">
            <a:extLst>
              <a:ext uri="{FF2B5EF4-FFF2-40B4-BE49-F238E27FC236}">
                <a16:creationId xmlns:a16="http://schemas.microsoft.com/office/drawing/2014/main" id="{1DC036D6-EE82-4D69-8B64-0FF5B8235589}"/>
              </a:ext>
            </a:extLst>
          </p:cNvPr>
          <p:cNvSpPr>
            <a:spLocks noChangeArrowheads="1"/>
          </p:cNvSpPr>
          <p:nvPr/>
        </p:nvSpPr>
        <p:spPr bwMode="auto">
          <a:xfrm>
            <a:off x="2771775" y="5580830"/>
            <a:ext cx="733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1746</a:t>
            </a:r>
          </a:p>
        </p:txBody>
      </p:sp>
      <p:sp>
        <p:nvSpPr>
          <p:cNvPr id="38" name="Rectangle 35">
            <a:extLst>
              <a:ext uri="{FF2B5EF4-FFF2-40B4-BE49-F238E27FC236}">
                <a16:creationId xmlns:a16="http://schemas.microsoft.com/office/drawing/2014/main" id="{31525AB0-C4DA-4829-9DD6-BBB62F78BE5E}"/>
              </a:ext>
            </a:extLst>
          </p:cNvPr>
          <p:cNvSpPr>
            <a:spLocks noChangeArrowheads="1"/>
          </p:cNvSpPr>
          <p:nvPr/>
        </p:nvSpPr>
        <p:spPr bwMode="auto">
          <a:xfrm>
            <a:off x="4638675" y="5580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TS DC1</a:t>
            </a:r>
          </a:p>
        </p:txBody>
      </p:sp>
      <p:sp>
        <p:nvSpPr>
          <p:cNvPr id="39" name="Rectangle 36">
            <a:extLst>
              <a:ext uri="{FF2B5EF4-FFF2-40B4-BE49-F238E27FC236}">
                <a16:creationId xmlns:a16="http://schemas.microsoft.com/office/drawing/2014/main" id="{07A0EAA1-3D32-49B3-AE05-31D723E6861A}"/>
              </a:ext>
            </a:extLst>
          </p:cNvPr>
          <p:cNvSpPr>
            <a:spLocks noChangeArrowheads="1"/>
          </p:cNvSpPr>
          <p:nvPr/>
        </p:nvSpPr>
        <p:spPr bwMode="auto">
          <a:xfrm>
            <a:off x="1971675" y="5580830"/>
            <a:ext cx="8001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40" name="Rectangle 37">
            <a:extLst>
              <a:ext uri="{FF2B5EF4-FFF2-40B4-BE49-F238E27FC236}">
                <a16:creationId xmlns:a16="http://schemas.microsoft.com/office/drawing/2014/main" id="{B7007D3D-CB5A-4553-97D1-0CA54296DA0B}"/>
              </a:ext>
            </a:extLst>
          </p:cNvPr>
          <p:cNvSpPr>
            <a:spLocks noChangeArrowheads="1"/>
          </p:cNvSpPr>
          <p:nvPr/>
        </p:nvSpPr>
        <p:spPr bwMode="auto">
          <a:xfrm>
            <a:off x="3505200" y="5580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41" name="Rectangle 38">
            <a:extLst>
              <a:ext uri="{FF2B5EF4-FFF2-40B4-BE49-F238E27FC236}">
                <a16:creationId xmlns:a16="http://schemas.microsoft.com/office/drawing/2014/main" id="{55C55A32-A227-4AC4-B6B2-4054D1B09B25}"/>
              </a:ext>
            </a:extLst>
          </p:cNvPr>
          <p:cNvSpPr>
            <a:spLocks noChangeArrowheads="1"/>
          </p:cNvSpPr>
          <p:nvPr/>
        </p:nvSpPr>
        <p:spPr bwMode="auto">
          <a:xfrm>
            <a:off x="7505700" y="5580830"/>
            <a:ext cx="13335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42" name="Rectangle 39">
            <a:extLst>
              <a:ext uri="{FF2B5EF4-FFF2-40B4-BE49-F238E27FC236}">
                <a16:creationId xmlns:a16="http://schemas.microsoft.com/office/drawing/2014/main" id="{E3E53E7B-D9E7-4E4B-8D38-C13294CD9818}"/>
              </a:ext>
            </a:extLst>
          </p:cNvPr>
          <p:cNvSpPr>
            <a:spLocks noChangeArrowheads="1"/>
          </p:cNvSpPr>
          <p:nvPr/>
        </p:nvSpPr>
        <p:spPr bwMode="auto">
          <a:xfrm>
            <a:off x="5772150" y="5580830"/>
            <a:ext cx="173355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43" name="Rectangle 40">
            <a:extLst>
              <a:ext uri="{FF2B5EF4-FFF2-40B4-BE49-F238E27FC236}">
                <a16:creationId xmlns:a16="http://schemas.microsoft.com/office/drawing/2014/main" id="{D3A2F191-A28B-48D8-B036-55F0B47CDF88}"/>
              </a:ext>
            </a:extLst>
          </p:cNvPr>
          <p:cNvSpPr>
            <a:spLocks noChangeArrowheads="1"/>
          </p:cNvSpPr>
          <p:nvPr/>
        </p:nvSpPr>
        <p:spPr bwMode="auto">
          <a:xfrm>
            <a:off x="838200" y="5961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P4:</a:t>
            </a:r>
          </a:p>
        </p:txBody>
      </p:sp>
      <p:sp>
        <p:nvSpPr>
          <p:cNvPr id="44" name="Rectangle 41">
            <a:extLst>
              <a:ext uri="{FF2B5EF4-FFF2-40B4-BE49-F238E27FC236}">
                <a16:creationId xmlns:a16="http://schemas.microsoft.com/office/drawing/2014/main" id="{87998D52-D74F-4234-A108-EE77BEB0EB12}"/>
              </a:ext>
            </a:extLst>
          </p:cNvPr>
          <p:cNvSpPr>
            <a:spLocks noChangeArrowheads="1"/>
          </p:cNvSpPr>
          <p:nvPr/>
        </p:nvSpPr>
        <p:spPr bwMode="auto">
          <a:xfrm>
            <a:off x="2771775" y="5961830"/>
            <a:ext cx="733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1746</a:t>
            </a:r>
          </a:p>
        </p:txBody>
      </p:sp>
      <p:sp>
        <p:nvSpPr>
          <p:cNvPr id="45" name="Rectangle 42">
            <a:extLst>
              <a:ext uri="{FF2B5EF4-FFF2-40B4-BE49-F238E27FC236}">
                <a16:creationId xmlns:a16="http://schemas.microsoft.com/office/drawing/2014/main" id="{EDD2BF0A-0C15-4CC3-BA46-E4C9F4FC33CE}"/>
              </a:ext>
            </a:extLst>
          </p:cNvPr>
          <p:cNvSpPr>
            <a:spLocks noChangeArrowheads="1"/>
          </p:cNvSpPr>
          <p:nvPr/>
        </p:nvSpPr>
        <p:spPr bwMode="auto">
          <a:xfrm>
            <a:off x="4638675" y="5961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TS DC1</a:t>
            </a:r>
          </a:p>
        </p:txBody>
      </p:sp>
      <p:sp>
        <p:nvSpPr>
          <p:cNvPr id="46" name="Rectangle 43">
            <a:extLst>
              <a:ext uri="{FF2B5EF4-FFF2-40B4-BE49-F238E27FC236}">
                <a16:creationId xmlns:a16="http://schemas.microsoft.com/office/drawing/2014/main" id="{153DBC97-F9C4-47F0-800D-7F36964F97AB}"/>
              </a:ext>
            </a:extLst>
          </p:cNvPr>
          <p:cNvSpPr>
            <a:spLocks noChangeArrowheads="1"/>
          </p:cNvSpPr>
          <p:nvPr/>
        </p:nvSpPr>
        <p:spPr bwMode="auto">
          <a:xfrm>
            <a:off x="1971675" y="5961830"/>
            <a:ext cx="8001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47" name="Rectangle 44">
            <a:extLst>
              <a:ext uri="{FF2B5EF4-FFF2-40B4-BE49-F238E27FC236}">
                <a16:creationId xmlns:a16="http://schemas.microsoft.com/office/drawing/2014/main" id="{1ED53FD5-7CA8-43FB-9DFE-BE4FFA44AE6E}"/>
              </a:ext>
            </a:extLst>
          </p:cNvPr>
          <p:cNvSpPr>
            <a:spLocks noChangeArrowheads="1"/>
          </p:cNvSpPr>
          <p:nvPr/>
        </p:nvSpPr>
        <p:spPr bwMode="auto">
          <a:xfrm>
            <a:off x="3505200" y="5961830"/>
            <a:ext cx="11334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48" name="Rectangle 45">
            <a:extLst>
              <a:ext uri="{FF2B5EF4-FFF2-40B4-BE49-F238E27FC236}">
                <a16:creationId xmlns:a16="http://schemas.microsoft.com/office/drawing/2014/main" id="{086BB456-C6FA-4E35-9669-0C2F96EE5E0F}"/>
              </a:ext>
            </a:extLst>
          </p:cNvPr>
          <p:cNvSpPr>
            <a:spLocks noChangeArrowheads="1"/>
          </p:cNvSpPr>
          <p:nvPr/>
        </p:nvSpPr>
        <p:spPr bwMode="auto">
          <a:xfrm>
            <a:off x="7505700" y="5961830"/>
            <a:ext cx="13335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49" name="Rectangle 46">
            <a:extLst>
              <a:ext uri="{FF2B5EF4-FFF2-40B4-BE49-F238E27FC236}">
                <a16:creationId xmlns:a16="http://schemas.microsoft.com/office/drawing/2014/main" id="{A1D00205-7BCE-4238-AC28-D28E7439E5E3}"/>
              </a:ext>
            </a:extLst>
          </p:cNvPr>
          <p:cNvSpPr>
            <a:spLocks noChangeArrowheads="1"/>
          </p:cNvSpPr>
          <p:nvPr/>
        </p:nvSpPr>
        <p:spPr bwMode="auto">
          <a:xfrm>
            <a:off x="5772150" y="5961830"/>
            <a:ext cx="173355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50" name="Rectangle 47">
            <a:extLst>
              <a:ext uri="{FF2B5EF4-FFF2-40B4-BE49-F238E27FC236}">
                <a16:creationId xmlns:a16="http://schemas.microsoft.com/office/drawing/2014/main" id="{456F3F99-85BA-4B5E-A839-CFBD18A9D412}"/>
              </a:ext>
            </a:extLst>
          </p:cNvPr>
          <p:cNvSpPr>
            <a:spLocks noChangeArrowheads="1"/>
          </p:cNvSpPr>
          <p:nvPr/>
        </p:nvSpPr>
        <p:spPr bwMode="auto">
          <a:xfrm>
            <a:off x="838200" y="3980630"/>
            <a:ext cx="3800475" cy="365125"/>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Object: </a:t>
            </a:r>
            <a:r>
              <a:rPr lang="en-US">
                <a:latin typeface="Times New Roman" panose="02020603050405020304" pitchFamily="18" charset="0"/>
              </a:rPr>
              <a:t>uSNCreated</a:t>
            </a:r>
            <a:r>
              <a:rPr lang="en-US" sz="1600" b="1">
                <a:effectLst>
                  <a:outerShdw blurRad="38100" dist="38100" dir="2700000" algn="tl">
                    <a:srgbClr val="C0C0C0"/>
                  </a:outerShdw>
                </a:effectLst>
              </a:rPr>
              <a:t> : </a:t>
            </a:r>
            <a:r>
              <a:rPr lang="en-US" sz="1600" b="1">
                <a:solidFill>
                  <a:srgbClr val="CC0066"/>
                </a:solidFill>
                <a:effectLst>
                  <a:outerShdw blurRad="38100" dist="38100" dir="2700000" algn="tl">
                    <a:srgbClr val="C0C0C0"/>
                  </a:outerShdw>
                </a:effectLst>
              </a:rPr>
              <a:t>1746</a:t>
            </a:r>
          </a:p>
        </p:txBody>
      </p:sp>
      <p:sp>
        <p:nvSpPr>
          <p:cNvPr id="51" name="Rectangle 48">
            <a:extLst>
              <a:ext uri="{FF2B5EF4-FFF2-40B4-BE49-F238E27FC236}">
                <a16:creationId xmlns:a16="http://schemas.microsoft.com/office/drawing/2014/main" id="{C47E7698-5010-4863-B1B8-35837F4F800F}"/>
              </a:ext>
            </a:extLst>
          </p:cNvPr>
          <p:cNvSpPr>
            <a:spLocks noChangeArrowheads="1"/>
          </p:cNvSpPr>
          <p:nvPr/>
        </p:nvSpPr>
        <p:spPr bwMode="auto">
          <a:xfrm>
            <a:off x="4638675" y="3980630"/>
            <a:ext cx="4200525" cy="365125"/>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Object: </a:t>
            </a:r>
            <a:r>
              <a:rPr lang="en-US">
                <a:latin typeface="Times New Roman" panose="02020603050405020304" pitchFamily="18" charset="0"/>
              </a:rPr>
              <a:t>uSNChanged</a:t>
            </a:r>
            <a:r>
              <a:rPr lang="en-US" sz="1600" b="1">
                <a:effectLst>
                  <a:outerShdw blurRad="38100" dist="38100" dir="2700000" algn="tl">
                    <a:srgbClr val="C0C0C0"/>
                  </a:outerShdw>
                </a:effectLst>
              </a:rPr>
              <a:t> : </a:t>
            </a:r>
            <a:r>
              <a:rPr lang="en-US" sz="1600" b="1">
                <a:solidFill>
                  <a:srgbClr val="CC0066"/>
                </a:solidFill>
                <a:effectLst>
                  <a:outerShdw blurRad="38100" dist="38100" dir="2700000" algn="tl">
                    <a:srgbClr val="C0C0C0"/>
                  </a:outerShdw>
                </a:effectLst>
              </a:rPr>
              <a:t>1746</a:t>
            </a:r>
          </a:p>
        </p:txBody>
      </p:sp>
      <p:sp>
        <p:nvSpPr>
          <p:cNvPr id="52" name="Text Box 50">
            <a:extLst>
              <a:ext uri="{FF2B5EF4-FFF2-40B4-BE49-F238E27FC236}">
                <a16:creationId xmlns:a16="http://schemas.microsoft.com/office/drawing/2014/main" id="{94B22902-F433-4804-BA94-7098E4B433F3}"/>
              </a:ext>
            </a:extLst>
          </p:cNvPr>
          <p:cNvSpPr txBox="1">
            <a:spLocks noChangeArrowheads="1"/>
          </p:cNvSpPr>
          <p:nvPr/>
        </p:nvSpPr>
        <p:spPr bwMode="auto">
          <a:xfrm>
            <a:off x="1295400" y="268523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latin typeface="Arial Narrow" panose="020B0606020202030204" pitchFamily="34" charset="0"/>
              </a:rPr>
              <a:t>DC1</a:t>
            </a:r>
            <a:endParaRPr lang="en-US" altLang="en-US" sz="2000" b="1">
              <a:latin typeface="Arial Narrow" panose="020B0606020202030204" pitchFamily="34" charset="0"/>
            </a:endParaRPr>
          </a:p>
        </p:txBody>
      </p:sp>
      <p:sp>
        <p:nvSpPr>
          <p:cNvPr id="53" name="Text Box 51">
            <a:extLst>
              <a:ext uri="{FF2B5EF4-FFF2-40B4-BE49-F238E27FC236}">
                <a16:creationId xmlns:a16="http://schemas.microsoft.com/office/drawing/2014/main" id="{D41BC3C7-8C7C-4634-9EB9-DDE0D2057DB9}"/>
              </a:ext>
            </a:extLst>
          </p:cNvPr>
          <p:cNvSpPr txBox="1">
            <a:spLocks noChangeArrowheads="1"/>
          </p:cNvSpPr>
          <p:nvPr/>
        </p:nvSpPr>
        <p:spPr bwMode="auto">
          <a:xfrm>
            <a:off x="6553200" y="260903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latin typeface="Arial Narrow" panose="020B0606020202030204" pitchFamily="34" charset="0"/>
              </a:rPr>
              <a:t>DC2</a:t>
            </a:r>
            <a:endParaRPr lang="en-US" altLang="en-US" sz="2000" b="1">
              <a:latin typeface="Arial Narrow" panose="020B0606020202030204" pitchFamily="34" charset="0"/>
            </a:endParaRPr>
          </a:p>
        </p:txBody>
      </p:sp>
    </p:spTree>
    <p:extLst>
      <p:ext uri="{BB962C8B-B14F-4D97-AF65-F5344CB8AC3E}">
        <p14:creationId xmlns:p14="http://schemas.microsoft.com/office/powerpoint/2010/main" val="332988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US" altLang="en-US" dirty="0"/>
              <a:t>Object Modification</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980308"/>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GB" altLang="en-US" dirty="0"/>
          </a:p>
        </p:txBody>
      </p:sp>
      <p:graphicFrame>
        <p:nvGraphicFramePr>
          <p:cNvPr id="4" name="Object 2">
            <a:extLst>
              <a:ext uri="{FF2B5EF4-FFF2-40B4-BE49-F238E27FC236}">
                <a16:creationId xmlns:a16="http://schemas.microsoft.com/office/drawing/2014/main" id="{870395C4-1632-43B2-AA6C-94178B0F12CF}"/>
              </a:ext>
            </a:extLst>
          </p:cNvPr>
          <p:cNvGraphicFramePr>
            <a:graphicFrameLocks noChangeAspect="1"/>
          </p:cNvGraphicFramePr>
          <p:nvPr>
            <p:extLst>
              <p:ext uri="{D42A27DB-BD31-4B8C-83A1-F6EECF244321}">
                <p14:modId xmlns:p14="http://schemas.microsoft.com/office/powerpoint/2010/main" val="2536638331"/>
              </p:ext>
            </p:extLst>
          </p:nvPr>
        </p:nvGraphicFramePr>
        <p:xfrm>
          <a:off x="3657600" y="1847030"/>
          <a:ext cx="457200" cy="457200"/>
        </p:xfrm>
        <a:graphic>
          <a:graphicData uri="http://schemas.openxmlformats.org/presentationml/2006/ole">
            <mc:AlternateContent xmlns:mc="http://schemas.openxmlformats.org/markup-compatibility/2006">
              <mc:Choice xmlns:v="urn:schemas-microsoft-com:vml" Requires="v">
                <p:oleObj spid="_x0000_s2160" name="Photo Editor Photo" r:id="rId4" imgW="209524" imgH="209524" progId="MSPhotoEd.3">
                  <p:embed/>
                </p:oleObj>
              </mc:Choice>
              <mc:Fallback>
                <p:oleObj name="Photo Editor Photo" r:id="rId4" imgW="209524" imgH="209524" progId="MSPhotoEd.3">
                  <p:embed/>
                  <p:pic>
                    <p:nvPicPr>
                      <p:cNvPr id="24578" name="Object 2">
                        <a:extLst>
                          <a:ext uri="{FF2B5EF4-FFF2-40B4-BE49-F238E27FC236}">
                            <a16:creationId xmlns:a16="http://schemas.microsoft.com/office/drawing/2014/main" id="{1841487B-F3F5-4944-8DEA-3C9848977F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84703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3">
            <a:extLst>
              <a:ext uri="{FF2B5EF4-FFF2-40B4-BE49-F238E27FC236}">
                <a16:creationId xmlns:a16="http://schemas.microsoft.com/office/drawing/2014/main" id="{6873758B-F3D7-413D-BAD9-2C177FBA43A9}"/>
              </a:ext>
            </a:extLst>
          </p:cNvPr>
          <p:cNvSpPr>
            <a:spLocks noChangeShapeType="1"/>
          </p:cNvSpPr>
          <p:nvPr/>
        </p:nvSpPr>
        <p:spPr bwMode="auto">
          <a:xfrm>
            <a:off x="5257800" y="1847030"/>
            <a:ext cx="1295400" cy="38100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Object 4">
            <a:extLst>
              <a:ext uri="{FF2B5EF4-FFF2-40B4-BE49-F238E27FC236}">
                <a16:creationId xmlns:a16="http://schemas.microsoft.com/office/drawing/2014/main" id="{5A2BCC81-75C7-43B2-89E4-A70D409B6914}"/>
              </a:ext>
            </a:extLst>
          </p:cNvPr>
          <p:cNvGraphicFramePr>
            <a:graphicFrameLocks/>
          </p:cNvGraphicFramePr>
          <p:nvPr>
            <p:extLst>
              <p:ext uri="{D42A27DB-BD31-4B8C-83A1-F6EECF244321}">
                <p14:modId xmlns:p14="http://schemas.microsoft.com/office/powerpoint/2010/main" val="1756658617"/>
              </p:ext>
            </p:extLst>
          </p:nvPr>
        </p:nvGraphicFramePr>
        <p:xfrm>
          <a:off x="6858000" y="1542230"/>
          <a:ext cx="812800" cy="1346200"/>
        </p:xfrm>
        <a:graphic>
          <a:graphicData uri="http://schemas.openxmlformats.org/presentationml/2006/ole">
            <mc:AlternateContent xmlns:mc="http://schemas.openxmlformats.org/markup-compatibility/2006">
              <mc:Choice xmlns:v="urn:schemas-microsoft-com:vml" Requires="v">
                <p:oleObj spid="_x0000_s2161" name="Clip" r:id="rId6" imgW="889000" imgH="1651000" progId="MS_ClipArt_Gallery.2">
                  <p:embed/>
                </p:oleObj>
              </mc:Choice>
              <mc:Fallback>
                <p:oleObj name="Clip" r:id="rId6" imgW="889000" imgH="1651000" progId="MS_ClipArt_Gallery.2">
                  <p:embed/>
                  <p:pic>
                    <p:nvPicPr>
                      <p:cNvPr id="24580" name="Object 4">
                        <a:extLst>
                          <a:ext uri="{FF2B5EF4-FFF2-40B4-BE49-F238E27FC236}">
                            <a16:creationId xmlns:a16="http://schemas.microsoft.com/office/drawing/2014/main" id="{2BAB0CCA-EE0E-4C1D-9A94-189A7D9F291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1542230"/>
                        <a:ext cx="8128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Line 5">
            <a:extLst>
              <a:ext uri="{FF2B5EF4-FFF2-40B4-BE49-F238E27FC236}">
                <a16:creationId xmlns:a16="http://schemas.microsoft.com/office/drawing/2014/main" id="{A244CE4E-FBCE-49B7-9845-42AE96F2D950}"/>
              </a:ext>
            </a:extLst>
          </p:cNvPr>
          <p:cNvSpPr>
            <a:spLocks noChangeShapeType="1"/>
          </p:cNvSpPr>
          <p:nvPr/>
        </p:nvSpPr>
        <p:spPr bwMode="auto">
          <a:xfrm>
            <a:off x="6477000" y="3218630"/>
            <a:ext cx="762000" cy="0"/>
          </a:xfrm>
          <a:prstGeom prst="line">
            <a:avLst/>
          </a:prstGeom>
          <a:noFill/>
          <a:ln w="762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6">
            <a:extLst>
              <a:ext uri="{FF2B5EF4-FFF2-40B4-BE49-F238E27FC236}">
                <a16:creationId xmlns:a16="http://schemas.microsoft.com/office/drawing/2014/main" id="{02660FAC-24E5-41F9-8CA3-66B59AEA5979}"/>
              </a:ext>
            </a:extLst>
          </p:cNvPr>
          <p:cNvSpPr>
            <a:spLocks noChangeArrowheads="1"/>
          </p:cNvSpPr>
          <p:nvPr/>
        </p:nvSpPr>
        <p:spPr bwMode="auto">
          <a:xfrm>
            <a:off x="4800600" y="29900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2001</a:t>
            </a:r>
          </a:p>
        </p:txBody>
      </p:sp>
      <p:sp>
        <p:nvSpPr>
          <p:cNvPr id="10" name="Rectangle 7">
            <a:extLst>
              <a:ext uri="{FF2B5EF4-FFF2-40B4-BE49-F238E27FC236}">
                <a16:creationId xmlns:a16="http://schemas.microsoft.com/office/drawing/2014/main" id="{AC2A9EB3-2EDC-4239-A469-66869E082DE3}"/>
              </a:ext>
            </a:extLst>
          </p:cNvPr>
          <p:cNvSpPr>
            <a:spLocks noChangeArrowheads="1"/>
          </p:cNvSpPr>
          <p:nvPr/>
        </p:nvSpPr>
        <p:spPr bwMode="auto">
          <a:xfrm>
            <a:off x="7391400" y="29900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a:t>
            </a:r>
            <a:r>
              <a:rPr lang="en-US" sz="2400" b="1">
                <a:solidFill>
                  <a:srgbClr val="CC0066"/>
                </a:solidFill>
                <a:effectLst>
                  <a:outerShdw blurRad="38100" dist="38100" dir="2700000" algn="tl">
                    <a:srgbClr val="C0C0C0"/>
                  </a:outerShdw>
                </a:effectLst>
              </a:rPr>
              <a:t>2002</a:t>
            </a:r>
          </a:p>
        </p:txBody>
      </p:sp>
      <p:sp>
        <p:nvSpPr>
          <p:cNvPr id="11" name="Line 8">
            <a:extLst>
              <a:ext uri="{FF2B5EF4-FFF2-40B4-BE49-F238E27FC236}">
                <a16:creationId xmlns:a16="http://schemas.microsoft.com/office/drawing/2014/main" id="{3B66403E-BCA5-4A35-945F-1B3FBA74FC1A}"/>
              </a:ext>
            </a:extLst>
          </p:cNvPr>
          <p:cNvSpPr>
            <a:spLocks noChangeShapeType="1"/>
          </p:cNvSpPr>
          <p:nvPr/>
        </p:nvSpPr>
        <p:spPr bwMode="auto">
          <a:xfrm flipH="1">
            <a:off x="5181600" y="3447230"/>
            <a:ext cx="990600" cy="533400"/>
          </a:xfrm>
          <a:prstGeom prst="line">
            <a:avLst/>
          </a:prstGeom>
          <a:noFill/>
          <a:ln w="762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
            <a:extLst>
              <a:ext uri="{FF2B5EF4-FFF2-40B4-BE49-F238E27FC236}">
                <a16:creationId xmlns:a16="http://schemas.microsoft.com/office/drawing/2014/main" id="{1ABDA803-4F86-435C-A6CD-DE4F412DCBFC}"/>
              </a:ext>
            </a:extLst>
          </p:cNvPr>
          <p:cNvSpPr>
            <a:spLocks noChangeArrowheads="1"/>
          </p:cNvSpPr>
          <p:nvPr/>
        </p:nvSpPr>
        <p:spPr bwMode="auto">
          <a:xfrm>
            <a:off x="838200" y="4895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P1:</a:t>
            </a:r>
          </a:p>
        </p:txBody>
      </p:sp>
      <p:sp>
        <p:nvSpPr>
          <p:cNvPr id="13" name="Rectangle 10">
            <a:extLst>
              <a:ext uri="{FF2B5EF4-FFF2-40B4-BE49-F238E27FC236}">
                <a16:creationId xmlns:a16="http://schemas.microsoft.com/office/drawing/2014/main" id="{305CC76F-C6F5-4965-B216-4B6C823130EF}"/>
              </a:ext>
            </a:extLst>
          </p:cNvPr>
          <p:cNvSpPr>
            <a:spLocks noChangeArrowheads="1"/>
          </p:cNvSpPr>
          <p:nvPr/>
        </p:nvSpPr>
        <p:spPr bwMode="auto">
          <a:xfrm>
            <a:off x="2790825" y="4895030"/>
            <a:ext cx="7397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1746</a:t>
            </a:r>
          </a:p>
        </p:txBody>
      </p:sp>
      <p:sp>
        <p:nvSpPr>
          <p:cNvPr id="14" name="Rectangle 11">
            <a:extLst>
              <a:ext uri="{FF2B5EF4-FFF2-40B4-BE49-F238E27FC236}">
                <a16:creationId xmlns:a16="http://schemas.microsoft.com/office/drawing/2014/main" id="{DE1FF645-1633-46E3-B41E-07257BB8969A}"/>
              </a:ext>
            </a:extLst>
          </p:cNvPr>
          <p:cNvSpPr>
            <a:spLocks noChangeArrowheads="1"/>
          </p:cNvSpPr>
          <p:nvPr/>
        </p:nvSpPr>
        <p:spPr bwMode="auto">
          <a:xfrm>
            <a:off x="3530600" y="4514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Version#</a:t>
            </a:r>
          </a:p>
        </p:txBody>
      </p:sp>
      <p:sp>
        <p:nvSpPr>
          <p:cNvPr id="15" name="Rectangle 12">
            <a:extLst>
              <a:ext uri="{FF2B5EF4-FFF2-40B4-BE49-F238E27FC236}">
                <a16:creationId xmlns:a16="http://schemas.microsoft.com/office/drawing/2014/main" id="{455E9A99-ED2C-4304-B6F7-85A04B980457}"/>
              </a:ext>
            </a:extLst>
          </p:cNvPr>
          <p:cNvSpPr>
            <a:spLocks noChangeArrowheads="1"/>
          </p:cNvSpPr>
          <p:nvPr/>
        </p:nvSpPr>
        <p:spPr bwMode="auto">
          <a:xfrm>
            <a:off x="4675188" y="4895030"/>
            <a:ext cx="114458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TS DC1</a:t>
            </a:r>
          </a:p>
        </p:txBody>
      </p:sp>
      <p:sp>
        <p:nvSpPr>
          <p:cNvPr id="16" name="Rectangle 13">
            <a:extLst>
              <a:ext uri="{FF2B5EF4-FFF2-40B4-BE49-F238E27FC236}">
                <a16:creationId xmlns:a16="http://schemas.microsoft.com/office/drawing/2014/main" id="{DEC833BA-4B2F-4531-9457-18CC36BC066B}"/>
              </a:ext>
            </a:extLst>
          </p:cNvPr>
          <p:cNvSpPr>
            <a:spLocks noChangeArrowheads="1"/>
          </p:cNvSpPr>
          <p:nvPr/>
        </p:nvSpPr>
        <p:spPr bwMode="auto">
          <a:xfrm>
            <a:off x="1982788" y="4895030"/>
            <a:ext cx="80803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17" name="Rectangle 14">
            <a:extLst>
              <a:ext uri="{FF2B5EF4-FFF2-40B4-BE49-F238E27FC236}">
                <a16:creationId xmlns:a16="http://schemas.microsoft.com/office/drawing/2014/main" id="{A86FB09F-FA50-4213-9FFA-F5EC7EAEFFA5}"/>
              </a:ext>
            </a:extLst>
          </p:cNvPr>
          <p:cNvSpPr>
            <a:spLocks noChangeArrowheads="1"/>
          </p:cNvSpPr>
          <p:nvPr/>
        </p:nvSpPr>
        <p:spPr bwMode="auto">
          <a:xfrm>
            <a:off x="3530600" y="4895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18" name="Rectangle 15">
            <a:extLst>
              <a:ext uri="{FF2B5EF4-FFF2-40B4-BE49-F238E27FC236}">
                <a16:creationId xmlns:a16="http://schemas.microsoft.com/office/drawing/2014/main" id="{4A70524E-1EC7-47D8-8F03-10B62311669A}"/>
              </a:ext>
            </a:extLst>
          </p:cNvPr>
          <p:cNvSpPr>
            <a:spLocks noChangeArrowheads="1"/>
          </p:cNvSpPr>
          <p:nvPr/>
        </p:nvSpPr>
        <p:spPr bwMode="auto">
          <a:xfrm>
            <a:off x="5819775" y="4514030"/>
            <a:ext cx="1749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solidFill>
                  <a:srgbClr val="009999"/>
                </a:solidFill>
                <a:effectLst>
                  <a:outerShdw blurRad="38100" dist="38100" dir="2700000" algn="tl">
                    <a:srgbClr val="C0C0C0"/>
                  </a:outerShdw>
                </a:effectLst>
              </a:rPr>
              <a:t>Org. DC GUID</a:t>
            </a:r>
            <a:endParaRPr lang="en-US" sz="1600" b="1">
              <a:solidFill>
                <a:srgbClr val="009999"/>
              </a:solidFill>
              <a:effectLst>
                <a:outerShdw blurRad="38100" dist="38100" dir="2700000" algn="tl">
                  <a:srgbClr val="C0C0C0"/>
                </a:outerShdw>
              </a:effectLst>
            </a:endParaRPr>
          </a:p>
        </p:txBody>
      </p:sp>
      <p:sp>
        <p:nvSpPr>
          <p:cNvPr id="19" name="Rectangle 16">
            <a:extLst>
              <a:ext uri="{FF2B5EF4-FFF2-40B4-BE49-F238E27FC236}">
                <a16:creationId xmlns:a16="http://schemas.microsoft.com/office/drawing/2014/main" id="{AFB83A0A-2218-4CA7-96A2-A0826E300A43}"/>
              </a:ext>
            </a:extLst>
          </p:cNvPr>
          <p:cNvSpPr>
            <a:spLocks noChangeArrowheads="1"/>
          </p:cNvSpPr>
          <p:nvPr/>
        </p:nvSpPr>
        <p:spPr bwMode="auto">
          <a:xfrm>
            <a:off x="7569200" y="4895030"/>
            <a:ext cx="13462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20" name="Rectangle 17">
            <a:extLst>
              <a:ext uri="{FF2B5EF4-FFF2-40B4-BE49-F238E27FC236}">
                <a16:creationId xmlns:a16="http://schemas.microsoft.com/office/drawing/2014/main" id="{5433C800-203E-43FC-B950-8F46650ADA10}"/>
              </a:ext>
            </a:extLst>
          </p:cNvPr>
          <p:cNvSpPr>
            <a:spLocks noChangeArrowheads="1"/>
          </p:cNvSpPr>
          <p:nvPr/>
        </p:nvSpPr>
        <p:spPr bwMode="auto">
          <a:xfrm>
            <a:off x="5819775" y="4895030"/>
            <a:ext cx="1749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21" name="Rectangle 18">
            <a:extLst>
              <a:ext uri="{FF2B5EF4-FFF2-40B4-BE49-F238E27FC236}">
                <a16:creationId xmlns:a16="http://schemas.microsoft.com/office/drawing/2014/main" id="{A73870D4-F448-45D6-85D0-6BDE05DFD8CF}"/>
              </a:ext>
            </a:extLst>
          </p:cNvPr>
          <p:cNvSpPr>
            <a:spLocks noChangeArrowheads="1"/>
          </p:cNvSpPr>
          <p:nvPr/>
        </p:nvSpPr>
        <p:spPr bwMode="auto">
          <a:xfrm>
            <a:off x="838200" y="4514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Property</a:t>
            </a:r>
          </a:p>
        </p:txBody>
      </p:sp>
      <p:sp>
        <p:nvSpPr>
          <p:cNvPr id="22" name="Rectangle 19">
            <a:extLst>
              <a:ext uri="{FF2B5EF4-FFF2-40B4-BE49-F238E27FC236}">
                <a16:creationId xmlns:a16="http://schemas.microsoft.com/office/drawing/2014/main" id="{B6B073D1-B20D-415F-A3D7-71AE9CA93ED8}"/>
              </a:ext>
            </a:extLst>
          </p:cNvPr>
          <p:cNvSpPr>
            <a:spLocks noChangeArrowheads="1"/>
          </p:cNvSpPr>
          <p:nvPr/>
        </p:nvSpPr>
        <p:spPr bwMode="auto">
          <a:xfrm>
            <a:off x="1982788" y="4514030"/>
            <a:ext cx="80803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Value</a:t>
            </a:r>
          </a:p>
        </p:txBody>
      </p:sp>
      <p:sp>
        <p:nvSpPr>
          <p:cNvPr id="23" name="Rectangle 20">
            <a:extLst>
              <a:ext uri="{FF2B5EF4-FFF2-40B4-BE49-F238E27FC236}">
                <a16:creationId xmlns:a16="http://schemas.microsoft.com/office/drawing/2014/main" id="{55CAFE0D-3587-403C-BD9B-BA441A1BF1E4}"/>
              </a:ext>
            </a:extLst>
          </p:cNvPr>
          <p:cNvSpPr>
            <a:spLocks noChangeArrowheads="1"/>
          </p:cNvSpPr>
          <p:nvPr/>
        </p:nvSpPr>
        <p:spPr bwMode="auto">
          <a:xfrm>
            <a:off x="2790825" y="4514030"/>
            <a:ext cx="7397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USN</a:t>
            </a:r>
          </a:p>
        </p:txBody>
      </p:sp>
      <p:sp>
        <p:nvSpPr>
          <p:cNvPr id="24" name="Rectangle 21">
            <a:extLst>
              <a:ext uri="{FF2B5EF4-FFF2-40B4-BE49-F238E27FC236}">
                <a16:creationId xmlns:a16="http://schemas.microsoft.com/office/drawing/2014/main" id="{B2CCDA28-5CBA-452D-BE8A-E6A9270C2CDC}"/>
              </a:ext>
            </a:extLst>
          </p:cNvPr>
          <p:cNvSpPr>
            <a:spLocks noChangeArrowheads="1"/>
          </p:cNvSpPr>
          <p:nvPr/>
        </p:nvSpPr>
        <p:spPr bwMode="auto">
          <a:xfrm>
            <a:off x="4675188" y="4514030"/>
            <a:ext cx="114458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Timest.</a:t>
            </a:r>
          </a:p>
        </p:txBody>
      </p:sp>
      <p:sp>
        <p:nvSpPr>
          <p:cNvPr id="25" name="Rectangle 22">
            <a:extLst>
              <a:ext uri="{FF2B5EF4-FFF2-40B4-BE49-F238E27FC236}">
                <a16:creationId xmlns:a16="http://schemas.microsoft.com/office/drawing/2014/main" id="{AEDEDE77-E728-4AB3-A696-99F001ECE267}"/>
              </a:ext>
            </a:extLst>
          </p:cNvPr>
          <p:cNvSpPr>
            <a:spLocks noChangeArrowheads="1"/>
          </p:cNvSpPr>
          <p:nvPr/>
        </p:nvSpPr>
        <p:spPr bwMode="auto">
          <a:xfrm>
            <a:off x="7569200" y="4514030"/>
            <a:ext cx="13462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Org USN</a:t>
            </a:r>
          </a:p>
        </p:txBody>
      </p:sp>
      <p:sp>
        <p:nvSpPr>
          <p:cNvPr id="26" name="Rectangle 23">
            <a:extLst>
              <a:ext uri="{FF2B5EF4-FFF2-40B4-BE49-F238E27FC236}">
                <a16:creationId xmlns:a16="http://schemas.microsoft.com/office/drawing/2014/main" id="{B405AD54-43B7-4DE3-9DA3-F8F3D31B78A8}"/>
              </a:ext>
            </a:extLst>
          </p:cNvPr>
          <p:cNvSpPr>
            <a:spLocks noChangeArrowheads="1"/>
          </p:cNvSpPr>
          <p:nvPr/>
        </p:nvSpPr>
        <p:spPr bwMode="auto">
          <a:xfrm>
            <a:off x="838200" y="5276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P2:</a:t>
            </a:r>
          </a:p>
        </p:txBody>
      </p:sp>
      <p:sp>
        <p:nvSpPr>
          <p:cNvPr id="27" name="Rectangle 24">
            <a:extLst>
              <a:ext uri="{FF2B5EF4-FFF2-40B4-BE49-F238E27FC236}">
                <a16:creationId xmlns:a16="http://schemas.microsoft.com/office/drawing/2014/main" id="{DDE33364-95B6-4B30-B854-8E28AFC41E6E}"/>
              </a:ext>
            </a:extLst>
          </p:cNvPr>
          <p:cNvSpPr>
            <a:spLocks noChangeArrowheads="1"/>
          </p:cNvSpPr>
          <p:nvPr/>
        </p:nvSpPr>
        <p:spPr bwMode="auto">
          <a:xfrm>
            <a:off x="2790825" y="5276030"/>
            <a:ext cx="7397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2002</a:t>
            </a:r>
          </a:p>
        </p:txBody>
      </p:sp>
      <p:sp>
        <p:nvSpPr>
          <p:cNvPr id="28" name="Rectangle 25">
            <a:extLst>
              <a:ext uri="{FF2B5EF4-FFF2-40B4-BE49-F238E27FC236}">
                <a16:creationId xmlns:a16="http://schemas.microsoft.com/office/drawing/2014/main" id="{A6A9CF98-4CE2-427D-90FF-69415D132BAD}"/>
              </a:ext>
            </a:extLst>
          </p:cNvPr>
          <p:cNvSpPr>
            <a:spLocks noChangeArrowheads="1"/>
          </p:cNvSpPr>
          <p:nvPr/>
        </p:nvSpPr>
        <p:spPr bwMode="auto">
          <a:xfrm>
            <a:off x="4675188" y="5276030"/>
            <a:ext cx="114458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TS DC2</a:t>
            </a:r>
          </a:p>
        </p:txBody>
      </p:sp>
      <p:sp>
        <p:nvSpPr>
          <p:cNvPr id="29" name="Rectangle 26">
            <a:extLst>
              <a:ext uri="{FF2B5EF4-FFF2-40B4-BE49-F238E27FC236}">
                <a16:creationId xmlns:a16="http://schemas.microsoft.com/office/drawing/2014/main" id="{7B85BC9C-F570-49AF-B702-A960FBD20109}"/>
              </a:ext>
            </a:extLst>
          </p:cNvPr>
          <p:cNvSpPr>
            <a:spLocks noChangeArrowheads="1"/>
          </p:cNvSpPr>
          <p:nvPr/>
        </p:nvSpPr>
        <p:spPr bwMode="auto">
          <a:xfrm>
            <a:off x="1982788" y="5276030"/>
            <a:ext cx="80803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solidFill>
                  <a:srgbClr val="CC0066"/>
                </a:solidFill>
                <a:effectLst>
                  <a:outerShdw blurRad="38100" dist="38100" dir="2700000" algn="tl">
                    <a:srgbClr val="C0C0C0"/>
                  </a:outerShdw>
                </a:effectLst>
              </a:rPr>
              <a:t>Value</a:t>
            </a:r>
            <a:endParaRPr lang="en-US" sz="1600" b="1">
              <a:solidFill>
                <a:srgbClr val="CC0066"/>
              </a:solidFill>
              <a:effectLst>
                <a:outerShdw blurRad="38100" dist="38100" dir="2700000" algn="tl">
                  <a:srgbClr val="C0C0C0"/>
                </a:outerShdw>
              </a:effectLst>
            </a:endParaRPr>
          </a:p>
        </p:txBody>
      </p:sp>
      <p:sp>
        <p:nvSpPr>
          <p:cNvPr id="30" name="Rectangle 27">
            <a:extLst>
              <a:ext uri="{FF2B5EF4-FFF2-40B4-BE49-F238E27FC236}">
                <a16:creationId xmlns:a16="http://schemas.microsoft.com/office/drawing/2014/main" id="{B0F2BAA6-631C-4F1D-B655-C697C1BAB073}"/>
              </a:ext>
            </a:extLst>
          </p:cNvPr>
          <p:cNvSpPr>
            <a:spLocks noChangeArrowheads="1"/>
          </p:cNvSpPr>
          <p:nvPr/>
        </p:nvSpPr>
        <p:spPr bwMode="auto">
          <a:xfrm>
            <a:off x="3530600" y="5276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2</a:t>
            </a:r>
          </a:p>
        </p:txBody>
      </p:sp>
      <p:sp>
        <p:nvSpPr>
          <p:cNvPr id="31" name="Rectangle 28">
            <a:extLst>
              <a:ext uri="{FF2B5EF4-FFF2-40B4-BE49-F238E27FC236}">
                <a16:creationId xmlns:a16="http://schemas.microsoft.com/office/drawing/2014/main" id="{0F0403F7-0E0C-4527-AD20-E75CB0749639}"/>
              </a:ext>
            </a:extLst>
          </p:cNvPr>
          <p:cNvSpPr>
            <a:spLocks noChangeArrowheads="1"/>
          </p:cNvSpPr>
          <p:nvPr/>
        </p:nvSpPr>
        <p:spPr bwMode="auto">
          <a:xfrm>
            <a:off x="7569200" y="5276030"/>
            <a:ext cx="13462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2002</a:t>
            </a:r>
          </a:p>
        </p:txBody>
      </p:sp>
      <p:sp>
        <p:nvSpPr>
          <p:cNvPr id="32" name="Rectangle 29">
            <a:extLst>
              <a:ext uri="{FF2B5EF4-FFF2-40B4-BE49-F238E27FC236}">
                <a16:creationId xmlns:a16="http://schemas.microsoft.com/office/drawing/2014/main" id="{3F170FCB-019F-4A20-B495-609386D344D6}"/>
              </a:ext>
            </a:extLst>
          </p:cNvPr>
          <p:cNvSpPr>
            <a:spLocks noChangeArrowheads="1"/>
          </p:cNvSpPr>
          <p:nvPr/>
        </p:nvSpPr>
        <p:spPr bwMode="auto">
          <a:xfrm>
            <a:off x="5819775" y="5276030"/>
            <a:ext cx="1749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solidFill>
                  <a:srgbClr val="CC0066"/>
                </a:solidFill>
                <a:effectLst>
                  <a:outerShdw blurRad="38100" dist="38100" dir="2700000" algn="tl">
                    <a:srgbClr val="C0C0C0"/>
                  </a:outerShdw>
                </a:effectLst>
              </a:rPr>
              <a:t>D</a:t>
            </a:r>
            <a:r>
              <a:rPr lang="en-GB" sz="1600" b="1" i="1">
                <a:solidFill>
                  <a:srgbClr val="CC0066"/>
                </a:solidFill>
                <a:effectLst>
                  <a:outerShdw blurRad="38100" dist="38100" dir="2700000" algn="tl">
                    <a:srgbClr val="C0C0C0"/>
                  </a:outerShdw>
                </a:effectLst>
              </a:rPr>
              <a:t>C</a:t>
            </a:r>
            <a:r>
              <a:rPr lang="en-US" sz="1600" b="1" i="1">
                <a:solidFill>
                  <a:srgbClr val="CC0066"/>
                </a:solidFill>
                <a:effectLst>
                  <a:outerShdw blurRad="38100" dist="38100" dir="2700000" algn="tl">
                    <a:srgbClr val="C0C0C0"/>
                  </a:outerShdw>
                </a:effectLst>
              </a:rPr>
              <a:t>2 GUID</a:t>
            </a:r>
            <a:endParaRPr lang="en-US" sz="1600" b="1">
              <a:solidFill>
                <a:srgbClr val="CC0066"/>
              </a:solidFill>
              <a:effectLst>
                <a:outerShdw blurRad="38100" dist="38100" dir="2700000" algn="tl">
                  <a:srgbClr val="C0C0C0"/>
                </a:outerShdw>
              </a:effectLst>
            </a:endParaRPr>
          </a:p>
        </p:txBody>
      </p:sp>
      <p:sp>
        <p:nvSpPr>
          <p:cNvPr id="33" name="Rectangle 30">
            <a:extLst>
              <a:ext uri="{FF2B5EF4-FFF2-40B4-BE49-F238E27FC236}">
                <a16:creationId xmlns:a16="http://schemas.microsoft.com/office/drawing/2014/main" id="{B7CD2427-1901-4923-8D93-F8958FEBF700}"/>
              </a:ext>
            </a:extLst>
          </p:cNvPr>
          <p:cNvSpPr>
            <a:spLocks noChangeArrowheads="1"/>
          </p:cNvSpPr>
          <p:nvPr/>
        </p:nvSpPr>
        <p:spPr bwMode="auto">
          <a:xfrm>
            <a:off x="838200" y="5657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P3:</a:t>
            </a:r>
          </a:p>
        </p:txBody>
      </p:sp>
      <p:sp>
        <p:nvSpPr>
          <p:cNvPr id="34" name="Rectangle 31">
            <a:extLst>
              <a:ext uri="{FF2B5EF4-FFF2-40B4-BE49-F238E27FC236}">
                <a16:creationId xmlns:a16="http://schemas.microsoft.com/office/drawing/2014/main" id="{05D4848E-8381-4CA3-8DA9-C29B44C63580}"/>
              </a:ext>
            </a:extLst>
          </p:cNvPr>
          <p:cNvSpPr>
            <a:spLocks noChangeArrowheads="1"/>
          </p:cNvSpPr>
          <p:nvPr/>
        </p:nvSpPr>
        <p:spPr bwMode="auto">
          <a:xfrm>
            <a:off x="2790825" y="5657030"/>
            <a:ext cx="7397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1746</a:t>
            </a:r>
          </a:p>
        </p:txBody>
      </p:sp>
      <p:sp>
        <p:nvSpPr>
          <p:cNvPr id="35" name="Rectangle 32">
            <a:extLst>
              <a:ext uri="{FF2B5EF4-FFF2-40B4-BE49-F238E27FC236}">
                <a16:creationId xmlns:a16="http://schemas.microsoft.com/office/drawing/2014/main" id="{93800BF6-C72B-4F41-848A-044B4C1708E8}"/>
              </a:ext>
            </a:extLst>
          </p:cNvPr>
          <p:cNvSpPr>
            <a:spLocks noChangeArrowheads="1"/>
          </p:cNvSpPr>
          <p:nvPr/>
        </p:nvSpPr>
        <p:spPr bwMode="auto">
          <a:xfrm>
            <a:off x="4675188" y="5657030"/>
            <a:ext cx="114458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TS DC1</a:t>
            </a:r>
          </a:p>
        </p:txBody>
      </p:sp>
      <p:sp>
        <p:nvSpPr>
          <p:cNvPr id="36" name="Rectangle 33">
            <a:extLst>
              <a:ext uri="{FF2B5EF4-FFF2-40B4-BE49-F238E27FC236}">
                <a16:creationId xmlns:a16="http://schemas.microsoft.com/office/drawing/2014/main" id="{05F08DD4-38BF-4FB5-8804-82A92E881465}"/>
              </a:ext>
            </a:extLst>
          </p:cNvPr>
          <p:cNvSpPr>
            <a:spLocks noChangeArrowheads="1"/>
          </p:cNvSpPr>
          <p:nvPr/>
        </p:nvSpPr>
        <p:spPr bwMode="auto">
          <a:xfrm>
            <a:off x="1982788" y="5657030"/>
            <a:ext cx="80803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37" name="Rectangle 34">
            <a:extLst>
              <a:ext uri="{FF2B5EF4-FFF2-40B4-BE49-F238E27FC236}">
                <a16:creationId xmlns:a16="http://schemas.microsoft.com/office/drawing/2014/main" id="{0B192FA2-9ECE-4F46-B86A-C1A41FF1FC51}"/>
              </a:ext>
            </a:extLst>
          </p:cNvPr>
          <p:cNvSpPr>
            <a:spLocks noChangeArrowheads="1"/>
          </p:cNvSpPr>
          <p:nvPr/>
        </p:nvSpPr>
        <p:spPr bwMode="auto">
          <a:xfrm>
            <a:off x="3530600" y="5657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38" name="Rectangle 35">
            <a:extLst>
              <a:ext uri="{FF2B5EF4-FFF2-40B4-BE49-F238E27FC236}">
                <a16:creationId xmlns:a16="http://schemas.microsoft.com/office/drawing/2014/main" id="{702A3562-0702-4B5B-96C1-D2FD68AD9D90}"/>
              </a:ext>
            </a:extLst>
          </p:cNvPr>
          <p:cNvSpPr>
            <a:spLocks noChangeArrowheads="1"/>
          </p:cNvSpPr>
          <p:nvPr/>
        </p:nvSpPr>
        <p:spPr bwMode="auto">
          <a:xfrm>
            <a:off x="7569200" y="5657030"/>
            <a:ext cx="13462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39" name="Rectangle 36">
            <a:extLst>
              <a:ext uri="{FF2B5EF4-FFF2-40B4-BE49-F238E27FC236}">
                <a16:creationId xmlns:a16="http://schemas.microsoft.com/office/drawing/2014/main" id="{CD4A68A6-B947-4714-A516-C31F880BD1EC}"/>
              </a:ext>
            </a:extLst>
          </p:cNvPr>
          <p:cNvSpPr>
            <a:spLocks noChangeArrowheads="1"/>
          </p:cNvSpPr>
          <p:nvPr/>
        </p:nvSpPr>
        <p:spPr bwMode="auto">
          <a:xfrm>
            <a:off x="5819775" y="5657030"/>
            <a:ext cx="1749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40" name="Rectangle 37">
            <a:extLst>
              <a:ext uri="{FF2B5EF4-FFF2-40B4-BE49-F238E27FC236}">
                <a16:creationId xmlns:a16="http://schemas.microsoft.com/office/drawing/2014/main" id="{5EDA80D0-A762-4261-93B6-574E95B6C943}"/>
              </a:ext>
            </a:extLst>
          </p:cNvPr>
          <p:cNvSpPr>
            <a:spLocks noChangeArrowheads="1"/>
          </p:cNvSpPr>
          <p:nvPr/>
        </p:nvSpPr>
        <p:spPr bwMode="auto">
          <a:xfrm>
            <a:off x="838200" y="6038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P4:</a:t>
            </a:r>
          </a:p>
        </p:txBody>
      </p:sp>
      <p:sp>
        <p:nvSpPr>
          <p:cNvPr id="41" name="Rectangle 38">
            <a:extLst>
              <a:ext uri="{FF2B5EF4-FFF2-40B4-BE49-F238E27FC236}">
                <a16:creationId xmlns:a16="http://schemas.microsoft.com/office/drawing/2014/main" id="{D87FE489-AC9B-43E0-A9EC-990E229D52B7}"/>
              </a:ext>
            </a:extLst>
          </p:cNvPr>
          <p:cNvSpPr>
            <a:spLocks noChangeArrowheads="1"/>
          </p:cNvSpPr>
          <p:nvPr/>
        </p:nvSpPr>
        <p:spPr bwMode="auto">
          <a:xfrm>
            <a:off x="2790825" y="6038030"/>
            <a:ext cx="73977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1746</a:t>
            </a:r>
          </a:p>
        </p:txBody>
      </p:sp>
      <p:sp>
        <p:nvSpPr>
          <p:cNvPr id="42" name="Rectangle 39">
            <a:extLst>
              <a:ext uri="{FF2B5EF4-FFF2-40B4-BE49-F238E27FC236}">
                <a16:creationId xmlns:a16="http://schemas.microsoft.com/office/drawing/2014/main" id="{AFDCCB8C-0FC9-4608-9E31-81B20C3716AA}"/>
              </a:ext>
            </a:extLst>
          </p:cNvPr>
          <p:cNvSpPr>
            <a:spLocks noChangeArrowheads="1"/>
          </p:cNvSpPr>
          <p:nvPr/>
        </p:nvSpPr>
        <p:spPr bwMode="auto">
          <a:xfrm>
            <a:off x="4675188" y="6038030"/>
            <a:ext cx="114458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TS DC1</a:t>
            </a:r>
          </a:p>
        </p:txBody>
      </p:sp>
      <p:sp>
        <p:nvSpPr>
          <p:cNvPr id="43" name="Rectangle 40">
            <a:extLst>
              <a:ext uri="{FF2B5EF4-FFF2-40B4-BE49-F238E27FC236}">
                <a16:creationId xmlns:a16="http://schemas.microsoft.com/office/drawing/2014/main" id="{7FF082B2-7836-4392-9242-7677BABE2A58}"/>
              </a:ext>
            </a:extLst>
          </p:cNvPr>
          <p:cNvSpPr>
            <a:spLocks noChangeArrowheads="1"/>
          </p:cNvSpPr>
          <p:nvPr/>
        </p:nvSpPr>
        <p:spPr bwMode="auto">
          <a:xfrm>
            <a:off x="1982788" y="6038030"/>
            <a:ext cx="808037"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44" name="Rectangle 41">
            <a:extLst>
              <a:ext uri="{FF2B5EF4-FFF2-40B4-BE49-F238E27FC236}">
                <a16:creationId xmlns:a16="http://schemas.microsoft.com/office/drawing/2014/main" id="{07F63DE0-D1A2-49F0-9FC1-0439A8EC23F2}"/>
              </a:ext>
            </a:extLst>
          </p:cNvPr>
          <p:cNvSpPr>
            <a:spLocks noChangeArrowheads="1"/>
          </p:cNvSpPr>
          <p:nvPr/>
        </p:nvSpPr>
        <p:spPr bwMode="auto">
          <a:xfrm>
            <a:off x="3530600" y="6038030"/>
            <a:ext cx="1144588"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45" name="Rectangle 42">
            <a:extLst>
              <a:ext uri="{FF2B5EF4-FFF2-40B4-BE49-F238E27FC236}">
                <a16:creationId xmlns:a16="http://schemas.microsoft.com/office/drawing/2014/main" id="{F8FF37B1-655E-4370-8D0D-85E973D1873E}"/>
              </a:ext>
            </a:extLst>
          </p:cNvPr>
          <p:cNvSpPr>
            <a:spLocks noChangeArrowheads="1"/>
          </p:cNvSpPr>
          <p:nvPr/>
        </p:nvSpPr>
        <p:spPr bwMode="auto">
          <a:xfrm>
            <a:off x="7569200" y="6038030"/>
            <a:ext cx="1346200"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46" name="Rectangle 43">
            <a:extLst>
              <a:ext uri="{FF2B5EF4-FFF2-40B4-BE49-F238E27FC236}">
                <a16:creationId xmlns:a16="http://schemas.microsoft.com/office/drawing/2014/main" id="{31BE112F-9149-4755-A27E-BF098C8B379B}"/>
              </a:ext>
            </a:extLst>
          </p:cNvPr>
          <p:cNvSpPr>
            <a:spLocks noChangeArrowheads="1"/>
          </p:cNvSpPr>
          <p:nvPr/>
        </p:nvSpPr>
        <p:spPr bwMode="auto">
          <a:xfrm>
            <a:off x="5819775" y="6038030"/>
            <a:ext cx="1749425" cy="338138"/>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47" name="Rectangle 44">
            <a:extLst>
              <a:ext uri="{FF2B5EF4-FFF2-40B4-BE49-F238E27FC236}">
                <a16:creationId xmlns:a16="http://schemas.microsoft.com/office/drawing/2014/main" id="{E6D3B5C0-4E63-4260-A356-04B6AD40800A}"/>
              </a:ext>
            </a:extLst>
          </p:cNvPr>
          <p:cNvSpPr>
            <a:spLocks noChangeArrowheads="1"/>
          </p:cNvSpPr>
          <p:nvPr/>
        </p:nvSpPr>
        <p:spPr bwMode="auto">
          <a:xfrm>
            <a:off x="838200" y="4056830"/>
            <a:ext cx="3836988" cy="365125"/>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Object: </a:t>
            </a:r>
            <a:r>
              <a:rPr lang="en-US">
                <a:latin typeface="Times New Roman" panose="02020603050405020304" pitchFamily="18" charset="0"/>
              </a:rPr>
              <a:t>uSNCreated</a:t>
            </a:r>
            <a:r>
              <a:rPr lang="en-US" sz="1600" b="1">
                <a:effectLst>
                  <a:outerShdw blurRad="38100" dist="38100" dir="2700000" algn="tl">
                    <a:srgbClr val="C0C0C0"/>
                  </a:outerShdw>
                </a:effectLst>
              </a:rPr>
              <a:t> : 1746</a:t>
            </a:r>
            <a:endParaRPr lang="en-US" sz="1600" b="1">
              <a:solidFill>
                <a:srgbClr val="FFFF00"/>
              </a:solidFill>
              <a:effectLst>
                <a:outerShdw blurRad="38100" dist="38100" dir="2700000" algn="tl">
                  <a:srgbClr val="C0C0C0"/>
                </a:outerShdw>
              </a:effectLst>
            </a:endParaRPr>
          </a:p>
        </p:txBody>
      </p:sp>
      <p:sp>
        <p:nvSpPr>
          <p:cNvPr id="48" name="Rectangle 45">
            <a:extLst>
              <a:ext uri="{FF2B5EF4-FFF2-40B4-BE49-F238E27FC236}">
                <a16:creationId xmlns:a16="http://schemas.microsoft.com/office/drawing/2014/main" id="{DB4FE150-790F-457D-89B4-F898EA00FE33}"/>
              </a:ext>
            </a:extLst>
          </p:cNvPr>
          <p:cNvSpPr>
            <a:spLocks noChangeArrowheads="1"/>
          </p:cNvSpPr>
          <p:nvPr/>
        </p:nvSpPr>
        <p:spPr bwMode="auto">
          <a:xfrm>
            <a:off x="4675188" y="4056830"/>
            <a:ext cx="4240212" cy="365125"/>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Object: </a:t>
            </a:r>
            <a:r>
              <a:rPr lang="en-US">
                <a:latin typeface="Times New Roman" panose="02020603050405020304" pitchFamily="18" charset="0"/>
              </a:rPr>
              <a:t>uSNChanged</a:t>
            </a:r>
            <a:r>
              <a:rPr lang="en-US" sz="1600" b="1">
                <a:effectLst>
                  <a:outerShdw blurRad="38100" dist="38100" dir="2700000" algn="tl">
                    <a:srgbClr val="C0C0C0"/>
                  </a:outerShdw>
                </a:effectLst>
              </a:rPr>
              <a:t> : </a:t>
            </a:r>
            <a:r>
              <a:rPr lang="en-US" sz="1600" b="1">
                <a:solidFill>
                  <a:srgbClr val="CC0066"/>
                </a:solidFill>
                <a:effectLst>
                  <a:outerShdw blurRad="38100" dist="38100" dir="2700000" algn="tl">
                    <a:srgbClr val="C0C0C0"/>
                  </a:outerShdw>
                </a:effectLst>
              </a:rPr>
              <a:t>2002</a:t>
            </a:r>
          </a:p>
        </p:txBody>
      </p:sp>
      <p:sp>
        <p:nvSpPr>
          <p:cNvPr id="49" name="Text Box 47">
            <a:extLst>
              <a:ext uri="{FF2B5EF4-FFF2-40B4-BE49-F238E27FC236}">
                <a16:creationId xmlns:a16="http://schemas.microsoft.com/office/drawing/2014/main" id="{7D9343B8-F037-4E8E-BEC8-4071621886DB}"/>
              </a:ext>
            </a:extLst>
          </p:cNvPr>
          <p:cNvSpPr txBox="1">
            <a:spLocks noChangeArrowheads="1"/>
          </p:cNvSpPr>
          <p:nvPr/>
        </p:nvSpPr>
        <p:spPr bwMode="auto">
          <a:xfrm>
            <a:off x="7696200" y="192323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latin typeface="Arial Narrow" panose="020B0606020202030204" pitchFamily="34" charset="0"/>
              </a:rPr>
              <a:t>DC2</a:t>
            </a:r>
            <a:endParaRPr lang="en-US" altLang="en-US" sz="2000" b="1">
              <a:latin typeface="Arial Narrow" panose="020B0606020202030204" pitchFamily="34" charset="0"/>
            </a:endParaRPr>
          </a:p>
        </p:txBody>
      </p:sp>
      <p:sp>
        <p:nvSpPr>
          <p:cNvPr id="50" name="Text Box 48">
            <a:extLst>
              <a:ext uri="{FF2B5EF4-FFF2-40B4-BE49-F238E27FC236}">
                <a16:creationId xmlns:a16="http://schemas.microsoft.com/office/drawing/2014/main" id="{FE68F63B-F0FB-4271-B562-A7A7BAE55087}"/>
              </a:ext>
            </a:extLst>
          </p:cNvPr>
          <p:cNvSpPr txBox="1">
            <a:spLocks noChangeArrowheads="1"/>
          </p:cNvSpPr>
          <p:nvPr/>
        </p:nvSpPr>
        <p:spPr bwMode="auto">
          <a:xfrm>
            <a:off x="3429000" y="1466030"/>
            <a:ext cx="2952750"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a:effectLst>
                  <a:outerShdw blurRad="38100" dist="38100" dir="2700000" algn="tl">
                    <a:srgbClr val="C0C0C0"/>
                  </a:outerShdw>
                </a:effectLst>
              </a:rPr>
              <a:t>Change phone number</a:t>
            </a:r>
          </a:p>
        </p:txBody>
      </p:sp>
    </p:spTree>
    <p:extLst>
      <p:ext uri="{BB962C8B-B14F-4D97-AF65-F5344CB8AC3E}">
        <p14:creationId xmlns:p14="http://schemas.microsoft.com/office/powerpoint/2010/main" val="837311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US" altLang="en-US" dirty="0"/>
              <a:t>Change Replicated</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980308"/>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endParaRPr lang="en-GB" altLang="en-US" dirty="0"/>
          </a:p>
        </p:txBody>
      </p:sp>
      <p:graphicFrame>
        <p:nvGraphicFramePr>
          <p:cNvPr id="55" name="Object 2">
            <a:extLst>
              <a:ext uri="{FF2B5EF4-FFF2-40B4-BE49-F238E27FC236}">
                <a16:creationId xmlns:a16="http://schemas.microsoft.com/office/drawing/2014/main" id="{E2D26102-99B3-4D10-882F-6FC41B11FF0C}"/>
              </a:ext>
            </a:extLst>
          </p:cNvPr>
          <p:cNvGraphicFramePr>
            <a:graphicFrameLocks/>
          </p:cNvGraphicFramePr>
          <p:nvPr>
            <p:extLst>
              <p:ext uri="{D42A27DB-BD31-4B8C-83A1-F6EECF244321}">
                <p14:modId xmlns:p14="http://schemas.microsoft.com/office/powerpoint/2010/main" val="3716617145"/>
              </p:ext>
            </p:extLst>
          </p:nvPr>
        </p:nvGraphicFramePr>
        <p:xfrm>
          <a:off x="1143000" y="1466030"/>
          <a:ext cx="812800" cy="1346200"/>
        </p:xfrm>
        <a:graphic>
          <a:graphicData uri="http://schemas.openxmlformats.org/presentationml/2006/ole">
            <mc:AlternateContent xmlns:mc="http://schemas.openxmlformats.org/markup-compatibility/2006">
              <mc:Choice xmlns:v="urn:schemas-microsoft-com:vml" Requires="v">
                <p:oleObj spid="_x0000_s3236" name="Clip" r:id="rId4" imgW="889000" imgH="1651000" progId="MS_ClipArt_Gallery.2">
                  <p:embed/>
                </p:oleObj>
              </mc:Choice>
              <mc:Fallback>
                <p:oleObj name="Clip" r:id="rId4" imgW="889000" imgH="1651000" progId="MS_ClipArt_Gallery.2">
                  <p:embed/>
                  <p:pic>
                    <p:nvPicPr>
                      <p:cNvPr id="26626" name="Object 2">
                        <a:extLst>
                          <a:ext uri="{FF2B5EF4-FFF2-40B4-BE49-F238E27FC236}">
                            <a16:creationId xmlns:a16="http://schemas.microsoft.com/office/drawing/2014/main" id="{4545E581-BCE7-4C95-816B-78F400E477E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466030"/>
                        <a:ext cx="8128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 name="Rectangle 3">
            <a:extLst>
              <a:ext uri="{FF2B5EF4-FFF2-40B4-BE49-F238E27FC236}">
                <a16:creationId xmlns:a16="http://schemas.microsoft.com/office/drawing/2014/main" id="{5D77A250-B484-4B1F-9BBC-2675519F9A48}"/>
              </a:ext>
            </a:extLst>
          </p:cNvPr>
          <p:cNvSpPr>
            <a:spLocks noChangeArrowheads="1"/>
          </p:cNvSpPr>
          <p:nvPr/>
        </p:nvSpPr>
        <p:spPr bwMode="auto">
          <a:xfrm>
            <a:off x="838200" y="30662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5039</a:t>
            </a:r>
          </a:p>
        </p:txBody>
      </p:sp>
      <p:sp>
        <p:nvSpPr>
          <p:cNvPr id="57" name="Line 4">
            <a:extLst>
              <a:ext uri="{FF2B5EF4-FFF2-40B4-BE49-F238E27FC236}">
                <a16:creationId xmlns:a16="http://schemas.microsoft.com/office/drawing/2014/main" id="{8F18F8C3-C555-4352-AD60-28522A185BEA}"/>
              </a:ext>
            </a:extLst>
          </p:cNvPr>
          <p:cNvSpPr>
            <a:spLocks noChangeShapeType="1"/>
          </p:cNvSpPr>
          <p:nvPr/>
        </p:nvSpPr>
        <p:spPr bwMode="auto">
          <a:xfrm>
            <a:off x="2743200" y="3294830"/>
            <a:ext cx="762000" cy="0"/>
          </a:xfrm>
          <a:prstGeom prst="line">
            <a:avLst/>
          </a:prstGeom>
          <a:noFill/>
          <a:ln w="762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8" name="Object 5">
            <a:extLst>
              <a:ext uri="{FF2B5EF4-FFF2-40B4-BE49-F238E27FC236}">
                <a16:creationId xmlns:a16="http://schemas.microsoft.com/office/drawing/2014/main" id="{AE567C1F-B64C-4FC4-845C-2CFFB28BA4D3}"/>
              </a:ext>
            </a:extLst>
          </p:cNvPr>
          <p:cNvGraphicFramePr>
            <a:graphicFrameLocks noChangeAspect="1"/>
          </p:cNvGraphicFramePr>
          <p:nvPr>
            <p:extLst>
              <p:ext uri="{D42A27DB-BD31-4B8C-83A1-F6EECF244321}">
                <p14:modId xmlns:p14="http://schemas.microsoft.com/office/powerpoint/2010/main" val="322955384"/>
              </p:ext>
            </p:extLst>
          </p:nvPr>
        </p:nvGraphicFramePr>
        <p:xfrm>
          <a:off x="6553200" y="1466030"/>
          <a:ext cx="457200" cy="457200"/>
        </p:xfrm>
        <a:graphic>
          <a:graphicData uri="http://schemas.openxmlformats.org/presentationml/2006/ole">
            <mc:AlternateContent xmlns:mc="http://schemas.openxmlformats.org/markup-compatibility/2006">
              <mc:Choice xmlns:v="urn:schemas-microsoft-com:vml" Requires="v">
                <p:oleObj spid="_x0000_s3237" name="Photo Editor Photo" r:id="rId6" imgW="209524" imgH="209524" progId="MSPhotoEd.3">
                  <p:embed/>
                </p:oleObj>
              </mc:Choice>
              <mc:Fallback>
                <p:oleObj name="Photo Editor Photo" r:id="rId6" imgW="209524" imgH="209524" progId="MSPhotoEd.3">
                  <p:embed/>
                  <p:pic>
                    <p:nvPicPr>
                      <p:cNvPr id="26629" name="Object 5">
                        <a:extLst>
                          <a:ext uri="{FF2B5EF4-FFF2-40B4-BE49-F238E27FC236}">
                            <a16:creationId xmlns:a16="http://schemas.microsoft.com/office/drawing/2014/main" id="{33718DF7-CC05-4CC9-85B5-F524B3AC2D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146603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Line 6">
            <a:extLst>
              <a:ext uri="{FF2B5EF4-FFF2-40B4-BE49-F238E27FC236}">
                <a16:creationId xmlns:a16="http://schemas.microsoft.com/office/drawing/2014/main" id="{EB2F3BAA-5FA6-4B05-85F1-721EAFDFB927}"/>
              </a:ext>
            </a:extLst>
          </p:cNvPr>
          <p:cNvSpPr>
            <a:spLocks noChangeShapeType="1"/>
          </p:cNvSpPr>
          <p:nvPr/>
        </p:nvSpPr>
        <p:spPr bwMode="auto">
          <a:xfrm>
            <a:off x="2362200" y="2380430"/>
            <a:ext cx="4267200" cy="0"/>
          </a:xfrm>
          <a:prstGeom prst="line">
            <a:avLst/>
          </a:prstGeom>
          <a:noFill/>
          <a:ln w="57150">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0" name="Object 7">
            <a:extLst>
              <a:ext uri="{FF2B5EF4-FFF2-40B4-BE49-F238E27FC236}">
                <a16:creationId xmlns:a16="http://schemas.microsoft.com/office/drawing/2014/main" id="{3C019CA5-CCC6-426A-BDF0-693607C2AC45}"/>
              </a:ext>
            </a:extLst>
          </p:cNvPr>
          <p:cNvGraphicFramePr>
            <a:graphicFrameLocks/>
          </p:cNvGraphicFramePr>
          <p:nvPr>
            <p:extLst>
              <p:ext uri="{D42A27DB-BD31-4B8C-83A1-F6EECF244321}">
                <p14:modId xmlns:p14="http://schemas.microsoft.com/office/powerpoint/2010/main" val="464341960"/>
              </p:ext>
            </p:extLst>
          </p:nvPr>
        </p:nvGraphicFramePr>
        <p:xfrm>
          <a:off x="7315200" y="1618430"/>
          <a:ext cx="812800" cy="1346200"/>
        </p:xfrm>
        <a:graphic>
          <a:graphicData uri="http://schemas.openxmlformats.org/presentationml/2006/ole">
            <mc:AlternateContent xmlns:mc="http://schemas.openxmlformats.org/markup-compatibility/2006">
              <mc:Choice xmlns:v="urn:schemas-microsoft-com:vml" Requires="v">
                <p:oleObj spid="_x0000_s3238" name="Clip" r:id="rId8" imgW="889000" imgH="1651000" progId="MS_ClipArt_Gallery.2">
                  <p:embed/>
                </p:oleObj>
              </mc:Choice>
              <mc:Fallback>
                <p:oleObj name="Clip" r:id="rId8" imgW="889000" imgH="1651000" progId="MS_ClipArt_Gallery.2">
                  <p:embed/>
                  <p:pic>
                    <p:nvPicPr>
                      <p:cNvPr id="26631" name="Object 7">
                        <a:extLst>
                          <a:ext uri="{FF2B5EF4-FFF2-40B4-BE49-F238E27FC236}">
                            <a16:creationId xmlns:a16="http://schemas.microsoft.com/office/drawing/2014/main" id="{896F8ABA-80F4-4ABB-BA92-682F66A10F6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1618430"/>
                        <a:ext cx="8128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 name="Rectangle 8">
            <a:extLst>
              <a:ext uri="{FF2B5EF4-FFF2-40B4-BE49-F238E27FC236}">
                <a16:creationId xmlns:a16="http://schemas.microsoft.com/office/drawing/2014/main" id="{4CEB4FA7-30BC-4227-8C60-B98C78781272}"/>
              </a:ext>
            </a:extLst>
          </p:cNvPr>
          <p:cNvSpPr>
            <a:spLocks noChangeArrowheads="1"/>
          </p:cNvSpPr>
          <p:nvPr/>
        </p:nvSpPr>
        <p:spPr bwMode="auto">
          <a:xfrm>
            <a:off x="3657600" y="30662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a:t>
            </a:r>
            <a:r>
              <a:rPr lang="en-US" sz="2400" b="1">
                <a:solidFill>
                  <a:srgbClr val="CC0066"/>
                </a:solidFill>
                <a:effectLst>
                  <a:outerShdw blurRad="38100" dist="38100" dir="2700000" algn="tl">
                    <a:srgbClr val="C0C0C0"/>
                  </a:outerShdw>
                </a:effectLst>
              </a:rPr>
              <a:t>5040</a:t>
            </a:r>
          </a:p>
        </p:txBody>
      </p:sp>
      <p:sp>
        <p:nvSpPr>
          <p:cNvPr id="62" name="Rectangle 9">
            <a:extLst>
              <a:ext uri="{FF2B5EF4-FFF2-40B4-BE49-F238E27FC236}">
                <a16:creationId xmlns:a16="http://schemas.microsoft.com/office/drawing/2014/main" id="{70D419B2-B9E3-40B5-A0BB-EC7C5DCB16A0}"/>
              </a:ext>
            </a:extLst>
          </p:cNvPr>
          <p:cNvSpPr>
            <a:spLocks noChangeArrowheads="1"/>
          </p:cNvSpPr>
          <p:nvPr/>
        </p:nvSpPr>
        <p:spPr bwMode="auto">
          <a:xfrm>
            <a:off x="6248400" y="3142430"/>
            <a:ext cx="16938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spcBef>
                <a:spcPct val="30000"/>
              </a:spcBef>
              <a:defRPr/>
            </a:pPr>
            <a:r>
              <a:rPr lang="en-US" sz="2400" b="1">
                <a:effectLst>
                  <a:outerShdw blurRad="38100" dist="38100" dir="2700000" algn="tl">
                    <a:srgbClr val="C0C0C0"/>
                  </a:outerShdw>
                </a:effectLst>
              </a:rPr>
              <a:t>USN: 2002</a:t>
            </a:r>
          </a:p>
        </p:txBody>
      </p:sp>
      <p:sp>
        <p:nvSpPr>
          <p:cNvPr id="63" name="Line 10">
            <a:extLst>
              <a:ext uri="{FF2B5EF4-FFF2-40B4-BE49-F238E27FC236}">
                <a16:creationId xmlns:a16="http://schemas.microsoft.com/office/drawing/2014/main" id="{478C3EBF-0274-4C2F-B4EB-DAD5C01B31E1}"/>
              </a:ext>
            </a:extLst>
          </p:cNvPr>
          <p:cNvSpPr>
            <a:spLocks noChangeShapeType="1"/>
          </p:cNvSpPr>
          <p:nvPr/>
        </p:nvSpPr>
        <p:spPr bwMode="auto">
          <a:xfrm>
            <a:off x="2743200" y="3599630"/>
            <a:ext cx="990600" cy="304800"/>
          </a:xfrm>
          <a:prstGeom prst="line">
            <a:avLst/>
          </a:prstGeom>
          <a:noFill/>
          <a:ln w="762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 name="Group 11">
            <a:extLst>
              <a:ext uri="{FF2B5EF4-FFF2-40B4-BE49-F238E27FC236}">
                <a16:creationId xmlns:a16="http://schemas.microsoft.com/office/drawing/2014/main" id="{C57FB2C5-F3FE-454D-A229-8C41F2E60275}"/>
              </a:ext>
            </a:extLst>
          </p:cNvPr>
          <p:cNvGrpSpPr>
            <a:grpSpLocks/>
          </p:cNvGrpSpPr>
          <p:nvPr/>
        </p:nvGrpSpPr>
        <p:grpSpPr bwMode="auto">
          <a:xfrm>
            <a:off x="838200" y="4056830"/>
            <a:ext cx="8134350" cy="2319338"/>
            <a:chOff x="228" y="2496"/>
            <a:chExt cx="5280" cy="1461"/>
          </a:xfrm>
        </p:grpSpPr>
        <p:sp>
          <p:nvSpPr>
            <p:cNvPr id="65" name="Rectangle 12">
              <a:extLst>
                <a:ext uri="{FF2B5EF4-FFF2-40B4-BE49-F238E27FC236}">
                  <a16:creationId xmlns:a16="http://schemas.microsoft.com/office/drawing/2014/main" id="{3E5EECAB-BC92-4ED7-8FFA-639933F74F23}"/>
                </a:ext>
              </a:extLst>
            </p:cNvPr>
            <p:cNvSpPr>
              <a:spLocks noChangeArrowheads="1"/>
            </p:cNvSpPr>
            <p:nvPr/>
          </p:nvSpPr>
          <p:spPr bwMode="auto">
            <a:xfrm>
              <a:off x="228" y="302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P1:</a:t>
              </a:r>
            </a:p>
          </p:txBody>
        </p:sp>
        <p:sp>
          <p:nvSpPr>
            <p:cNvPr id="66" name="Rectangle 13">
              <a:extLst>
                <a:ext uri="{FF2B5EF4-FFF2-40B4-BE49-F238E27FC236}">
                  <a16:creationId xmlns:a16="http://schemas.microsoft.com/office/drawing/2014/main" id="{E5D96538-0435-4FD3-A228-F9F45C1AF225}"/>
                </a:ext>
              </a:extLst>
            </p:cNvPr>
            <p:cNvSpPr>
              <a:spLocks noChangeArrowheads="1"/>
            </p:cNvSpPr>
            <p:nvPr/>
          </p:nvSpPr>
          <p:spPr bwMode="auto">
            <a:xfrm>
              <a:off x="1504" y="3024"/>
              <a:ext cx="48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67" name="Rectangle 14">
              <a:extLst>
                <a:ext uri="{FF2B5EF4-FFF2-40B4-BE49-F238E27FC236}">
                  <a16:creationId xmlns:a16="http://schemas.microsoft.com/office/drawing/2014/main" id="{45A7AD60-2C9B-4ABB-8A7A-C5B986599209}"/>
                </a:ext>
              </a:extLst>
            </p:cNvPr>
            <p:cNvSpPr>
              <a:spLocks noChangeArrowheads="1"/>
            </p:cNvSpPr>
            <p:nvPr/>
          </p:nvSpPr>
          <p:spPr bwMode="auto">
            <a:xfrm>
              <a:off x="1988" y="278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Version#</a:t>
              </a:r>
            </a:p>
          </p:txBody>
        </p:sp>
        <p:sp>
          <p:nvSpPr>
            <p:cNvPr id="68" name="Rectangle 15">
              <a:extLst>
                <a:ext uri="{FF2B5EF4-FFF2-40B4-BE49-F238E27FC236}">
                  <a16:creationId xmlns:a16="http://schemas.microsoft.com/office/drawing/2014/main" id="{32C7DF45-40B5-42AC-8D5A-C62CFA1D54F3}"/>
                </a:ext>
              </a:extLst>
            </p:cNvPr>
            <p:cNvSpPr>
              <a:spLocks noChangeArrowheads="1"/>
            </p:cNvSpPr>
            <p:nvPr/>
          </p:nvSpPr>
          <p:spPr bwMode="auto">
            <a:xfrm>
              <a:off x="2736" y="302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TS DC1</a:t>
              </a:r>
            </a:p>
          </p:txBody>
        </p:sp>
        <p:sp>
          <p:nvSpPr>
            <p:cNvPr id="69" name="Rectangle 16">
              <a:extLst>
                <a:ext uri="{FF2B5EF4-FFF2-40B4-BE49-F238E27FC236}">
                  <a16:creationId xmlns:a16="http://schemas.microsoft.com/office/drawing/2014/main" id="{6EE4DE13-E158-4C55-A00E-70DF71ADF6A1}"/>
                </a:ext>
              </a:extLst>
            </p:cNvPr>
            <p:cNvSpPr>
              <a:spLocks noChangeArrowheads="1"/>
            </p:cNvSpPr>
            <p:nvPr/>
          </p:nvSpPr>
          <p:spPr bwMode="auto">
            <a:xfrm>
              <a:off x="976" y="3024"/>
              <a:ext cx="52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70" name="Rectangle 17">
              <a:extLst>
                <a:ext uri="{FF2B5EF4-FFF2-40B4-BE49-F238E27FC236}">
                  <a16:creationId xmlns:a16="http://schemas.microsoft.com/office/drawing/2014/main" id="{FA9539F8-551A-46C3-89DC-E585233DDEC6}"/>
                </a:ext>
              </a:extLst>
            </p:cNvPr>
            <p:cNvSpPr>
              <a:spLocks noChangeArrowheads="1"/>
            </p:cNvSpPr>
            <p:nvPr/>
          </p:nvSpPr>
          <p:spPr bwMode="auto">
            <a:xfrm>
              <a:off x="1988" y="302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71" name="Rectangle 18">
              <a:extLst>
                <a:ext uri="{FF2B5EF4-FFF2-40B4-BE49-F238E27FC236}">
                  <a16:creationId xmlns:a16="http://schemas.microsoft.com/office/drawing/2014/main" id="{7A8E8A9D-1BB5-4169-AC95-DF62142C5988}"/>
                </a:ext>
              </a:extLst>
            </p:cNvPr>
            <p:cNvSpPr>
              <a:spLocks noChangeArrowheads="1"/>
            </p:cNvSpPr>
            <p:nvPr/>
          </p:nvSpPr>
          <p:spPr bwMode="auto">
            <a:xfrm>
              <a:off x="3484" y="2784"/>
              <a:ext cx="114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solidFill>
                    <a:srgbClr val="009999"/>
                  </a:solidFill>
                  <a:effectLst>
                    <a:outerShdw blurRad="38100" dist="38100" dir="2700000" algn="tl">
                      <a:srgbClr val="C0C0C0"/>
                    </a:outerShdw>
                  </a:effectLst>
                </a:rPr>
                <a:t>Org. DC GUID</a:t>
              </a:r>
              <a:endParaRPr lang="en-US" sz="1600" b="1">
                <a:solidFill>
                  <a:srgbClr val="009999"/>
                </a:solidFill>
                <a:effectLst>
                  <a:outerShdw blurRad="38100" dist="38100" dir="2700000" algn="tl">
                    <a:srgbClr val="C0C0C0"/>
                  </a:outerShdw>
                </a:effectLst>
              </a:endParaRPr>
            </a:p>
          </p:txBody>
        </p:sp>
        <p:sp>
          <p:nvSpPr>
            <p:cNvPr id="72" name="Rectangle 19">
              <a:extLst>
                <a:ext uri="{FF2B5EF4-FFF2-40B4-BE49-F238E27FC236}">
                  <a16:creationId xmlns:a16="http://schemas.microsoft.com/office/drawing/2014/main" id="{356BD82D-1AA9-4A1C-8819-C4E97DC6993C}"/>
                </a:ext>
              </a:extLst>
            </p:cNvPr>
            <p:cNvSpPr>
              <a:spLocks noChangeArrowheads="1"/>
            </p:cNvSpPr>
            <p:nvPr/>
          </p:nvSpPr>
          <p:spPr bwMode="auto">
            <a:xfrm>
              <a:off x="4628" y="3024"/>
              <a:ext cx="880"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73" name="Rectangle 20">
              <a:extLst>
                <a:ext uri="{FF2B5EF4-FFF2-40B4-BE49-F238E27FC236}">
                  <a16:creationId xmlns:a16="http://schemas.microsoft.com/office/drawing/2014/main" id="{BE19B9F4-0A70-4023-82B6-9A40B04D23D1}"/>
                </a:ext>
              </a:extLst>
            </p:cNvPr>
            <p:cNvSpPr>
              <a:spLocks noChangeArrowheads="1"/>
            </p:cNvSpPr>
            <p:nvPr/>
          </p:nvSpPr>
          <p:spPr bwMode="auto">
            <a:xfrm>
              <a:off x="3484" y="3024"/>
              <a:ext cx="114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74" name="Rectangle 21">
              <a:extLst>
                <a:ext uri="{FF2B5EF4-FFF2-40B4-BE49-F238E27FC236}">
                  <a16:creationId xmlns:a16="http://schemas.microsoft.com/office/drawing/2014/main" id="{66E0E598-55B5-42CB-84B1-05168B6114BB}"/>
                </a:ext>
              </a:extLst>
            </p:cNvPr>
            <p:cNvSpPr>
              <a:spLocks noChangeArrowheads="1"/>
            </p:cNvSpPr>
            <p:nvPr/>
          </p:nvSpPr>
          <p:spPr bwMode="auto">
            <a:xfrm>
              <a:off x="228" y="278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Property</a:t>
              </a:r>
            </a:p>
          </p:txBody>
        </p:sp>
        <p:sp>
          <p:nvSpPr>
            <p:cNvPr id="75" name="Rectangle 22">
              <a:extLst>
                <a:ext uri="{FF2B5EF4-FFF2-40B4-BE49-F238E27FC236}">
                  <a16:creationId xmlns:a16="http://schemas.microsoft.com/office/drawing/2014/main" id="{E2318503-662B-43D8-8C19-ECFCEABD91FF}"/>
                </a:ext>
              </a:extLst>
            </p:cNvPr>
            <p:cNvSpPr>
              <a:spLocks noChangeArrowheads="1"/>
            </p:cNvSpPr>
            <p:nvPr/>
          </p:nvSpPr>
          <p:spPr bwMode="auto">
            <a:xfrm>
              <a:off x="976" y="2784"/>
              <a:ext cx="52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Value</a:t>
              </a:r>
            </a:p>
          </p:txBody>
        </p:sp>
        <p:sp>
          <p:nvSpPr>
            <p:cNvPr id="76" name="Rectangle 23">
              <a:extLst>
                <a:ext uri="{FF2B5EF4-FFF2-40B4-BE49-F238E27FC236}">
                  <a16:creationId xmlns:a16="http://schemas.microsoft.com/office/drawing/2014/main" id="{1F11E0B6-4616-4207-A1D3-786852D864A7}"/>
                </a:ext>
              </a:extLst>
            </p:cNvPr>
            <p:cNvSpPr>
              <a:spLocks noChangeArrowheads="1"/>
            </p:cNvSpPr>
            <p:nvPr/>
          </p:nvSpPr>
          <p:spPr bwMode="auto">
            <a:xfrm>
              <a:off x="1504" y="2784"/>
              <a:ext cx="48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USN</a:t>
              </a:r>
            </a:p>
          </p:txBody>
        </p:sp>
        <p:sp>
          <p:nvSpPr>
            <p:cNvPr id="77" name="Rectangle 24">
              <a:extLst>
                <a:ext uri="{FF2B5EF4-FFF2-40B4-BE49-F238E27FC236}">
                  <a16:creationId xmlns:a16="http://schemas.microsoft.com/office/drawing/2014/main" id="{60192CAF-A596-4956-808A-9BDD73ECD54B}"/>
                </a:ext>
              </a:extLst>
            </p:cNvPr>
            <p:cNvSpPr>
              <a:spLocks noChangeArrowheads="1"/>
            </p:cNvSpPr>
            <p:nvPr/>
          </p:nvSpPr>
          <p:spPr bwMode="auto">
            <a:xfrm>
              <a:off x="2736" y="278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Timest.</a:t>
              </a:r>
            </a:p>
          </p:txBody>
        </p:sp>
        <p:sp>
          <p:nvSpPr>
            <p:cNvPr id="78" name="Rectangle 25">
              <a:extLst>
                <a:ext uri="{FF2B5EF4-FFF2-40B4-BE49-F238E27FC236}">
                  <a16:creationId xmlns:a16="http://schemas.microsoft.com/office/drawing/2014/main" id="{14F12EC6-7CDB-471F-B293-087043EE3E0D}"/>
                </a:ext>
              </a:extLst>
            </p:cNvPr>
            <p:cNvSpPr>
              <a:spLocks noChangeArrowheads="1"/>
            </p:cNvSpPr>
            <p:nvPr/>
          </p:nvSpPr>
          <p:spPr bwMode="auto">
            <a:xfrm>
              <a:off x="4628" y="2784"/>
              <a:ext cx="880"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009999"/>
                  </a:solidFill>
                  <a:effectLst>
                    <a:outerShdw blurRad="38100" dist="38100" dir="2700000" algn="tl">
                      <a:srgbClr val="C0C0C0"/>
                    </a:outerShdw>
                  </a:effectLst>
                </a:rPr>
                <a:t>Org USN</a:t>
              </a:r>
            </a:p>
          </p:txBody>
        </p:sp>
        <p:sp>
          <p:nvSpPr>
            <p:cNvPr id="79" name="Rectangle 26">
              <a:extLst>
                <a:ext uri="{FF2B5EF4-FFF2-40B4-BE49-F238E27FC236}">
                  <a16:creationId xmlns:a16="http://schemas.microsoft.com/office/drawing/2014/main" id="{A007A159-487E-4E82-8B88-93A5F04E7CC2}"/>
                </a:ext>
              </a:extLst>
            </p:cNvPr>
            <p:cNvSpPr>
              <a:spLocks noChangeArrowheads="1"/>
            </p:cNvSpPr>
            <p:nvPr/>
          </p:nvSpPr>
          <p:spPr bwMode="auto">
            <a:xfrm>
              <a:off x="228" y="326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P2:</a:t>
              </a:r>
            </a:p>
          </p:txBody>
        </p:sp>
        <p:sp>
          <p:nvSpPr>
            <p:cNvPr id="80" name="Rectangle 27">
              <a:extLst>
                <a:ext uri="{FF2B5EF4-FFF2-40B4-BE49-F238E27FC236}">
                  <a16:creationId xmlns:a16="http://schemas.microsoft.com/office/drawing/2014/main" id="{ABFBCB95-A953-4AC0-949B-37F918FED3B2}"/>
                </a:ext>
              </a:extLst>
            </p:cNvPr>
            <p:cNvSpPr>
              <a:spLocks noChangeArrowheads="1"/>
            </p:cNvSpPr>
            <p:nvPr/>
          </p:nvSpPr>
          <p:spPr bwMode="auto">
            <a:xfrm>
              <a:off x="1504" y="3264"/>
              <a:ext cx="48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5040</a:t>
              </a:r>
            </a:p>
          </p:txBody>
        </p:sp>
        <p:sp>
          <p:nvSpPr>
            <p:cNvPr id="81" name="Rectangle 28">
              <a:extLst>
                <a:ext uri="{FF2B5EF4-FFF2-40B4-BE49-F238E27FC236}">
                  <a16:creationId xmlns:a16="http://schemas.microsoft.com/office/drawing/2014/main" id="{ECEB2B4B-27DF-4C04-88F7-FD1F0CEF33E6}"/>
                </a:ext>
              </a:extLst>
            </p:cNvPr>
            <p:cNvSpPr>
              <a:spLocks noChangeArrowheads="1"/>
            </p:cNvSpPr>
            <p:nvPr/>
          </p:nvSpPr>
          <p:spPr bwMode="auto">
            <a:xfrm>
              <a:off x="2736" y="326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TS DC2</a:t>
              </a:r>
            </a:p>
          </p:txBody>
        </p:sp>
        <p:sp>
          <p:nvSpPr>
            <p:cNvPr id="82" name="Rectangle 29">
              <a:extLst>
                <a:ext uri="{FF2B5EF4-FFF2-40B4-BE49-F238E27FC236}">
                  <a16:creationId xmlns:a16="http://schemas.microsoft.com/office/drawing/2014/main" id="{07B31EDA-07C5-420D-B949-B5138932E1AD}"/>
                </a:ext>
              </a:extLst>
            </p:cNvPr>
            <p:cNvSpPr>
              <a:spLocks noChangeArrowheads="1"/>
            </p:cNvSpPr>
            <p:nvPr/>
          </p:nvSpPr>
          <p:spPr bwMode="auto">
            <a:xfrm>
              <a:off x="976" y="3264"/>
              <a:ext cx="52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solidFill>
                    <a:srgbClr val="CC0066"/>
                  </a:solidFill>
                  <a:effectLst>
                    <a:outerShdw blurRad="38100" dist="38100" dir="2700000" algn="tl">
                      <a:srgbClr val="C0C0C0"/>
                    </a:outerShdw>
                  </a:effectLst>
                </a:rPr>
                <a:t>Value</a:t>
              </a:r>
              <a:endParaRPr lang="en-US" sz="1600" b="1">
                <a:solidFill>
                  <a:srgbClr val="CC0066"/>
                </a:solidFill>
                <a:effectLst>
                  <a:outerShdw blurRad="38100" dist="38100" dir="2700000" algn="tl">
                    <a:srgbClr val="C0C0C0"/>
                  </a:outerShdw>
                </a:effectLst>
              </a:endParaRPr>
            </a:p>
          </p:txBody>
        </p:sp>
        <p:sp>
          <p:nvSpPr>
            <p:cNvPr id="83" name="Rectangle 30">
              <a:extLst>
                <a:ext uri="{FF2B5EF4-FFF2-40B4-BE49-F238E27FC236}">
                  <a16:creationId xmlns:a16="http://schemas.microsoft.com/office/drawing/2014/main" id="{444DD5ED-1B3A-4886-8D00-09CB9B82D31A}"/>
                </a:ext>
              </a:extLst>
            </p:cNvPr>
            <p:cNvSpPr>
              <a:spLocks noChangeArrowheads="1"/>
            </p:cNvSpPr>
            <p:nvPr/>
          </p:nvSpPr>
          <p:spPr bwMode="auto">
            <a:xfrm>
              <a:off x="1988" y="326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2</a:t>
              </a:r>
            </a:p>
          </p:txBody>
        </p:sp>
        <p:sp>
          <p:nvSpPr>
            <p:cNvPr id="84" name="Rectangle 31">
              <a:extLst>
                <a:ext uri="{FF2B5EF4-FFF2-40B4-BE49-F238E27FC236}">
                  <a16:creationId xmlns:a16="http://schemas.microsoft.com/office/drawing/2014/main" id="{2B492111-9180-49BC-8D09-CE8266AD63DB}"/>
                </a:ext>
              </a:extLst>
            </p:cNvPr>
            <p:cNvSpPr>
              <a:spLocks noChangeArrowheads="1"/>
            </p:cNvSpPr>
            <p:nvPr/>
          </p:nvSpPr>
          <p:spPr bwMode="auto">
            <a:xfrm>
              <a:off x="4628" y="3264"/>
              <a:ext cx="880"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solidFill>
                    <a:srgbClr val="CC0066"/>
                  </a:solidFill>
                  <a:effectLst>
                    <a:outerShdw blurRad="38100" dist="38100" dir="2700000" algn="tl">
                      <a:srgbClr val="C0C0C0"/>
                    </a:outerShdw>
                  </a:effectLst>
                </a:rPr>
                <a:t>2002</a:t>
              </a:r>
            </a:p>
          </p:txBody>
        </p:sp>
        <p:sp>
          <p:nvSpPr>
            <p:cNvPr id="85" name="Rectangle 32">
              <a:extLst>
                <a:ext uri="{FF2B5EF4-FFF2-40B4-BE49-F238E27FC236}">
                  <a16:creationId xmlns:a16="http://schemas.microsoft.com/office/drawing/2014/main" id="{C179AB92-0E23-4706-90AF-0D4E187F5CDA}"/>
                </a:ext>
              </a:extLst>
            </p:cNvPr>
            <p:cNvSpPr>
              <a:spLocks noChangeArrowheads="1"/>
            </p:cNvSpPr>
            <p:nvPr/>
          </p:nvSpPr>
          <p:spPr bwMode="auto">
            <a:xfrm>
              <a:off x="3484" y="3264"/>
              <a:ext cx="114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solidFill>
                    <a:srgbClr val="CC0066"/>
                  </a:solidFill>
                  <a:effectLst>
                    <a:outerShdw blurRad="38100" dist="38100" dir="2700000" algn="tl">
                      <a:srgbClr val="C0C0C0"/>
                    </a:outerShdw>
                  </a:effectLst>
                </a:rPr>
                <a:t>D</a:t>
              </a:r>
              <a:r>
                <a:rPr lang="en-GB" sz="1600" b="1" i="1">
                  <a:solidFill>
                    <a:srgbClr val="CC0066"/>
                  </a:solidFill>
                  <a:effectLst>
                    <a:outerShdw blurRad="38100" dist="38100" dir="2700000" algn="tl">
                      <a:srgbClr val="C0C0C0"/>
                    </a:outerShdw>
                  </a:effectLst>
                </a:rPr>
                <a:t>C</a:t>
              </a:r>
              <a:r>
                <a:rPr lang="en-US" sz="1600" b="1" i="1">
                  <a:solidFill>
                    <a:srgbClr val="CC0066"/>
                  </a:solidFill>
                  <a:effectLst>
                    <a:outerShdw blurRad="38100" dist="38100" dir="2700000" algn="tl">
                      <a:srgbClr val="C0C0C0"/>
                    </a:outerShdw>
                  </a:effectLst>
                </a:rPr>
                <a:t>2 GUID</a:t>
              </a:r>
              <a:endParaRPr lang="en-US" sz="1600" b="1">
                <a:solidFill>
                  <a:srgbClr val="CC0066"/>
                </a:solidFill>
                <a:effectLst>
                  <a:outerShdw blurRad="38100" dist="38100" dir="2700000" algn="tl">
                    <a:srgbClr val="C0C0C0"/>
                  </a:outerShdw>
                </a:effectLst>
              </a:endParaRPr>
            </a:p>
          </p:txBody>
        </p:sp>
        <p:sp>
          <p:nvSpPr>
            <p:cNvPr id="86" name="Rectangle 33">
              <a:extLst>
                <a:ext uri="{FF2B5EF4-FFF2-40B4-BE49-F238E27FC236}">
                  <a16:creationId xmlns:a16="http://schemas.microsoft.com/office/drawing/2014/main" id="{BA48EC03-EF3A-48DC-95A7-04343E9981DB}"/>
                </a:ext>
              </a:extLst>
            </p:cNvPr>
            <p:cNvSpPr>
              <a:spLocks noChangeArrowheads="1"/>
            </p:cNvSpPr>
            <p:nvPr/>
          </p:nvSpPr>
          <p:spPr bwMode="auto">
            <a:xfrm>
              <a:off x="228" y="350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P3:</a:t>
              </a:r>
            </a:p>
          </p:txBody>
        </p:sp>
        <p:sp>
          <p:nvSpPr>
            <p:cNvPr id="87" name="Rectangle 34">
              <a:extLst>
                <a:ext uri="{FF2B5EF4-FFF2-40B4-BE49-F238E27FC236}">
                  <a16:creationId xmlns:a16="http://schemas.microsoft.com/office/drawing/2014/main" id="{6C696BFA-ADB6-47BB-A88B-A2B33E8ABB14}"/>
                </a:ext>
              </a:extLst>
            </p:cNvPr>
            <p:cNvSpPr>
              <a:spLocks noChangeArrowheads="1"/>
            </p:cNvSpPr>
            <p:nvPr/>
          </p:nvSpPr>
          <p:spPr bwMode="auto">
            <a:xfrm>
              <a:off x="1504" y="3504"/>
              <a:ext cx="48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88" name="Rectangle 35">
              <a:extLst>
                <a:ext uri="{FF2B5EF4-FFF2-40B4-BE49-F238E27FC236}">
                  <a16:creationId xmlns:a16="http://schemas.microsoft.com/office/drawing/2014/main" id="{0C69631E-02B4-46B3-94FC-9F9AEA8B6239}"/>
                </a:ext>
              </a:extLst>
            </p:cNvPr>
            <p:cNvSpPr>
              <a:spLocks noChangeArrowheads="1"/>
            </p:cNvSpPr>
            <p:nvPr/>
          </p:nvSpPr>
          <p:spPr bwMode="auto">
            <a:xfrm>
              <a:off x="2736" y="350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TS DC1</a:t>
              </a:r>
            </a:p>
          </p:txBody>
        </p:sp>
        <p:sp>
          <p:nvSpPr>
            <p:cNvPr id="89" name="Rectangle 36">
              <a:extLst>
                <a:ext uri="{FF2B5EF4-FFF2-40B4-BE49-F238E27FC236}">
                  <a16:creationId xmlns:a16="http://schemas.microsoft.com/office/drawing/2014/main" id="{7B9E3908-6C53-4F68-AF6C-64442FA3E3B5}"/>
                </a:ext>
              </a:extLst>
            </p:cNvPr>
            <p:cNvSpPr>
              <a:spLocks noChangeArrowheads="1"/>
            </p:cNvSpPr>
            <p:nvPr/>
          </p:nvSpPr>
          <p:spPr bwMode="auto">
            <a:xfrm>
              <a:off x="976" y="3504"/>
              <a:ext cx="52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90" name="Rectangle 37">
              <a:extLst>
                <a:ext uri="{FF2B5EF4-FFF2-40B4-BE49-F238E27FC236}">
                  <a16:creationId xmlns:a16="http://schemas.microsoft.com/office/drawing/2014/main" id="{75E810B9-3066-4FE0-8D76-23A4E5F65701}"/>
                </a:ext>
              </a:extLst>
            </p:cNvPr>
            <p:cNvSpPr>
              <a:spLocks noChangeArrowheads="1"/>
            </p:cNvSpPr>
            <p:nvPr/>
          </p:nvSpPr>
          <p:spPr bwMode="auto">
            <a:xfrm>
              <a:off x="1988" y="350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91" name="Rectangle 38">
              <a:extLst>
                <a:ext uri="{FF2B5EF4-FFF2-40B4-BE49-F238E27FC236}">
                  <a16:creationId xmlns:a16="http://schemas.microsoft.com/office/drawing/2014/main" id="{DC872D32-F4EA-460D-960B-0941E5BE2332}"/>
                </a:ext>
              </a:extLst>
            </p:cNvPr>
            <p:cNvSpPr>
              <a:spLocks noChangeArrowheads="1"/>
            </p:cNvSpPr>
            <p:nvPr/>
          </p:nvSpPr>
          <p:spPr bwMode="auto">
            <a:xfrm>
              <a:off x="4628" y="3504"/>
              <a:ext cx="880"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92" name="Rectangle 39">
              <a:extLst>
                <a:ext uri="{FF2B5EF4-FFF2-40B4-BE49-F238E27FC236}">
                  <a16:creationId xmlns:a16="http://schemas.microsoft.com/office/drawing/2014/main" id="{C2F6A2C1-9BE9-4E29-B9EB-A6E164B1848F}"/>
                </a:ext>
              </a:extLst>
            </p:cNvPr>
            <p:cNvSpPr>
              <a:spLocks noChangeArrowheads="1"/>
            </p:cNvSpPr>
            <p:nvPr/>
          </p:nvSpPr>
          <p:spPr bwMode="auto">
            <a:xfrm>
              <a:off x="3484" y="3504"/>
              <a:ext cx="114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93" name="Rectangle 40">
              <a:extLst>
                <a:ext uri="{FF2B5EF4-FFF2-40B4-BE49-F238E27FC236}">
                  <a16:creationId xmlns:a16="http://schemas.microsoft.com/office/drawing/2014/main" id="{D8A92DAF-080B-4E99-9E31-1FC34D037A70}"/>
                </a:ext>
              </a:extLst>
            </p:cNvPr>
            <p:cNvSpPr>
              <a:spLocks noChangeArrowheads="1"/>
            </p:cNvSpPr>
            <p:nvPr/>
          </p:nvSpPr>
          <p:spPr bwMode="auto">
            <a:xfrm>
              <a:off x="228" y="374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P4:</a:t>
              </a:r>
            </a:p>
          </p:txBody>
        </p:sp>
        <p:sp>
          <p:nvSpPr>
            <p:cNvPr id="94" name="Rectangle 41">
              <a:extLst>
                <a:ext uri="{FF2B5EF4-FFF2-40B4-BE49-F238E27FC236}">
                  <a16:creationId xmlns:a16="http://schemas.microsoft.com/office/drawing/2014/main" id="{40A30CBB-6181-4450-A4D9-FD661F0E7568}"/>
                </a:ext>
              </a:extLst>
            </p:cNvPr>
            <p:cNvSpPr>
              <a:spLocks noChangeArrowheads="1"/>
            </p:cNvSpPr>
            <p:nvPr/>
          </p:nvSpPr>
          <p:spPr bwMode="auto">
            <a:xfrm>
              <a:off x="1504" y="3744"/>
              <a:ext cx="48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95" name="Rectangle 42">
              <a:extLst>
                <a:ext uri="{FF2B5EF4-FFF2-40B4-BE49-F238E27FC236}">
                  <a16:creationId xmlns:a16="http://schemas.microsoft.com/office/drawing/2014/main" id="{0A429B14-6906-44B4-A6D9-FF97BDB98F93}"/>
                </a:ext>
              </a:extLst>
            </p:cNvPr>
            <p:cNvSpPr>
              <a:spLocks noChangeArrowheads="1"/>
            </p:cNvSpPr>
            <p:nvPr/>
          </p:nvSpPr>
          <p:spPr bwMode="auto">
            <a:xfrm>
              <a:off x="2736" y="374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TS DC1</a:t>
              </a:r>
            </a:p>
          </p:txBody>
        </p:sp>
        <p:sp>
          <p:nvSpPr>
            <p:cNvPr id="96" name="Rectangle 43">
              <a:extLst>
                <a:ext uri="{FF2B5EF4-FFF2-40B4-BE49-F238E27FC236}">
                  <a16:creationId xmlns:a16="http://schemas.microsoft.com/office/drawing/2014/main" id="{2EC28265-28AF-4BB5-B586-57A72F9A4A3A}"/>
                </a:ext>
              </a:extLst>
            </p:cNvPr>
            <p:cNvSpPr>
              <a:spLocks noChangeArrowheads="1"/>
            </p:cNvSpPr>
            <p:nvPr/>
          </p:nvSpPr>
          <p:spPr bwMode="auto">
            <a:xfrm>
              <a:off x="976" y="3744"/>
              <a:ext cx="52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Value</a:t>
              </a:r>
              <a:endParaRPr lang="en-US" sz="1600" b="1">
                <a:effectLst>
                  <a:outerShdw blurRad="38100" dist="38100" dir="2700000" algn="tl">
                    <a:srgbClr val="C0C0C0"/>
                  </a:outerShdw>
                </a:effectLst>
              </a:endParaRPr>
            </a:p>
          </p:txBody>
        </p:sp>
        <p:sp>
          <p:nvSpPr>
            <p:cNvPr id="97" name="Rectangle 44">
              <a:extLst>
                <a:ext uri="{FF2B5EF4-FFF2-40B4-BE49-F238E27FC236}">
                  <a16:creationId xmlns:a16="http://schemas.microsoft.com/office/drawing/2014/main" id="{E352C268-F1E0-4083-9B6A-2DFED4B969BB}"/>
                </a:ext>
              </a:extLst>
            </p:cNvPr>
            <p:cNvSpPr>
              <a:spLocks noChangeArrowheads="1"/>
            </p:cNvSpPr>
            <p:nvPr/>
          </p:nvSpPr>
          <p:spPr bwMode="auto">
            <a:xfrm>
              <a:off x="1988" y="3744"/>
              <a:ext cx="748"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1</a:t>
              </a:r>
            </a:p>
          </p:txBody>
        </p:sp>
        <p:sp>
          <p:nvSpPr>
            <p:cNvPr id="98" name="Rectangle 45">
              <a:extLst>
                <a:ext uri="{FF2B5EF4-FFF2-40B4-BE49-F238E27FC236}">
                  <a16:creationId xmlns:a16="http://schemas.microsoft.com/office/drawing/2014/main" id="{53F381C9-F36A-44AB-8A95-5FBDEA33DD8B}"/>
                </a:ext>
              </a:extLst>
            </p:cNvPr>
            <p:cNvSpPr>
              <a:spLocks noChangeArrowheads="1"/>
            </p:cNvSpPr>
            <p:nvPr/>
          </p:nvSpPr>
          <p:spPr bwMode="auto">
            <a:xfrm>
              <a:off x="4628" y="3744"/>
              <a:ext cx="880"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4711</a:t>
              </a:r>
            </a:p>
          </p:txBody>
        </p:sp>
        <p:sp>
          <p:nvSpPr>
            <p:cNvPr id="99" name="Rectangle 46">
              <a:extLst>
                <a:ext uri="{FF2B5EF4-FFF2-40B4-BE49-F238E27FC236}">
                  <a16:creationId xmlns:a16="http://schemas.microsoft.com/office/drawing/2014/main" id="{80DB0542-1B81-444C-8FE3-B39323B0E3D3}"/>
                </a:ext>
              </a:extLst>
            </p:cNvPr>
            <p:cNvSpPr>
              <a:spLocks noChangeArrowheads="1"/>
            </p:cNvSpPr>
            <p:nvPr/>
          </p:nvSpPr>
          <p:spPr bwMode="auto">
            <a:xfrm>
              <a:off x="3484" y="3744"/>
              <a:ext cx="1144" cy="213"/>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i="1">
                  <a:effectLst>
                    <a:outerShdw blurRad="38100" dist="38100" dir="2700000" algn="tl">
                      <a:srgbClr val="C0C0C0"/>
                    </a:outerShdw>
                  </a:effectLst>
                </a:rPr>
                <a:t>D</a:t>
              </a:r>
              <a:r>
                <a:rPr lang="en-GB" sz="1600" b="1" i="1">
                  <a:effectLst>
                    <a:outerShdw blurRad="38100" dist="38100" dir="2700000" algn="tl">
                      <a:srgbClr val="C0C0C0"/>
                    </a:outerShdw>
                  </a:effectLst>
                </a:rPr>
                <a:t>C</a:t>
              </a:r>
              <a:r>
                <a:rPr lang="en-US" sz="1600" b="1" i="1">
                  <a:effectLst>
                    <a:outerShdw blurRad="38100" dist="38100" dir="2700000" algn="tl">
                      <a:srgbClr val="C0C0C0"/>
                    </a:outerShdw>
                  </a:effectLst>
                </a:rPr>
                <a:t>1 GUID</a:t>
              </a:r>
              <a:endParaRPr lang="en-US" sz="1600" b="1">
                <a:effectLst>
                  <a:outerShdw blurRad="38100" dist="38100" dir="2700000" algn="tl">
                    <a:srgbClr val="C0C0C0"/>
                  </a:outerShdw>
                </a:effectLst>
              </a:endParaRPr>
            </a:p>
          </p:txBody>
        </p:sp>
        <p:sp>
          <p:nvSpPr>
            <p:cNvPr id="100" name="Rectangle 47">
              <a:extLst>
                <a:ext uri="{FF2B5EF4-FFF2-40B4-BE49-F238E27FC236}">
                  <a16:creationId xmlns:a16="http://schemas.microsoft.com/office/drawing/2014/main" id="{0C4DF943-B05F-4F0A-BB22-65290318C268}"/>
                </a:ext>
              </a:extLst>
            </p:cNvPr>
            <p:cNvSpPr>
              <a:spLocks noChangeArrowheads="1"/>
            </p:cNvSpPr>
            <p:nvPr/>
          </p:nvSpPr>
          <p:spPr bwMode="auto">
            <a:xfrm>
              <a:off x="228" y="2496"/>
              <a:ext cx="2508" cy="230"/>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Object: </a:t>
              </a:r>
              <a:r>
                <a:rPr lang="en-US">
                  <a:latin typeface="Times New Roman" panose="02020603050405020304" pitchFamily="18" charset="0"/>
                </a:rPr>
                <a:t>uSNCreated</a:t>
              </a:r>
              <a:r>
                <a:rPr lang="en-US" sz="1600" b="1">
                  <a:effectLst>
                    <a:outerShdw blurRad="38100" dist="38100" dir="2700000" algn="tl">
                      <a:srgbClr val="C0C0C0"/>
                    </a:outerShdw>
                  </a:effectLst>
                </a:rPr>
                <a:t> : 4711</a:t>
              </a:r>
              <a:endParaRPr lang="en-US" sz="1600" b="1">
                <a:solidFill>
                  <a:srgbClr val="FFFF00"/>
                </a:solidFill>
                <a:effectLst>
                  <a:outerShdw blurRad="38100" dist="38100" dir="2700000" algn="tl">
                    <a:srgbClr val="C0C0C0"/>
                  </a:outerShdw>
                </a:effectLst>
              </a:endParaRPr>
            </a:p>
          </p:txBody>
        </p:sp>
        <p:sp>
          <p:nvSpPr>
            <p:cNvPr id="101" name="Rectangle 48">
              <a:extLst>
                <a:ext uri="{FF2B5EF4-FFF2-40B4-BE49-F238E27FC236}">
                  <a16:creationId xmlns:a16="http://schemas.microsoft.com/office/drawing/2014/main" id="{DBAF3C16-C8A0-431C-82CF-D9800C8AD7DC}"/>
                </a:ext>
              </a:extLst>
            </p:cNvPr>
            <p:cNvSpPr>
              <a:spLocks noChangeArrowheads="1"/>
            </p:cNvSpPr>
            <p:nvPr/>
          </p:nvSpPr>
          <p:spPr bwMode="auto">
            <a:xfrm>
              <a:off x="2736" y="2496"/>
              <a:ext cx="2772" cy="230"/>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0000"/>
                </a:lnSpc>
                <a:spcBef>
                  <a:spcPct val="30000"/>
                </a:spcBef>
                <a:defRPr/>
              </a:pPr>
              <a:r>
                <a:rPr lang="en-US" sz="1600" b="1">
                  <a:effectLst>
                    <a:outerShdw blurRad="38100" dist="38100" dir="2700000" algn="tl">
                      <a:srgbClr val="C0C0C0"/>
                    </a:outerShdw>
                  </a:effectLst>
                </a:rPr>
                <a:t>Object: </a:t>
              </a:r>
              <a:r>
                <a:rPr lang="en-US">
                  <a:latin typeface="Times New Roman" panose="02020603050405020304" pitchFamily="18" charset="0"/>
                </a:rPr>
                <a:t>uSNChanged</a:t>
              </a:r>
              <a:r>
                <a:rPr lang="en-US" sz="1600" b="1">
                  <a:effectLst>
                    <a:outerShdw blurRad="38100" dist="38100" dir="2700000" algn="tl">
                      <a:srgbClr val="C0C0C0"/>
                    </a:outerShdw>
                  </a:effectLst>
                </a:rPr>
                <a:t> : </a:t>
              </a:r>
              <a:r>
                <a:rPr lang="en-US" sz="1600" b="1">
                  <a:solidFill>
                    <a:srgbClr val="CC0066"/>
                  </a:solidFill>
                  <a:effectLst>
                    <a:outerShdw blurRad="38100" dist="38100" dir="2700000" algn="tl">
                      <a:srgbClr val="C0C0C0"/>
                    </a:outerShdw>
                  </a:effectLst>
                </a:rPr>
                <a:t>5040</a:t>
              </a:r>
            </a:p>
          </p:txBody>
        </p:sp>
      </p:grpSp>
      <p:sp>
        <p:nvSpPr>
          <p:cNvPr id="102" name="Text Box 50">
            <a:extLst>
              <a:ext uri="{FF2B5EF4-FFF2-40B4-BE49-F238E27FC236}">
                <a16:creationId xmlns:a16="http://schemas.microsoft.com/office/drawing/2014/main" id="{724C6609-5707-497D-B5C6-BC46F749ED7E}"/>
              </a:ext>
            </a:extLst>
          </p:cNvPr>
          <p:cNvSpPr txBox="1">
            <a:spLocks noChangeArrowheads="1"/>
          </p:cNvSpPr>
          <p:nvPr/>
        </p:nvSpPr>
        <p:spPr bwMode="auto">
          <a:xfrm>
            <a:off x="8077200" y="207563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latin typeface="Arial Narrow" panose="020B0606020202030204" pitchFamily="34" charset="0"/>
              </a:rPr>
              <a:t>DC2</a:t>
            </a:r>
            <a:endParaRPr lang="en-US" altLang="en-US" sz="2000" b="1">
              <a:latin typeface="Arial Narrow" panose="020B0606020202030204" pitchFamily="34" charset="0"/>
            </a:endParaRPr>
          </a:p>
        </p:txBody>
      </p:sp>
      <p:sp>
        <p:nvSpPr>
          <p:cNvPr id="103" name="Text Box 51">
            <a:extLst>
              <a:ext uri="{FF2B5EF4-FFF2-40B4-BE49-F238E27FC236}">
                <a16:creationId xmlns:a16="http://schemas.microsoft.com/office/drawing/2014/main" id="{8C6ECBD6-4348-4C3E-AE33-69301582BAC7}"/>
              </a:ext>
            </a:extLst>
          </p:cNvPr>
          <p:cNvSpPr txBox="1">
            <a:spLocks noChangeArrowheads="1"/>
          </p:cNvSpPr>
          <p:nvPr/>
        </p:nvSpPr>
        <p:spPr bwMode="auto">
          <a:xfrm>
            <a:off x="1905000" y="253283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latin typeface="Arial Narrow" panose="020B0606020202030204" pitchFamily="34" charset="0"/>
              </a:rPr>
              <a:t>DC1</a:t>
            </a:r>
            <a:endParaRPr lang="en-US" altLang="en-US" sz="2000" b="1">
              <a:latin typeface="Arial Narrow" panose="020B0606020202030204" pitchFamily="34" charset="0"/>
            </a:endParaRPr>
          </a:p>
        </p:txBody>
      </p:sp>
      <p:sp>
        <p:nvSpPr>
          <p:cNvPr id="104" name="Text Box 52">
            <a:extLst>
              <a:ext uri="{FF2B5EF4-FFF2-40B4-BE49-F238E27FC236}">
                <a16:creationId xmlns:a16="http://schemas.microsoft.com/office/drawing/2014/main" id="{A5237569-3D88-4A38-9BA6-A324D86CA4F5}"/>
              </a:ext>
            </a:extLst>
          </p:cNvPr>
          <p:cNvSpPr txBox="1">
            <a:spLocks noChangeArrowheads="1"/>
          </p:cNvSpPr>
          <p:nvPr/>
        </p:nvSpPr>
        <p:spPr bwMode="auto">
          <a:xfrm>
            <a:off x="2362200" y="1847030"/>
            <a:ext cx="4330700"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000" b="1">
                <a:effectLst>
                  <a:outerShdw blurRad="38100" dist="38100" dir="2700000" algn="tl">
                    <a:srgbClr val="C0C0C0"/>
                  </a:outerShdw>
                </a:effectLst>
              </a:rPr>
              <a:t>Modified phone number replicated</a:t>
            </a:r>
          </a:p>
        </p:txBody>
      </p:sp>
    </p:spTree>
    <p:extLst>
      <p:ext uri="{BB962C8B-B14F-4D97-AF65-F5344CB8AC3E}">
        <p14:creationId xmlns:p14="http://schemas.microsoft.com/office/powerpoint/2010/main" val="410678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US" altLang="en-US" dirty="0"/>
              <a:t>High-Watermark</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567657"/>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ltLang="en-US" dirty="0"/>
              <a:t>Table on each domain controller</a:t>
            </a:r>
          </a:p>
          <a:p>
            <a:pPr lvl="1"/>
            <a:r>
              <a:rPr lang="en-US" altLang="en-US" dirty="0"/>
              <a:t>Replication partners</a:t>
            </a:r>
          </a:p>
          <a:p>
            <a:pPr lvl="1"/>
            <a:r>
              <a:rPr lang="en-US" altLang="en-US" dirty="0"/>
              <a:t>Highest known USN</a:t>
            </a: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t>Used to detect recent changes on replication partners</a:t>
            </a:r>
          </a:p>
        </p:txBody>
      </p:sp>
    </p:spTree>
    <p:extLst>
      <p:ext uri="{BB962C8B-B14F-4D97-AF65-F5344CB8AC3E}">
        <p14:creationId xmlns:p14="http://schemas.microsoft.com/office/powerpoint/2010/main" val="2530062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US" altLang="en-US" dirty="0"/>
              <a:t>Up-To-</a:t>
            </a:r>
            <a:r>
              <a:rPr lang="en-US" altLang="en-US" dirty="0" err="1"/>
              <a:t>Dateness</a:t>
            </a:r>
            <a:r>
              <a:rPr lang="en-US" altLang="en-US" dirty="0"/>
              <a:t> Vector</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1223169"/>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90000"/>
              </a:lnSpc>
              <a:buFont typeface="Arial" panose="020B0604020202020204" pitchFamily="34" charset="0"/>
              <a:buChar char="•"/>
            </a:pPr>
            <a:r>
              <a:rPr lang="en-US" altLang="en-US" sz="2600" dirty="0"/>
              <a:t>Up-to-</a:t>
            </a:r>
            <a:r>
              <a:rPr lang="en-US" altLang="en-US" sz="2600" dirty="0" err="1"/>
              <a:t>dateness</a:t>
            </a:r>
            <a:r>
              <a:rPr lang="en-US" altLang="en-US" sz="2600" dirty="0"/>
              <a:t> related to a specific Naming Context</a:t>
            </a:r>
          </a:p>
          <a:p>
            <a:pPr marL="457200" indent="-457200">
              <a:lnSpc>
                <a:spcPct val="90000"/>
              </a:lnSpc>
              <a:buFont typeface="Arial" panose="020B0604020202020204" pitchFamily="34" charset="0"/>
              <a:buChar char="•"/>
            </a:pPr>
            <a:endParaRPr lang="en-US" altLang="en-US" sz="2600" dirty="0"/>
          </a:p>
          <a:p>
            <a:pPr marL="457200" indent="-457200">
              <a:lnSpc>
                <a:spcPct val="90000"/>
              </a:lnSpc>
              <a:buFont typeface="Arial" panose="020B0604020202020204" pitchFamily="34" charset="0"/>
              <a:buChar char="•"/>
            </a:pPr>
            <a:r>
              <a:rPr lang="en-US" altLang="en-US" sz="2600" dirty="0"/>
              <a:t>List of values:</a:t>
            </a:r>
          </a:p>
          <a:p>
            <a:pPr lvl="1">
              <a:lnSpc>
                <a:spcPct val="90000"/>
              </a:lnSpc>
            </a:pPr>
            <a:r>
              <a:rPr lang="en-US" altLang="en-US" sz="2200" dirty="0"/>
              <a:t>Originating-DC-GUID (Database GUID)</a:t>
            </a:r>
          </a:p>
          <a:p>
            <a:pPr lvl="1">
              <a:lnSpc>
                <a:spcPct val="90000"/>
              </a:lnSpc>
            </a:pPr>
            <a:r>
              <a:rPr lang="en-US" altLang="en-US" sz="2200" dirty="0"/>
              <a:t>Highest-Originating-USN</a:t>
            </a:r>
          </a:p>
          <a:p>
            <a:pPr lvl="1">
              <a:lnSpc>
                <a:spcPct val="90000"/>
              </a:lnSpc>
            </a:pPr>
            <a:r>
              <a:rPr lang="en-US" altLang="en-US" sz="2200" dirty="0"/>
              <a:t>Timestamp from last successful replication</a:t>
            </a:r>
          </a:p>
          <a:p>
            <a:pPr lvl="1">
              <a:lnSpc>
                <a:spcPct val="90000"/>
              </a:lnSpc>
            </a:pPr>
            <a:endParaRPr lang="en-US" altLang="en-US" sz="2200" dirty="0"/>
          </a:p>
          <a:p>
            <a:pPr marL="457200" indent="-457200">
              <a:lnSpc>
                <a:spcPct val="90000"/>
              </a:lnSpc>
              <a:buFont typeface="Arial" panose="020B0604020202020204" pitchFamily="34" charset="0"/>
              <a:buChar char="•"/>
            </a:pPr>
            <a:r>
              <a:rPr lang="en-US" altLang="en-US" sz="2600" dirty="0"/>
              <a:t>Only those domain controllers are added from which originating updates have been received (even through replication)</a:t>
            </a:r>
          </a:p>
        </p:txBody>
      </p:sp>
    </p:spTree>
    <p:extLst>
      <p:ext uri="{BB962C8B-B14F-4D97-AF65-F5344CB8AC3E}">
        <p14:creationId xmlns:p14="http://schemas.microsoft.com/office/powerpoint/2010/main" val="42695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90E7-8080-4027-92DC-A46C9303C24E}"/>
              </a:ext>
            </a:extLst>
          </p:cNvPr>
          <p:cNvSpPr>
            <a:spLocks noGrp="1"/>
          </p:cNvSpPr>
          <p:nvPr>
            <p:ph type="title"/>
          </p:nvPr>
        </p:nvSpPr>
        <p:spPr/>
        <p:txBody>
          <a:bodyPr/>
          <a:lstStyle/>
          <a:p>
            <a:r>
              <a:rPr lang="en-US" dirty="0"/>
              <a:t>Concepts - Comparison</a:t>
            </a:r>
          </a:p>
        </p:txBody>
      </p:sp>
      <p:graphicFrame>
        <p:nvGraphicFramePr>
          <p:cNvPr id="4" name="Content Placeholder 3">
            <a:extLst>
              <a:ext uri="{FF2B5EF4-FFF2-40B4-BE49-F238E27FC236}">
                <a16:creationId xmlns:a16="http://schemas.microsoft.com/office/drawing/2014/main" id="{54E767FA-6A97-42BA-B2FC-2FA7CDDAB0F4}"/>
              </a:ext>
            </a:extLst>
          </p:cNvPr>
          <p:cNvGraphicFramePr>
            <a:graphicFrameLocks noGrp="1"/>
          </p:cNvGraphicFramePr>
          <p:nvPr>
            <p:ph idx="1"/>
            <p:extLst>
              <p:ext uri="{D42A27DB-BD31-4B8C-83A1-F6EECF244321}">
                <p14:modId xmlns:p14="http://schemas.microsoft.com/office/powerpoint/2010/main" val="1139469616"/>
              </p:ext>
            </p:extLst>
          </p:nvPr>
        </p:nvGraphicFramePr>
        <p:xfrm>
          <a:off x="838200" y="1678427"/>
          <a:ext cx="10565965" cy="3715061"/>
        </p:xfrm>
        <a:graphic>
          <a:graphicData uri="http://schemas.openxmlformats.org/drawingml/2006/table">
            <a:tbl>
              <a:tblPr/>
              <a:tblGrid>
                <a:gridCol w="5276557">
                  <a:extLst>
                    <a:ext uri="{9D8B030D-6E8A-4147-A177-3AD203B41FA5}">
                      <a16:colId xmlns:a16="http://schemas.microsoft.com/office/drawing/2014/main" val="1655312652"/>
                    </a:ext>
                  </a:extLst>
                </a:gridCol>
                <a:gridCol w="5289408">
                  <a:extLst>
                    <a:ext uri="{9D8B030D-6E8A-4147-A177-3AD203B41FA5}">
                      <a16:colId xmlns:a16="http://schemas.microsoft.com/office/drawing/2014/main" val="3523839411"/>
                    </a:ext>
                  </a:extLst>
                </a:gridCol>
              </a:tblGrid>
              <a:tr h="0">
                <a:tc>
                  <a:txBody>
                    <a:bodyPr/>
                    <a:lstStyle/>
                    <a:p>
                      <a:pPr algn="l"/>
                      <a:r>
                        <a:rPr lang="en-US" sz="1600" dirty="0">
                          <a:solidFill>
                            <a:schemeClr val="bg1"/>
                          </a:solidFill>
                          <a:effectLst/>
                          <a:latin typeface="Segoe UI Light" panose="020B0502040204020203" pitchFamily="34" charset="0"/>
                          <a:cs typeface="Segoe UI Light" panose="020B0502040204020203" pitchFamily="34" charset="0"/>
                        </a:rPr>
                        <a:t>High-Watermark</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1"/>
                    </a:solidFill>
                  </a:tcPr>
                </a:tc>
                <a:tc>
                  <a:txBody>
                    <a:bodyPr/>
                    <a:lstStyle/>
                    <a:p>
                      <a:pPr algn="l"/>
                      <a:r>
                        <a:rPr lang="en-US" sz="1600" dirty="0">
                          <a:solidFill>
                            <a:schemeClr val="bg1"/>
                          </a:solidFill>
                          <a:effectLst/>
                          <a:latin typeface="Segoe UI Light" panose="020B0502040204020203" pitchFamily="34" charset="0"/>
                          <a:cs typeface="Segoe UI Light" panose="020B0502040204020203" pitchFamily="34" charset="0"/>
                        </a:rPr>
                        <a:t>Up-To-</a:t>
                      </a:r>
                      <a:r>
                        <a:rPr lang="en-US" sz="1600" dirty="0" err="1">
                          <a:solidFill>
                            <a:schemeClr val="bg1"/>
                          </a:solidFill>
                          <a:effectLst/>
                          <a:latin typeface="Segoe UI Light" panose="020B0502040204020203" pitchFamily="34" charset="0"/>
                          <a:cs typeface="Segoe UI Light" panose="020B0502040204020203" pitchFamily="34" charset="0"/>
                        </a:rPr>
                        <a:t>Dateness</a:t>
                      </a:r>
                      <a:r>
                        <a:rPr lang="en-US" sz="1600" dirty="0">
                          <a:solidFill>
                            <a:schemeClr val="bg1"/>
                          </a:solidFill>
                          <a:effectLst/>
                          <a:latin typeface="Segoe UI Light" panose="020B0502040204020203" pitchFamily="34" charset="0"/>
                          <a:cs typeface="Segoe UI Light" panose="020B0502040204020203" pitchFamily="34" charset="0"/>
                        </a:rPr>
                        <a:t> Vector</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1"/>
                    </a:solidFill>
                  </a:tcPr>
                </a:tc>
                <a:extLst>
                  <a:ext uri="{0D108BD9-81ED-4DB2-BD59-A6C34878D82A}">
                    <a16:rowId xmlns:a16="http://schemas.microsoft.com/office/drawing/2014/main" val="1920653342"/>
                  </a:ext>
                </a:extLst>
              </a:tr>
              <a:tr h="1078840">
                <a:tc>
                  <a:txBody>
                    <a:bodyPr/>
                    <a:lstStyle/>
                    <a:p>
                      <a:pPr marL="285750" indent="-285750">
                        <a:lnSpc>
                          <a:spcPct val="90000"/>
                        </a:lnSpc>
                        <a:buFont typeface="Arial" panose="020B0604020202020204" pitchFamily="34" charset="0"/>
                        <a:buChar char="•"/>
                      </a:pPr>
                      <a:r>
                        <a:rPr lang="en-US" altLang="en-US" sz="1800" dirty="0"/>
                        <a:t>List of values:</a:t>
                      </a:r>
                    </a:p>
                    <a:p>
                      <a:pPr lvl="1"/>
                      <a:r>
                        <a:rPr lang="en-US" altLang="en-US" sz="1600" dirty="0"/>
                        <a:t>Highest known USN</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800" kern="1200" dirty="0">
                          <a:solidFill>
                            <a:schemeClr val="tx1"/>
                          </a:solidFill>
                          <a:latin typeface="+mn-lt"/>
                          <a:ea typeface="+mn-ea"/>
                          <a:cs typeface="+mn-cs"/>
                        </a:rPr>
                        <a:t>List of values:</a:t>
                      </a:r>
                    </a:p>
                    <a:p>
                      <a:pPr lvl="1">
                        <a:lnSpc>
                          <a:spcPct val="90000"/>
                        </a:lnSpc>
                      </a:pPr>
                      <a:r>
                        <a:rPr lang="en-US" altLang="en-US" sz="1600" kern="1200" dirty="0">
                          <a:solidFill>
                            <a:schemeClr val="tx1"/>
                          </a:solidFill>
                          <a:latin typeface="+mn-lt"/>
                          <a:ea typeface="+mn-ea"/>
                          <a:cs typeface="+mn-cs"/>
                        </a:rPr>
                        <a:t>Highest-Originating-USN</a:t>
                      </a:r>
                    </a:p>
                    <a:p>
                      <a:pPr lvl="1">
                        <a:lnSpc>
                          <a:spcPct val="90000"/>
                        </a:lnSpc>
                      </a:pPr>
                      <a:r>
                        <a:rPr lang="en-US" altLang="en-US" sz="1600" kern="1200" dirty="0">
                          <a:solidFill>
                            <a:schemeClr val="tx1"/>
                          </a:solidFill>
                          <a:latin typeface="+mn-lt"/>
                          <a:ea typeface="+mn-ea"/>
                          <a:cs typeface="+mn-cs"/>
                        </a:rPr>
                        <a:t>Timestamp from last successful replication</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798048790"/>
                  </a:ext>
                </a:extLst>
              </a:tr>
              <a:tr h="1187249">
                <a:tc>
                  <a:txBody>
                    <a:bodyPr/>
                    <a:lstStyle/>
                    <a:p>
                      <a:pPr marL="285750" indent="-285750">
                        <a:buFont typeface="Arial" panose="020B0604020202020204" pitchFamily="34" charset="0"/>
                        <a:buChar char="•"/>
                      </a:pPr>
                      <a:endParaRPr lang="en-US" altLang="en-US" sz="1600" dirty="0"/>
                    </a:p>
                    <a:p>
                      <a:pPr marL="285750" indent="-285750">
                        <a:buFont typeface="Arial" panose="020B0604020202020204" pitchFamily="34" charset="0"/>
                        <a:buChar char="•"/>
                      </a:pPr>
                      <a:r>
                        <a:rPr lang="en-US" altLang="en-US" sz="1800" dirty="0"/>
                        <a:t>Usage:</a:t>
                      </a:r>
                    </a:p>
                    <a:p>
                      <a:pPr marL="0" indent="0">
                        <a:buFont typeface="Arial" panose="020B0604020202020204" pitchFamily="34" charset="0"/>
                        <a:buNone/>
                      </a:pPr>
                      <a:r>
                        <a:rPr lang="en-US" altLang="en-US" sz="1600" dirty="0"/>
                        <a:t>      Used to detect recent changes on replication partners</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altLang="en-US" sz="1600" dirty="0"/>
                        <a:t>Usage:</a:t>
                      </a:r>
                    </a:p>
                    <a:p>
                      <a:pPr marL="0" indent="0">
                        <a:buFont typeface="Arial" panose="020B0604020202020204" pitchFamily="34" charset="0"/>
                        <a:buNone/>
                      </a:pPr>
                      <a:r>
                        <a:rPr lang="en-US" altLang="en-US" sz="1600" dirty="0"/>
                        <a:t>        Used to detect the originating update which has already been replicated to prevent endless loop.</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163337159"/>
                  </a:ext>
                </a:extLst>
              </a:tr>
              <a:tr h="1205132">
                <a:tc>
                  <a:txBody>
                    <a:bodyPr/>
                    <a:lstStyle/>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altLang="en-US" sz="1800" kern="1200" dirty="0">
                          <a:solidFill>
                            <a:schemeClr val="tx1"/>
                          </a:solidFill>
                          <a:latin typeface="+mn-lt"/>
                          <a:ea typeface="+mn-ea"/>
                          <a:cs typeface="+mn-cs"/>
                        </a:rPr>
                        <a:t>DCs in table:</a:t>
                      </a:r>
                    </a:p>
                    <a:p>
                      <a:pPr marL="0" lvl="0" indent="0" algn="l">
                        <a:buFont typeface="Arial" panose="020B0604020202020204" pitchFamily="34" charset="0"/>
                        <a:buNone/>
                      </a:pPr>
                      <a:r>
                        <a:rPr lang="en-US" altLang="en-US" sz="1600" kern="1200" dirty="0">
                          <a:solidFill>
                            <a:schemeClr val="tx1"/>
                          </a:solidFill>
                          <a:latin typeface="+mn-lt"/>
                          <a:ea typeface="+mn-ea"/>
                          <a:cs typeface="+mn-cs"/>
                        </a:rPr>
                        <a:t>        Replication partners</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285750" marR="0" lvl="0" indent="-2857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US" altLang="en-US" sz="1800" kern="1200" dirty="0">
                          <a:solidFill>
                            <a:schemeClr val="tx1"/>
                          </a:solidFill>
                          <a:latin typeface="+mn-lt"/>
                          <a:ea typeface="+mn-ea"/>
                          <a:cs typeface="+mn-cs"/>
                        </a:rPr>
                        <a:t>DCs in table:</a:t>
                      </a:r>
                    </a:p>
                    <a:p>
                      <a:pPr marL="0" indent="0">
                        <a:lnSpc>
                          <a:spcPct val="90000"/>
                        </a:lnSpc>
                        <a:buFont typeface="Arial" panose="020B0604020202020204" pitchFamily="34" charset="0"/>
                        <a:buNone/>
                      </a:pPr>
                      <a:r>
                        <a:rPr lang="en-US" altLang="en-US" sz="1400" dirty="0"/>
                        <a:t>          </a:t>
                      </a:r>
                      <a:r>
                        <a:rPr lang="en-US" altLang="en-US" sz="1600" dirty="0"/>
                        <a:t>Only those domain controllers are added from which originating updates have been received (even through replication)</a:t>
                      </a:r>
                      <a:endParaRPr lang="en-US" altLang="en-US" sz="1400" dirty="0"/>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064544850"/>
                  </a:ext>
                </a:extLst>
              </a:tr>
            </a:tbl>
          </a:graphicData>
        </a:graphic>
      </p:graphicFrame>
    </p:spTree>
    <p:extLst>
      <p:ext uri="{BB962C8B-B14F-4D97-AF65-F5344CB8AC3E}">
        <p14:creationId xmlns:p14="http://schemas.microsoft.com/office/powerpoint/2010/main" val="400183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a:extLst>
              <a:ext uri="{FF2B5EF4-FFF2-40B4-BE49-F238E27FC236}">
                <a16:creationId xmlns:a16="http://schemas.microsoft.com/office/drawing/2014/main" id="{A89BD14D-EBB6-4CF3-866E-6F27B8519F6E}"/>
              </a:ext>
            </a:extLst>
          </p:cNvPr>
          <p:cNvSpPr>
            <a:spLocks noChangeShapeType="1"/>
          </p:cNvSpPr>
          <p:nvPr/>
        </p:nvSpPr>
        <p:spPr bwMode="auto">
          <a:xfrm>
            <a:off x="3514726" y="3362326"/>
            <a:ext cx="4181475"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5" name="Rectangle 10">
            <a:extLst>
              <a:ext uri="{FF2B5EF4-FFF2-40B4-BE49-F238E27FC236}">
                <a16:creationId xmlns:a16="http://schemas.microsoft.com/office/drawing/2014/main" id="{083026F0-991B-47C7-953C-9F0E225FA4BB}"/>
              </a:ext>
            </a:extLst>
          </p:cNvPr>
          <p:cNvSpPr>
            <a:spLocks noGrp="1" noChangeArrowheads="1"/>
          </p:cNvSpPr>
          <p:nvPr>
            <p:ph type="title"/>
          </p:nvPr>
        </p:nvSpPr>
        <p:spPr/>
        <p:txBody>
          <a:bodyPr/>
          <a:lstStyle/>
          <a:p>
            <a:pPr eaLnBrk="1" hangingPunct="1"/>
            <a:r>
              <a:rPr lang="en-US" altLang="en-US"/>
              <a:t>Up-To-Dateness Vector</a:t>
            </a:r>
          </a:p>
        </p:txBody>
      </p:sp>
      <p:sp>
        <p:nvSpPr>
          <p:cNvPr id="33796" name="Text Box 11">
            <a:extLst>
              <a:ext uri="{FF2B5EF4-FFF2-40B4-BE49-F238E27FC236}">
                <a16:creationId xmlns:a16="http://schemas.microsoft.com/office/drawing/2014/main" id="{F0EDD5C2-50FD-4AE9-9F81-E86F0AED24FF}"/>
              </a:ext>
            </a:extLst>
          </p:cNvPr>
          <p:cNvSpPr txBox="1">
            <a:spLocks noChangeArrowheads="1"/>
          </p:cNvSpPr>
          <p:nvPr/>
        </p:nvSpPr>
        <p:spPr bwMode="auto">
          <a:xfrm>
            <a:off x="6400800" y="3351214"/>
            <a:ext cx="3594100" cy="110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a:t>
            </a:r>
            <a:r>
              <a:rPr lang="en-GB" altLang="en-US"/>
              <a:t>C</a:t>
            </a:r>
            <a:r>
              <a:rPr lang="en-US" altLang="en-US"/>
              <a:t>4’s up-to-dateness vector</a:t>
            </a:r>
            <a:endParaRPr lang="en-GB" altLang="en-US"/>
          </a:p>
          <a:p>
            <a:r>
              <a:rPr lang="en-US" altLang="en-US" sz="1600"/>
              <a:t>Assuming, that only D</a:t>
            </a:r>
            <a:r>
              <a:rPr lang="en-GB" altLang="en-US" sz="1600"/>
              <a:t>C</a:t>
            </a:r>
            <a:r>
              <a:rPr lang="en-US" altLang="en-US" sz="1600"/>
              <a:t>1 and D</a:t>
            </a:r>
            <a:r>
              <a:rPr lang="en-GB" altLang="en-US" sz="1600"/>
              <a:t>C</a:t>
            </a:r>
            <a:r>
              <a:rPr lang="en-US" altLang="en-US" sz="1600"/>
              <a:t>2 </a:t>
            </a:r>
            <a:endParaRPr lang="en-GB" altLang="en-US" sz="1600"/>
          </a:p>
          <a:p>
            <a:r>
              <a:rPr lang="en-US" altLang="en-US" sz="1600"/>
              <a:t>(and maybe D</a:t>
            </a:r>
            <a:r>
              <a:rPr lang="en-GB" altLang="en-US" sz="1600"/>
              <a:t>C</a:t>
            </a:r>
            <a:r>
              <a:rPr lang="en-US" altLang="en-US" sz="1600"/>
              <a:t>4) </a:t>
            </a:r>
            <a:endParaRPr lang="en-GB" altLang="en-US" sz="1600"/>
          </a:p>
          <a:p>
            <a:r>
              <a:rPr lang="en-US" altLang="en-US" sz="1600"/>
              <a:t>performed originating write operations</a:t>
            </a:r>
          </a:p>
        </p:txBody>
      </p:sp>
      <p:grpSp>
        <p:nvGrpSpPr>
          <p:cNvPr id="33797" name="Group 12">
            <a:extLst>
              <a:ext uri="{FF2B5EF4-FFF2-40B4-BE49-F238E27FC236}">
                <a16:creationId xmlns:a16="http://schemas.microsoft.com/office/drawing/2014/main" id="{C637E7CC-8B23-4703-9637-822B5E8467EE}"/>
              </a:ext>
            </a:extLst>
          </p:cNvPr>
          <p:cNvGrpSpPr>
            <a:grpSpLocks/>
          </p:cNvGrpSpPr>
          <p:nvPr/>
        </p:nvGrpSpPr>
        <p:grpSpPr bwMode="auto">
          <a:xfrm>
            <a:off x="2209801" y="1600200"/>
            <a:ext cx="3705225" cy="3981450"/>
            <a:chOff x="432" y="1008"/>
            <a:chExt cx="2334" cy="2508"/>
          </a:xfrm>
        </p:grpSpPr>
        <p:graphicFrame>
          <p:nvGraphicFramePr>
            <p:cNvPr id="33832" name="Object 13">
              <a:extLst>
                <a:ext uri="{FF2B5EF4-FFF2-40B4-BE49-F238E27FC236}">
                  <a16:creationId xmlns:a16="http://schemas.microsoft.com/office/drawing/2014/main" id="{F638733B-60BD-4032-838F-C7B6DFF8A91E}"/>
                </a:ext>
              </a:extLst>
            </p:cNvPr>
            <p:cNvGraphicFramePr>
              <a:graphicFrameLocks/>
            </p:cNvGraphicFramePr>
            <p:nvPr/>
          </p:nvGraphicFramePr>
          <p:xfrm>
            <a:off x="1580" y="2958"/>
            <a:ext cx="306" cy="383"/>
          </p:xfrm>
          <a:graphic>
            <a:graphicData uri="http://schemas.openxmlformats.org/presentationml/2006/ole">
              <mc:AlternateContent xmlns:mc="http://schemas.openxmlformats.org/markup-compatibility/2006">
                <mc:Choice xmlns:v="urn:schemas-microsoft-com:vml" Requires="v">
                  <p:oleObj spid="_x0000_s5318" name="Clip" r:id="rId4" imgW="989013" imgH="1357313" progId="MS_ClipArt_Gallery.2">
                    <p:embed/>
                  </p:oleObj>
                </mc:Choice>
                <mc:Fallback>
                  <p:oleObj name="Clip" r:id="rId4" imgW="989013" imgH="1357313" progId="MS_ClipArt_Gallery.2">
                    <p:embed/>
                    <p:pic>
                      <p:nvPicPr>
                        <p:cNvPr id="33832" name="Object 13">
                          <a:extLst>
                            <a:ext uri="{FF2B5EF4-FFF2-40B4-BE49-F238E27FC236}">
                              <a16:creationId xmlns:a16="http://schemas.microsoft.com/office/drawing/2014/main" id="{F638733B-60BD-4032-838F-C7B6DFF8A9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 y="2958"/>
                          <a:ext cx="306"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33" name="Rectangle 14">
              <a:extLst>
                <a:ext uri="{FF2B5EF4-FFF2-40B4-BE49-F238E27FC236}">
                  <a16:creationId xmlns:a16="http://schemas.microsoft.com/office/drawing/2014/main" id="{E7812692-33AF-48AB-9ADE-2D8C92E1A026}"/>
                </a:ext>
              </a:extLst>
            </p:cNvPr>
            <p:cNvSpPr>
              <a:spLocks noChangeArrowheads="1"/>
            </p:cNvSpPr>
            <p:nvPr/>
          </p:nvSpPr>
          <p:spPr bwMode="auto">
            <a:xfrm>
              <a:off x="1159" y="1964"/>
              <a:ext cx="19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999" name="Rectangle 15">
              <a:extLst>
                <a:ext uri="{FF2B5EF4-FFF2-40B4-BE49-F238E27FC236}">
                  <a16:creationId xmlns:a16="http://schemas.microsoft.com/office/drawing/2014/main" id="{7B0C778E-BF81-4D8D-9C1B-F42BC037C7D9}"/>
                </a:ext>
              </a:extLst>
            </p:cNvPr>
            <p:cNvSpPr>
              <a:spLocks noChangeArrowheads="1"/>
            </p:cNvSpPr>
            <p:nvPr/>
          </p:nvSpPr>
          <p:spPr bwMode="auto">
            <a:xfrm>
              <a:off x="1158" y="3150"/>
              <a:ext cx="4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1217</a:t>
              </a:r>
            </a:p>
          </p:txBody>
        </p:sp>
        <p:graphicFrame>
          <p:nvGraphicFramePr>
            <p:cNvPr id="33835" name="Object 16">
              <a:extLst>
                <a:ext uri="{FF2B5EF4-FFF2-40B4-BE49-F238E27FC236}">
                  <a16:creationId xmlns:a16="http://schemas.microsoft.com/office/drawing/2014/main" id="{73DFBFBE-3CFE-46D2-8725-2FB19DC4FE96}"/>
                </a:ext>
              </a:extLst>
            </p:cNvPr>
            <p:cNvGraphicFramePr>
              <a:graphicFrameLocks/>
            </p:cNvGraphicFramePr>
            <p:nvPr/>
          </p:nvGraphicFramePr>
          <p:xfrm>
            <a:off x="853" y="1849"/>
            <a:ext cx="344" cy="421"/>
          </p:xfrm>
          <a:graphic>
            <a:graphicData uri="http://schemas.openxmlformats.org/presentationml/2006/ole">
              <mc:AlternateContent xmlns:mc="http://schemas.openxmlformats.org/markup-compatibility/2006">
                <mc:Choice xmlns:v="urn:schemas-microsoft-com:vml" Requires="v">
                  <p:oleObj spid="_x0000_s5319" name="Clip" r:id="rId6" imgW="989013" imgH="1357313" progId="MS_ClipArt_Gallery.2">
                    <p:embed/>
                  </p:oleObj>
                </mc:Choice>
                <mc:Fallback>
                  <p:oleObj name="Clip" r:id="rId6" imgW="989013" imgH="1357313" progId="MS_ClipArt_Gallery.2">
                    <p:embed/>
                    <p:pic>
                      <p:nvPicPr>
                        <p:cNvPr id="33835" name="Object 16">
                          <a:extLst>
                            <a:ext uri="{FF2B5EF4-FFF2-40B4-BE49-F238E27FC236}">
                              <a16:creationId xmlns:a16="http://schemas.microsoft.com/office/drawing/2014/main" id="{73DFBFBE-3CFE-46D2-8725-2FB19DC4FE9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 y="1849"/>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1" name="Rectangle 17">
              <a:extLst>
                <a:ext uri="{FF2B5EF4-FFF2-40B4-BE49-F238E27FC236}">
                  <a16:creationId xmlns:a16="http://schemas.microsoft.com/office/drawing/2014/main" id="{833E133F-B02D-4ADA-B39A-146D3BF00C01}"/>
                </a:ext>
              </a:extLst>
            </p:cNvPr>
            <p:cNvSpPr>
              <a:spLocks noChangeArrowheads="1"/>
            </p:cNvSpPr>
            <p:nvPr/>
          </p:nvSpPr>
          <p:spPr bwMode="auto">
            <a:xfrm>
              <a:off x="509" y="2270"/>
              <a:ext cx="40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2052</a:t>
              </a:r>
            </a:p>
          </p:txBody>
        </p:sp>
        <p:graphicFrame>
          <p:nvGraphicFramePr>
            <p:cNvPr id="33837" name="Object 18">
              <a:extLst>
                <a:ext uri="{FF2B5EF4-FFF2-40B4-BE49-F238E27FC236}">
                  <a16:creationId xmlns:a16="http://schemas.microsoft.com/office/drawing/2014/main" id="{4516E852-5D91-4C52-8200-92AFF20C91DD}"/>
                </a:ext>
              </a:extLst>
            </p:cNvPr>
            <p:cNvGraphicFramePr>
              <a:graphicFrameLocks/>
            </p:cNvGraphicFramePr>
            <p:nvPr/>
          </p:nvGraphicFramePr>
          <p:xfrm>
            <a:off x="1580" y="1008"/>
            <a:ext cx="344" cy="421"/>
          </p:xfrm>
          <a:graphic>
            <a:graphicData uri="http://schemas.openxmlformats.org/presentationml/2006/ole">
              <mc:AlternateContent xmlns:mc="http://schemas.openxmlformats.org/markup-compatibility/2006">
                <mc:Choice xmlns:v="urn:schemas-microsoft-com:vml" Requires="v">
                  <p:oleObj spid="_x0000_s5320" name="Clip" r:id="rId7" imgW="989013" imgH="1357313" progId="MS_ClipArt_Gallery.2">
                    <p:embed/>
                  </p:oleObj>
                </mc:Choice>
                <mc:Fallback>
                  <p:oleObj name="Clip" r:id="rId7" imgW="989013" imgH="1357313" progId="MS_ClipArt_Gallery.2">
                    <p:embed/>
                    <p:pic>
                      <p:nvPicPr>
                        <p:cNvPr id="33837" name="Object 18">
                          <a:extLst>
                            <a:ext uri="{FF2B5EF4-FFF2-40B4-BE49-F238E27FC236}">
                              <a16:creationId xmlns:a16="http://schemas.microsoft.com/office/drawing/2014/main" id="{4516E852-5D91-4C52-8200-92AFF20C91D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0" y="1008"/>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3" name="Rectangle 19">
              <a:extLst>
                <a:ext uri="{FF2B5EF4-FFF2-40B4-BE49-F238E27FC236}">
                  <a16:creationId xmlns:a16="http://schemas.microsoft.com/office/drawing/2014/main" id="{72920F8E-E97C-46C7-94D1-93DDDA53C618}"/>
                </a:ext>
              </a:extLst>
            </p:cNvPr>
            <p:cNvSpPr>
              <a:spLocks noChangeArrowheads="1"/>
            </p:cNvSpPr>
            <p:nvPr/>
          </p:nvSpPr>
          <p:spPr bwMode="auto">
            <a:xfrm>
              <a:off x="1120" y="1276"/>
              <a:ext cx="4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4711</a:t>
              </a:r>
            </a:p>
          </p:txBody>
        </p:sp>
        <p:graphicFrame>
          <p:nvGraphicFramePr>
            <p:cNvPr id="33839" name="Object 20">
              <a:extLst>
                <a:ext uri="{FF2B5EF4-FFF2-40B4-BE49-F238E27FC236}">
                  <a16:creationId xmlns:a16="http://schemas.microsoft.com/office/drawing/2014/main" id="{3CA84AE2-A41F-436F-969E-E2973BC1A85D}"/>
                </a:ext>
              </a:extLst>
            </p:cNvPr>
            <p:cNvGraphicFramePr>
              <a:graphicFrameLocks/>
            </p:cNvGraphicFramePr>
            <p:nvPr/>
          </p:nvGraphicFramePr>
          <p:xfrm>
            <a:off x="2422" y="2002"/>
            <a:ext cx="344" cy="421"/>
          </p:xfrm>
          <a:graphic>
            <a:graphicData uri="http://schemas.openxmlformats.org/presentationml/2006/ole">
              <mc:AlternateContent xmlns:mc="http://schemas.openxmlformats.org/markup-compatibility/2006">
                <mc:Choice xmlns:v="urn:schemas-microsoft-com:vml" Requires="v">
                  <p:oleObj spid="_x0000_s5321" name="Clip" r:id="rId8" imgW="989013" imgH="1357313" progId="MS_ClipArt_Gallery.2">
                    <p:embed/>
                  </p:oleObj>
                </mc:Choice>
                <mc:Fallback>
                  <p:oleObj name="Clip" r:id="rId8" imgW="989013" imgH="1357313" progId="MS_ClipArt_Gallery.2">
                    <p:embed/>
                    <p:pic>
                      <p:nvPicPr>
                        <p:cNvPr id="33839" name="Object 20">
                          <a:extLst>
                            <a:ext uri="{FF2B5EF4-FFF2-40B4-BE49-F238E27FC236}">
                              <a16:creationId xmlns:a16="http://schemas.microsoft.com/office/drawing/2014/main" id="{3CA84AE2-A41F-436F-969E-E2973BC1A85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 y="2002"/>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05" name="Rectangle 21">
              <a:extLst>
                <a:ext uri="{FF2B5EF4-FFF2-40B4-BE49-F238E27FC236}">
                  <a16:creationId xmlns:a16="http://schemas.microsoft.com/office/drawing/2014/main" id="{ED6204D5-D05B-479C-A20B-3012DAFBBD32}"/>
                </a:ext>
              </a:extLst>
            </p:cNvPr>
            <p:cNvSpPr>
              <a:spLocks noChangeArrowheads="1"/>
            </p:cNvSpPr>
            <p:nvPr/>
          </p:nvSpPr>
          <p:spPr bwMode="auto">
            <a:xfrm>
              <a:off x="1962" y="2232"/>
              <a:ext cx="4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3388</a:t>
              </a:r>
            </a:p>
          </p:txBody>
        </p:sp>
        <p:sp>
          <p:nvSpPr>
            <p:cNvPr id="33841" name="Text Box 22">
              <a:extLst>
                <a:ext uri="{FF2B5EF4-FFF2-40B4-BE49-F238E27FC236}">
                  <a16:creationId xmlns:a16="http://schemas.microsoft.com/office/drawing/2014/main" id="{CD282EEE-6EFF-4EB5-B775-B9D49FAB7217}"/>
                </a:ext>
              </a:extLst>
            </p:cNvPr>
            <p:cNvSpPr txBox="1">
              <a:spLocks noChangeArrowheads="1"/>
            </p:cNvSpPr>
            <p:nvPr/>
          </p:nvSpPr>
          <p:spPr bwMode="auto">
            <a:xfrm>
              <a:off x="432"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33842" name="Text Box 23">
              <a:extLst>
                <a:ext uri="{FF2B5EF4-FFF2-40B4-BE49-F238E27FC236}">
                  <a16:creationId xmlns:a16="http://schemas.microsoft.com/office/drawing/2014/main" id="{60F9BFC5-A62C-485F-AC61-CA26C35803ED}"/>
                </a:ext>
              </a:extLst>
            </p:cNvPr>
            <p:cNvSpPr txBox="1">
              <a:spLocks noChangeArrowheads="1"/>
            </p:cNvSpPr>
            <p:nvPr/>
          </p:nvSpPr>
          <p:spPr bwMode="auto">
            <a:xfrm>
              <a:off x="1104" y="100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33843" name="Text Box 24">
              <a:extLst>
                <a:ext uri="{FF2B5EF4-FFF2-40B4-BE49-F238E27FC236}">
                  <a16:creationId xmlns:a16="http://schemas.microsoft.com/office/drawing/2014/main" id="{EB081E70-3142-4F70-B5AA-2950C519AC87}"/>
                </a:ext>
              </a:extLst>
            </p:cNvPr>
            <p:cNvSpPr txBox="1">
              <a:spLocks noChangeArrowheads="1"/>
            </p:cNvSpPr>
            <p:nvPr/>
          </p:nvSpPr>
          <p:spPr bwMode="auto">
            <a:xfrm>
              <a:off x="1920"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33844" name="Text Box 25">
              <a:extLst>
                <a:ext uri="{FF2B5EF4-FFF2-40B4-BE49-F238E27FC236}">
                  <a16:creationId xmlns:a16="http://schemas.microsoft.com/office/drawing/2014/main" id="{CC1E690F-3697-417F-B0E6-452CB7833D93}"/>
                </a:ext>
              </a:extLst>
            </p:cNvPr>
            <p:cNvSpPr txBox="1">
              <a:spLocks noChangeArrowheads="1"/>
            </p:cNvSpPr>
            <p:nvPr/>
          </p:nvSpPr>
          <p:spPr bwMode="auto">
            <a:xfrm>
              <a:off x="1056" y="2880"/>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grpSp>
      <p:graphicFrame>
        <p:nvGraphicFramePr>
          <p:cNvPr id="42037" name="Group 53">
            <a:extLst>
              <a:ext uri="{FF2B5EF4-FFF2-40B4-BE49-F238E27FC236}">
                <a16:creationId xmlns:a16="http://schemas.microsoft.com/office/drawing/2014/main" id="{364445D8-B2E2-4ED3-AD2C-7CD79A3F4B2C}"/>
              </a:ext>
            </a:extLst>
          </p:cNvPr>
          <p:cNvGraphicFramePr>
            <a:graphicFrameLocks noGrp="1"/>
          </p:cNvGraphicFramePr>
          <p:nvPr>
            <p:ph idx="1"/>
          </p:nvPr>
        </p:nvGraphicFramePr>
        <p:xfrm>
          <a:off x="6167438" y="1628775"/>
          <a:ext cx="4032250" cy="1427286"/>
        </p:xfrm>
        <a:graphic>
          <a:graphicData uri="http://schemas.openxmlformats.org/drawingml/2006/table">
            <a:tbl>
              <a:tblPr/>
              <a:tblGrid>
                <a:gridCol w="1343025">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3025">
                  <a:extLst>
                    <a:ext uri="{9D8B030D-6E8A-4147-A177-3AD203B41FA5}">
                      <a16:colId xmlns:a16="http://schemas.microsoft.com/office/drawing/2014/main" val="20002"/>
                    </a:ext>
                  </a:extLst>
                </a:gridCol>
              </a:tblGrid>
              <a:tr h="63993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952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92026">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2052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33816" name="Group 211">
            <a:extLst>
              <a:ext uri="{FF2B5EF4-FFF2-40B4-BE49-F238E27FC236}">
                <a16:creationId xmlns:a16="http://schemas.microsoft.com/office/drawing/2014/main" id="{CA984635-A41B-43F6-AE55-BC1D94CE76EF}"/>
              </a:ext>
            </a:extLst>
          </p:cNvPr>
          <p:cNvGrpSpPr>
            <a:grpSpLocks/>
          </p:cNvGrpSpPr>
          <p:nvPr/>
        </p:nvGrpSpPr>
        <p:grpSpPr bwMode="auto">
          <a:xfrm>
            <a:off x="1847850" y="5661025"/>
            <a:ext cx="863600" cy="863600"/>
            <a:chOff x="113" y="3657"/>
            <a:chExt cx="544" cy="544"/>
          </a:xfrm>
        </p:grpSpPr>
        <p:sp>
          <p:nvSpPr>
            <p:cNvPr id="33819" name="Freeform 192">
              <a:extLst>
                <a:ext uri="{FF2B5EF4-FFF2-40B4-BE49-F238E27FC236}">
                  <a16:creationId xmlns:a16="http://schemas.microsoft.com/office/drawing/2014/main" id="{95D5B7C1-781E-4EF3-94A4-78914DA40FB6}"/>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0" name="Freeform 193">
              <a:extLst>
                <a:ext uri="{FF2B5EF4-FFF2-40B4-BE49-F238E27FC236}">
                  <a16:creationId xmlns:a16="http://schemas.microsoft.com/office/drawing/2014/main" id="{139BEE21-3679-474A-ADAB-A31F537C3222}"/>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1" name="Freeform 194">
              <a:extLst>
                <a:ext uri="{FF2B5EF4-FFF2-40B4-BE49-F238E27FC236}">
                  <a16:creationId xmlns:a16="http://schemas.microsoft.com/office/drawing/2014/main" id="{BB80B46E-64F2-4809-ACE2-D25BC51AE1E8}"/>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2" name="Freeform 195">
              <a:extLst>
                <a:ext uri="{FF2B5EF4-FFF2-40B4-BE49-F238E27FC236}">
                  <a16:creationId xmlns:a16="http://schemas.microsoft.com/office/drawing/2014/main" id="{8951A952-C12F-44E4-8B73-D75131B7DFF6}"/>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3" name="Freeform 196">
              <a:extLst>
                <a:ext uri="{FF2B5EF4-FFF2-40B4-BE49-F238E27FC236}">
                  <a16:creationId xmlns:a16="http://schemas.microsoft.com/office/drawing/2014/main" id="{933BCE18-E1E3-4E27-B985-519A971ECA03}"/>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4" name="Freeform 197">
              <a:extLst>
                <a:ext uri="{FF2B5EF4-FFF2-40B4-BE49-F238E27FC236}">
                  <a16:creationId xmlns:a16="http://schemas.microsoft.com/office/drawing/2014/main" id="{12B5188D-DD6C-4637-AE51-54A49C5B2B95}"/>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5" name="Freeform 198">
              <a:extLst>
                <a:ext uri="{FF2B5EF4-FFF2-40B4-BE49-F238E27FC236}">
                  <a16:creationId xmlns:a16="http://schemas.microsoft.com/office/drawing/2014/main" id="{E20EA227-2910-40C9-BE53-860974648E1D}"/>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6" name="Freeform 199">
              <a:extLst>
                <a:ext uri="{FF2B5EF4-FFF2-40B4-BE49-F238E27FC236}">
                  <a16:creationId xmlns:a16="http://schemas.microsoft.com/office/drawing/2014/main" id="{A2967EA8-7678-4AC9-A5C1-70ED013E629F}"/>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7" name="Freeform 200">
              <a:extLst>
                <a:ext uri="{FF2B5EF4-FFF2-40B4-BE49-F238E27FC236}">
                  <a16:creationId xmlns:a16="http://schemas.microsoft.com/office/drawing/2014/main" id="{7F01EF10-7327-4A32-9BC6-40E1762A05A0}"/>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8" name="Freeform 201">
              <a:extLst>
                <a:ext uri="{FF2B5EF4-FFF2-40B4-BE49-F238E27FC236}">
                  <a16:creationId xmlns:a16="http://schemas.microsoft.com/office/drawing/2014/main" id="{E18F636E-8626-466B-B691-26B93DFA237B}"/>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9" name="Freeform 202">
              <a:extLst>
                <a:ext uri="{FF2B5EF4-FFF2-40B4-BE49-F238E27FC236}">
                  <a16:creationId xmlns:a16="http://schemas.microsoft.com/office/drawing/2014/main" id="{6ABCFABA-7A49-4B34-95B1-2A643FDC0BDF}"/>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0" name="Freeform 203">
              <a:extLst>
                <a:ext uri="{FF2B5EF4-FFF2-40B4-BE49-F238E27FC236}">
                  <a16:creationId xmlns:a16="http://schemas.microsoft.com/office/drawing/2014/main" id="{81AB170C-BF2E-4DA1-AF14-0AFE7D3AEDFF}"/>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1" name="Freeform 204">
              <a:extLst>
                <a:ext uri="{FF2B5EF4-FFF2-40B4-BE49-F238E27FC236}">
                  <a16:creationId xmlns:a16="http://schemas.microsoft.com/office/drawing/2014/main" id="{ADB25805-6455-4211-8B42-8228472814C2}"/>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3817" name="Line 214">
            <a:extLst>
              <a:ext uri="{FF2B5EF4-FFF2-40B4-BE49-F238E27FC236}">
                <a16:creationId xmlns:a16="http://schemas.microsoft.com/office/drawing/2014/main" id="{0CC38995-49A4-45D6-B457-EB3DF1AE5B7C}"/>
              </a:ext>
            </a:extLst>
          </p:cNvPr>
          <p:cNvSpPr>
            <a:spLocks noChangeShapeType="1"/>
          </p:cNvSpPr>
          <p:nvPr/>
        </p:nvSpPr>
        <p:spPr bwMode="auto">
          <a:xfrm flipV="1">
            <a:off x="2279651" y="5818189"/>
            <a:ext cx="157163" cy="274637"/>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8" name="Text Box 212">
            <a:extLst>
              <a:ext uri="{FF2B5EF4-FFF2-40B4-BE49-F238E27FC236}">
                <a16:creationId xmlns:a16="http://schemas.microsoft.com/office/drawing/2014/main" id="{1A01D6D3-1D22-4C8F-8130-213EE78D3529}"/>
              </a:ext>
            </a:extLst>
          </p:cNvPr>
          <p:cNvSpPr txBox="1">
            <a:spLocks noChangeArrowheads="1"/>
          </p:cNvSpPr>
          <p:nvPr/>
        </p:nvSpPr>
        <p:spPr bwMode="auto">
          <a:xfrm>
            <a:off x="2119313" y="58769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1</a:t>
            </a:r>
          </a:p>
        </p:txBody>
      </p:sp>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E5C2546-213A-4EB3-9199-CD43C5363BEE}"/>
              </a:ext>
            </a:extLst>
          </p:cNvPr>
          <p:cNvSpPr>
            <a:spLocks noGrp="1" noChangeArrowheads="1"/>
          </p:cNvSpPr>
          <p:nvPr>
            <p:ph type="title"/>
          </p:nvPr>
        </p:nvSpPr>
        <p:spPr>
          <a:xfrm>
            <a:off x="1981200" y="122239"/>
            <a:ext cx="7543800" cy="979372"/>
          </a:xfrm>
          <a:noFill/>
        </p:spPr>
        <p:txBody>
          <a:bodyPr vert="horz" lIns="92075" tIns="46038" rIns="92075" bIns="46038" rtlCol="0" anchor="t">
            <a:spAutoFit/>
          </a:bodyPr>
          <a:lstStyle/>
          <a:p>
            <a:pPr eaLnBrk="1" hangingPunct="1"/>
            <a:br>
              <a:rPr lang="en-US" altLang="en-US"/>
            </a:br>
            <a:r>
              <a:rPr lang="en-US" altLang="en-US"/>
              <a:t>Replication - D</a:t>
            </a:r>
            <a:r>
              <a:rPr lang="en-GB" altLang="en-US"/>
              <a:t>C</a:t>
            </a:r>
            <a:r>
              <a:rPr lang="en-US" altLang="en-US"/>
              <a:t>4</a:t>
            </a:r>
          </a:p>
        </p:txBody>
      </p:sp>
      <p:sp>
        <p:nvSpPr>
          <p:cNvPr id="35843" name="Rectangle 9">
            <a:extLst>
              <a:ext uri="{FF2B5EF4-FFF2-40B4-BE49-F238E27FC236}">
                <a16:creationId xmlns:a16="http://schemas.microsoft.com/office/drawing/2014/main" id="{1DCEE676-D692-4D43-9C24-001DCE341860}"/>
              </a:ext>
            </a:extLst>
          </p:cNvPr>
          <p:cNvSpPr>
            <a:spLocks noGrp="1" noChangeArrowheads="1"/>
          </p:cNvSpPr>
          <p:nvPr>
            <p:ph type="body" sz="half" idx="1"/>
          </p:nvPr>
        </p:nvSpPr>
        <p:spPr>
          <a:xfrm>
            <a:off x="6024563" y="1322389"/>
            <a:ext cx="4038600" cy="821893"/>
          </a:xfrm>
          <a:noFill/>
        </p:spPr>
        <p:txBody>
          <a:bodyPr vert="horz" lIns="182562" tIns="46038" rIns="182562" bIns="46038" rtlCol="0">
            <a:spAutoFit/>
          </a:bodyPr>
          <a:lstStyle/>
          <a:p>
            <a:pPr marL="468313" indent="-468313">
              <a:buNone/>
            </a:pPr>
            <a:r>
              <a:rPr lang="en-US" altLang="en-US" sz="1800"/>
              <a:t>User added to D</a:t>
            </a:r>
            <a:r>
              <a:rPr lang="en-GB" altLang="en-US" sz="1800"/>
              <a:t>C</a:t>
            </a:r>
            <a:r>
              <a:rPr lang="en-US" altLang="en-US" sz="1800"/>
              <a:t>2</a:t>
            </a:r>
            <a:endParaRPr lang="en-GB" altLang="en-US" sz="1800"/>
          </a:p>
          <a:p>
            <a:pPr marL="468313" indent="-468313">
              <a:buNone/>
            </a:pPr>
            <a:r>
              <a:rPr lang="en-US" altLang="en-US" sz="1600"/>
              <a:t>No changes for D</a:t>
            </a:r>
            <a:r>
              <a:rPr lang="en-GB" altLang="en-US" sz="1600"/>
              <a:t>C</a:t>
            </a:r>
            <a:r>
              <a:rPr lang="en-US" altLang="en-US" sz="1600"/>
              <a:t>4</a:t>
            </a:r>
          </a:p>
        </p:txBody>
      </p:sp>
      <p:graphicFrame>
        <p:nvGraphicFramePr>
          <p:cNvPr id="44168" name="Group 136">
            <a:extLst>
              <a:ext uri="{FF2B5EF4-FFF2-40B4-BE49-F238E27FC236}">
                <a16:creationId xmlns:a16="http://schemas.microsoft.com/office/drawing/2014/main" id="{75E7BBB2-1AAE-4081-B7CF-7379EEC3984F}"/>
              </a:ext>
            </a:extLst>
          </p:cNvPr>
          <p:cNvGraphicFramePr>
            <a:graphicFrameLocks noGrp="1"/>
          </p:cNvGraphicFramePr>
          <p:nvPr>
            <p:ph sz="quarter" idx="2"/>
          </p:nvPr>
        </p:nvGraphicFramePr>
        <p:xfrm>
          <a:off x="6172200" y="2924175"/>
          <a:ext cx="4038600" cy="1398714"/>
        </p:xfrm>
        <a:graphic>
          <a:graphicData uri="http://schemas.openxmlformats.org/drawingml/2006/table">
            <a:tbl>
              <a:tblPr/>
              <a:tblGrid>
                <a:gridCol w="134461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63993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2052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44049" name="Text Box 17">
            <a:extLst>
              <a:ext uri="{FF2B5EF4-FFF2-40B4-BE49-F238E27FC236}">
                <a16:creationId xmlns:a16="http://schemas.microsoft.com/office/drawing/2014/main" id="{342DD865-3B67-4DD0-BB15-6D309CE2612F}"/>
              </a:ext>
            </a:extLst>
          </p:cNvPr>
          <p:cNvSpPr txBox="1">
            <a:spLocks noChangeArrowheads="1"/>
          </p:cNvSpPr>
          <p:nvPr/>
        </p:nvSpPr>
        <p:spPr bwMode="auto">
          <a:xfrm>
            <a:off x="5791200" y="2420938"/>
            <a:ext cx="3092450"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Up-to-dateness vector</a:t>
            </a:r>
          </a:p>
        </p:txBody>
      </p:sp>
      <p:sp>
        <p:nvSpPr>
          <p:cNvPr id="44050" name="Text Box 18">
            <a:extLst>
              <a:ext uri="{FF2B5EF4-FFF2-40B4-BE49-F238E27FC236}">
                <a16:creationId xmlns:a16="http://schemas.microsoft.com/office/drawing/2014/main" id="{13160722-DA27-46F9-9571-2B0F899E4834}"/>
              </a:ext>
            </a:extLst>
          </p:cNvPr>
          <p:cNvSpPr txBox="1">
            <a:spLocks noChangeArrowheads="1"/>
          </p:cNvSpPr>
          <p:nvPr/>
        </p:nvSpPr>
        <p:spPr bwMode="auto">
          <a:xfrm>
            <a:off x="5791200" y="4365626"/>
            <a:ext cx="24447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High watermark</a:t>
            </a:r>
          </a:p>
        </p:txBody>
      </p:sp>
      <p:graphicFrame>
        <p:nvGraphicFramePr>
          <p:cNvPr id="35864" name="Object 19">
            <a:extLst>
              <a:ext uri="{FF2B5EF4-FFF2-40B4-BE49-F238E27FC236}">
                <a16:creationId xmlns:a16="http://schemas.microsoft.com/office/drawing/2014/main" id="{CCBE348C-615D-4533-BEAE-C3F344971DC1}"/>
              </a:ext>
            </a:extLst>
          </p:cNvPr>
          <p:cNvGraphicFramePr>
            <a:graphicFrameLocks noChangeAspect="1"/>
          </p:cNvGraphicFramePr>
          <p:nvPr/>
        </p:nvGraphicFramePr>
        <p:xfrm>
          <a:off x="2057400" y="1905000"/>
          <a:ext cx="457200" cy="457200"/>
        </p:xfrm>
        <a:graphic>
          <a:graphicData uri="http://schemas.openxmlformats.org/presentationml/2006/ole">
            <mc:AlternateContent xmlns:mc="http://schemas.openxmlformats.org/markup-compatibility/2006">
              <mc:Choice xmlns:v="urn:schemas-microsoft-com:vml" Requires="v">
                <p:oleObj spid="_x0000_s6391" name="Photo Editor Photo" r:id="rId4" imgW="209524" imgH="209524" progId="MSPhotoEd.3">
                  <p:embed/>
                </p:oleObj>
              </mc:Choice>
              <mc:Fallback>
                <p:oleObj name="Photo Editor Photo" r:id="rId4" imgW="209524" imgH="209524" progId="MSPhotoEd.3">
                  <p:embed/>
                  <p:pic>
                    <p:nvPicPr>
                      <p:cNvPr id="35864" name="Object 19">
                        <a:extLst>
                          <a:ext uri="{FF2B5EF4-FFF2-40B4-BE49-F238E27FC236}">
                            <a16:creationId xmlns:a16="http://schemas.microsoft.com/office/drawing/2014/main" id="{CCBE348C-615D-4533-BEAE-C3F344971D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9050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5" name="Line 20">
            <a:extLst>
              <a:ext uri="{FF2B5EF4-FFF2-40B4-BE49-F238E27FC236}">
                <a16:creationId xmlns:a16="http://schemas.microsoft.com/office/drawing/2014/main" id="{5BB7B706-8A6F-4DF0-83CF-DDC5450878B5}"/>
              </a:ext>
            </a:extLst>
          </p:cNvPr>
          <p:cNvSpPr>
            <a:spLocks noChangeShapeType="1"/>
          </p:cNvSpPr>
          <p:nvPr/>
        </p:nvSpPr>
        <p:spPr bwMode="auto">
          <a:xfrm>
            <a:off x="2362200" y="2362200"/>
            <a:ext cx="381000" cy="381000"/>
          </a:xfrm>
          <a:prstGeom prst="line">
            <a:avLst/>
          </a:prstGeom>
          <a:noFill/>
          <a:ln w="571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66" name="Group 21">
            <a:extLst>
              <a:ext uri="{FF2B5EF4-FFF2-40B4-BE49-F238E27FC236}">
                <a16:creationId xmlns:a16="http://schemas.microsoft.com/office/drawing/2014/main" id="{A52CB416-D761-4BCE-937E-B13B14423CA9}"/>
              </a:ext>
            </a:extLst>
          </p:cNvPr>
          <p:cNvGrpSpPr>
            <a:grpSpLocks/>
          </p:cNvGrpSpPr>
          <p:nvPr/>
        </p:nvGrpSpPr>
        <p:grpSpPr bwMode="auto">
          <a:xfrm>
            <a:off x="2057401" y="1600200"/>
            <a:ext cx="3705225" cy="3981450"/>
            <a:chOff x="432" y="1008"/>
            <a:chExt cx="2334" cy="2508"/>
          </a:xfrm>
        </p:grpSpPr>
        <p:graphicFrame>
          <p:nvGraphicFramePr>
            <p:cNvPr id="35899" name="Object 22">
              <a:extLst>
                <a:ext uri="{FF2B5EF4-FFF2-40B4-BE49-F238E27FC236}">
                  <a16:creationId xmlns:a16="http://schemas.microsoft.com/office/drawing/2014/main" id="{A551A392-B593-4D77-8D31-B960465EB398}"/>
                </a:ext>
              </a:extLst>
            </p:cNvPr>
            <p:cNvGraphicFramePr>
              <a:graphicFrameLocks/>
            </p:cNvGraphicFramePr>
            <p:nvPr/>
          </p:nvGraphicFramePr>
          <p:xfrm>
            <a:off x="1580" y="2958"/>
            <a:ext cx="306" cy="383"/>
          </p:xfrm>
          <a:graphic>
            <a:graphicData uri="http://schemas.openxmlformats.org/presentationml/2006/ole">
              <mc:AlternateContent xmlns:mc="http://schemas.openxmlformats.org/markup-compatibility/2006">
                <mc:Choice xmlns:v="urn:schemas-microsoft-com:vml" Requires="v">
                  <p:oleObj spid="_x0000_s6392" name="Clip" r:id="rId6" imgW="989013" imgH="1357313" progId="MS_ClipArt_Gallery.2">
                    <p:embed/>
                  </p:oleObj>
                </mc:Choice>
                <mc:Fallback>
                  <p:oleObj name="Clip" r:id="rId6" imgW="989013" imgH="1357313" progId="MS_ClipArt_Gallery.2">
                    <p:embed/>
                    <p:pic>
                      <p:nvPicPr>
                        <p:cNvPr id="35899" name="Object 22">
                          <a:extLst>
                            <a:ext uri="{FF2B5EF4-FFF2-40B4-BE49-F238E27FC236}">
                              <a16:creationId xmlns:a16="http://schemas.microsoft.com/office/drawing/2014/main" id="{A551A392-B593-4D77-8D31-B960465EB39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0" y="2958"/>
                          <a:ext cx="306"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900" name="Rectangle 23">
              <a:extLst>
                <a:ext uri="{FF2B5EF4-FFF2-40B4-BE49-F238E27FC236}">
                  <a16:creationId xmlns:a16="http://schemas.microsoft.com/office/drawing/2014/main" id="{47A1C28B-6C05-429B-9A31-9173BE859A42}"/>
                </a:ext>
              </a:extLst>
            </p:cNvPr>
            <p:cNvSpPr>
              <a:spLocks noChangeArrowheads="1"/>
            </p:cNvSpPr>
            <p:nvPr/>
          </p:nvSpPr>
          <p:spPr bwMode="auto">
            <a:xfrm>
              <a:off x="1159" y="1964"/>
              <a:ext cx="19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56" name="Rectangle 24">
              <a:extLst>
                <a:ext uri="{FF2B5EF4-FFF2-40B4-BE49-F238E27FC236}">
                  <a16:creationId xmlns:a16="http://schemas.microsoft.com/office/drawing/2014/main" id="{04E195BE-C762-4D54-9DC3-E6AEE4F17284}"/>
                </a:ext>
              </a:extLst>
            </p:cNvPr>
            <p:cNvSpPr>
              <a:spLocks noChangeArrowheads="1"/>
            </p:cNvSpPr>
            <p:nvPr/>
          </p:nvSpPr>
          <p:spPr bwMode="auto">
            <a:xfrm>
              <a:off x="1158" y="3150"/>
              <a:ext cx="4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1217</a:t>
              </a:r>
            </a:p>
          </p:txBody>
        </p:sp>
        <p:graphicFrame>
          <p:nvGraphicFramePr>
            <p:cNvPr id="35902" name="Object 25">
              <a:extLst>
                <a:ext uri="{FF2B5EF4-FFF2-40B4-BE49-F238E27FC236}">
                  <a16:creationId xmlns:a16="http://schemas.microsoft.com/office/drawing/2014/main" id="{B2388CF4-28F3-4281-9B65-FEAFDC9D4521}"/>
                </a:ext>
              </a:extLst>
            </p:cNvPr>
            <p:cNvGraphicFramePr>
              <a:graphicFrameLocks/>
            </p:cNvGraphicFramePr>
            <p:nvPr/>
          </p:nvGraphicFramePr>
          <p:xfrm>
            <a:off x="853" y="1849"/>
            <a:ext cx="344" cy="421"/>
          </p:xfrm>
          <a:graphic>
            <a:graphicData uri="http://schemas.openxmlformats.org/presentationml/2006/ole">
              <mc:AlternateContent xmlns:mc="http://schemas.openxmlformats.org/markup-compatibility/2006">
                <mc:Choice xmlns:v="urn:schemas-microsoft-com:vml" Requires="v">
                  <p:oleObj spid="_x0000_s6393" name="Clip" r:id="rId8" imgW="989013" imgH="1357313" progId="MS_ClipArt_Gallery.2">
                    <p:embed/>
                  </p:oleObj>
                </mc:Choice>
                <mc:Fallback>
                  <p:oleObj name="Clip" r:id="rId8" imgW="989013" imgH="1357313" progId="MS_ClipArt_Gallery.2">
                    <p:embed/>
                    <p:pic>
                      <p:nvPicPr>
                        <p:cNvPr id="35902" name="Object 25">
                          <a:extLst>
                            <a:ext uri="{FF2B5EF4-FFF2-40B4-BE49-F238E27FC236}">
                              <a16:creationId xmlns:a16="http://schemas.microsoft.com/office/drawing/2014/main" id="{B2388CF4-28F3-4281-9B65-FEAFDC9D452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 y="1849"/>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8" name="Rectangle 26">
              <a:extLst>
                <a:ext uri="{FF2B5EF4-FFF2-40B4-BE49-F238E27FC236}">
                  <a16:creationId xmlns:a16="http://schemas.microsoft.com/office/drawing/2014/main" id="{BC9F3334-2FB9-4B01-B4FA-B54143400555}"/>
                </a:ext>
              </a:extLst>
            </p:cNvPr>
            <p:cNvSpPr>
              <a:spLocks noChangeArrowheads="1"/>
            </p:cNvSpPr>
            <p:nvPr/>
          </p:nvSpPr>
          <p:spPr bwMode="auto">
            <a:xfrm>
              <a:off x="509" y="2270"/>
              <a:ext cx="40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2052</a:t>
              </a:r>
            </a:p>
          </p:txBody>
        </p:sp>
        <p:graphicFrame>
          <p:nvGraphicFramePr>
            <p:cNvPr id="35904" name="Object 27">
              <a:extLst>
                <a:ext uri="{FF2B5EF4-FFF2-40B4-BE49-F238E27FC236}">
                  <a16:creationId xmlns:a16="http://schemas.microsoft.com/office/drawing/2014/main" id="{3F1CF7FB-8EB3-48A0-8379-D3B275F376BC}"/>
                </a:ext>
              </a:extLst>
            </p:cNvPr>
            <p:cNvGraphicFramePr>
              <a:graphicFrameLocks/>
            </p:cNvGraphicFramePr>
            <p:nvPr/>
          </p:nvGraphicFramePr>
          <p:xfrm>
            <a:off x="1580" y="1008"/>
            <a:ext cx="344" cy="421"/>
          </p:xfrm>
          <a:graphic>
            <a:graphicData uri="http://schemas.openxmlformats.org/presentationml/2006/ole">
              <mc:AlternateContent xmlns:mc="http://schemas.openxmlformats.org/markup-compatibility/2006">
                <mc:Choice xmlns:v="urn:schemas-microsoft-com:vml" Requires="v">
                  <p:oleObj spid="_x0000_s6394" name="Clip" r:id="rId9" imgW="989013" imgH="1357313" progId="MS_ClipArt_Gallery.2">
                    <p:embed/>
                  </p:oleObj>
                </mc:Choice>
                <mc:Fallback>
                  <p:oleObj name="Clip" r:id="rId9" imgW="989013" imgH="1357313" progId="MS_ClipArt_Gallery.2">
                    <p:embed/>
                    <p:pic>
                      <p:nvPicPr>
                        <p:cNvPr id="35904" name="Object 27">
                          <a:extLst>
                            <a:ext uri="{FF2B5EF4-FFF2-40B4-BE49-F238E27FC236}">
                              <a16:creationId xmlns:a16="http://schemas.microsoft.com/office/drawing/2014/main" id="{3F1CF7FB-8EB3-48A0-8379-D3B275F376BC}"/>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0" y="1008"/>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60" name="Rectangle 28">
              <a:extLst>
                <a:ext uri="{FF2B5EF4-FFF2-40B4-BE49-F238E27FC236}">
                  <a16:creationId xmlns:a16="http://schemas.microsoft.com/office/drawing/2014/main" id="{DB4CD0DB-8418-4124-A96B-BBACABE3DED1}"/>
                </a:ext>
              </a:extLst>
            </p:cNvPr>
            <p:cNvSpPr>
              <a:spLocks noChangeArrowheads="1"/>
            </p:cNvSpPr>
            <p:nvPr/>
          </p:nvSpPr>
          <p:spPr bwMode="auto">
            <a:xfrm>
              <a:off x="1120" y="1276"/>
              <a:ext cx="4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4711</a:t>
              </a:r>
            </a:p>
          </p:txBody>
        </p:sp>
        <p:graphicFrame>
          <p:nvGraphicFramePr>
            <p:cNvPr id="35906" name="Object 29">
              <a:extLst>
                <a:ext uri="{FF2B5EF4-FFF2-40B4-BE49-F238E27FC236}">
                  <a16:creationId xmlns:a16="http://schemas.microsoft.com/office/drawing/2014/main" id="{0A136F34-2C02-4E06-AF87-10B8D5D6EA4F}"/>
                </a:ext>
              </a:extLst>
            </p:cNvPr>
            <p:cNvGraphicFramePr>
              <a:graphicFrameLocks/>
            </p:cNvGraphicFramePr>
            <p:nvPr/>
          </p:nvGraphicFramePr>
          <p:xfrm>
            <a:off x="2422" y="2002"/>
            <a:ext cx="344" cy="421"/>
          </p:xfrm>
          <a:graphic>
            <a:graphicData uri="http://schemas.openxmlformats.org/presentationml/2006/ole">
              <mc:AlternateContent xmlns:mc="http://schemas.openxmlformats.org/markup-compatibility/2006">
                <mc:Choice xmlns:v="urn:schemas-microsoft-com:vml" Requires="v">
                  <p:oleObj spid="_x0000_s6395" name="Clip" r:id="rId10" imgW="989013" imgH="1357313" progId="MS_ClipArt_Gallery.2">
                    <p:embed/>
                  </p:oleObj>
                </mc:Choice>
                <mc:Fallback>
                  <p:oleObj name="Clip" r:id="rId10" imgW="989013" imgH="1357313" progId="MS_ClipArt_Gallery.2">
                    <p:embed/>
                    <p:pic>
                      <p:nvPicPr>
                        <p:cNvPr id="35906" name="Object 29">
                          <a:extLst>
                            <a:ext uri="{FF2B5EF4-FFF2-40B4-BE49-F238E27FC236}">
                              <a16:creationId xmlns:a16="http://schemas.microsoft.com/office/drawing/2014/main" id="{0A136F34-2C02-4E06-AF87-10B8D5D6EA4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2" y="2002"/>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62" name="Rectangle 30">
              <a:extLst>
                <a:ext uri="{FF2B5EF4-FFF2-40B4-BE49-F238E27FC236}">
                  <a16:creationId xmlns:a16="http://schemas.microsoft.com/office/drawing/2014/main" id="{AF9496FF-CB99-4D5E-A176-0603AC42D7DF}"/>
                </a:ext>
              </a:extLst>
            </p:cNvPr>
            <p:cNvSpPr>
              <a:spLocks noChangeArrowheads="1"/>
            </p:cNvSpPr>
            <p:nvPr/>
          </p:nvSpPr>
          <p:spPr bwMode="auto">
            <a:xfrm>
              <a:off x="1962" y="2232"/>
              <a:ext cx="4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3388</a:t>
              </a:r>
            </a:p>
          </p:txBody>
        </p:sp>
        <p:sp>
          <p:nvSpPr>
            <p:cNvPr id="35908" name="Text Box 31">
              <a:extLst>
                <a:ext uri="{FF2B5EF4-FFF2-40B4-BE49-F238E27FC236}">
                  <a16:creationId xmlns:a16="http://schemas.microsoft.com/office/drawing/2014/main" id="{B1C6D54A-04E5-4787-AB60-2CD5A3960128}"/>
                </a:ext>
              </a:extLst>
            </p:cNvPr>
            <p:cNvSpPr txBox="1">
              <a:spLocks noChangeArrowheads="1"/>
            </p:cNvSpPr>
            <p:nvPr/>
          </p:nvSpPr>
          <p:spPr bwMode="auto">
            <a:xfrm>
              <a:off x="432"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35909" name="Text Box 32">
              <a:extLst>
                <a:ext uri="{FF2B5EF4-FFF2-40B4-BE49-F238E27FC236}">
                  <a16:creationId xmlns:a16="http://schemas.microsoft.com/office/drawing/2014/main" id="{93126CCC-396B-4EE4-BA7F-15CC17778BFF}"/>
                </a:ext>
              </a:extLst>
            </p:cNvPr>
            <p:cNvSpPr txBox="1">
              <a:spLocks noChangeArrowheads="1"/>
            </p:cNvSpPr>
            <p:nvPr/>
          </p:nvSpPr>
          <p:spPr bwMode="auto">
            <a:xfrm>
              <a:off x="1104" y="100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35910" name="Text Box 33">
              <a:extLst>
                <a:ext uri="{FF2B5EF4-FFF2-40B4-BE49-F238E27FC236}">
                  <a16:creationId xmlns:a16="http://schemas.microsoft.com/office/drawing/2014/main" id="{256248B9-5549-4A60-8A48-A5915F30B59A}"/>
                </a:ext>
              </a:extLst>
            </p:cNvPr>
            <p:cNvSpPr txBox="1">
              <a:spLocks noChangeArrowheads="1"/>
            </p:cNvSpPr>
            <p:nvPr/>
          </p:nvSpPr>
          <p:spPr bwMode="auto">
            <a:xfrm>
              <a:off x="1920"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35911" name="Text Box 34">
              <a:extLst>
                <a:ext uri="{FF2B5EF4-FFF2-40B4-BE49-F238E27FC236}">
                  <a16:creationId xmlns:a16="http://schemas.microsoft.com/office/drawing/2014/main" id="{25720132-2F96-4FA5-A0C6-96B3A36A679A}"/>
                </a:ext>
              </a:extLst>
            </p:cNvPr>
            <p:cNvSpPr txBox="1">
              <a:spLocks noChangeArrowheads="1"/>
            </p:cNvSpPr>
            <p:nvPr/>
          </p:nvSpPr>
          <p:spPr bwMode="auto">
            <a:xfrm>
              <a:off x="1056" y="2880"/>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grpSp>
      <p:sp>
        <p:nvSpPr>
          <p:cNvPr id="44067" name="Rectangle 35">
            <a:extLst>
              <a:ext uri="{FF2B5EF4-FFF2-40B4-BE49-F238E27FC236}">
                <a16:creationId xmlns:a16="http://schemas.microsoft.com/office/drawing/2014/main" id="{500041CD-4A0D-4A72-83DF-FFA7DCCD0929}"/>
              </a:ext>
            </a:extLst>
          </p:cNvPr>
          <p:cNvSpPr>
            <a:spLocks noChangeArrowheads="1"/>
          </p:cNvSpPr>
          <p:nvPr/>
        </p:nvSpPr>
        <p:spPr bwMode="auto">
          <a:xfrm>
            <a:off x="3124200" y="3733800"/>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defRPr/>
            </a:pPr>
            <a:r>
              <a:rPr lang="en-US" sz="1600" b="1">
                <a:effectLst>
                  <a:outerShdw blurRad="38100" dist="38100" dir="2700000" algn="tl">
                    <a:srgbClr val="C0C0C0"/>
                  </a:outerShdw>
                </a:effectLst>
              </a:rPr>
              <a:t> </a:t>
            </a:r>
            <a:r>
              <a:rPr lang="en-US" sz="1600" b="1">
                <a:solidFill>
                  <a:srgbClr val="009999"/>
                </a:solidFill>
                <a:effectLst>
                  <a:outerShdw blurRad="38100" dist="38100" dir="2700000" algn="tl">
                    <a:srgbClr val="C0C0C0"/>
                  </a:outerShdw>
                </a:effectLst>
              </a:rPr>
              <a:t>2053</a:t>
            </a:r>
          </a:p>
        </p:txBody>
      </p:sp>
      <p:sp>
        <p:nvSpPr>
          <p:cNvPr id="35868" name="Line 36">
            <a:extLst>
              <a:ext uri="{FF2B5EF4-FFF2-40B4-BE49-F238E27FC236}">
                <a16:creationId xmlns:a16="http://schemas.microsoft.com/office/drawing/2014/main" id="{E26ACD8D-4E3D-4220-907D-0A8D79B4CA97}"/>
              </a:ext>
            </a:extLst>
          </p:cNvPr>
          <p:cNvSpPr>
            <a:spLocks noChangeShapeType="1"/>
          </p:cNvSpPr>
          <p:nvPr/>
        </p:nvSpPr>
        <p:spPr bwMode="auto">
          <a:xfrm>
            <a:off x="2743200" y="3886200"/>
            <a:ext cx="457200" cy="1588"/>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4169" name="Group 137">
            <a:extLst>
              <a:ext uri="{FF2B5EF4-FFF2-40B4-BE49-F238E27FC236}">
                <a16:creationId xmlns:a16="http://schemas.microsoft.com/office/drawing/2014/main" id="{ADFEC341-99FC-4C27-9BAE-C4EDE2492F66}"/>
              </a:ext>
            </a:extLst>
          </p:cNvPr>
          <p:cNvGraphicFramePr>
            <a:graphicFrameLocks noGrp="1"/>
          </p:cNvGraphicFramePr>
          <p:nvPr>
            <p:ph sz="quarter" idx="3"/>
          </p:nvPr>
        </p:nvGraphicFramePr>
        <p:xfrm>
          <a:off x="6172200" y="4724400"/>
          <a:ext cx="4027488" cy="1462208"/>
        </p:xfrm>
        <a:graphic>
          <a:graphicData uri="http://schemas.openxmlformats.org/drawingml/2006/table">
            <a:tbl>
              <a:tblPr/>
              <a:tblGrid>
                <a:gridCol w="20097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63994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Known USN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1217</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35883" name="Group 138">
            <a:extLst>
              <a:ext uri="{FF2B5EF4-FFF2-40B4-BE49-F238E27FC236}">
                <a16:creationId xmlns:a16="http://schemas.microsoft.com/office/drawing/2014/main" id="{2CB35591-A7B5-4BF7-AD06-B42AAB8CFBBC}"/>
              </a:ext>
            </a:extLst>
          </p:cNvPr>
          <p:cNvGrpSpPr>
            <a:grpSpLocks/>
          </p:cNvGrpSpPr>
          <p:nvPr/>
        </p:nvGrpSpPr>
        <p:grpSpPr bwMode="auto">
          <a:xfrm>
            <a:off x="1847850" y="5661025"/>
            <a:ext cx="863600" cy="863600"/>
            <a:chOff x="113" y="3657"/>
            <a:chExt cx="544" cy="544"/>
          </a:xfrm>
        </p:grpSpPr>
        <p:sp>
          <p:nvSpPr>
            <p:cNvPr id="35886" name="Freeform 139">
              <a:extLst>
                <a:ext uri="{FF2B5EF4-FFF2-40B4-BE49-F238E27FC236}">
                  <a16:creationId xmlns:a16="http://schemas.microsoft.com/office/drawing/2014/main" id="{BA5BBD80-3088-4957-AA0E-E21F6A95C2DF}"/>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7" name="Freeform 140">
              <a:extLst>
                <a:ext uri="{FF2B5EF4-FFF2-40B4-BE49-F238E27FC236}">
                  <a16:creationId xmlns:a16="http://schemas.microsoft.com/office/drawing/2014/main" id="{ADC6982C-7127-45F6-AFC0-2539AA3C049C}"/>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8" name="Freeform 141">
              <a:extLst>
                <a:ext uri="{FF2B5EF4-FFF2-40B4-BE49-F238E27FC236}">
                  <a16:creationId xmlns:a16="http://schemas.microsoft.com/office/drawing/2014/main" id="{0094A8F3-D94C-43D3-95B2-FD251F60066D}"/>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89" name="Freeform 142">
              <a:extLst>
                <a:ext uri="{FF2B5EF4-FFF2-40B4-BE49-F238E27FC236}">
                  <a16:creationId xmlns:a16="http://schemas.microsoft.com/office/drawing/2014/main" id="{6C96922E-637F-437A-87F2-5959B8A5DB42}"/>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0" name="Freeform 143">
              <a:extLst>
                <a:ext uri="{FF2B5EF4-FFF2-40B4-BE49-F238E27FC236}">
                  <a16:creationId xmlns:a16="http://schemas.microsoft.com/office/drawing/2014/main" id="{A6022E21-D2D8-4000-913E-C6C3CC9512FE}"/>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1" name="Freeform 144">
              <a:extLst>
                <a:ext uri="{FF2B5EF4-FFF2-40B4-BE49-F238E27FC236}">
                  <a16:creationId xmlns:a16="http://schemas.microsoft.com/office/drawing/2014/main" id="{9BD80BBF-AD79-4D43-A523-A165A4FD67EC}"/>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2" name="Freeform 145">
              <a:extLst>
                <a:ext uri="{FF2B5EF4-FFF2-40B4-BE49-F238E27FC236}">
                  <a16:creationId xmlns:a16="http://schemas.microsoft.com/office/drawing/2014/main" id="{288BB944-F57D-46CE-84E9-8CA9DB99119C}"/>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3" name="Freeform 146">
              <a:extLst>
                <a:ext uri="{FF2B5EF4-FFF2-40B4-BE49-F238E27FC236}">
                  <a16:creationId xmlns:a16="http://schemas.microsoft.com/office/drawing/2014/main" id="{AECA8499-290A-4E3F-B969-3E7F122CA062}"/>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4" name="Freeform 147">
              <a:extLst>
                <a:ext uri="{FF2B5EF4-FFF2-40B4-BE49-F238E27FC236}">
                  <a16:creationId xmlns:a16="http://schemas.microsoft.com/office/drawing/2014/main" id="{7F9A9DA9-9F5F-4D2E-8D12-FA9A07A51CCA}"/>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5" name="Freeform 148">
              <a:extLst>
                <a:ext uri="{FF2B5EF4-FFF2-40B4-BE49-F238E27FC236}">
                  <a16:creationId xmlns:a16="http://schemas.microsoft.com/office/drawing/2014/main" id="{6CBC5743-FC56-4092-BA13-AE2834CC5A3B}"/>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6" name="Freeform 149">
              <a:extLst>
                <a:ext uri="{FF2B5EF4-FFF2-40B4-BE49-F238E27FC236}">
                  <a16:creationId xmlns:a16="http://schemas.microsoft.com/office/drawing/2014/main" id="{D5FB58B8-D36B-4EDC-9EDC-8BA142AD0B7F}"/>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7" name="Freeform 150">
              <a:extLst>
                <a:ext uri="{FF2B5EF4-FFF2-40B4-BE49-F238E27FC236}">
                  <a16:creationId xmlns:a16="http://schemas.microsoft.com/office/drawing/2014/main" id="{1B590026-397D-44A4-B042-CF7386BC045F}"/>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98" name="Freeform 151">
              <a:extLst>
                <a:ext uri="{FF2B5EF4-FFF2-40B4-BE49-F238E27FC236}">
                  <a16:creationId xmlns:a16="http://schemas.microsoft.com/office/drawing/2014/main" id="{637ED048-41BA-4A81-A029-C80CC1AF87C9}"/>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5884" name="Line 152">
            <a:extLst>
              <a:ext uri="{FF2B5EF4-FFF2-40B4-BE49-F238E27FC236}">
                <a16:creationId xmlns:a16="http://schemas.microsoft.com/office/drawing/2014/main" id="{B4451A69-7DD7-4238-933C-B5F1777CDEE9}"/>
              </a:ext>
            </a:extLst>
          </p:cNvPr>
          <p:cNvSpPr>
            <a:spLocks noChangeShapeType="1"/>
          </p:cNvSpPr>
          <p:nvPr/>
        </p:nvSpPr>
        <p:spPr bwMode="auto">
          <a:xfrm flipV="1">
            <a:off x="2279651" y="5940425"/>
            <a:ext cx="263525" cy="152400"/>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85" name="Text Box 153">
            <a:extLst>
              <a:ext uri="{FF2B5EF4-FFF2-40B4-BE49-F238E27FC236}">
                <a16:creationId xmlns:a16="http://schemas.microsoft.com/office/drawing/2014/main" id="{307061E4-072A-45A1-ABB4-B58AEEBCD50D}"/>
              </a:ext>
            </a:extLst>
          </p:cNvPr>
          <p:cNvSpPr txBox="1">
            <a:spLocks noChangeArrowheads="1"/>
          </p:cNvSpPr>
          <p:nvPr/>
        </p:nvSpPr>
        <p:spPr bwMode="auto">
          <a:xfrm>
            <a:off x="2135188" y="58896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2</a:t>
            </a:r>
          </a:p>
        </p:txBody>
      </p:sp>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0161FA6-83AB-4E9D-818C-81209E02BC37}"/>
              </a:ext>
            </a:extLst>
          </p:cNvPr>
          <p:cNvSpPr>
            <a:spLocks noGrp="1" noChangeArrowheads="1"/>
          </p:cNvSpPr>
          <p:nvPr>
            <p:ph type="title"/>
          </p:nvPr>
        </p:nvSpPr>
        <p:spPr>
          <a:xfrm>
            <a:off x="1981201" y="685801"/>
            <a:ext cx="8226425" cy="549275"/>
          </a:xfrm>
          <a:noFill/>
        </p:spPr>
        <p:txBody>
          <a:bodyPr vert="horz" lIns="92075" tIns="46038" rIns="92075" bIns="46038" rtlCol="0" anchor="t">
            <a:spAutoFit/>
          </a:bodyPr>
          <a:lstStyle/>
          <a:p>
            <a:pPr eaLnBrk="1" hangingPunct="1"/>
            <a:r>
              <a:rPr lang="en-US" altLang="en-US"/>
              <a:t>Replication - D</a:t>
            </a:r>
            <a:r>
              <a:rPr lang="en-GB" altLang="en-US"/>
              <a:t>C</a:t>
            </a:r>
            <a:r>
              <a:rPr lang="en-US" altLang="en-US"/>
              <a:t>4</a:t>
            </a:r>
          </a:p>
        </p:txBody>
      </p:sp>
      <p:sp>
        <p:nvSpPr>
          <p:cNvPr id="37891" name="Line 3">
            <a:extLst>
              <a:ext uri="{FF2B5EF4-FFF2-40B4-BE49-F238E27FC236}">
                <a16:creationId xmlns:a16="http://schemas.microsoft.com/office/drawing/2014/main" id="{A8016CD3-721A-415B-9A3A-534CEC2BF55E}"/>
              </a:ext>
            </a:extLst>
          </p:cNvPr>
          <p:cNvSpPr>
            <a:spLocks noChangeShapeType="1"/>
          </p:cNvSpPr>
          <p:nvPr/>
        </p:nvSpPr>
        <p:spPr bwMode="auto">
          <a:xfrm>
            <a:off x="3514726" y="3362326"/>
            <a:ext cx="4181475"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a:extLst>
              <a:ext uri="{FF2B5EF4-FFF2-40B4-BE49-F238E27FC236}">
                <a16:creationId xmlns:a16="http://schemas.microsoft.com/office/drawing/2014/main" id="{E81A6743-C84F-4A84-815D-94CE228AB4D7}"/>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93" name="Rectangle 11">
            <a:extLst>
              <a:ext uri="{FF2B5EF4-FFF2-40B4-BE49-F238E27FC236}">
                <a16:creationId xmlns:a16="http://schemas.microsoft.com/office/drawing/2014/main" id="{58A61593-A755-47B2-A19D-D46ED16916C0}"/>
              </a:ext>
            </a:extLst>
          </p:cNvPr>
          <p:cNvSpPr>
            <a:spLocks noGrp="1" noChangeArrowheads="1"/>
          </p:cNvSpPr>
          <p:nvPr>
            <p:ph type="body" idx="1"/>
          </p:nvPr>
        </p:nvSpPr>
        <p:spPr>
          <a:xfrm>
            <a:off x="6019800" y="1339850"/>
            <a:ext cx="4038600" cy="865188"/>
          </a:xfrm>
          <a:noFill/>
        </p:spPr>
        <p:txBody>
          <a:bodyPr vert="horz" lIns="182562" tIns="46038" rIns="182562" bIns="46038" rtlCol="0" anchor="ctr" anchorCtr="0">
            <a:spAutoFit/>
          </a:bodyPr>
          <a:lstStyle/>
          <a:p>
            <a:pPr marL="468313" indent="-468313">
              <a:lnSpc>
                <a:spcPct val="85000"/>
              </a:lnSpc>
              <a:spcBef>
                <a:spcPct val="25000"/>
              </a:spcBef>
            </a:pPr>
            <a:r>
              <a:rPr lang="en-US" altLang="en-US" sz="1800"/>
              <a:t>User replicated to D</a:t>
            </a:r>
            <a:r>
              <a:rPr lang="en-GB" altLang="en-US" sz="1800"/>
              <a:t>C</a:t>
            </a:r>
            <a:r>
              <a:rPr lang="en-US" altLang="en-US" sz="1800"/>
              <a:t>1</a:t>
            </a:r>
            <a:endParaRPr lang="en-GB" altLang="en-US" sz="1800"/>
          </a:p>
          <a:p>
            <a:pPr marL="468313" indent="-468313">
              <a:lnSpc>
                <a:spcPct val="85000"/>
              </a:lnSpc>
              <a:spcBef>
                <a:spcPct val="25000"/>
              </a:spcBef>
            </a:pPr>
            <a:r>
              <a:rPr lang="en-US" altLang="en-US" sz="1600"/>
              <a:t>No changes for D</a:t>
            </a:r>
            <a:r>
              <a:rPr lang="en-GB" altLang="en-US" sz="1600"/>
              <a:t>C</a:t>
            </a:r>
            <a:r>
              <a:rPr lang="en-US" altLang="en-US" sz="1600"/>
              <a:t>4</a:t>
            </a:r>
            <a:endParaRPr lang="en-GB" altLang="en-US" sz="1600"/>
          </a:p>
          <a:p>
            <a:pPr marL="468313" indent="-468313">
              <a:lnSpc>
                <a:spcPct val="85000"/>
              </a:lnSpc>
              <a:spcBef>
                <a:spcPct val="25000"/>
              </a:spcBef>
            </a:pPr>
            <a:r>
              <a:rPr lang="en-US" altLang="en-US" sz="1600"/>
              <a:t>Note: Write was originated </a:t>
            </a:r>
            <a:r>
              <a:rPr lang="en-GB" altLang="en-US" sz="1600"/>
              <a:t>o</a:t>
            </a:r>
            <a:r>
              <a:rPr lang="en-US" altLang="en-US" sz="1600"/>
              <a:t>n D</a:t>
            </a:r>
            <a:r>
              <a:rPr lang="en-GB" altLang="en-US" sz="1600"/>
              <a:t>C</a:t>
            </a:r>
            <a:r>
              <a:rPr lang="en-US" altLang="en-US" sz="1600"/>
              <a:t>2!</a:t>
            </a:r>
          </a:p>
        </p:txBody>
      </p:sp>
      <p:graphicFrame>
        <p:nvGraphicFramePr>
          <p:cNvPr id="37894" name="Object 20">
            <a:extLst>
              <a:ext uri="{FF2B5EF4-FFF2-40B4-BE49-F238E27FC236}">
                <a16:creationId xmlns:a16="http://schemas.microsoft.com/office/drawing/2014/main" id="{B7D04962-76C3-4CDC-B76D-FFC43A6D4C0F}"/>
              </a:ext>
            </a:extLst>
          </p:cNvPr>
          <p:cNvGraphicFramePr>
            <a:graphicFrameLocks noChangeAspect="1"/>
          </p:cNvGraphicFramePr>
          <p:nvPr/>
        </p:nvGraphicFramePr>
        <p:xfrm>
          <a:off x="3581400" y="2590800"/>
          <a:ext cx="457200" cy="457200"/>
        </p:xfrm>
        <a:graphic>
          <a:graphicData uri="http://schemas.openxmlformats.org/presentationml/2006/ole">
            <mc:AlternateContent xmlns:mc="http://schemas.openxmlformats.org/markup-compatibility/2006">
              <mc:Choice xmlns:v="urn:schemas-microsoft-com:vml" Requires="v">
                <p:oleObj spid="_x0000_s7415" name="Photo Editor Photo" r:id="rId4" imgW="209524" imgH="209524" progId="MSPhotoEd.3">
                  <p:embed/>
                </p:oleObj>
              </mc:Choice>
              <mc:Fallback>
                <p:oleObj name="Photo Editor Photo" r:id="rId4" imgW="209524" imgH="209524" progId="MSPhotoEd.3">
                  <p:embed/>
                  <p:pic>
                    <p:nvPicPr>
                      <p:cNvPr id="37894" name="Object 20">
                        <a:extLst>
                          <a:ext uri="{FF2B5EF4-FFF2-40B4-BE49-F238E27FC236}">
                            <a16:creationId xmlns:a16="http://schemas.microsoft.com/office/drawing/2014/main" id="{B7D04962-76C3-4CDC-B76D-FFC43A6D4C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259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5" name="Line 21">
            <a:extLst>
              <a:ext uri="{FF2B5EF4-FFF2-40B4-BE49-F238E27FC236}">
                <a16:creationId xmlns:a16="http://schemas.microsoft.com/office/drawing/2014/main" id="{C1D39820-1F8E-4C88-BA3F-3A43DF11CDC6}"/>
              </a:ext>
            </a:extLst>
          </p:cNvPr>
          <p:cNvSpPr>
            <a:spLocks noChangeShapeType="1"/>
          </p:cNvSpPr>
          <p:nvPr/>
        </p:nvSpPr>
        <p:spPr bwMode="auto">
          <a:xfrm flipV="1">
            <a:off x="3352800" y="2209800"/>
            <a:ext cx="609600" cy="762000"/>
          </a:xfrm>
          <a:prstGeom prst="line">
            <a:avLst/>
          </a:prstGeom>
          <a:noFill/>
          <a:ln w="571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7896" name="Object 22">
            <a:extLst>
              <a:ext uri="{FF2B5EF4-FFF2-40B4-BE49-F238E27FC236}">
                <a16:creationId xmlns:a16="http://schemas.microsoft.com/office/drawing/2014/main" id="{D100B82B-7A05-4683-B187-9804458DF3D6}"/>
              </a:ext>
            </a:extLst>
          </p:cNvPr>
          <p:cNvGraphicFramePr>
            <a:graphicFrameLocks/>
          </p:cNvGraphicFramePr>
          <p:nvPr/>
        </p:nvGraphicFramePr>
        <p:xfrm>
          <a:off x="3879851" y="4695826"/>
          <a:ext cx="485775" cy="608013"/>
        </p:xfrm>
        <a:graphic>
          <a:graphicData uri="http://schemas.openxmlformats.org/presentationml/2006/ole">
            <mc:AlternateContent xmlns:mc="http://schemas.openxmlformats.org/markup-compatibility/2006">
              <mc:Choice xmlns:v="urn:schemas-microsoft-com:vml" Requires="v">
                <p:oleObj spid="_x0000_s7416" name="Clip" r:id="rId6" imgW="989013" imgH="1357313" progId="MS_ClipArt_Gallery.2">
                  <p:embed/>
                </p:oleObj>
              </mc:Choice>
              <mc:Fallback>
                <p:oleObj name="Clip" r:id="rId6" imgW="989013" imgH="1357313" progId="MS_ClipArt_Gallery.2">
                  <p:embed/>
                  <p:pic>
                    <p:nvPicPr>
                      <p:cNvPr id="37896" name="Object 22">
                        <a:extLst>
                          <a:ext uri="{FF2B5EF4-FFF2-40B4-BE49-F238E27FC236}">
                            <a16:creationId xmlns:a16="http://schemas.microsoft.com/office/drawing/2014/main" id="{D100B82B-7A05-4683-B187-9804458DF3D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9851" y="4695826"/>
                        <a:ext cx="48577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7" name="Rectangle 23">
            <a:extLst>
              <a:ext uri="{FF2B5EF4-FFF2-40B4-BE49-F238E27FC236}">
                <a16:creationId xmlns:a16="http://schemas.microsoft.com/office/drawing/2014/main" id="{45B1804C-480A-4DA8-B7DD-6C04BBF1103B}"/>
              </a:ext>
            </a:extLst>
          </p:cNvPr>
          <p:cNvSpPr>
            <a:spLocks noChangeArrowheads="1"/>
          </p:cNvSpPr>
          <p:nvPr/>
        </p:nvSpPr>
        <p:spPr bwMode="auto">
          <a:xfrm>
            <a:off x="3211513" y="3117850"/>
            <a:ext cx="3032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04" name="Rectangle 24">
            <a:extLst>
              <a:ext uri="{FF2B5EF4-FFF2-40B4-BE49-F238E27FC236}">
                <a16:creationId xmlns:a16="http://schemas.microsoft.com/office/drawing/2014/main" id="{B8F61C1F-BF46-43B5-A5CB-75B401F46F1D}"/>
              </a:ext>
            </a:extLst>
          </p:cNvPr>
          <p:cNvSpPr>
            <a:spLocks noChangeArrowheads="1"/>
          </p:cNvSpPr>
          <p:nvPr/>
        </p:nvSpPr>
        <p:spPr bwMode="auto">
          <a:xfrm>
            <a:off x="3209925" y="5000626"/>
            <a:ext cx="641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1217</a:t>
            </a:r>
          </a:p>
        </p:txBody>
      </p:sp>
      <p:graphicFrame>
        <p:nvGraphicFramePr>
          <p:cNvPr id="37899" name="Object 25">
            <a:extLst>
              <a:ext uri="{FF2B5EF4-FFF2-40B4-BE49-F238E27FC236}">
                <a16:creationId xmlns:a16="http://schemas.microsoft.com/office/drawing/2014/main" id="{974331FC-88F3-459F-AC33-BB9652FB02C4}"/>
              </a:ext>
            </a:extLst>
          </p:cNvPr>
          <p:cNvGraphicFramePr>
            <a:graphicFrameLocks/>
          </p:cNvGraphicFramePr>
          <p:nvPr/>
        </p:nvGraphicFramePr>
        <p:xfrm>
          <a:off x="2725738" y="2935289"/>
          <a:ext cx="546100" cy="668337"/>
        </p:xfrm>
        <a:graphic>
          <a:graphicData uri="http://schemas.openxmlformats.org/presentationml/2006/ole">
            <mc:AlternateContent xmlns:mc="http://schemas.openxmlformats.org/markup-compatibility/2006">
              <mc:Choice xmlns:v="urn:schemas-microsoft-com:vml" Requires="v">
                <p:oleObj spid="_x0000_s7417" name="Clip" r:id="rId8" imgW="989013" imgH="1357313" progId="MS_ClipArt_Gallery.2">
                  <p:embed/>
                </p:oleObj>
              </mc:Choice>
              <mc:Fallback>
                <p:oleObj name="Clip" r:id="rId8" imgW="989013" imgH="1357313" progId="MS_ClipArt_Gallery.2">
                  <p:embed/>
                  <p:pic>
                    <p:nvPicPr>
                      <p:cNvPr id="37899" name="Object 25">
                        <a:extLst>
                          <a:ext uri="{FF2B5EF4-FFF2-40B4-BE49-F238E27FC236}">
                            <a16:creationId xmlns:a16="http://schemas.microsoft.com/office/drawing/2014/main" id="{974331FC-88F3-459F-AC33-BB9652FB02C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5738" y="2935289"/>
                        <a:ext cx="5461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06" name="Rectangle 26">
            <a:extLst>
              <a:ext uri="{FF2B5EF4-FFF2-40B4-BE49-F238E27FC236}">
                <a16:creationId xmlns:a16="http://schemas.microsoft.com/office/drawing/2014/main" id="{A2F99B64-6CFB-4C43-BE26-666860DFD21A}"/>
              </a:ext>
            </a:extLst>
          </p:cNvPr>
          <p:cNvSpPr>
            <a:spLocks noChangeArrowheads="1"/>
          </p:cNvSpPr>
          <p:nvPr/>
        </p:nvSpPr>
        <p:spPr bwMode="auto">
          <a:xfrm>
            <a:off x="2179639" y="3603626"/>
            <a:ext cx="638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a:t>
            </a:r>
            <a:r>
              <a:rPr lang="en-GB" sz="1600" b="1">
                <a:effectLst>
                  <a:outerShdw blurRad="38100" dist="38100" dir="2700000" algn="tl">
                    <a:srgbClr val="C0C0C0"/>
                  </a:outerShdw>
                </a:effectLst>
              </a:rPr>
              <a:t>3</a:t>
            </a:r>
            <a:endParaRPr lang="en-US" sz="1600" b="1">
              <a:effectLst>
                <a:outerShdw blurRad="38100" dist="38100" dir="2700000" algn="tl">
                  <a:srgbClr val="C0C0C0"/>
                </a:outerShdw>
              </a:effectLst>
            </a:endParaRPr>
          </a:p>
        </p:txBody>
      </p:sp>
      <p:graphicFrame>
        <p:nvGraphicFramePr>
          <p:cNvPr id="37901" name="Object 27">
            <a:extLst>
              <a:ext uri="{FF2B5EF4-FFF2-40B4-BE49-F238E27FC236}">
                <a16:creationId xmlns:a16="http://schemas.microsoft.com/office/drawing/2014/main" id="{5BB47A5A-F71B-481F-AE34-E9DD49591B3A}"/>
              </a:ext>
            </a:extLst>
          </p:cNvPr>
          <p:cNvGraphicFramePr>
            <a:graphicFrameLocks/>
          </p:cNvGraphicFramePr>
          <p:nvPr/>
        </p:nvGraphicFramePr>
        <p:xfrm>
          <a:off x="3879850" y="1600200"/>
          <a:ext cx="546100" cy="668338"/>
        </p:xfrm>
        <a:graphic>
          <a:graphicData uri="http://schemas.openxmlformats.org/presentationml/2006/ole">
            <mc:AlternateContent xmlns:mc="http://schemas.openxmlformats.org/markup-compatibility/2006">
              <mc:Choice xmlns:v="urn:schemas-microsoft-com:vml" Requires="v">
                <p:oleObj spid="_x0000_s7418" name="Clip" r:id="rId9" imgW="989013" imgH="1357313" progId="MS_ClipArt_Gallery.2">
                  <p:embed/>
                </p:oleObj>
              </mc:Choice>
              <mc:Fallback>
                <p:oleObj name="Clip" r:id="rId9" imgW="989013" imgH="1357313" progId="MS_ClipArt_Gallery.2">
                  <p:embed/>
                  <p:pic>
                    <p:nvPicPr>
                      <p:cNvPr id="37901" name="Object 27">
                        <a:extLst>
                          <a:ext uri="{FF2B5EF4-FFF2-40B4-BE49-F238E27FC236}">
                            <a16:creationId xmlns:a16="http://schemas.microsoft.com/office/drawing/2014/main" id="{5BB47A5A-F71B-481F-AE34-E9DD49591B3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9850" y="1600200"/>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02" name="Object 28">
            <a:extLst>
              <a:ext uri="{FF2B5EF4-FFF2-40B4-BE49-F238E27FC236}">
                <a16:creationId xmlns:a16="http://schemas.microsoft.com/office/drawing/2014/main" id="{644DA202-7599-43AB-85CF-E0E4D6740689}"/>
              </a:ext>
            </a:extLst>
          </p:cNvPr>
          <p:cNvGraphicFramePr>
            <a:graphicFrameLocks/>
          </p:cNvGraphicFramePr>
          <p:nvPr/>
        </p:nvGraphicFramePr>
        <p:xfrm>
          <a:off x="5216525" y="3178175"/>
          <a:ext cx="546100" cy="668338"/>
        </p:xfrm>
        <a:graphic>
          <a:graphicData uri="http://schemas.openxmlformats.org/presentationml/2006/ole">
            <mc:AlternateContent xmlns:mc="http://schemas.openxmlformats.org/markup-compatibility/2006">
              <mc:Choice xmlns:v="urn:schemas-microsoft-com:vml" Requires="v">
                <p:oleObj spid="_x0000_s7419" name="Clip" r:id="rId10" imgW="989013" imgH="1357313" progId="MS_ClipArt_Gallery.2">
                  <p:embed/>
                </p:oleObj>
              </mc:Choice>
              <mc:Fallback>
                <p:oleObj name="Clip" r:id="rId10" imgW="989013" imgH="1357313" progId="MS_ClipArt_Gallery.2">
                  <p:embed/>
                  <p:pic>
                    <p:nvPicPr>
                      <p:cNvPr id="37902" name="Object 28">
                        <a:extLst>
                          <a:ext uri="{FF2B5EF4-FFF2-40B4-BE49-F238E27FC236}">
                            <a16:creationId xmlns:a16="http://schemas.microsoft.com/office/drawing/2014/main" id="{644DA202-7599-43AB-85CF-E0E4D674068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6525" y="3178175"/>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09" name="Rectangle 29">
            <a:extLst>
              <a:ext uri="{FF2B5EF4-FFF2-40B4-BE49-F238E27FC236}">
                <a16:creationId xmlns:a16="http://schemas.microsoft.com/office/drawing/2014/main" id="{4CB0D247-6269-42F3-99DF-8C1711E7374E}"/>
              </a:ext>
            </a:extLst>
          </p:cNvPr>
          <p:cNvSpPr>
            <a:spLocks noChangeArrowheads="1"/>
          </p:cNvSpPr>
          <p:nvPr/>
        </p:nvSpPr>
        <p:spPr bwMode="auto">
          <a:xfrm>
            <a:off x="4486276" y="3543301"/>
            <a:ext cx="6397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3388</a:t>
            </a:r>
          </a:p>
        </p:txBody>
      </p:sp>
      <p:sp>
        <p:nvSpPr>
          <p:cNvPr id="37904" name="Text Box 30">
            <a:extLst>
              <a:ext uri="{FF2B5EF4-FFF2-40B4-BE49-F238E27FC236}">
                <a16:creationId xmlns:a16="http://schemas.microsoft.com/office/drawing/2014/main" id="{6E28EB57-52E8-4811-A4FC-527352244C27}"/>
              </a:ext>
            </a:extLst>
          </p:cNvPr>
          <p:cNvSpPr txBox="1">
            <a:spLocks noChangeArrowheads="1"/>
          </p:cNvSpPr>
          <p:nvPr/>
        </p:nvSpPr>
        <p:spPr bwMode="auto">
          <a:xfrm>
            <a:off x="20574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37905" name="Text Box 31">
            <a:extLst>
              <a:ext uri="{FF2B5EF4-FFF2-40B4-BE49-F238E27FC236}">
                <a16:creationId xmlns:a16="http://schemas.microsoft.com/office/drawing/2014/main" id="{61915BBE-5A8B-4043-BBE3-F491137FAFE2}"/>
              </a:ext>
            </a:extLst>
          </p:cNvPr>
          <p:cNvSpPr txBox="1">
            <a:spLocks noChangeArrowheads="1"/>
          </p:cNvSpPr>
          <p:nvPr/>
        </p:nvSpPr>
        <p:spPr bwMode="auto">
          <a:xfrm>
            <a:off x="3124200" y="1600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37906" name="Text Box 32">
            <a:extLst>
              <a:ext uri="{FF2B5EF4-FFF2-40B4-BE49-F238E27FC236}">
                <a16:creationId xmlns:a16="http://schemas.microsoft.com/office/drawing/2014/main" id="{E8ACA274-E2DC-47BC-BEE0-9B7402A2C68B}"/>
              </a:ext>
            </a:extLst>
          </p:cNvPr>
          <p:cNvSpPr txBox="1">
            <a:spLocks noChangeArrowheads="1"/>
          </p:cNvSpPr>
          <p:nvPr/>
        </p:nvSpPr>
        <p:spPr bwMode="auto">
          <a:xfrm>
            <a:off x="44196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37907" name="Text Box 33">
            <a:extLst>
              <a:ext uri="{FF2B5EF4-FFF2-40B4-BE49-F238E27FC236}">
                <a16:creationId xmlns:a16="http://schemas.microsoft.com/office/drawing/2014/main" id="{72C04C92-E0C3-425C-8AD0-F5C0368975B0}"/>
              </a:ext>
            </a:extLst>
          </p:cNvPr>
          <p:cNvSpPr txBox="1">
            <a:spLocks noChangeArrowheads="1"/>
          </p:cNvSpPr>
          <p:nvPr/>
        </p:nvSpPr>
        <p:spPr bwMode="auto">
          <a:xfrm>
            <a:off x="3048000" y="45720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sp>
        <p:nvSpPr>
          <p:cNvPr id="46114" name="Rectangle 34">
            <a:extLst>
              <a:ext uri="{FF2B5EF4-FFF2-40B4-BE49-F238E27FC236}">
                <a16:creationId xmlns:a16="http://schemas.microsoft.com/office/drawing/2014/main" id="{72E3229E-CCD8-4DA5-83CF-B48B830484C8}"/>
              </a:ext>
            </a:extLst>
          </p:cNvPr>
          <p:cNvSpPr>
            <a:spLocks noChangeArrowheads="1"/>
          </p:cNvSpPr>
          <p:nvPr/>
        </p:nvSpPr>
        <p:spPr bwMode="auto">
          <a:xfrm>
            <a:off x="3124200" y="2057400"/>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defRPr/>
            </a:pPr>
            <a:r>
              <a:rPr lang="en-US" sz="1600" b="1">
                <a:effectLst>
                  <a:outerShdw blurRad="38100" dist="38100" dir="2700000" algn="tl">
                    <a:srgbClr val="C0C0C0"/>
                  </a:outerShdw>
                </a:effectLst>
              </a:rPr>
              <a:t> </a:t>
            </a:r>
            <a:r>
              <a:rPr lang="en-GB" sz="1600" b="1">
                <a:solidFill>
                  <a:srgbClr val="009999"/>
                </a:solidFill>
                <a:effectLst>
                  <a:outerShdw blurRad="38100" dist="38100" dir="2700000" algn="tl">
                    <a:srgbClr val="C0C0C0"/>
                  </a:outerShdw>
                </a:effectLst>
              </a:rPr>
              <a:t>4712</a:t>
            </a:r>
            <a:endParaRPr lang="en-US" sz="1600" b="1">
              <a:solidFill>
                <a:srgbClr val="009999"/>
              </a:solidFill>
              <a:effectLst>
                <a:outerShdw blurRad="38100" dist="38100" dir="2700000" algn="tl">
                  <a:srgbClr val="C0C0C0"/>
                </a:outerShdw>
              </a:effectLst>
            </a:endParaRPr>
          </a:p>
        </p:txBody>
      </p:sp>
      <p:sp>
        <p:nvSpPr>
          <p:cNvPr id="37909" name="Line 35">
            <a:extLst>
              <a:ext uri="{FF2B5EF4-FFF2-40B4-BE49-F238E27FC236}">
                <a16:creationId xmlns:a16="http://schemas.microsoft.com/office/drawing/2014/main" id="{2E8FED00-58B4-418D-B884-BB89F27F78DE}"/>
              </a:ext>
            </a:extLst>
          </p:cNvPr>
          <p:cNvSpPr>
            <a:spLocks noChangeShapeType="1"/>
          </p:cNvSpPr>
          <p:nvPr/>
        </p:nvSpPr>
        <p:spPr bwMode="auto">
          <a:xfrm>
            <a:off x="2971800" y="2209800"/>
            <a:ext cx="22860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16" name="Rectangle 36">
            <a:extLst>
              <a:ext uri="{FF2B5EF4-FFF2-40B4-BE49-F238E27FC236}">
                <a16:creationId xmlns:a16="http://schemas.microsoft.com/office/drawing/2014/main" id="{4D0DD27C-6C74-4C90-A28A-CDD905A11A67}"/>
              </a:ext>
            </a:extLst>
          </p:cNvPr>
          <p:cNvSpPr>
            <a:spLocks noChangeArrowheads="1"/>
          </p:cNvSpPr>
          <p:nvPr/>
        </p:nvSpPr>
        <p:spPr bwMode="auto">
          <a:xfrm>
            <a:off x="1905000" y="2057400"/>
            <a:ext cx="1119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a:effectLst>
                  <a:outerShdw blurRad="38100" dist="38100" dir="2700000" algn="tl">
                    <a:srgbClr val="C0C0C0"/>
                  </a:outerShdw>
                </a:effectLst>
              </a:rPr>
              <a:t>USN 4711</a:t>
            </a:r>
          </a:p>
        </p:txBody>
      </p:sp>
      <p:graphicFrame>
        <p:nvGraphicFramePr>
          <p:cNvPr id="46151" name="Group 71">
            <a:extLst>
              <a:ext uri="{FF2B5EF4-FFF2-40B4-BE49-F238E27FC236}">
                <a16:creationId xmlns:a16="http://schemas.microsoft.com/office/drawing/2014/main" id="{543E1B86-0C91-4193-B8BC-D99D794A4546}"/>
              </a:ext>
            </a:extLst>
          </p:cNvPr>
          <p:cNvGraphicFramePr>
            <a:graphicFrameLocks noGrp="1"/>
          </p:cNvGraphicFramePr>
          <p:nvPr/>
        </p:nvGraphicFramePr>
        <p:xfrm>
          <a:off x="6172200" y="2924175"/>
          <a:ext cx="4038600" cy="1398714"/>
        </p:xfrm>
        <a:graphic>
          <a:graphicData uri="http://schemas.openxmlformats.org/drawingml/2006/table">
            <a:tbl>
              <a:tblPr/>
              <a:tblGrid>
                <a:gridCol w="134461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63993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2052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46135" name="Text Box 55">
            <a:extLst>
              <a:ext uri="{FF2B5EF4-FFF2-40B4-BE49-F238E27FC236}">
                <a16:creationId xmlns:a16="http://schemas.microsoft.com/office/drawing/2014/main" id="{B0C4C984-01A6-4FE0-AD91-5356C11F1F4A}"/>
              </a:ext>
            </a:extLst>
          </p:cNvPr>
          <p:cNvSpPr txBox="1">
            <a:spLocks noChangeArrowheads="1"/>
          </p:cNvSpPr>
          <p:nvPr/>
        </p:nvSpPr>
        <p:spPr bwMode="auto">
          <a:xfrm>
            <a:off x="5791200" y="2420938"/>
            <a:ext cx="3092450"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Up-to-dateness vector</a:t>
            </a:r>
          </a:p>
        </p:txBody>
      </p:sp>
      <p:sp>
        <p:nvSpPr>
          <p:cNvPr id="46136" name="Text Box 56">
            <a:extLst>
              <a:ext uri="{FF2B5EF4-FFF2-40B4-BE49-F238E27FC236}">
                <a16:creationId xmlns:a16="http://schemas.microsoft.com/office/drawing/2014/main" id="{C13C1832-874D-4EE2-B6CA-A969E63BE8DB}"/>
              </a:ext>
            </a:extLst>
          </p:cNvPr>
          <p:cNvSpPr txBox="1">
            <a:spLocks noChangeArrowheads="1"/>
          </p:cNvSpPr>
          <p:nvPr/>
        </p:nvSpPr>
        <p:spPr bwMode="auto">
          <a:xfrm>
            <a:off x="5791200" y="4365626"/>
            <a:ext cx="24447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High watermark</a:t>
            </a:r>
          </a:p>
        </p:txBody>
      </p:sp>
      <p:graphicFrame>
        <p:nvGraphicFramePr>
          <p:cNvPr id="46152" name="Group 72">
            <a:extLst>
              <a:ext uri="{FF2B5EF4-FFF2-40B4-BE49-F238E27FC236}">
                <a16:creationId xmlns:a16="http://schemas.microsoft.com/office/drawing/2014/main" id="{BC0644F5-A71F-4B3E-BFB8-88D147C69B59}"/>
              </a:ext>
            </a:extLst>
          </p:cNvPr>
          <p:cNvGraphicFramePr>
            <a:graphicFrameLocks noGrp="1"/>
          </p:cNvGraphicFramePr>
          <p:nvPr/>
        </p:nvGraphicFramePr>
        <p:xfrm>
          <a:off x="6172200" y="4724400"/>
          <a:ext cx="4027488" cy="1462208"/>
        </p:xfrm>
        <a:graphic>
          <a:graphicData uri="http://schemas.openxmlformats.org/drawingml/2006/table">
            <a:tbl>
              <a:tblPr/>
              <a:tblGrid>
                <a:gridCol w="20097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63994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Known USN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1217</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37945" name="Group 73">
            <a:extLst>
              <a:ext uri="{FF2B5EF4-FFF2-40B4-BE49-F238E27FC236}">
                <a16:creationId xmlns:a16="http://schemas.microsoft.com/office/drawing/2014/main" id="{278AF5B0-FC97-408E-8AC7-0DF9C2AAC632}"/>
              </a:ext>
            </a:extLst>
          </p:cNvPr>
          <p:cNvGrpSpPr>
            <a:grpSpLocks/>
          </p:cNvGrpSpPr>
          <p:nvPr/>
        </p:nvGrpSpPr>
        <p:grpSpPr bwMode="auto">
          <a:xfrm>
            <a:off x="1847850" y="5661025"/>
            <a:ext cx="863600" cy="863600"/>
            <a:chOff x="113" y="3657"/>
            <a:chExt cx="544" cy="544"/>
          </a:xfrm>
        </p:grpSpPr>
        <p:sp>
          <p:nvSpPr>
            <p:cNvPr id="37948" name="Freeform 74">
              <a:extLst>
                <a:ext uri="{FF2B5EF4-FFF2-40B4-BE49-F238E27FC236}">
                  <a16:creationId xmlns:a16="http://schemas.microsoft.com/office/drawing/2014/main" id="{85A232BC-674E-441F-9C9F-06FFAC3C10EE}"/>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49" name="Freeform 75">
              <a:extLst>
                <a:ext uri="{FF2B5EF4-FFF2-40B4-BE49-F238E27FC236}">
                  <a16:creationId xmlns:a16="http://schemas.microsoft.com/office/drawing/2014/main" id="{0CBF2FAA-78C0-4368-9DFB-97A1B299EEFC}"/>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0" name="Freeform 76">
              <a:extLst>
                <a:ext uri="{FF2B5EF4-FFF2-40B4-BE49-F238E27FC236}">
                  <a16:creationId xmlns:a16="http://schemas.microsoft.com/office/drawing/2014/main" id="{82857569-2B87-40FA-9342-738E4A79B627}"/>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1" name="Freeform 77">
              <a:extLst>
                <a:ext uri="{FF2B5EF4-FFF2-40B4-BE49-F238E27FC236}">
                  <a16:creationId xmlns:a16="http://schemas.microsoft.com/office/drawing/2014/main" id="{4E867BA3-EF9F-4264-A3B7-6BA418AAD6E0}"/>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2" name="Freeform 78">
              <a:extLst>
                <a:ext uri="{FF2B5EF4-FFF2-40B4-BE49-F238E27FC236}">
                  <a16:creationId xmlns:a16="http://schemas.microsoft.com/office/drawing/2014/main" id="{E7D66748-86FB-43C3-A302-0013E67ECF21}"/>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3" name="Freeform 79">
              <a:extLst>
                <a:ext uri="{FF2B5EF4-FFF2-40B4-BE49-F238E27FC236}">
                  <a16:creationId xmlns:a16="http://schemas.microsoft.com/office/drawing/2014/main" id="{5A149DFB-8914-4325-AB8D-4B9446F19687}"/>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4" name="Freeform 80">
              <a:extLst>
                <a:ext uri="{FF2B5EF4-FFF2-40B4-BE49-F238E27FC236}">
                  <a16:creationId xmlns:a16="http://schemas.microsoft.com/office/drawing/2014/main" id="{E706B88A-A18B-4EBD-B815-BE7E1710ADC3}"/>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5" name="Freeform 81">
              <a:extLst>
                <a:ext uri="{FF2B5EF4-FFF2-40B4-BE49-F238E27FC236}">
                  <a16:creationId xmlns:a16="http://schemas.microsoft.com/office/drawing/2014/main" id="{4479946A-FC42-451E-B2F2-82FBA2C812BD}"/>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6" name="Freeform 82">
              <a:extLst>
                <a:ext uri="{FF2B5EF4-FFF2-40B4-BE49-F238E27FC236}">
                  <a16:creationId xmlns:a16="http://schemas.microsoft.com/office/drawing/2014/main" id="{B95111AB-643B-43C6-BD5B-12DF3C69A9BA}"/>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7" name="Freeform 83">
              <a:extLst>
                <a:ext uri="{FF2B5EF4-FFF2-40B4-BE49-F238E27FC236}">
                  <a16:creationId xmlns:a16="http://schemas.microsoft.com/office/drawing/2014/main" id="{1CAEB871-FF87-40D2-A49B-44F1E2EC6310}"/>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8" name="Freeform 84">
              <a:extLst>
                <a:ext uri="{FF2B5EF4-FFF2-40B4-BE49-F238E27FC236}">
                  <a16:creationId xmlns:a16="http://schemas.microsoft.com/office/drawing/2014/main" id="{F3CBF3C0-C9CF-4F22-9BC7-3893A444E889}"/>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59" name="Freeform 85">
              <a:extLst>
                <a:ext uri="{FF2B5EF4-FFF2-40B4-BE49-F238E27FC236}">
                  <a16:creationId xmlns:a16="http://schemas.microsoft.com/office/drawing/2014/main" id="{1FEE71CC-5C00-45A8-8329-32C158A65A44}"/>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60" name="Freeform 86">
              <a:extLst>
                <a:ext uri="{FF2B5EF4-FFF2-40B4-BE49-F238E27FC236}">
                  <a16:creationId xmlns:a16="http://schemas.microsoft.com/office/drawing/2014/main" id="{BE16D08D-DAF1-4155-84A0-3031B85AB152}"/>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7946" name="Line 87">
            <a:extLst>
              <a:ext uri="{FF2B5EF4-FFF2-40B4-BE49-F238E27FC236}">
                <a16:creationId xmlns:a16="http://schemas.microsoft.com/office/drawing/2014/main" id="{4891FB86-DA22-461B-9F5C-115AF59C22D8}"/>
              </a:ext>
            </a:extLst>
          </p:cNvPr>
          <p:cNvSpPr>
            <a:spLocks noChangeShapeType="1"/>
          </p:cNvSpPr>
          <p:nvPr/>
        </p:nvSpPr>
        <p:spPr bwMode="auto">
          <a:xfrm flipV="1">
            <a:off x="2279650" y="6081713"/>
            <a:ext cx="312738" cy="11112"/>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7" name="Text Box 88">
            <a:extLst>
              <a:ext uri="{FF2B5EF4-FFF2-40B4-BE49-F238E27FC236}">
                <a16:creationId xmlns:a16="http://schemas.microsoft.com/office/drawing/2014/main" id="{62096FB0-F4B3-4351-886A-BE422785C42F}"/>
              </a:ext>
            </a:extLst>
          </p:cNvPr>
          <p:cNvSpPr txBox="1">
            <a:spLocks noChangeArrowheads="1"/>
          </p:cNvSpPr>
          <p:nvPr/>
        </p:nvSpPr>
        <p:spPr bwMode="auto">
          <a:xfrm>
            <a:off x="2122488" y="5902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3</a:t>
            </a:r>
          </a:p>
        </p:txBody>
      </p:sp>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Concepts</a:t>
              </a:r>
              <a:endParaRPr lang="en-US" altLang="zh-CN" sz="2000" kern="0" spc="100" dirty="0"/>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AD Replication Topology</a:t>
              </a:r>
              <a:endParaRPr lang="zh-CN" altLang="en-US" sz="2000" kern="0" spc="100" dirty="0"/>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Troubleshooting Strategies</a:t>
              </a:r>
              <a:endParaRPr lang="zh-CN" altLang="en-US" sz="2000" kern="0" spc="100" dirty="0"/>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Common Issues</a:t>
              </a:r>
              <a:endParaRPr lang="zh-CN" altLang="en-US" sz="2000" kern="0" spc="100" dirty="0"/>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Infrastructure Requirements</a:t>
              </a:r>
              <a:endParaRPr lang="zh-CN" altLang="en-US" sz="2000" kern="0" spc="100" dirty="0"/>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DECB3E0-F0FF-4BE1-B682-44565DB749BA}"/>
              </a:ext>
            </a:extLst>
          </p:cNvPr>
          <p:cNvSpPr>
            <a:spLocks noGrp="1" noChangeArrowheads="1"/>
          </p:cNvSpPr>
          <p:nvPr>
            <p:ph type="title"/>
          </p:nvPr>
        </p:nvSpPr>
        <p:spPr>
          <a:xfrm>
            <a:off x="1981201" y="685801"/>
            <a:ext cx="8226425" cy="549275"/>
          </a:xfrm>
          <a:noFill/>
        </p:spPr>
        <p:txBody>
          <a:bodyPr vert="horz" lIns="92075" tIns="46038" rIns="92075" bIns="46038" rtlCol="0" anchor="t">
            <a:spAutoFit/>
          </a:bodyPr>
          <a:lstStyle/>
          <a:p>
            <a:pPr eaLnBrk="1" hangingPunct="1"/>
            <a:r>
              <a:rPr lang="en-US" altLang="en-US"/>
              <a:t>Replication - D</a:t>
            </a:r>
            <a:r>
              <a:rPr lang="en-GB" altLang="en-US"/>
              <a:t>C</a:t>
            </a:r>
            <a:r>
              <a:rPr lang="en-US" altLang="en-US"/>
              <a:t>4</a:t>
            </a:r>
          </a:p>
        </p:txBody>
      </p:sp>
      <p:sp>
        <p:nvSpPr>
          <p:cNvPr id="39939" name="Line 3">
            <a:extLst>
              <a:ext uri="{FF2B5EF4-FFF2-40B4-BE49-F238E27FC236}">
                <a16:creationId xmlns:a16="http://schemas.microsoft.com/office/drawing/2014/main" id="{EC8B7882-82CC-4A6E-A155-DD9E6565045C}"/>
              </a:ext>
            </a:extLst>
          </p:cNvPr>
          <p:cNvSpPr>
            <a:spLocks noChangeShapeType="1"/>
          </p:cNvSpPr>
          <p:nvPr/>
        </p:nvSpPr>
        <p:spPr bwMode="auto">
          <a:xfrm>
            <a:off x="3514726" y="3362326"/>
            <a:ext cx="4181475"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0" name="Rectangle 4">
            <a:extLst>
              <a:ext uri="{FF2B5EF4-FFF2-40B4-BE49-F238E27FC236}">
                <a16:creationId xmlns:a16="http://schemas.microsoft.com/office/drawing/2014/main" id="{3A7A7E4F-8A5F-417B-A1FC-372AD0C4B44B}"/>
              </a:ext>
            </a:extLst>
          </p:cNvPr>
          <p:cNvSpPr>
            <a:spLocks noChangeArrowheads="1"/>
          </p:cNvSpPr>
          <p:nvPr/>
        </p:nvSpPr>
        <p:spPr bwMode="auto">
          <a:xfrm>
            <a:off x="5638800" y="29178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47" name="Text Box 19">
            <a:extLst>
              <a:ext uri="{FF2B5EF4-FFF2-40B4-BE49-F238E27FC236}">
                <a16:creationId xmlns:a16="http://schemas.microsoft.com/office/drawing/2014/main" id="{9084AD22-35AC-4CCC-A3DF-7EDDE202DD6E}"/>
              </a:ext>
            </a:extLst>
          </p:cNvPr>
          <p:cNvSpPr txBox="1">
            <a:spLocks noChangeArrowheads="1"/>
          </p:cNvSpPr>
          <p:nvPr/>
        </p:nvSpPr>
        <p:spPr bwMode="auto">
          <a:xfrm>
            <a:off x="3200401" y="4114800"/>
            <a:ext cx="2671763" cy="336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a:effectLst>
                  <a:outerShdw blurRad="38100" dist="38100" dir="2700000" algn="tl">
                    <a:srgbClr val="C0C0C0"/>
                  </a:outerShdw>
                </a:effectLst>
              </a:rPr>
              <a:t>NC, 4711, 100, 100,  vector</a:t>
            </a:r>
          </a:p>
        </p:txBody>
      </p:sp>
      <p:sp>
        <p:nvSpPr>
          <p:cNvPr id="39942" name="Rectangle 20">
            <a:extLst>
              <a:ext uri="{FF2B5EF4-FFF2-40B4-BE49-F238E27FC236}">
                <a16:creationId xmlns:a16="http://schemas.microsoft.com/office/drawing/2014/main" id="{B654AF1D-9022-422A-BB42-8AA3F9651A22}"/>
              </a:ext>
            </a:extLst>
          </p:cNvPr>
          <p:cNvSpPr>
            <a:spLocks noChangeArrowheads="1"/>
          </p:cNvSpPr>
          <p:nvPr/>
        </p:nvSpPr>
        <p:spPr bwMode="auto">
          <a:xfrm>
            <a:off x="5808663" y="1493838"/>
            <a:ext cx="440055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a:t>
            </a:r>
            <a:r>
              <a:rPr lang="en-GB" altLang="en-US"/>
              <a:t>C</a:t>
            </a:r>
            <a:r>
              <a:rPr lang="en-US" altLang="en-US"/>
              <a:t>4 initiates replication with D</a:t>
            </a:r>
            <a:r>
              <a:rPr lang="en-GB" altLang="en-US"/>
              <a:t>C</a:t>
            </a:r>
            <a:r>
              <a:rPr lang="en-US" altLang="en-US"/>
              <a:t>1 </a:t>
            </a:r>
            <a:endParaRPr lang="en-US" altLang="en-US" sz="1600"/>
          </a:p>
          <a:p>
            <a:r>
              <a:rPr lang="en-US" altLang="en-US" sz="1600"/>
              <a:t>Sends NC, highest known USN D</a:t>
            </a:r>
            <a:r>
              <a:rPr lang="en-GB" altLang="en-US" sz="1600"/>
              <a:t>C</a:t>
            </a:r>
            <a:r>
              <a:rPr lang="en-US" altLang="en-US" sz="1600"/>
              <a:t>1 for this NC, #</a:t>
            </a:r>
            <a:r>
              <a:rPr lang="en-GB" altLang="en-US" sz="1600"/>
              <a:t> </a:t>
            </a:r>
            <a:r>
              <a:rPr lang="en-US" altLang="en-US" sz="1600"/>
              <a:t>objects, # values, up-to-dateness vector</a:t>
            </a:r>
          </a:p>
        </p:txBody>
      </p:sp>
      <p:grpSp>
        <p:nvGrpSpPr>
          <p:cNvPr id="39943" name="Group 21">
            <a:extLst>
              <a:ext uri="{FF2B5EF4-FFF2-40B4-BE49-F238E27FC236}">
                <a16:creationId xmlns:a16="http://schemas.microsoft.com/office/drawing/2014/main" id="{D73CFFE9-0FAF-4AF2-AB15-46CED29251C4}"/>
              </a:ext>
            </a:extLst>
          </p:cNvPr>
          <p:cNvGrpSpPr>
            <a:grpSpLocks/>
          </p:cNvGrpSpPr>
          <p:nvPr/>
        </p:nvGrpSpPr>
        <p:grpSpPr bwMode="auto">
          <a:xfrm>
            <a:off x="2057401" y="1371600"/>
            <a:ext cx="3705225" cy="4210050"/>
            <a:chOff x="336" y="864"/>
            <a:chExt cx="2334" cy="2652"/>
          </a:xfrm>
        </p:grpSpPr>
        <p:sp>
          <p:nvSpPr>
            <p:cNvPr id="39994" name="Rectangle 22">
              <a:extLst>
                <a:ext uri="{FF2B5EF4-FFF2-40B4-BE49-F238E27FC236}">
                  <a16:creationId xmlns:a16="http://schemas.microsoft.com/office/drawing/2014/main" id="{B9A4039B-E1C7-4F33-AE36-777143D75DB1}"/>
                </a:ext>
              </a:extLst>
            </p:cNvPr>
            <p:cNvSpPr>
              <a:spLocks noChangeArrowheads="1"/>
            </p:cNvSpPr>
            <p:nvPr/>
          </p:nvSpPr>
          <p:spPr bwMode="auto">
            <a:xfrm>
              <a:off x="912"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39995" name="Object 23">
              <a:extLst>
                <a:ext uri="{FF2B5EF4-FFF2-40B4-BE49-F238E27FC236}">
                  <a16:creationId xmlns:a16="http://schemas.microsoft.com/office/drawing/2014/main" id="{BA1B51CA-60EB-43D4-9B77-F618D129FE7D}"/>
                </a:ext>
              </a:extLst>
            </p:cNvPr>
            <p:cNvGraphicFramePr>
              <a:graphicFrameLocks noChangeAspect="1"/>
            </p:cNvGraphicFramePr>
            <p:nvPr/>
          </p:nvGraphicFramePr>
          <p:xfrm>
            <a:off x="1824" y="864"/>
            <a:ext cx="288" cy="288"/>
          </p:xfrm>
          <a:graphic>
            <a:graphicData uri="http://schemas.openxmlformats.org/presentationml/2006/ole">
              <mc:AlternateContent xmlns:mc="http://schemas.openxmlformats.org/markup-compatibility/2006">
                <mc:Choice xmlns:v="urn:schemas-microsoft-com:vml" Requires="v">
                  <p:oleObj spid="_x0000_s8439" name="Photo Editor Photo" r:id="rId4" imgW="209524" imgH="209524" progId="MSPhotoEd.3">
                    <p:embed/>
                  </p:oleObj>
                </mc:Choice>
                <mc:Fallback>
                  <p:oleObj name="Photo Editor Photo" r:id="rId4" imgW="209524" imgH="209524" progId="MSPhotoEd.3">
                    <p:embed/>
                    <p:pic>
                      <p:nvPicPr>
                        <p:cNvPr id="39995" name="Object 23">
                          <a:extLst>
                            <a:ext uri="{FF2B5EF4-FFF2-40B4-BE49-F238E27FC236}">
                              <a16:creationId xmlns:a16="http://schemas.microsoft.com/office/drawing/2014/main" id="{BA1B51CA-60EB-43D4-9B77-F618D129FE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8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96" name="Line 24">
              <a:extLst>
                <a:ext uri="{FF2B5EF4-FFF2-40B4-BE49-F238E27FC236}">
                  <a16:creationId xmlns:a16="http://schemas.microsoft.com/office/drawing/2014/main" id="{7CEA5075-7CB2-40FB-A395-63AE1A165DAC}"/>
                </a:ext>
              </a:extLst>
            </p:cNvPr>
            <p:cNvSpPr>
              <a:spLocks noChangeShapeType="1"/>
            </p:cNvSpPr>
            <p:nvPr/>
          </p:nvSpPr>
          <p:spPr bwMode="auto">
            <a:xfrm flipH="1" flipV="1">
              <a:off x="1824" y="1296"/>
              <a:ext cx="288" cy="576"/>
            </a:xfrm>
            <a:prstGeom prst="line">
              <a:avLst/>
            </a:prstGeom>
            <a:noFill/>
            <a:ln w="571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97" name="Rectangle 25">
              <a:extLst>
                <a:ext uri="{FF2B5EF4-FFF2-40B4-BE49-F238E27FC236}">
                  <a16:creationId xmlns:a16="http://schemas.microsoft.com/office/drawing/2014/main" id="{16E24C79-7AC8-40DC-820E-3DB2C08BBC58}"/>
                </a:ext>
              </a:extLst>
            </p:cNvPr>
            <p:cNvSpPr>
              <a:spLocks noChangeArrowheads="1"/>
            </p:cNvSpPr>
            <p:nvPr/>
          </p:nvSpPr>
          <p:spPr bwMode="auto">
            <a:xfrm>
              <a:off x="912"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39998" name="Object 26">
              <a:extLst>
                <a:ext uri="{FF2B5EF4-FFF2-40B4-BE49-F238E27FC236}">
                  <a16:creationId xmlns:a16="http://schemas.microsoft.com/office/drawing/2014/main" id="{B7FE4B01-0000-494A-9019-E2C160FDEA6B}"/>
                </a:ext>
              </a:extLst>
            </p:cNvPr>
            <p:cNvGraphicFramePr>
              <a:graphicFrameLocks/>
            </p:cNvGraphicFramePr>
            <p:nvPr/>
          </p:nvGraphicFramePr>
          <p:xfrm>
            <a:off x="1484" y="2958"/>
            <a:ext cx="306" cy="383"/>
          </p:xfrm>
          <a:graphic>
            <a:graphicData uri="http://schemas.openxmlformats.org/presentationml/2006/ole">
              <mc:AlternateContent xmlns:mc="http://schemas.openxmlformats.org/markup-compatibility/2006">
                <mc:Choice xmlns:v="urn:schemas-microsoft-com:vml" Requires="v">
                  <p:oleObj spid="_x0000_s8440" name="Clip" r:id="rId6" imgW="989013" imgH="1357313" progId="MS_ClipArt_Gallery.2">
                    <p:embed/>
                  </p:oleObj>
                </mc:Choice>
                <mc:Fallback>
                  <p:oleObj name="Clip" r:id="rId6" imgW="989013" imgH="1357313" progId="MS_ClipArt_Gallery.2">
                    <p:embed/>
                    <p:pic>
                      <p:nvPicPr>
                        <p:cNvPr id="39998" name="Object 26">
                          <a:extLst>
                            <a:ext uri="{FF2B5EF4-FFF2-40B4-BE49-F238E27FC236}">
                              <a16:creationId xmlns:a16="http://schemas.microsoft.com/office/drawing/2014/main" id="{B7FE4B01-0000-494A-9019-E2C160FDEA6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 y="2958"/>
                          <a:ext cx="306"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99" name="Rectangle 27">
              <a:extLst>
                <a:ext uri="{FF2B5EF4-FFF2-40B4-BE49-F238E27FC236}">
                  <a16:creationId xmlns:a16="http://schemas.microsoft.com/office/drawing/2014/main" id="{ED2F5F4C-3B95-4E30-B8F0-C3148D1B2F37}"/>
                </a:ext>
              </a:extLst>
            </p:cNvPr>
            <p:cNvSpPr>
              <a:spLocks noChangeArrowheads="1"/>
            </p:cNvSpPr>
            <p:nvPr/>
          </p:nvSpPr>
          <p:spPr bwMode="auto">
            <a:xfrm>
              <a:off x="1063" y="1964"/>
              <a:ext cx="19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56" name="Rectangle 28">
              <a:extLst>
                <a:ext uri="{FF2B5EF4-FFF2-40B4-BE49-F238E27FC236}">
                  <a16:creationId xmlns:a16="http://schemas.microsoft.com/office/drawing/2014/main" id="{35EF99BA-1A8E-4833-A3C4-7253251FA016}"/>
                </a:ext>
              </a:extLst>
            </p:cNvPr>
            <p:cNvSpPr>
              <a:spLocks noChangeArrowheads="1"/>
            </p:cNvSpPr>
            <p:nvPr/>
          </p:nvSpPr>
          <p:spPr bwMode="auto">
            <a:xfrm>
              <a:off x="1062" y="3150"/>
              <a:ext cx="4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1217</a:t>
              </a:r>
            </a:p>
          </p:txBody>
        </p:sp>
        <p:graphicFrame>
          <p:nvGraphicFramePr>
            <p:cNvPr id="40001" name="Object 29">
              <a:extLst>
                <a:ext uri="{FF2B5EF4-FFF2-40B4-BE49-F238E27FC236}">
                  <a16:creationId xmlns:a16="http://schemas.microsoft.com/office/drawing/2014/main" id="{085DDCBE-F4C7-4F74-8D08-D947F00C7B74}"/>
                </a:ext>
              </a:extLst>
            </p:cNvPr>
            <p:cNvGraphicFramePr>
              <a:graphicFrameLocks/>
            </p:cNvGraphicFramePr>
            <p:nvPr/>
          </p:nvGraphicFramePr>
          <p:xfrm>
            <a:off x="757" y="1849"/>
            <a:ext cx="344" cy="421"/>
          </p:xfrm>
          <a:graphic>
            <a:graphicData uri="http://schemas.openxmlformats.org/presentationml/2006/ole">
              <mc:AlternateContent xmlns:mc="http://schemas.openxmlformats.org/markup-compatibility/2006">
                <mc:Choice xmlns:v="urn:schemas-microsoft-com:vml" Requires="v">
                  <p:oleObj spid="_x0000_s8441" name="Clip" r:id="rId8" imgW="989013" imgH="1357313" progId="MS_ClipArt_Gallery.2">
                    <p:embed/>
                  </p:oleObj>
                </mc:Choice>
                <mc:Fallback>
                  <p:oleObj name="Clip" r:id="rId8" imgW="989013" imgH="1357313" progId="MS_ClipArt_Gallery.2">
                    <p:embed/>
                    <p:pic>
                      <p:nvPicPr>
                        <p:cNvPr id="40001" name="Object 29">
                          <a:extLst>
                            <a:ext uri="{FF2B5EF4-FFF2-40B4-BE49-F238E27FC236}">
                              <a16:creationId xmlns:a16="http://schemas.microsoft.com/office/drawing/2014/main" id="{085DDCBE-F4C7-4F74-8D08-D947F00C7B7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 y="1849"/>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58" name="Rectangle 30">
              <a:extLst>
                <a:ext uri="{FF2B5EF4-FFF2-40B4-BE49-F238E27FC236}">
                  <a16:creationId xmlns:a16="http://schemas.microsoft.com/office/drawing/2014/main" id="{984504C7-5685-4F0A-9E2C-88316CD349B3}"/>
                </a:ext>
              </a:extLst>
            </p:cNvPr>
            <p:cNvSpPr>
              <a:spLocks noChangeArrowheads="1"/>
            </p:cNvSpPr>
            <p:nvPr/>
          </p:nvSpPr>
          <p:spPr bwMode="auto">
            <a:xfrm>
              <a:off x="413" y="2270"/>
              <a:ext cx="40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a:t>
              </a:r>
              <a:r>
                <a:rPr lang="en-GB" sz="1600" b="1">
                  <a:effectLst>
                    <a:outerShdw blurRad="38100" dist="38100" dir="2700000" algn="tl">
                      <a:srgbClr val="C0C0C0"/>
                    </a:outerShdw>
                  </a:effectLst>
                </a:rPr>
                <a:t>3</a:t>
              </a:r>
              <a:endParaRPr lang="en-US" sz="1600" b="1">
                <a:effectLst>
                  <a:outerShdw blurRad="38100" dist="38100" dir="2700000" algn="tl">
                    <a:srgbClr val="C0C0C0"/>
                  </a:outerShdw>
                </a:effectLst>
              </a:endParaRPr>
            </a:p>
          </p:txBody>
        </p:sp>
        <p:graphicFrame>
          <p:nvGraphicFramePr>
            <p:cNvPr id="40003" name="Object 31">
              <a:extLst>
                <a:ext uri="{FF2B5EF4-FFF2-40B4-BE49-F238E27FC236}">
                  <a16:creationId xmlns:a16="http://schemas.microsoft.com/office/drawing/2014/main" id="{F1475808-EDC8-4B7E-85F8-B9B67D9719C1}"/>
                </a:ext>
              </a:extLst>
            </p:cNvPr>
            <p:cNvGraphicFramePr>
              <a:graphicFrameLocks/>
            </p:cNvGraphicFramePr>
            <p:nvPr/>
          </p:nvGraphicFramePr>
          <p:xfrm>
            <a:off x="1484" y="1008"/>
            <a:ext cx="344" cy="421"/>
          </p:xfrm>
          <a:graphic>
            <a:graphicData uri="http://schemas.openxmlformats.org/presentationml/2006/ole">
              <mc:AlternateContent xmlns:mc="http://schemas.openxmlformats.org/markup-compatibility/2006">
                <mc:Choice xmlns:v="urn:schemas-microsoft-com:vml" Requires="v">
                  <p:oleObj spid="_x0000_s8442" name="Clip" r:id="rId9" imgW="989013" imgH="1357313" progId="MS_ClipArt_Gallery.2">
                    <p:embed/>
                  </p:oleObj>
                </mc:Choice>
                <mc:Fallback>
                  <p:oleObj name="Clip" r:id="rId9" imgW="989013" imgH="1357313" progId="MS_ClipArt_Gallery.2">
                    <p:embed/>
                    <p:pic>
                      <p:nvPicPr>
                        <p:cNvPr id="40003" name="Object 31">
                          <a:extLst>
                            <a:ext uri="{FF2B5EF4-FFF2-40B4-BE49-F238E27FC236}">
                              <a16:creationId xmlns:a16="http://schemas.microsoft.com/office/drawing/2014/main" id="{F1475808-EDC8-4B7E-85F8-B9B67D9719C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 y="1008"/>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004" name="Object 32">
              <a:extLst>
                <a:ext uri="{FF2B5EF4-FFF2-40B4-BE49-F238E27FC236}">
                  <a16:creationId xmlns:a16="http://schemas.microsoft.com/office/drawing/2014/main" id="{3FA8EAD7-7704-4928-A649-902995121F75}"/>
                </a:ext>
              </a:extLst>
            </p:cNvPr>
            <p:cNvGraphicFramePr>
              <a:graphicFrameLocks/>
            </p:cNvGraphicFramePr>
            <p:nvPr/>
          </p:nvGraphicFramePr>
          <p:xfrm>
            <a:off x="2326" y="2002"/>
            <a:ext cx="344" cy="421"/>
          </p:xfrm>
          <a:graphic>
            <a:graphicData uri="http://schemas.openxmlformats.org/presentationml/2006/ole">
              <mc:AlternateContent xmlns:mc="http://schemas.openxmlformats.org/markup-compatibility/2006">
                <mc:Choice xmlns:v="urn:schemas-microsoft-com:vml" Requires="v">
                  <p:oleObj spid="_x0000_s8443" name="Clip" r:id="rId10" imgW="989013" imgH="1357313" progId="MS_ClipArt_Gallery.2">
                    <p:embed/>
                  </p:oleObj>
                </mc:Choice>
                <mc:Fallback>
                  <p:oleObj name="Clip" r:id="rId10" imgW="989013" imgH="1357313" progId="MS_ClipArt_Gallery.2">
                    <p:embed/>
                    <p:pic>
                      <p:nvPicPr>
                        <p:cNvPr id="40004" name="Object 32">
                          <a:extLst>
                            <a:ext uri="{FF2B5EF4-FFF2-40B4-BE49-F238E27FC236}">
                              <a16:creationId xmlns:a16="http://schemas.microsoft.com/office/drawing/2014/main" id="{3FA8EAD7-7704-4928-A649-902995121F7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6" y="2002"/>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61" name="Rectangle 33">
              <a:extLst>
                <a:ext uri="{FF2B5EF4-FFF2-40B4-BE49-F238E27FC236}">
                  <a16:creationId xmlns:a16="http://schemas.microsoft.com/office/drawing/2014/main" id="{8343EAA9-D7C2-4D93-8CDE-500904AAB337}"/>
                </a:ext>
              </a:extLst>
            </p:cNvPr>
            <p:cNvSpPr>
              <a:spLocks noChangeArrowheads="1"/>
            </p:cNvSpPr>
            <p:nvPr/>
          </p:nvSpPr>
          <p:spPr bwMode="auto">
            <a:xfrm>
              <a:off x="1872" y="2256"/>
              <a:ext cx="40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3388</a:t>
              </a:r>
            </a:p>
          </p:txBody>
        </p:sp>
        <p:sp>
          <p:nvSpPr>
            <p:cNvPr id="40006" name="Text Box 34">
              <a:extLst>
                <a:ext uri="{FF2B5EF4-FFF2-40B4-BE49-F238E27FC236}">
                  <a16:creationId xmlns:a16="http://schemas.microsoft.com/office/drawing/2014/main" id="{B8C4221A-21BE-420D-AD86-62423917ACF1}"/>
                </a:ext>
              </a:extLst>
            </p:cNvPr>
            <p:cNvSpPr txBox="1">
              <a:spLocks noChangeArrowheads="1"/>
            </p:cNvSpPr>
            <p:nvPr/>
          </p:nvSpPr>
          <p:spPr bwMode="auto">
            <a:xfrm>
              <a:off x="336"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40007" name="Text Box 35">
              <a:extLst>
                <a:ext uri="{FF2B5EF4-FFF2-40B4-BE49-F238E27FC236}">
                  <a16:creationId xmlns:a16="http://schemas.microsoft.com/office/drawing/2014/main" id="{88DD56C4-A213-4202-B52A-7FEFD698CF75}"/>
                </a:ext>
              </a:extLst>
            </p:cNvPr>
            <p:cNvSpPr txBox="1">
              <a:spLocks noChangeArrowheads="1"/>
            </p:cNvSpPr>
            <p:nvPr/>
          </p:nvSpPr>
          <p:spPr bwMode="auto">
            <a:xfrm>
              <a:off x="1008" y="100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40008" name="Text Box 36">
              <a:extLst>
                <a:ext uri="{FF2B5EF4-FFF2-40B4-BE49-F238E27FC236}">
                  <a16:creationId xmlns:a16="http://schemas.microsoft.com/office/drawing/2014/main" id="{17566E90-5799-4DDB-BA27-C7B9B57E8783}"/>
                </a:ext>
              </a:extLst>
            </p:cNvPr>
            <p:cNvSpPr txBox="1">
              <a:spLocks noChangeArrowheads="1"/>
            </p:cNvSpPr>
            <p:nvPr/>
          </p:nvSpPr>
          <p:spPr bwMode="auto">
            <a:xfrm>
              <a:off x="1824"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40009" name="Text Box 37">
              <a:extLst>
                <a:ext uri="{FF2B5EF4-FFF2-40B4-BE49-F238E27FC236}">
                  <a16:creationId xmlns:a16="http://schemas.microsoft.com/office/drawing/2014/main" id="{7710949F-06C9-4E02-8771-727009A2889D}"/>
                </a:ext>
              </a:extLst>
            </p:cNvPr>
            <p:cNvSpPr txBox="1">
              <a:spLocks noChangeArrowheads="1"/>
            </p:cNvSpPr>
            <p:nvPr/>
          </p:nvSpPr>
          <p:spPr bwMode="auto">
            <a:xfrm>
              <a:off x="960" y="2880"/>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sp>
          <p:nvSpPr>
            <p:cNvPr id="48166" name="Rectangle 38">
              <a:extLst>
                <a:ext uri="{FF2B5EF4-FFF2-40B4-BE49-F238E27FC236}">
                  <a16:creationId xmlns:a16="http://schemas.microsoft.com/office/drawing/2014/main" id="{9B9B10FA-7D9C-45F7-B398-2B361E3AF42D}"/>
                </a:ext>
              </a:extLst>
            </p:cNvPr>
            <p:cNvSpPr>
              <a:spLocks noChangeArrowheads="1"/>
            </p:cNvSpPr>
            <p:nvPr/>
          </p:nvSpPr>
          <p:spPr bwMode="auto">
            <a:xfrm>
              <a:off x="960" y="1296"/>
              <a:ext cx="40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a:effectLst>
                    <a:outerShdw blurRad="38100" dist="38100" dir="2700000" algn="tl">
                      <a:srgbClr val="C0C0C0"/>
                    </a:outerShdw>
                  </a:effectLst>
                </a:rPr>
                <a:t>USN</a:t>
              </a:r>
              <a:endParaRPr lang="en-GB" sz="1600" b="1">
                <a:effectLst>
                  <a:outerShdw blurRad="38100" dist="38100" dir="2700000" algn="tl">
                    <a:srgbClr val="C0C0C0"/>
                  </a:outerShdw>
                </a:effectLst>
              </a:endParaRPr>
            </a:p>
            <a:p>
              <a:pPr>
                <a:defRPr/>
              </a:pPr>
              <a:r>
                <a:rPr lang="en-US" sz="1600" b="1">
                  <a:effectLst>
                    <a:outerShdw blurRad="38100" dist="38100" dir="2700000" algn="tl">
                      <a:srgbClr val="C0C0C0"/>
                    </a:outerShdw>
                  </a:effectLst>
                </a:rPr>
                <a:t>471</a:t>
              </a:r>
              <a:r>
                <a:rPr lang="en-GB" sz="1600" b="1">
                  <a:effectLst>
                    <a:outerShdw blurRad="38100" dist="38100" dir="2700000" algn="tl">
                      <a:srgbClr val="C0C0C0"/>
                    </a:outerShdw>
                  </a:effectLst>
                </a:rPr>
                <a:t>2</a:t>
              </a:r>
              <a:endParaRPr lang="en-US" sz="1600" b="1">
                <a:effectLst>
                  <a:outerShdw blurRad="38100" dist="38100" dir="2700000" algn="tl">
                    <a:srgbClr val="C0C0C0"/>
                  </a:outerShdw>
                </a:effectLst>
              </a:endParaRPr>
            </a:p>
          </p:txBody>
        </p:sp>
      </p:grpSp>
      <p:graphicFrame>
        <p:nvGraphicFramePr>
          <p:cNvPr id="48201" name="Group 73">
            <a:extLst>
              <a:ext uri="{FF2B5EF4-FFF2-40B4-BE49-F238E27FC236}">
                <a16:creationId xmlns:a16="http://schemas.microsoft.com/office/drawing/2014/main" id="{C6EDD790-C6FE-43D9-9F57-7FEC240ECA13}"/>
              </a:ext>
            </a:extLst>
          </p:cNvPr>
          <p:cNvGraphicFramePr>
            <a:graphicFrameLocks noGrp="1"/>
          </p:cNvGraphicFramePr>
          <p:nvPr/>
        </p:nvGraphicFramePr>
        <p:xfrm>
          <a:off x="6172200" y="2924175"/>
          <a:ext cx="4038600" cy="1398714"/>
        </p:xfrm>
        <a:graphic>
          <a:graphicData uri="http://schemas.openxmlformats.org/drawingml/2006/table">
            <a:tbl>
              <a:tblPr/>
              <a:tblGrid>
                <a:gridCol w="134461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63993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2052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48185" name="Text Box 57">
            <a:extLst>
              <a:ext uri="{FF2B5EF4-FFF2-40B4-BE49-F238E27FC236}">
                <a16:creationId xmlns:a16="http://schemas.microsoft.com/office/drawing/2014/main" id="{003FF7D7-CC89-4443-8BE5-CAB5F27FA84C}"/>
              </a:ext>
            </a:extLst>
          </p:cNvPr>
          <p:cNvSpPr txBox="1">
            <a:spLocks noChangeArrowheads="1"/>
          </p:cNvSpPr>
          <p:nvPr/>
        </p:nvSpPr>
        <p:spPr bwMode="auto">
          <a:xfrm>
            <a:off x="5791200" y="2420938"/>
            <a:ext cx="3092450"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Up-to-dateness vector</a:t>
            </a:r>
          </a:p>
        </p:txBody>
      </p:sp>
      <p:sp>
        <p:nvSpPr>
          <p:cNvPr id="48186" name="Text Box 58">
            <a:extLst>
              <a:ext uri="{FF2B5EF4-FFF2-40B4-BE49-F238E27FC236}">
                <a16:creationId xmlns:a16="http://schemas.microsoft.com/office/drawing/2014/main" id="{AB56C21E-7A83-49BF-A0E4-8FFC08F24787}"/>
              </a:ext>
            </a:extLst>
          </p:cNvPr>
          <p:cNvSpPr txBox="1">
            <a:spLocks noChangeArrowheads="1"/>
          </p:cNvSpPr>
          <p:nvPr/>
        </p:nvSpPr>
        <p:spPr bwMode="auto">
          <a:xfrm>
            <a:off x="5791200" y="4365626"/>
            <a:ext cx="24447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High watermark</a:t>
            </a:r>
          </a:p>
        </p:txBody>
      </p:sp>
      <p:graphicFrame>
        <p:nvGraphicFramePr>
          <p:cNvPr id="48202" name="Group 74">
            <a:extLst>
              <a:ext uri="{FF2B5EF4-FFF2-40B4-BE49-F238E27FC236}">
                <a16:creationId xmlns:a16="http://schemas.microsoft.com/office/drawing/2014/main" id="{9F76A348-59C9-411A-96AE-22C8001116B1}"/>
              </a:ext>
            </a:extLst>
          </p:cNvPr>
          <p:cNvGraphicFramePr>
            <a:graphicFrameLocks noGrp="1"/>
          </p:cNvGraphicFramePr>
          <p:nvPr/>
        </p:nvGraphicFramePr>
        <p:xfrm>
          <a:off x="6172200" y="4724400"/>
          <a:ext cx="4027488" cy="1462208"/>
        </p:xfrm>
        <a:graphic>
          <a:graphicData uri="http://schemas.openxmlformats.org/drawingml/2006/table">
            <a:tbl>
              <a:tblPr/>
              <a:tblGrid>
                <a:gridCol w="20097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63994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Known USN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1217</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39978" name="Group 91">
            <a:extLst>
              <a:ext uri="{FF2B5EF4-FFF2-40B4-BE49-F238E27FC236}">
                <a16:creationId xmlns:a16="http://schemas.microsoft.com/office/drawing/2014/main" id="{1077ECB7-8C12-49D6-B35A-15EDFD610CAB}"/>
              </a:ext>
            </a:extLst>
          </p:cNvPr>
          <p:cNvGrpSpPr>
            <a:grpSpLocks/>
          </p:cNvGrpSpPr>
          <p:nvPr/>
        </p:nvGrpSpPr>
        <p:grpSpPr bwMode="auto">
          <a:xfrm>
            <a:off x="1847850" y="5661025"/>
            <a:ext cx="863600" cy="863600"/>
            <a:chOff x="113" y="3657"/>
            <a:chExt cx="544" cy="544"/>
          </a:xfrm>
        </p:grpSpPr>
        <p:sp>
          <p:nvSpPr>
            <p:cNvPr id="39981" name="Freeform 92">
              <a:extLst>
                <a:ext uri="{FF2B5EF4-FFF2-40B4-BE49-F238E27FC236}">
                  <a16:creationId xmlns:a16="http://schemas.microsoft.com/office/drawing/2014/main" id="{E215B148-299C-4DBB-8DF8-88C42E89B886}"/>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2" name="Freeform 93">
              <a:extLst>
                <a:ext uri="{FF2B5EF4-FFF2-40B4-BE49-F238E27FC236}">
                  <a16:creationId xmlns:a16="http://schemas.microsoft.com/office/drawing/2014/main" id="{AAD31E5C-A146-449B-82DA-2EBE5DBE87C2}"/>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3" name="Freeform 94">
              <a:extLst>
                <a:ext uri="{FF2B5EF4-FFF2-40B4-BE49-F238E27FC236}">
                  <a16:creationId xmlns:a16="http://schemas.microsoft.com/office/drawing/2014/main" id="{E45B24CA-1F73-42B8-B7AB-E3514B7D2888}"/>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4" name="Freeform 95">
              <a:extLst>
                <a:ext uri="{FF2B5EF4-FFF2-40B4-BE49-F238E27FC236}">
                  <a16:creationId xmlns:a16="http://schemas.microsoft.com/office/drawing/2014/main" id="{F02C7056-F014-4754-A1D1-FDF40B3AC591}"/>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5" name="Freeform 96">
              <a:extLst>
                <a:ext uri="{FF2B5EF4-FFF2-40B4-BE49-F238E27FC236}">
                  <a16:creationId xmlns:a16="http://schemas.microsoft.com/office/drawing/2014/main" id="{4AD08B33-5D12-4755-9ACE-E3E4D6C40614}"/>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6" name="Freeform 97">
              <a:extLst>
                <a:ext uri="{FF2B5EF4-FFF2-40B4-BE49-F238E27FC236}">
                  <a16:creationId xmlns:a16="http://schemas.microsoft.com/office/drawing/2014/main" id="{9D4292F2-7335-48C1-8EE9-7E8CFD8D6559}"/>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7" name="Freeform 98">
              <a:extLst>
                <a:ext uri="{FF2B5EF4-FFF2-40B4-BE49-F238E27FC236}">
                  <a16:creationId xmlns:a16="http://schemas.microsoft.com/office/drawing/2014/main" id="{10BA8502-AB2B-4D83-8433-E3B7EF4AB46F}"/>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8" name="Freeform 99">
              <a:extLst>
                <a:ext uri="{FF2B5EF4-FFF2-40B4-BE49-F238E27FC236}">
                  <a16:creationId xmlns:a16="http://schemas.microsoft.com/office/drawing/2014/main" id="{F92ADE02-30D4-49C3-A5AF-5C7099B7492A}"/>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9" name="Freeform 100">
              <a:extLst>
                <a:ext uri="{FF2B5EF4-FFF2-40B4-BE49-F238E27FC236}">
                  <a16:creationId xmlns:a16="http://schemas.microsoft.com/office/drawing/2014/main" id="{52461E91-8BD9-42E0-99D4-61279A523292}"/>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0" name="Freeform 101">
              <a:extLst>
                <a:ext uri="{FF2B5EF4-FFF2-40B4-BE49-F238E27FC236}">
                  <a16:creationId xmlns:a16="http://schemas.microsoft.com/office/drawing/2014/main" id="{116ADAE9-EA2E-4906-9BDE-81C9A384981D}"/>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1" name="Freeform 102">
              <a:extLst>
                <a:ext uri="{FF2B5EF4-FFF2-40B4-BE49-F238E27FC236}">
                  <a16:creationId xmlns:a16="http://schemas.microsoft.com/office/drawing/2014/main" id="{36EE0506-3D1B-4719-BAFF-2192C694CC96}"/>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2" name="Freeform 103">
              <a:extLst>
                <a:ext uri="{FF2B5EF4-FFF2-40B4-BE49-F238E27FC236}">
                  <a16:creationId xmlns:a16="http://schemas.microsoft.com/office/drawing/2014/main" id="{5E6455CC-9DD9-4B4E-A462-784DE8435814}"/>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3" name="Freeform 104">
              <a:extLst>
                <a:ext uri="{FF2B5EF4-FFF2-40B4-BE49-F238E27FC236}">
                  <a16:creationId xmlns:a16="http://schemas.microsoft.com/office/drawing/2014/main" id="{1AB4AA1E-E704-4096-A3B7-A2942102CADD}"/>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9979" name="Line 105">
            <a:extLst>
              <a:ext uri="{FF2B5EF4-FFF2-40B4-BE49-F238E27FC236}">
                <a16:creationId xmlns:a16="http://schemas.microsoft.com/office/drawing/2014/main" id="{24848779-14FE-42E9-BEA1-CD7F0A0B8803}"/>
              </a:ext>
            </a:extLst>
          </p:cNvPr>
          <p:cNvSpPr>
            <a:spLocks noChangeShapeType="1"/>
          </p:cNvSpPr>
          <p:nvPr/>
        </p:nvSpPr>
        <p:spPr bwMode="auto">
          <a:xfrm>
            <a:off x="2279650" y="6092826"/>
            <a:ext cx="274638" cy="155575"/>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0" name="Text Box 106">
            <a:extLst>
              <a:ext uri="{FF2B5EF4-FFF2-40B4-BE49-F238E27FC236}">
                <a16:creationId xmlns:a16="http://schemas.microsoft.com/office/drawing/2014/main" id="{71801D3C-AD38-41F4-A4BC-14C6A81D8596}"/>
              </a:ext>
            </a:extLst>
          </p:cNvPr>
          <p:cNvSpPr txBox="1">
            <a:spLocks noChangeArrowheads="1"/>
          </p:cNvSpPr>
          <p:nvPr/>
        </p:nvSpPr>
        <p:spPr bwMode="auto">
          <a:xfrm>
            <a:off x="2122488" y="5902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4</a:t>
            </a:r>
          </a:p>
        </p:txBody>
      </p:sp>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CC316E1-9AE3-40E1-B25F-D868C6A9DBAE}"/>
              </a:ext>
            </a:extLst>
          </p:cNvPr>
          <p:cNvSpPr>
            <a:spLocks noGrp="1" noChangeArrowheads="1"/>
          </p:cNvSpPr>
          <p:nvPr>
            <p:ph type="title"/>
          </p:nvPr>
        </p:nvSpPr>
        <p:spPr>
          <a:xfrm>
            <a:off x="1981201" y="685801"/>
            <a:ext cx="8226425" cy="549275"/>
          </a:xfrm>
          <a:noFill/>
        </p:spPr>
        <p:txBody>
          <a:bodyPr vert="horz" lIns="92075" tIns="46038" rIns="92075" bIns="46038" rtlCol="0" anchor="t">
            <a:spAutoFit/>
          </a:bodyPr>
          <a:lstStyle/>
          <a:p>
            <a:pPr eaLnBrk="1" hangingPunct="1"/>
            <a:r>
              <a:rPr lang="en-US" altLang="en-US"/>
              <a:t>Replication - D</a:t>
            </a:r>
            <a:r>
              <a:rPr lang="en-GB" altLang="en-US"/>
              <a:t>C</a:t>
            </a:r>
            <a:r>
              <a:rPr lang="en-US" altLang="en-US"/>
              <a:t>4</a:t>
            </a:r>
          </a:p>
        </p:txBody>
      </p:sp>
      <p:sp>
        <p:nvSpPr>
          <p:cNvPr id="41987" name="Line 3">
            <a:extLst>
              <a:ext uri="{FF2B5EF4-FFF2-40B4-BE49-F238E27FC236}">
                <a16:creationId xmlns:a16="http://schemas.microsoft.com/office/drawing/2014/main" id="{53AB9F79-9BA1-483F-8BD0-338765EE6E92}"/>
              </a:ext>
            </a:extLst>
          </p:cNvPr>
          <p:cNvSpPr>
            <a:spLocks noChangeShapeType="1"/>
          </p:cNvSpPr>
          <p:nvPr/>
        </p:nvSpPr>
        <p:spPr bwMode="auto">
          <a:xfrm>
            <a:off x="3514726" y="3362326"/>
            <a:ext cx="4181475"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 name="Rectangle 11">
            <a:extLst>
              <a:ext uri="{FF2B5EF4-FFF2-40B4-BE49-F238E27FC236}">
                <a16:creationId xmlns:a16="http://schemas.microsoft.com/office/drawing/2014/main" id="{296C6557-9589-4747-B549-A4EB210E815B}"/>
              </a:ext>
            </a:extLst>
          </p:cNvPr>
          <p:cNvSpPr>
            <a:spLocks noGrp="1" noChangeArrowheads="1"/>
          </p:cNvSpPr>
          <p:nvPr>
            <p:ph type="body" idx="1"/>
          </p:nvPr>
        </p:nvSpPr>
        <p:spPr>
          <a:xfrm>
            <a:off x="5735638" y="1595186"/>
            <a:ext cx="6011862" cy="708528"/>
          </a:xfrm>
          <a:noFill/>
        </p:spPr>
        <p:txBody>
          <a:bodyPr vert="horz" lIns="182562" tIns="46038" rIns="182562" bIns="46038" rtlCol="0" anchor="ctr" anchorCtr="0">
            <a:spAutoFit/>
          </a:bodyPr>
          <a:lstStyle/>
          <a:p>
            <a:pPr marL="468313" indent="-468313">
              <a:lnSpc>
                <a:spcPct val="80000"/>
              </a:lnSpc>
            </a:pPr>
            <a:r>
              <a:rPr lang="en-US" altLang="en-US" sz="1800"/>
              <a:t>D</a:t>
            </a:r>
            <a:r>
              <a:rPr lang="en-GB" altLang="en-US" sz="1800"/>
              <a:t>C</a:t>
            </a:r>
            <a:r>
              <a:rPr lang="en-US" altLang="en-US" sz="1800"/>
              <a:t>1 replicates new user to D</a:t>
            </a:r>
            <a:r>
              <a:rPr lang="en-GB" altLang="en-US" sz="1800"/>
              <a:t>C</a:t>
            </a:r>
            <a:r>
              <a:rPr lang="en-US" altLang="en-US" sz="1800"/>
              <a:t>4</a:t>
            </a:r>
          </a:p>
          <a:p>
            <a:pPr marL="468313" indent="-468313">
              <a:lnSpc>
                <a:spcPct val="80000"/>
              </a:lnSpc>
            </a:pPr>
            <a:r>
              <a:rPr lang="en-US" altLang="en-US" sz="1600"/>
              <a:t>Sends data, last-object-changed USN, state data </a:t>
            </a:r>
          </a:p>
          <a:p>
            <a:pPr marL="468313" indent="-468313">
              <a:lnSpc>
                <a:spcPct val="80000"/>
              </a:lnSpc>
            </a:pPr>
            <a:r>
              <a:rPr lang="en-US" altLang="en-US" sz="1600"/>
              <a:t>D</a:t>
            </a:r>
            <a:r>
              <a:rPr lang="en-GB" altLang="en-US" sz="1600"/>
              <a:t>C</a:t>
            </a:r>
            <a:r>
              <a:rPr lang="en-US" altLang="en-US" sz="1600"/>
              <a:t>4 uses this data to improve it’s up-to-dateness</a:t>
            </a:r>
          </a:p>
        </p:txBody>
      </p:sp>
      <p:grpSp>
        <p:nvGrpSpPr>
          <p:cNvPr id="41989" name="Group 20">
            <a:extLst>
              <a:ext uri="{FF2B5EF4-FFF2-40B4-BE49-F238E27FC236}">
                <a16:creationId xmlns:a16="http://schemas.microsoft.com/office/drawing/2014/main" id="{C0C3B182-AB44-4930-9656-F7221D3AC87B}"/>
              </a:ext>
            </a:extLst>
          </p:cNvPr>
          <p:cNvGrpSpPr>
            <a:grpSpLocks/>
          </p:cNvGrpSpPr>
          <p:nvPr/>
        </p:nvGrpSpPr>
        <p:grpSpPr bwMode="auto">
          <a:xfrm>
            <a:off x="2057400" y="1295400"/>
            <a:ext cx="3594100" cy="4286250"/>
            <a:chOff x="336" y="816"/>
            <a:chExt cx="2264" cy="2700"/>
          </a:xfrm>
        </p:grpSpPr>
        <p:sp>
          <p:nvSpPr>
            <p:cNvPr id="50197" name="Rectangle 21">
              <a:extLst>
                <a:ext uri="{FF2B5EF4-FFF2-40B4-BE49-F238E27FC236}">
                  <a16:creationId xmlns:a16="http://schemas.microsoft.com/office/drawing/2014/main" id="{AAD654D0-9CC0-4DFB-B3ED-F1D7771D4B4A}"/>
                </a:ext>
              </a:extLst>
            </p:cNvPr>
            <p:cNvSpPr>
              <a:spLocks noChangeArrowheads="1"/>
            </p:cNvSpPr>
            <p:nvPr/>
          </p:nvSpPr>
          <p:spPr bwMode="auto">
            <a:xfrm>
              <a:off x="1248" y="2304"/>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3388 </a:t>
              </a:r>
              <a:r>
                <a:rPr lang="en-GB" sz="1600" b="1">
                  <a:effectLst>
                    <a:outerShdw blurRad="38100" dist="38100" dir="2700000" algn="tl">
                      <a:srgbClr val="C0C0C0"/>
                    </a:outerShdw>
                  </a:effectLst>
                </a:rPr>
                <a:t>   </a:t>
              </a:r>
              <a:r>
                <a:rPr lang="en-US" sz="1600" b="1">
                  <a:effectLst>
                    <a:outerShdw blurRad="38100" dist="38100" dir="2700000" algn="tl">
                      <a:srgbClr val="C0C0C0"/>
                    </a:outerShdw>
                  </a:effectLst>
                </a:rPr>
                <a:t> </a:t>
              </a:r>
              <a:r>
                <a:rPr lang="en-GB" sz="1600" b="1">
                  <a:effectLst>
                    <a:outerShdw blurRad="38100" dist="38100" dir="2700000" algn="tl">
                      <a:srgbClr val="C0C0C0"/>
                    </a:outerShdw>
                  </a:effectLst>
                </a:rPr>
                <a:t> </a:t>
              </a:r>
              <a:r>
                <a:rPr lang="en-US" sz="1600" b="1">
                  <a:solidFill>
                    <a:srgbClr val="009999"/>
                  </a:solidFill>
                  <a:effectLst>
                    <a:outerShdw blurRad="38100" dist="38100" dir="2700000" algn="tl">
                      <a:srgbClr val="C0C0C0"/>
                    </a:outerShdw>
                  </a:effectLst>
                </a:rPr>
                <a:t>3389</a:t>
              </a:r>
            </a:p>
          </p:txBody>
        </p:sp>
        <p:sp>
          <p:nvSpPr>
            <p:cNvPr id="42041" name="Line 22">
              <a:extLst>
                <a:ext uri="{FF2B5EF4-FFF2-40B4-BE49-F238E27FC236}">
                  <a16:creationId xmlns:a16="http://schemas.microsoft.com/office/drawing/2014/main" id="{33E6AD4E-5709-4201-BBD5-8BEEEE3FC67B}"/>
                </a:ext>
              </a:extLst>
            </p:cNvPr>
            <p:cNvSpPr>
              <a:spLocks noChangeShapeType="1"/>
            </p:cNvSpPr>
            <p:nvPr/>
          </p:nvSpPr>
          <p:spPr bwMode="auto">
            <a:xfrm flipH="1" flipV="1">
              <a:off x="1824" y="1440"/>
              <a:ext cx="336" cy="432"/>
            </a:xfrm>
            <a:prstGeom prst="line">
              <a:avLst/>
            </a:prstGeom>
            <a:noFill/>
            <a:ln w="57150">
              <a:solidFill>
                <a:srgbClr val="FF00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9" name="Text Box 23">
              <a:extLst>
                <a:ext uri="{FF2B5EF4-FFF2-40B4-BE49-F238E27FC236}">
                  <a16:creationId xmlns:a16="http://schemas.microsoft.com/office/drawing/2014/main" id="{FC5EC2EA-81CA-416C-8A7E-D169A132C6A8}"/>
                </a:ext>
              </a:extLst>
            </p:cNvPr>
            <p:cNvSpPr txBox="1">
              <a:spLocks noChangeArrowheads="1"/>
            </p:cNvSpPr>
            <p:nvPr/>
          </p:nvSpPr>
          <p:spPr bwMode="auto">
            <a:xfrm>
              <a:off x="336" y="816"/>
              <a:ext cx="1163" cy="2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a:effectLst>
                    <a:outerShdw blurRad="38100" dist="38100" dir="2700000" algn="tl">
                      <a:srgbClr val="C0C0C0"/>
                    </a:outerShdw>
                  </a:effectLst>
                </a:rPr>
                <a:t>Data, 4712, vector</a:t>
              </a:r>
            </a:p>
          </p:txBody>
        </p:sp>
        <p:sp>
          <p:nvSpPr>
            <p:cNvPr id="42043" name="Rectangle 24">
              <a:extLst>
                <a:ext uri="{FF2B5EF4-FFF2-40B4-BE49-F238E27FC236}">
                  <a16:creationId xmlns:a16="http://schemas.microsoft.com/office/drawing/2014/main" id="{8A714C1D-7CBC-4508-BB30-5B0D64423D0D}"/>
                </a:ext>
              </a:extLst>
            </p:cNvPr>
            <p:cNvSpPr>
              <a:spLocks noChangeArrowheads="1"/>
            </p:cNvSpPr>
            <p:nvPr/>
          </p:nvSpPr>
          <p:spPr bwMode="auto">
            <a:xfrm>
              <a:off x="912"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2044" name="Object 25">
              <a:extLst>
                <a:ext uri="{FF2B5EF4-FFF2-40B4-BE49-F238E27FC236}">
                  <a16:creationId xmlns:a16="http://schemas.microsoft.com/office/drawing/2014/main" id="{F23D2030-BCCE-4428-84F9-CC397F5B67B1}"/>
                </a:ext>
              </a:extLst>
            </p:cNvPr>
            <p:cNvGraphicFramePr>
              <a:graphicFrameLocks noChangeAspect="1"/>
            </p:cNvGraphicFramePr>
            <p:nvPr/>
          </p:nvGraphicFramePr>
          <p:xfrm>
            <a:off x="1872" y="1248"/>
            <a:ext cx="288" cy="288"/>
          </p:xfrm>
          <a:graphic>
            <a:graphicData uri="http://schemas.openxmlformats.org/presentationml/2006/ole">
              <mc:AlternateContent xmlns:mc="http://schemas.openxmlformats.org/markup-compatibility/2006">
                <mc:Choice xmlns:v="urn:schemas-microsoft-com:vml" Requires="v">
                  <p:oleObj spid="_x0000_s9463" name="Photo Editor Photo" r:id="rId4" imgW="209524" imgH="209524" progId="MSPhotoEd.3">
                    <p:embed/>
                  </p:oleObj>
                </mc:Choice>
                <mc:Fallback>
                  <p:oleObj name="Photo Editor Photo" r:id="rId4" imgW="209524" imgH="209524" progId="MSPhotoEd.3">
                    <p:embed/>
                    <p:pic>
                      <p:nvPicPr>
                        <p:cNvPr id="42044" name="Object 25">
                          <a:extLst>
                            <a:ext uri="{FF2B5EF4-FFF2-40B4-BE49-F238E27FC236}">
                              <a16:creationId xmlns:a16="http://schemas.microsoft.com/office/drawing/2014/main" id="{F23D2030-BCCE-4428-84F9-CC397F5B67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124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45" name="Rectangle 26">
              <a:extLst>
                <a:ext uri="{FF2B5EF4-FFF2-40B4-BE49-F238E27FC236}">
                  <a16:creationId xmlns:a16="http://schemas.microsoft.com/office/drawing/2014/main" id="{1EE2354B-B0D7-47D9-8FDF-5398A3082744}"/>
                </a:ext>
              </a:extLst>
            </p:cNvPr>
            <p:cNvSpPr>
              <a:spLocks noChangeArrowheads="1"/>
            </p:cNvSpPr>
            <p:nvPr/>
          </p:nvSpPr>
          <p:spPr bwMode="auto">
            <a:xfrm>
              <a:off x="912" y="18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2046" name="Object 27">
              <a:extLst>
                <a:ext uri="{FF2B5EF4-FFF2-40B4-BE49-F238E27FC236}">
                  <a16:creationId xmlns:a16="http://schemas.microsoft.com/office/drawing/2014/main" id="{3DCB3E3E-FF53-40B2-B4EC-7F8F7766F719}"/>
                </a:ext>
              </a:extLst>
            </p:cNvPr>
            <p:cNvGraphicFramePr>
              <a:graphicFrameLocks/>
            </p:cNvGraphicFramePr>
            <p:nvPr/>
          </p:nvGraphicFramePr>
          <p:xfrm>
            <a:off x="1484" y="2958"/>
            <a:ext cx="306" cy="383"/>
          </p:xfrm>
          <a:graphic>
            <a:graphicData uri="http://schemas.openxmlformats.org/presentationml/2006/ole">
              <mc:AlternateContent xmlns:mc="http://schemas.openxmlformats.org/markup-compatibility/2006">
                <mc:Choice xmlns:v="urn:schemas-microsoft-com:vml" Requires="v">
                  <p:oleObj spid="_x0000_s9464" name="Clip" r:id="rId6" imgW="989013" imgH="1357313" progId="MS_ClipArt_Gallery.2">
                    <p:embed/>
                  </p:oleObj>
                </mc:Choice>
                <mc:Fallback>
                  <p:oleObj name="Clip" r:id="rId6" imgW="989013" imgH="1357313" progId="MS_ClipArt_Gallery.2">
                    <p:embed/>
                    <p:pic>
                      <p:nvPicPr>
                        <p:cNvPr id="42046" name="Object 27">
                          <a:extLst>
                            <a:ext uri="{FF2B5EF4-FFF2-40B4-BE49-F238E27FC236}">
                              <a16:creationId xmlns:a16="http://schemas.microsoft.com/office/drawing/2014/main" id="{3DCB3E3E-FF53-40B2-B4EC-7F8F7766F71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 y="2958"/>
                          <a:ext cx="306"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47" name="Rectangle 28">
              <a:extLst>
                <a:ext uri="{FF2B5EF4-FFF2-40B4-BE49-F238E27FC236}">
                  <a16:creationId xmlns:a16="http://schemas.microsoft.com/office/drawing/2014/main" id="{BD11F0F5-1F92-479F-BC2F-02D89F9D7C9F}"/>
                </a:ext>
              </a:extLst>
            </p:cNvPr>
            <p:cNvSpPr>
              <a:spLocks noChangeArrowheads="1"/>
            </p:cNvSpPr>
            <p:nvPr/>
          </p:nvSpPr>
          <p:spPr bwMode="auto">
            <a:xfrm>
              <a:off x="1063" y="1964"/>
              <a:ext cx="19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205" name="Rectangle 29">
              <a:extLst>
                <a:ext uri="{FF2B5EF4-FFF2-40B4-BE49-F238E27FC236}">
                  <a16:creationId xmlns:a16="http://schemas.microsoft.com/office/drawing/2014/main" id="{314552AE-F91A-4283-B315-626A30F83763}"/>
                </a:ext>
              </a:extLst>
            </p:cNvPr>
            <p:cNvSpPr>
              <a:spLocks noChangeArrowheads="1"/>
            </p:cNvSpPr>
            <p:nvPr/>
          </p:nvSpPr>
          <p:spPr bwMode="auto">
            <a:xfrm>
              <a:off x="1062" y="3150"/>
              <a:ext cx="4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1217</a:t>
              </a:r>
            </a:p>
          </p:txBody>
        </p:sp>
        <p:graphicFrame>
          <p:nvGraphicFramePr>
            <p:cNvPr id="42049" name="Object 30">
              <a:extLst>
                <a:ext uri="{FF2B5EF4-FFF2-40B4-BE49-F238E27FC236}">
                  <a16:creationId xmlns:a16="http://schemas.microsoft.com/office/drawing/2014/main" id="{BFE30A3E-B8CB-477B-8C0C-E49EBAA3CFEF}"/>
                </a:ext>
              </a:extLst>
            </p:cNvPr>
            <p:cNvGraphicFramePr>
              <a:graphicFrameLocks/>
            </p:cNvGraphicFramePr>
            <p:nvPr/>
          </p:nvGraphicFramePr>
          <p:xfrm>
            <a:off x="757" y="1849"/>
            <a:ext cx="344" cy="421"/>
          </p:xfrm>
          <a:graphic>
            <a:graphicData uri="http://schemas.openxmlformats.org/presentationml/2006/ole">
              <mc:AlternateContent xmlns:mc="http://schemas.openxmlformats.org/markup-compatibility/2006">
                <mc:Choice xmlns:v="urn:schemas-microsoft-com:vml" Requires="v">
                  <p:oleObj spid="_x0000_s9465" name="Clip" r:id="rId8" imgW="989013" imgH="1357313" progId="MS_ClipArt_Gallery.2">
                    <p:embed/>
                  </p:oleObj>
                </mc:Choice>
                <mc:Fallback>
                  <p:oleObj name="Clip" r:id="rId8" imgW="989013" imgH="1357313" progId="MS_ClipArt_Gallery.2">
                    <p:embed/>
                    <p:pic>
                      <p:nvPicPr>
                        <p:cNvPr id="42049" name="Object 30">
                          <a:extLst>
                            <a:ext uri="{FF2B5EF4-FFF2-40B4-BE49-F238E27FC236}">
                              <a16:creationId xmlns:a16="http://schemas.microsoft.com/office/drawing/2014/main" id="{BFE30A3E-B8CB-477B-8C0C-E49EBAA3CFE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 y="1849"/>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07" name="Rectangle 31">
              <a:extLst>
                <a:ext uri="{FF2B5EF4-FFF2-40B4-BE49-F238E27FC236}">
                  <a16:creationId xmlns:a16="http://schemas.microsoft.com/office/drawing/2014/main" id="{6EA70C09-ABD0-43AD-AE65-1A06E57CE1BB}"/>
                </a:ext>
              </a:extLst>
            </p:cNvPr>
            <p:cNvSpPr>
              <a:spLocks noChangeArrowheads="1"/>
            </p:cNvSpPr>
            <p:nvPr/>
          </p:nvSpPr>
          <p:spPr bwMode="auto">
            <a:xfrm>
              <a:off x="413" y="2270"/>
              <a:ext cx="40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a:t>
              </a:r>
              <a:r>
                <a:rPr lang="en-GB" sz="1600" b="1">
                  <a:effectLst>
                    <a:outerShdw blurRad="38100" dist="38100" dir="2700000" algn="tl">
                      <a:srgbClr val="C0C0C0"/>
                    </a:outerShdw>
                  </a:effectLst>
                </a:rPr>
                <a:t>3</a:t>
              </a:r>
              <a:endParaRPr lang="en-US" sz="1600" b="1">
                <a:effectLst>
                  <a:outerShdw blurRad="38100" dist="38100" dir="2700000" algn="tl">
                    <a:srgbClr val="C0C0C0"/>
                  </a:outerShdw>
                </a:effectLst>
              </a:endParaRPr>
            </a:p>
          </p:txBody>
        </p:sp>
        <p:graphicFrame>
          <p:nvGraphicFramePr>
            <p:cNvPr id="42051" name="Object 32">
              <a:extLst>
                <a:ext uri="{FF2B5EF4-FFF2-40B4-BE49-F238E27FC236}">
                  <a16:creationId xmlns:a16="http://schemas.microsoft.com/office/drawing/2014/main" id="{C474474B-E8CD-4C10-8719-F2418E806753}"/>
                </a:ext>
              </a:extLst>
            </p:cNvPr>
            <p:cNvGraphicFramePr>
              <a:graphicFrameLocks/>
            </p:cNvGraphicFramePr>
            <p:nvPr/>
          </p:nvGraphicFramePr>
          <p:xfrm>
            <a:off x="1484" y="1008"/>
            <a:ext cx="344" cy="421"/>
          </p:xfrm>
          <a:graphic>
            <a:graphicData uri="http://schemas.openxmlformats.org/presentationml/2006/ole">
              <mc:AlternateContent xmlns:mc="http://schemas.openxmlformats.org/markup-compatibility/2006">
                <mc:Choice xmlns:v="urn:schemas-microsoft-com:vml" Requires="v">
                  <p:oleObj spid="_x0000_s9466" name="Clip" r:id="rId9" imgW="989013" imgH="1357313" progId="MS_ClipArt_Gallery.2">
                    <p:embed/>
                  </p:oleObj>
                </mc:Choice>
                <mc:Fallback>
                  <p:oleObj name="Clip" r:id="rId9" imgW="989013" imgH="1357313" progId="MS_ClipArt_Gallery.2">
                    <p:embed/>
                    <p:pic>
                      <p:nvPicPr>
                        <p:cNvPr id="42051" name="Object 32">
                          <a:extLst>
                            <a:ext uri="{FF2B5EF4-FFF2-40B4-BE49-F238E27FC236}">
                              <a16:creationId xmlns:a16="http://schemas.microsoft.com/office/drawing/2014/main" id="{C474474B-E8CD-4C10-8719-F2418E80675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4" y="1008"/>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52" name="Object 33">
              <a:extLst>
                <a:ext uri="{FF2B5EF4-FFF2-40B4-BE49-F238E27FC236}">
                  <a16:creationId xmlns:a16="http://schemas.microsoft.com/office/drawing/2014/main" id="{1FA6914E-63DE-41E0-A2D5-D9AABE08B0A3}"/>
                </a:ext>
              </a:extLst>
            </p:cNvPr>
            <p:cNvGraphicFramePr>
              <a:graphicFrameLocks/>
            </p:cNvGraphicFramePr>
            <p:nvPr/>
          </p:nvGraphicFramePr>
          <p:xfrm>
            <a:off x="2256" y="1968"/>
            <a:ext cx="344" cy="421"/>
          </p:xfrm>
          <a:graphic>
            <a:graphicData uri="http://schemas.openxmlformats.org/presentationml/2006/ole">
              <mc:AlternateContent xmlns:mc="http://schemas.openxmlformats.org/markup-compatibility/2006">
                <mc:Choice xmlns:v="urn:schemas-microsoft-com:vml" Requires="v">
                  <p:oleObj spid="_x0000_s9467" name="Clip" r:id="rId10" imgW="989013" imgH="1357313" progId="MS_ClipArt_Gallery.2">
                    <p:embed/>
                  </p:oleObj>
                </mc:Choice>
                <mc:Fallback>
                  <p:oleObj name="Clip" r:id="rId10" imgW="989013" imgH="1357313" progId="MS_ClipArt_Gallery.2">
                    <p:embed/>
                    <p:pic>
                      <p:nvPicPr>
                        <p:cNvPr id="42052" name="Object 33">
                          <a:extLst>
                            <a:ext uri="{FF2B5EF4-FFF2-40B4-BE49-F238E27FC236}">
                              <a16:creationId xmlns:a16="http://schemas.microsoft.com/office/drawing/2014/main" id="{1FA6914E-63DE-41E0-A2D5-D9AABE08B0A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1968"/>
                          <a:ext cx="344"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053" name="Text Box 34">
              <a:extLst>
                <a:ext uri="{FF2B5EF4-FFF2-40B4-BE49-F238E27FC236}">
                  <a16:creationId xmlns:a16="http://schemas.microsoft.com/office/drawing/2014/main" id="{5DFBE717-4360-4D5D-B91C-7F88F7188FC2}"/>
                </a:ext>
              </a:extLst>
            </p:cNvPr>
            <p:cNvSpPr txBox="1">
              <a:spLocks noChangeArrowheads="1"/>
            </p:cNvSpPr>
            <p:nvPr/>
          </p:nvSpPr>
          <p:spPr bwMode="auto">
            <a:xfrm>
              <a:off x="336"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42054" name="Text Box 35">
              <a:extLst>
                <a:ext uri="{FF2B5EF4-FFF2-40B4-BE49-F238E27FC236}">
                  <a16:creationId xmlns:a16="http://schemas.microsoft.com/office/drawing/2014/main" id="{2FEFC572-4EE4-433D-876B-A1E8732BA615}"/>
                </a:ext>
              </a:extLst>
            </p:cNvPr>
            <p:cNvSpPr txBox="1">
              <a:spLocks noChangeArrowheads="1"/>
            </p:cNvSpPr>
            <p:nvPr/>
          </p:nvSpPr>
          <p:spPr bwMode="auto">
            <a:xfrm>
              <a:off x="1008" y="100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42055" name="Text Box 36">
              <a:extLst>
                <a:ext uri="{FF2B5EF4-FFF2-40B4-BE49-F238E27FC236}">
                  <a16:creationId xmlns:a16="http://schemas.microsoft.com/office/drawing/2014/main" id="{74389D7A-E573-4CEA-B057-4A35DF1495B4}"/>
                </a:ext>
              </a:extLst>
            </p:cNvPr>
            <p:cNvSpPr txBox="1">
              <a:spLocks noChangeArrowheads="1"/>
            </p:cNvSpPr>
            <p:nvPr/>
          </p:nvSpPr>
          <p:spPr bwMode="auto">
            <a:xfrm>
              <a:off x="1824" y="1968"/>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42056" name="Text Box 37">
              <a:extLst>
                <a:ext uri="{FF2B5EF4-FFF2-40B4-BE49-F238E27FC236}">
                  <a16:creationId xmlns:a16="http://schemas.microsoft.com/office/drawing/2014/main" id="{19D35340-262B-4FB2-9188-6DB6EBA834CC}"/>
                </a:ext>
              </a:extLst>
            </p:cNvPr>
            <p:cNvSpPr txBox="1">
              <a:spLocks noChangeArrowheads="1"/>
            </p:cNvSpPr>
            <p:nvPr/>
          </p:nvSpPr>
          <p:spPr bwMode="auto">
            <a:xfrm>
              <a:off x="960" y="2880"/>
              <a:ext cx="385" cy="256"/>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sp>
          <p:nvSpPr>
            <p:cNvPr id="50214" name="Rectangle 38">
              <a:extLst>
                <a:ext uri="{FF2B5EF4-FFF2-40B4-BE49-F238E27FC236}">
                  <a16:creationId xmlns:a16="http://schemas.microsoft.com/office/drawing/2014/main" id="{16BA1EA3-ED2C-4303-9076-348ADBF24B1E}"/>
                </a:ext>
              </a:extLst>
            </p:cNvPr>
            <p:cNvSpPr>
              <a:spLocks noChangeArrowheads="1"/>
            </p:cNvSpPr>
            <p:nvPr/>
          </p:nvSpPr>
          <p:spPr bwMode="auto">
            <a:xfrm>
              <a:off x="960" y="1296"/>
              <a:ext cx="40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a:effectLst>
                    <a:outerShdw blurRad="38100" dist="38100" dir="2700000" algn="tl">
                      <a:srgbClr val="C0C0C0"/>
                    </a:outerShdw>
                  </a:effectLst>
                </a:rPr>
                <a:t>USN</a:t>
              </a:r>
              <a:endParaRPr lang="en-GB" sz="1600" b="1">
                <a:effectLst>
                  <a:outerShdw blurRad="38100" dist="38100" dir="2700000" algn="tl">
                    <a:srgbClr val="C0C0C0"/>
                  </a:outerShdw>
                </a:effectLst>
              </a:endParaRPr>
            </a:p>
            <a:p>
              <a:pPr>
                <a:defRPr/>
              </a:pPr>
              <a:r>
                <a:rPr lang="en-US" sz="1600" b="1">
                  <a:effectLst>
                    <a:outerShdw blurRad="38100" dist="38100" dir="2700000" algn="tl">
                      <a:srgbClr val="C0C0C0"/>
                    </a:outerShdw>
                  </a:effectLst>
                </a:rPr>
                <a:t>471</a:t>
              </a:r>
              <a:r>
                <a:rPr lang="en-GB" sz="1600" b="1">
                  <a:effectLst>
                    <a:outerShdw blurRad="38100" dist="38100" dir="2700000" algn="tl">
                      <a:srgbClr val="C0C0C0"/>
                    </a:outerShdw>
                  </a:effectLst>
                </a:rPr>
                <a:t>2</a:t>
              </a:r>
              <a:endParaRPr lang="en-US" sz="1600" b="1">
                <a:effectLst>
                  <a:outerShdw blurRad="38100" dist="38100" dir="2700000" algn="tl">
                    <a:srgbClr val="C0C0C0"/>
                  </a:outerShdw>
                </a:effectLst>
              </a:endParaRPr>
            </a:p>
          </p:txBody>
        </p:sp>
        <p:sp>
          <p:nvSpPr>
            <p:cNvPr id="42058" name="Line 39">
              <a:extLst>
                <a:ext uri="{FF2B5EF4-FFF2-40B4-BE49-F238E27FC236}">
                  <a16:creationId xmlns:a16="http://schemas.microsoft.com/office/drawing/2014/main" id="{32C11B53-A17A-492C-BD9E-7430C40CE32F}"/>
                </a:ext>
              </a:extLst>
            </p:cNvPr>
            <p:cNvSpPr>
              <a:spLocks noChangeShapeType="1"/>
            </p:cNvSpPr>
            <p:nvPr/>
          </p:nvSpPr>
          <p:spPr bwMode="auto">
            <a:xfrm>
              <a:off x="1920" y="2400"/>
              <a:ext cx="144"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50250" name="Group 74">
            <a:extLst>
              <a:ext uri="{FF2B5EF4-FFF2-40B4-BE49-F238E27FC236}">
                <a16:creationId xmlns:a16="http://schemas.microsoft.com/office/drawing/2014/main" id="{7AEF8A0B-03DF-4082-BFB4-55DCCD541BD2}"/>
              </a:ext>
            </a:extLst>
          </p:cNvPr>
          <p:cNvGraphicFramePr>
            <a:graphicFrameLocks noGrp="1"/>
          </p:cNvGraphicFramePr>
          <p:nvPr/>
        </p:nvGraphicFramePr>
        <p:xfrm>
          <a:off x="6172200" y="2924175"/>
          <a:ext cx="4038600" cy="1398714"/>
        </p:xfrm>
        <a:graphic>
          <a:graphicData uri="http://schemas.openxmlformats.org/drawingml/2006/table">
            <a:tbl>
              <a:tblPr/>
              <a:tblGrid>
                <a:gridCol w="134461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63993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folHlink"/>
                          </a:solidFill>
                          <a:effectLst/>
                          <a:latin typeface="Arial" panose="020B0604020202020204" pitchFamily="34" charset="0"/>
                        </a:rPr>
                        <a: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folHlink"/>
                          </a:solidFill>
                          <a:effectLst/>
                          <a:latin typeface="Arial" panose="020B0604020202020204" pitchFamily="34" charset="0"/>
                        </a:rPr>
                        <a:t>2053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folHlink"/>
                          </a:solidFill>
                          <a:effectLst/>
                          <a:latin typeface="Arial" panose="020B0604020202020204" pitchFamily="34" charset="0"/>
                        </a:rPr>
                        <a:t>3</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50234" name="Text Box 58">
            <a:extLst>
              <a:ext uri="{FF2B5EF4-FFF2-40B4-BE49-F238E27FC236}">
                <a16:creationId xmlns:a16="http://schemas.microsoft.com/office/drawing/2014/main" id="{E2D0E6F7-503B-4F6A-9C2D-B5856B9FE25F}"/>
              </a:ext>
            </a:extLst>
          </p:cNvPr>
          <p:cNvSpPr txBox="1">
            <a:spLocks noChangeArrowheads="1"/>
          </p:cNvSpPr>
          <p:nvPr/>
        </p:nvSpPr>
        <p:spPr bwMode="auto">
          <a:xfrm>
            <a:off x="5791200" y="2565401"/>
            <a:ext cx="30924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Up-to-dateness vector</a:t>
            </a:r>
          </a:p>
        </p:txBody>
      </p:sp>
      <p:sp>
        <p:nvSpPr>
          <p:cNvPr id="50235" name="Text Box 59">
            <a:extLst>
              <a:ext uri="{FF2B5EF4-FFF2-40B4-BE49-F238E27FC236}">
                <a16:creationId xmlns:a16="http://schemas.microsoft.com/office/drawing/2014/main" id="{7363D15C-CCA5-4116-9B0C-CF150893096B}"/>
              </a:ext>
            </a:extLst>
          </p:cNvPr>
          <p:cNvSpPr txBox="1">
            <a:spLocks noChangeArrowheads="1"/>
          </p:cNvSpPr>
          <p:nvPr/>
        </p:nvSpPr>
        <p:spPr bwMode="auto">
          <a:xfrm>
            <a:off x="5791200" y="4365626"/>
            <a:ext cx="24447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High watermark</a:t>
            </a:r>
          </a:p>
        </p:txBody>
      </p:sp>
      <p:graphicFrame>
        <p:nvGraphicFramePr>
          <p:cNvPr id="50251" name="Group 75">
            <a:extLst>
              <a:ext uri="{FF2B5EF4-FFF2-40B4-BE49-F238E27FC236}">
                <a16:creationId xmlns:a16="http://schemas.microsoft.com/office/drawing/2014/main" id="{9C1A272A-1674-4FFB-B915-6952DB9171C7}"/>
              </a:ext>
            </a:extLst>
          </p:cNvPr>
          <p:cNvGraphicFramePr>
            <a:graphicFrameLocks noGrp="1"/>
          </p:cNvGraphicFramePr>
          <p:nvPr/>
        </p:nvGraphicFramePr>
        <p:xfrm>
          <a:off x="6172200" y="4724400"/>
          <a:ext cx="4027488" cy="1462208"/>
        </p:xfrm>
        <a:graphic>
          <a:graphicData uri="http://schemas.openxmlformats.org/drawingml/2006/table">
            <a:tbl>
              <a:tblPr/>
              <a:tblGrid>
                <a:gridCol w="20097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63994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Known USN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folHlink"/>
                          </a:solidFill>
                          <a:effectLst/>
                          <a:latin typeface="Arial" panose="020B0604020202020204" pitchFamily="34" charset="0"/>
                        </a:rPr>
                        <a:t>4712</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1217</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42024" name="Group 92">
            <a:extLst>
              <a:ext uri="{FF2B5EF4-FFF2-40B4-BE49-F238E27FC236}">
                <a16:creationId xmlns:a16="http://schemas.microsoft.com/office/drawing/2014/main" id="{147F7F21-744E-469F-9C00-98D10B41D061}"/>
              </a:ext>
            </a:extLst>
          </p:cNvPr>
          <p:cNvGrpSpPr>
            <a:grpSpLocks/>
          </p:cNvGrpSpPr>
          <p:nvPr/>
        </p:nvGrpSpPr>
        <p:grpSpPr bwMode="auto">
          <a:xfrm>
            <a:off x="1847850" y="5661025"/>
            <a:ext cx="863600" cy="863600"/>
            <a:chOff x="113" y="3657"/>
            <a:chExt cx="544" cy="544"/>
          </a:xfrm>
        </p:grpSpPr>
        <p:sp>
          <p:nvSpPr>
            <p:cNvPr id="42027" name="Freeform 93">
              <a:extLst>
                <a:ext uri="{FF2B5EF4-FFF2-40B4-BE49-F238E27FC236}">
                  <a16:creationId xmlns:a16="http://schemas.microsoft.com/office/drawing/2014/main" id="{3888D615-9003-4B19-B67D-1E838E95AFD5}"/>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28" name="Freeform 94">
              <a:extLst>
                <a:ext uri="{FF2B5EF4-FFF2-40B4-BE49-F238E27FC236}">
                  <a16:creationId xmlns:a16="http://schemas.microsoft.com/office/drawing/2014/main" id="{A6BC3142-30B8-477B-9742-71644CA7181B}"/>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29" name="Freeform 95">
              <a:extLst>
                <a:ext uri="{FF2B5EF4-FFF2-40B4-BE49-F238E27FC236}">
                  <a16:creationId xmlns:a16="http://schemas.microsoft.com/office/drawing/2014/main" id="{4A5F5A9A-864C-4B6F-8D42-26DA1C1D5B31}"/>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0" name="Freeform 96">
              <a:extLst>
                <a:ext uri="{FF2B5EF4-FFF2-40B4-BE49-F238E27FC236}">
                  <a16:creationId xmlns:a16="http://schemas.microsoft.com/office/drawing/2014/main" id="{8B121FAE-42ED-4FF6-B6A8-2A26C6DB41E0}"/>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1" name="Freeform 97">
              <a:extLst>
                <a:ext uri="{FF2B5EF4-FFF2-40B4-BE49-F238E27FC236}">
                  <a16:creationId xmlns:a16="http://schemas.microsoft.com/office/drawing/2014/main" id="{EB56BFE2-6A1A-41C6-84D1-A3E329AB652C}"/>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2" name="Freeform 98">
              <a:extLst>
                <a:ext uri="{FF2B5EF4-FFF2-40B4-BE49-F238E27FC236}">
                  <a16:creationId xmlns:a16="http://schemas.microsoft.com/office/drawing/2014/main" id="{838C7D05-FD4E-44FB-9AC1-9B851DBE87F9}"/>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3" name="Freeform 99">
              <a:extLst>
                <a:ext uri="{FF2B5EF4-FFF2-40B4-BE49-F238E27FC236}">
                  <a16:creationId xmlns:a16="http://schemas.microsoft.com/office/drawing/2014/main" id="{DAB91284-3355-4629-A034-F1B9F39CCF0E}"/>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4" name="Freeform 100">
              <a:extLst>
                <a:ext uri="{FF2B5EF4-FFF2-40B4-BE49-F238E27FC236}">
                  <a16:creationId xmlns:a16="http://schemas.microsoft.com/office/drawing/2014/main" id="{85DE9FC8-14C8-4D00-98A7-09A4A35E80B7}"/>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5" name="Freeform 101">
              <a:extLst>
                <a:ext uri="{FF2B5EF4-FFF2-40B4-BE49-F238E27FC236}">
                  <a16:creationId xmlns:a16="http://schemas.microsoft.com/office/drawing/2014/main" id="{0AB3AFA2-8EEB-435B-B918-38E712BD4D55}"/>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6" name="Freeform 102">
              <a:extLst>
                <a:ext uri="{FF2B5EF4-FFF2-40B4-BE49-F238E27FC236}">
                  <a16:creationId xmlns:a16="http://schemas.microsoft.com/office/drawing/2014/main" id="{3C3F204E-A36F-44ED-BA6C-B7EF3C450B75}"/>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7" name="Freeform 103">
              <a:extLst>
                <a:ext uri="{FF2B5EF4-FFF2-40B4-BE49-F238E27FC236}">
                  <a16:creationId xmlns:a16="http://schemas.microsoft.com/office/drawing/2014/main" id="{46C81E4D-7FEF-4822-A7FC-40740CFCBDE7}"/>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8" name="Freeform 104">
              <a:extLst>
                <a:ext uri="{FF2B5EF4-FFF2-40B4-BE49-F238E27FC236}">
                  <a16:creationId xmlns:a16="http://schemas.microsoft.com/office/drawing/2014/main" id="{8EBECD1E-306E-42B9-B5FF-224BA7D2FF2D}"/>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39" name="Freeform 105">
              <a:extLst>
                <a:ext uri="{FF2B5EF4-FFF2-40B4-BE49-F238E27FC236}">
                  <a16:creationId xmlns:a16="http://schemas.microsoft.com/office/drawing/2014/main" id="{4D660A0A-BE4A-42C6-92D7-8A38D7358D00}"/>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2025" name="Line 106">
            <a:extLst>
              <a:ext uri="{FF2B5EF4-FFF2-40B4-BE49-F238E27FC236}">
                <a16:creationId xmlns:a16="http://schemas.microsoft.com/office/drawing/2014/main" id="{2FC4DEF8-D14D-4683-995F-E7FE9F2677AA}"/>
              </a:ext>
            </a:extLst>
          </p:cNvPr>
          <p:cNvSpPr>
            <a:spLocks noChangeShapeType="1"/>
          </p:cNvSpPr>
          <p:nvPr/>
        </p:nvSpPr>
        <p:spPr bwMode="auto">
          <a:xfrm>
            <a:off x="2279650" y="6092826"/>
            <a:ext cx="158750" cy="284163"/>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26" name="Text Box 107">
            <a:extLst>
              <a:ext uri="{FF2B5EF4-FFF2-40B4-BE49-F238E27FC236}">
                <a16:creationId xmlns:a16="http://schemas.microsoft.com/office/drawing/2014/main" id="{E4093DBB-C49A-4267-A29B-E346B402562C}"/>
              </a:ext>
            </a:extLst>
          </p:cNvPr>
          <p:cNvSpPr txBox="1">
            <a:spLocks noChangeArrowheads="1"/>
          </p:cNvSpPr>
          <p:nvPr/>
        </p:nvSpPr>
        <p:spPr bwMode="auto">
          <a:xfrm>
            <a:off x="2122488" y="5902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5</a:t>
            </a:r>
          </a:p>
        </p:txBody>
      </p:sp>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B378F1D1-9261-4D06-A0F0-5F4EB0F1416B}"/>
              </a:ext>
            </a:extLst>
          </p:cNvPr>
          <p:cNvSpPr>
            <a:spLocks noGrp="1" noChangeArrowheads="1"/>
          </p:cNvSpPr>
          <p:nvPr>
            <p:ph type="title"/>
          </p:nvPr>
        </p:nvSpPr>
        <p:spPr>
          <a:xfrm>
            <a:off x="1981201" y="685801"/>
            <a:ext cx="8226425" cy="549275"/>
          </a:xfrm>
          <a:noFill/>
        </p:spPr>
        <p:txBody>
          <a:bodyPr vert="horz" lIns="92075" tIns="46038" rIns="92075" bIns="46038" rtlCol="0" anchor="t">
            <a:spAutoFit/>
          </a:bodyPr>
          <a:lstStyle/>
          <a:p>
            <a:pPr eaLnBrk="1" hangingPunct="1"/>
            <a:r>
              <a:rPr lang="en-US" altLang="en-US"/>
              <a:t>Replication - D</a:t>
            </a:r>
            <a:r>
              <a:rPr lang="en-GB" altLang="en-US"/>
              <a:t>C</a:t>
            </a:r>
            <a:r>
              <a:rPr lang="en-US" altLang="en-US"/>
              <a:t>4</a:t>
            </a:r>
          </a:p>
        </p:txBody>
      </p:sp>
      <p:sp>
        <p:nvSpPr>
          <p:cNvPr id="44035" name="Line 3">
            <a:extLst>
              <a:ext uri="{FF2B5EF4-FFF2-40B4-BE49-F238E27FC236}">
                <a16:creationId xmlns:a16="http://schemas.microsoft.com/office/drawing/2014/main" id="{7405F8BD-EF48-45F6-BF09-3D18172CF830}"/>
              </a:ext>
            </a:extLst>
          </p:cNvPr>
          <p:cNvSpPr>
            <a:spLocks noChangeShapeType="1"/>
          </p:cNvSpPr>
          <p:nvPr/>
        </p:nvSpPr>
        <p:spPr bwMode="auto">
          <a:xfrm>
            <a:off x="3514726" y="3362326"/>
            <a:ext cx="4181475"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6" name="Rectangle 4">
            <a:extLst>
              <a:ext uri="{FF2B5EF4-FFF2-40B4-BE49-F238E27FC236}">
                <a16:creationId xmlns:a16="http://schemas.microsoft.com/office/drawing/2014/main" id="{4D14DE36-6012-4961-99DE-966E46426425}"/>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229" name="Rectangle 5">
            <a:extLst>
              <a:ext uri="{FF2B5EF4-FFF2-40B4-BE49-F238E27FC236}">
                <a16:creationId xmlns:a16="http://schemas.microsoft.com/office/drawing/2014/main" id="{4A2E9E11-E03F-45BA-BBB0-66FBB65ACDE9}"/>
              </a:ext>
            </a:extLst>
          </p:cNvPr>
          <p:cNvSpPr>
            <a:spLocks noChangeArrowheads="1"/>
          </p:cNvSpPr>
          <p:nvPr/>
        </p:nvSpPr>
        <p:spPr bwMode="auto">
          <a:xfrm>
            <a:off x="3048000" y="5334000"/>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1217 </a:t>
            </a:r>
            <a:r>
              <a:rPr lang="en-GB" sz="1600" b="1">
                <a:effectLst>
                  <a:outerShdw blurRad="38100" dist="38100" dir="2700000" algn="tl">
                    <a:srgbClr val="C0C0C0"/>
                  </a:outerShdw>
                </a:effectLst>
              </a:rPr>
              <a:t>       </a:t>
            </a:r>
            <a:r>
              <a:rPr lang="en-US" sz="1600" b="1">
                <a:solidFill>
                  <a:srgbClr val="009999"/>
                </a:solidFill>
                <a:effectLst>
                  <a:outerShdw blurRad="38100" dist="38100" dir="2700000" algn="tl">
                    <a:srgbClr val="C0C0C0"/>
                  </a:outerShdw>
                </a:effectLst>
              </a:rPr>
              <a:t>1218</a:t>
            </a:r>
          </a:p>
        </p:txBody>
      </p:sp>
      <p:sp>
        <p:nvSpPr>
          <p:cNvPr id="44038" name="Rectangle 13">
            <a:extLst>
              <a:ext uri="{FF2B5EF4-FFF2-40B4-BE49-F238E27FC236}">
                <a16:creationId xmlns:a16="http://schemas.microsoft.com/office/drawing/2014/main" id="{35FFF168-62F2-40A6-B2AE-55AB7468CB07}"/>
              </a:ext>
            </a:extLst>
          </p:cNvPr>
          <p:cNvSpPr>
            <a:spLocks noGrp="1" noChangeArrowheads="1"/>
          </p:cNvSpPr>
          <p:nvPr>
            <p:ph type="body" idx="1"/>
          </p:nvPr>
        </p:nvSpPr>
        <p:spPr>
          <a:xfrm>
            <a:off x="5715000" y="1484292"/>
            <a:ext cx="4495800" cy="739819"/>
          </a:xfrm>
          <a:noFill/>
        </p:spPr>
        <p:txBody>
          <a:bodyPr vert="horz" lIns="182562" tIns="46038" rIns="182562" bIns="46038" rtlCol="0" anchor="ctr" anchorCtr="0">
            <a:spAutoFit/>
          </a:bodyPr>
          <a:lstStyle/>
          <a:p>
            <a:pPr marL="468313" indent="-468313"/>
            <a:r>
              <a:rPr lang="en-US" altLang="en-US" sz="1800"/>
              <a:t>D</a:t>
            </a:r>
            <a:r>
              <a:rPr lang="en-GB" altLang="en-US" sz="1800"/>
              <a:t>C</a:t>
            </a:r>
            <a:r>
              <a:rPr lang="en-US" altLang="en-US" sz="1800"/>
              <a:t>2 replicates new user to D</a:t>
            </a:r>
            <a:r>
              <a:rPr lang="en-GB" altLang="en-US" sz="1800"/>
              <a:t>C</a:t>
            </a:r>
            <a:r>
              <a:rPr lang="en-US" altLang="en-US" sz="1800"/>
              <a:t>3</a:t>
            </a:r>
          </a:p>
          <a:p>
            <a:pPr marL="468313" indent="-468313"/>
            <a:r>
              <a:rPr lang="en-US" altLang="en-US" sz="1600"/>
              <a:t>No changes for D</a:t>
            </a:r>
            <a:r>
              <a:rPr lang="en-GB" altLang="en-US" sz="1600"/>
              <a:t>C</a:t>
            </a:r>
            <a:r>
              <a:rPr lang="en-US" altLang="en-US" sz="1600"/>
              <a:t>4</a:t>
            </a:r>
          </a:p>
        </p:txBody>
      </p:sp>
      <p:graphicFrame>
        <p:nvGraphicFramePr>
          <p:cNvPr id="44039" name="Object 22">
            <a:extLst>
              <a:ext uri="{FF2B5EF4-FFF2-40B4-BE49-F238E27FC236}">
                <a16:creationId xmlns:a16="http://schemas.microsoft.com/office/drawing/2014/main" id="{EE342142-E3DA-46BF-BB27-E3349B8BAE0E}"/>
              </a:ext>
            </a:extLst>
          </p:cNvPr>
          <p:cNvGraphicFramePr>
            <a:graphicFrameLocks noChangeAspect="1"/>
          </p:cNvGraphicFramePr>
          <p:nvPr/>
        </p:nvGraphicFramePr>
        <p:xfrm>
          <a:off x="3200400" y="3886200"/>
          <a:ext cx="457200" cy="457200"/>
        </p:xfrm>
        <a:graphic>
          <a:graphicData uri="http://schemas.openxmlformats.org/presentationml/2006/ole">
            <mc:AlternateContent xmlns:mc="http://schemas.openxmlformats.org/markup-compatibility/2006">
              <mc:Choice xmlns:v="urn:schemas-microsoft-com:vml" Requires="v">
                <p:oleObj spid="_x0000_s10487" name="Photo Editor Photo" r:id="rId4" imgW="209524" imgH="209524" progId="MSPhotoEd.3">
                  <p:embed/>
                </p:oleObj>
              </mc:Choice>
              <mc:Fallback>
                <p:oleObj name="Photo Editor Photo" r:id="rId4" imgW="209524" imgH="209524" progId="MSPhotoEd.3">
                  <p:embed/>
                  <p:pic>
                    <p:nvPicPr>
                      <p:cNvPr id="44039" name="Object 22">
                        <a:extLst>
                          <a:ext uri="{FF2B5EF4-FFF2-40B4-BE49-F238E27FC236}">
                            <a16:creationId xmlns:a16="http://schemas.microsoft.com/office/drawing/2014/main" id="{EE342142-E3DA-46BF-BB27-E3349B8BAE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3886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0" name="Line 23">
            <a:extLst>
              <a:ext uri="{FF2B5EF4-FFF2-40B4-BE49-F238E27FC236}">
                <a16:creationId xmlns:a16="http://schemas.microsoft.com/office/drawing/2014/main" id="{1A027C58-F7B3-4CBA-947D-FB438EF29B40}"/>
              </a:ext>
            </a:extLst>
          </p:cNvPr>
          <p:cNvSpPr>
            <a:spLocks noChangeShapeType="1"/>
          </p:cNvSpPr>
          <p:nvPr/>
        </p:nvSpPr>
        <p:spPr bwMode="auto">
          <a:xfrm flipH="1" flipV="1">
            <a:off x="2895600" y="3886200"/>
            <a:ext cx="457200" cy="609600"/>
          </a:xfrm>
          <a:prstGeom prst="line">
            <a:avLst/>
          </a:prstGeom>
          <a:noFill/>
          <a:ln w="57150">
            <a:solidFill>
              <a:srgbClr val="FF00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Rectangle 24">
            <a:extLst>
              <a:ext uri="{FF2B5EF4-FFF2-40B4-BE49-F238E27FC236}">
                <a16:creationId xmlns:a16="http://schemas.microsoft.com/office/drawing/2014/main" id="{FF7E2AEE-4CA4-41B8-9CD9-10650F9BCD30}"/>
              </a:ext>
            </a:extLst>
          </p:cNvPr>
          <p:cNvSpPr>
            <a:spLocks noChangeArrowheads="1"/>
          </p:cNvSpPr>
          <p:nvPr/>
        </p:nvSpPr>
        <p:spPr bwMode="auto">
          <a:xfrm>
            <a:off x="4419600" y="3657601"/>
            <a:ext cx="68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a:t>
            </a:r>
            <a:r>
              <a:rPr lang="en-GB" sz="1600" b="1">
                <a:effectLst>
                  <a:outerShdw blurRad="38100" dist="38100" dir="2700000" algn="tl">
                    <a:srgbClr val="C0C0C0"/>
                  </a:outerShdw>
                </a:effectLst>
              </a:rPr>
              <a:t>9</a:t>
            </a:r>
            <a:endParaRPr lang="en-US" sz="1600" b="1">
              <a:solidFill>
                <a:srgbClr val="009999"/>
              </a:solidFill>
              <a:effectLst>
                <a:outerShdw blurRad="38100" dist="38100" dir="2700000" algn="tl">
                  <a:srgbClr val="C0C0C0"/>
                </a:outerShdw>
              </a:effectLst>
            </a:endParaRPr>
          </a:p>
        </p:txBody>
      </p:sp>
      <p:sp>
        <p:nvSpPr>
          <p:cNvPr id="44042" name="Rectangle 25">
            <a:extLst>
              <a:ext uri="{FF2B5EF4-FFF2-40B4-BE49-F238E27FC236}">
                <a16:creationId xmlns:a16="http://schemas.microsoft.com/office/drawing/2014/main" id="{AC0CC852-2062-4D1C-8A18-E81D2DA16302}"/>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3" name="Rectangle 26">
            <a:extLst>
              <a:ext uri="{FF2B5EF4-FFF2-40B4-BE49-F238E27FC236}">
                <a16:creationId xmlns:a16="http://schemas.microsoft.com/office/drawing/2014/main" id="{470D740A-9324-4D87-B5B8-B35426E4AD9D}"/>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4044" name="Object 27">
            <a:extLst>
              <a:ext uri="{FF2B5EF4-FFF2-40B4-BE49-F238E27FC236}">
                <a16:creationId xmlns:a16="http://schemas.microsoft.com/office/drawing/2014/main" id="{4DE9DC5B-5E65-428B-9734-48635EB5E888}"/>
              </a:ext>
            </a:extLst>
          </p:cNvPr>
          <p:cNvGraphicFramePr>
            <a:graphicFrameLocks/>
          </p:cNvGraphicFramePr>
          <p:nvPr/>
        </p:nvGraphicFramePr>
        <p:xfrm>
          <a:off x="3879851" y="4695826"/>
          <a:ext cx="485775" cy="608013"/>
        </p:xfrm>
        <a:graphic>
          <a:graphicData uri="http://schemas.openxmlformats.org/presentationml/2006/ole">
            <mc:AlternateContent xmlns:mc="http://schemas.openxmlformats.org/markup-compatibility/2006">
              <mc:Choice xmlns:v="urn:schemas-microsoft-com:vml" Requires="v">
                <p:oleObj spid="_x0000_s10488" name="Clip" r:id="rId6" imgW="989013" imgH="1357313" progId="MS_ClipArt_Gallery.2">
                  <p:embed/>
                </p:oleObj>
              </mc:Choice>
              <mc:Fallback>
                <p:oleObj name="Clip" r:id="rId6" imgW="989013" imgH="1357313" progId="MS_ClipArt_Gallery.2">
                  <p:embed/>
                  <p:pic>
                    <p:nvPicPr>
                      <p:cNvPr id="44044" name="Object 27">
                        <a:extLst>
                          <a:ext uri="{FF2B5EF4-FFF2-40B4-BE49-F238E27FC236}">
                            <a16:creationId xmlns:a16="http://schemas.microsoft.com/office/drawing/2014/main" id="{4DE9DC5B-5E65-428B-9734-48635EB5E888}"/>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9851" y="4695826"/>
                        <a:ext cx="48577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5" name="Rectangle 28">
            <a:extLst>
              <a:ext uri="{FF2B5EF4-FFF2-40B4-BE49-F238E27FC236}">
                <a16:creationId xmlns:a16="http://schemas.microsoft.com/office/drawing/2014/main" id="{1D682E92-ECC5-4270-8204-2EC334E20E93}"/>
              </a:ext>
            </a:extLst>
          </p:cNvPr>
          <p:cNvSpPr>
            <a:spLocks noChangeArrowheads="1"/>
          </p:cNvSpPr>
          <p:nvPr/>
        </p:nvSpPr>
        <p:spPr bwMode="auto">
          <a:xfrm>
            <a:off x="3211513" y="3117850"/>
            <a:ext cx="3032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4046" name="Object 29">
            <a:extLst>
              <a:ext uri="{FF2B5EF4-FFF2-40B4-BE49-F238E27FC236}">
                <a16:creationId xmlns:a16="http://schemas.microsoft.com/office/drawing/2014/main" id="{9823B3B4-8ABB-411B-A18F-730AB5035E80}"/>
              </a:ext>
            </a:extLst>
          </p:cNvPr>
          <p:cNvGraphicFramePr>
            <a:graphicFrameLocks/>
          </p:cNvGraphicFramePr>
          <p:nvPr/>
        </p:nvGraphicFramePr>
        <p:xfrm>
          <a:off x="2725738" y="2935289"/>
          <a:ext cx="546100" cy="668337"/>
        </p:xfrm>
        <a:graphic>
          <a:graphicData uri="http://schemas.openxmlformats.org/presentationml/2006/ole">
            <mc:AlternateContent xmlns:mc="http://schemas.openxmlformats.org/markup-compatibility/2006">
              <mc:Choice xmlns:v="urn:schemas-microsoft-com:vml" Requires="v">
                <p:oleObj spid="_x0000_s10489" name="Clip" r:id="rId8" imgW="989013" imgH="1357313" progId="MS_ClipArt_Gallery.2">
                  <p:embed/>
                </p:oleObj>
              </mc:Choice>
              <mc:Fallback>
                <p:oleObj name="Clip" r:id="rId8" imgW="989013" imgH="1357313" progId="MS_ClipArt_Gallery.2">
                  <p:embed/>
                  <p:pic>
                    <p:nvPicPr>
                      <p:cNvPr id="44046" name="Object 29">
                        <a:extLst>
                          <a:ext uri="{FF2B5EF4-FFF2-40B4-BE49-F238E27FC236}">
                            <a16:creationId xmlns:a16="http://schemas.microsoft.com/office/drawing/2014/main" id="{9823B3B4-8ABB-411B-A18F-730AB5035E8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5738" y="2935289"/>
                        <a:ext cx="5461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54" name="Rectangle 30">
            <a:extLst>
              <a:ext uri="{FF2B5EF4-FFF2-40B4-BE49-F238E27FC236}">
                <a16:creationId xmlns:a16="http://schemas.microsoft.com/office/drawing/2014/main" id="{6E9C7D3B-50E1-4B9D-98FB-FB9B633A0681}"/>
              </a:ext>
            </a:extLst>
          </p:cNvPr>
          <p:cNvSpPr>
            <a:spLocks noChangeArrowheads="1"/>
          </p:cNvSpPr>
          <p:nvPr/>
        </p:nvSpPr>
        <p:spPr bwMode="auto">
          <a:xfrm>
            <a:off x="2179639" y="3603626"/>
            <a:ext cx="638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a:t>
            </a:r>
            <a:r>
              <a:rPr lang="en-GB" sz="1600" b="1">
                <a:effectLst>
                  <a:outerShdw blurRad="38100" dist="38100" dir="2700000" algn="tl">
                    <a:srgbClr val="C0C0C0"/>
                  </a:outerShdw>
                </a:effectLst>
              </a:rPr>
              <a:t>3</a:t>
            </a:r>
            <a:endParaRPr lang="en-US" sz="1600" b="1">
              <a:effectLst>
                <a:outerShdw blurRad="38100" dist="38100" dir="2700000" algn="tl">
                  <a:srgbClr val="C0C0C0"/>
                </a:outerShdw>
              </a:effectLst>
            </a:endParaRPr>
          </a:p>
        </p:txBody>
      </p:sp>
      <p:graphicFrame>
        <p:nvGraphicFramePr>
          <p:cNvPr id="44048" name="Object 31">
            <a:extLst>
              <a:ext uri="{FF2B5EF4-FFF2-40B4-BE49-F238E27FC236}">
                <a16:creationId xmlns:a16="http://schemas.microsoft.com/office/drawing/2014/main" id="{1409BC32-7F63-4568-ABD5-91C72E867640}"/>
              </a:ext>
            </a:extLst>
          </p:cNvPr>
          <p:cNvGraphicFramePr>
            <a:graphicFrameLocks/>
          </p:cNvGraphicFramePr>
          <p:nvPr/>
        </p:nvGraphicFramePr>
        <p:xfrm>
          <a:off x="3879850" y="1600200"/>
          <a:ext cx="546100" cy="668338"/>
        </p:xfrm>
        <a:graphic>
          <a:graphicData uri="http://schemas.openxmlformats.org/presentationml/2006/ole">
            <mc:AlternateContent xmlns:mc="http://schemas.openxmlformats.org/markup-compatibility/2006">
              <mc:Choice xmlns:v="urn:schemas-microsoft-com:vml" Requires="v">
                <p:oleObj spid="_x0000_s10490" name="Clip" r:id="rId9" imgW="989013" imgH="1357313" progId="MS_ClipArt_Gallery.2">
                  <p:embed/>
                </p:oleObj>
              </mc:Choice>
              <mc:Fallback>
                <p:oleObj name="Clip" r:id="rId9" imgW="989013" imgH="1357313" progId="MS_ClipArt_Gallery.2">
                  <p:embed/>
                  <p:pic>
                    <p:nvPicPr>
                      <p:cNvPr id="44048" name="Object 31">
                        <a:extLst>
                          <a:ext uri="{FF2B5EF4-FFF2-40B4-BE49-F238E27FC236}">
                            <a16:creationId xmlns:a16="http://schemas.microsoft.com/office/drawing/2014/main" id="{1409BC32-7F63-4568-ABD5-91C72E86764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9850" y="1600200"/>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9" name="Object 32">
            <a:extLst>
              <a:ext uri="{FF2B5EF4-FFF2-40B4-BE49-F238E27FC236}">
                <a16:creationId xmlns:a16="http://schemas.microsoft.com/office/drawing/2014/main" id="{44033303-A13F-439D-8275-540C93092EF1}"/>
              </a:ext>
            </a:extLst>
          </p:cNvPr>
          <p:cNvGraphicFramePr>
            <a:graphicFrameLocks/>
          </p:cNvGraphicFramePr>
          <p:nvPr/>
        </p:nvGraphicFramePr>
        <p:xfrm>
          <a:off x="5105400" y="3124200"/>
          <a:ext cx="546100" cy="668338"/>
        </p:xfrm>
        <a:graphic>
          <a:graphicData uri="http://schemas.openxmlformats.org/presentationml/2006/ole">
            <mc:AlternateContent xmlns:mc="http://schemas.openxmlformats.org/markup-compatibility/2006">
              <mc:Choice xmlns:v="urn:schemas-microsoft-com:vml" Requires="v">
                <p:oleObj spid="_x0000_s10491" name="Clip" r:id="rId10" imgW="989013" imgH="1357313" progId="MS_ClipArt_Gallery.2">
                  <p:embed/>
                </p:oleObj>
              </mc:Choice>
              <mc:Fallback>
                <p:oleObj name="Clip" r:id="rId10" imgW="989013" imgH="1357313" progId="MS_ClipArt_Gallery.2">
                  <p:embed/>
                  <p:pic>
                    <p:nvPicPr>
                      <p:cNvPr id="44049" name="Object 32">
                        <a:extLst>
                          <a:ext uri="{FF2B5EF4-FFF2-40B4-BE49-F238E27FC236}">
                            <a16:creationId xmlns:a16="http://schemas.microsoft.com/office/drawing/2014/main" id="{44033303-A13F-439D-8275-540C93092EF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3124200"/>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0" name="Text Box 33">
            <a:extLst>
              <a:ext uri="{FF2B5EF4-FFF2-40B4-BE49-F238E27FC236}">
                <a16:creationId xmlns:a16="http://schemas.microsoft.com/office/drawing/2014/main" id="{11D49007-EABB-4E55-845B-48D6C4444BBE}"/>
              </a:ext>
            </a:extLst>
          </p:cNvPr>
          <p:cNvSpPr txBox="1">
            <a:spLocks noChangeArrowheads="1"/>
          </p:cNvSpPr>
          <p:nvPr/>
        </p:nvSpPr>
        <p:spPr bwMode="auto">
          <a:xfrm>
            <a:off x="20574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44051" name="Text Box 34">
            <a:extLst>
              <a:ext uri="{FF2B5EF4-FFF2-40B4-BE49-F238E27FC236}">
                <a16:creationId xmlns:a16="http://schemas.microsoft.com/office/drawing/2014/main" id="{CBA73BDD-4448-4F50-B8E8-1B3271A4713B}"/>
              </a:ext>
            </a:extLst>
          </p:cNvPr>
          <p:cNvSpPr txBox="1">
            <a:spLocks noChangeArrowheads="1"/>
          </p:cNvSpPr>
          <p:nvPr/>
        </p:nvSpPr>
        <p:spPr bwMode="auto">
          <a:xfrm>
            <a:off x="3124200" y="1600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44052" name="Text Box 35">
            <a:extLst>
              <a:ext uri="{FF2B5EF4-FFF2-40B4-BE49-F238E27FC236}">
                <a16:creationId xmlns:a16="http://schemas.microsoft.com/office/drawing/2014/main" id="{E960A1A4-D5FF-4B53-99F7-3126152B5F26}"/>
              </a:ext>
            </a:extLst>
          </p:cNvPr>
          <p:cNvSpPr txBox="1">
            <a:spLocks noChangeArrowheads="1"/>
          </p:cNvSpPr>
          <p:nvPr/>
        </p:nvSpPr>
        <p:spPr bwMode="auto">
          <a:xfrm>
            <a:off x="44196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44053" name="Text Box 36">
            <a:extLst>
              <a:ext uri="{FF2B5EF4-FFF2-40B4-BE49-F238E27FC236}">
                <a16:creationId xmlns:a16="http://schemas.microsoft.com/office/drawing/2014/main" id="{0BA5408F-F2FD-48D9-8CE7-4BE4316F7E4E}"/>
              </a:ext>
            </a:extLst>
          </p:cNvPr>
          <p:cNvSpPr txBox="1">
            <a:spLocks noChangeArrowheads="1"/>
          </p:cNvSpPr>
          <p:nvPr/>
        </p:nvSpPr>
        <p:spPr bwMode="auto">
          <a:xfrm>
            <a:off x="3200400" y="45720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sp>
        <p:nvSpPr>
          <p:cNvPr id="52261" name="Rectangle 37">
            <a:extLst>
              <a:ext uri="{FF2B5EF4-FFF2-40B4-BE49-F238E27FC236}">
                <a16:creationId xmlns:a16="http://schemas.microsoft.com/office/drawing/2014/main" id="{8B287615-DD96-4A59-BD79-B9ADFA6AFD6C}"/>
              </a:ext>
            </a:extLst>
          </p:cNvPr>
          <p:cNvSpPr>
            <a:spLocks noChangeArrowheads="1"/>
          </p:cNvSpPr>
          <p:nvPr/>
        </p:nvSpPr>
        <p:spPr bwMode="auto">
          <a:xfrm>
            <a:off x="3048000" y="2057401"/>
            <a:ext cx="635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a:effectLst>
                  <a:outerShdw blurRad="38100" dist="38100" dir="2700000" algn="tl">
                    <a:srgbClr val="C0C0C0"/>
                  </a:outerShdw>
                </a:effectLst>
              </a:rPr>
              <a:t>USN</a:t>
            </a:r>
            <a:endParaRPr lang="en-GB" sz="1600" b="1">
              <a:effectLst>
                <a:outerShdw blurRad="38100" dist="38100" dir="2700000" algn="tl">
                  <a:srgbClr val="C0C0C0"/>
                </a:outerShdw>
              </a:effectLst>
            </a:endParaRPr>
          </a:p>
          <a:p>
            <a:pPr>
              <a:defRPr/>
            </a:pPr>
            <a:r>
              <a:rPr lang="en-US" sz="1600" b="1">
                <a:effectLst>
                  <a:outerShdw blurRad="38100" dist="38100" dir="2700000" algn="tl">
                    <a:srgbClr val="C0C0C0"/>
                  </a:outerShdw>
                </a:effectLst>
              </a:rPr>
              <a:t>471</a:t>
            </a:r>
            <a:r>
              <a:rPr lang="en-GB" sz="1600" b="1">
                <a:effectLst>
                  <a:outerShdw blurRad="38100" dist="38100" dir="2700000" algn="tl">
                    <a:srgbClr val="C0C0C0"/>
                  </a:outerShdw>
                </a:effectLst>
              </a:rPr>
              <a:t>2</a:t>
            </a:r>
            <a:endParaRPr lang="en-US" sz="1600" b="1">
              <a:effectLst>
                <a:outerShdw blurRad="38100" dist="38100" dir="2700000" algn="tl">
                  <a:srgbClr val="C0C0C0"/>
                </a:outerShdw>
              </a:effectLst>
            </a:endParaRPr>
          </a:p>
        </p:txBody>
      </p:sp>
      <p:sp>
        <p:nvSpPr>
          <p:cNvPr id="44055" name="Line 38">
            <a:extLst>
              <a:ext uri="{FF2B5EF4-FFF2-40B4-BE49-F238E27FC236}">
                <a16:creationId xmlns:a16="http://schemas.microsoft.com/office/drawing/2014/main" id="{35951BDC-9BE0-419A-A13C-C52063D95548}"/>
              </a:ext>
            </a:extLst>
          </p:cNvPr>
          <p:cNvSpPr>
            <a:spLocks noChangeShapeType="1"/>
          </p:cNvSpPr>
          <p:nvPr/>
        </p:nvSpPr>
        <p:spPr bwMode="auto">
          <a:xfrm>
            <a:off x="4191000" y="5486400"/>
            <a:ext cx="22860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52297" name="Group 73">
            <a:extLst>
              <a:ext uri="{FF2B5EF4-FFF2-40B4-BE49-F238E27FC236}">
                <a16:creationId xmlns:a16="http://schemas.microsoft.com/office/drawing/2014/main" id="{C6AC94E0-C7A9-4BDC-BAF3-119C812F6B35}"/>
              </a:ext>
            </a:extLst>
          </p:cNvPr>
          <p:cNvGraphicFramePr>
            <a:graphicFrameLocks noGrp="1"/>
          </p:cNvGraphicFramePr>
          <p:nvPr/>
        </p:nvGraphicFramePr>
        <p:xfrm>
          <a:off x="6172200" y="2924175"/>
          <a:ext cx="4038600" cy="1398714"/>
        </p:xfrm>
        <a:graphic>
          <a:graphicData uri="http://schemas.openxmlformats.org/drawingml/2006/table">
            <a:tbl>
              <a:tblPr/>
              <a:tblGrid>
                <a:gridCol w="134461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63993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2053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3</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52281" name="Text Box 57">
            <a:extLst>
              <a:ext uri="{FF2B5EF4-FFF2-40B4-BE49-F238E27FC236}">
                <a16:creationId xmlns:a16="http://schemas.microsoft.com/office/drawing/2014/main" id="{A5CA3301-9BD3-48E7-B716-DFA2D2F76F5A}"/>
              </a:ext>
            </a:extLst>
          </p:cNvPr>
          <p:cNvSpPr txBox="1">
            <a:spLocks noChangeArrowheads="1"/>
          </p:cNvSpPr>
          <p:nvPr/>
        </p:nvSpPr>
        <p:spPr bwMode="auto">
          <a:xfrm>
            <a:off x="5791200" y="2420938"/>
            <a:ext cx="3092450"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Up-to-dateness vector</a:t>
            </a:r>
          </a:p>
        </p:txBody>
      </p:sp>
      <p:sp>
        <p:nvSpPr>
          <p:cNvPr id="52282" name="Text Box 58">
            <a:extLst>
              <a:ext uri="{FF2B5EF4-FFF2-40B4-BE49-F238E27FC236}">
                <a16:creationId xmlns:a16="http://schemas.microsoft.com/office/drawing/2014/main" id="{464281B0-B4A7-48B4-81F3-13A31455F6A5}"/>
              </a:ext>
            </a:extLst>
          </p:cNvPr>
          <p:cNvSpPr txBox="1">
            <a:spLocks noChangeArrowheads="1"/>
          </p:cNvSpPr>
          <p:nvPr/>
        </p:nvSpPr>
        <p:spPr bwMode="auto">
          <a:xfrm>
            <a:off x="5791200" y="4365626"/>
            <a:ext cx="24447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High watermark</a:t>
            </a:r>
          </a:p>
        </p:txBody>
      </p:sp>
      <p:graphicFrame>
        <p:nvGraphicFramePr>
          <p:cNvPr id="52298" name="Group 74">
            <a:extLst>
              <a:ext uri="{FF2B5EF4-FFF2-40B4-BE49-F238E27FC236}">
                <a16:creationId xmlns:a16="http://schemas.microsoft.com/office/drawing/2014/main" id="{250996EA-7EFD-4DE6-8CDB-42A348B653FE}"/>
              </a:ext>
            </a:extLst>
          </p:cNvPr>
          <p:cNvGraphicFramePr>
            <a:graphicFrameLocks noGrp="1"/>
          </p:cNvGraphicFramePr>
          <p:nvPr/>
        </p:nvGraphicFramePr>
        <p:xfrm>
          <a:off x="6172200" y="4724400"/>
          <a:ext cx="4027488" cy="1462208"/>
        </p:xfrm>
        <a:graphic>
          <a:graphicData uri="http://schemas.openxmlformats.org/drawingml/2006/table">
            <a:tbl>
              <a:tblPr/>
              <a:tblGrid>
                <a:gridCol w="20097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63994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Known USN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4712</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1217</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44090" name="Group 91">
            <a:extLst>
              <a:ext uri="{FF2B5EF4-FFF2-40B4-BE49-F238E27FC236}">
                <a16:creationId xmlns:a16="http://schemas.microsoft.com/office/drawing/2014/main" id="{7FC977F6-5902-4448-8253-8155B97F9EC1}"/>
              </a:ext>
            </a:extLst>
          </p:cNvPr>
          <p:cNvGrpSpPr>
            <a:grpSpLocks/>
          </p:cNvGrpSpPr>
          <p:nvPr/>
        </p:nvGrpSpPr>
        <p:grpSpPr bwMode="auto">
          <a:xfrm>
            <a:off x="1847850" y="5661025"/>
            <a:ext cx="863600" cy="863600"/>
            <a:chOff x="113" y="3657"/>
            <a:chExt cx="544" cy="544"/>
          </a:xfrm>
        </p:grpSpPr>
        <p:sp>
          <p:nvSpPr>
            <p:cNvPr id="44093" name="Freeform 92">
              <a:extLst>
                <a:ext uri="{FF2B5EF4-FFF2-40B4-BE49-F238E27FC236}">
                  <a16:creationId xmlns:a16="http://schemas.microsoft.com/office/drawing/2014/main" id="{9B013D6E-924F-474D-8363-17A8F8383834}"/>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4" name="Freeform 93">
              <a:extLst>
                <a:ext uri="{FF2B5EF4-FFF2-40B4-BE49-F238E27FC236}">
                  <a16:creationId xmlns:a16="http://schemas.microsoft.com/office/drawing/2014/main" id="{687F7CCF-4F88-4748-8E14-09F1B0ECD4BA}"/>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5" name="Freeform 94">
              <a:extLst>
                <a:ext uri="{FF2B5EF4-FFF2-40B4-BE49-F238E27FC236}">
                  <a16:creationId xmlns:a16="http://schemas.microsoft.com/office/drawing/2014/main" id="{BBDDA504-D6B3-45AA-9AB4-4A971A6204B1}"/>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6" name="Freeform 95">
              <a:extLst>
                <a:ext uri="{FF2B5EF4-FFF2-40B4-BE49-F238E27FC236}">
                  <a16:creationId xmlns:a16="http://schemas.microsoft.com/office/drawing/2014/main" id="{9868D7B3-7A54-494D-85DA-6C55A369F657}"/>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7" name="Freeform 96">
              <a:extLst>
                <a:ext uri="{FF2B5EF4-FFF2-40B4-BE49-F238E27FC236}">
                  <a16:creationId xmlns:a16="http://schemas.microsoft.com/office/drawing/2014/main" id="{F19705A7-4FCD-4C90-9E0B-A6C0D32637DD}"/>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8" name="Freeform 97">
              <a:extLst>
                <a:ext uri="{FF2B5EF4-FFF2-40B4-BE49-F238E27FC236}">
                  <a16:creationId xmlns:a16="http://schemas.microsoft.com/office/drawing/2014/main" id="{6A5E415B-0E9C-4768-A242-90A9C464351F}"/>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99" name="Freeform 98">
              <a:extLst>
                <a:ext uri="{FF2B5EF4-FFF2-40B4-BE49-F238E27FC236}">
                  <a16:creationId xmlns:a16="http://schemas.microsoft.com/office/drawing/2014/main" id="{FAEEC18E-1AEE-4074-AFB0-761ADBA7282B}"/>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0" name="Freeform 99">
              <a:extLst>
                <a:ext uri="{FF2B5EF4-FFF2-40B4-BE49-F238E27FC236}">
                  <a16:creationId xmlns:a16="http://schemas.microsoft.com/office/drawing/2014/main" id="{A9FAEB63-5398-4A98-9EBE-2BC15B55D4E7}"/>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1" name="Freeform 100">
              <a:extLst>
                <a:ext uri="{FF2B5EF4-FFF2-40B4-BE49-F238E27FC236}">
                  <a16:creationId xmlns:a16="http://schemas.microsoft.com/office/drawing/2014/main" id="{C5AD2814-5ADD-4F4B-A10F-B1F467D2DC54}"/>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2" name="Freeform 101">
              <a:extLst>
                <a:ext uri="{FF2B5EF4-FFF2-40B4-BE49-F238E27FC236}">
                  <a16:creationId xmlns:a16="http://schemas.microsoft.com/office/drawing/2014/main" id="{DAF4350D-A773-455C-A179-4CF1993CE61B}"/>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3" name="Freeform 102">
              <a:extLst>
                <a:ext uri="{FF2B5EF4-FFF2-40B4-BE49-F238E27FC236}">
                  <a16:creationId xmlns:a16="http://schemas.microsoft.com/office/drawing/2014/main" id="{267E3513-E800-4F37-B99E-6E4077A38CBF}"/>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4" name="Freeform 103">
              <a:extLst>
                <a:ext uri="{FF2B5EF4-FFF2-40B4-BE49-F238E27FC236}">
                  <a16:creationId xmlns:a16="http://schemas.microsoft.com/office/drawing/2014/main" id="{A4AEFC83-FC77-4B75-89F0-718E4712275D}"/>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05" name="Freeform 104">
              <a:extLst>
                <a:ext uri="{FF2B5EF4-FFF2-40B4-BE49-F238E27FC236}">
                  <a16:creationId xmlns:a16="http://schemas.microsoft.com/office/drawing/2014/main" id="{B150E9EC-F2BD-4DB1-84EE-A3B78A6E5634}"/>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4091" name="Line 105">
            <a:extLst>
              <a:ext uri="{FF2B5EF4-FFF2-40B4-BE49-F238E27FC236}">
                <a16:creationId xmlns:a16="http://schemas.microsoft.com/office/drawing/2014/main" id="{F52310F3-0673-4493-89AF-24C2644E9E4F}"/>
              </a:ext>
            </a:extLst>
          </p:cNvPr>
          <p:cNvSpPr>
            <a:spLocks noChangeShapeType="1"/>
          </p:cNvSpPr>
          <p:nvPr/>
        </p:nvSpPr>
        <p:spPr bwMode="auto">
          <a:xfrm flipH="1">
            <a:off x="2282826" y="6092825"/>
            <a:ext cx="9525" cy="311150"/>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92" name="Text Box 106">
            <a:extLst>
              <a:ext uri="{FF2B5EF4-FFF2-40B4-BE49-F238E27FC236}">
                <a16:creationId xmlns:a16="http://schemas.microsoft.com/office/drawing/2014/main" id="{F5616170-6536-4598-AE2E-790453CB97C8}"/>
              </a:ext>
            </a:extLst>
          </p:cNvPr>
          <p:cNvSpPr txBox="1">
            <a:spLocks noChangeArrowheads="1"/>
          </p:cNvSpPr>
          <p:nvPr/>
        </p:nvSpPr>
        <p:spPr bwMode="auto">
          <a:xfrm>
            <a:off x="2122488" y="5902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6</a:t>
            </a:r>
          </a:p>
        </p:txBody>
      </p:sp>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C26260B-3480-4F51-B1EE-0BBD682233FC}"/>
              </a:ext>
            </a:extLst>
          </p:cNvPr>
          <p:cNvSpPr>
            <a:spLocks noGrp="1" noChangeArrowheads="1"/>
          </p:cNvSpPr>
          <p:nvPr>
            <p:ph type="title"/>
          </p:nvPr>
        </p:nvSpPr>
        <p:spPr>
          <a:xfrm>
            <a:off x="1981201" y="685801"/>
            <a:ext cx="8226425" cy="549275"/>
          </a:xfrm>
          <a:noFill/>
        </p:spPr>
        <p:txBody>
          <a:bodyPr vert="horz" lIns="92075" tIns="46038" rIns="92075" bIns="46038" rtlCol="0" anchor="t">
            <a:spAutoFit/>
          </a:bodyPr>
          <a:lstStyle/>
          <a:p>
            <a:pPr eaLnBrk="1" hangingPunct="1"/>
            <a:r>
              <a:rPr lang="en-US" altLang="en-US"/>
              <a:t>Replication - D</a:t>
            </a:r>
            <a:r>
              <a:rPr lang="en-GB" altLang="en-US"/>
              <a:t>C</a:t>
            </a:r>
            <a:r>
              <a:rPr lang="en-US" altLang="en-US"/>
              <a:t>4</a:t>
            </a:r>
          </a:p>
        </p:txBody>
      </p:sp>
      <p:sp>
        <p:nvSpPr>
          <p:cNvPr id="46083" name="Line 3">
            <a:extLst>
              <a:ext uri="{FF2B5EF4-FFF2-40B4-BE49-F238E27FC236}">
                <a16:creationId xmlns:a16="http://schemas.microsoft.com/office/drawing/2014/main" id="{F3E380F3-A596-4986-9506-591E133292FD}"/>
              </a:ext>
            </a:extLst>
          </p:cNvPr>
          <p:cNvSpPr>
            <a:spLocks noChangeShapeType="1"/>
          </p:cNvSpPr>
          <p:nvPr/>
        </p:nvSpPr>
        <p:spPr bwMode="auto">
          <a:xfrm>
            <a:off x="3514726" y="3362326"/>
            <a:ext cx="4181475" cy="14287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Oval 4">
            <a:extLst>
              <a:ext uri="{FF2B5EF4-FFF2-40B4-BE49-F238E27FC236}">
                <a16:creationId xmlns:a16="http://schemas.microsoft.com/office/drawing/2014/main" id="{ECC156CA-C66B-4125-9669-7C09D752196B}"/>
              </a:ext>
            </a:extLst>
          </p:cNvPr>
          <p:cNvSpPr>
            <a:spLocks noChangeArrowheads="1"/>
          </p:cNvSpPr>
          <p:nvPr/>
        </p:nvSpPr>
        <p:spPr bwMode="auto">
          <a:xfrm>
            <a:off x="3352800" y="1371600"/>
            <a:ext cx="5943600" cy="5105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77" name="Rectangle 5">
            <a:extLst>
              <a:ext uri="{FF2B5EF4-FFF2-40B4-BE49-F238E27FC236}">
                <a16:creationId xmlns:a16="http://schemas.microsoft.com/office/drawing/2014/main" id="{4B5FDF97-0833-4498-859E-C6C982612464}"/>
              </a:ext>
            </a:extLst>
          </p:cNvPr>
          <p:cNvSpPr>
            <a:spLocks noChangeArrowheads="1"/>
          </p:cNvSpPr>
          <p:nvPr/>
        </p:nvSpPr>
        <p:spPr bwMode="auto">
          <a:xfrm>
            <a:off x="3124200" y="5105401"/>
            <a:ext cx="8016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1218</a:t>
            </a:r>
          </a:p>
        </p:txBody>
      </p:sp>
      <p:sp>
        <p:nvSpPr>
          <p:cNvPr id="46086" name="Line 21">
            <a:extLst>
              <a:ext uri="{FF2B5EF4-FFF2-40B4-BE49-F238E27FC236}">
                <a16:creationId xmlns:a16="http://schemas.microsoft.com/office/drawing/2014/main" id="{B2A465C2-8A07-4421-9093-BB0100BCE8CA}"/>
              </a:ext>
            </a:extLst>
          </p:cNvPr>
          <p:cNvSpPr>
            <a:spLocks noChangeShapeType="1"/>
          </p:cNvSpPr>
          <p:nvPr/>
        </p:nvSpPr>
        <p:spPr bwMode="auto">
          <a:xfrm flipV="1">
            <a:off x="4343400" y="3810000"/>
            <a:ext cx="990600" cy="1066800"/>
          </a:xfrm>
          <a:prstGeom prst="line">
            <a:avLst/>
          </a:prstGeom>
          <a:noFill/>
          <a:ln w="57150">
            <a:solidFill>
              <a:srgbClr val="FF0000"/>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Rectangle 22">
            <a:extLst>
              <a:ext uri="{FF2B5EF4-FFF2-40B4-BE49-F238E27FC236}">
                <a16:creationId xmlns:a16="http://schemas.microsoft.com/office/drawing/2014/main" id="{3EBFFA5A-AE99-4C56-9DD1-54953785DF39}"/>
              </a:ext>
            </a:extLst>
          </p:cNvPr>
          <p:cNvSpPr>
            <a:spLocks noChangeArrowheads="1"/>
          </p:cNvSpPr>
          <p:nvPr/>
        </p:nvSpPr>
        <p:spPr bwMode="auto">
          <a:xfrm>
            <a:off x="5543550" y="1412876"/>
            <a:ext cx="4800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spcBef>
                <a:spcPct val="60000"/>
              </a:spcBef>
              <a:buClr>
                <a:srgbClr val="D60093"/>
              </a:buClr>
              <a:buSzPct val="70000"/>
              <a:buFont typeface="Symbol" panose="05050102010706020507" pitchFamily="18" charset="2"/>
              <a:buNone/>
            </a:pPr>
            <a:r>
              <a:rPr lang="en-US" altLang="en-US"/>
              <a:t>D</a:t>
            </a:r>
            <a:r>
              <a:rPr lang="en-GB" altLang="en-US"/>
              <a:t>C</a:t>
            </a:r>
            <a:r>
              <a:rPr lang="en-US" altLang="en-US"/>
              <a:t>4 initiates replication with D</a:t>
            </a:r>
            <a:r>
              <a:rPr lang="en-GB" altLang="en-US"/>
              <a:t>C</a:t>
            </a:r>
            <a:r>
              <a:rPr lang="en-US" altLang="en-US"/>
              <a:t>3</a:t>
            </a:r>
          </a:p>
          <a:p>
            <a:r>
              <a:rPr lang="en-US" altLang="en-US" sz="1600"/>
              <a:t>Sends NC, highest known USN D</a:t>
            </a:r>
            <a:r>
              <a:rPr lang="en-GB" altLang="en-US" sz="1600"/>
              <a:t>C</a:t>
            </a:r>
            <a:r>
              <a:rPr lang="en-US" altLang="en-US" sz="1600"/>
              <a:t>3 for this NC, # objects, # values, up-to-dateness vector</a:t>
            </a:r>
          </a:p>
        </p:txBody>
      </p:sp>
      <p:sp>
        <p:nvSpPr>
          <p:cNvPr id="46088" name="Rectangle 23">
            <a:extLst>
              <a:ext uri="{FF2B5EF4-FFF2-40B4-BE49-F238E27FC236}">
                <a16:creationId xmlns:a16="http://schemas.microsoft.com/office/drawing/2014/main" id="{8EBBF893-1FB9-42D3-BEE0-9F4EA94C1422}"/>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296" name="Rectangle 24">
            <a:extLst>
              <a:ext uri="{FF2B5EF4-FFF2-40B4-BE49-F238E27FC236}">
                <a16:creationId xmlns:a16="http://schemas.microsoft.com/office/drawing/2014/main" id="{15CD53FB-08C1-4B31-A51B-DCFD19744921}"/>
              </a:ext>
            </a:extLst>
          </p:cNvPr>
          <p:cNvSpPr>
            <a:spLocks noChangeArrowheads="1"/>
          </p:cNvSpPr>
          <p:nvPr/>
        </p:nvSpPr>
        <p:spPr bwMode="auto">
          <a:xfrm>
            <a:off x="4419600" y="3657601"/>
            <a:ext cx="68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a:t>
            </a:r>
            <a:r>
              <a:rPr lang="en-GB" sz="1600" b="1">
                <a:effectLst>
                  <a:outerShdw blurRad="38100" dist="38100" dir="2700000" algn="tl">
                    <a:srgbClr val="C0C0C0"/>
                  </a:outerShdw>
                </a:effectLst>
              </a:rPr>
              <a:t>9</a:t>
            </a:r>
            <a:endParaRPr lang="en-US" sz="1600" b="1">
              <a:solidFill>
                <a:srgbClr val="009999"/>
              </a:solidFill>
              <a:effectLst>
                <a:outerShdw blurRad="38100" dist="38100" dir="2700000" algn="tl">
                  <a:srgbClr val="C0C0C0"/>
                </a:outerShdw>
              </a:effectLst>
            </a:endParaRPr>
          </a:p>
        </p:txBody>
      </p:sp>
      <p:sp>
        <p:nvSpPr>
          <p:cNvPr id="46090" name="Rectangle 25">
            <a:extLst>
              <a:ext uri="{FF2B5EF4-FFF2-40B4-BE49-F238E27FC236}">
                <a16:creationId xmlns:a16="http://schemas.microsoft.com/office/drawing/2014/main" id="{438FF4A2-1BE0-4D18-B12E-50998BFDD027}"/>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1" name="Rectangle 26">
            <a:extLst>
              <a:ext uri="{FF2B5EF4-FFF2-40B4-BE49-F238E27FC236}">
                <a16:creationId xmlns:a16="http://schemas.microsoft.com/office/drawing/2014/main" id="{FE485C79-4CD4-4C0C-8556-B2FA692F6200}"/>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6092" name="Object 27">
            <a:extLst>
              <a:ext uri="{FF2B5EF4-FFF2-40B4-BE49-F238E27FC236}">
                <a16:creationId xmlns:a16="http://schemas.microsoft.com/office/drawing/2014/main" id="{59D0E7A3-6714-4DCA-B878-C7A76A9AF394}"/>
              </a:ext>
            </a:extLst>
          </p:cNvPr>
          <p:cNvGraphicFramePr>
            <a:graphicFrameLocks/>
          </p:cNvGraphicFramePr>
          <p:nvPr/>
        </p:nvGraphicFramePr>
        <p:xfrm>
          <a:off x="3879851" y="4695826"/>
          <a:ext cx="485775" cy="608013"/>
        </p:xfrm>
        <a:graphic>
          <a:graphicData uri="http://schemas.openxmlformats.org/presentationml/2006/ole">
            <mc:AlternateContent xmlns:mc="http://schemas.openxmlformats.org/markup-compatibility/2006">
              <mc:Choice xmlns:v="urn:schemas-microsoft-com:vml" Requires="v">
                <p:oleObj spid="_x0000_s11462" name="Clip" r:id="rId4" imgW="989013" imgH="1357313" progId="MS_ClipArt_Gallery.2">
                  <p:embed/>
                </p:oleObj>
              </mc:Choice>
              <mc:Fallback>
                <p:oleObj name="Clip" r:id="rId4" imgW="989013" imgH="1357313" progId="MS_ClipArt_Gallery.2">
                  <p:embed/>
                  <p:pic>
                    <p:nvPicPr>
                      <p:cNvPr id="46092" name="Object 27">
                        <a:extLst>
                          <a:ext uri="{FF2B5EF4-FFF2-40B4-BE49-F238E27FC236}">
                            <a16:creationId xmlns:a16="http://schemas.microsoft.com/office/drawing/2014/main" id="{59D0E7A3-6714-4DCA-B878-C7A76A9AF39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1" y="4695826"/>
                        <a:ext cx="48577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3" name="Rectangle 28">
            <a:extLst>
              <a:ext uri="{FF2B5EF4-FFF2-40B4-BE49-F238E27FC236}">
                <a16:creationId xmlns:a16="http://schemas.microsoft.com/office/drawing/2014/main" id="{E79862B8-62B9-42D4-8414-FCD502379A4E}"/>
              </a:ext>
            </a:extLst>
          </p:cNvPr>
          <p:cNvSpPr>
            <a:spLocks noChangeArrowheads="1"/>
          </p:cNvSpPr>
          <p:nvPr/>
        </p:nvSpPr>
        <p:spPr bwMode="auto">
          <a:xfrm>
            <a:off x="3211513" y="3117850"/>
            <a:ext cx="3032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6094" name="Object 29">
            <a:extLst>
              <a:ext uri="{FF2B5EF4-FFF2-40B4-BE49-F238E27FC236}">
                <a16:creationId xmlns:a16="http://schemas.microsoft.com/office/drawing/2014/main" id="{5DA921FA-CBBF-4B69-A9A7-EBC1AB2BE6A7}"/>
              </a:ext>
            </a:extLst>
          </p:cNvPr>
          <p:cNvGraphicFramePr>
            <a:graphicFrameLocks/>
          </p:cNvGraphicFramePr>
          <p:nvPr/>
        </p:nvGraphicFramePr>
        <p:xfrm>
          <a:off x="2725738" y="2935289"/>
          <a:ext cx="546100" cy="668337"/>
        </p:xfrm>
        <a:graphic>
          <a:graphicData uri="http://schemas.openxmlformats.org/presentationml/2006/ole">
            <mc:AlternateContent xmlns:mc="http://schemas.openxmlformats.org/markup-compatibility/2006">
              <mc:Choice xmlns:v="urn:schemas-microsoft-com:vml" Requires="v">
                <p:oleObj spid="_x0000_s11463" name="Clip" r:id="rId6" imgW="989013" imgH="1357313" progId="MS_ClipArt_Gallery.2">
                  <p:embed/>
                </p:oleObj>
              </mc:Choice>
              <mc:Fallback>
                <p:oleObj name="Clip" r:id="rId6" imgW="989013" imgH="1357313" progId="MS_ClipArt_Gallery.2">
                  <p:embed/>
                  <p:pic>
                    <p:nvPicPr>
                      <p:cNvPr id="46094" name="Object 29">
                        <a:extLst>
                          <a:ext uri="{FF2B5EF4-FFF2-40B4-BE49-F238E27FC236}">
                            <a16:creationId xmlns:a16="http://schemas.microsoft.com/office/drawing/2014/main" id="{5DA921FA-CBBF-4B69-A9A7-EBC1AB2BE6A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5738" y="2935289"/>
                        <a:ext cx="5461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02" name="Rectangle 30">
            <a:extLst>
              <a:ext uri="{FF2B5EF4-FFF2-40B4-BE49-F238E27FC236}">
                <a16:creationId xmlns:a16="http://schemas.microsoft.com/office/drawing/2014/main" id="{860DCAFF-5487-4E01-8F92-ED565AF75F17}"/>
              </a:ext>
            </a:extLst>
          </p:cNvPr>
          <p:cNvSpPr>
            <a:spLocks noChangeArrowheads="1"/>
          </p:cNvSpPr>
          <p:nvPr/>
        </p:nvSpPr>
        <p:spPr bwMode="auto">
          <a:xfrm>
            <a:off x="2179639" y="3603626"/>
            <a:ext cx="638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a:t>
            </a:r>
            <a:r>
              <a:rPr lang="en-GB" sz="1600" b="1">
                <a:effectLst>
                  <a:outerShdw blurRad="38100" dist="38100" dir="2700000" algn="tl">
                    <a:srgbClr val="C0C0C0"/>
                  </a:outerShdw>
                </a:effectLst>
              </a:rPr>
              <a:t>3</a:t>
            </a:r>
            <a:endParaRPr lang="en-US" sz="1600" b="1">
              <a:effectLst>
                <a:outerShdw blurRad="38100" dist="38100" dir="2700000" algn="tl">
                  <a:srgbClr val="C0C0C0"/>
                </a:outerShdw>
              </a:effectLst>
            </a:endParaRPr>
          </a:p>
        </p:txBody>
      </p:sp>
      <p:graphicFrame>
        <p:nvGraphicFramePr>
          <p:cNvPr id="46096" name="Object 31">
            <a:extLst>
              <a:ext uri="{FF2B5EF4-FFF2-40B4-BE49-F238E27FC236}">
                <a16:creationId xmlns:a16="http://schemas.microsoft.com/office/drawing/2014/main" id="{3A74DA05-BE10-4FE9-BB17-8A46BA577C5B}"/>
              </a:ext>
            </a:extLst>
          </p:cNvPr>
          <p:cNvGraphicFramePr>
            <a:graphicFrameLocks/>
          </p:cNvGraphicFramePr>
          <p:nvPr/>
        </p:nvGraphicFramePr>
        <p:xfrm>
          <a:off x="3879850" y="1600200"/>
          <a:ext cx="546100" cy="668338"/>
        </p:xfrm>
        <a:graphic>
          <a:graphicData uri="http://schemas.openxmlformats.org/presentationml/2006/ole">
            <mc:AlternateContent xmlns:mc="http://schemas.openxmlformats.org/markup-compatibility/2006">
              <mc:Choice xmlns:v="urn:schemas-microsoft-com:vml" Requires="v">
                <p:oleObj spid="_x0000_s11464" name="Clip" r:id="rId7" imgW="989013" imgH="1357313" progId="MS_ClipArt_Gallery.2">
                  <p:embed/>
                </p:oleObj>
              </mc:Choice>
              <mc:Fallback>
                <p:oleObj name="Clip" r:id="rId7" imgW="989013" imgH="1357313" progId="MS_ClipArt_Gallery.2">
                  <p:embed/>
                  <p:pic>
                    <p:nvPicPr>
                      <p:cNvPr id="46096" name="Object 31">
                        <a:extLst>
                          <a:ext uri="{FF2B5EF4-FFF2-40B4-BE49-F238E27FC236}">
                            <a16:creationId xmlns:a16="http://schemas.microsoft.com/office/drawing/2014/main" id="{3A74DA05-BE10-4FE9-BB17-8A46BA577C5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0" y="1600200"/>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7" name="Object 32">
            <a:extLst>
              <a:ext uri="{FF2B5EF4-FFF2-40B4-BE49-F238E27FC236}">
                <a16:creationId xmlns:a16="http://schemas.microsoft.com/office/drawing/2014/main" id="{3D675AF8-2393-4D98-B4C9-F29B4DC65A5B}"/>
              </a:ext>
            </a:extLst>
          </p:cNvPr>
          <p:cNvGraphicFramePr>
            <a:graphicFrameLocks/>
          </p:cNvGraphicFramePr>
          <p:nvPr/>
        </p:nvGraphicFramePr>
        <p:xfrm>
          <a:off x="5105400" y="3124200"/>
          <a:ext cx="546100" cy="668338"/>
        </p:xfrm>
        <a:graphic>
          <a:graphicData uri="http://schemas.openxmlformats.org/presentationml/2006/ole">
            <mc:AlternateContent xmlns:mc="http://schemas.openxmlformats.org/markup-compatibility/2006">
              <mc:Choice xmlns:v="urn:schemas-microsoft-com:vml" Requires="v">
                <p:oleObj spid="_x0000_s11465" name="Clip" r:id="rId8" imgW="989013" imgH="1357313" progId="MS_ClipArt_Gallery.2">
                  <p:embed/>
                </p:oleObj>
              </mc:Choice>
              <mc:Fallback>
                <p:oleObj name="Clip" r:id="rId8" imgW="989013" imgH="1357313" progId="MS_ClipArt_Gallery.2">
                  <p:embed/>
                  <p:pic>
                    <p:nvPicPr>
                      <p:cNvPr id="46097" name="Object 32">
                        <a:extLst>
                          <a:ext uri="{FF2B5EF4-FFF2-40B4-BE49-F238E27FC236}">
                            <a16:creationId xmlns:a16="http://schemas.microsoft.com/office/drawing/2014/main" id="{3D675AF8-2393-4D98-B4C9-F29B4DC65A5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124200"/>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8" name="Text Box 33">
            <a:extLst>
              <a:ext uri="{FF2B5EF4-FFF2-40B4-BE49-F238E27FC236}">
                <a16:creationId xmlns:a16="http://schemas.microsoft.com/office/drawing/2014/main" id="{19FB780E-2FFD-4057-A00D-B441CD5F4969}"/>
              </a:ext>
            </a:extLst>
          </p:cNvPr>
          <p:cNvSpPr txBox="1">
            <a:spLocks noChangeArrowheads="1"/>
          </p:cNvSpPr>
          <p:nvPr/>
        </p:nvSpPr>
        <p:spPr bwMode="auto">
          <a:xfrm>
            <a:off x="20574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46099" name="Text Box 34">
            <a:extLst>
              <a:ext uri="{FF2B5EF4-FFF2-40B4-BE49-F238E27FC236}">
                <a16:creationId xmlns:a16="http://schemas.microsoft.com/office/drawing/2014/main" id="{4936D691-3650-48B8-BDF1-762F5D6186F4}"/>
              </a:ext>
            </a:extLst>
          </p:cNvPr>
          <p:cNvSpPr txBox="1">
            <a:spLocks noChangeArrowheads="1"/>
          </p:cNvSpPr>
          <p:nvPr/>
        </p:nvSpPr>
        <p:spPr bwMode="auto">
          <a:xfrm>
            <a:off x="3124200" y="1600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46100" name="Text Box 35">
            <a:extLst>
              <a:ext uri="{FF2B5EF4-FFF2-40B4-BE49-F238E27FC236}">
                <a16:creationId xmlns:a16="http://schemas.microsoft.com/office/drawing/2014/main" id="{3EBB2C9F-0C36-4093-9021-374DCBAB576A}"/>
              </a:ext>
            </a:extLst>
          </p:cNvPr>
          <p:cNvSpPr txBox="1">
            <a:spLocks noChangeArrowheads="1"/>
          </p:cNvSpPr>
          <p:nvPr/>
        </p:nvSpPr>
        <p:spPr bwMode="auto">
          <a:xfrm>
            <a:off x="44196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46101" name="Text Box 36">
            <a:extLst>
              <a:ext uri="{FF2B5EF4-FFF2-40B4-BE49-F238E27FC236}">
                <a16:creationId xmlns:a16="http://schemas.microsoft.com/office/drawing/2014/main" id="{B96414D8-5616-4F14-ADED-6D93C447C126}"/>
              </a:ext>
            </a:extLst>
          </p:cNvPr>
          <p:cNvSpPr txBox="1">
            <a:spLocks noChangeArrowheads="1"/>
          </p:cNvSpPr>
          <p:nvPr/>
        </p:nvSpPr>
        <p:spPr bwMode="auto">
          <a:xfrm>
            <a:off x="3200400" y="45720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sp>
        <p:nvSpPr>
          <p:cNvPr id="54309" name="Rectangle 37">
            <a:extLst>
              <a:ext uri="{FF2B5EF4-FFF2-40B4-BE49-F238E27FC236}">
                <a16:creationId xmlns:a16="http://schemas.microsoft.com/office/drawing/2014/main" id="{B8B61A68-7DA6-416C-86AF-B8A5F109C4E1}"/>
              </a:ext>
            </a:extLst>
          </p:cNvPr>
          <p:cNvSpPr>
            <a:spLocks noChangeArrowheads="1"/>
          </p:cNvSpPr>
          <p:nvPr/>
        </p:nvSpPr>
        <p:spPr bwMode="auto">
          <a:xfrm>
            <a:off x="3048000" y="2057401"/>
            <a:ext cx="635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a:effectLst>
                  <a:outerShdw blurRad="38100" dist="38100" dir="2700000" algn="tl">
                    <a:srgbClr val="C0C0C0"/>
                  </a:outerShdw>
                </a:effectLst>
              </a:rPr>
              <a:t>USN</a:t>
            </a:r>
            <a:endParaRPr lang="en-GB" sz="1600" b="1">
              <a:effectLst>
                <a:outerShdw blurRad="38100" dist="38100" dir="2700000" algn="tl">
                  <a:srgbClr val="C0C0C0"/>
                </a:outerShdw>
              </a:effectLst>
            </a:endParaRPr>
          </a:p>
          <a:p>
            <a:pPr>
              <a:defRPr/>
            </a:pPr>
            <a:r>
              <a:rPr lang="en-US" sz="1600" b="1">
                <a:effectLst>
                  <a:outerShdw blurRad="38100" dist="38100" dir="2700000" algn="tl">
                    <a:srgbClr val="C0C0C0"/>
                  </a:outerShdw>
                </a:effectLst>
              </a:rPr>
              <a:t>471</a:t>
            </a:r>
            <a:r>
              <a:rPr lang="en-GB" sz="1600" b="1">
                <a:effectLst>
                  <a:outerShdw blurRad="38100" dist="38100" dir="2700000" algn="tl">
                    <a:srgbClr val="C0C0C0"/>
                  </a:outerShdw>
                </a:effectLst>
              </a:rPr>
              <a:t>2</a:t>
            </a:r>
            <a:endParaRPr lang="en-US" sz="1600" b="1">
              <a:effectLst>
                <a:outerShdw blurRad="38100" dist="38100" dir="2700000" algn="tl">
                  <a:srgbClr val="C0C0C0"/>
                </a:outerShdw>
              </a:effectLst>
            </a:endParaRPr>
          </a:p>
        </p:txBody>
      </p:sp>
      <p:graphicFrame>
        <p:nvGraphicFramePr>
          <p:cNvPr id="54344" name="Group 72">
            <a:extLst>
              <a:ext uri="{FF2B5EF4-FFF2-40B4-BE49-F238E27FC236}">
                <a16:creationId xmlns:a16="http://schemas.microsoft.com/office/drawing/2014/main" id="{4F9591F0-6E1E-4749-9E87-70DB6B67A217}"/>
              </a:ext>
            </a:extLst>
          </p:cNvPr>
          <p:cNvGraphicFramePr>
            <a:graphicFrameLocks noGrp="1"/>
          </p:cNvGraphicFramePr>
          <p:nvPr/>
        </p:nvGraphicFramePr>
        <p:xfrm>
          <a:off x="6172200" y="2924175"/>
          <a:ext cx="4038600" cy="1398714"/>
        </p:xfrm>
        <a:graphic>
          <a:graphicData uri="http://schemas.openxmlformats.org/drawingml/2006/table">
            <a:tbl>
              <a:tblPr/>
              <a:tblGrid>
                <a:gridCol w="134461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63993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9327">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2053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3</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54328" name="Text Box 56">
            <a:extLst>
              <a:ext uri="{FF2B5EF4-FFF2-40B4-BE49-F238E27FC236}">
                <a16:creationId xmlns:a16="http://schemas.microsoft.com/office/drawing/2014/main" id="{D0BE187F-4FD1-4460-B238-38AF806A4937}"/>
              </a:ext>
            </a:extLst>
          </p:cNvPr>
          <p:cNvSpPr txBox="1">
            <a:spLocks noChangeArrowheads="1"/>
          </p:cNvSpPr>
          <p:nvPr/>
        </p:nvSpPr>
        <p:spPr bwMode="auto">
          <a:xfrm>
            <a:off x="5791200" y="2420938"/>
            <a:ext cx="3092450"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Up-to-dateness vector</a:t>
            </a:r>
          </a:p>
        </p:txBody>
      </p:sp>
      <p:sp>
        <p:nvSpPr>
          <p:cNvPr id="54329" name="Text Box 57">
            <a:extLst>
              <a:ext uri="{FF2B5EF4-FFF2-40B4-BE49-F238E27FC236}">
                <a16:creationId xmlns:a16="http://schemas.microsoft.com/office/drawing/2014/main" id="{53771829-CE40-4807-BFE8-29E92E529BAC}"/>
              </a:ext>
            </a:extLst>
          </p:cNvPr>
          <p:cNvSpPr txBox="1">
            <a:spLocks noChangeArrowheads="1"/>
          </p:cNvSpPr>
          <p:nvPr/>
        </p:nvSpPr>
        <p:spPr bwMode="auto">
          <a:xfrm>
            <a:off x="5791200" y="4365626"/>
            <a:ext cx="24447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High watermark</a:t>
            </a:r>
          </a:p>
        </p:txBody>
      </p:sp>
      <p:graphicFrame>
        <p:nvGraphicFramePr>
          <p:cNvPr id="54345" name="Group 73">
            <a:extLst>
              <a:ext uri="{FF2B5EF4-FFF2-40B4-BE49-F238E27FC236}">
                <a16:creationId xmlns:a16="http://schemas.microsoft.com/office/drawing/2014/main" id="{2122DB7D-1754-495C-9F46-26B6B66BD849}"/>
              </a:ext>
            </a:extLst>
          </p:cNvPr>
          <p:cNvGraphicFramePr>
            <a:graphicFrameLocks noGrp="1"/>
          </p:cNvGraphicFramePr>
          <p:nvPr/>
        </p:nvGraphicFramePr>
        <p:xfrm>
          <a:off x="6172200" y="4724400"/>
          <a:ext cx="4027488" cy="1462208"/>
        </p:xfrm>
        <a:graphic>
          <a:graphicData uri="http://schemas.openxmlformats.org/drawingml/2006/table">
            <a:tbl>
              <a:tblPr/>
              <a:tblGrid>
                <a:gridCol w="20097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63994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Known USN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4712</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1107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1217</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46137" name="Group 74">
            <a:extLst>
              <a:ext uri="{FF2B5EF4-FFF2-40B4-BE49-F238E27FC236}">
                <a16:creationId xmlns:a16="http://schemas.microsoft.com/office/drawing/2014/main" id="{FEE974F8-1E1C-49FF-BA2D-9CED0DBD3EA0}"/>
              </a:ext>
            </a:extLst>
          </p:cNvPr>
          <p:cNvGrpSpPr>
            <a:grpSpLocks/>
          </p:cNvGrpSpPr>
          <p:nvPr/>
        </p:nvGrpSpPr>
        <p:grpSpPr bwMode="auto">
          <a:xfrm>
            <a:off x="1847850" y="5661025"/>
            <a:ext cx="863600" cy="863600"/>
            <a:chOff x="113" y="3657"/>
            <a:chExt cx="544" cy="544"/>
          </a:xfrm>
        </p:grpSpPr>
        <p:sp>
          <p:nvSpPr>
            <p:cNvPr id="46140" name="Freeform 75">
              <a:extLst>
                <a:ext uri="{FF2B5EF4-FFF2-40B4-BE49-F238E27FC236}">
                  <a16:creationId xmlns:a16="http://schemas.microsoft.com/office/drawing/2014/main" id="{0B1307C4-8163-47CE-BC0F-99C08A3C5E13}"/>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1" name="Freeform 76">
              <a:extLst>
                <a:ext uri="{FF2B5EF4-FFF2-40B4-BE49-F238E27FC236}">
                  <a16:creationId xmlns:a16="http://schemas.microsoft.com/office/drawing/2014/main" id="{FC325549-9D21-4173-B965-B716F2EE4A23}"/>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2" name="Freeform 77">
              <a:extLst>
                <a:ext uri="{FF2B5EF4-FFF2-40B4-BE49-F238E27FC236}">
                  <a16:creationId xmlns:a16="http://schemas.microsoft.com/office/drawing/2014/main" id="{7027F294-F13E-4661-9E50-216CC4778B05}"/>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3" name="Freeform 78">
              <a:extLst>
                <a:ext uri="{FF2B5EF4-FFF2-40B4-BE49-F238E27FC236}">
                  <a16:creationId xmlns:a16="http://schemas.microsoft.com/office/drawing/2014/main" id="{98B530E3-7D30-4D97-BF32-975A5F7F66BA}"/>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4" name="Freeform 79">
              <a:extLst>
                <a:ext uri="{FF2B5EF4-FFF2-40B4-BE49-F238E27FC236}">
                  <a16:creationId xmlns:a16="http://schemas.microsoft.com/office/drawing/2014/main" id="{38438C74-32B3-4261-B988-DAE1EF44F6B5}"/>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5" name="Freeform 80">
              <a:extLst>
                <a:ext uri="{FF2B5EF4-FFF2-40B4-BE49-F238E27FC236}">
                  <a16:creationId xmlns:a16="http://schemas.microsoft.com/office/drawing/2014/main" id="{0438A668-DBE9-4630-80D2-3C9681C2BD93}"/>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6" name="Freeform 81">
              <a:extLst>
                <a:ext uri="{FF2B5EF4-FFF2-40B4-BE49-F238E27FC236}">
                  <a16:creationId xmlns:a16="http://schemas.microsoft.com/office/drawing/2014/main" id="{890C94FF-4FCC-4F1F-A9D7-F86B6F9EAB8B}"/>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7" name="Freeform 82">
              <a:extLst>
                <a:ext uri="{FF2B5EF4-FFF2-40B4-BE49-F238E27FC236}">
                  <a16:creationId xmlns:a16="http://schemas.microsoft.com/office/drawing/2014/main" id="{2EEEE446-C2B5-4255-A36C-5E5FF4DF5EBE}"/>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8" name="Freeform 83">
              <a:extLst>
                <a:ext uri="{FF2B5EF4-FFF2-40B4-BE49-F238E27FC236}">
                  <a16:creationId xmlns:a16="http://schemas.microsoft.com/office/drawing/2014/main" id="{DB893B81-F165-4B2A-ADD9-B4D706C48EFB}"/>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49" name="Freeform 84">
              <a:extLst>
                <a:ext uri="{FF2B5EF4-FFF2-40B4-BE49-F238E27FC236}">
                  <a16:creationId xmlns:a16="http://schemas.microsoft.com/office/drawing/2014/main" id="{1F636DF8-799B-4358-8944-A71CE1759EBF}"/>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50" name="Freeform 85">
              <a:extLst>
                <a:ext uri="{FF2B5EF4-FFF2-40B4-BE49-F238E27FC236}">
                  <a16:creationId xmlns:a16="http://schemas.microsoft.com/office/drawing/2014/main" id="{4BF88422-77FA-433C-A486-E4589F435A46}"/>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51" name="Freeform 86">
              <a:extLst>
                <a:ext uri="{FF2B5EF4-FFF2-40B4-BE49-F238E27FC236}">
                  <a16:creationId xmlns:a16="http://schemas.microsoft.com/office/drawing/2014/main" id="{F135503F-5ED7-4278-83A9-7643C228DEFB}"/>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52" name="Freeform 87">
              <a:extLst>
                <a:ext uri="{FF2B5EF4-FFF2-40B4-BE49-F238E27FC236}">
                  <a16:creationId xmlns:a16="http://schemas.microsoft.com/office/drawing/2014/main" id="{39EF2403-3D20-41A8-8728-168BBCB5E06F}"/>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6138" name="Line 88">
            <a:extLst>
              <a:ext uri="{FF2B5EF4-FFF2-40B4-BE49-F238E27FC236}">
                <a16:creationId xmlns:a16="http://schemas.microsoft.com/office/drawing/2014/main" id="{2C739345-6F1C-4BA6-917B-F7AB92896CC0}"/>
              </a:ext>
            </a:extLst>
          </p:cNvPr>
          <p:cNvSpPr>
            <a:spLocks noChangeShapeType="1"/>
          </p:cNvSpPr>
          <p:nvPr/>
        </p:nvSpPr>
        <p:spPr bwMode="auto">
          <a:xfrm flipH="1">
            <a:off x="2116138" y="6092826"/>
            <a:ext cx="163512" cy="284163"/>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139" name="Text Box 89">
            <a:extLst>
              <a:ext uri="{FF2B5EF4-FFF2-40B4-BE49-F238E27FC236}">
                <a16:creationId xmlns:a16="http://schemas.microsoft.com/office/drawing/2014/main" id="{090006C5-393C-4774-B52F-C7A4703AF4C9}"/>
              </a:ext>
            </a:extLst>
          </p:cNvPr>
          <p:cNvSpPr txBox="1">
            <a:spLocks noChangeArrowheads="1"/>
          </p:cNvSpPr>
          <p:nvPr/>
        </p:nvSpPr>
        <p:spPr bwMode="auto">
          <a:xfrm>
            <a:off x="2122488" y="5902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7</a:t>
            </a:r>
          </a:p>
        </p:txBody>
      </p:sp>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A630215-3FF0-4503-82BD-556B4ABF8C18}"/>
              </a:ext>
            </a:extLst>
          </p:cNvPr>
          <p:cNvSpPr>
            <a:spLocks noGrp="1" noChangeArrowheads="1"/>
          </p:cNvSpPr>
          <p:nvPr>
            <p:ph type="title"/>
          </p:nvPr>
        </p:nvSpPr>
        <p:spPr>
          <a:xfrm>
            <a:off x="1981201" y="685801"/>
            <a:ext cx="8226425" cy="549275"/>
          </a:xfrm>
          <a:noFill/>
        </p:spPr>
        <p:txBody>
          <a:bodyPr vert="horz" lIns="92075" tIns="46038" rIns="92075" bIns="46038" rtlCol="0" anchor="t">
            <a:spAutoFit/>
          </a:bodyPr>
          <a:lstStyle/>
          <a:p>
            <a:pPr eaLnBrk="1" hangingPunct="1"/>
            <a:r>
              <a:rPr lang="en-US" altLang="en-US"/>
              <a:t>Replication - D</a:t>
            </a:r>
            <a:r>
              <a:rPr lang="en-GB" altLang="en-US"/>
              <a:t>C</a:t>
            </a:r>
            <a:r>
              <a:rPr lang="en-US" altLang="en-US"/>
              <a:t>4</a:t>
            </a:r>
          </a:p>
        </p:txBody>
      </p:sp>
      <p:sp>
        <p:nvSpPr>
          <p:cNvPr id="48131" name="Rectangle 3">
            <a:extLst>
              <a:ext uri="{FF2B5EF4-FFF2-40B4-BE49-F238E27FC236}">
                <a16:creationId xmlns:a16="http://schemas.microsoft.com/office/drawing/2014/main" id="{3341E82D-1764-4176-AFC1-0B061C231066}"/>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32" name="Line 19">
            <a:extLst>
              <a:ext uri="{FF2B5EF4-FFF2-40B4-BE49-F238E27FC236}">
                <a16:creationId xmlns:a16="http://schemas.microsoft.com/office/drawing/2014/main" id="{A75B60DD-DBC8-4547-B14D-405F65176C34}"/>
              </a:ext>
            </a:extLst>
          </p:cNvPr>
          <p:cNvSpPr>
            <a:spLocks noChangeShapeType="1"/>
          </p:cNvSpPr>
          <p:nvPr/>
        </p:nvSpPr>
        <p:spPr bwMode="auto">
          <a:xfrm flipV="1">
            <a:off x="4343400" y="3810000"/>
            <a:ext cx="990600" cy="1066800"/>
          </a:xfrm>
          <a:prstGeom prst="line">
            <a:avLst/>
          </a:prstGeom>
          <a:noFill/>
          <a:ln w="5715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40" name="Text Box 20">
            <a:extLst>
              <a:ext uri="{FF2B5EF4-FFF2-40B4-BE49-F238E27FC236}">
                <a16:creationId xmlns:a16="http://schemas.microsoft.com/office/drawing/2014/main" id="{038E016B-B913-48DC-A5C8-B3FA2F75165B}"/>
              </a:ext>
            </a:extLst>
          </p:cNvPr>
          <p:cNvSpPr txBox="1">
            <a:spLocks noChangeArrowheads="1"/>
          </p:cNvSpPr>
          <p:nvPr/>
        </p:nvSpPr>
        <p:spPr bwMode="auto">
          <a:xfrm>
            <a:off x="4495800" y="4746625"/>
            <a:ext cx="1303338" cy="3365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a:effectLst>
                  <a:outerShdw blurRad="38100" dist="38100" dir="2700000" algn="tl">
                    <a:srgbClr val="C0C0C0"/>
                  </a:outerShdw>
                </a:effectLst>
              </a:rPr>
              <a:t>1218, vector</a:t>
            </a:r>
          </a:p>
        </p:txBody>
      </p:sp>
      <p:sp>
        <p:nvSpPr>
          <p:cNvPr id="48134" name="Rectangle 21">
            <a:extLst>
              <a:ext uri="{FF2B5EF4-FFF2-40B4-BE49-F238E27FC236}">
                <a16:creationId xmlns:a16="http://schemas.microsoft.com/office/drawing/2014/main" id="{B24E1023-EC57-4E79-9F30-A4DF51B97F8D}"/>
              </a:ext>
            </a:extLst>
          </p:cNvPr>
          <p:cNvSpPr>
            <a:spLocks noChangeArrowheads="1"/>
          </p:cNvSpPr>
          <p:nvPr/>
        </p:nvSpPr>
        <p:spPr bwMode="auto">
          <a:xfrm>
            <a:off x="6096001" y="1347788"/>
            <a:ext cx="4176713"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5000"/>
              </a:lnSpc>
              <a:spcBef>
                <a:spcPct val="25000"/>
              </a:spcBef>
              <a:buClr>
                <a:srgbClr val="D60093"/>
              </a:buClr>
              <a:buSzPct val="70000"/>
              <a:buFont typeface="Symbol" panose="05050102010706020507" pitchFamily="18" charset="2"/>
              <a:buNone/>
            </a:pPr>
            <a:r>
              <a:rPr lang="en-US" altLang="en-US"/>
              <a:t>D</a:t>
            </a:r>
            <a:r>
              <a:rPr lang="en-GB" altLang="en-US"/>
              <a:t>C</a:t>
            </a:r>
            <a:r>
              <a:rPr lang="en-US" altLang="en-US"/>
              <a:t>3 replication reply</a:t>
            </a:r>
          </a:p>
          <a:p>
            <a:pPr>
              <a:lnSpc>
                <a:spcPct val="85000"/>
              </a:lnSpc>
              <a:spcBef>
                <a:spcPct val="25000"/>
              </a:spcBef>
              <a:buClr>
                <a:srgbClr val="D60093"/>
              </a:buClr>
              <a:buSzPct val="70000"/>
              <a:buFont typeface="Symbol" panose="05050102010706020507" pitchFamily="18" charset="2"/>
              <a:buNone/>
            </a:pPr>
            <a:r>
              <a:rPr lang="en-US" altLang="en-US" sz="1600"/>
              <a:t>Determines, that D</a:t>
            </a:r>
            <a:r>
              <a:rPr lang="en-GB" altLang="en-US" sz="1600"/>
              <a:t>C</a:t>
            </a:r>
            <a:r>
              <a:rPr lang="en-US" altLang="en-US" sz="1600"/>
              <a:t>4 already is up-to-date</a:t>
            </a:r>
          </a:p>
          <a:p>
            <a:pPr>
              <a:lnSpc>
                <a:spcPct val="85000"/>
              </a:lnSpc>
              <a:spcBef>
                <a:spcPct val="25000"/>
              </a:spcBef>
              <a:buClr>
                <a:srgbClr val="D60093"/>
              </a:buClr>
              <a:buSzPct val="70000"/>
              <a:buFont typeface="Symbol" panose="05050102010706020507" pitchFamily="18" charset="2"/>
              <a:buNone/>
            </a:pPr>
            <a:r>
              <a:rPr lang="en-US" altLang="en-US" sz="1600"/>
              <a:t>Sends last-object-changed USN, up-to-dateness vector, but no data!</a:t>
            </a:r>
          </a:p>
        </p:txBody>
      </p:sp>
      <p:sp>
        <p:nvSpPr>
          <p:cNvPr id="56342" name="Rectangle 22">
            <a:extLst>
              <a:ext uri="{FF2B5EF4-FFF2-40B4-BE49-F238E27FC236}">
                <a16:creationId xmlns:a16="http://schemas.microsoft.com/office/drawing/2014/main" id="{B3F5EFA9-896F-487E-B388-9C162E2D8AEB}"/>
              </a:ext>
            </a:extLst>
          </p:cNvPr>
          <p:cNvSpPr>
            <a:spLocks noChangeArrowheads="1"/>
          </p:cNvSpPr>
          <p:nvPr/>
        </p:nvSpPr>
        <p:spPr bwMode="auto">
          <a:xfrm>
            <a:off x="3124200" y="5105401"/>
            <a:ext cx="8016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1218</a:t>
            </a:r>
          </a:p>
        </p:txBody>
      </p:sp>
      <p:sp>
        <p:nvSpPr>
          <p:cNvPr id="48136" name="Rectangle 23">
            <a:extLst>
              <a:ext uri="{FF2B5EF4-FFF2-40B4-BE49-F238E27FC236}">
                <a16:creationId xmlns:a16="http://schemas.microsoft.com/office/drawing/2014/main" id="{C886195D-A237-42AB-B1FF-1DBE193C73B3}"/>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6344" name="Rectangle 24">
            <a:extLst>
              <a:ext uri="{FF2B5EF4-FFF2-40B4-BE49-F238E27FC236}">
                <a16:creationId xmlns:a16="http://schemas.microsoft.com/office/drawing/2014/main" id="{070AA8B1-5AD7-4C04-BF86-39E53DD6BF0A}"/>
              </a:ext>
            </a:extLst>
          </p:cNvPr>
          <p:cNvSpPr>
            <a:spLocks noChangeArrowheads="1"/>
          </p:cNvSpPr>
          <p:nvPr/>
        </p:nvSpPr>
        <p:spPr bwMode="auto">
          <a:xfrm>
            <a:off x="4419600" y="3657601"/>
            <a:ext cx="68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338</a:t>
            </a:r>
            <a:r>
              <a:rPr lang="en-GB" sz="1600" b="1">
                <a:effectLst>
                  <a:outerShdw blurRad="38100" dist="38100" dir="2700000" algn="tl">
                    <a:srgbClr val="C0C0C0"/>
                  </a:outerShdw>
                </a:effectLst>
              </a:rPr>
              <a:t>9</a:t>
            </a:r>
            <a:endParaRPr lang="en-US" sz="1600" b="1">
              <a:solidFill>
                <a:srgbClr val="009999"/>
              </a:solidFill>
              <a:effectLst>
                <a:outerShdw blurRad="38100" dist="38100" dir="2700000" algn="tl">
                  <a:srgbClr val="C0C0C0"/>
                </a:outerShdw>
              </a:effectLst>
            </a:endParaRPr>
          </a:p>
        </p:txBody>
      </p:sp>
      <p:sp>
        <p:nvSpPr>
          <p:cNvPr id="48138" name="Rectangle 25">
            <a:extLst>
              <a:ext uri="{FF2B5EF4-FFF2-40B4-BE49-F238E27FC236}">
                <a16:creationId xmlns:a16="http://schemas.microsoft.com/office/drawing/2014/main" id="{868A5F15-7028-4A4A-B8E8-569FDC90691C}"/>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8139" name="Rectangle 26">
            <a:extLst>
              <a:ext uri="{FF2B5EF4-FFF2-40B4-BE49-F238E27FC236}">
                <a16:creationId xmlns:a16="http://schemas.microsoft.com/office/drawing/2014/main" id="{36457AE4-47CD-4EC2-9A85-5CA1FB591A30}"/>
              </a:ext>
            </a:extLst>
          </p:cNvPr>
          <p:cNvSpPr>
            <a:spLocks noChangeArrowheads="1"/>
          </p:cNvSpPr>
          <p:nvPr/>
        </p:nvSpPr>
        <p:spPr bwMode="auto">
          <a:xfrm>
            <a:off x="2971800" y="2895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8140" name="Object 27">
            <a:extLst>
              <a:ext uri="{FF2B5EF4-FFF2-40B4-BE49-F238E27FC236}">
                <a16:creationId xmlns:a16="http://schemas.microsoft.com/office/drawing/2014/main" id="{BFEC7209-A659-47FB-8957-2B84A26A23C2}"/>
              </a:ext>
            </a:extLst>
          </p:cNvPr>
          <p:cNvGraphicFramePr>
            <a:graphicFrameLocks/>
          </p:cNvGraphicFramePr>
          <p:nvPr/>
        </p:nvGraphicFramePr>
        <p:xfrm>
          <a:off x="3879851" y="4695826"/>
          <a:ext cx="485775" cy="608013"/>
        </p:xfrm>
        <a:graphic>
          <a:graphicData uri="http://schemas.openxmlformats.org/presentationml/2006/ole">
            <mc:AlternateContent xmlns:mc="http://schemas.openxmlformats.org/markup-compatibility/2006">
              <mc:Choice xmlns:v="urn:schemas-microsoft-com:vml" Requires="v">
                <p:oleObj spid="_x0000_s12486" name="Clip" r:id="rId4" imgW="989013" imgH="1357313" progId="MS_ClipArt_Gallery.2">
                  <p:embed/>
                </p:oleObj>
              </mc:Choice>
              <mc:Fallback>
                <p:oleObj name="Clip" r:id="rId4" imgW="989013" imgH="1357313" progId="MS_ClipArt_Gallery.2">
                  <p:embed/>
                  <p:pic>
                    <p:nvPicPr>
                      <p:cNvPr id="48140" name="Object 27">
                        <a:extLst>
                          <a:ext uri="{FF2B5EF4-FFF2-40B4-BE49-F238E27FC236}">
                            <a16:creationId xmlns:a16="http://schemas.microsoft.com/office/drawing/2014/main" id="{BFEC7209-A659-47FB-8957-2B84A26A23C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1" y="4695826"/>
                        <a:ext cx="48577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1" name="Rectangle 28">
            <a:extLst>
              <a:ext uri="{FF2B5EF4-FFF2-40B4-BE49-F238E27FC236}">
                <a16:creationId xmlns:a16="http://schemas.microsoft.com/office/drawing/2014/main" id="{BDE7C977-D944-435E-B668-743D22A5EED6}"/>
              </a:ext>
            </a:extLst>
          </p:cNvPr>
          <p:cNvSpPr>
            <a:spLocks noChangeArrowheads="1"/>
          </p:cNvSpPr>
          <p:nvPr/>
        </p:nvSpPr>
        <p:spPr bwMode="auto">
          <a:xfrm>
            <a:off x="3211513" y="3117850"/>
            <a:ext cx="30321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48142" name="Object 29">
            <a:extLst>
              <a:ext uri="{FF2B5EF4-FFF2-40B4-BE49-F238E27FC236}">
                <a16:creationId xmlns:a16="http://schemas.microsoft.com/office/drawing/2014/main" id="{231F01DD-8A3D-4073-BBA6-F681FF1FC219}"/>
              </a:ext>
            </a:extLst>
          </p:cNvPr>
          <p:cNvGraphicFramePr>
            <a:graphicFrameLocks/>
          </p:cNvGraphicFramePr>
          <p:nvPr/>
        </p:nvGraphicFramePr>
        <p:xfrm>
          <a:off x="2725738" y="2935289"/>
          <a:ext cx="546100" cy="668337"/>
        </p:xfrm>
        <a:graphic>
          <a:graphicData uri="http://schemas.openxmlformats.org/presentationml/2006/ole">
            <mc:AlternateContent xmlns:mc="http://schemas.openxmlformats.org/markup-compatibility/2006">
              <mc:Choice xmlns:v="urn:schemas-microsoft-com:vml" Requires="v">
                <p:oleObj spid="_x0000_s12487" name="Clip" r:id="rId6" imgW="989013" imgH="1357313" progId="MS_ClipArt_Gallery.2">
                  <p:embed/>
                </p:oleObj>
              </mc:Choice>
              <mc:Fallback>
                <p:oleObj name="Clip" r:id="rId6" imgW="989013" imgH="1357313" progId="MS_ClipArt_Gallery.2">
                  <p:embed/>
                  <p:pic>
                    <p:nvPicPr>
                      <p:cNvPr id="48142" name="Object 29">
                        <a:extLst>
                          <a:ext uri="{FF2B5EF4-FFF2-40B4-BE49-F238E27FC236}">
                            <a16:creationId xmlns:a16="http://schemas.microsoft.com/office/drawing/2014/main" id="{231F01DD-8A3D-4073-BBA6-F681FF1FC21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5738" y="2935289"/>
                        <a:ext cx="546100" cy="66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50" name="Rectangle 30">
            <a:extLst>
              <a:ext uri="{FF2B5EF4-FFF2-40B4-BE49-F238E27FC236}">
                <a16:creationId xmlns:a16="http://schemas.microsoft.com/office/drawing/2014/main" id="{17801322-F6D8-43F3-A436-B6F93DEA0693}"/>
              </a:ext>
            </a:extLst>
          </p:cNvPr>
          <p:cNvSpPr>
            <a:spLocks noChangeArrowheads="1"/>
          </p:cNvSpPr>
          <p:nvPr/>
        </p:nvSpPr>
        <p:spPr bwMode="auto">
          <a:xfrm>
            <a:off x="2179639" y="3603626"/>
            <a:ext cx="6381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30000"/>
              </a:spcBef>
              <a:defRPr/>
            </a:pPr>
            <a:r>
              <a:rPr lang="en-US" sz="1600" b="1">
                <a:effectLst>
                  <a:outerShdw blurRad="38100" dist="38100" dir="2700000" algn="tl">
                    <a:srgbClr val="C0C0C0"/>
                  </a:outerShdw>
                </a:effectLst>
              </a:rPr>
              <a:t>USN 205</a:t>
            </a:r>
            <a:r>
              <a:rPr lang="en-GB" sz="1600" b="1">
                <a:effectLst>
                  <a:outerShdw blurRad="38100" dist="38100" dir="2700000" algn="tl">
                    <a:srgbClr val="C0C0C0"/>
                  </a:outerShdw>
                </a:effectLst>
              </a:rPr>
              <a:t>3</a:t>
            </a:r>
            <a:endParaRPr lang="en-US" sz="1600" b="1">
              <a:effectLst>
                <a:outerShdw blurRad="38100" dist="38100" dir="2700000" algn="tl">
                  <a:srgbClr val="C0C0C0"/>
                </a:outerShdw>
              </a:effectLst>
            </a:endParaRPr>
          </a:p>
        </p:txBody>
      </p:sp>
      <p:graphicFrame>
        <p:nvGraphicFramePr>
          <p:cNvPr id="48144" name="Object 31">
            <a:extLst>
              <a:ext uri="{FF2B5EF4-FFF2-40B4-BE49-F238E27FC236}">
                <a16:creationId xmlns:a16="http://schemas.microsoft.com/office/drawing/2014/main" id="{8ECD4F25-C469-4B67-B412-5E4CE5FD4C45}"/>
              </a:ext>
            </a:extLst>
          </p:cNvPr>
          <p:cNvGraphicFramePr>
            <a:graphicFrameLocks/>
          </p:cNvGraphicFramePr>
          <p:nvPr/>
        </p:nvGraphicFramePr>
        <p:xfrm>
          <a:off x="3879850" y="1600200"/>
          <a:ext cx="546100" cy="668338"/>
        </p:xfrm>
        <a:graphic>
          <a:graphicData uri="http://schemas.openxmlformats.org/presentationml/2006/ole">
            <mc:AlternateContent xmlns:mc="http://schemas.openxmlformats.org/markup-compatibility/2006">
              <mc:Choice xmlns:v="urn:schemas-microsoft-com:vml" Requires="v">
                <p:oleObj spid="_x0000_s12488" name="Clip" r:id="rId7" imgW="989013" imgH="1357313" progId="MS_ClipArt_Gallery.2">
                  <p:embed/>
                </p:oleObj>
              </mc:Choice>
              <mc:Fallback>
                <p:oleObj name="Clip" r:id="rId7" imgW="989013" imgH="1357313" progId="MS_ClipArt_Gallery.2">
                  <p:embed/>
                  <p:pic>
                    <p:nvPicPr>
                      <p:cNvPr id="48144" name="Object 31">
                        <a:extLst>
                          <a:ext uri="{FF2B5EF4-FFF2-40B4-BE49-F238E27FC236}">
                            <a16:creationId xmlns:a16="http://schemas.microsoft.com/office/drawing/2014/main" id="{8ECD4F25-C469-4B67-B412-5E4CE5FD4C4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9850" y="1600200"/>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5" name="Object 32">
            <a:extLst>
              <a:ext uri="{FF2B5EF4-FFF2-40B4-BE49-F238E27FC236}">
                <a16:creationId xmlns:a16="http://schemas.microsoft.com/office/drawing/2014/main" id="{D1C88DE7-3385-4688-937B-4A18AE33F443}"/>
              </a:ext>
            </a:extLst>
          </p:cNvPr>
          <p:cNvGraphicFramePr>
            <a:graphicFrameLocks/>
          </p:cNvGraphicFramePr>
          <p:nvPr/>
        </p:nvGraphicFramePr>
        <p:xfrm>
          <a:off x="5105400" y="3124200"/>
          <a:ext cx="546100" cy="668338"/>
        </p:xfrm>
        <a:graphic>
          <a:graphicData uri="http://schemas.openxmlformats.org/presentationml/2006/ole">
            <mc:AlternateContent xmlns:mc="http://schemas.openxmlformats.org/markup-compatibility/2006">
              <mc:Choice xmlns:v="urn:schemas-microsoft-com:vml" Requires="v">
                <p:oleObj spid="_x0000_s12489" name="Clip" r:id="rId8" imgW="989013" imgH="1357313" progId="MS_ClipArt_Gallery.2">
                  <p:embed/>
                </p:oleObj>
              </mc:Choice>
              <mc:Fallback>
                <p:oleObj name="Clip" r:id="rId8" imgW="989013" imgH="1357313" progId="MS_ClipArt_Gallery.2">
                  <p:embed/>
                  <p:pic>
                    <p:nvPicPr>
                      <p:cNvPr id="48145" name="Object 32">
                        <a:extLst>
                          <a:ext uri="{FF2B5EF4-FFF2-40B4-BE49-F238E27FC236}">
                            <a16:creationId xmlns:a16="http://schemas.microsoft.com/office/drawing/2014/main" id="{D1C88DE7-3385-4688-937B-4A18AE33F44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3124200"/>
                        <a:ext cx="5461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6" name="Text Box 33">
            <a:extLst>
              <a:ext uri="{FF2B5EF4-FFF2-40B4-BE49-F238E27FC236}">
                <a16:creationId xmlns:a16="http://schemas.microsoft.com/office/drawing/2014/main" id="{A1555C95-69EC-4526-93C4-02CDB66496C8}"/>
              </a:ext>
            </a:extLst>
          </p:cNvPr>
          <p:cNvSpPr txBox="1">
            <a:spLocks noChangeArrowheads="1"/>
          </p:cNvSpPr>
          <p:nvPr/>
        </p:nvSpPr>
        <p:spPr bwMode="auto">
          <a:xfrm>
            <a:off x="20574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DC2</a:t>
            </a:r>
            <a:endParaRPr lang="en-US" altLang="en-US" sz="2000" b="1">
              <a:solidFill>
                <a:srgbClr val="CC0066"/>
              </a:solidFill>
              <a:latin typeface="Arial Narrow" panose="020B0606020202030204" pitchFamily="34" charset="0"/>
            </a:endParaRPr>
          </a:p>
        </p:txBody>
      </p:sp>
      <p:sp>
        <p:nvSpPr>
          <p:cNvPr id="48147" name="Text Box 34">
            <a:extLst>
              <a:ext uri="{FF2B5EF4-FFF2-40B4-BE49-F238E27FC236}">
                <a16:creationId xmlns:a16="http://schemas.microsoft.com/office/drawing/2014/main" id="{22A35AE0-D62E-4605-AFC7-37356C6FBB54}"/>
              </a:ext>
            </a:extLst>
          </p:cNvPr>
          <p:cNvSpPr txBox="1">
            <a:spLocks noChangeArrowheads="1"/>
          </p:cNvSpPr>
          <p:nvPr/>
        </p:nvSpPr>
        <p:spPr bwMode="auto">
          <a:xfrm>
            <a:off x="3124200" y="1600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DC1</a:t>
            </a:r>
            <a:endParaRPr lang="en-US" altLang="en-US" sz="2000" b="1">
              <a:solidFill>
                <a:srgbClr val="CC0066"/>
              </a:solidFill>
              <a:latin typeface="Arial Narrow" panose="020B0606020202030204" pitchFamily="34" charset="0"/>
            </a:endParaRPr>
          </a:p>
        </p:txBody>
      </p:sp>
      <p:sp>
        <p:nvSpPr>
          <p:cNvPr id="48148" name="Text Box 35">
            <a:extLst>
              <a:ext uri="{FF2B5EF4-FFF2-40B4-BE49-F238E27FC236}">
                <a16:creationId xmlns:a16="http://schemas.microsoft.com/office/drawing/2014/main" id="{F13E90B4-900B-4B7C-8729-01021D3E574B}"/>
              </a:ext>
            </a:extLst>
          </p:cNvPr>
          <p:cNvSpPr txBox="1">
            <a:spLocks noChangeArrowheads="1"/>
          </p:cNvSpPr>
          <p:nvPr/>
        </p:nvSpPr>
        <p:spPr bwMode="auto">
          <a:xfrm>
            <a:off x="4419600" y="31242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DC4</a:t>
            </a:r>
            <a:endParaRPr lang="en-US" altLang="en-US" sz="2000" b="1">
              <a:solidFill>
                <a:srgbClr val="CC0066"/>
              </a:solidFill>
              <a:latin typeface="Arial Narrow" panose="020B0606020202030204" pitchFamily="34" charset="0"/>
            </a:endParaRPr>
          </a:p>
        </p:txBody>
      </p:sp>
      <p:sp>
        <p:nvSpPr>
          <p:cNvPr id="48149" name="Text Box 36">
            <a:extLst>
              <a:ext uri="{FF2B5EF4-FFF2-40B4-BE49-F238E27FC236}">
                <a16:creationId xmlns:a16="http://schemas.microsoft.com/office/drawing/2014/main" id="{522191F7-151A-44DE-BA55-974DE91E20C9}"/>
              </a:ext>
            </a:extLst>
          </p:cNvPr>
          <p:cNvSpPr txBox="1">
            <a:spLocks noChangeArrowheads="1"/>
          </p:cNvSpPr>
          <p:nvPr/>
        </p:nvSpPr>
        <p:spPr bwMode="auto">
          <a:xfrm>
            <a:off x="3200400" y="4572000"/>
            <a:ext cx="61118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DC3</a:t>
            </a:r>
            <a:endParaRPr lang="en-US" altLang="en-US" sz="2000" b="1">
              <a:solidFill>
                <a:srgbClr val="CC0066"/>
              </a:solidFill>
              <a:latin typeface="Arial Narrow" panose="020B0606020202030204" pitchFamily="34" charset="0"/>
            </a:endParaRPr>
          </a:p>
        </p:txBody>
      </p:sp>
      <p:sp>
        <p:nvSpPr>
          <p:cNvPr id="56357" name="Rectangle 37">
            <a:extLst>
              <a:ext uri="{FF2B5EF4-FFF2-40B4-BE49-F238E27FC236}">
                <a16:creationId xmlns:a16="http://schemas.microsoft.com/office/drawing/2014/main" id="{0DA6438F-0FD7-4E97-A410-7689D7C19151}"/>
              </a:ext>
            </a:extLst>
          </p:cNvPr>
          <p:cNvSpPr>
            <a:spLocks noChangeArrowheads="1"/>
          </p:cNvSpPr>
          <p:nvPr/>
        </p:nvSpPr>
        <p:spPr bwMode="auto">
          <a:xfrm>
            <a:off x="3048000" y="2057401"/>
            <a:ext cx="635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a:effectLst>
                  <a:outerShdw blurRad="38100" dist="38100" dir="2700000" algn="tl">
                    <a:srgbClr val="C0C0C0"/>
                  </a:outerShdw>
                </a:effectLst>
              </a:rPr>
              <a:t>USN</a:t>
            </a:r>
            <a:endParaRPr lang="en-GB" sz="1600" b="1">
              <a:effectLst>
                <a:outerShdw blurRad="38100" dist="38100" dir="2700000" algn="tl">
                  <a:srgbClr val="C0C0C0"/>
                </a:outerShdw>
              </a:effectLst>
            </a:endParaRPr>
          </a:p>
          <a:p>
            <a:pPr>
              <a:defRPr/>
            </a:pPr>
            <a:r>
              <a:rPr lang="en-US" sz="1600" b="1">
                <a:effectLst>
                  <a:outerShdw blurRad="38100" dist="38100" dir="2700000" algn="tl">
                    <a:srgbClr val="C0C0C0"/>
                  </a:outerShdw>
                </a:effectLst>
              </a:rPr>
              <a:t>471</a:t>
            </a:r>
            <a:r>
              <a:rPr lang="en-GB" sz="1600" b="1">
                <a:effectLst>
                  <a:outerShdw blurRad="38100" dist="38100" dir="2700000" algn="tl">
                    <a:srgbClr val="C0C0C0"/>
                  </a:outerShdw>
                </a:effectLst>
              </a:rPr>
              <a:t>2</a:t>
            </a:r>
            <a:endParaRPr lang="en-US" sz="1600" b="1">
              <a:effectLst>
                <a:outerShdw blurRad="38100" dist="38100" dir="2700000" algn="tl">
                  <a:srgbClr val="C0C0C0"/>
                </a:outerShdw>
              </a:effectLst>
            </a:endParaRPr>
          </a:p>
        </p:txBody>
      </p:sp>
      <p:graphicFrame>
        <p:nvGraphicFramePr>
          <p:cNvPr id="56392" name="Group 72">
            <a:extLst>
              <a:ext uri="{FF2B5EF4-FFF2-40B4-BE49-F238E27FC236}">
                <a16:creationId xmlns:a16="http://schemas.microsoft.com/office/drawing/2014/main" id="{151BA444-4EB7-4D46-A2DF-A055E47B1D0F}"/>
              </a:ext>
            </a:extLst>
          </p:cNvPr>
          <p:cNvGraphicFramePr>
            <a:graphicFrameLocks noGrp="1"/>
          </p:cNvGraphicFramePr>
          <p:nvPr/>
        </p:nvGraphicFramePr>
        <p:xfrm>
          <a:off x="6172200" y="3046413"/>
          <a:ext cx="4038600" cy="1398712"/>
        </p:xfrm>
        <a:graphic>
          <a:graphicData uri="http://schemas.openxmlformats.org/drawingml/2006/table">
            <a:tbl>
              <a:tblPr/>
              <a:tblGrid>
                <a:gridCol w="1344613">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639934">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Org. USN</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Timestamp</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79326">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4711</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5</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9326">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DC2</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2053</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folHlink"/>
                          </a:solidFill>
                          <a:effectLst/>
                          <a:latin typeface="Arial" panose="020B0604020202020204" pitchFamily="34" charset="0"/>
                        </a:rPr>
                        <a:t>6</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56376" name="Text Box 56">
            <a:extLst>
              <a:ext uri="{FF2B5EF4-FFF2-40B4-BE49-F238E27FC236}">
                <a16:creationId xmlns:a16="http://schemas.microsoft.com/office/drawing/2014/main" id="{91255245-0E01-46A5-B378-99AF3EDABAFB}"/>
              </a:ext>
            </a:extLst>
          </p:cNvPr>
          <p:cNvSpPr txBox="1">
            <a:spLocks noChangeArrowheads="1"/>
          </p:cNvSpPr>
          <p:nvPr/>
        </p:nvSpPr>
        <p:spPr bwMode="auto">
          <a:xfrm>
            <a:off x="5791200" y="2543176"/>
            <a:ext cx="3092450" cy="3667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Up-to-dateness vector</a:t>
            </a:r>
          </a:p>
        </p:txBody>
      </p:sp>
      <p:sp>
        <p:nvSpPr>
          <p:cNvPr id="56377" name="Text Box 57">
            <a:extLst>
              <a:ext uri="{FF2B5EF4-FFF2-40B4-BE49-F238E27FC236}">
                <a16:creationId xmlns:a16="http://schemas.microsoft.com/office/drawing/2014/main" id="{9FC8B936-37BB-4CCF-849F-CC96D271C4FA}"/>
              </a:ext>
            </a:extLst>
          </p:cNvPr>
          <p:cNvSpPr txBox="1">
            <a:spLocks noChangeArrowheads="1"/>
          </p:cNvSpPr>
          <p:nvPr/>
        </p:nvSpPr>
        <p:spPr bwMode="auto">
          <a:xfrm>
            <a:off x="5791200" y="4487863"/>
            <a:ext cx="2444750" cy="3667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effectLst>
                  <a:outerShdw blurRad="38100" dist="38100" dir="2700000" algn="tl">
                    <a:srgbClr val="C0C0C0"/>
                  </a:outerShdw>
                </a:effectLst>
              </a:rPr>
              <a:t>DC4 - High watermark</a:t>
            </a:r>
          </a:p>
        </p:txBody>
      </p:sp>
      <p:graphicFrame>
        <p:nvGraphicFramePr>
          <p:cNvPr id="56393" name="Group 73">
            <a:extLst>
              <a:ext uri="{FF2B5EF4-FFF2-40B4-BE49-F238E27FC236}">
                <a16:creationId xmlns:a16="http://schemas.microsoft.com/office/drawing/2014/main" id="{95415310-4496-42A0-8C32-F5F28D703845}"/>
              </a:ext>
            </a:extLst>
          </p:cNvPr>
          <p:cNvGraphicFramePr>
            <a:graphicFrameLocks noGrp="1"/>
          </p:cNvGraphicFramePr>
          <p:nvPr/>
        </p:nvGraphicFramePr>
        <p:xfrm>
          <a:off x="6172200" y="4846638"/>
          <a:ext cx="4027488" cy="1462206"/>
        </p:xfrm>
        <a:graphic>
          <a:graphicData uri="http://schemas.openxmlformats.org/drawingml/2006/table">
            <a:tbl>
              <a:tblPr/>
              <a:tblGrid>
                <a:gridCol w="20097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tblGrid>
              <a:tr h="63994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 GUID</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Highest Known USN</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1107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DC1</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4712</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11073">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tx1"/>
                          </a:solidFill>
                          <a:effectLst/>
                          <a:latin typeface="Arial" panose="020B0604020202020204" pitchFamily="34" charset="0"/>
                        </a:rPr>
                        <a:t>DC3</a:t>
                      </a:r>
                    </a:p>
                  </a:txBody>
                  <a:tcPr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defRPr>
                      </a:lvl1pPr>
                      <a:lvl2pPr marL="344488">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defRPr>
                      </a:lvl2pPr>
                      <a:lvl3pPr marL="69373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defRPr>
                      </a:lvl3pPr>
                      <a:lvl4pPr marL="989013">
                        <a:spcBef>
                          <a:spcPct val="20000"/>
                        </a:spcBef>
                        <a:buClr>
                          <a:schemeClr val="tx2"/>
                        </a:buClr>
                        <a:buSzPct val="75000"/>
                        <a:buFont typeface="Wingdings" panose="05000000000000000000" pitchFamily="2" charset="2"/>
                        <a:defRPr>
                          <a:solidFill>
                            <a:schemeClr val="tx1"/>
                          </a:solidFill>
                          <a:latin typeface="Arial" panose="020B0604020202020204" pitchFamily="34" charset="0"/>
                        </a:defRPr>
                      </a:lvl4pPr>
                      <a:lvl5pPr marL="12827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defRPr>
                      </a:lvl5pPr>
                      <a:lvl6pPr marL="17399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6pPr>
                      <a:lvl7pPr marL="21971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7pPr>
                      <a:lvl8pPr marL="26543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8pPr>
                      <a:lvl9pPr marL="31115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GB" sz="1800" b="0" i="0" u="none" strike="noStrike" cap="none" normalizeH="0" baseline="0">
                          <a:ln>
                            <a:noFill/>
                          </a:ln>
                          <a:solidFill>
                            <a:schemeClr val="folHlink"/>
                          </a:solidFill>
                          <a:effectLst/>
                          <a:latin typeface="Arial" panose="020B0604020202020204" pitchFamily="34" charset="0"/>
                        </a:rPr>
                        <a:t>1218</a:t>
                      </a:r>
                    </a:p>
                  </a:txBody>
                  <a:tcPr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pSp>
        <p:nvGrpSpPr>
          <p:cNvPr id="48185" name="Group 74">
            <a:extLst>
              <a:ext uri="{FF2B5EF4-FFF2-40B4-BE49-F238E27FC236}">
                <a16:creationId xmlns:a16="http://schemas.microsoft.com/office/drawing/2014/main" id="{2804A0CC-13CD-43A6-84BF-3FD2CB706826}"/>
              </a:ext>
            </a:extLst>
          </p:cNvPr>
          <p:cNvGrpSpPr>
            <a:grpSpLocks/>
          </p:cNvGrpSpPr>
          <p:nvPr/>
        </p:nvGrpSpPr>
        <p:grpSpPr bwMode="auto">
          <a:xfrm>
            <a:off x="1847850" y="5661025"/>
            <a:ext cx="863600" cy="863600"/>
            <a:chOff x="113" y="3657"/>
            <a:chExt cx="544" cy="544"/>
          </a:xfrm>
        </p:grpSpPr>
        <p:sp>
          <p:nvSpPr>
            <p:cNvPr id="48188" name="Freeform 75">
              <a:extLst>
                <a:ext uri="{FF2B5EF4-FFF2-40B4-BE49-F238E27FC236}">
                  <a16:creationId xmlns:a16="http://schemas.microsoft.com/office/drawing/2014/main" id="{A5F87590-E18C-47B4-9F5B-E0799D2BF6DB}"/>
                </a:ext>
              </a:extLst>
            </p:cNvPr>
            <p:cNvSpPr>
              <a:spLocks/>
            </p:cNvSpPr>
            <p:nvPr/>
          </p:nvSpPr>
          <p:spPr bwMode="auto">
            <a:xfrm>
              <a:off x="113" y="3657"/>
              <a:ext cx="544" cy="544"/>
            </a:xfrm>
            <a:custGeom>
              <a:avLst/>
              <a:gdLst>
                <a:gd name="T0" fmla="*/ 301 w 544"/>
                <a:gd name="T1" fmla="*/ 543 h 544"/>
                <a:gd name="T2" fmla="*/ 353 w 544"/>
                <a:gd name="T3" fmla="*/ 532 h 544"/>
                <a:gd name="T4" fmla="*/ 402 w 544"/>
                <a:gd name="T5" fmla="*/ 511 h 544"/>
                <a:gd name="T6" fmla="*/ 445 w 544"/>
                <a:gd name="T7" fmla="*/ 482 h 544"/>
                <a:gd name="T8" fmla="*/ 482 w 544"/>
                <a:gd name="T9" fmla="*/ 445 h 544"/>
                <a:gd name="T10" fmla="*/ 511 w 544"/>
                <a:gd name="T11" fmla="*/ 402 h 544"/>
                <a:gd name="T12" fmla="*/ 532 w 544"/>
                <a:gd name="T13" fmla="*/ 353 h 544"/>
                <a:gd name="T14" fmla="*/ 543 w 544"/>
                <a:gd name="T15" fmla="*/ 300 h 544"/>
                <a:gd name="T16" fmla="*/ 543 w 544"/>
                <a:gd name="T17" fmla="*/ 244 h 544"/>
                <a:gd name="T18" fmla="*/ 532 w 544"/>
                <a:gd name="T19" fmla="*/ 191 h 544"/>
                <a:gd name="T20" fmla="*/ 511 w 544"/>
                <a:gd name="T21" fmla="*/ 142 h 544"/>
                <a:gd name="T22" fmla="*/ 482 w 544"/>
                <a:gd name="T23" fmla="*/ 99 h 544"/>
                <a:gd name="T24" fmla="*/ 445 w 544"/>
                <a:gd name="T25" fmla="*/ 62 h 544"/>
                <a:gd name="T26" fmla="*/ 402 w 544"/>
                <a:gd name="T27" fmla="*/ 33 h 544"/>
                <a:gd name="T28" fmla="*/ 353 w 544"/>
                <a:gd name="T29" fmla="*/ 12 h 544"/>
                <a:gd name="T30" fmla="*/ 301 w 544"/>
                <a:gd name="T31" fmla="*/ 1 h 544"/>
                <a:gd name="T32" fmla="*/ 245 w 544"/>
                <a:gd name="T33" fmla="*/ 1 h 544"/>
                <a:gd name="T34" fmla="*/ 192 w 544"/>
                <a:gd name="T35" fmla="*/ 12 h 544"/>
                <a:gd name="T36" fmla="*/ 143 w 544"/>
                <a:gd name="T37" fmla="*/ 33 h 544"/>
                <a:gd name="T38" fmla="*/ 99 w 544"/>
                <a:gd name="T39" fmla="*/ 62 h 544"/>
                <a:gd name="T40" fmla="*/ 62 w 544"/>
                <a:gd name="T41" fmla="*/ 99 h 544"/>
                <a:gd name="T42" fmla="*/ 33 w 544"/>
                <a:gd name="T43" fmla="*/ 142 h 544"/>
                <a:gd name="T44" fmla="*/ 12 w 544"/>
                <a:gd name="T45" fmla="*/ 191 h 544"/>
                <a:gd name="T46" fmla="*/ 1 w 544"/>
                <a:gd name="T47" fmla="*/ 244 h 544"/>
                <a:gd name="T48" fmla="*/ 1 w 544"/>
                <a:gd name="T49" fmla="*/ 300 h 544"/>
                <a:gd name="T50" fmla="*/ 12 w 544"/>
                <a:gd name="T51" fmla="*/ 353 h 544"/>
                <a:gd name="T52" fmla="*/ 33 w 544"/>
                <a:gd name="T53" fmla="*/ 402 h 544"/>
                <a:gd name="T54" fmla="*/ 62 w 544"/>
                <a:gd name="T55" fmla="*/ 445 h 544"/>
                <a:gd name="T56" fmla="*/ 99 w 544"/>
                <a:gd name="T57" fmla="*/ 482 h 544"/>
                <a:gd name="T58" fmla="*/ 143 w 544"/>
                <a:gd name="T59" fmla="*/ 511 h 544"/>
                <a:gd name="T60" fmla="*/ 192 w 544"/>
                <a:gd name="T61" fmla="*/ 532 h 544"/>
                <a:gd name="T62" fmla="*/ 245 w 544"/>
                <a:gd name="T63" fmla="*/ 543 h 5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4" h="544">
                  <a:moveTo>
                    <a:pt x="273" y="544"/>
                  </a:moveTo>
                  <a:lnTo>
                    <a:pt x="301" y="543"/>
                  </a:lnTo>
                  <a:lnTo>
                    <a:pt x="327" y="538"/>
                  </a:lnTo>
                  <a:lnTo>
                    <a:pt x="353" y="532"/>
                  </a:lnTo>
                  <a:lnTo>
                    <a:pt x="378" y="523"/>
                  </a:lnTo>
                  <a:lnTo>
                    <a:pt x="402" y="511"/>
                  </a:lnTo>
                  <a:lnTo>
                    <a:pt x="424" y="497"/>
                  </a:lnTo>
                  <a:lnTo>
                    <a:pt x="445" y="482"/>
                  </a:lnTo>
                  <a:lnTo>
                    <a:pt x="464" y="464"/>
                  </a:lnTo>
                  <a:lnTo>
                    <a:pt x="482" y="445"/>
                  </a:lnTo>
                  <a:lnTo>
                    <a:pt x="498" y="424"/>
                  </a:lnTo>
                  <a:lnTo>
                    <a:pt x="511" y="402"/>
                  </a:lnTo>
                  <a:lnTo>
                    <a:pt x="523" y="378"/>
                  </a:lnTo>
                  <a:lnTo>
                    <a:pt x="532" y="353"/>
                  </a:lnTo>
                  <a:lnTo>
                    <a:pt x="538" y="327"/>
                  </a:lnTo>
                  <a:lnTo>
                    <a:pt x="543" y="300"/>
                  </a:lnTo>
                  <a:lnTo>
                    <a:pt x="544" y="272"/>
                  </a:lnTo>
                  <a:lnTo>
                    <a:pt x="543" y="244"/>
                  </a:lnTo>
                  <a:lnTo>
                    <a:pt x="538" y="217"/>
                  </a:lnTo>
                  <a:lnTo>
                    <a:pt x="532" y="191"/>
                  </a:lnTo>
                  <a:lnTo>
                    <a:pt x="523" y="166"/>
                  </a:lnTo>
                  <a:lnTo>
                    <a:pt x="511" y="142"/>
                  </a:lnTo>
                  <a:lnTo>
                    <a:pt x="498" y="120"/>
                  </a:lnTo>
                  <a:lnTo>
                    <a:pt x="482" y="99"/>
                  </a:lnTo>
                  <a:lnTo>
                    <a:pt x="464" y="80"/>
                  </a:lnTo>
                  <a:lnTo>
                    <a:pt x="445" y="62"/>
                  </a:lnTo>
                  <a:lnTo>
                    <a:pt x="424" y="47"/>
                  </a:lnTo>
                  <a:lnTo>
                    <a:pt x="402" y="33"/>
                  </a:lnTo>
                  <a:lnTo>
                    <a:pt x="378" y="21"/>
                  </a:lnTo>
                  <a:lnTo>
                    <a:pt x="353" y="12"/>
                  </a:lnTo>
                  <a:lnTo>
                    <a:pt x="327" y="6"/>
                  </a:lnTo>
                  <a:lnTo>
                    <a:pt x="301" y="1"/>
                  </a:lnTo>
                  <a:lnTo>
                    <a:pt x="273" y="0"/>
                  </a:lnTo>
                  <a:lnTo>
                    <a:pt x="245" y="1"/>
                  </a:lnTo>
                  <a:lnTo>
                    <a:pt x="218" y="6"/>
                  </a:lnTo>
                  <a:lnTo>
                    <a:pt x="192" y="12"/>
                  </a:lnTo>
                  <a:lnTo>
                    <a:pt x="167" y="21"/>
                  </a:lnTo>
                  <a:lnTo>
                    <a:pt x="143" y="33"/>
                  </a:lnTo>
                  <a:lnTo>
                    <a:pt x="120" y="47"/>
                  </a:lnTo>
                  <a:lnTo>
                    <a:pt x="99" y="62"/>
                  </a:lnTo>
                  <a:lnTo>
                    <a:pt x="80" y="80"/>
                  </a:lnTo>
                  <a:lnTo>
                    <a:pt x="62" y="99"/>
                  </a:lnTo>
                  <a:lnTo>
                    <a:pt x="47" y="120"/>
                  </a:lnTo>
                  <a:lnTo>
                    <a:pt x="33" y="142"/>
                  </a:lnTo>
                  <a:lnTo>
                    <a:pt x="21" y="166"/>
                  </a:lnTo>
                  <a:lnTo>
                    <a:pt x="12" y="191"/>
                  </a:lnTo>
                  <a:lnTo>
                    <a:pt x="6" y="217"/>
                  </a:lnTo>
                  <a:lnTo>
                    <a:pt x="1" y="244"/>
                  </a:lnTo>
                  <a:lnTo>
                    <a:pt x="0" y="272"/>
                  </a:lnTo>
                  <a:lnTo>
                    <a:pt x="1" y="300"/>
                  </a:lnTo>
                  <a:lnTo>
                    <a:pt x="6" y="327"/>
                  </a:lnTo>
                  <a:lnTo>
                    <a:pt x="12" y="353"/>
                  </a:lnTo>
                  <a:lnTo>
                    <a:pt x="21" y="378"/>
                  </a:lnTo>
                  <a:lnTo>
                    <a:pt x="33" y="402"/>
                  </a:lnTo>
                  <a:lnTo>
                    <a:pt x="47" y="424"/>
                  </a:lnTo>
                  <a:lnTo>
                    <a:pt x="62" y="445"/>
                  </a:lnTo>
                  <a:lnTo>
                    <a:pt x="80" y="464"/>
                  </a:lnTo>
                  <a:lnTo>
                    <a:pt x="99" y="482"/>
                  </a:lnTo>
                  <a:lnTo>
                    <a:pt x="120" y="497"/>
                  </a:lnTo>
                  <a:lnTo>
                    <a:pt x="143" y="511"/>
                  </a:lnTo>
                  <a:lnTo>
                    <a:pt x="167" y="523"/>
                  </a:lnTo>
                  <a:lnTo>
                    <a:pt x="192" y="532"/>
                  </a:lnTo>
                  <a:lnTo>
                    <a:pt x="218" y="538"/>
                  </a:lnTo>
                  <a:lnTo>
                    <a:pt x="245" y="543"/>
                  </a:lnTo>
                  <a:lnTo>
                    <a:pt x="273" y="54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9" name="Freeform 76">
              <a:extLst>
                <a:ext uri="{FF2B5EF4-FFF2-40B4-BE49-F238E27FC236}">
                  <a16:creationId xmlns:a16="http://schemas.microsoft.com/office/drawing/2014/main" id="{ED241BD5-D80C-4388-A919-85311B14D5B2}"/>
                </a:ext>
              </a:extLst>
            </p:cNvPr>
            <p:cNvSpPr>
              <a:spLocks/>
            </p:cNvSpPr>
            <p:nvPr/>
          </p:nvSpPr>
          <p:spPr bwMode="auto">
            <a:xfrm>
              <a:off x="366" y="3684"/>
              <a:ext cx="39" cy="39"/>
            </a:xfrm>
            <a:custGeom>
              <a:avLst/>
              <a:gdLst>
                <a:gd name="T0" fmla="*/ 20 w 39"/>
                <a:gd name="T1" fmla="*/ 39 h 39"/>
                <a:gd name="T2" fmla="*/ 28 w 39"/>
                <a:gd name="T3" fmla="*/ 37 h 39"/>
                <a:gd name="T4" fmla="*/ 34 w 39"/>
                <a:gd name="T5" fmla="*/ 33 h 39"/>
                <a:gd name="T6" fmla="*/ 38 w 39"/>
                <a:gd name="T7" fmla="*/ 27 h 39"/>
                <a:gd name="T8" fmla="*/ 39 w 39"/>
                <a:gd name="T9" fmla="*/ 19 h 39"/>
                <a:gd name="T10" fmla="*/ 38 w 39"/>
                <a:gd name="T11" fmla="*/ 12 h 39"/>
                <a:gd name="T12" fmla="*/ 34 w 39"/>
                <a:gd name="T13" fmla="*/ 6 h 39"/>
                <a:gd name="T14" fmla="*/ 28 w 39"/>
                <a:gd name="T15" fmla="*/ 2 h 39"/>
                <a:gd name="T16" fmla="*/ 20 w 39"/>
                <a:gd name="T17" fmla="*/ 0 h 39"/>
                <a:gd name="T18" fmla="*/ 12 w 39"/>
                <a:gd name="T19" fmla="*/ 2 h 39"/>
                <a:gd name="T20" fmla="*/ 6 w 39"/>
                <a:gd name="T21" fmla="*/ 6 h 39"/>
                <a:gd name="T22" fmla="*/ 2 w 39"/>
                <a:gd name="T23" fmla="*/ 12 h 39"/>
                <a:gd name="T24" fmla="*/ 0 w 39"/>
                <a:gd name="T25" fmla="*/ 19 h 39"/>
                <a:gd name="T26" fmla="*/ 2 w 39"/>
                <a:gd name="T27" fmla="*/ 27 h 39"/>
                <a:gd name="T28" fmla="*/ 6 w 39"/>
                <a:gd name="T29" fmla="*/ 33 h 39"/>
                <a:gd name="T30" fmla="*/ 12 w 39"/>
                <a:gd name="T31" fmla="*/ 37 h 39"/>
                <a:gd name="T32" fmla="*/ 20 w 39"/>
                <a:gd name="T33" fmla="*/ 3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39"/>
                  </a:moveTo>
                  <a:lnTo>
                    <a:pt x="28" y="37"/>
                  </a:lnTo>
                  <a:lnTo>
                    <a:pt x="34" y="33"/>
                  </a:lnTo>
                  <a:lnTo>
                    <a:pt x="38" y="27"/>
                  </a:lnTo>
                  <a:lnTo>
                    <a:pt x="39" y="19"/>
                  </a:lnTo>
                  <a:lnTo>
                    <a:pt x="38" y="12"/>
                  </a:lnTo>
                  <a:lnTo>
                    <a:pt x="34" y="6"/>
                  </a:lnTo>
                  <a:lnTo>
                    <a:pt x="28" y="2"/>
                  </a:lnTo>
                  <a:lnTo>
                    <a:pt x="20" y="0"/>
                  </a:lnTo>
                  <a:lnTo>
                    <a:pt x="12" y="2"/>
                  </a:lnTo>
                  <a:lnTo>
                    <a:pt x="6" y="6"/>
                  </a:lnTo>
                  <a:lnTo>
                    <a:pt x="2" y="12"/>
                  </a:lnTo>
                  <a:lnTo>
                    <a:pt x="0" y="19"/>
                  </a:lnTo>
                  <a:lnTo>
                    <a:pt x="2" y="27"/>
                  </a:lnTo>
                  <a:lnTo>
                    <a:pt x="6" y="33"/>
                  </a:lnTo>
                  <a:lnTo>
                    <a:pt x="12" y="37"/>
                  </a:lnTo>
                  <a:lnTo>
                    <a:pt x="20" y="3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0" name="Freeform 77">
              <a:extLst>
                <a:ext uri="{FF2B5EF4-FFF2-40B4-BE49-F238E27FC236}">
                  <a16:creationId xmlns:a16="http://schemas.microsoft.com/office/drawing/2014/main" id="{9DD5FCDE-6AF7-4D60-8A7C-C58ED6721108}"/>
                </a:ext>
              </a:extLst>
            </p:cNvPr>
            <p:cNvSpPr>
              <a:spLocks/>
            </p:cNvSpPr>
            <p:nvPr/>
          </p:nvSpPr>
          <p:spPr bwMode="auto">
            <a:xfrm>
              <a:off x="366" y="4132"/>
              <a:ext cx="39" cy="39"/>
            </a:xfrm>
            <a:custGeom>
              <a:avLst/>
              <a:gdLst>
                <a:gd name="T0" fmla="*/ 20 w 39"/>
                <a:gd name="T1" fmla="*/ 0 h 39"/>
                <a:gd name="T2" fmla="*/ 28 w 39"/>
                <a:gd name="T3" fmla="*/ 2 h 39"/>
                <a:gd name="T4" fmla="*/ 34 w 39"/>
                <a:gd name="T5" fmla="*/ 6 h 39"/>
                <a:gd name="T6" fmla="*/ 38 w 39"/>
                <a:gd name="T7" fmla="*/ 12 h 39"/>
                <a:gd name="T8" fmla="*/ 39 w 39"/>
                <a:gd name="T9" fmla="*/ 20 h 39"/>
                <a:gd name="T10" fmla="*/ 38 w 39"/>
                <a:gd name="T11" fmla="*/ 28 h 39"/>
                <a:gd name="T12" fmla="*/ 34 w 39"/>
                <a:gd name="T13" fmla="*/ 34 h 39"/>
                <a:gd name="T14" fmla="*/ 28 w 39"/>
                <a:gd name="T15" fmla="*/ 38 h 39"/>
                <a:gd name="T16" fmla="*/ 20 w 39"/>
                <a:gd name="T17" fmla="*/ 39 h 39"/>
                <a:gd name="T18" fmla="*/ 12 w 39"/>
                <a:gd name="T19" fmla="*/ 38 h 39"/>
                <a:gd name="T20" fmla="*/ 6 w 39"/>
                <a:gd name="T21" fmla="*/ 34 h 39"/>
                <a:gd name="T22" fmla="*/ 2 w 39"/>
                <a:gd name="T23" fmla="*/ 28 h 39"/>
                <a:gd name="T24" fmla="*/ 0 w 39"/>
                <a:gd name="T25" fmla="*/ 20 h 39"/>
                <a:gd name="T26" fmla="*/ 2 w 39"/>
                <a:gd name="T27" fmla="*/ 12 h 39"/>
                <a:gd name="T28" fmla="*/ 6 w 39"/>
                <a:gd name="T29" fmla="*/ 6 h 39"/>
                <a:gd name="T30" fmla="*/ 12 w 39"/>
                <a:gd name="T31" fmla="*/ 2 h 39"/>
                <a:gd name="T32" fmla="*/ 20 w 39"/>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0" y="0"/>
                  </a:moveTo>
                  <a:lnTo>
                    <a:pt x="28" y="2"/>
                  </a:lnTo>
                  <a:lnTo>
                    <a:pt x="34" y="6"/>
                  </a:lnTo>
                  <a:lnTo>
                    <a:pt x="38" y="12"/>
                  </a:lnTo>
                  <a:lnTo>
                    <a:pt x="39" y="20"/>
                  </a:lnTo>
                  <a:lnTo>
                    <a:pt x="38" y="28"/>
                  </a:lnTo>
                  <a:lnTo>
                    <a:pt x="34" y="34"/>
                  </a:lnTo>
                  <a:lnTo>
                    <a:pt x="28" y="38"/>
                  </a:lnTo>
                  <a:lnTo>
                    <a:pt x="20" y="39"/>
                  </a:lnTo>
                  <a:lnTo>
                    <a:pt x="12" y="38"/>
                  </a:lnTo>
                  <a:lnTo>
                    <a:pt x="6" y="34"/>
                  </a:lnTo>
                  <a:lnTo>
                    <a:pt x="2" y="28"/>
                  </a:lnTo>
                  <a:lnTo>
                    <a:pt x="0" y="20"/>
                  </a:lnTo>
                  <a:lnTo>
                    <a:pt x="2" y="12"/>
                  </a:lnTo>
                  <a:lnTo>
                    <a:pt x="6" y="6"/>
                  </a:lnTo>
                  <a:lnTo>
                    <a:pt x="12" y="2"/>
                  </a:ln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1" name="Freeform 78">
              <a:extLst>
                <a:ext uri="{FF2B5EF4-FFF2-40B4-BE49-F238E27FC236}">
                  <a16:creationId xmlns:a16="http://schemas.microsoft.com/office/drawing/2014/main" id="{164B25BD-32D9-436B-AD78-237D271335C3}"/>
                </a:ext>
              </a:extLst>
            </p:cNvPr>
            <p:cNvSpPr>
              <a:spLocks/>
            </p:cNvSpPr>
            <p:nvPr/>
          </p:nvSpPr>
          <p:spPr bwMode="auto">
            <a:xfrm>
              <a:off x="254" y="3714"/>
              <a:ext cx="39" cy="39"/>
            </a:xfrm>
            <a:custGeom>
              <a:avLst/>
              <a:gdLst>
                <a:gd name="T0" fmla="*/ 29 w 39"/>
                <a:gd name="T1" fmla="*/ 36 h 39"/>
                <a:gd name="T2" fmla="*/ 35 w 39"/>
                <a:gd name="T3" fmla="*/ 31 h 39"/>
                <a:gd name="T4" fmla="*/ 38 w 39"/>
                <a:gd name="T5" fmla="*/ 24 h 39"/>
                <a:gd name="T6" fmla="*/ 39 w 39"/>
                <a:gd name="T7" fmla="*/ 17 h 39"/>
                <a:gd name="T8" fmla="*/ 36 w 39"/>
                <a:gd name="T9" fmla="*/ 10 h 39"/>
                <a:gd name="T10" fmla="*/ 31 w 39"/>
                <a:gd name="T11" fmla="*/ 4 h 39"/>
                <a:gd name="T12" fmla="*/ 25 w 39"/>
                <a:gd name="T13" fmla="*/ 0 h 39"/>
                <a:gd name="T14" fmla="*/ 17 w 39"/>
                <a:gd name="T15" fmla="*/ 0 h 39"/>
                <a:gd name="T16" fmla="*/ 10 w 39"/>
                <a:gd name="T17" fmla="*/ 3 h 39"/>
                <a:gd name="T18" fmla="*/ 4 w 39"/>
                <a:gd name="T19" fmla="*/ 8 h 39"/>
                <a:gd name="T20" fmla="*/ 1 w 39"/>
                <a:gd name="T21" fmla="*/ 14 h 39"/>
                <a:gd name="T22" fmla="*/ 0 w 39"/>
                <a:gd name="T23" fmla="*/ 22 h 39"/>
                <a:gd name="T24" fmla="*/ 3 w 39"/>
                <a:gd name="T25" fmla="*/ 29 h 39"/>
                <a:gd name="T26" fmla="*/ 8 w 39"/>
                <a:gd name="T27" fmla="*/ 35 h 39"/>
                <a:gd name="T28" fmla="*/ 15 w 39"/>
                <a:gd name="T29" fmla="*/ 38 h 39"/>
                <a:gd name="T30" fmla="*/ 22 w 39"/>
                <a:gd name="T31" fmla="*/ 39 h 39"/>
                <a:gd name="T32" fmla="*/ 29 w 39"/>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29" y="36"/>
                  </a:moveTo>
                  <a:lnTo>
                    <a:pt x="35" y="31"/>
                  </a:lnTo>
                  <a:lnTo>
                    <a:pt x="38" y="24"/>
                  </a:lnTo>
                  <a:lnTo>
                    <a:pt x="39" y="17"/>
                  </a:lnTo>
                  <a:lnTo>
                    <a:pt x="36" y="10"/>
                  </a:lnTo>
                  <a:lnTo>
                    <a:pt x="31" y="4"/>
                  </a:lnTo>
                  <a:lnTo>
                    <a:pt x="25" y="0"/>
                  </a:lnTo>
                  <a:lnTo>
                    <a:pt x="17" y="0"/>
                  </a:lnTo>
                  <a:lnTo>
                    <a:pt x="10" y="3"/>
                  </a:lnTo>
                  <a:lnTo>
                    <a:pt x="4" y="8"/>
                  </a:lnTo>
                  <a:lnTo>
                    <a:pt x="1" y="14"/>
                  </a:lnTo>
                  <a:lnTo>
                    <a:pt x="0" y="22"/>
                  </a:lnTo>
                  <a:lnTo>
                    <a:pt x="3" y="29"/>
                  </a:lnTo>
                  <a:lnTo>
                    <a:pt x="8" y="35"/>
                  </a:lnTo>
                  <a:lnTo>
                    <a:pt x="15" y="38"/>
                  </a:lnTo>
                  <a:lnTo>
                    <a:pt x="22" y="39"/>
                  </a:lnTo>
                  <a:lnTo>
                    <a:pt x="2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2" name="Freeform 79">
              <a:extLst>
                <a:ext uri="{FF2B5EF4-FFF2-40B4-BE49-F238E27FC236}">
                  <a16:creationId xmlns:a16="http://schemas.microsoft.com/office/drawing/2014/main" id="{9AF1D69D-2777-4B68-8B19-FE70BC59646B}"/>
                </a:ext>
              </a:extLst>
            </p:cNvPr>
            <p:cNvSpPr>
              <a:spLocks/>
            </p:cNvSpPr>
            <p:nvPr/>
          </p:nvSpPr>
          <p:spPr bwMode="auto">
            <a:xfrm>
              <a:off x="478" y="4102"/>
              <a:ext cx="38" cy="39"/>
            </a:xfrm>
            <a:custGeom>
              <a:avLst/>
              <a:gdLst>
                <a:gd name="T0" fmla="*/ 9 w 38"/>
                <a:gd name="T1" fmla="*/ 3 h 39"/>
                <a:gd name="T2" fmla="*/ 17 w 38"/>
                <a:gd name="T3" fmla="*/ 0 h 39"/>
                <a:gd name="T4" fmla="*/ 24 w 38"/>
                <a:gd name="T5" fmla="*/ 1 h 39"/>
                <a:gd name="T6" fmla="*/ 31 w 38"/>
                <a:gd name="T7" fmla="*/ 4 h 39"/>
                <a:gd name="T8" fmla="*/ 36 w 38"/>
                <a:gd name="T9" fmla="*/ 10 h 39"/>
                <a:gd name="T10" fmla="*/ 38 w 38"/>
                <a:gd name="T11" fmla="*/ 17 h 39"/>
                <a:gd name="T12" fmla="*/ 38 w 38"/>
                <a:gd name="T13" fmla="*/ 24 h 39"/>
                <a:gd name="T14" fmla="*/ 35 w 38"/>
                <a:gd name="T15" fmla="*/ 31 h 39"/>
                <a:gd name="T16" fmla="*/ 29 w 38"/>
                <a:gd name="T17" fmla="*/ 36 h 39"/>
                <a:gd name="T18" fmla="*/ 22 w 38"/>
                <a:gd name="T19" fmla="*/ 39 h 39"/>
                <a:gd name="T20" fmla="*/ 14 w 38"/>
                <a:gd name="T21" fmla="*/ 38 h 39"/>
                <a:gd name="T22" fmla="*/ 7 w 38"/>
                <a:gd name="T23" fmla="*/ 35 h 39"/>
                <a:gd name="T24" fmla="*/ 2 w 38"/>
                <a:gd name="T25" fmla="*/ 29 h 39"/>
                <a:gd name="T26" fmla="*/ 0 w 38"/>
                <a:gd name="T27" fmla="*/ 22 h 39"/>
                <a:gd name="T28" fmla="*/ 0 w 38"/>
                <a:gd name="T29" fmla="*/ 14 h 39"/>
                <a:gd name="T30" fmla="*/ 3 w 38"/>
                <a:gd name="T31" fmla="*/ 8 h 39"/>
                <a:gd name="T32" fmla="*/ 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
                  </a:move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lnTo>
                    <a:pt x="0" y="22"/>
                  </a:lnTo>
                  <a:lnTo>
                    <a:pt x="0" y="14"/>
                  </a:lnTo>
                  <a:lnTo>
                    <a:pt x="3" y="8"/>
                  </a:lnTo>
                  <a:lnTo>
                    <a:pt x="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3" name="Freeform 80">
              <a:extLst>
                <a:ext uri="{FF2B5EF4-FFF2-40B4-BE49-F238E27FC236}">
                  <a16:creationId xmlns:a16="http://schemas.microsoft.com/office/drawing/2014/main" id="{50314C5E-8274-4C0C-8EF6-E058545EFF47}"/>
                </a:ext>
              </a:extLst>
            </p:cNvPr>
            <p:cNvSpPr>
              <a:spLocks/>
            </p:cNvSpPr>
            <p:nvPr/>
          </p:nvSpPr>
          <p:spPr bwMode="auto">
            <a:xfrm>
              <a:off x="172" y="3796"/>
              <a:ext cx="38" cy="39"/>
            </a:xfrm>
            <a:custGeom>
              <a:avLst/>
              <a:gdLst>
                <a:gd name="T0" fmla="*/ 36 w 38"/>
                <a:gd name="T1" fmla="*/ 29 h 39"/>
                <a:gd name="T2" fmla="*/ 38 w 38"/>
                <a:gd name="T3" fmla="*/ 22 h 39"/>
                <a:gd name="T4" fmla="*/ 38 w 38"/>
                <a:gd name="T5" fmla="*/ 14 h 39"/>
                <a:gd name="T6" fmla="*/ 35 w 38"/>
                <a:gd name="T7" fmla="*/ 8 h 39"/>
                <a:gd name="T8" fmla="*/ 29 w 38"/>
                <a:gd name="T9" fmla="*/ 3 h 39"/>
                <a:gd name="T10" fmla="*/ 22 w 38"/>
                <a:gd name="T11" fmla="*/ 0 h 39"/>
                <a:gd name="T12" fmla="*/ 14 w 38"/>
                <a:gd name="T13" fmla="*/ 1 h 39"/>
                <a:gd name="T14" fmla="*/ 7 w 38"/>
                <a:gd name="T15" fmla="*/ 4 h 39"/>
                <a:gd name="T16" fmla="*/ 2 w 38"/>
                <a:gd name="T17" fmla="*/ 10 h 39"/>
                <a:gd name="T18" fmla="*/ 0 w 38"/>
                <a:gd name="T19" fmla="*/ 17 h 39"/>
                <a:gd name="T20" fmla="*/ 0 w 38"/>
                <a:gd name="T21" fmla="*/ 24 h 39"/>
                <a:gd name="T22" fmla="*/ 3 w 38"/>
                <a:gd name="T23" fmla="*/ 31 h 39"/>
                <a:gd name="T24" fmla="*/ 9 w 38"/>
                <a:gd name="T25" fmla="*/ 36 h 39"/>
                <a:gd name="T26" fmla="*/ 17 w 38"/>
                <a:gd name="T27" fmla="*/ 39 h 39"/>
                <a:gd name="T28" fmla="*/ 24 w 38"/>
                <a:gd name="T29" fmla="*/ 38 h 39"/>
                <a:gd name="T30" fmla="*/ 31 w 38"/>
                <a:gd name="T31" fmla="*/ 35 h 39"/>
                <a:gd name="T32" fmla="*/ 36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36" y="29"/>
                  </a:moveTo>
                  <a:lnTo>
                    <a:pt x="38" y="22"/>
                  </a:lnTo>
                  <a:lnTo>
                    <a:pt x="38" y="14"/>
                  </a:lnTo>
                  <a:lnTo>
                    <a:pt x="35" y="8"/>
                  </a:lnTo>
                  <a:lnTo>
                    <a:pt x="29" y="3"/>
                  </a:lnTo>
                  <a:lnTo>
                    <a:pt x="22" y="0"/>
                  </a:lnTo>
                  <a:lnTo>
                    <a:pt x="14" y="1"/>
                  </a:lnTo>
                  <a:lnTo>
                    <a:pt x="7" y="4"/>
                  </a:lnTo>
                  <a:lnTo>
                    <a:pt x="2" y="10"/>
                  </a:lnTo>
                  <a:lnTo>
                    <a:pt x="0" y="17"/>
                  </a:lnTo>
                  <a:lnTo>
                    <a:pt x="0" y="24"/>
                  </a:lnTo>
                  <a:lnTo>
                    <a:pt x="3" y="31"/>
                  </a:lnTo>
                  <a:lnTo>
                    <a:pt x="9" y="36"/>
                  </a:lnTo>
                  <a:lnTo>
                    <a:pt x="17" y="39"/>
                  </a:lnTo>
                  <a:lnTo>
                    <a:pt x="24" y="38"/>
                  </a:lnTo>
                  <a:lnTo>
                    <a:pt x="31" y="35"/>
                  </a:lnTo>
                  <a:lnTo>
                    <a:pt x="36"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4" name="Freeform 81">
              <a:extLst>
                <a:ext uri="{FF2B5EF4-FFF2-40B4-BE49-F238E27FC236}">
                  <a16:creationId xmlns:a16="http://schemas.microsoft.com/office/drawing/2014/main" id="{358ECA78-16AA-4174-B803-609BE3B574D9}"/>
                </a:ext>
              </a:extLst>
            </p:cNvPr>
            <p:cNvSpPr>
              <a:spLocks/>
            </p:cNvSpPr>
            <p:nvPr/>
          </p:nvSpPr>
          <p:spPr bwMode="auto">
            <a:xfrm>
              <a:off x="560" y="4021"/>
              <a:ext cx="39" cy="37"/>
            </a:xfrm>
            <a:custGeom>
              <a:avLst/>
              <a:gdLst>
                <a:gd name="T0" fmla="*/ 3 w 39"/>
                <a:gd name="T1" fmla="*/ 10 h 37"/>
                <a:gd name="T2" fmla="*/ 8 w 39"/>
                <a:gd name="T3" fmla="*/ 4 h 37"/>
                <a:gd name="T4" fmla="*/ 15 w 39"/>
                <a:gd name="T5" fmla="*/ 0 h 37"/>
                <a:gd name="T6" fmla="*/ 22 w 39"/>
                <a:gd name="T7" fmla="*/ 0 h 37"/>
                <a:gd name="T8" fmla="*/ 29 w 39"/>
                <a:gd name="T9" fmla="*/ 2 h 37"/>
                <a:gd name="T10" fmla="*/ 35 w 39"/>
                <a:gd name="T11" fmla="*/ 7 h 37"/>
                <a:gd name="T12" fmla="*/ 38 w 39"/>
                <a:gd name="T13" fmla="*/ 14 h 37"/>
                <a:gd name="T14" fmla="*/ 39 w 39"/>
                <a:gd name="T15" fmla="*/ 21 h 37"/>
                <a:gd name="T16" fmla="*/ 36 w 39"/>
                <a:gd name="T17" fmla="*/ 28 h 37"/>
                <a:gd name="T18" fmla="*/ 31 w 39"/>
                <a:gd name="T19" fmla="*/ 34 h 37"/>
                <a:gd name="T20" fmla="*/ 25 w 39"/>
                <a:gd name="T21" fmla="*/ 37 h 37"/>
                <a:gd name="T22" fmla="*/ 17 w 39"/>
                <a:gd name="T23" fmla="*/ 37 h 37"/>
                <a:gd name="T24" fmla="*/ 10 w 39"/>
                <a:gd name="T25" fmla="*/ 35 h 37"/>
                <a:gd name="T26" fmla="*/ 4 w 39"/>
                <a:gd name="T27" fmla="*/ 30 h 37"/>
                <a:gd name="T28" fmla="*/ 1 w 39"/>
                <a:gd name="T29" fmla="*/ 24 h 37"/>
                <a:gd name="T30" fmla="*/ 0 w 39"/>
                <a:gd name="T31" fmla="*/ 17 h 37"/>
                <a:gd name="T32" fmla="*/ 3 w 39"/>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7">
                  <a:moveTo>
                    <a:pt x="3" y="10"/>
                  </a:moveTo>
                  <a:lnTo>
                    <a:pt x="8" y="4"/>
                  </a:lnTo>
                  <a:lnTo>
                    <a:pt x="15" y="0"/>
                  </a:lnTo>
                  <a:lnTo>
                    <a:pt x="22" y="0"/>
                  </a:lnTo>
                  <a:lnTo>
                    <a:pt x="29" y="2"/>
                  </a:lnTo>
                  <a:lnTo>
                    <a:pt x="35" y="7"/>
                  </a:lnTo>
                  <a:lnTo>
                    <a:pt x="38" y="14"/>
                  </a:lnTo>
                  <a:lnTo>
                    <a:pt x="39" y="21"/>
                  </a:lnTo>
                  <a:lnTo>
                    <a:pt x="36" y="28"/>
                  </a:lnTo>
                  <a:lnTo>
                    <a:pt x="31" y="34"/>
                  </a:lnTo>
                  <a:lnTo>
                    <a:pt x="25" y="37"/>
                  </a:lnTo>
                  <a:lnTo>
                    <a:pt x="17" y="37"/>
                  </a:lnTo>
                  <a:lnTo>
                    <a:pt x="10" y="35"/>
                  </a:lnTo>
                  <a:lnTo>
                    <a:pt x="4" y="30"/>
                  </a:lnTo>
                  <a:lnTo>
                    <a:pt x="1" y="24"/>
                  </a:lnTo>
                  <a:lnTo>
                    <a:pt x="0" y="17"/>
                  </a:lnTo>
                  <a:lnTo>
                    <a:pt x="3"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5" name="Freeform 82">
              <a:extLst>
                <a:ext uri="{FF2B5EF4-FFF2-40B4-BE49-F238E27FC236}">
                  <a16:creationId xmlns:a16="http://schemas.microsoft.com/office/drawing/2014/main" id="{63B8704F-A057-45E7-AD29-47B278FD9D42}"/>
                </a:ext>
              </a:extLst>
            </p:cNvPr>
            <p:cNvSpPr>
              <a:spLocks/>
            </p:cNvSpPr>
            <p:nvPr/>
          </p:nvSpPr>
          <p:spPr bwMode="auto">
            <a:xfrm>
              <a:off x="141" y="3908"/>
              <a:ext cx="39" cy="39"/>
            </a:xfrm>
            <a:custGeom>
              <a:avLst/>
              <a:gdLst>
                <a:gd name="T0" fmla="*/ 39 w 39"/>
                <a:gd name="T1" fmla="*/ 20 h 39"/>
                <a:gd name="T2" fmla="*/ 38 w 39"/>
                <a:gd name="T3" fmla="*/ 12 h 39"/>
                <a:gd name="T4" fmla="*/ 34 w 39"/>
                <a:gd name="T5" fmla="*/ 6 h 39"/>
                <a:gd name="T6" fmla="*/ 28 w 39"/>
                <a:gd name="T7" fmla="*/ 2 h 39"/>
                <a:gd name="T8" fmla="*/ 20 w 39"/>
                <a:gd name="T9" fmla="*/ 0 h 39"/>
                <a:gd name="T10" fmla="*/ 12 w 39"/>
                <a:gd name="T11" fmla="*/ 2 h 39"/>
                <a:gd name="T12" fmla="*/ 6 w 39"/>
                <a:gd name="T13" fmla="*/ 6 h 39"/>
                <a:gd name="T14" fmla="*/ 2 w 39"/>
                <a:gd name="T15" fmla="*/ 12 h 39"/>
                <a:gd name="T16" fmla="*/ 0 w 39"/>
                <a:gd name="T17" fmla="*/ 20 h 39"/>
                <a:gd name="T18" fmla="*/ 2 w 39"/>
                <a:gd name="T19" fmla="*/ 28 h 39"/>
                <a:gd name="T20" fmla="*/ 6 w 39"/>
                <a:gd name="T21" fmla="*/ 34 h 39"/>
                <a:gd name="T22" fmla="*/ 12 w 39"/>
                <a:gd name="T23" fmla="*/ 38 h 39"/>
                <a:gd name="T24" fmla="*/ 20 w 39"/>
                <a:gd name="T25" fmla="*/ 39 h 39"/>
                <a:gd name="T26" fmla="*/ 28 w 39"/>
                <a:gd name="T27" fmla="*/ 38 h 39"/>
                <a:gd name="T28" fmla="*/ 34 w 39"/>
                <a:gd name="T29" fmla="*/ 34 h 39"/>
                <a:gd name="T30" fmla="*/ 38 w 39"/>
                <a:gd name="T31" fmla="*/ 28 h 39"/>
                <a:gd name="T32" fmla="*/ 39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39" y="20"/>
                  </a:moveTo>
                  <a:lnTo>
                    <a:pt x="38" y="12"/>
                  </a:lnTo>
                  <a:lnTo>
                    <a:pt x="34" y="6"/>
                  </a:lnTo>
                  <a:lnTo>
                    <a:pt x="28" y="2"/>
                  </a:lnTo>
                  <a:lnTo>
                    <a:pt x="20" y="0"/>
                  </a:lnTo>
                  <a:lnTo>
                    <a:pt x="12" y="2"/>
                  </a:lnTo>
                  <a:lnTo>
                    <a:pt x="6" y="6"/>
                  </a:lnTo>
                  <a:lnTo>
                    <a:pt x="2" y="12"/>
                  </a:lnTo>
                  <a:lnTo>
                    <a:pt x="0" y="20"/>
                  </a:lnTo>
                  <a:lnTo>
                    <a:pt x="2" y="28"/>
                  </a:lnTo>
                  <a:lnTo>
                    <a:pt x="6" y="34"/>
                  </a:lnTo>
                  <a:lnTo>
                    <a:pt x="12" y="38"/>
                  </a:lnTo>
                  <a:lnTo>
                    <a:pt x="20" y="39"/>
                  </a:lnTo>
                  <a:lnTo>
                    <a:pt x="28" y="38"/>
                  </a:lnTo>
                  <a:lnTo>
                    <a:pt x="34" y="34"/>
                  </a:lnTo>
                  <a:lnTo>
                    <a:pt x="38" y="28"/>
                  </a:lnTo>
                  <a:lnTo>
                    <a:pt x="39"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6" name="Freeform 83">
              <a:extLst>
                <a:ext uri="{FF2B5EF4-FFF2-40B4-BE49-F238E27FC236}">
                  <a16:creationId xmlns:a16="http://schemas.microsoft.com/office/drawing/2014/main" id="{E6D96DDC-ECC0-44F7-AB6D-FA53EB8B7EE4}"/>
                </a:ext>
              </a:extLst>
            </p:cNvPr>
            <p:cNvSpPr>
              <a:spLocks/>
            </p:cNvSpPr>
            <p:nvPr/>
          </p:nvSpPr>
          <p:spPr bwMode="auto">
            <a:xfrm>
              <a:off x="590" y="3908"/>
              <a:ext cx="39" cy="39"/>
            </a:xfrm>
            <a:custGeom>
              <a:avLst/>
              <a:gdLst>
                <a:gd name="T0" fmla="*/ 0 w 39"/>
                <a:gd name="T1" fmla="*/ 20 h 39"/>
                <a:gd name="T2" fmla="*/ 2 w 39"/>
                <a:gd name="T3" fmla="*/ 12 h 39"/>
                <a:gd name="T4" fmla="*/ 6 w 39"/>
                <a:gd name="T5" fmla="*/ 6 h 39"/>
                <a:gd name="T6" fmla="*/ 12 w 39"/>
                <a:gd name="T7" fmla="*/ 2 h 39"/>
                <a:gd name="T8" fmla="*/ 19 w 39"/>
                <a:gd name="T9" fmla="*/ 0 h 39"/>
                <a:gd name="T10" fmla="*/ 27 w 39"/>
                <a:gd name="T11" fmla="*/ 2 h 39"/>
                <a:gd name="T12" fmla="*/ 33 w 39"/>
                <a:gd name="T13" fmla="*/ 6 h 39"/>
                <a:gd name="T14" fmla="*/ 37 w 39"/>
                <a:gd name="T15" fmla="*/ 12 h 39"/>
                <a:gd name="T16" fmla="*/ 39 w 39"/>
                <a:gd name="T17" fmla="*/ 20 h 39"/>
                <a:gd name="T18" fmla="*/ 37 w 39"/>
                <a:gd name="T19" fmla="*/ 28 h 39"/>
                <a:gd name="T20" fmla="*/ 33 w 39"/>
                <a:gd name="T21" fmla="*/ 34 h 39"/>
                <a:gd name="T22" fmla="*/ 27 w 39"/>
                <a:gd name="T23" fmla="*/ 38 h 39"/>
                <a:gd name="T24" fmla="*/ 19 w 39"/>
                <a:gd name="T25" fmla="*/ 39 h 39"/>
                <a:gd name="T26" fmla="*/ 12 w 39"/>
                <a:gd name="T27" fmla="*/ 38 h 39"/>
                <a:gd name="T28" fmla="*/ 6 w 39"/>
                <a:gd name="T29" fmla="*/ 34 h 39"/>
                <a:gd name="T30" fmla="*/ 2 w 39"/>
                <a:gd name="T31" fmla="*/ 28 h 39"/>
                <a:gd name="T32" fmla="*/ 0 w 39"/>
                <a:gd name="T33" fmla="*/ 2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39">
                  <a:moveTo>
                    <a:pt x="0" y="20"/>
                  </a:moveTo>
                  <a:lnTo>
                    <a:pt x="2" y="12"/>
                  </a:lnTo>
                  <a:lnTo>
                    <a:pt x="6" y="6"/>
                  </a:lnTo>
                  <a:lnTo>
                    <a:pt x="12" y="2"/>
                  </a:lnTo>
                  <a:lnTo>
                    <a:pt x="19" y="0"/>
                  </a:lnTo>
                  <a:lnTo>
                    <a:pt x="27" y="2"/>
                  </a:lnTo>
                  <a:lnTo>
                    <a:pt x="33" y="6"/>
                  </a:lnTo>
                  <a:lnTo>
                    <a:pt x="37" y="12"/>
                  </a:lnTo>
                  <a:lnTo>
                    <a:pt x="39" y="20"/>
                  </a:lnTo>
                  <a:lnTo>
                    <a:pt x="37" y="28"/>
                  </a:lnTo>
                  <a:lnTo>
                    <a:pt x="33" y="34"/>
                  </a:lnTo>
                  <a:lnTo>
                    <a:pt x="27" y="38"/>
                  </a:lnTo>
                  <a:lnTo>
                    <a:pt x="19" y="39"/>
                  </a:lnTo>
                  <a:lnTo>
                    <a:pt x="12" y="38"/>
                  </a:lnTo>
                  <a:lnTo>
                    <a:pt x="6" y="34"/>
                  </a:lnTo>
                  <a:lnTo>
                    <a:pt x="2" y="28"/>
                  </a:lnTo>
                  <a:lnTo>
                    <a:pt x="0"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7" name="Freeform 84">
              <a:extLst>
                <a:ext uri="{FF2B5EF4-FFF2-40B4-BE49-F238E27FC236}">
                  <a16:creationId xmlns:a16="http://schemas.microsoft.com/office/drawing/2014/main" id="{1BA51F62-BFE1-4F13-8E59-6CAB19187422}"/>
                </a:ext>
              </a:extLst>
            </p:cNvPr>
            <p:cNvSpPr>
              <a:spLocks/>
            </p:cNvSpPr>
            <p:nvPr/>
          </p:nvSpPr>
          <p:spPr bwMode="auto">
            <a:xfrm>
              <a:off x="172" y="4021"/>
              <a:ext cx="38" cy="37"/>
            </a:xfrm>
            <a:custGeom>
              <a:avLst/>
              <a:gdLst>
                <a:gd name="T0" fmla="*/ 36 w 38"/>
                <a:gd name="T1" fmla="*/ 10 h 37"/>
                <a:gd name="T2" fmla="*/ 31 w 38"/>
                <a:gd name="T3" fmla="*/ 4 h 37"/>
                <a:gd name="T4" fmla="*/ 24 w 38"/>
                <a:gd name="T5" fmla="*/ 0 h 37"/>
                <a:gd name="T6" fmla="*/ 16 w 38"/>
                <a:gd name="T7" fmla="*/ 0 h 37"/>
                <a:gd name="T8" fmla="*/ 9 w 38"/>
                <a:gd name="T9" fmla="*/ 2 h 37"/>
                <a:gd name="T10" fmla="*/ 3 w 38"/>
                <a:gd name="T11" fmla="*/ 7 h 37"/>
                <a:gd name="T12" fmla="*/ 0 w 38"/>
                <a:gd name="T13" fmla="*/ 14 h 37"/>
                <a:gd name="T14" fmla="*/ 0 w 38"/>
                <a:gd name="T15" fmla="*/ 21 h 37"/>
                <a:gd name="T16" fmla="*/ 2 w 38"/>
                <a:gd name="T17" fmla="*/ 28 h 37"/>
                <a:gd name="T18" fmla="*/ 7 w 38"/>
                <a:gd name="T19" fmla="*/ 34 h 37"/>
                <a:gd name="T20" fmla="*/ 14 w 38"/>
                <a:gd name="T21" fmla="*/ 37 h 37"/>
                <a:gd name="T22" fmla="*/ 21 w 38"/>
                <a:gd name="T23" fmla="*/ 37 h 37"/>
                <a:gd name="T24" fmla="*/ 29 w 38"/>
                <a:gd name="T25" fmla="*/ 35 h 37"/>
                <a:gd name="T26" fmla="*/ 35 w 38"/>
                <a:gd name="T27" fmla="*/ 30 h 37"/>
                <a:gd name="T28" fmla="*/ 38 w 38"/>
                <a:gd name="T29" fmla="*/ 24 h 37"/>
                <a:gd name="T30" fmla="*/ 38 w 38"/>
                <a:gd name="T31" fmla="*/ 17 h 37"/>
                <a:gd name="T32" fmla="*/ 36 w 38"/>
                <a:gd name="T33" fmla="*/ 10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7">
                  <a:moveTo>
                    <a:pt x="36" y="10"/>
                  </a:moveTo>
                  <a:lnTo>
                    <a:pt x="31" y="4"/>
                  </a:lnTo>
                  <a:lnTo>
                    <a:pt x="24" y="0"/>
                  </a:lnTo>
                  <a:lnTo>
                    <a:pt x="16" y="0"/>
                  </a:lnTo>
                  <a:lnTo>
                    <a:pt x="9" y="2"/>
                  </a:lnTo>
                  <a:lnTo>
                    <a:pt x="3" y="7"/>
                  </a:lnTo>
                  <a:lnTo>
                    <a:pt x="0" y="14"/>
                  </a:lnTo>
                  <a:lnTo>
                    <a:pt x="0" y="21"/>
                  </a:lnTo>
                  <a:lnTo>
                    <a:pt x="2" y="28"/>
                  </a:lnTo>
                  <a:lnTo>
                    <a:pt x="7" y="34"/>
                  </a:lnTo>
                  <a:lnTo>
                    <a:pt x="14" y="37"/>
                  </a:lnTo>
                  <a:lnTo>
                    <a:pt x="21" y="37"/>
                  </a:lnTo>
                  <a:lnTo>
                    <a:pt x="29" y="35"/>
                  </a:lnTo>
                  <a:lnTo>
                    <a:pt x="35" y="30"/>
                  </a:lnTo>
                  <a:lnTo>
                    <a:pt x="38" y="24"/>
                  </a:lnTo>
                  <a:lnTo>
                    <a:pt x="38" y="17"/>
                  </a:lnTo>
                  <a:lnTo>
                    <a:pt x="36" y="1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8" name="Freeform 85">
              <a:extLst>
                <a:ext uri="{FF2B5EF4-FFF2-40B4-BE49-F238E27FC236}">
                  <a16:creationId xmlns:a16="http://schemas.microsoft.com/office/drawing/2014/main" id="{979AD457-385B-4838-8881-FBE50EE1CC45}"/>
                </a:ext>
              </a:extLst>
            </p:cNvPr>
            <p:cNvSpPr>
              <a:spLocks/>
            </p:cNvSpPr>
            <p:nvPr/>
          </p:nvSpPr>
          <p:spPr bwMode="auto">
            <a:xfrm>
              <a:off x="560" y="3796"/>
              <a:ext cx="38" cy="39"/>
            </a:xfrm>
            <a:custGeom>
              <a:avLst/>
              <a:gdLst>
                <a:gd name="T0" fmla="*/ 2 w 38"/>
                <a:gd name="T1" fmla="*/ 29 h 39"/>
                <a:gd name="T2" fmla="*/ 0 w 38"/>
                <a:gd name="T3" fmla="*/ 22 h 39"/>
                <a:gd name="T4" fmla="*/ 0 w 38"/>
                <a:gd name="T5" fmla="*/ 14 h 39"/>
                <a:gd name="T6" fmla="*/ 3 w 38"/>
                <a:gd name="T7" fmla="*/ 8 h 39"/>
                <a:gd name="T8" fmla="*/ 9 w 38"/>
                <a:gd name="T9" fmla="*/ 3 h 39"/>
                <a:gd name="T10" fmla="*/ 17 w 38"/>
                <a:gd name="T11" fmla="*/ 0 h 39"/>
                <a:gd name="T12" fmla="*/ 24 w 38"/>
                <a:gd name="T13" fmla="*/ 1 h 39"/>
                <a:gd name="T14" fmla="*/ 31 w 38"/>
                <a:gd name="T15" fmla="*/ 4 h 39"/>
                <a:gd name="T16" fmla="*/ 36 w 38"/>
                <a:gd name="T17" fmla="*/ 10 h 39"/>
                <a:gd name="T18" fmla="*/ 38 w 38"/>
                <a:gd name="T19" fmla="*/ 17 h 39"/>
                <a:gd name="T20" fmla="*/ 38 w 38"/>
                <a:gd name="T21" fmla="*/ 24 h 39"/>
                <a:gd name="T22" fmla="*/ 35 w 38"/>
                <a:gd name="T23" fmla="*/ 31 h 39"/>
                <a:gd name="T24" fmla="*/ 29 w 38"/>
                <a:gd name="T25" fmla="*/ 36 h 39"/>
                <a:gd name="T26" fmla="*/ 22 w 38"/>
                <a:gd name="T27" fmla="*/ 39 h 39"/>
                <a:gd name="T28" fmla="*/ 14 w 38"/>
                <a:gd name="T29" fmla="*/ 38 h 39"/>
                <a:gd name="T30" fmla="*/ 7 w 38"/>
                <a:gd name="T31" fmla="*/ 35 h 39"/>
                <a:gd name="T32" fmla="*/ 2 w 38"/>
                <a:gd name="T33" fmla="*/ 29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 y="29"/>
                  </a:moveTo>
                  <a:lnTo>
                    <a:pt x="0" y="22"/>
                  </a:lnTo>
                  <a:lnTo>
                    <a:pt x="0" y="14"/>
                  </a:lnTo>
                  <a:lnTo>
                    <a:pt x="3" y="8"/>
                  </a:lnTo>
                  <a:lnTo>
                    <a:pt x="9" y="3"/>
                  </a:lnTo>
                  <a:lnTo>
                    <a:pt x="17" y="0"/>
                  </a:lnTo>
                  <a:lnTo>
                    <a:pt x="24" y="1"/>
                  </a:lnTo>
                  <a:lnTo>
                    <a:pt x="31" y="4"/>
                  </a:lnTo>
                  <a:lnTo>
                    <a:pt x="36" y="10"/>
                  </a:lnTo>
                  <a:lnTo>
                    <a:pt x="38" y="17"/>
                  </a:lnTo>
                  <a:lnTo>
                    <a:pt x="38" y="24"/>
                  </a:lnTo>
                  <a:lnTo>
                    <a:pt x="35" y="31"/>
                  </a:lnTo>
                  <a:lnTo>
                    <a:pt x="29" y="36"/>
                  </a:lnTo>
                  <a:lnTo>
                    <a:pt x="22" y="39"/>
                  </a:lnTo>
                  <a:lnTo>
                    <a:pt x="14" y="38"/>
                  </a:lnTo>
                  <a:lnTo>
                    <a:pt x="7" y="35"/>
                  </a:lnTo>
                  <a:lnTo>
                    <a:pt x="2"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9" name="Freeform 86">
              <a:extLst>
                <a:ext uri="{FF2B5EF4-FFF2-40B4-BE49-F238E27FC236}">
                  <a16:creationId xmlns:a16="http://schemas.microsoft.com/office/drawing/2014/main" id="{1EABEF0B-BA72-417C-8695-9E6CBAF3E7A3}"/>
                </a:ext>
              </a:extLst>
            </p:cNvPr>
            <p:cNvSpPr>
              <a:spLocks/>
            </p:cNvSpPr>
            <p:nvPr/>
          </p:nvSpPr>
          <p:spPr bwMode="auto">
            <a:xfrm>
              <a:off x="254" y="4102"/>
              <a:ext cx="38" cy="39"/>
            </a:xfrm>
            <a:custGeom>
              <a:avLst/>
              <a:gdLst>
                <a:gd name="T0" fmla="*/ 29 w 38"/>
                <a:gd name="T1" fmla="*/ 3 h 39"/>
                <a:gd name="T2" fmla="*/ 21 w 38"/>
                <a:gd name="T3" fmla="*/ 0 h 39"/>
                <a:gd name="T4" fmla="*/ 14 w 38"/>
                <a:gd name="T5" fmla="*/ 1 h 39"/>
                <a:gd name="T6" fmla="*/ 7 w 38"/>
                <a:gd name="T7" fmla="*/ 4 h 39"/>
                <a:gd name="T8" fmla="*/ 2 w 38"/>
                <a:gd name="T9" fmla="*/ 10 h 39"/>
                <a:gd name="T10" fmla="*/ 0 w 38"/>
                <a:gd name="T11" fmla="*/ 17 h 39"/>
                <a:gd name="T12" fmla="*/ 0 w 38"/>
                <a:gd name="T13" fmla="*/ 24 h 39"/>
                <a:gd name="T14" fmla="*/ 3 w 38"/>
                <a:gd name="T15" fmla="*/ 31 h 39"/>
                <a:gd name="T16" fmla="*/ 9 w 38"/>
                <a:gd name="T17" fmla="*/ 36 h 39"/>
                <a:gd name="T18" fmla="*/ 17 w 38"/>
                <a:gd name="T19" fmla="*/ 39 h 39"/>
                <a:gd name="T20" fmla="*/ 24 w 38"/>
                <a:gd name="T21" fmla="*/ 38 h 39"/>
                <a:gd name="T22" fmla="*/ 31 w 38"/>
                <a:gd name="T23" fmla="*/ 35 h 39"/>
                <a:gd name="T24" fmla="*/ 36 w 38"/>
                <a:gd name="T25" fmla="*/ 29 h 39"/>
                <a:gd name="T26" fmla="*/ 38 w 38"/>
                <a:gd name="T27" fmla="*/ 22 h 39"/>
                <a:gd name="T28" fmla="*/ 38 w 38"/>
                <a:gd name="T29" fmla="*/ 14 h 39"/>
                <a:gd name="T30" fmla="*/ 35 w 38"/>
                <a:gd name="T31" fmla="*/ 8 h 39"/>
                <a:gd name="T32" fmla="*/ 29 w 38"/>
                <a:gd name="T33" fmla="*/ 3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29" y="3"/>
                  </a:moveTo>
                  <a:lnTo>
                    <a:pt x="21" y="0"/>
                  </a:lnTo>
                  <a:lnTo>
                    <a:pt x="14" y="1"/>
                  </a:lnTo>
                  <a:lnTo>
                    <a:pt x="7" y="4"/>
                  </a:lnTo>
                  <a:lnTo>
                    <a:pt x="2" y="10"/>
                  </a:lnTo>
                  <a:lnTo>
                    <a:pt x="0" y="17"/>
                  </a:lnTo>
                  <a:lnTo>
                    <a:pt x="0" y="24"/>
                  </a:lnTo>
                  <a:lnTo>
                    <a:pt x="3" y="31"/>
                  </a:lnTo>
                  <a:lnTo>
                    <a:pt x="9" y="36"/>
                  </a:lnTo>
                  <a:lnTo>
                    <a:pt x="17" y="39"/>
                  </a:lnTo>
                  <a:lnTo>
                    <a:pt x="24" y="38"/>
                  </a:lnTo>
                  <a:lnTo>
                    <a:pt x="31" y="35"/>
                  </a:lnTo>
                  <a:lnTo>
                    <a:pt x="36" y="29"/>
                  </a:lnTo>
                  <a:lnTo>
                    <a:pt x="38" y="22"/>
                  </a:lnTo>
                  <a:lnTo>
                    <a:pt x="38" y="14"/>
                  </a:lnTo>
                  <a:lnTo>
                    <a:pt x="35" y="8"/>
                  </a:lnTo>
                  <a:lnTo>
                    <a:pt x="29"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0" name="Freeform 87">
              <a:extLst>
                <a:ext uri="{FF2B5EF4-FFF2-40B4-BE49-F238E27FC236}">
                  <a16:creationId xmlns:a16="http://schemas.microsoft.com/office/drawing/2014/main" id="{C22D729A-24ED-4BD3-90D1-BC67311144A0}"/>
                </a:ext>
              </a:extLst>
            </p:cNvPr>
            <p:cNvSpPr>
              <a:spLocks/>
            </p:cNvSpPr>
            <p:nvPr/>
          </p:nvSpPr>
          <p:spPr bwMode="auto">
            <a:xfrm>
              <a:off x="478" y="3714"/>
              <a:ext cx="38" cy="39"/>
            </a:xfrm>
            <a:custGeom>
              <a:avLst/>
              <a:gdLst>
                <a:gd name="T0" fmla="*/ 9 w 38"/>
                <a:gd name="T1" fmla="*/ 36 h 39"/>
                <a:gd name="T2" fmla="*/ 3 w 38"/>
                <a:gd name="T3" fmla="*/ 31 h 39"/>
                <a:gd name="T4" fmla="*/ 0 w 38"/>
                <a:gd name="T5" fmla="*/ 24 h 39"/>
                <a:gd name="T6" fmla="*/ 0 w 38"/>
                <a:gd name="T7" fmla="*/ 17 h 39"/>
                <a:gd name="T8" fmla="*/ 2 w 38"/>
                <a:gd name="T9" fmla="*/ 10 h 39"/>
                <a:gd name="T10" fmla="*/ 7 w 38"/>
                <a:gd name="T11" fmla="*/ 4 h 39"/>
                <a:gd name="T12" fmla="*/ 14 w 38"/>
                <a:gd name="T13" fmla="*/ 0 h 39"/>
                <a:gd name="T14" fmla="*/ 21 w 38"/>
                <a:gd name="T15" fmla="*/ 0 h 39"/>
                <a:gd name="T16" fmla="*/ 29 w 38"/>
                <a:gd name="T17" fmla="*/ 3 h 39"/>
                <a:gd name="T18" fmla="*/ 35 w 38"/>
                <a:gd name="T19" fmla="*/ 8 h 39"/>
                <a:gd name="T20" fmla="*/ 38 w 38"/>
                <a:gd name="T21" fmla="*/ 14 h 39"/>
                <a:gd name="T22" fmla="*/ 38 w 38"/>
                <a:gd name="T23" fmla="*/ 22 h 39"/>
                <a:gd name="T24" fmla="*/ 36 w 38"/>
                <a:gd name="T25" fmla="*/ 29 h 39"/>
                <a:gd name="T26" fmla="*/ 31 w 38"/>
                <a:gd name="T27" fmla="*/ 35 h 39"/>
                <a:gd name="T28" fmla="*/ 24 w 38"/>
                <a:gd name="T29" fmla="*/ 38 h 39"/>
                <a:gd name="T30" fmla="*/ 16 w 38"/>
                <a:gd name="T31" fmla="*/ 39 h 39"/>
                <a:gd name="T32" fmla="*/ 9 w 38"/>
                <a:gd name="T33" fmla="*/ 36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 h="39">
                  <a:moveTo>
                    <a:pt x="9" y="36"/>
                  </a:moveTo>
                  <a:lnTo>
                    <a:pt x="3" y="31"/>
                  </a:lnTo>
                  <a:lnTo>
                    <a:pt x="0" y="24"/>
                  </a:lnTo>
                  <a:lnTo>
                    <a:pt x="0" y="17"/>
                  </a:lnTo>
                  <a:lnTo>
                    <a:pt x="2" y="10"/>
                  </a:lnTo>
                  <a:lnTo>
                    <a:pt x="7" y="4"/>
                  </a:lnTo>
                  <a:lnTo>
                    <a:pt x="14" y="0"/>
                  </a:lnTo>
                  <a:lnTo>
                    <a:pt x="21" y="0"/>
                  </a:lnTo>
                  <a:lnTo>
                    <a:pt x="29" y="3"/>
                  </a:lnTo>
                  <a:lnTo>
                    <a:pt x="35" y="8"/>
                  </a:lnTo>
                  <a:lnTo>
                    <a:pt x="38" y="14"/>
                  </a:lnTo>
                  <a:lnTo>
                    <a:pt x="38" y="22"/>
                  </a:lnTo>
                  <a:lnTo>
                    <a:pt x="36" y="29"/>
                  </a:lnTo>
                  <a:lnTo>
                    <a:pt x="31" y="35"/>
                  </a:lnTo>
                  <a:lnTo>
                    <a:pt x="24" y="38"/>
                  </a:lnTo>
                  <a:lnTo>
                    <a:pt x="16" y="39"/>
                  </a:lnTo>
                  <a:lnTo>
                    <a:pt x="9"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8186" name="Line 88">
            <a:extLst>
              <a:ext uri="{FF2B5EF4-FFF2-40B4-BE49-F238E27FC236}">
                <a16:creationId xmlns:a16="http://schemas.microsoft.com/office/drawing/2014/main" id="{B3598F52-0DD8-4AA5-9F02-EEED16478045}"/>
              </a:ext>
            </a:extLst>
          </p:cNvPr>
          <p:cNvSpPr>
            <a:spLocks noChangeShapeType="1"/>
          </p:cNvSpPr>
          <p:nvPr/>
        </p:nvSpPr>
        <p:spPr bwMode="auto">
          <a:xfrm flipH="1">
            <a:off x="2027238" y="6092826"/>
            <a:ext cx="252412" cy="155575"/>
          </a:xfrm>
          <a:prstGeom prst="line">
            <a:avLst/>
          </a:prstGeom>
          <a:noFill/>
          <a:ln w="63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87" name="Text Box 89">
            <a:extLst>
              <a:ext uri="{FF2B5EF4-FFF2-40B4-BE49-F238E27FC236}">
                <a16:creationId xmlns:a16="http://schemas.microsoft.com/office/drawing/2014/main" id="{5216137D-B4C2-4972-924A-8E995F4780F3}"/>
              </a:ext>
            </a:extLst>
          </p:cNvPr>
          <p:cNvSpPr txBox="1">
            <a:spLocks noChangeArrowheads="1"/>
          </p:cNvSpPr>
          <p:nvPr/>
        </p:nvSpPr>
        <p:spPr bwMode="auto">
          <a:xfrm>
            <a:off x="2122488" y="59023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bg1"/>
                </a:solidFill>
              </a:rPr>
              <a:t>8</a:t>
            </a:r>
          </a:p>
        </p:txBody>
      </p:sp>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08E732F4-7660-483C-AC77-218F47BB5F65}"/>
              </a:ext>
            </a:extLst>
          </p:cNvPr>
          <p:cNvSpPr>
            <a:spLocks noGrp="1" noChangeArrowheads="1"/>
          </p:cNvSpPr>
          <p:nvPr>
            <p:ph type="body" idx="1"/>
          </p:nvPr>
        </p:nvSpPr>
        <p:spPr>
          <a:xfrm>
            <a:off x="838200" y="1502161"/>
            <a:ext cx="6411600" cy="3384018"/>
          </a:xfrm>
        </p:spPr>
        <p:txBody>
          <a:bodyPr>
            <a:normAutofit/>
          </a:bodyPr>
          <a:lstStyle/>
          <a:p>
            <a:pPr marL="342900" indent="-342900">
              <a:buFont typeface="Arial" panose="020B0604020202020204" pitchFamily="34" charset="0"/>
              <a:buChar char="•"/>
            </a:pPr>
            <a:r>
              <a:rPr lang="en-US" altLang="en-US" dirty="0"/>
              <a:t>Concurrent Modify</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Add or Move under deleted parent, Delete non-leaf object</a:t>
            </a:r>
          </a:p>
          <a:p>
            <a:pPr marL="342900" indent="-342900">
              <a:buFont typeface="Arial" panose="020B0604020202020204" pitchFamily="34" charset="0"/>
              <a:buChar char="•"/>
            </a:pPr>
            <a:endParaRPr lang="en-US" altLang="en-US" dirty="0"/>
          </a:p>
          <a:p>
            <a:pPr marL="342900" indent="-342900">
              <a:buFont typeface="Arial" panose="020B0604020202020204" pitchFamily="34" charset="0"/>
              <a:buChar char="•"/>
            </a:pPr>
            <a:r>
              <a:rPr lang="en-US" altLang="en-US" dirty="0"/>
              <a:t>Relative Distinguished Name Conflict</a:t>
            </a:r>
          </a:p>
        </p:txBody>
      </p:sp>
      <p:sp>
        <p:nvSpPr>
          <p:cNvPr id="50179" name="Rectangle 4">
            <a:extLst>
              <a:ext uri="{FF2B5EF4-FFF2-40B4-BE49-F238E27FC236}">
                <a16:creationId xmlns:a16="http://schemas.microsoft.com/office/drawing/2014/main" id="{52CA951A-355A-4441-885A-1EC658F8E594}"/>
              </a:ext>
            </a:extLst>
          </p:cNvPr>
          <p:cNvSpPr>
            <a:spLocks noGrp="1" noChangeArrowheads="1"/>
          </p:cNvSpPr>
          <p:nvPr>
            <p:ph type="title"/>
          </p:nvPr>
        </p:nvSpPr>
        <p:spPr/>
        <p:txBody>
          <a:bodyPr/>
          <a:lstStyle/>
          <a:p>
            <a:pPr eaLnBrk="1" hangingPunct="1"/>
            <a:r>
              <a:rPr lang="en-GB" altLang="en-US" sz="3100" dirty="0"/>
              <a:t>Multi-master Conflict Resolution Policy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AD Replication Topology</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83B4D60-D4E0-4435-9949-CCB1235CA81E}"/>
              </a:ext>
            </a:extLst>
          </p:cNvPr>
          <p:cNvSpPr>
            <a:spLocks noGrp="1" noChangeArrowheads="1"/>
          </p:cNvSpPr>
          <p:nvPr>
            <p:ph type="title"/>
          </p:nvPr>
        </p:nvSpPr>
        <p:spPr/>
        <p:txBody>
          <a:bodyPr/>
          <a:lstStyle/>
          <a:p>
            <a:pPr eaLnBrk="1" hangingPunct="1"/>
            <a:r>
              <a:rPr lang="en-US" altLang="en-US"/>
              <a:t>Replication Topology</a:t>
            </a:r>
          </a:p>
        </p:txBody>
      </p:sp>
      <p:sp>
        <p:nvSpPr>
          <p:cNvPr id="52227" name="Rectangle 3">
            <a:extLst>
              <a:ext uri="{FF2B5EF4-FFF2-40B4-BE49-F238E27FC236}">
                <a16:creationId xmlns:a16="http://schemas.microsoft.com/office/drawing/2014/main" id="{DC7BBCE4-B0DF-495C-A8BF-6F3F516CB48C}"/>
              </a:ext>
            </a:extLst>
          </p:cNvPr>
          <p:cNvSpPr>
            <a:spLocks noGrp="1" noChangeArrowheads="1"/>
          </p:cNvSpPr>
          <p:nvPr>
            <p:ph type="body" idx="1"/>
          </p:nvPr>
        </p:nvSpPr>
        <p:spPr>
          <a:xfrm>
            <a:off x="838200" y="1622474"/>
            <a:ext cx="9112348" cy="3938954"/>
          </a:xfrm>
        </p:spPr>
        <p:txBody>
          <a:bodyPr>
            <a:normAutofit fontScale="85000" lnSpcReduction="10000"/>
          </a:bodyPr>
          <a:lstStyle/>
          <a:p>
            <a:pPr marL="342900" indent="-342900" eaLnBrk="1" hangingPunct="1">
              <a:buFont typeface="Arial" panose="020B0604020202020204" pitchFamily="34" charset="0"/>
              <a:buChar char="•"/>
            </a:pPr>
            <a:r>
              <a:rPr lang="en-US" altLang="en-US" sz="2200" dirty="0"/>
              <a:t>Topology Generator on each domain controller (KCC)</a:t>
            </a:r>
          </a:p>
          <a:p>
            <a:pPr lvl="1" eaLnBrk="1" hangingPunct="1"/>
            <a:r>
              <a:rPr lang="en-US" altLang="en-US" dirty="0"/>
              <a:t>- Local Operation</a:t>
            </a:r>
          </a:p>
          <a:p>
            <a:pPr lvl="1" eaLnBrk="1" hangingPunct="1"/>
            <a:r>
              <a:rPr lang="en-US" altLang="en-US" dirty="0"/>
              <a:t>- Computes topology and creates/deletes connection objects</a:t>
            </a:r>
          </a:p>
          <a:p>
            <a:pPr lvl="1" eaLnBrk="1" hangingPunct="1"/>
            <a:r>
              <a:rPr lang="en-US" altLang="en-US" dirty="0"/>
              <a:t>- Connection Object defines incoming replication from partner</a:t>
            </a:r>
          </a:p>
          <a:p>
            <a:pPr lvl="1" eaLnBrk="1" hangingPunct="1"/>
            <a:r>
              <a:rPr lang="en-US" altLang="en-US" dirty="0"/>
              <a:t>- Single connection object per replication partner</a:t>
            </a:r>
          </a:p>
          <a:p>
            <a:pPr marL="879475" lvl="1" indent="-342900" eaLnBrk="1" hangingPunct="1">
              <a:buFontTx/>
              <a:buChar char="-"/>
            </a:pPr>
            <a:r>
              <a:rPr lang="en-US" altLang="en-US" dirty="0"/>
              <a:t>Runs every 15 minutes</a:t>
            </a:r>
          </a:p>
          <a:p>
            <a:pPr marL="879475" lvl="1" indent="-342900" eaLnBrk="1" hangingPunct="1">
              <a:buFontTx/>
              <a:buChar char="-"/>
            </a:pPr>
            <a:endParaRPr lang="en-US" altLang="en-US" dirty="0"/>
          </a:p>
          <a:p>
            <a:pPr marL="342900" indent="-342900" eaLnBrk="1" hangingPunct="1">
              <a:buFont typeface="Arial" panose="020B0604020202020204" pitchFamily="34" charset="0"/>
              <a:buChar char="•"/>
            </a:pPr>
            <a:r>
              <a:rPr lang="en-US" altLang="en-US" sz="2200" dirty="0"/>
              <a:t>Topology Concepts and Components</a:t>
            </a:r>
          </a:p>
          <a:p>
            <a:pPr lvl="1" eaLnBrk="1" hangingPunct="1"/>
            <a:r>
              <a:rPr lang="en-US" altLang="en-US" dirty="0"/>
              <a:t>- Configuration NC and Schema NC share same topology</a:t>
            </a:r>
          </a:p>
          <a:p>
            <a:pPr lvl="1" eaLnBrk="1" hangingPunct="1"/>
            <a:r>
              <a:rPr lang="en-US" altLang="en-US" dirty="0"/>
              <a:t>- Each Domain and Application Directory NC has its own topology</a:t>
            </a:r>
          </a:p>
          <a:p>
            <a:pPr lvl="1" eaLnBrk="1" hangingPunct="1"/>
            <a:r>
              <a:rPr lang="en-US" altLang="en-US" dirty="0"/>
              <a:t>- Global Catalog utilizes Domain NCs</a:t>
            </a:r>
          </a:p>
          <a:p>
            <a:pPr eaLnBrk="1" hangingPunct="1"/>
            <a:endParaRPr lang="en-US" altLang="en-US" sz="2200" dirty="0"/>
          </a:p>
        </p:txBody>
      </p:sp>
    </p:spTree>
  </p:cSld>
  <p:clrMapOvr>
    <a:masterClrMapping/>
  </p:clrMapOvr>
  <p:transition>
    <p:strips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id="{6A51BFA6-3F98-4E40-971F-C12B9BBD4285}"/>
              </a:ext>
            </a:extLst>
          </p:cNvPr>
          <p:cNvSpPr>
            <a:spLocks noGrp="1" noChangeArrowheads="1"/>
          </p:cNvSpPr>
          <p:nvPr>
            <p:ph type="body" idx="1"/>
          </p:nvPr>
        </p:nvSpPr>
        <p:spPr>
          <a:xfrm>
            <a:off x="838200" y="1594338"/>
            <a:ext cx="8428320" cy="3313643"/>
          </a:xfrm>
        </p:spPr>
        <p:txBody>
          <a:bodyPr>
            <a:normAutofit fontScale="77500" lnSpcReduction="20000"/>
          </a:bodyPr>
          <a:lstStyle/>
          <a:p>
            <a:pPr marL="457200" indent="-457200" eaLnBrk="1" hangingPunct="1">
              <a:buFont typeface="Arial" panose="020B0604020202020204" pitchFamily="34" charset="0"/>
              <a:buChar char="•"/>
            </a:pPr>
            <a:r>
              <a:rPr lang="en-GB" altLang="en-US" sz="2600" dirty="0"/>
              <a:t>Connections</a:t>
            </a:r>
          </a:p>
          <a:p>
            <a:pPr marL="457200" indent="-457200" eaLnBrk="1" hangingPunct="1">
              <a:buFont typeface="Arial" panose="020B0604020202020204" pitchFamily="34" charset="0"/>
              <a:buChar char="•"/>
            </a:pPr>
            <a:r>
              <a:rPr lang="en-GB" altLang="en-US" sz="2600" dirty="0"/>
              <a:t>Servers</a:t>
            </a:r>
          </a:p>
          <a:p>
            <a:pPr marL="457200" indent="-457200" eaLnBrk="1" hangingPunct="1">
              <a:buFont typeface="Arial" panose="020B0604020202020204" pitchFamily="34" charset="0"/>
              <a:buChar char="•"/>
            </a:pPr>
            <a:r>
              <a:rPr lang="en-GB" altLang="en-US" sz="2600" dirty="0"/>
              <a:t>NTDS Settings</a:t>
            </a:r>
          </a:p>
          <a:p>
            <a:pPr marL="457200" indent="-457200" eaLnBrk="1" hangingPunct="1">
              <a:buFont typeface="Arial" panose="020B0604020202020204" pitchFamily="34" charset="0"/>
              <a:buChar char="•"/>
            </a:pPr>
            <a:r>
              <a:rPr lang="en-GB" altLang="en-US" sz="2600" dirty="0"/>
              <a:t>Sites</a:t>
            </a:r>
          </a:p>
          <a:p>
            <a:pPr marL="457200" indent="-457200" eaLnBrk="1" hangingPunct="1">
              <a:buFont typeface="Arial" panose="020B0604020202020204" pitchFamily="34" charset="0"/>
              <a:buChar char="•"/>
            </a:pPr>
            <a:r>
              <a:rPr lang="en-GB" altLang="en-US" sz="2600" dirty="0"/>
              <a:t>Subnets</a:t>
            </a:r>
          </a:p>
          <a:p>
            <a:pPr marL="457200" indent="-457200" eaLnBrk="1" hangingPunct="1">
              <a:buFont typeface="Arial" panose="020B0604020202020204" pitchFamily="34" charset="0"/>
              <a:buChar char="•"/>
            </a:pPr>
            <a:r>
              <a:rPr lang="en-GB" altLang="en-US" sz="2600" dirty="0"/>
              <a:t>Site Links</a:t>
            </a:r>
          </a:p>
          <a:p>
            <a:pPr marL="457200" indent="-457200" eaLnBrk="1" hangingPunct="1">
              <a:buFont typeface="Arial" panose="020B0604020202020204" pitchFamily="34" charset="0"/>
              <a:buChar char="•"/>
            </a:pPr>
            <a:r>
              <a:rPr lang="en-GB" altLang="en-US" sz="2600" dirty="0"/>
              <a:t>Bridgeheads</a:t>
            </a:r>
          </a:p>
          <a:p>
            <a:pPr marL="457200" indent="-457200" eaLnBrk="1" hangingPunct="1">
              <a:buFont typeface="Arial" panose="020B0604020202020204" pitchFamily="34" charset="0"/>
              <a:buChar char="•"/>
            </a:pPr>
            <a:r>
              <a:rPr lang="en-GB" altLang="en-US" sz="2600" dirty="0"/>
              <a:t>Site Link Bridges</a:t>
            </a:r>
          </a:p>
          <a:p>
            <a:pPr marL="457200" indent="-457200" eaLnBrk="1" hangingPunct="1">
              <a:buFont typeface="Arial" panose="020B0604020202020204" pitchFamily="34" charset="0"/>
              <a:buChar char="•"/>
            </a:pPr>
            <a:r>
              <a:rPr lang="en-GB" altLang="en-US" sz="2600" dirty="0"/>
              <a:t>Cross-Reference</a:t>
            </a:r>
            <a:endParaRPr lang="en-US" altLang="en-US" sz="2600" dirty="0"/>
          </a:p>
        </p:txBody>
      </p:sp>
      <p:sp>
        <p:nvSpPr>
          <p:cNvPr id="54275" name="Rectangle 4">
            <a:extLst>
              <a:ext uri="{FF2B5EF4-FFF2-40B4-BE49-F238E27FC236}">
                <a16:creationId xmlns:a16="http://schemas.microsoft.com/office/drawing/2014/main" id="{2874EF89-EA0D-4D15-A9F4-DAFB25EFA1C2}"/>
              </a:ext>
            </a:extLst>
          </p:cNvPr>
          <p:cNvSpPr>
            <a:spLocks noGrp="1" noChangeArrowheads="1"/>
          </p:cNvSpPr>
          <p:nvPr>
            <p:ph type="title"/>
          </p:nvPr>
        </p:nvSpPr>
        <p:spPr/>
        <p:txBody>
          <a:bodyPr/>
          <a:lstStyle/>
          <a:p>
            <a:pPr eaLnBrk="1" hangingPunct="1"/>
            <a:r>
              <a:rPr lang="en-GB" altLang="en-US"/>
              <a:t>Topology-related Components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EE9CA83-A4E6-4F26-999B-96936B5D3BDB}"/>
              </a:ext>
            </a:extLst>
          </p:cNvPr>
          <p:cNvSpPr>
            <a:spLocks noGrp="1" noChangeArrowheads="1"/>
          </p:cNvSpPr>
          <p:nvPr>
            <p:ph type="title"/>
          </p:nvPr>
        </p:nvSpPr>
        <p:spPr/>
        <p:txBody>
          <a:bodyPr/>
          <a:lstStyle/>
          <a:p>
            <a:pPr eaLnBrk="1" hangingPunct="1"/>
            <a:r>
              <a:rPr lang="en-US" altLang="en-US" dirty="0"/>
              <a:t>Sites and Replication </a:t>
            </a:r>
          </a:p>
        </p:txBody>
      </p:sp>
      <p:sp>
        <p:nvSpPr>
          <p:cNvPr id="55299" name="Rectangle 3">
            <a:extLst>
              <a:ext uri="{FF2B5EF4-FFF2-40B4-BE49-F238E27FC236}">
                <a16:creationId xmlns:a16="http://schemas.microsoft.com/office/drawing/2014/main" id="{E893CF21-75A3-49C0-90BD-4E330954A60F}"/>
              </a:ext>
            </a:extLst>
          </p:cNvPr>
          <p:cNvSpPr>
            <a:spLocks noGrp="1" noChangeArrowheads="1"/>
          </p:cNvSpPr>
          <p:nvPr>
            <p:ph type="body" idx="1"/>
          </p:nvPr>
        </p:nvSpPr>
        <p:spPr>
          <a:xfrm>
            <a:off x="838200" y="1581877"/>
            <a:ext cx="6411600" cy="2196000"/>
          </a:xfrm>
        </p:spPr>
        <p:txBody>
          <a:bodyPr/>
          <a:lstStyle/>
          <a:p>
            <a:pPr marL="342900" indent="-342900" eaLnBrk="1" hangingPunct="1">
              <a:buFont typeface="Arial" panose="020B0604020202020204" pitchFamily="34" charset="0"/>
              <a:buChar char="•"/>
            </a:pPr>
            <a:r>
              <a:rPr lang="en-GB" altLang="en-US" sz="2000" dirty="0"/>
              <a:t>Site Design with Replication in Mind</a:t>
            </a:r>
            <a:r>
              <a:rPr lang="en-US" altLang="en-US" sz="2000" dirty="0"/>
              <a:t> </a:t>
            </a:r>
            <a:endParaRPr lang="en-GB" altLang="en-US" sz="2000" dirty="0"/>
          </a:p>
          <a:p>
            <a:pPr marL="342900" indent="-342900" eaLnBrk="1" hangingPunct="1">
              <a:buFont typeface="Arial" panose="020B0604020202020204" pitchFamily="34" charset="0"/>
              <a:buChar char="•"/>
            </a:pPr>
            <a:r>
              <a:rPr lang="en-GB" altLang="en-US" sz="2000" dirty="0"/>
              <a:t>Subnet-to-Site Mapping</a:t>
            </a:r>
            <a:r>
              <a:rPr lang="en-US" altLang="en-US" sz="2000" dirty="0"/>
              <a:t> </a:t>
            </a:r>
            <a:endParaRPr lang="en-GB" altLang="en-US" sz="2000" dirty="0"/>
          </a:p>
          <a:p>
            <a:pPr marL="342900" indent="-342900" eaLnBrk="1" hangingPunct="1">
              <a:buFont typeface="Arial" panose="020B0604020202020204" pitchFamily="34" charset="0"/>
              <a:buChar char="•"/>
            </a:pPr>
            <a:r>
              <a:rPr lang="en-GB" altLang="en-US" sz="2000" dirty="0"/>
              <a:t>Default Site</a:t>
            </a:r>
            <a:r>
              <a:rPr lang="en-US" altLang="en-US" sz="2000" dirty="0"/>
              <a:t> </a:t>
            </a:r>
          </a:p>
          <a:p>
            <a:pPr marL="342900" indent="-342900" eaLnBrk="1" hangingPunct="1">
              <a:buFont typeface="Arial" panose="020B0604020202020204" pitchFamily="34" charset="0"/>
              <a:buChar char="•"/>
            </a:pPr>
            <a:r>
              <a:rPr lang="en-US" altLang="en-US" sz="2000" dirty="0"/>
              <a:t>Default Site Link</a:t>
            </a:r>
            <a:endParaRPr lang="en-GB" altLang="en-US" sz="2000" dirty="0"/>
          </a:p>
          <a:p>
            <a:pPr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Concepts</a:t>
              </a:r>
              <a:endParaRPr lang="en-US" altLang="zh-CN" sz="2000" b="1" kern="0" spc="100" dirty="0"/>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AD Replication Topology</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21"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B5276DE-BD5D-4C21-A8C4-19C22FC9FD8A}"/>
              </a:ext>
            </a:extLst>
          </p:cNvPr>
          <p:cNvSpPr>
            <a:spLocks noGrp="1" noChangeArrowheads="1"/>
          </p:cNvSpPr>
          <p:nvPr>
            <p:ph type="title"/>
          </p:nvPr>
        </p:nvSpPr>
        <p:spPr/>
        <p:txBody>
          <a:bodyPr/>
          <a:lstStyle/>
          <a:p>
            <a:pPr eaLnBrk="1" hangingPunct="1"/>
            <a:r>
              <a:rPr lang="en-US" altLang="en-US" dirty="0"/>
              <a:t>Replication </a:t>
            </a:r>
            <a:r>
              <a:rPr lang="en-GB" altLang="en-US" dirty="0"/>
              <a:t>Transports</a:t>
            </a:r>
            <a:endParaRPr lang="en-US" altLang="en-US" dirty="0"/>
          </a:p>
        </p:txBody>
      </p:sp>
      <p:sp>
        <p:nvSpPr>
          <p:cNvPr id="56323" name="Rectangle 3">
            <a:extLst>
              <a:ext uri="{FF2B5EF4-FFF2-40B4-BE49-F238E27FC236}">
                <a16:creationId xmlns:a16="http://schemas.microsoft.com/office/drawing/2014/main" id="{F8DFE23A-E734-44D3-A4F8-DB160AB054FD}"/>
              </a:ext>
            </a:extLst>
          </p:cNvPr>
          <p:cNvSpPr>
            <a:spLocks noChangeArrowheads="1"/>
          </p:cNvSpPr>
          <p:nvPr/>
        </p:nvSpPr>
        <p:spPr bwMode="auto">
          <a:xfrm>
            <a:off x="609600" y="1747324"/>
            <a:ext cx="7658100" cy="704850"/>
          </a:xfrm>
          <a:prstGeom prst="rect">
            <a:avLst/>
          </a:prstGeom>
          <a:gradFill rotWithShape="0">
            <a:gsLst>
              <a:gs pos="0">
                <a:srgbClr val="FFDBDC"/>
              </a:gs>
              <a:gs pos="100000">
                <a:srgbClr val="FFA3A5"/>
              </a:gs>
            </a:gsLst>
            <a:lin ang="2700000" scaled="1"/>
          </a:gradFill>
          <a:ln w="12700">
            <a:solidFill>
              <a:schemeClr val="tx1"/>
            </a:solidFill>
            <a:miter lim="800000"/>
            <a:headEnd type="none" w="med" len="sm"/>
            <a:tailEnd/>
          </a:ln>
          <a:effectLst>
            <a:outerShdw dist="107763" dir="2700000" algn="ctr" rotWithShape="0">
              <a:schemeClr val="bg2"/>
            </a:outerShdw>
          </a:effec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6020" name="Rectangle 4">
            <a:extLst>
              <a:ext uri="{FF2B5EF4-FFF2-40B4-BE49-F238E27FC236}">
                <a16:creationId xmlns:a16="http://schemas.microsoft.com/office/drawing/2014/main" id="{E4B019C3-BD1C-405D-9293-102FC8CEA538}"/>
              </a:ext>
            </a:extLst>
          </p:cNvPr>
          <p:cNvSpPr>
            <a:spLocks noChangeArrowheads="1"/>
          </p:cNvSpPr>
          <p:nvPr/>
        </p:nvSpPr>
        <p:spPr bwMode="auto">
          <a:xfrm>
            <a:off x="609600" y="2433124"/>
            <a:ext cx="7658100" cy="3448050"/>
          </a:xfrm>
          <a:prstGeom prst="rect">
            <a:avLst/>
          </a:prstGeom>
          <a:gradFill rotWithShape="0">
            <a:gsLst>
              <a:gs pos="0">
                <a:srgbClr val="7DD4FF">
                  <a:gamma/>
                  <a:tint val="13333"/>
                  <a:invGamma/>
                </a:srgbClr>
              </a:gs>
              <a:gs pos="100000">
                <a:srgbClr val="7DD4FF"/>
              </a:gs>
            </a:gsLst>
            <a:lin ang="2700000" scaled="1"/>
          </a:gradFill>
          <a:ln w="12700">
            <a:solidFill>
              <a:schemeClr val="tx1"/>
            </a:solidFill>
            <a:miter lim="800000"/>
            <a:headEnd type="none" w="med" len="sm"/>
            <a:tailEnd/>
          </a:ln>
          <a:effectLst>
            <a:outerShdw dist="107763" dir="2700000" algn="ctr" rotWithShape="0">
              <a:schemeClr val="bg2"/>
            </a:outerShdw>
          </a:effectLst>
        </p:spPr>
        <p:txBody>
          <a:bodyPr wrap="none" lIns="92075" tIns="46038" rIns="92075" bIns="46038" anchor="ctr"/>
          <a:lstStyle/>
          <a:p>
            <a:pPr algn="ctr">
              <a:defRPr/>
            </a:pPr>
            <a:endParaRPr lang="en-US" sz="2000" b="1">
              <a:effectLst>
                <a:outerShdw blurRad="38100" dist="38100" dir="2700000" algn="tl">
                  <a:srgbClr val="FFFFFF"/>
                </a:outerShdw>
              </a:effectLst>
            </a:endParaRPr>
          </a:p>
        </p:txBody>
      </p:sp>
      <p:sp>
        <p:nvSpPr>
          <p:cNvPr id="86021" name="Text Box 5">
            <a:extLst>
              <a:ext uri="{FF2B5EF4-FFF2-40B4-BE49-F238E27FC236}">
                <a16:creationId xmlns:a16="http://schemas.microsoft.com/office/drawing/2014/main" id="{BBEC5548-4938-47FC-AC44-0F9E9118BB7B}"/>
              </a:ext>
            </a:extLst>
          </p:cNvPr>
          <p:cNvSpPr txBox="1">
            <a:spLocks noChangeArrowheads="1"/>
          </p:cNvSpPr>
          <p:nvPr/>
        </p:nvSpPr>
        <p:spPr bwMode="auto">
          <a:xfrm>
            <a:off x="757238" y="2522025"/>
            <a:ext cx="2093912" cy="329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339966"/>
                </a:solidFill>
                <a:miter lim="800000"/>
                <a:headEnd type="none" w="med"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70000"/>
              </a:spcBef>
              <a:defRPr/>
            </a:pPr>
            <a:r>
              <a:rPr lang="en-US" sz="2200" b="1" dirty="0"/>
              <a:t>Transport</a:t>
            </a:r>
          </a:p>
          <a:p>
            <a:pPr>
              <a:lnSpc>
                <a:spcPct val="95000"/>
              </a:lnSpc>
              <a:spcBef>
                <a:spcPct val="70000"/>
              </a:spcBef>
              <a:defRPr/>
            </a:pPr>
            <a:r>
              <a:rPr lang="en-US" sz="2200" b="1" dirty="0"/>
              <a:t>Topology</a:t>
            </a:r>
          </a:p>
          <a:p>
            <a:pPr>
              <a:lnSpc>
                <a:spcPct val="95000"/>
              </a:lnSpc>
              <a:spcBef>
                <a:spcPct val="70000"/>
              </a:spcBef>
              <a:defRPr/>
            </a:pPr>
            <a:r>
              <a:rPr lang="en-US" sz="2200" b="1" dirty="0"/>
              <a:t>Schedule</a:t>
            </a:r>
            <a:br>
              <a:rPr lang="en-US" sz="2200" b="1" dirty="0"/>
            </a:br>
            <a:endParaRPr lang="en-US" sz="2200" b="1" dirty="0"/>
          </a:p>
          <a:p>
            <a:pPr>
              <a:lnSpc>
                <a:spcPct val="95000"/>
              </a:lnSpc>
              <a:spcBef>
                <a:spcPct val="70000"/>
              </a:spcBef>
              <a:defRPr/>
            </a:pPr>
            <a:r>
              <a:rPr lang="en-US" sz="2200" b="1" dirty="0"/>
              <a:t>Replication</a:t>
            </a:r>
            <a:br>
              <a:rPr lang="en-US" sz="2200" b="1" dirty="0"/>
            </a:br>
            <a:r>
              <a:rPr lang="en-US" sz="2200" b="1" dirty="0"/>
              <a:t>Model</a:t>
            </a:r>
          </a:p>
          <a:p>
            <a:pPr>
              <a:lnSpc>
                <a:spcPct val="95000"/>
              </a:lnSpc>
              <a:spcBef>
                <a:spcPct val="70000"/>
              </a:spcBef>
              <a:defRPr/>
            </a:pPr>
            <a:r>
              <a:rPr lang="en-US" sz="2200" b="1" dirty="0"/>
              <a:t>Compression</a:t>
            </a:r>
            <a:endParaRPr lang="en-US" sz="2000" b="1" dirty="0">
              <a:effectLst>
                <a:outerShdw blurRad="38100" dist="38100" dir="2700000" algn="tl">
                  <a:srgbClr val="C0C0C0"/>
                </a:outerShdw>
              </a:effectLst>
            </a:endParaRPr>
          </a:p>
        </p:txBody>
      </p:sp>
      <p:sp>
        <p:nvSpPr>
          <p:cNvPr id="56326" name="Text Box 6">
            <a:extLst>
              <a:ext uri="{FF2B5EF4-FFF2-40B4-BE49-F238E27FC236}">
                <a16:creationId xmlns:a16="http://schemas.microsoft.com/office/drawing/2014/main" id="{ACE4A9CA-EFE2-4C62-B18D-DD6D5496F30C}"/>
              </a:ext>
            </a:extLst>
          </p:cNvPr>
          <p:cNvSpPr txBox="1">
            <a:spLocks noChangeArrowheads="1"/>
          </p:cNvSpPr>
          <p:nvPr/>
        </p:nvSpPr>
        <p:spPr bwMode="auto">
          <a:xfrm>
            <a:off x="3481388" y="2522025"/>
            <a:ext cx="1808162" cy="329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339966"/>
                </a:solidFill>
                <a:miter lim="800000"/>
                <a:headEnd type="none" w="med"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5000"/>
              </a:lnSpc>
              <a:spcBef>
                <a:spcPct val="70000"/>
              </a:spcBef>
            </a:pPr>
            <a:r>
              <a:rPr lang="en-US" altLang="en-US" sz="2200" i="1" dirty="0"/>
              <a:t>RPC</a:t>
            </a:r>
          </a:p>
          <a:p>
            <a:pPr>
              <a:lnSpc>
                <a:spcPct val="95000"/>
              </a:lnSpc>
              <a:spcBef>
                <a:spcPct val="70000"/>
              </a:spcBef>
            </a:pPr>
            <a:r>
              <a:rPr lang="en-US" altLang="en-US" sz="2200" i="1" dirty="0"/>
              <a:t>Ring</a:t>
            </a:r>
          </a:p>
          <a:p>
            <a:pPr>
              <a:lnSpc>
                <a:spcPct val="95000"/>
              </a:lnSpc>
              <a:spcBef>
                <a:spcPct val="70000"/>
              </a:spcBef>
            </a:pPr>
            <a:r>
              <a:rPr lang="en-US" altLang="en-US" sz="2200" i="1" dirty="0"/>
              <a:t>Frequency </a:t>
            </a:r>
            <a:br>
              <a:rPr lang="en-US" altLang="en-US" sz="2200" i="1" dirty="0"/>
            </a:br>
            <a:endParaRPr lang="en-US" altLang="en-US" sz="2200" i="1" dirty="0"/>
          </a:p>
          <a:p>
            <a:pPr>
              <a:lnSpc>
                <a:spcPct val="95000"/>
              </a:lnSpc>
              <a:spcBef>
                <a:spcPct val="70000"/>
              </a:spcBef>
            </a:pPr>
            <a:r>
              <a:rPr lang="en-US" altLang="en-US" sz="2200" i="1" dirty="0"/>
              <a:t>Notify &amp; Pull</a:t>
            </a:r>
            <a:br>
              <a:rPr lang="en-US" altLang="en-US" sz="2200" i="1" dirty="0"/>
            </a:br>
            <a:endParaRPr lang="en-US" altLang="en-US" sz="2200" i="1" dirty="0"/>
          </a:p>
          <a:p>
            <a:pPr>
              <a:lnSpc>
                <a:spcPct val="95000"/>
              </a:lnSpc>
              <a:spcBef>
                <a:spcPct val="70000"/>
              </a:spcBef>
            </a:pPr>
            <a:r>
              <a:rPr lang="en-US" altLang="en-US" sz="2200" i="1" dirty="0"/>
              <a:t>None</a:t>
            </a:r>
            <a:endParaRPr lang="en-US" altLang="en-US" sz="2200" b="1" dirty="0"/>
          </a:p>
        </p:txBody>
      </p:sp>
      <p:sp>
        <p:nvSpPr>
          <p:cNvPr id="56327" name="Text Box 7">
            <a:extLst>
              <a:ext uri="{FF2B5EF4-FFF2-40B4-BE49-F238E27FC236}">
                <a16:creationId xmlns:a16="http://schemas.microsoft.com/office/drawing/2014/main" id="{B5A8FF46-E02A-4A8F-8ED3-67847DF4BEF7}"/>
              </a:ext>
            </a:extLst>
          </p:cNvPr>
          <p:cNvSpPr txBox="1">
            <a:spLocks noChangeArrowheads="1"/>
          </p:cNvSpPr>
          <p:nvPr/>
        </p:nvSpPr>
        <p:spPr bwMode="auto">
          <a:xfrm>
            <a:off x="5938838" y="2522025"/>
            <a:ext cx="2227262" cy="329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339966"/>
                </a:solidFill>
                <a:miter lim="800000"/>
                <a:headEnd type="none" w="med"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5000"/>
              </a:lnSpc>
              <a:spcBef>
                <a:spcPct val="70000"/>
              </a:spcBef>
            </a:pPr>
            <a:r>
              <a:rPr lang="en-US" altLang="en-US" sz="2200" i="1" dirty="0"/>
              <a:t>RPC or SMTP</a:t>
            </a:r>
          </a:p>
          <a:p>
            <a:pPr>
              <a:lnSpc>
                <a:spcPct val="95000"/>
              </a:lnSpc>
              <a:spcBef>
                <a:spcPct val="70000"/>
              </a:spcBef>
            </a:pPr>
            <a:r>
              <a:rPr lang="en-US" altLang="en-US" sz="2200" i="1" dirty="0"/>
              <a:t>Spanning Tree</a:t>
            </a:r>
          </a:p>
          <a:p>
            <a:pPr>
              <a:lnSpc>
                <a:spcPct val="95000"/>
              </a:lnSpc>
              <a:spcBef>
                <a:spcPct val="70000"/>
              </a:spcBef>
            </a:pPr>
            <a:r>
              <a:rPr lang="en-US" altLang="en-US" sz="2200" i="1" dirty="0"/>
              <a:t>Availability </a:t>
            </a:r>
            <a:br>
              <a:rPr lang="en-US" altLang="en-US" sz="2200" i="1" dirty="0"/>
            </a:br>
            <a:endParaRPr lang="en-US" altLang="en-US" sz="2200" i="1" dirty="0"/>
          </a:p>
          <a:p>
            <a:pPr>
              <a:lnSpc>
                <a:spcPct val="95000"/>
              </a:lnSpc>
              <a:spcBef>
                <a:spcPct val="70000"/>
              </a:spcBef>
            </a:pPr>
            <a:r>
              <a:rPr lang="en-US" altLang="en-US" sz="2200" i="1" dirty="0"/>
              <a:t>Pull  / Store and Forward</a:t>
            </a:r>
          </a:p>
          <a:p>
            <a:pPr>
              <a:lnSpc>
                <a:spcPct val="95000"/>
              </a:lnSpc>
              <a:spcBef>
                <a:spcPct val="70000"/>
              </a:spcBef>
            </a:pPr>
            <a:r>
              <a:rPr lang="en-US" altLang="en-US" sz="2200" i="1" dirty="0"/>
              <a:t>Full</a:t>
            </a:r>
            <a:endParaRPr lang="en-US" altLang="en-US" sz="2200" b="1" dirty="0"/>
          </a:p>
        </p:txBody>
      </p:sp>
      <p:sp>
        <p:nvSpPr>
          <p:cNvPr id="86024" name="Text Box 8">
            <a:extLst>
              <a:ext uri="{FF2B5EF4-FFF2-40B4-BE49-F238E27FC236}">
                <a16:creationId xmlns:a16="http://schemas.microsoft.com/office/drawing/2014/main" id="{C07F7AE6-1A9F-4C84-9125-264BCBE34469}"/>
              </a:ext>
            </a:extLst>
          </p:cNvPr>
          <p:cNvSpPr txBox="1">
            <a:spLocks noChangeArrowheads="1"/>
          </p:cNvSpPr>
          <p:nvPr/>
        </p:nvSpPr>
        <p:spPr bwMode="auto">
          <a:xfrm>
            <a:off x="3481388" y="1721924"/>
            <a:ext cx="1808162" cy="736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339966"/>
                </a:solidFill>
                <a:miter lim="800000"/>
                <a:headEnd type="none" w="med"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70000"/>
              </a:spcBef>
              <a:defRPr/>
            </a:pPr>
            <a:r>
              <a:rPr lang="en-US" sz="2200" b="1" i="1" dirty="0"/>
              <a:t>Intra-Site</a:t>
            </a:r>
            <a:br>
              <a:rPr lang="en-US" sz="2200" b="1" i="1" dirty="0"/>
            </a:br>
            <a:r>
              <a:rPr lang="en-US" sz="2200" b="1" i="1" dirty="0"/>
              <a:t>Replication</a:t>
            </a:r>
            <a:endParaRPr lang="en-US" sz="2000" b="1" dirty="0">
              <a:effectLst>
                <a:outerShdw blurRad="38100" dist="38100" dir="2700000" algn="tl">
                  <a:srgbClr val="C0C0C0"/>
                </a:outerShdw>
              </a:effectLst>
            </a:endParaRPr>
          </a:p>
        </p:txBody>
      </p:sp>
      <p:sp>
        <p:nvSpPr>
          <p:cNvPr id="86025" name="Text Box 9">
            <a:extLst>
              <a:ext uri="{FF2B5EF4-FFF2-40B4-BE49-F238E27FC236}">
                <a16:creationId xmlns:a16="http://schemas.microsoft.com/office/drawing/2014/main" id="{034B217F-0E3D-4434-B602-CB97654276AC}"/>
              </a:ext>
            </a:extLst>
          </p:cNvPr>
          <p:cNvSpPr txBox="1">
            <a:spLocks noChangeArrowheads="1"/>
          </p:cNvSpPr>
          <p:nvPr/>
        </p:nvSpPr>
        <p:spPr bwMode="auto">
          <a:xfrm>
            <a:off x="5938838" y="1721924"/>
            <a:ext cx="1884362" cy="736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339966"/>
                </a:solidFill>
                <a:miter lim="800000"/>
                <a:headEnd type="none" w="med"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95000"/>
              </a:lnSpc>
              <a:spcBef>
                <a:spcPct val="70000"/>
              </a:spcBef>
              <a:defRPr/>
            </a:pPr>
            <a:r>
              <a:rPr lang="en-US" sz="2200" b="1" i="1" dirty="0"/>
              <a:t>Inter-Site</a:t>
            </a:r>
            <a:br>
              <a:rPr lang="en-US" sz="2200" b="1" i="1" dirty="0"/>
            </a:br>
            <a:r>
              <a:rPr lang="en-US" sz="2200" b="1" i="1" dirty="0"/>
              <a:t>Replication</a:t>
            </a:r>
            <a:endParaRPr lang="en-US" sz="2000" b="1" dirty="0">
              <a:effectLst>
                <a:outerShdw blurRad="38100" dist="38100" dir="2700000" algn="tl">
                  <a:srgbClr val="C0C0C0"/>
                </a:outerShdw>
              </a:effectLst>
            </a:endParaRPr>
          </a:p>
        </p:txBody>
      </p:sp>
    </p:spTree>
  </p:cSld>
  <p:clrMapOvr>
    <a:masterClrMapping/>
  </p:clrMapOvr>
  <p:transition>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15">
            <a:extLst>
              <a:ext uri="{FF2B5EF4-FFF2-40B4-BE49-F238E27FC236}">
                <a16:creationId xmlns:a16="http://schemas.microsoft.com/office/drawing/2014/main" id="{4018A0B1-2123-4FD7-AFAE-003DFCD5D115}"/>
              </a:ext>
            </a:extLst>
          </p:cNvPr>
          <p:cNvSpPr>
            <a:spLocks noChangeArrowheads="1"/>
          </p:cNvSpPr>
          <p:nvPr/>
        </p:nvSpPr>
        <p:spPr bwMode="auto">
          <a:xfrm>
            <a:off x="4872038" y="4767263"/>
            <a:ext cx="1676400" cy="533400"/>
          </a:xfrm>
          <a:prstGeom prst="can">
            <a:avLst>
              <a:gd name="adj" fmla="val 25000"/>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Domain C</a:t>
            </a:r>
          </a:p>
        </p:txBody>
      </p:sp>
      <p:sp>
        <p:nvSpPr>
          <p:cNvPr id="57347" name="AutoShape 14">
            <a:extLst>
              <a:ext uri="{FF2B5EF4-FFF2-40B4-BE49-F238E27FC236}">
                <a16:creationId xmlns:a16="http://schemas.microsoft.com/office/drawing/2014/main" id="{C2213048-7EF4-47C2-ABF5-10C42C520636}"/>
              </a:ext>
            </a:extLst>
          </p:cNvPr>
          <p:cNvSpPr>
            <a:spLocks noChangeArrowheads="1"/>
          </p:cNvSpPr>
          <p:nvPr/>
        </p:nvSpPr>
        <p:spPr bwMode="auto">
          <a:xfrm>
            <a:off x="4872038" y="4262438"/>
            <a:ext cx="1676400" cy="533400"/>
          </a:xfrm>
          <a:prstGeom prst="can">
            <a:avLst>
              <a:gd name="adj" fmla="val 25000"/>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Domain A</a:t>
            </a:r>
          </a:p>
        </p:txBody>
      </p:sp>
      <p:sp>
        <p:nvSpPr>
          <p:cNvPr id="57348" name="Rectangle 2">
            <a:extLst>
              <a:ext uri="{FF2B5EF4-FFF2-40B4-BE49-F238E27FC236}">
                <a16:creationId xmlns:a16="http://schemas.microsoft.com/office/drawing/2014/main" id="{FD5D2A80-CF61-46E8-949E-E95732CB9C23}"/>
              </a:ext>
            </a:extLst>
          </p:cNvPr>
          <p:cNvSpPr>
            <a:spLocks noGrp="1" noChangeArrowheads="1"/>
          </p:cNvSpPr>
          <p:nvPr>
            <p:ph type="title"/>
          </p:nvPr>
        </p:nvSpPr>
        <p:spPr>
          <a:xfrm>
            <a:off x="684921" y="372159"/>
            <a:ext cx="5246956" cy="723445"/>
          </a:xfrm>
        </p:spPr>
        <p:txBody>
          <a:bodyPr>
            <a:normAutofit fontScale="90000"/>
          </a:bodyPr>
          <a:lstStyle/>
          <a:p>
            <a:pPr eaLnBrk="1" hangingPunct="1"/>
            <a:r>
              <a:rPr lang="en-GB" altLang="en-US" sz="3600" dirty="0"/>
              <a:t>Global </a:t>
            </a:r>
            <a:r>
              <a:rPr lang="en-GB" altLang="en-US" sz="3600" dirty="0" err="1"/>
              <a:t>Catalog</a:t>
            </a:r>
            <a:r>
              <a:rPr lang="en-GB" altLang="en-US" sz="3600" dirty="0"/>
              <a:t> Replication</a:t>
            </a:r>
          </a:p>
        </p:txBody>
      </p:sp>
      <p:sp>
        <p:nvSpPr>
          <p:cNvPr id="57349" name="AutoShape 4">
            <a:extLst>
              <a:ext uri="{FF2B5EF4-FFF2-40B4-BE49-F238E27FC236}">
                <a16:creationId xmlns:a16="http://schemas.microsoft.com/office/drawing/2014/main" id="{0F796B55-B86B-4AE0-9F4C-7F185F24962B}"/>
              </a:ext>
            </a:extLst>
          </p:cNvPr>
          <p:cNvSpPr>
            <a:spLocks noChangeArrowheads="1"/>
          </p:cNvSpPr>
          <p:nvPr/>
        </p:nvSpPr>
        <p:spPr bwMode="auto">
          <a:xfrm>
            <a:off x="4872038" y="3759200"/>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Domain B</a:t>
            </a:r>
          </a:p>
        </p:txBody>
      </p:sp>
      <p:sp>
        <p:nvSpPr>
          <p:cNvPr id="57350" name="AutoShape 5">
            <a:extLst>
              <a:ext uri="{FF2B5EF4-FFF2-40B4-BE49-F238E27FC236}">
                <a16:creationId xmlns:a16="http://schemas.microsoft.com/office/drawing/2014/main" id="{92F32BD4-FD0E-46F8-B7A7-ADCCD9A76B9C}"/>
              </a:ext>
            </a:extLst>
          </p:cNvPr>
          <p:cNvSpPr>
            <a:spLocks noChangeArrowheads="1"/>
          </p:cNvSpPr>
          <p:nvPr/>
        </p:nvSpPr>
        <p:spPr bwMode="auto">
          <a:xfrm>
            <a:off x="4872038" y="3254375"/>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Configuration</a:t>
            </a:r>
          </a:p>
        </p:txBody>
      </p:sp>
      <p:sp>
        <p:nvSpPr>
          <p:cNvPr id="57351" name="AutoShape 6">
            <a:extLst>
              <a:ext uri="{FF2B5EF4-FFF2-40B4-BE49-F238E27FC236}">
                <a16:creationId xmlns:a16="http://schemas.microsoft.com/office/drawing/2014/main" id="{A7A8F690-DC1C-4008-8FDE-B8B089BC22BC}"/>
              </a:ext>
            </a:extLst>
          </p:cNvPr>
          <p:cNvSpPr>
            <a:spLocks noChangeArrowheads="1"/>
          </p:cNvSpPr>
          <p:nvPr/>
        </p:nvSpPr>
        <p:spPr bwMode="auto">
          <a:xfrm>
            <a:off x="4872038" y="2751138"/>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dirty="0"/>
              <a:t>Schema</a:t>
            </a:r>
          </a:p>
        </p:txBody>
      </p:sp>
      <p:sp>
        <p:nvSpPr>
          <p:cNvPr id="57352" name="Text Box 19">
            <a:extLst>
              <a:ext uri="{FF2B5EF4-FFF2-40B4-BE49-F238E27FC236}">
                <a16:creationId xmlns:a16="http://schemas.microsoft.com/office/drawing/2014/main" id="{5D9102D6-1F62-48D2-8BC2-E4C1384115CE}"/>
              </a:ext>
            </a:extLst>
          </p:cNvPr>
          <p:cNvSpPr txBox="1">
            <a:spLocks noChangeArrowheads="1"/>
          </p:cNvSpPr>
          <p:nvPr/>
        </p:nvSpPr>
        <p:spPr bwMode="auto">
          <a:xfrm>
            <a:off x="4943475" y="1925638"/>
            <a:ext cx="1625600" cy="711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Global catalog</a:t>
            </a:r>
            <a:br>
              <a:rPr lang="en-GB" altLang="en-US" sz="2000" b="1">
                <a:solidFill>
                  <a:srgbClr val="CC0066"/>
                </a:solidFill>
                <a:latin typeface="Arial Narrow" panose="020B0606020202030204" pitchFamily="34" charset="0"/>
              </a:rPr>
            </a:br>
            <a:r>
              <a:rPr lang="en-GB" altLang="en-US" sz="2000" b="1">
                <a:solidFill>
                  <a:srgbClr val="CC0066"/>
                </a:solidFill>
                <a:latin typeface="Arial Narrow" panose="020B0606020202030204" pitchFamily="34" charset="0"/>
              </a:rPr>
              <a:t> for Domain B</a:t>
            </a:r>
            <a:endParaRPr lang="en-US" altLang="en-US" sz="2000" b="1">
              <a:solidFill>
                <a:srgbClr val="CC0066"/>
              </a:solidFill>
              <a:latin typeface="Arial Narrow" panose="020B0606020202030204" pitchFamily="34" charset="0"/>
            </a:endParaRPr>
          </a:p>
        </p:txBody>
      </p:sp>
      <p:sp>
        <p:nvSpPr>
          <p:cNvPr id="57353" name="Text Box 20">
            <a:extLst>
              <a:ext uri="{FF2B5EF4-FFF2-40B4-BE49-F238E27FC236}">
                <a16:creationId xmlns:a16="http://schemas.microsoft.com/office/drawing/2014/main" id="{A6B978E5-DB58-4C2D-BF6C-FD6A07B598A6}"/>
              </a:ext>
            </a:extLst>
          </p:cNvPr>
          <p:cNvSpPr txBox="1">
            <a:spLocks noChangeArrowheads="1"/>
          </p:cNvSpPr>
          <p:nvPr/>
        </p:nvSpPr>
        <p:spPr bwMode="auto">
          <a:xfrm>
            <a:off x="8256588" y="1916113"/>
            <a:ext cx="1625600" cy="711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b="1">
                <a:solidFill>
                  <a:srgbClr val="CC0066"/>
                </a:solidFill>
                <a:latin typeface="Arial Narrow" panose="020B0606020202030204" pitchFamily="34" charset="0"/>
              </a:rPr>
              <a:t>Global catalog</a:t>
            </a:r>
            <a:br>
              <a:rPr lang="en-GB" altLang="en-US" sz="2000" b="1">
                <a:solidFill>
                  <a:srgbClr val="CC0066"/>
                </a:solidFill>
                <a:latin typeface="Arial Narrow" panose="020B0606020202030204" pitchFamily="34" charset="0"/>
              </a:rPr>
            </a:br>
            <a:r>
              <a:rPr lang="en-GB" altLang="en-US" sz="2000" b="1">
                <a:solidFill>
                  <a:srgbClr val="CC0066"/>
                </a:solidFill>
                <a:latin typeface="Arial Narrow" panose="020B0606020202030204" pitchFamily="34" charset="0"/>
              </a:rPr>
              <a:t> for Domain C</a:t>
            </a:r>
            <a:endParaRPr lang="en-US" altLang="en-US" sz="2000" b="1">
              <a:solidFill>
                <a:srgbClr val="CC0066"/>
              </a:solidFill>
              <a:latin typeface="Arial Narrow" panose="020B0606020202030204" pitchFamily="34" charset="0"/>
            </a:endParaRPr>
          </a:p>
        </p:txBody>
      </p:sp>
      <p:sp>
        <p:nvSpPr>
          <p:cNvPr id="57354" name="AutoShape 21">
            <a:extLst>
              <a:ext uri="{FF2B5EF4-FFF2-40B4-BE49-F238E27FC236}">
                <a16:creationId xmlns:a16="http://schemas.microsoft.com/office/drawing/2014/main" id="{0B23EB9A-272D-4705-9265-E7F8659AC9CF}"/>
              </a:ext>
            </a:extLst>
          </p:cNvPr>
          <p:cNvSpPr>
            <a:spLocks noChangeArrowheads="1"/>
          </p:cNvSpPr>
          <p:nvPr/>
        </p:nvSpPr>
        <p:spPr bwMode="auto">
          <a:xfrm>
            <a:off x="8164513" y="4770438"/>
            <a:ext cx="1676400" cy="533400"/>
          </a:xfrm>
          <a:prstGeom prst="can">
            <a:avLst>
              <a:gd name="adj" fmla="val 25000"/>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Domain A</a:t>
            </a:r>
          </a:p>
        </p:txBody>
      </p:sp>
      <p:sp>
        <p:nvSpPr>
          <p:cNvPr id="57355" name="AutoShape 22">
            <a:extLst>
              <a:ext uri="{FF2B5EF4-FFF2-40B4-BE49-F238E27FC236}">
                <a16:creationId xmlns:a16="http://schemas.microsoft.com/office/drawing/2014/main" id="{ECDCE214-BD1F-4EF9-A23C-4CD5201562B0}"/>
              </a:ext>
            </a:extLst>
          </p:cNvPr>
          <p:cNvSpPr>
            <a:spLocks noChangeArrowheads="1"/>
          </p:cNvSpPr>
          <p:nvPr/>
        </p:nvSpPr>
        <p:spPr bwMode="auto">
          <a:xfrm>
            <a:off x="8164513" y="4265613"/>
            <a:ext cx="1676400" cy="533400"/>
          </a:xfrm>
          <a:prstGeom prst="can">
            <a:avLst>
              <a:gd name="adj" fmla="val 25000"/>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Domain B</a:t>
            </a:r>
          </a:p>
        </p:txBody>
      </p:sp>
      <p:sp>
        <p:nvSpPr>
          <p:cNvPr id="57356" name="AutoShape 23">
            <a:extLst>
              <a:ext uri="{FF2B5EF4-FFF2-40B4-BE49-F238E27FC236}">
                <a16:creationId xmlns:a16="http://schemas.microsoft.com/office/drawing/2014/main" id="{E7C43BA8-C83F-4294-B944-226921BEE8AE}"/>
              </a:ext>
            </a:extLst>
          </p:cNvPr>
          <p:cNvSpPr>
            <a:spLocks noChangeArrowheads="1"/>
          </p:cNvSpPr>
          <p:nvPr/>
        </p:nvSpPr>
        <p:spPr bwMode="auto">
          <a:xfrm>
            <a:off x="8164513" y="3762375"/>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Domain C</a:t>
            </a:r>
          </a:p>
        </p:txBody>
      </p:sp>
      <p:sp>
        <p:nvSpPr>
          <p:cNvPr id="57357" name="AutoShape 24">
            <a:extLst>
              <a:ext uri="{FF2B5EF4-FFF2-40B4-BE49-F238E27FC236}">
                <a16:creationId xmlns:a16="http://schemas.microsoft.com/office/drawing/2014/main" id="{9C64BBD4-CA5B-4770-8645-316DAD02794D}"/>
              </a:ext>
            </a:extLst>
          </p:cNvPr>
          <p:cNvSpPr>
            <a:spLocks noChangeArrowheads="1"/>
          </p:cNvSpPr>
          <p:nvPr/>
        </p:nvSpPr>
        <p:spPr bwMode="auto">
          <a:xfrm>
            <a:off x="8164513" y="3257550"/>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Configuration</a:t>
            </a:r>
          </a:p>
        </p:txBody>
      </p:sp>
      <p:sp>
        <p:nvSpPr>
          <p:cNvPr id="57358" name="AutoShape 25">
            <a:extLst>
              <a:ext uri="{FF2B5EF4-FFF2-40B4-BE49-F238E27FC236}">
                <a16:creationId xmlns:a16="http://schemas.microsoft.com/office/drawing/2014/main" id="{5DDCA652-E7D5-4625-AA6E-CC8E6D70A42E}"/>
              </a:ext>
            </a:extLst>
          </p:cNvPr>
          <p:cNvSpPr>
            <a:spLocks noChangeArrowheads="1"/>
          </p:cNvSpPr>
          <p:nvPr/>
        </p:nvSpPr>
        <p:spPr bwMode="auto">
          <a:xfrm>
            <a:off x="8164513" y="2754313"/>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Schema</a:t>
            </a:r>
          </a:p>
        </p:txBody>
      </p:sp>
      <p:sp>
        <p:nvSpPr>
          <p:cNvPr id="57359" name="Text Box 26">
            <a:extLst>
              <a:ext uri="{FF2B5EF4-FFF2-40B4-BE49-F238E27FC236}">
                <a16:creationId xmlns:a16="http://schemas.microsoft.com/office/drawing/2014/main" id="{13847105-4514-42A3-B995-88EFA3E47C78}"/>
              </a:ext>
            </a:extLst>
          </p:cNvPr>
          <p:cNvSpPr txBox="1">
            <a:spLocks noChangeArrowheads="1"/>
          </p:cNvSpPr>
          <p:nvPr/>
        </p:nvSpPr>
        <p:spPr bwMode="auto">
          <a:xfrm>
            <a:off x="1847851" y="5157788"/>
            <a:ext cx="1973263" cy="711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000" b="1">
                <a:solidFill>
                  <a:srgbClr val="CC0066"/>
                </a:solidFill>
                <a:latin typeface="Arial Narrow" panose="020B0606020202030204" pitchFamily="34" charset="0"/>
              </a:rPr>
              <a:t>Domain controller</a:t>
            </a:r>
            <a:br>
              <a:rPr lang="en-GB" altLang="en-US" sz="2000" b="1">
                <a:solidFill>
                  <a:srgbClr val="CC0066"/>
                </a:solidFill>
                <a:latin typeface="Arial Narrow" panose="020B0606020202030204" pitchFamily="34" charset="0"/>
              </a:rPr>
            </a:br>
            <a:r>
              <a:rPr lang="en-GB" altLang="en-US" sz="2000" b="1">
                <a:solidFill>
                  <a:srgbClr val="CC0066"/>
                </a:solidFill>
                <a:latin typeface="Arial Narrow" panose="020B0606020202030204" pitchFamily="34" charset="0"/>
              </a:rPr>
              <a:t> for Domain A</a:t>
            </a:r>
            <a:endParaRPr lang="en-US" altLang="en-US" sz="2000" b="1">
              <a:solidFill>
                <a:srgbClr val="CC0066"/>
              </a:solidFill>
              <a:latin typeface="Arial Narrow" panose="020B0606020202030204" pitchFamily="34" charset="0"/>
            </a:endParaRPr>
          </a:p>
        </p:txBody>
      </p:sp>
      <p:sp>
        <p:nvSpPr>
          <p:cNvPr id="57360" name="AutoShape 29">
            <a:extLst>
              <a:ext uri="{FF2B5EF4-FFF2-40B4-BE49-F238E27FC236}">
                <a16:creationId xmlns:a16="http://schemas.microsoft.com/office/drawing/2014/main" id="{1E650EF1-333E-4769-BAB6-F1E693699988}"/>
              </a:ext>
            </a:extLst>
          </p:cNvPr>
          <p:cNvSpPr>
            <a:spLocks noChangeArrowheads="1"/>
          </p:cNvSpPr>
          <p:nvPr/>
        </p:nvSpPr>
        <p:spPr bwMode="auto">
          <a:xfrm>
            <a:off x="1992313" y="4535488"/>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Domain A</a:t>
            </a:r>
          </a:p>
        </p:txBody>
      </p:sp>
      <p:sp>
        <p:nvSpPr>
          <p:cNvPr id="57361" name="AutoShape 30">
            <a:extLst>
              <a:ext uri="{FF2B5EF4-FFF2-40B4-BE49-F238E27FC236}">
                <a16:creationId xmlns:a16="http://schemas.microsoft.com/office/drawing/2014/main" id="{D997F633-7054-4DEE-BA5A-A7920607FFEC}"/>
              </a:ext>
            </a:extLst>
          </p:cNvPr>
          <p:cNvSpPr>
            <a:spLocks noChangeArrowheads="1"/>
          </p:cNvSpPr>
          <p:nvPr/>
        </p:nvSpPr>
        <p:spPr bwMode="auto">
          <a:xfrm>
            <a:off x="1992313" y="4030663"/>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Configuration</a:t>
            </a:r>
          </a:p>
        </p:txBody>
      </p:sp>
      <p:sp>
        <p:nvSpPr>
          <p:cNvPr id="57362" name="AutoShape 31">
            <a:extLst>
              <a:ext uri="{FF2B5EF4-FFF2-40B4-BE49-F238E27FC236}">
                <a16:creationId xmlns:a16="http://schemas.microsoft.com/office/drawing/2014/main" id="{9B3C69EA-3964-45A4-A952-66204E05484F}"/>
              </a:ext>
            </a:extLst>
          </p:cNvPr>
          <p:cNvSpPr>
            <a:spLocks noChangeArrowheads="1"/>
          </p:cNvSpPr>
          <p:nvPr/>
        </p:nvSpPr>
        <p:spPr bwMode="auto">
          <a:xfrm>
            <a:off x="1992313" y="3527425"/>
            <a:ext cx="1676400" cy="533400"/>
          </a:xfrm>
          <a:prstGeom prst="can">
            <a:avLst>
              <a:gd name="adj" fmla="val 25000"/>
            </a:avLst>
          </a:prstGeom>
          <a:solidFill>
            <a:srgbClr val="FFCC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GB" altLang="en-US"/>
              <a:t>Schema</a:t>
            </a:r>
          </a:p>
        </p:txBody>
      </p:sp>
      <p:sp>
        <p:nvSpPr>
          <p:cNvPr id="87086" name="Line 46">
            <a:extLst>
              <a:ext uri="{FF2B5EF4-FFF2-40B4-BE49-F238E27FC236}">
                <a16:creationId xmlns:a16="http://schemas.microsoft.com/office/drawing/2014/main" id="{8089E1D5-A5E0-4BFF-9375-9166A82F5A83}"/>
              </a:ext>
            </a:extLst>
          </p:cNvPr>
          <p:cNvSpPr>
            <a:spLocks noChangeShapeType="1"/>
          </p:cNvSpPr>
          <p:nvPr/>
        </p:nvSpPr>
        <p:spPr bwMode="auto">
          <a:xfrm flipV="1">
            <a:off x="3719514" y="4508501"/>
            <a:ext cx="1081087" cy="2889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7093" name="Group 53">
            <a:extLst>
              <a:ext uri="{FF2B5EF4-FFF2-40B4-BE49-F238E27FC236}">
                <a16:creationId xmlns:a16="http://schemas.microsoft.com/office/drawing/2014/main" id="{0E3FA863-0E2F-4334-8AA8-969605FA7257}"/>
              </a:ext>
            </a:extLst>
          </p:cNvPr>
          <p:cNvGrpSpPr>
            <a:grpSpLocks/>
          </p:cNvGrpSpPr>
          <p:nvPr/>
        </p:nvGrpSpPr>
        <p:grpSpPr bwMode="auto">
          <a:xfrm>
            <a:off x="3719514" y="2997201"/>
            <a:ext cx="4321175" cy="1223963"/>
            <a:chOff x="1383" y="1888"/>
            <a:chExt cx="2722" cy="771"/>
          </a:xfrm>
        </p:grpSpPr>
        <p:sp>
          <p:nvSpPr>
            <p:cNvPr id="57368" name="Line 44">
              <a:extLst>
                <a:ext uri="{FF2B5EF4-FFF2-40B4-BE49-F238E27FC236}">
                  <a16:creationId xmlns:a16="http://schemas.microsoft.com/office/drawing/2014/main" id="{7BC36890-46F0-4A55-A0F2-FB852DEEECD1}"/>
                </a:ext>
              </a:extLst>
            </p:cNvPr>
            <p:cNvSpPr>
              <a:spLocks noChangeShapeType="1"/>
            </p:cNvSpPr>
            <p:nvPr/>
          </p:nvSpPr>
          <p:spPr bwMode="auto">
            <a:xfrm flipV="1">
              <a:off x="1383" y="1888"/>
              <a:ext cx="681" cy="45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Line 45">
              <a:extLst>
                <a:ext uri="{FF2B5EF4-FFF2-40B4-BE49-F238E27FC236}">
                  <a16:creationId xmlns:a16="http://schemas.microsoft.com/office/drawing/2014/main" id="{BAAF7943-DB98-48D1-9D63-F43C7FE2B19E}"/>
                </a:ext>
              </a:extLst>
            </p:cNvPr>
            <p:cNvSpPr>
              <a:spLocks noChangeShapeType="1"/>
            </p:cNvSpPr>
            <p:nvPr/>
          </p:nvSpPr>
          <p:spPr bwMode="auto">
            <a:xfrm flipV="1">
              <a:off x="1383" y="2206"/>
              <a:ext cx="681" cy="453"/>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0" name="Line 47">
              <a:extLst>
                <a:ext uri="{FF2B5EF4-FFF2-40B4-BE49-F238E27FC236}">
                  <a16:creationId xmlns:a16="http://schemas.microsoft.com/office/drawing/2014/main" id="{D38F22A1-E3E5-4D66-B089-76899B2A0256}"/>
                </a:ext>
              </a:extLst>
            </p:cNvPr>
            <p:cNvSpPr>
              <a:spLocks noChangeShapeType="1"/>
            </p:cNvSpPr>
            <p:nvPr/>
          </p:nvSpPr>
          <p:spPr bwMode="auto">
            <a:xfrm>
              <a:off x="3243" y="1888"/>
              <a:ext cx="86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1" name="Line 48">
              <a:extLst>
                <a:ext uri="{FF2B5EF4-FFF2-40B4-BE49-F238E27FC236}">
                  <a16:creationId xmlns:a16="http://schemas.microsoft.com/office/drawing/2014/main" id="{2DBAB943-7421-43E1-8456-08199637B12D}"/>
                </a:ext>
              </a:extLst>
            </p:cNvPr>
            <p:cNvSpPr>
              <a:spLocks noChangeShapeType="1"/>
            </p:cNvSpPr>
            <p:nvPr/>
          </p:nvSpPr>
          <p:spPr bwMode="auto">
            <a:xfrm>
              <a:off x="3243" y="2205"/>
              <a:ext cx="862"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7089" name="Line 49">
            <a:extLst>
              <a:ext uri="{FF2B5EF4-FFF2-40B4-BE49-F238E27FC236}">
                <a16:creationId xmlns:a16="http://schemas.microsoft.com/office/drawing/2014/main" id="{DBA7D14A-4AF0-4D3B-81DC-A874E39A37C4}"/>
              </a:ext>
            </a:extLst>
          </p:cNvPr>
          <p:cNvSpPr>
            <a:spLocks noChangeShapeType="1"/>
          </p:cNvSpPr>
          <p:nvPr/>
        </p:nvSpPr>
        <p:spPr bwMode="auto">
          <a:xfrm>
            <a:off x="6672264" y="4005264"/>
            <a:ext cx="1368425" cy="5032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90" name="Line 50">
            <a:extLst>
              <a:ext uri="{FF2B5EF4-FFF2-40B4-BE49-F238E27FC236}">
                <a16:creationId xmlns:a16="http://schemas.microsoft.com/office/drawing/2014/main" id="{75F59362-491B-4199-A04F-EB4B6BD7F809}"/>
              </a:ext>
            </a:extLst>
          </p:cNvPr>
          <p:cNvSpPr>
            <a:spLocks noChangeShapeType="1"/>
          </p:cNvSpPr>
          <p:nvPr/>
        </p:nvSpPr>
        <p:spPr bwMode="auto">
          <a:xfrm flipH="1">
            <a:off x="6600826" y="4076701"/>
            <a:ext cx="1439863" cy="10080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92" name="Line 52">
            <a:extLst>
              <a:ext uri="{FF2B5EF4-FFF2-40B4-BE49-F238E27FC236}">
                <a16:creationId xmlns:a16="http://schemas.microsoft.com/office/drawing/2014/main" id="{C9060EBE-CCEF-47FF-A3C6-FA7744681921}"/>
              </a:ext>
            </a:extLst>
          </p:cNvPr>
          <p:cNvSpPr>
            <a:spLocks noChangeShapeType="1"/>
          </p:cNvSpPr>
          <p:nvPr/>
        </p:nvSpPr>
        <p:spPr bwMode="auto">
          <a:xfrm>
            <a:off x="6672264" y="4510089"/>
            <a:ext cx="1368425" cy="50323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7093"/>
                                        </p:tgtEl>
                                        <p:attrNameLst>
                                          <p:attrName>style.visibility</p:attrName>
                                        </p:attrNameLst>
                                      </p:cBhvr>
                                      <p:to>
                                        <p:strVal val="visible"/>
                                      </p:to>
                                    </p:set>
                                    <p:anim calcmode="lin" valueType="num">
                                      <p:cBhvr additive="base">
                                        <p:cTn id="7" dur="500" fill="hold"/>
                                        <p:tgtEl>
                                          <p:spTgt spid="87093"/>
                                        </p:tgtEl>
                                        <p:attrNameLst>
                                          <p:attrName>ppt_x</p:attrName>
                                        </p:attrNameLst>
                                      </p:cBhvr>
                                      <p:tavLst>
                                        <p:tav tm="0">
                                          <p:val>
                                            <p:strVal val="#ppt_x"/>
                                          </p:val>
                                        </p:tav>
                                        <p:tav tm="100000">
                                          <p:val>
                                            <p:strVal val="#ppt_x"/>
                                          </p:val>
                                        </p:tav>
                                      </p:tavLst>
                                    </p:anim>
                                    <p:anim calcmode="lin" valueType="num">
                                      <p:cBhvr additive="base">
                                        <p:cTn id="8" dur="500" fill="hold"/>
                                        <p:tgtEl>
                                          <p:spTgt spid="870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7086"/>
                                        </p:tgtEl>
                                        <p:attrNameLst>
                                          <p:attrName>style.visibility</p:attrName>
                                        </p:attrNameLst>
                                      </p:cBhvr>
                                      <p:to>
                                        <p:strVal val="visible"/>
                                      </p:to>
                                    </p:set>
                                    <p:anim calcmode="lin" valueType="num">
                                      <p:cBhvr additive="base">
                                        <p:cTn id="13" dur="500" fill="hold"/>
                                        <p:tgtEl>
                                          <p:spTgt spid="87086"/>
                                        </p:tgtEl>
                                        <p:attrNameLst>
                                          <p:attrName>ppt_x</p:attrName>
                                        </p:attrNameLst>
                                      </p:cBhvr>
                                      <p:tavLst>
                                        <p:tav tm="0">
                                          <p:val>
                                            <p:strVal val="#ppt_x"/>
                                          </p:val>
                                        </p:tav>
                                        <p:tav tm="100000">
                                          <p:val>
                                            <p:strVal val="#ppt_x"/>
                                          </p:val>
                                        </p:tav>
                                      </p:tavLst>
                                    </p:anim>
                                    <p:anim calcmode="lin" valueType="num">
                                      <p:cBhvr additive="base">
                                        <p:cTn id="14" dur="500" fill="hold"/>
                                        <p:tgtEl>
                                          <p:spTgt spid="8708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7089"/>
                                        </p:tgtEl>
                                        <p:attrNameLst>
                                          <p:attrName>style.visibility</p:attrName>
                                        </p:attrNameLst>
                                      </p:cBhvr>
                                      <p:to>
                                        <p:strVal val="visible"/>
                                      </p:to>
                                    </p:set>
                                    <p:anim calcmode="lin" valueType="num">
                                      <p:cBhvr additive="base">
                                        <p:cTn id="19" dur="500" fill="hold"/>
                                        <p:tgtEl>
                                          <p:spTgt spid="87089"/>
                                        </p:tgtEl>
                                        <p:attrNameLst>
                                          <p:attrName>ppt_x</p:attrName>
                                        </p:attrNameLst>
                                      </p:cBhvr>
                                      <p:tavLst>
                                        <p:tav tm="0">
                                          <p:val>
                                            <p:strVal val="#ppt_x"/>
                                          </p:val>
                                        </p:tav>
                                        <p:tav tm="100000">
                                          <p:val>
                                            <p:strVal val="#ppt_x"/>
                                          </p:val>
                                        </p:tav>
                                      </p:tavLst>
                                    </p:anim>
                                    <p:anim calcmode="lin" valueType="num">
                                      <p:cBhvr additive="base">
                                        <p:cTn id="20" dur="500" fill="hold"/>
                                        <p:tgtEl>
                                          <p:spTgt spid="8708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7090"/>
                                        </p:tgtEl>
                                        <p:attrNameLst>
                                          <p:attrName>style.visibility</p:attrName>
                                        </p:attrNameLst>
                                      </p:cBhvr>
                                      <p:to>
                                        <p:strVal val="visible"/>
                                      </p:to>
                                    </p:set>
                                    <p:anim calcmode="lin" valueType="num">
                                      <p:cBhvr additive="base">
                                        <p:cTn id="25" dur="500" fill="hold"/>
                                        <p:tgtEl>
                                          <p:spTgt spid="87090"/>
                                        </p:tgtEl>
                                        <p:attrNameLst>
                                          <p:attrName>ppt_x</p:attrName>
                                        </p:attrNameLst>
                                      </p:cBhvr>
                                      <p:tavLst>
                                        <p:tav tm="0">
                                          <p:val>
                                            <p:strVal val="#ppt_x"/>
                                          </p:val>
                                        </p:tav>
                                        <p:tav tm="100000">
                                          <p:val>
                                            <p:strVal val="#ppt_x"/>
                                          </p:val>
                                        </p:tav>
                                      </p:tavLst>
                                    </p:anim>
                                    <p:anim calcmode="lin" valueType="num">
                                      <p:cBhvr additive="base">
                                        <p:cTn id="26" dur="500" fill="hold"/>
                                        <p:tgtEl>
                                          <p:spTgt spid="8709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7092"/>
                                        </p:tgtEl>
                                        <p:attrNameLst>
                                          <p:attrName>style.visibility</p:attrName>
                                        </p:attrNameLst>
                                      </p:cBhvr>
                                      <p:to>
                                        <p:strVal val="visible"/>
                                      </p:to>
                                    </p:set>
                                    <p:anim calcmode="lin" valueType="num">
                                      <p:cBhvr additive="base">
                                        <p:cTn id="31" dur="500" fill="hold"/>
                                        <p:tgtEl>
                                          <p:spTgt spid="87092"/>
                                        </p:tgtEl>
                                        <p:attrNameLst>
                                          <p:attrName>ppt_x</p:attrName>
                                        </p:attrNameLst>
                                      </p:cBhvr>
                                      <p:tavLst>
                                        <p:tav tm="0">
                                          <p:val>
                                            <p:strVal val="#ppt_x"/>
                                          </p:val>
                                        </p:tav>
                                        <p:tav tm="100000">
                                          <p:val>
                                            <p:strVal val="#ppt_x"/>
                                          </p:val>
                                        </p:tav>
                                      </p:tavLst>
                                    </p:anim>
                                    <p:anim calcmode="lin" valueType="num">
                                      <p:cBhvr additive="base">
                                        <p:cTn id="32" dur="500" fill="hold"/>
                                        <p:tgtEl>
                                          <p:spTgt spid="87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D83683EE-46F8-4309-903B-E1473F77723A}"/>
              </a:ext>
            </a:extLst>
          </p:cNvPr>
          <p:cNvSpPr>
            <a:spLocks noGrp="1" noChangeArrowheads="1"/>
          </p:cNvSpPr>
          <p:nvPr>
            <p:ph type="body" idx="1"/>
          </p:nvPr>
        </p:nvSpPr>
        <p:spPr>
          <a:xfrm>
            <a:off x="838200" y="1317673"/>
            <a:ext cx="8765945" cy="4914313"/>
          </a:xfrm>
        </p:spPr>
        <p:txBody>
          <a:bodyPr>
            <a:normAutofit/>
          </a:bodyPr>
          <a:lstStyle/>
          <a:p>
            <a:pPr marL="342900" indent="-342900" eaLnBrk="1" hangingPunct="1">
              <a:lnSpc>
                <a:spcPct val="80000"/>
              </a:lnSpc>
              <a:buFont typeface="Arial" panose="020B0604020202020204" pitchFamily="34" charset="0"/>
              <a:buChar char="•"/>
            </a:pPr>
            <a:r>
              <a:rPr lang="en-GB" altLang="en-US" sz="2100" dirty="0"/>
              <a:t>KCC Functions</a:t>
            </a:r>
          </a:p>
          <a:p>
            <a:pPr lvl="1" eaLnBrk="1" hangingPunct="1">
              <a:lnSpc>
                <a:spcPct val="80000"/>
              </a:lnSpc>
            </a:pPr>
            <a:r>
              <a:rPr lang="en-GB" altLang="en-US" dirty="0"/>
              <a:t>Configures Connection Objects</a:t>
            </a:r>
          </a:p>
          <a:p>
            <a:pPr lvl="1" eaLnBrk="1" hangingPunct="1">
              <a:lnSpc>
                <a:spcPct val="80000"/>
              </a:lnSpc>
            </a:pPr>
            <a:r>
              <a:rPr lang="en-GB" altLang="en-US" dirty="0"/>
              <a:t>Creates Replication Agreements</a:t>
            </a:r>
          </a:p>
          <a:p>
            <a:pPr lvl="1" eaLnBrk="1" hangingPunct="1">
              <a:lnSpc>
                <a:spcPct val="80000"/>
              </a:lnSpc>
            </a:pPr>
            <a:endParaRPr lang="en-GB" altLang="en-US" dirty="0"/>
          </a:p>
          <a:p>
            <a:pPr marL="342900" indent="-342900" eaLnBrk="1" hangingPunct="1">
              <a:lnSpc>
                <a:spcPct val="80000"/>
              </a:lnSpc>
              <a:buFont typeface="Arial" panose="020B0604020202020204" pitchFamily="34" charset="0"/>
              <a:buChar char="•"/>
            </a:pPr>
            <a:r>
              <a:rPr lang="en-GB" altLang="en-US" sz="2100" dirty="0"/>
              <a:t>KCC Tools</a:t>
            </a:r>
          </a:p>
          <a:p>
            <a:pPr lvl="1" eaLnBrk="1" hangingPunct="1">
              <a:lnSpc>
                <a:spcPct val="80000"/>
              </a:lnSpc>
            </a:pPr>
            <a:r>
              <a:rPr lang="en-GB" altLang="en-US" dirty="0"/>
              <a:t>Active Directory Sites and Services</a:t>
            </a:r>
          </a:p>
          <a:p>
            <a:pPr lvl="1" eaLnBrk="1" hangingPunct="1">
              <a:lnSpc>
                <a:spcPct val="80000"/>
              </a:lnSpc>
            </a:pPr>
            <a:r>
              <a:rPr lang="en-GB" altLang="en-US" dirty="0"/>
              <a:t>Event Viewer</a:t>
            </a:r>
          </a:p>
          <a:p>
            <a:pPr lvl="1" eaLnBrk="1" hangingPunct="1">
              <a:lnSpc>
                <a:spcPct val="80000"/>
              </a:lnSpc>
            </a:pPr>
            <a:r>
              <a:rPr lang="en-GB" altLang="en-US" dirty="0"/>
              <a:t>Logging Levels</a:t>
            </a:r>
          </a:p>
          <a:p>
            <a:pPr lvl="1" eaLnBrk="1" hangingPunct="1">
              <a:lnSpc>
                <a:spcPct val="80000"/>
              </a:lnSpc>
            </a:pPr>
            <a:endParaRPr lang="en-GB" altLang="en-US" dirty="0"/>
          </a:p>
          <a:p>
            <a:pPr marL="342900" indent="-342900">
              <a:lnSpc>
                <a:spcPct val="80000"/>
              </a:lnSpc>
              <a:buFont typeface="Arial" panose="020B0604020202020204" pitchFamily="34" charset="0"/>
              <a:buChar char="•"/>
            </a:pPr>
            <a:r>
              <a:rPr lang="en-GB" altLang="en-US" sz="2100" dirty="0"/>
              <a:t>Objects Required </a:t>
            </a:r>
          </a:p>
          <a:p>
            <a:pPr marL="0" lvl="1">
              <a:lnSpc>
                <a:spcPct val="80000"/>
              </a:lnSpc>
              <a:spcBef>
                <a:spcPts val="0"/>
              </a:spcBef>
              <a:buClr>
                <a:schemeClr val="accent2"/>
              </a:buClr>
              <a:buSzPct val="80000"/>
            </a:pPr>
            <a:r>
              <a:rPr lang="en-GB" altLang="en-US" sz="2100" dirty="0"/>
              <a:t>       Server object</a:t>
            </a:r>
          </a:p>
          <a:p>
            <a:pPr marL="0" lvl="1">
              <a:lnSpc>
                <a:spcPct val="80000"/>
              </a:lnSpc>
              <a:spcBef>
                <a:spcPts val="0"/>
              </a:spcBef>
              <a:buClr>
                <a:schemeClr val="accent2"/>
              </a:buClr>
              <a:buSzPct val="80000"/>
            </a:pPr>
            <a:r>
              <a:rPr lang="en-GB" altLang="en-US" sz="2100" dirty="0"/>
              <a:t>       NTDS Settings Object</a:t>
            </a:r>
          </a:p>
          <a:p>
            <a:pPr marL="0" lvl="1">
              <a:lnSpc>
                <a:spcPct val="80000"/>
              </a:lnSpc>
              <a:spcBef>
                <a:spcPts val="0"/>
              </a:spcBef>
              <a:buClr>
                <a:schemeClr val="accent2"/>
              </a:buClr>
              <a:buSzPct val="80000"/>
            </a:pPr>
            <a:endParaRPr lang="en-GB" altLang="en-US" sz="2100" dirty="0"/>
          </a:p>
          <a:p>
            <a:pPr marL="342900" indent="-342900">
              <a:lnSpc>
                <a:spcPct val="80000"/>
              </a:lnSpc>
              <a:buFont typeface="Arial" panose="020B0604020202020204" pitchFamily="34" charset="0"/>
              <a:buChar char="•"/>
            </a:pPr>
            <a:r>
              <a:rPr lang="en-US" altLang="en-US" sz="2100" dirty="0"/>
              <a:t>Configuring</a:t>
            </a:r>
          </a:p>
          <a:p>
            <a:pPr marL="0" lvl="1">
              <a:lnSpc>
                <a:spcPct val="80000"/>
              </a:lnSpc>
              <a:spcBef>
                <a:spcPts val="0"/>
              </a:spcBef>
              <a:buClr>
                <a:schemeClr val="accent2"/>
              </a:buClr>
              <a:buSzPct val="80000"/>
            </a:pPr>
            <a:r>
              <a:rPr lang="en-US" altLang="en-US" sz="2100" dirty="0"/>
              <a:t>       Topology Update Delay (5 minutes after restart)</a:t>
            </a:r>
          </a:p>
          <a:p>
            <a:pPr marL="0" lvl="1">
              <a:lnSpc>
                <a:spcPct val="80000"/>
              </a:lnSpc>
              <a:spcBef>
                <a:spcPts val="0"/>
              </a:spcBef>
              <a:buClr>
                <a:schemeClr val="accent2"/>
              </a:buClr>
              <a:buSzPct val="80000"/>
            </a:pPr>
            <a:r>
              <a:rPr lang="en-US" altLang="en-US" sz="2100" dirty="0"/>
              <a:t>       Topology Update Period (15 minutes thereafter)</a:t>
            </a:r>
          </a:p>
        </p:txBody>
      </p:sp>
      <p:sp>
        <p:nvSpPr>
          <p:cNvPr id="58371" name="Rectangle 4">
            <a:extLst>
              <a:ext uri="{FF2B5EF4-FFF2-40B4-BE49-F238E27FC236}">
                <a16:creationId xmlns:a16="http://schemas.microsoft.com/office/drawing/2014/main" id="{80E77DD9-B2B6-4AA1-84CC-2A54BAF61B1B}"/>
              </a:ext>
            </a:extLst>
          </p:cNvPr>
          <p:cNvSpPr>
            <a:spLocks noGrp="1" noChangeArrowheads="1"/>
          </p:cNvSpPr>
          <p:nvPr>
            <p:ph type="title"/>
          </p:nvPr>
        </p:nvSpPr>
        <p:spPr/>
        <p:txBody>
          <a:bodyPr/>
          <a:lstStyle/>
          <a:p>
            <a:pPr eaLnBrk="1" hangingPunct="1"/>
            <a:r>
              <a:rPr lang="en-GB" altLang="en-US"/>
              <a:t>KCC and Topology Generation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EBCC8B5-E7AF-40A0-BFB5-FC23619EA326}"/>
              </a:ext>
            </a:extLst>
          </p:cNvPr>
          <p:cNvSpPr>
            <a:spLocks noChangeArrowheads="1"/>
          </p:cNvSpPr>
          <p:nvPr/>
        </p:nvSpPr>
        <p:spPr bwMode="auto">
          <a:xfrm>
            <a:off x="1752600" y="1524000"/>
            <a:ext cx="4572000" cy="762000"/>
          </a:xfrm>
          <a:prstGeom prst="rect">
            <a:avLst/>
          </a:prstGeom>
          <a:solidFill>
            <a:srgbClr val="99C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61443" name="Group 3">
            <a:extLst>
              <a:ext uri="{FF2B5EF4-FFF2-40B4-BE49-F238E27FC236}">
                <a16:creationId xmlns:a16="http://schemas.microsoft.com/office/drawing/2014/main" id="{EE063DC5-3AA9-4739-BB1E-25BBB50F202B}"/>
              </a:ext>
            </a:extLst>
          </p:cNvPr>
          <p:cNvGrpSpPr>
            <a:grpSpLocks/>
          </p:cNvGrpSpPr>
          <p:nvPr/>
        </p:nvGrpSpPr>
        <p:grpSpPr bwMode="auto">
          <a:xfrm>
            <a:off x="1828800" y="1600201"/>
            <a:ext cx="8301038" cy="4835525"/>
            <a:chOff x="193" y="1020"/>
            <a:chExt cx="4977" cy="3046"/>
          </a:xfrm>
        </p:grpSpPr>
        <p:sp>
          <p:nvSpPr>
            <p:cNvPr id="61507" name="Oval 4">
              <a:extLst>
                <a:ext uri="{FF2B5EF4-FFF2-40B4-BE49-F238E27FC236}">
                  <a16:creationId xmlns:a16="http://schemas.microsoft.com/office/drawing/2014/main" id="{A212BF2B-DBCF-4E39-80AB-C7FFF849E3C4}"/>
                </a:ext>
              </a:extLst>
            </p:cNvPr>
            <p:cNvSpPr>
              <a:spLocks noChangeArrowheads="1"/>
            </p:cNvSpPr>
            <p:nvPr/>
          </p:nvSpPr>
          <p:spPr bwMode="auto">
            <a:xfrm>
              <a:off x="515" y="1692"/>
              <a:ext cx="4655" cy="2374"/>
            </a:xfrm>
            <a:prstGeom prst="ellipse">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61508" name="Group 5">
              <a:extLst>
                <a:ext uri="{FF2B5EF4-FFF2-40B4-BE49-F238E27FC236}">
                  <a16:creationId xmlns:a16="http://schemas.microsoft.com/office/drawing/2014/main" id="{8575A60E-C820-4E09-AE66-8B09131F7BCB}"/>
                </a:ext>
              </a:extLst>
            </p:cNvPr>
            <p:cNvGrpSpPr>
              <a:grpSpLocks/>
            </p:cNvGrpSpPr>
            <p:nvPr/>
          </p:nvGrpSpPr>
          <p:grpSpPr bwMode="auto">
            <a:xfrm>
              <a:off x="913" y="2190"/>
              <a:ext cx="404" cy="813"/>
              <a:chOff x="913" y="2190"/>
              <a:chExt cx="404" cy="813"/>
            </a:xfrm>
          </p:grpSpPr>
          <p:graphicFrame>
            <p:nvGraphicFramePr>
              <p:cNvPr id="61517" name="Object 6">
                <a:extLst>
                  <a:ext uri="{FF2B5EF4-FFF2-40B4-BE49-F238E27FC236}">
                    <a16:creationId xmlns:a16="http://schemas.microsoft.com/office/drawing/2014/main" id="{7B042CD9-DF80-4080-9796-041F6DC93C1A}"/>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3498" name="Bitmap Image" r:id="rId4" imgW="457143" imgH="960127" progId="Paint.Picture">
                      <p:embed/>
                    </p:oleObj>
                  </mc:Choice>
                  <mc:Fallback>
                    <p:oleObj name="Bitmap Image" r:id="rId4" imgW="457143" imgH="960127" progId="Paint.Picture">
                      <p:embed/>
                      <p:pic>
                        <p:nvPicPr>
                          <p:cNvPr id="61517" name="Object 6">
                            <a:extLst>
                              <a:ext uri="{FF2B5EF4-FFF2-40B4-BE49-F238E27FC236}">
                                <a16:creationId xmlns:a16="http://schemas.microsoft.com/office/drawing/2014/main" id="{7B042CD9-DF80-4080-9796-041F6DC93C1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18" name="Text Box 7">
                <a:extLst>
                  <a:ext uri="{FF2B5EF4-FFF2-40B4-BE49-F238E27FC236}">
                    <a16:creationId xmlns:a16="http://schemas.microsoft.com/office/drawing/2014/main" id="{1386DA86-8E4F-4456-BDA1-3AD87E5D0130}"/>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DC1</a:t>
                </a:r>
                <a:endParaRPr lang="en-US" altLang="en-US" dirty="0"/>
              </a:p>
            </p:txBody>
          </p:sp>
        </p:grpSp>
        <p:sp>
          <p:nvSpPr>
            <p:cNvPr id="61509" name="AutoShape 8">
              <a:extLst>
                <a:ext uri="{FF2B5EF4-FFF2-40B4-BE49-F238E27FC236}">
                  <a16:creationId xmlns:a16="http://schemas.microsoft.com/office/drawing/2014/main" id="{81C200C1-A4AD-43C9-BFA3-745CE7FCF00B}"/>
                </a:ext>
              </a:extLst>
            </p:cNvPr>
            <p:cNvSpPr>
              <a:spLocks noChangeArrowheads="1"/>
            </p:cNvSpPr>
            <p:nvPr/>
          </p:nvSpPr>
          <p:spPr bwMode="auto">
            <a:xfrm>
              <a:off x="3997" y="1028"/>
              <a:ext cx="847" cy="617"/>
            </a:xfrm>
            <a:prstGeom prst="flowChartExtract">
              <a:avLst/>
            </a:prstGeom>
            <a:gradFill rotWithShape="0">
              <a:gsLst>
                <a:gs pos="0">
                  <a:srgbClr val="FFFFCA"/>
                </a:gs>
                <a:gs pos="100000">
                  <a:srgbClr val="FFFF66"/>
                </a:gs>
              </a:gsLst>
              <a:lin ang="5400000" scaled="1"/>
            </a:gradFill>
            <a:ln w="9525">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169" name="Text Box 9">
              <a:extLst>
                <a:ext uri="{FF2B5EF4-FFF2-40B4-BE49-F238E27FC236}">
                  <a16:creationId xmlns:a16="http://schemas.microsoft.com/office/drawing/2014/main" id="{95227B8D-134B-4E2B-9E10-45B749714FB0}"/>
                </a:ext>
              </a:extLst>
            </p:cNvPr>
            <p:cNvSpPr txBox="1">
              <a:spLocks noChangeArrowheads="1"/>
            </p:cNvSpPr>
            <p:nvPr/>
          </p:nvSpPr>
          <p:spPr bwMode="auto">
            <a:xfrm>
              <a:off x="4002" y="1411"/>
              <a:ext cx="83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defRPr/>
              </a:pPr>
              <a:r>
                <a:rPr lang="en-US" sz="1400" b="1" dirty="0">
                  <a:effectLst>
                    <a:outerShdw blurRad="38100" dist="38100" dir="2700000" algn="tl">
                      <a:srgbClr val="C0C0C0"/>
                    </a:outerShdw>
                  </a:effectLst>
                  <a:latin typeface="Arial Narrow" panose="020B0606020202030204" pitchFamily="34" charset="0"/>
                </a:rPr>
                <a:t>microsoft.com</a:t>
              </a:r>
              <a:endParaRPr lang="en-US" sz="1400" dirty="0">
                <a:effectLst>
                  <a:outerShdw blurRad="38100" dist="38100" dir="2700000" algn="tl">
                    <a:srgbClr val="C0C0C0"/>
                  </a:outerShdw>
                </a:effectLst>
                <a:latin typeface="Arial Narrow" panose="020B0606020202030204" pitchFamily="34" charset="0"/>
              </a:endParaRPr>
            </a:p>
          </p:txBody>
        </p:sp>
        <p:grpSp>
          <p:nvGrpSpPr>
            <p:cNvPr id="61511" name="Group 10">
              <a:extLst>
                <a:ext uri="{FF2B5EF4-FFF2-40B4-BE49-F238E27FC236}">
                  <a16:creationId xmlns:a16="http://schemas.microsoft.com/office/drawing/2014/main" id="{8E07E8D1-66D8-4286-9B4F-752E4A3A1ABD}"/>
                </a:ext>
              </a:extLst>
            </p:cNvPr>
            <p:cNvGrpSpPr>
              <a:grpSpLocks/>
            </p:cNvGrpSpPr>
            <p:nvPr/>
          </p:nvGrpSpPr>
          <p:grpSpPr bwMode="auto">
            <a:xfrm>
              <a:off x="193" y="1187"/>
              <a:ext cx="2615" cy="231"/>
              <a:chOff x="193" y="1187"/>
              <a:chExt cx="2615" cy="231"/>
            </a:xfrm>
          </p:grpSpPr>
          <p:sp>
            <p:nvSpPr>
              <p:cNvPr id="92171" name="Text Box 11">
                <a:extLst>
                  <a:ext uri="{FF2B5EF4-FFF2-40B4-BE49-F238E27FC236}">
                    <a16:creationId xmlns:a16="http://schemas.microsoft.com/office/drawing/2014/main" id="{B09D3EB5-0AF0-4225-9E58-90AAF930001F}"/>
                  </a:ext>
                </a:extLst>
              </p:cNvPr>
              <p:cNvSpPr txBox="1">
                <a:spLocks noChangeArrowheads="1"/>
              </p:cNvSpPr>
              <p:nvPr/>
            </p:nvSpPr>
            <p:spPr bwMode="auto">
              <a:xfrm>
                <a:off x="598" y="1187"/>
                <a:ext cx="221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b="1" dirty="0">
                    <a:effectLst>
                      <a:outerShdw blurRad="38100" dist="38100" dir="2700000" algn="tl">
                        <a:srgbClr val="C0C0C0"/>
                      </a:outerShdw>
                    </a:effectLst>
                    <a:latin typeface="Times New Roman" panose="02020603050405020304" pitchFamily="18" charset="0"/>
                  </a:rPr>
                  <a:t>microsoft</a:t>
                </a:r>
                <a:r>
                  <a:rPr lang="en-US" sz="1600" b="1" dirty="0">
                    <a:effectLst>
                      <a:outerShdw blurRad="38100" dist="38100" dir="2700000" algn="tl">
                        <a:srgbClr val="C0C0C0"/>
                      </a:outerShdw>
                    </a:effectLst>
                  </a:rPr>
                  <a:t>.com domain NC Topology</a:t>
                </a:r>
              </a:p>
            </p:txBody>
          </p:sp>
          <p:cxnSp>
            <p:nvCxnSpPr>
              <p:cNvPr id="61516" name="AutoShape 12">
                <a:extLst>
                  <a:ext uri="{FF2B5EF4-FFF2-40B4-BE49-F238E27FC236}">
                    <a16:creationId xmlns:a16="http://schemas.microsoft.com/office/drawing/2014/main" id="{4B36FBEB-848F-42AB-BA27-F0B63E3843BF}"/>
                  </a:ext>
                </a:extLst>
              </p:cNvPr>
              <p:cNvCxnSpPr>
                <a:cxnSpLocks noChangeShapeType="1"/>
              </p:cNvCxnSpPr>
              <p:nvPr/>
            </p:nvCxnSpPr>
            <p:spPr bwMode="auto">
              <a:xfrm flipH="1" flipV="1">
                <a:off x="193" y="1305"/>
                <a:ext cx="374" cy="4"/>
              </a:xfrm>
              <a:prstGeom prst="straightConnector1">
                <a:avLst/>
              </a:prstGeom>
              <a:noFill/>
              <a:ln w="47625">
                <a:solidFill>
                  <a:srgbClr val="FFFF00"/>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1512" name="Group 13">
              <a:extLst>
                <a:ext uri="{FF2B5EF4-FFF2-40B4-BE49-F238E27FC236}">
                  <a16:creationId xmlns:a16="http://schemas.microsoft.com/office/drawing/2014/main" id="{A0769C8F-7DCF-476C-A955-C3C26C64C9BF}"/>
                </a:ext>
              </a:extLst>
            </p:cNvPr>
            <p:cNvGrpSpPr>
              <a:grpSpLocks/>
            </p:cNvGrpSpPr>
            <p:nvPr/>
          </p:nvGrpSpPr>
          <p:grpSpPr bwMode="auto">
            <a:xfrm>
              <a:off x="193" y="1020"/>
              <a:ext cx="2606" cy="212"/>
              <a:chOff x="193" y="1020"/>
              <a:chExt cx="2606" cy="212"/>
            </a:xfrm>
          </p:grpSpPr>
          <p:sp>
            <p:nvSpPr>
              <p:cNvPr id="92174" name="Text Box 14">
                <a:extLst>
                  <a:ext uri="{FF2B5EF4-FFF2-40B4-BE49-F238E27FC236}">
                    <a16:creationId xmlns:a16="http://schemas.microsoft.com/office/drawing/2014/main" id="{AA1CDA96-1A8E-4318-AD27-F551299B90F5}"/>
                  </a:ext>
                </a:extLst>
              </p:cNvPr>
              <p:cNvSpPr txBox="1">
                <a:spLocks noChangeArrowheads="1"/>
              </p:cNvSpPr>
              <p:nvPr/>
            </p:nvSpPr>
            <p:spPr bwMode="auto">
              <a:xfrm>
                <a:off x="598" y="1020"/>
                <a:ext cx="220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sz="1600" b="1">
                    <a:effectLst>
                      <a:outerShdw blurRad="38100" dist="38100" dir="2700000" algn="tl">
                        <a:srgbClr val="C0C0C0"/>
                      </a:outerShdw>
                    </a:effectLst>
                  </a:rPr>
                  <a:t>Configuration/Schema NC Topology</a:t>
                </a:r>
                <a:endParaRPr lang="en-US" b="1">
                  <a:effectLst>
                    <a:outerShdw blurRad="38100" dist="38100" dir="2700000" algn="tl">
                      <a:srgbClr val="C0C0C0"/>
                    </a:outerShdw>
                  </a:effectLst>
                </a:endParaRPr>
              </a:p>
            </p:txBody>
          </p:sp>
          <p:cxnSp>
            <p:nvCxnSpPr>
              <p:cNvPr id="61514" name="AutoShape 15">
                <a:extLst>
                  <a:ext uri="{FF2B5EF4-FFF2-40B4-BE49-F238E27FC236}">
                    <a16:creationId xmlns:a16="http://schemas.microsoft.com/office/drawing/2014/main" id="{AB6FBBA8-5663-405A-A84E-00C6BF56050E}"/>
                  </a:ext>
                </a:extLst>
              </p:cNvPr>
              <p:cNvCxnSpPr>
                <a:cxnSpLocks noChangeShapeType="1"/>
              </p:cNvCxnSpPr>
              <p:nvPr/>
            </p:nvCxnSpPr>
            <p:spPr bwMode="auto">
              <a:xfrm flipH="1" flipV="1">
                <a:off x="193" y="1129"/>
                <a:ext cx="374" cy="4"/>
              </a:xfrm>
              <a:prstGeom prst="straightConnector1">
                <a:avLst/>
              </a:prstGeom>
              <a:noFill/>
              <a:ln w="47625">
                <a:solidFill>
                  <a:srgbClr val="FF0000"/>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92176" name="Group 16">
            <a:extLst>
              <a:ext uri="{FF2B5EF4-FFF2-40B4-BE49-F238E27FC236}">
                <a16:creationId xmlns:a16="http://schemas.microsoft.com/office/drawing/2014/main" id="{AA08FCAD-B43B-42BA-8331-DA322CC2C7DC}"/>
              </a:ext>
            </a:extLst>
          </p:cNvPr>
          <p:cNvGrpSpPr>
            <a:grpSpLocks/>
          </p:cNvGrpSpPr>
          <p:nvPr/>
        </p:nvGrpSpPr>
        <p:grpSpPr bwMode="auto">
          <a:xfrm>
            <a:off x="5489575" y="2862264"/>
            <a:ext cx="641350" cy="1290637"/>
            <a:chOff x="2454" y="1881"/>
            <a:chExt cx="404" cy="813"/>
          </a:xfrm>
        </p:grpSpPr>
        <p:graphicFrame>
          <p:nvGraphicFramePr>
            <p:cNvPr id="61505" name="Object 17">
              <a:extLst>
                <a:ext uri="{FF2B5EF4-FFF2-40B4-BE49-F238E27FC236}">
                  <a16:creationId xmlns:a16="http://schemas.microsoft.com/office/drawing/2014/main" id="{2284CCA0-77D2-4F5A-B2DB-DA546A35E324}"/>
                </a:ext>
              </a:extLst>
            </p:cNvPr>
            <p:cNvGraphicFramePr>
              <a:graphicFrameLocks/>
            </p:cNvGraphicFramePr>
            <p:nvPr/>
          </p:nvGraphicFramePr>
          <p:xfrm>
            <a:off x="2529" y="1881"/>
            <a:ext cx="253" cy="580"/>
          </p:xfrm>
          <a:graphic>
            <a:graphicData uri="http://schemas.openxmlformats.org/presentationml/2006/ole">
              <mc:AlternateContent xmlns:mc="http://schemas.openxmlformats.org/markup-compatibility/2006">
                <mc:Choice xmlns:v="urn:schemas-microsoft-com:vml" Requires="v">
                  <p:oleObj spid="_x0000_s13499" name="Bitmap Image" r:id="rId6" imgW="457143" imgH="960127" progId="Paint.Picture">
                    <p:embed/>
                  </p:oleObj>
                </mc:Choice>
                <mc:Fallback>
                  <p:oleObj name="Bitmap Image" r:id="rId6" imgW="457143" imgH="960127" progId="Paint.Picture">
                    <p:embed/>
                    <p:pic>
                      <p:nvPicPr>
                        <p:cNvPr id="61505" name="Object 17">
                          <a:extLst>
                            <a:ext uri="{FF2B5EF4-FFF2-40B4-BE49-F238E27FC236}">
                              <a16:creationId xmlns:a16="http://schemas.microsoft.com/office/drawing/2014/main" id="{2284CCA0-77D2-4F5A-B2DB-DA546A35E32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 y="1881"/>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6" name="Text Box 18">
              <a:extLst>
                <a:ext uri="{FF2B5EF4-FFF2-40B4-BE49-F238E27FC236}">
                  <a16:creationId xmlns:a16="http://schemas.microsoft.com/office/drawing/2014/main" id="{1BD4EB93-4161-440C-9E44-5FDDF852C903}"/>
                </a:ext>
              </a:extLst>
            </p:cNvPr>
            <p:cNvSpPr txBox="1">
              <a:spLocks noChangeArrowheads="1"/>
            </p:cNvSpPr>
            <p:nvPr/>
          </p:nvSpPr>
          <p:spPr bwMode="auto">
            <a:xfrm>
              <a:off x="2454" y="2463"/>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DC2</a:t>
              </a:r>
            </a:p>
          </p:txBody>
        </p:sp>
      </p:grpSp>
      <p:grpSp>
        <p:nvGrpSpPr>
          <p:cNvPr id="92179" name="Group 19">
            <a:extLst>
              <a:ext uri="{FF2B5EF4-FFF2-40B4-BE49-F238E27FC236}">
                <a16:creationId xmlns:a16="http://schemas.microsoft.com/office/drawing/2014/main" id="{EC11C605-787C-4361-9E80-016E9DFA0800}"/>
              </a:ext>
            </a:extLst>
          </p:cNvPr>
          <p:cNvGrpSpPr>
            <a:grpSpLocks/>
          </p:cNvGrpSpPr>
          <p:nvPr/>
        </p:nvGrpSpPr>
        <p:grpSpPr bwMode="auto">
          <a:xfrm>
            <a:off x="4621213" y="4959350"/>
            <a:ext cx="641350" cy="1290638"/>
            <a:chOff x="1922" y="3188"/>
            <a:chExt cx="404" cy="813"/>
          </a:xfrm>
        </p:grpSpPr>
        <p:graphicFrame>
          <p:nvGraphicFramePr>
            <p:cNvPr id="61503" name="Object 20">
              <a:extLst>
                <a:ext uri="{FF2B5EF4-FFF2-40B4-BE49-F238E27FC236}">
                  <a16:creationId xmlns:a16="http://schemas.microsoft.com/office/drawing/2014/main" id="{A9AA631F-FD3F-47B0-8884-F46E2BDE884C}"/>
                </a:ext>
              </a:extLst>
            </p:cNvPr>
            <p:cNvGraphicFramePr>
              <a:graphicFrameLocks/>
            </p:cNvGraphicFramePr>
            <p:nvPr/>
          </p:nvGraphicFramePr>
          <p:xfrm>
            <a:off x="1996" y="3188"/>
            <a:ext cx="255" cy="580"/>
          </p:xfrm>
          <a:graphic>
            <a:graphicData uri="http://schemas.openxmlformats.org/presentationml/2006/ole">
              <mc:AlternateContent xmlns:mc="http://schemas.openxmlformats.org/markup-compatibility/2006">
                <mc:Choice xmlns:v="urn:schemas-microsoft-com:vml" Requires="v">
                  <p:oleObj spid="_x0000_s13500" name="Bitmap Image" r:id="rId7" imgW="457143" imgH="960127" progId="Paint.Picture">
                    <p:embed/>
                  </p:oleObj>
                </mc:Choice>
                <mc:Fallback>
                  <p:oleObj name="Bitmap Image" r:id="rId7" imgW="457143" imgH="960127" progId="Paint.Picture">
                    <p:embed/>
                    <p:pic>
                      <p:nvPicPr>
                        <p:cNvPr id="61503" name="Object 20">
                          <a:extLst>
                            <a:ext uri="{FF2B5EF4-FFF2-40B4-BE49-F238E27FC236}">
                              <a16:creationId xmlns:a16="http://schemas.microsoft.com/office/drawing/2014/main" id="{A9AA631F-FD3F-47B0-8884-F46E2BDE884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 y="3188"/>
                          <a:ext cx="255"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4" name="Text Box 21">
              <a:extLst>
                <a:ext uri="{FF2B5EF4-FFF2-40B4-BE49-F238E27FC236}">
                  <a16:creationId xmlns:a16="http://schemas.microsoft.com/office/drawing/2014/main" id="{2C1FD9F5-CACF-445D-BA27-B9281814C234}"/>
                </a:ext>
              </a:extLst>
            </p:cNvPr>
            <p:cNvSpPr txBox="1">
              <a:spLocks noChangeArrowheads="1"/>
            </p:cNvSpPr>
            <p:nvPr/>
          </p:nvSpPr>
          <p:spPr bwMode="auto">
            <a:xfrm>
              <a:off x="1922" y="3770"/>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DC3</a:t>
              </a:r>
            </a:p>
          </p:txBody>
        </p:sp>
      </p:grpSp>
      <p:grpSp>
        <p:nvGrpSpPr>
          <p:cNvPr id="92182" name="Group 22">
            <a:extLst>
              <a:ext uri="{FF2B5EF4-FFF2-40B4-BE49-F238E27FC236}">
                <a16:creationId xmlns:a16="http://schemas.microsoft.com/office/drawing/2014/main" id="{B416EF04-4173-46F6-8243-15F9024FE789}"/>
              </a:ext>
            </a:extLst>
          </p:cNvPr>
          <p:cNvGrpSpPr>
            <a:grpSpLocks/>
          </p:cNvGrpSpPr>
          <p:nvPr/>
        </p:nvGrpSpPr>
        <p:grpSpPr bwMode="auto">
          <a:xfrm>
            <a:off x="6862763" y="4956175"/>
            <a:ext cx="641350" cy="1290638"/>
            <a:chOff x="3303" y="3194"/>
            <a:chExt cx="404" cy="813"/>
          </a:xfrm>
        </p:grpSpPr>
        <p:graphicFrame>
          <p:nvGraphicFramePr>
            <p:cNvPr id="61501" name="Object 23">
              <a:extLst>
                <a:ext uri="{FF2B5EF4-FFF2-40B4-BE49-F238E27FC236}">
                  <a16:creationId xmlns:a16="http://schemas.microsoft.com/office/drawing/2014/main" id="{EAB993FE-BD3D-4AE4-85F0-670A0D835930}"/>
                </a:ext>
              </a:extLst>
            </p:cNvPr>
            <p:cNvGraphicFramePr>
              <a:graphicFrameLocks/>
            </p:cNvGraphicFramePr>
            <p:nvPr/>
          </p:nvGraphicFramePr>
          <p:xfrm>
            <a:off x="3374" y="3194"/>
            <a:ext cx="253" cy="580"/>
          </p:xfrm>
          <a:graphic>
            <a:graphicData uri="http://schemas.openxmlformats.org/presentationml/2006/ole">
              <mc:AlternateContent xmlns:mc="http://schemas.openxmlformats.org/markup-compatibility/2006">
                <mc:Choice xmlns:v="urn:schemas-microsoft-com:vml" Requires="v">
                  <p:oleObj spid="_x0000_s13501" name="Bitmap Image" r:id="rId8" imgW="457143" imgH="960127" progId="Paint.Picture">
                    <p:embed/>
                  </p:oleObj>
                </mc:Choice>
                <mc:Fallback>
                  <p:oleObj name="Bitmap Image" r:id="rId8" imgW="457143" imgH="960127" progId="Paint.Picture">
                    <p:embed/>
                    <p:pic>
                      <p:nvPicPr>
                        <p:cNvPr id="61501" name="Object 23">
                          <a:extLst>
                            <a:ext uri="{FF2B5EF4-FFF2-40B4-BE49-F238E27FC236}">
                              <a16:creationId xmlns:a16="http://schemas.microsoft.com/office/drawing/2014/main" id="{EAB993FE-BD3D-4AE4-85F0-670A0D83593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4" y="3194"/>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2" name="Text Box 24">
              <a:extLst>
                <a:ext uri="{FF2B5EF4-FFF2-40B4-BE49-F238E27FC236}">
                  <a16:creationId xmlns:a16="http://schemas.microsoft.com/office/drawing/2014/main" id="{6561A46F-43E3-4453-B3A9-7427763F1480}"/>
                </a:ext>
              </a:extLst>
            </p:cNvPr>
            <p:cNvSpPr txBox="1">
              <a:spLocks noChangeArrowheads="1"/>
            </p:cNvSpPr>
            <p:nvPr/>
          </p:nvSpPr>
          <p:spPr bwMode="auto">
            <a:xfrm>
              <a:off x="3303" y="3776"/>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DC4</a:t>
              </a:r>
            </a:p>
          </p:txBody>
        </p:sp>
      </p:grpSp>
      <p:grpSp>
        <p:nvGrpSpPr>
          <p:cNvPr id="92185" name="Group 25">
            <a:extLst>
              <a:ext uri="{FF2B5EF4-FFF2-40B4-BE49-F238E27FC236}">
                <a16:creationId xmlns:a16="http://schemas.microsoft.com/office/drawing/2014/main" id="{15F0C73C-6BED-424C-9DE9-70D30266648D}"/>
              </a:ext>
            </a:extLst>
          </p:cNvPr>
          <p:cNvGrpSpPr>
            <a:grpSpLocks/>
          </p:cNvGrpSpPr>
          <p:nvPr/>
        </p:nvGrpSpPr>
        <p:grpSpPr bwMode="auto">
          <a:xfrm>
            <a:off x="3525838" y="3175001"/>
            <a:ext cx="2057400" cy="576263"/>
            <a:chOff x="1261" y="2000"/>
            <a:chExt cx="1296" cy="363"/>
          </a:xfrm>
        </p:grpSpPr>
        <p:sp>
          <p:nvSpPr>
            <p:cNvPr id="61498" name="AutoShape 26">
              <a:extLst>
                <a:ext uri="{FF2B5EF4-FFF2-40B4-BE49-F238E27FC236}">
                  <a16:creationId xmlns:a16="http://schemas.microsoft.com/office/drawing/2014/main" id="{53EB9410-7D11-46D5-A57C-F1CF036854E3}"/>
                </a:ext>
              </a:extLst>
            </p:cNvPr>
            <p:cNvSpPr>
              <a:spLocks noChangeArrowheads="1"/>
            </p:cNvSpPr>
            <p:nvPr/>
          </p:nvSpPr>
          <p:spPr bwMode="auto">
            <a:xfrm>
              <a:off x="1261" y="2000"/>
              <a:ext cx="1296" cy="363"/>
            </a:xfrm>
            <a:prstGeom prst="rightArrow">
              <a:avLst>
                <a:gd name="adj1" fmla="val 50000"/>
                <a:gd name="adj2" fmla="val 89256"/>
              </a:avLst>
            </a:prstGeom>
            <a:solidFill>
              <a:schemeClr val="bg2"/>
            </a:solidFill>
            <a:ln w="12700">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99" name="Freeform 27">
              <a:extLst>
                <a:ext uri="{FF2B5EF4-FFF2-40B4-BE49-F238E27FC236}">
                  <a16:creationId xmlns:a16="http://schemas.microsoft.com/office/drawing/2014/main" id="{D8CE7D84-1E4A-4919-AB92-AEA4C12F8F3D}"/>
                </a:ext>
              </a:extLst>
            </p:cNvPr>
            <p:cNvSpPr>
              <a:spLocks/>
            </p:cNvSpPr>
            <p:nvPr/>
          </p:nvSpPr>
          <p:spPr bwMode="auto">
            <a:xfrm>
              <a:off x="1297" y="2144"/>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500" name="Freeform 28">
              <a:extLst>
                <a:ext uri="{FF2B5EF4-FFF2-40B4-BE49-F238E27FC236}">
                  <a16:creationId xmlns:a16="http://schemas.microsoft.com/office/drawing/2014/main" id="{22FFCC14-E5B0-4AFA-9B97-B985A5D75E0D}"/>
                </a:ext>
              </a:extLst>
            </p:cNvPr>
            <p:cNvSpPr>
              <a:spLocks/>
            </p:cNvSpPr>
            <p:nvPr/>
          </p:nvSpPr>
          <p:spPr bwMode="auto">
            <a:xfrm>
              <a:off x="1297" y="2216"/>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92189" name="Group 29">
            <a:extLst>
              <a:ext uri="{FF2B5EF4-FFF2-40B4-BE49-F238E27FC236}">
                <a16:creationId xmlns:a16="http://schemas.microsoft.com/office/drawing/2014/main" id="{9BB6896E-F969-45BF-9F98-E6367AB30E62}"/>
              </a:ext>
            </a:extLst>
          </p:cNvPr>
          <p:cNvGrpSpPr>
            <a:grpSpLocks/>
          </p:cNvGrpSpPr>
          <p:nvPr/>
        </p:nvGrpSpPr>
        <p:grpSpPr bwMode="auto">
          <a:xfrm>
            <a:off x="3492500" y="3713164"/>
            <a:ext cx="1943100" cy="585787"/>
            <a:chOff x="1248" y="2316"/>
            <a:chExt cx="1224" cy="369"/>
          </a:xfrm>
        </p:grpSpPr>
        <p:sp>
          <p:nvSpPr>
            <p:cNvPr id="61494" name="Freeform 30">
              <a:extLst>
                <a:ext uri="{FF2B5EF4-FFF2-40B4-BE49-F238E27FC236}">
                  <a16:creationId xmlns:a16="http://schemas.microsoft.com/office/drawing/2014/main" id="{479CF915-FA98-4F52-BAB0-86E63031270B}"/>
                </a:ext>
              </a:extLst>
            </p:cNvPr>
            <p:cNvSpPr>
              <a:spLocks/>
            </p:cNvSpPr>
            <p:nvPr/>
          </p:nvSpPr>
          <p:spPr bwMode="auto">
            <a:xfrm>
              <a:off x="1248" y="2316"/>
              <a:ext cx="1224" cy="369"/>
            </a:xfrm>
            <a:custGeom>
              <a:avLst/>
              <a:gdLst>
                <a:gd name="T0" fmla="*/ 1224 w 1224"/>
                <a:gd name="T1" fmla="*/ 93 h 369"/>
                <a:gd name="T2" fmla="*/ 324 w 1224"/>
                <a:gd name="T3" fmla="*/ 93 h 369"/>
                <a:gd name="T4" fmla="*/ 324 w 1224"/>
                <a:gd name="T5" fmla="*/ 0 h 369"/>
                <a:gd name="T6" fmla="*/ 0 w 1224"/>
                <a:gd name="T7" fmla="*/ 183 h 369"/>
                <a:gd name="T8" fmla="*/ 324 w 1224"/>
                <a:gd name="T9" fmla="*/ 369 h 369"/>
                <a:gd name="T10" fmla="*/ 324 w 1224"/>
                <a:gd name="T11" fmla="*/ 276 h 369"/>
                <a:gd name="T12" fmla="*/ 1224 w 1224"/>
                <a:gd name="T13" fmla="*/ 276 h 369"/>
                <a:gd name="T14" fmla="*/ 1224 w 1224"/>
                <a:gd name="T15" fmla="*/ 93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4" h="369">
                  <a:moveTo>
                    <a:pt x="1224" y="93"/>
                  </a:moveTo>
                  <a:lnTo>
                    <a:pt x="324" y="93"/>
                  </a:lnTo>
                  <a:lnTo>
                    <a:pt x="324" y="0"/>
                  </a:lnTo>
                  <a:lnTo>
                    <a:pt x="0" y="183"/>
                  </a:lnTo>
                  <a:lnTo>
                    <a:pt x="324" y="369"/>
                  </a:lnTo>
                  <a:lnTo>
                    <a:pt x="324" y="276"/>
                  </a:lnTo>
                  <a:lnTo>
                    <a:pt x="1224" y="276"/>
                  </a:lnTo>
                  <a:lnTo>
                    <a:pt x="1224" y="93"/>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1495" name="Group 31">
              <a:extLst>
                <a:ext uri="{FF2B5EF4-FFF2-40B4-BE49-F238E27FC236}">
                  <a16:creationId xmlns:a16="http://schemas.microsoft.com/office/drawing/2014/main" id="{FC4D28BB-8CBA-4B39-A380-E0679989E6E3}"/>
                </a:ext>
              </a:extLst>
            </p:cNvPr>
            <p:cNvGrpSpPr>
              <a:grpSpLocks/>
            </p:cNvGrpSpPr>
            <p:nvPr/>
          </p:nvGrpSpPr>
          <p:grpSpPr bwMode="auto">
            <a:xfrm>
              <a:off x="1344" y="2463"/>
              <a:ext cx="1101" cy="79"/>
              <a:chOff x="1338" y="2463"/>
              <a:chExt cx="1176" cy="79"/>
            </a:xfrm>
          </p:grpSpPr>
          <p:sp>
            <p:nvSpPr>
              <p:cNvPr id="61496" name="Freeform 32">
                <a:extLst>
                  <a:ext uri="{FF2B5EF4-FFF2-40B4-BE49-F238E27FC236}">
                    <a16:creationId xmlns:a16="http://schemas.microsoft.com/office/drawing/2014/main" id="{4DBD902D-BB20-4C03-B116-0576A8B4A6F7}"/>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97" name="Freeform 33">
                <a:extLst>
                  <a:ext uri="{FF2B5EF4-FFF2-40B4-BE49-F238E27FC236}">
                    <a16:creationId xmlns:a16="http://schemas.microsoft.com/office/drawing/2014/main" id="{8E80B2FD-F214-4E05-9C25-3FC5FB00714C}"/>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92194" name="Group 34">
            <a:extLst>
              <a:ext uri="{FF2B5EF4-FFF2-40B4-BE49-F238E27FC236}">
                <a16:creationId xmlns:a16="http://schemas.microsoft.com/office/drawing/2014/main" id="{238A0C5B-ED33-488C-BE4A-006ED599358D}"/>
              </a:ext>
            </a:extLst>
          </p:cNvPr>
          <p:cNvGrpSpPr>
            <a:grpSpLocks/>
          </p:cNvGrpSpPr>
          <p:nvPr/>
        </p:nvGrpSpPr>
        <p:grpSpPr bwMode="auto">
          <a:xfrm>
            <a:off x="3022600" y="4414838"/>
            <a:ext cx="1727200" cy="1238250"/>
            <a:chOff x="944" y="2781"/>
            <a:chExt cx="1088" cy="780"/>
          </a:xfrm>
        </p:grpSpPr>
        <p:grpSp>
          <p:nvGrpSpPr>
            <p:cNvPr id="61484" name="Group 35">
              <a:extLst>
                <a:ext uri="{FF2B5EF4-FFF2-40B4-BE49-F238E27FC236}">
                  <a16:creationId xmlns:a16="http://schemas.microsoft.com/office/drawing/2014/main" id="{9CD2FE10-D06D-42DD-97A0-FCCEBBD34159}"/>
                </a:ext>
              </a:extLst>
            </p:cNvPr>
            <p:cNvGrpSpPr>
              <a:grpSpLocks/>
            </p:cNvGrpSpPr>
            <p:nvPr/>
          </p:nvGrpSpPr>
          <p:grpSpPr bwMode="auto">
            <a:xfrm rot="2299943" flipH="1">
              <a:off x="944" y="3192"/>
              <a:ext cx="1088" cy="369"/>
              <a:chOff x="2328" y="3064"/>
              <a:chExt cx="1088" cy="369"/>
            </a:xfrm>
          </p:grpSpPr>
          <p:sp>
            <p:nvSpPr>
              <p:cNvPr id="61490" name="Freeform 36">
                <a:extLst>
                  <a:ext uri="{FF2B5EF4-FFF2-40B4-BE49-F238E27FC236}">
                    <a16:creationId xmlns:a16="http://schemas.microsoft.com/office/drawing/2014/main" id="{A46036B1-9E3C-4637-A333-2DC453EB5117}"/>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1491" name="Group 37">
                <a:extLst>
                  <a:ext uri="{FF2B5EF4-FFF2-40B4-BE49-F238E27FC236}">
                    <a16:creationId xmlns:a16="http://schemas.microsoft.com/office/drawing/2014/main" id="{6DE98CC1-988D-450B-9F25-0C6B1FEFF918}"/>
                  </a:ext>
                </a:extLst>
              </p:cNvPr>
              <p:cNvGrpSpPr>
                <a:grpSpLocks/>
              </p:cNvGrpSpPr>
              <p:nvPr/>
            </p:nvGrpSpPr>
            <p:grpSpPr bwMode="auto">
              <a:xfrm flipH="1">
                <a:off x="2359" y="3211"/>
                <a:ext cx="961" cy="79"/>
                <a:chOff x="1338" y="2463"/>
                <a:chExt cx="1176" cy="79"/>
              </a:xfrm>
            </p:grpSpPr>
            <p:sp>
              <p:nvSpPr>
                <p:cNvPr id="61492" name="Freeform 38">
                  <a:extLst>
                    <a:ext uri="{FF2B5EF4-FFF2-40B4-BE49-F238E27FC236}">
                      <a16:creationId xmlns:a16="http://schemas.microsoft.com/office/drawing/2014/main" id="{AE56C558-638A-4B52-82CF-53CAA6403CC1}"/>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93" name="Freeform 39">
                  <a:extLst>
                    <a:ext uri="{FF2B5EF4-FFF2-40B4-BE49-F238E27FC236}">
                      <a16:creationId xmlns:a16="http://schemas.microsoft.com/office/drawing/2014/main" id="{75915257-0C38-4227-BDDB-FB2C5DF72332}"/>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1485" name="Group 40">
              <a:extLst>
                <a:ext uri="{FF2B5EF4-FFF2-40B4-BE49-F238E27FC236}">
                  <a16:creationId xmlns:a16="http://schemas.microsoft.com/office/drawing/2014/main" id="{38A649F2-87DD-48FD-BF3A-0A45EC1D5791}"/>
                </a:ext>
              </a:extLst>
            </p:cNvPr>
            <p:cNvGrpSpPr>
              <a:grpSpLocks/>
            </p:cNvGrpSpPr>
            <p:nvPr/>
          </p:nvGrpSpPr>
          <p:grpSpPr bwMode="auto">
            <a:xfrm>
              <a:off x="1320" y="2781"/>
              <a:ext cx="704" cy="586"/>
              <a:chOff x="1320" y="2805"/>
              <a:chExt cx="704" cy="586"/>
            </a:xfrm>
          </p:grpSpPr>
          <p:sp>
            <p:nvSpPr>
              <p:cNvPr id="61486" name="Freeform 41">
                <a:extLst>
                  <a:ext uri="{FF2B5EF4-FFF2-40B4-BE49-F238E27FC236}">
                    <a16:creationId xmlns:a16="http://schemas.microsoft.com/office/drawing/2014/main" id="{C2F571F1-BC39-4569-8387-B9D893B4480F}"/>
                  </a:ext>
                </a:extLst>
              </p:cNvPr>
              <p:cNvSpPr>
                <a:spLocks/>
              </p:cNvSpPr>
              <p:nvPr/>
            </p:nvSpPr>
            <p:spPr bwMode="auto">
              <a:xfrm>
                <a:off x="1320" y="2805"/>
                <a:ext cx="701" cy="586"/>
              </a:xfrm>
              <a:custGeom>
                <a:avLst/>
                <a:gdLst>
                  <a:gd name="T0" fmla="*/ 0 w 701"/>
                  <a:gd name="T1" fmla="*/ 147 h 586"/>
                  <a:gd name="T2" fmla="*/ 391 w 701"/>
                  <a:gd name="T3" fmla="*/ 456 h 586"/>
                  <a:gd name="T4" fmla="*/ 333 w 701"/>
                  <a:gd name="T5" fmla="*/ 529 h 586"/>
                  <a:gd name="T6" fmla="*/ 701 w 701"/>
                  <a:gd name="T7" fmla="*/ 586 h 586"/>
                  <a:gd name="T8" fmla="*/ 562 w 701"/>
                  <a:gd name="T9" fmla="*/ 240 h 586"/>
                  <a:gd name="T10" fmla="*/ 505 w 701"/>
                  <a:gd name="T11" fmla="*/ 313 h 586"/>
                  <a:gd name="T12" fmla="*/ 108 w 701"/>
                  <a:gd name="T13" fmla="*/ 0 h 586"/>
                  <a:gd name="T14" fmla="*/ 0 w 701"/>
                  <a:gd name="T15" fmla="*/ 147 h 5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1" h="586">
                    <a:moveTo>
                      <a:pt x="0" y="147"/>
                    </a:moveTo>
                    <a:lnTo>
                      <a:pt x="391" y="456"/>
                    </a:lnTo>
                    <a:lnTo>
                      <a:pt x="333" y="529"/>
                    </a:lnTo>
                    <a:lnTo>
                      <a:pt x="701" y="586"/>
                    </a:lnTo>
                    <a:lnTo>
                      <a:pt x="562" y="240"/>
                    </a:lnTo>
                    <a:lnTo>
                      <a:pt x="505" y="313"/>
                    </a:lnTo>
                    <a:lnTo>
                      <a:pt x="108" y="0"/>
                    </a:lnTo>
                    <a:lnTo>
                      <a:pt x="0" y="147"/>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1487" name="Group 42">
                <a:extLst>
                  <a:ext uri="{FF2B5EF4-FFF2-40B4-BE49-F238E27FC236}">
                    <a16:creationId xmlns:a16="http://schemas.microsoft.com/office/drawing/2014/main" id="{FCAB9549-66CE-4462-8F22-5E4B511532D6}"/>
                  </a:ext>
                </a:extLst>
              </p:cNvPr>
              <p:cNvGrpSpPr>
                <a:grpSpLocks/>
              </p:cNvGrpSpPr>
              <p:nvPr/>
            </p:nvGrpSpPr>
            <p:grpSpPr bwMode="auto">
              <a:xfrm rot="2299943" flipH="1" flipV="1">
                <a:off x="1322" y="3071"/>
                <a:ext cx="702" cy="79"/>
                <a:chOff x="1338" y="2463"/>
                <a:chExt cx="1176" cy="79"/>
              </a:xfrm>
            </p:grpSpPr>
            <p:sp>
              <p:nvSpPr>
                <p:cNvPr id="61488" name="Freeform 43">
                  <a:extLst>
                    <a:ext uri="{FF2B5EF4-FFF2-40B4-BE49-F238E27FC236}">
                      <a16:creationId xmlns:a16="http://schemas.microsoft.com/office/drawing/2014/main" id="{B61512C3-6B35-4FA6-9818-B5A5F71A3D80}"/>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89" name="Freeform 44">
                  <a:extLst>
                    <a:ext uri="{FF2B5EF4-FFF2-40B4-BE49-F238E27FC236}">
                      <a16:creationId xmlns:a16="http://schemas.microsoft.com/office/drawing/2014/main" id="{2991AD81-225A-446D-AAE5-3D09DE086591}"/>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grpSp>
        <p:nvGrpSpPr>
          <p:cNvPr id="92205" name="Group 45">
            <a:extLst>
              <a:ext uri="{FF2B5EF4-FFF2-40B4-BE49-F238E27FC236}">
                <a16:creationId xmlns:a16="http://schemas.microsoft.com/office/drawing/2014/main" id="{D3A60BC6-81E6-4DF5-83FC-4A4896A881F9}"/>
              </a:ext>
            </a:extLst>
          </p:cNvPr>
          <p:cNvGrpSpPr>
            <a:grpSpLocks/>
          </p:cNvGrpSpPr>
          <p:nvPr/>
        </p:nvGrpSpPr>
        <p:grpSpPr bwMode="auto">
          <a:xfrm>
            <a:off x="4883150" y="4146550"/>
            <a:ext cx="757238" cy="800100"/>
            <a:chOff x="4197" y="2480"/>
            <a:chExt cx="477" cy="504"/>
          </a:xfrm>
        </p:grpSpPr>
        <p:sp>
          <p:nvSpPr>
            <p:cNvPr id="61480" name="Freeform 46">
              <a:extLst>
                <a:ext uri="{FF2B5EF4-FFF2-40B4-BE49-F238E27FC236}">
                  <a16:creationId xmlns:a16="http://schemas.microsoft.com/office/drawing/2014/main" id="{B0CBF82C-D2F6-453F-98DB-5C85DFE33C1C}"/>
                </a:ext>
              </a:extLst>
            </p:cNvPr>
            <p:cNvSpPr>
              <a:spLocks/>
            </p:cNvSpPr>
            <p:nvPr/>
          </p:nvSpPr>
          <p:spPr bwMode="auto">
            <a:xfrm rot="5280000">
              <a:off x="4184" y="2493"/>
              <a:ext cx="504" cy="477"/>
            </a:xfrm>
            <a:custGeom>
              <a:avLst/>
              <a:gdLst>
                <a:gd name="T0" fmla="*/ 0 w 701"/>
                <a:gd name="T1" fmla="*/ 120 h 586"/>
                <a:gd name="T2" fmla="*/ 281 w 701"/>
                <a:gd name="T3" fmla="*/ 371 h 586"/>
                <a:gd name="T4" fmla="*/ 239 w 701"/>
                <a:gd name="T5" fmla="*/ 431 h 586"/>
                <a:gd name="T6" fmla="*/ 504 w 701"/>
                <a:gd name="T7" fmla="*/ 477 h 586"/>
                <a:gd name="T8" fmla="*/ 404 w 701"/>
                <a:gd name="T9" fmla="*/ 195 h 586"/>
                <a:gd name="T10" fmla="*/ 363 w 701"/>
                <a:gd name="T11" fmla="*/ 255 h 586"/>
                <a:gd name="T12" fmla="*/ 78 w 701"/>
                <a:gd name="T13" fmla="*/ 0 h 586"/>
                <a:gd name="T14" fmla="*/ 0 w 701"/>
                <a:gd name="T15" fmla="*/ 120 h 5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1" h="586">
                  <a:moveTo>
                    <a:pt x="0" y="147"/>
                  </a:moveTo>
                  <a:lnTo>
                    <a:pt x="391" y="456"/>
                  </a:lnTo>
                  <a:lnTo>
                    <a:pt x="333" y="529"/>
                  </a:lnTo>
                  <a:lnTo>
                    <a:pt x="701" y="586"/>
                  </a:lnTo>
                  <a:lnTo>
                    <a:pt x="562" y="240"/>
                  </a:lnTo>
                  <a:lnTo>
                    <a:pt x="505" y="313"/>
                  </a:lnTo>
                  <a:lnTo>
                    <a:pt x="108" y="0"/>
                  </a:lnTo>
                  <a:lnTo>
                    <a:pt x="0" y="147"/>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1481" name="Group 47">
              <a:extLst>
                <a:ext uri="{FF2B5EF4-FFF2-40B4-BE49-F238E27FC236}">
                  <a16:creationId xmlns:a16="http://schemas.microsoft.com/office/drawing/2014/main" id="{8F6259DC-A20A-483E-8479-1904937FF769}"/>
                </a:ext>
              </a:extLst>
            </p:cNvPr>
            <p:cNvGrpSpPr>
              <a:grpSpLocks/>
            </p:cNvGrpSpPr>
            <p:nvPr/>
          </p:nvGrpSpPr>
          <p:grpSpPr bwMode="auto">
            <a:xfrm rot="7579943" flipH="1" flipV="1">
              <a:off x="4184" y="2710"/>
              <a:ext cx="483" cy="54"/>
              <a:chOff x="1338" y="2463"/>
              <a:chExt cx="1176" cy="79"/>
            </a:xfrm>
          </p:grpSpPr>
          <p:sp>
            <p:nvSpPr>
              <p:cNvPr id="61482" name="Freeform 48">
                <a:extLst>
                  <a:ext uri="{FF2B5EF4-FFF2-40B4-BE49-F238E27FC236}">
                    <a16:creationId xmlns:a16="http://schemas.microsoft.com/office/drawing/2014/main" id="{E9F5796E-EAED-4E8C-BD92-A2DC83D13485}"/>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83" name="Freeform 49">
                <a:extLst>
                  <a:ext uri="{FF2B5EF4-FFF2-40B4-BE49-F238E27FC236}">
                    <a16:creationId xmlns:a16="http://schemas.microsoft.com/office/drawing/2014/main" id="{DDF5A759-B3FF-4FC6-B476-32B6FBBD74FA}"/>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92210" name="Group 50">
            <a:extLst>
              <a:ext uri="{FF2B5EF4-FFF2-40B4-BE49-F238E27FC236}">
                <a16:creationId xmlns:a16="http://schemas.microsoft.com/office/drawing/2014/main" id="{7632ACFF-57A7-486E-BC2A-D34132BDF263}"/>
              </a:ext>
            </a:extLst>
          </p:cNvPr>
          <p:cNvGrpSpPr>
            <a:grpSpLocks/>
          </p:cNvGrpSpPr>
          <p:nvPr/>
        </p:nvGrpSpPr>
        <p:grpSpPr bwMode="auto">
          <a:xfrm rot="10800000">
            <a:off x="5060950" y="4384675"/>
            <a:ext cx="757238" cy="800100"/>
            <a:chOff x="4197" y="2480"/>
            <a:chExt cx="477" cy="504"/>
          </a:xfrm>
        </p:grpSpPr>
        <p:sp>
          <p:nvSpPr>
            <p:cNvPr id="61476" name="Freeform 51">
              <a:extLst>
                <a:ext uri="{FF2B5EF4-FFF2-40B4-BE49-F238E27FC236}">
                  <a16:creationId xmlns:a16="http://schemas.microsoft.com/office/drawing/2014/main" id="{77E32F3C-769B-45D9-8C96-7AB9C7FE2A88}"/>
                </a:ext>
              </a:extLst>
            </p:cNvPr>
            <p:cNvSpPr>
              <a:spLocks/>
            </p:cNvSpPr>
            <p:nvPr/>
          </p:nvSpPr>
          <p:spPr bwMode="auto">
            <a:xfrm rot="5280000">
              <a:off x="4184" y="2493"/>
              <a:ext cx="504" cy="477"/>
            </a:xfrm>
            <a:custGeom>
              <a:avLst/>
              <a:gdLst>
                <a:gd name="T0" fmla="*/ 0 w 701"/>
                <a:gd name="T1" fmla="*/ 120 h 586"/>
                <a:gd name="T2" fmla="*/ 281 w 701"/>
                <a:gd name="T3" fmla="*/ 371 h 586"/>
                <a:gd name="T4" fmla="*/ 239 w 701"/>
                <a:gd name="T5" fmla="*/ 431 h 586"/>
                <a:gd name="T6" fmla="*/ 504 w 701"/>
                <a:gd name="T7" fmla="*/ 477 h 586"/>
                <a:gd name="T8" fmla="*/ 404 w 701"/>
                <a:gd name="T9" fmla="*/ 195 h 586"/>
                <a:gd name="T10" fmla="*/ 363 w 701"/>
                <a:gd name="T11" fmla="*/ 255 h 586"/>
                <a:gd name="T12" fmla="*/ 78 w 701"/>
                <a:gd name="T13" fmla="*/ 0 h 586"/>
                <a:gd name="T14" fmla="*/ 0 w 701"/>
                <a:gd name="T15" fmla="*/ 120 h 5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1" h="586">
                  <a:moveTo>
                    <a:pt x="0" y="147"/>
                  </a:moveTo>
                  <a:lnTo>
                    <a:pt x="391" y="456"/>
                  </a:lnTo>
                  <a:lnTo>
                    <a:pt x="333" y="529"/>
                  </a:lnTo>
                  <a:lnTo>
                    <a:pt x="701" y="586"/>
                  </a:lnTo>
                  <a:lnTo>
                    <a:pt x="562" y="240"/>
                  </a:lnTo>
                  <a:lnTo>
                    <a:pt x="505" y="313"/>
                  </a:lnTo>
                  <a:lnTo>
                    <a:pt x="108" y="0"/>
                  </a:lnTo>
                  <a:lnTo>
                    <a:pt x="0" y="147"/>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1477" name="Group 52">
              <a:extLst>
                <a:ext uri="{FF2B5EF4-FFF2-40B4-BE49-F238E27FC236}">
                  <a16:creationId xmlns:a16="http://schemas.microsoft.com/office/drawing/2014/main" id="{171E15C4-815E-43E0-9296-7434EF1C098A}"/>
                </a:ext>
              </a:extLst>
            </p:cNvPr>
            <p:cNvGrpSpPr>
              <a:grpSpLocks/>
            </p:cNvGrpSpPr>
            <p:nvPr/>
          </p:nvGrpSpPr>
          <p:grpSpPr bwMode="auto">
            <a:xfrm rot="7579943" flipH="1" flipV="1">
              <a:off x="4184" y="2710"/>
              <a:ext cx="483" cy="54"/>
              <a:chOff x="1338" y="2463"/>
              <a:chExt cx="1176" cy="79"/>
            </a:xfrm>
          </p:grpSpPr>
          <p:sp>
            <p:nvSpPr>
              <p:cNvPr id="61478" name="Freeform 53">
                <a:extLst>
                  <a:ext uri="{FF2B5EF4-FFF2-40B4-BE49-F238E27FC236}">
                    <a16:creationId xmlns:a16="http://schemas.microsoft.com/office/drawing/2014/main" id="{C02AFCFA-63A5-4FDE-96F9-EBFC5501472B}"/>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79" name="Freeform 54">
                <a:extLst>
                  <a:ext uri="{FF2B5EF4-FFF2-40B4-BE49-F238E27FC236}">
                    <a16:creationId xmlns:a16="http://schemas.microsoft.com/office/drawing/2014/main" id="{C5BF772A-281F-4F51-BBC0-44AABD3C8D08}"/>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1452" name="Group 55">
            <a:extLst>
              <a:ext uri="{FF2B5EF4-FFF2-40B4-BE49-F238E27FC236}">
                <a16:creationId xmlns:a16="http://schemas.microsoft.com/office/drawing/2014/main" id="{D3A8AE52-04E2-4F46-8CD8-8D76D8D34975}"/>
              </a:ext>
            </a:extLst>
          </p:cNvPr>
          <p:cNvGrpSpPr>
            <a:grpSpLocks/>
          </p:cNvGrpSpPr>
          <p:nvPr/>
        </p:nvGrpSpPr>
        <p:grpSpPr bwMode="auto">
          <a:xfrm>
            <a:off x="1828800" y="2473326"/>
            <a:ext cx="2635250" cy="365125"/>
            <a:chOff x="192" y="1558"/>
            <a:chExt cx="1660" cy="230"/>
          </a:xfrm>
        </p:grpSpPr>
        <p:sp>
          <p:nvSpPr>
            <p:cNvPr id="61474" name="AutoShape 56">
              <a:extLst>
                <a:ext uri="{FF2B5EF4-FFF2-40B4-BE49-F238E27FC236}">
                  <a16:creationId xmlns:a16="http://schemas.microsoft.com/office/drawing/2014/main" id="{9CF2297C-6C1D-44C0-81D6-8DAE888830EB}"/>
                </a:ext>
              </a:extLst>
            </p:cNvPr>
            <p:cNvSpPr>
              <a:spLocks noChangeArrowheads="1"/>
            </p:cNvSpPr>
            <p:nvPr/>
          </p:nvSpPr>
          <p:spPr bwMode="auto">
            <a:xfrm>
              <a:off x="192" y="1572"/>
              <a:ext cx="414" cy="216"/>
            </a:xfrm>
            <a:prstGeom prst="rightArrow">
              <a:avLst>
                <a:gd name="adj1" fmla="val 50000"/>
                <a:gd name="adj2" fmla="val 47917"/>
              </a:avLst>
            </a:prstGeom>
            <a:solidFill>
              <a:schemeClr val="bg2"/>
            </a:solidFill>
            <a:ln w="12700">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17" name="Text Box 57">
              <a:extLst>
                <a:ext uri="{FF2B5EF4-FFF2-40B4-BE49-F238E27FC236}">
                  <a16:creationId xmlns:a16="http://schemas.microsoft.com/office/drawing/2014/main" id="{374CEC68-6FBC-420C-ACE9-31A812CBBA5B}"/>
                </a:ext>
              </a:extLst>
            </p:cNvPr>
            <p:cNvSpPr txBox="1">
              <a:spLocks noChangeArrowheads="1"/>
            </p:cNvSpPr>
            <p:nvPr/>
          </p:nvSpPr>
          <p:spPr bwMode="auto">
            <a:xfrm>
              <a:off x="598" y="1558"/>
              <a:ext cx="125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sz="1600" b="1">
                  <a:effectLst>
                    <a:outerShdw blurRad="38100" dist="38100" dir="2700000" algn="tl">
                      <a:srgbClr val="C0C0C0"/>
                    </a:outerShdw>
                  </a:effectLst>
                </a:rPr>
                <a:t>Connection Object</a:t>
              </a:r>
            </a:p>
          </p:txBody>
        </p:sp>
      </p:grpSp>
      <p:grpSp>
        <p:nvGrpSpPr>
          <p:cNvPr id="92218" name="Group 58">
            <a:extLst>
              <a:ext uri="{FF2B5EF4-FFF2-40B4-BE49-F238E27FC236}">
                <a16:creationId xmlns:a16="http://schemas.microsoft.com/office/drawing/2014/main" id="{12092BDB-CDBF-4557-9178-419CEE18B437}"/>
              </a:ext>
            </a:extLst>
          </p:cNvPr>
          <p:cNvGrpSpPr>
            <a:grpSpLocks/>
          </p:cNvGrpSpPr>
          <p:nvPr/>
        </p:nvGrpSpPr>
        <p:grpSpPr bwMode="auto">
          <a:xfrm>
            <a:off x="5232400" y="4041776"/>
            <a:ext cx="2159000" cy="2111375"/>
            <a:chOff x="2336" y="2546"/>
            <a:chExt cx="1360" cy="1330"/>
          </a:xfrm>
        </p:grpSpPr>
        <p:grpSp>
          <p:nvGrpSpPr>
            <p:cNvPr id="61455" name="Group 59">
              <a:extLst>
                <a:ext uri="{FF2B5EF4-FFF2-40B4-BE49-F238E27FC236}">
                  <a16:creationId xmlns:a16="http://schemas.microsoft.com/office/drawing/2014/main" id="{3F5F13E9-C5F9-421D-A584-AC7690715097}"/>
                </a:ext>
              </a:extLst>
            </p:cNvPr>
            <p:cNvGrpSpPr>
              <a:grpSpLocks/>
            </p:cNvGrpSpPr>
            <p:nvPr/>
          </p:nvGrpSpPr>
          <p:grpSpPr bwMode="auto">
            <a:xfrm>
              <a:off x="2336" y="3215"/>
              <a:ext cx="1088" cy="369"/>
              <a:chOff x="2328" y="3064"/>
              <a:chExt cx="1088" cy="369"/>
            </a:xfrm>
          </p:grpSpPr>
          <p:sp>
            <p:nvSpPr>
              <p:cNvPr id="61470" name="Freeform 60">
                <a:extLst>
                  <a:ext uri="{FF2B5EF4-FFF2-40B4-BE49-F238E27FC236}">
                    <a16:creationId xmlns:a16="http://schemas.microsoft.com/office/drawing/2014/main" id="{238334CF-035A-49F4-9DA7-3AAD313BB7A9}"/>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1471" name="Group 61">
                <a:extLst>
                  <a:ext uri="{FF2B5EF4-FFF2-40B4-BE49-F238E27FC236}">
                    <a16:creationId xmlns:a16="http://schemas.microsoft.com/office/drawing/2014/main" id="{CC9E727C-9995-4B82-B89B-D614063F4FCC}"/>
                  </a:ext>
                </a:extLst>
              </p:cNvPr>
              <p:cNvGrpSpPr>
                <a:grpSpLocks/>
              </p:cNvGrpSpPr>
              <p:nvPr/>
            </p:nvGrpSpPr>
            <p:grpSpPr bwMode="auto">
              <a:xfrm flipH="1">
                <a:off x="2359" y="3211"/>
                <a:ext cx="961" cy="79"/>
                <a:chOff x="1338" y="2463"/>
                <a:chExt cx="1176" cy="79"/>
              </a:xfrm>
            </p:grpSpPr>
            <p:sp>
              <p:nvSpPr>
                <p:cNvPr id="61472" name="Freeform 62">
                  <a:extLst>
                    <a:ext uri="{FF2B5EF4-FFF2-40B4-BE49-F238E27FC236}">
                      <a16:creationId xmlns:a16="http://schemas.microsoft.com/office/drawing/2014/main" id="{D7194B08-7A88-4241-B54A-74CB1B433149}"/>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73" name="Freeform 63">
                  <a:extLst>
                    <a:ext uri="{FF2B5EF4-FFF2-40B4-BE49-F238E27FC236}">
                      <a16:creationId xmlns:a16="http://schemas.microsoft.com/office/drawing/2014/main" id="{338464B1-B8B7-4FBE-8E8A-D136D995B815}"/>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1456" name="Group 64">
              <a:extLst>
                <a:ext uri="{FF2B5EF4-FFF2-40B4-BE49-F238E27FC236}">
                  <a16:creationId xmlns:a16="http://schemas.microsoft.com/office/drawing/2014/main" id="{5415C4F0-ACA4-4968-B314-0D8F3EE8A0B4}"/>
                </a:ext>
              </a:extLst>
            </p:cNvPr>
            <p:cNvGrpSpPr>
              <a:grpSpLocks/>
            </p:cNvGrpSpPr>
            <p:nvPr/>
          </p:nvGrpSpPr>
          <p:grpSpPr bwMode="auto">
            <a:xfrm flipH="1">
              <a:off x="2337" y="3507"/>
              <a:ext cx="1088" cy="369"/>
              <a:chOff x="2328" y="3064"/>
              <a:chExt cx="1088" cy="369"/>
            </a:xfrm>
          </p:grpSpPr>
          <p:sp>
            <p:nvSpPr>
              <p:cNvPr id="61466" name="Freeform 65">
                <a:extLst>
                  <a:ext uri="{FF2B5EF4-FFF2-40B4-BE49-F238E27FC236}">
                    <a16:creationId xmlns:a16="http://schemas.microsoft.com/office/drawing/2014/main" id="{DBB43D64-454F-4432-89BC-702FE9A9421E}"/>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1467" name="Group 66">
                <a:extLst>
                  <a:ext uri="{FF2B5EF4-FFF2-40B4-BE49-F238E27FC236}">
                    <a16:creationId xmlns:a16="http://schemas.microsoft.com/office/drawing/2014/main" id="{5563ECFB-1DA6-4435-9819-E7CC62F41489}"/>
                  </a:ext>
                </a:extLst>
              </p:cNvPr>
              <p:cNvGrpSpPr>
                <a:grpSpLocks/>
              </p:cNvGrpSpPr>
              <p:nvPr/>
            </p:nvGrpSpPr>
            <p:grpSpPr bwMode="auto">
              <a:xfrm flipH="1">
                <a:off x="2359" y="3211"/>
                <a:ext cx="961" cy="79"/>
                <a:chOff x="1338" y="2463"/>
                <a:chExt cx="1176" cy="79"/>
              </a:xfrm>
            </p:grpSpPr>
            <p:sp>
              <p:nvSpPr>
                <p:cNvPr id="61468" name="Freeform 67">
                  <a:extLst>
                    <a:ext uri="{FF2B5EF4-FFF2-40B4-BE49-F238E27FC236}">
                      <a16:creationId xmlns:a16="http://schemas.microsoft.com/office/drawing/2014/main" id="{F7776247-2A26-4C39-A61F-31BE04F3DAEE}"/>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69" name="Freeform 68">
                  <a:extLst>
                    <a:ext uri="{FF2B5EF4-FFF2-40B4-BE49-F238E27FC236}">
                      <a16:creationId xmlns:a16="http://schemas.microsoft.com/office/drawing/2014/main" id="{22E09BFB-2C0D-44B1-9A00-DDCC37F69C76}"/>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1457" name="Group 69">
              <a:extLst>
                <a:ext uri="{FF2B5EF4-FFF2-40B4-BE49-F238E27FC236}">
                  <a16:creationId xmlns:a16="http://schemas.microsoft.com/office/drawing/2014/main" id="{020B7EE3-FE94-434D-8B30-A52C03928E67}"/>
                </a:ext>
              </a:extLst>
            </p:cNvPr>
            <p:cNvGrpSpPr>
              <a:grpSpLocks/>
            </p:cNvGrpSpPr>
            <p:nvPr/>
          </p:nvGrpSpPr>
          <p:grpSpPr bwMode="auto">
            <a:xfrm>
              <a:off x="2634" y="2546"/>
              <a:ext cx="1062" cy="613"/>
              <a:chOff x="2634" y="2546"/>
              <a:chExt cx="1062" cy="613"/>
            </a:xfrm>
          </p:grpSpPr>
          <p:grpSp>
            <p:nvGrpSpPr>
              <p:cNvPr id="61458" name="Group 70">
                <a:extLst>
                  <a:ext uri="{FF2B5EF4-FFF2-40B4-BE49-F238E27FC236}">
                    <a16:creationId xmlns:a16="http://schemas.microsoft.com/office/drawing/2014/main" id="{24BE9B49-98D2-4944-9B08-B12BC0A1D35B}"/>
                  </a:ext>
                </a:extLst>
              </p:cNvPr>
              <p:cNvGrpSpPr>
                <a:grpSpLocks/>
              </p:cNvGrpSpPr>
              <p:nvPr/>
            </p:nvGrpSpPr>
            <p:grpSpPr bwMode="auto">
              <a:xfrm>
                <a:off x="2904" y="2546"/>
                <a:ext cx="792" cy="410"/>
                <a:chOff x="2904" y="2546"/>
                <a:chExt cx="792" cy="410"/>
              </a:xfrm>
            </p:grpSpPr>
            <p:sp>
              <p:nvSpPr>
                <p:cNvPr id="61463" name="Freeform 71">
                  <a:extLst>
                    <a:ext uri="{FF2B5EF4-FFF2-40B4-BE49-F238E27FC236}">
                      <a16:creationId xmlns:a16="http://schemas.microsoft.com/office/drawing/2014/main" id="{A7BE308C-EBF7-43BB-9D5B-6250292B8193}"/>
                    </a:ext>
                  </a:extLst>
                </p:cNvPr>
                <p:cNvSpPr>
                  <a:spLocks/>
                </p:cNvSpPr>
                <p:nvPr/>
              </p:nvSpPr>
              <p:spPr bwMode="auto">
                <a:xfrm rot="1920170" flipH="1" flipV="1">
                  <a:off x="2904" y="2587"/>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64" name="Freeform 72">
                  <a:extLst>
                    <a:ext uri="{FF2B5EF4-FFF2-40B4-BE49-F238E27FC236}">
                      <a16:creationId xmlns:a16="http://schemas.microsoft.com/office/drawing/2014/main" id="{27AD1809-889B-44C6-BDF7-7364F5A35ABA}"/>
                    </a:ext>
                  </a:extLst>
                </p:cNvPr>
                <p:cNvSpPr>
                  <a:spLocks/>
                </p:cNvSpPr>
                <p:nvPr/>
              </p:nvSpPr>
              <p:spPr bwMode="auto">
                <a:xfrm flipH="1" flipV="1">
                  <a:off x="3003" y="2546"/>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65" name="Freeform 73">
                  <a:extLst>
                    <a:ext uri="{FF2B5EF4-FFF2-40B4-BE49-F238E27FC236}">
                      <a16:creationId xmlns:a16="http://schemas.microsoft.com/office/drawing/2014/main" id="{9AAE3482-5076-4E57-8F8F-508FEBF0D5AA}"/>
                    </a:ext>
                  </a:extLst>
                </p:cNvPr>
                <p:cNvSpPr>
                  <a:spLocks/>
                </p:cNvSpPr>
                <p:nvPr/>
              </p:nvSpPr>
              <p:spPr bwMode="auto">
                <a:xfrm flipH="1" flipV="1">
                  <a:off x="2968" y="2611"/>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FF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1459" name="Group 74">
                <a:extLst>
                  <a:ext uri="{FF2B5EF4-FFF2-40B4-BE49-F238E27FC236}">
                    <a16:creationId xmlns:a16="http://schemas.microsoft.com/office/drawing/2014/main" id="{0EE47308-BDF7-42B8-AB6A-27CE0AEAB0A8}"/>
                  </a:ext>
                </a:extLst>
              </p:cNvPr>
              <p:cNvGrpSpPr>
                <a:grpSpLocks/>
              </p:cNvGrpSpPr>
              <p:nvPr/>
            </p:nvGrpSpPr>
            <p:grpSpPr bwMode="auto">
              <a:xfrm>
                <a:off x="2634" y="2764"/>
                <a:ext cx="792" cy="395"/>
                <a:chOff x="2634" y="2764"/>
                <a:chExt cx="792" cy="395"/>
              </a:xfrm>
            </p:grpSpPr>
            <p:sp>
              <p:nvSpPr>
                <p:cNvPr id="61460" name="Freeform 75">
                  <a:extLst>
                    <a:ext uri="{FF2B5EF4-FFF2-40B4-BE49-F238E27FC236}">
                      <a16:creationId xmlns:a16="http://schemas.microsoft.com/office/drawing/2014/main" id="{28FA779D-FD05-45A4-949E-D2A2A55E0350}"/>
                    </a:ext>
                  </a:extLst>
                </p:cNvPr>
                <p:cNvSpPr>
                  <a:spLocks/>
                </p:cNvSpPr>
                <p:nvPr/>
              </p:nvSpPr>
              <p:spPr bwMode="auto">
                <a:xfrm rot="1920170">
                  <a:off x="2634" y="2764"/>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61" name="Freeform 76">
                  <a:extLst>
                    <a:ext uri="{FF2B5EF4-FFF2-40B4-BE49-F238E27FC236}">
                      <a16:creationId xmlns:a16="http://schemas.microsoft.com/office/drawing/2014/main" id="{D18DC739-D3D4-4641-AB9D-EF477A465748}"/>
                    </a:ext>
                  </a:extLst>
                </p:cNvPr>
                <p:cNvSpPr>
                  <a:spLocks/>
                </p:cNvSpPr>
                <p:nvPr/>
              </p:nvSpPr>
              <p:spPr bwMode="auto">
                <a:xfrm>
                  <a:off x="2782" y="2835"/>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FF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1462" name="Freeform 77">
                  <a:extLst>
                    <a:ext uri="{FF2B5EF4-FFF2-40B4-BE49-F238E27FC236}">
                      <a16:creationId xmlns:a16="http://schemas.microsoft.com/office/drawing/2014/main" id="{EBFE0317-6F97-45CB-9D8C-EFC0A9B47369}"/>
                    </a:ext>
                  </a:extLst>
                </p:cNvPr>
                <p:cNvSpPr>
                  <a:spLocks/>
                </p:cNvSpPr>
                <p:nvPr/>
              </p:nvSpPr>
              <p:spPr bwMode="auto">
                <a:xfrm>
                  <a:off x="2809" y="2768"/>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sp>
        <p:nvSpPr>
          <p:cNvPr id="61454" name="Rectangle 78">
            <a:extLst>
              <a:ext uri="{FF2B5EF4-FFF2-40B4-BE49-F238E27FC236}">
                <a16:creationId xmlns:a16="http://schemas.microsoft.com/office/drawing/2014/main" id="{68D3BF5B-D7C1-4BB4-9A28-4D6DB80FE577}"/>
              </a:ext>
            </a:extLst>
          </p:cNvPr>
          <p:cNvSpPr>
            <a:spLocks noGrp="1" noChangeArrowheads="1"/>
          </p:cNvSpPr>
          <p:nvPr>
            <p:ph type="title"/>
          </p:nvPr>
        </p:nvSpPr>
        <p:spPr>
          <a:xfrm>
            <a:off x="502707" y="433740"/>
            <a:ext cx="10768137" cy="723445"/>
          </a:xfrm>
        </p:spPr>
        <p:txBody>
          <a:bodyPr>
            <a:normAutofit fontScale="90000"/>
          </a:bodyPr>
          <a:lstStyle/>
          <a:p>
            <a:pPr eaLnBrk="1" hangingPunct="1"/>
            <a:r>
              <a:rPr lang="en-GB" altLang="en-US" sz="3500" dirty="0">
                <a:cs typeface="Times New Roman" panose="02020603050405020304" pitchFamily="18" charset="0"/>
              </a:rPr>
              <a:t>Automatic Replication Topology Generation Within a Site</a:t>
            </a:r>
            <a:endParaRPr lang="en-US" altLang="en-US" sz="3500" dirty="0">
              <a:cs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176"/>
                                        </p:tgtEl>
                                        <p:attrNameLst>
                                          <p:attrName>style.visibility</p:attrName>
                                        </p:attrNameLst>
                                      </p:cBhvr>
                                      <p:to>
                                        <p:strVal val="visible"/>
                                      </p:to>
                                    </p:set>
                                    <p:animEffect transition="in" filter="dissolve">
                                      <p:cBhvr>
                                        <p:cTn id="7" dur="500"/>
                                        <p:tgtEl>
                                          <p:spTgt spid="92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2185"/>
                                        </p:tgtEl>
                                        <p:attrNameLst>
                                          <p:attrName>style.visibility</p:attrName>
                                        </p:attrNameLst>
                                      </p:cBhvr>
                                      <p:to>
                                        <p:strVal val="visible"/>
                                      </p:to>
                                    </p:set>
                                    <p:animEffect transition="in" filter="dissolve">
                                      <p:cBhvr>
                                        <p:cTn id="12" dur="500"/>
                                        <p:tgtEl>
                                          <p:spTgt spid="921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2189"/>
                                        </p:tgtEl>
                                        <p:attrNameLst>
                                          <p:attrName>style.visibility</p:attrName>
                                        </p:attrNameLst>
                                      </p:cBhvr>
                                      <p:to>
                                        <p:strVal val="visible"/>
                                      </p:to>
                                    </p:set>
                                    <p:animEffect transition="in" filter="dissolve">
                                      <p:cBhvr>
                                        <p:cTn id="17" dur="500"/>
                                        <p:tgtEl>
                                          <p:spTgt spid="92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2179"/>
                                        </p:tgtEl>
                                        <p:attrNameLst>
                                          <p:attrName>style.visibility</p:attrName>
                                        </p:attrNameLst>
                                      </p:cBhvr>
                                      <p:to>
                                        <p:strVal val="visible"/>
                                      </p:to>
                                    </p:set>
                                    <p:animEffect transition="in" filter="dissolve">
                                      <p:cBhvr>
                                        <p:cTn id="22" dur="500"/>
                                        <p:tgtEl>
                                          <p:spTgt spid="921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2205"/>
                                        </p:tgtEl>
                                        <p:attrNameLst>
                                          <p:attrName>style.visibility</p:attrName>
                                        </p:attrNameLst>
                                      </p:cBhvr>
                                      <p:to>
                                        <p:strVal val="visible"/>
                                      </p:to>
                                    </p:set>
                                    <p:animEffect transition="in" filter="dissolve">
                                      <p:cBhvr>
                                        <p:cTn id="27" dur="500"/>
                                        <p:tgtEl>
                                          <p:spTgt spid="922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2210"/>
                                        </p:tgtEl>
                                        <p:attrNameLst>
                                          <p:attrName>style.visibility</p:attrName>
                                        </p:attrNameLst>
                                      </p:cBhvr>
                                      <p:to>
                                        <p:strVal val="visible"/>
                                      </p:to>
                                    </p:set>
                                    <p:animEffect transition="in" filter="dissolve">
                                      <p:cBhvr>
                                        <p:cTn id="32" dur="500"/>
                                        <p:tgtEl>
                                          <p:spTgt spid="922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2194"/>
                                        </p:tgtEl>
                                        <p:attrNameLst>
                                          <p:attrName>style.visibility</p:attrName>
                                        </p:attrNameLst>
                                      </p:cBhvr>
                                      <p:to>
                                        <p:strVal val="visible"/>
                                      </p:to>
                                    </p:set>
                                    <p:animEffect transition="in" filter="dissolve">
                                      <p:cBhvr>
                                        <p:cTn id="37" dur="500"/>
                                        <p:tgtEl>
                                          <p:spTgt spid="921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2182"/>
                                        </p:tgtEl>
                                        <p:attrNameLst>
                                          <p:attrName>style.visibility</p:attrName>
                                        </p:attrNameLst>
                                      </p:cBhvr>
                                      <p:to>
                                        <p:strVal val="visible"/>
                                      </p:to>
                                    </p:set>
                                    <p:animEffect transition="in" filter="dissolve">
                                      <p:cBhvr>
                                        <p:cTn id="42" dur="500"/>
                                        <p:tgtEl>
                                          <p:spTgt spid="9218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92218"/>
                                        </p:tgtEl>
                                        <p:attrNameLst>
                                          <p:attrName>style.visibility</p:attrName>
                                        </p:attrNameLst>
                                      </p:cBhvr>
                                      <p:to>
                                        <p:strVal val="visible"/>
                                      </p:to>
                                    </p:set>
                                    <p:animEffect transition="in" filter="dissolve">
                                      <p:cBhvr>
                                        <p:cTn id="47" dur="500"/>
                                        <p:tgtEl>
                                          <p:spTgt spid="92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4062538F-B343-4250-9BF6-A9BEE59B290E}"/>
              </a:ext>
            </a:extLst>
          </p:cNvPr>
          <p:cNvSpPr>
            <a:spLocks noChangeArrowheads="1"/>
          </p:cNvSpPr>
          <p:nvPr/>
        </p:nvSpPr>
        <p:spPr bwMode="auto">
          <a:xfrm>
            <a:off x="1752600" y="1524000"/>
            <a:ext cx="5029200" cy="1447800"/>
          </a:xfrm>
          <a:prstGeom prst="rect">
            <a:avLst/>
          </a:prstGeom>
          <a:solidFill>
            <a:srgbClr val="99C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63491" name="Group 3">
            <a:extLst>
              <a:ext uri="{FF2B5EF4-FFF2-40B4-BE49-F238E27FC236}">
                <a16:creationId xmlns:a16="http://schemas.microsoft.com/office/drawing/2014/main" id="{A0AFB9F2-C6C6-4C44-BFE3-988E9B8B09D9}"/>
              </a:ext>
            </a:extLst>
          </p:cNvPr>
          <p:cNvGrpSpPr>
            <a:grpSpLocks/>
          </p:cNvGrpSpPr>
          <p:nvPr/>
        </p:nvGrpSpPr>
        <p:grpSpPr bwMode="auto">
          <a:xfrm>
            <a:off x="1830389" y="1619251"/>
            <a:ext cx="8301037" cy="4835525"/>
            <a:chOff x="193" y="1020"/>
            <a:chExt cx="4977" cy="3046"/>
          </a:xfrm>
        </p:grpSpPr>
        <p:sp>
          <p:nvSpPr>
            <p:cNvPr id="63588" name="Oval 4">
              <a:extLst>
                <a:ext uri="{FF2B5EF4-FFF2-40B4-BE49-F238E27FC236}">
                  <a16:creationId xmlns:a16="http://schemas.microsoft.com/office/drawing/2014/main" id="{ACEA8514-1431-4E62-AF4F-068757EED8BB}"/>
                </a:ext>
              </a:extLst>
            </p:cNvPr>
            <p:cNvSpPr>
              <a:spLocks noChangeArrowheads="1"/>
            </p:cNvSpPr>
            <p:nvPr/>
          </p:nvSpPr>
          <p:spPr bwMode="auto">
            <a:xfrm>
              <a:off x="515" y="1692"/>
              <a:ext cx="4655" cy="2374"/>
            </a:xfrm>
            <a:prstGeom prst="ellipse">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63589" name="Group 5">
              <a:extLst>
                <a:ext uri="{FF2B5EF4-FFF2-40B4-BE49-F238E27FC236}">
                  <a16:creationId xmlns:a16="http://schemas.microsoft.com/office/drawing/2014/main" id="{08B231E5-6438-4317-8B36-D5694D34E6CD}"/>
                </a:ext>
              </a:extLst>
            </p:cNvPr>
            <p:cNvGrpSpPr>
              <a:grpSpLocks/>
            </p:cNvGrpSpPr>
            <p:nvPr/>
          </p:nvGrpSpPr>
          <p:grpSpPr bwMode="auto">
            <a:xfrm>
              <a:off x="913" y="2190"/>
              <a:ext cx="404" cy="813"/>
              <a:chOff x="913" y="2190"/>
              <a:chExt cx="404" cy="813"/>
            </a:xfrm>
          </p:grpSpPr>
          <p:graphicFrame>
            <p:nvGraphicFramePr>
              <p:cNvPr id="63598" name="Object 6">
                <a:extLst>
                  <a:ext uri="{FF2B5EF4-FFF2-40B4-BE49-F238E27FC236}">
                    <a16:creationId xmlns:a16="http://schemas.microsoft.com/office/drawing/2014/main" id="{DF06D3E9-C360-48EB-AAAD-D114DB1912D5}"/>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4614" name="Bitmap Image" r:id="rId4" imgW="457143" imgH="960127" progId="Paint.Picture">
                      <p:embed/>
                    </p:oleObj>
                  </mc:Choice>
                  <mc:Fallback>
                    <p:oleObj name="Bitmap Image" r:id="rId4" imgW="457143" imgH="960127" progId="Paint.Picture">
                      <p:embed/>
                      <p:pic>
                        <p:nvPicPr>
                          <p:cNvPr id="63598" name="Object 6">
                            <a:extLst>
                              <a:ext uri="{FF2B5EF4-FFF2-40B4-BE49-F238E27FC236}">
                                <a16:creationId xmlns:a16="http://schemas.microsoft.com/office/drawing/2014/main" id="{DF06D3E9-C360-48EB-AAAD-D114DB1912D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99" name="Text Box 7">
                <a:extLst>
                  <a:ext uri="{FF2B5EF4-FFF2-40B4-BE49-F238E27FC236}">
                    <a16:creationId xmlns:a16="http://schemas.microsoft.com/office/drawing/2014/main" id="{2485AB01-4CDE-46FD-9681-914DD440F796}"/>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DC1</a:t>
                </a:r>
                <a:endParaRPr lang="en-US" altLang="en-US" dirty="0"/>
              </a:p>
            </p:txBody>
          </p:sp>
        </p:grpSp>
        <p:sp>
          <p:nvSpPr>
            <p:cNvPr id="63590" name="AutoShape 8">
              <a:extLst>
                <a:ext uri="{FF2B5EF4-FFF2-40B4-BE49-F238E27FC236}">
                  <a16:creationId xmlns:a16="http://schemas.microsoft.com/office/drawing/2014/main" id="{091EEDD6-2451-47F5-A7E7-10D995A27FCD}"/>
                </a:ext>
              </a:extLst>
            </p:cNvPr>
            <p:cNvSpPr>
              <a:spLocks noChangeArrowheads="1"/>
            </p:cNvSpPr>
            <p:nvPr/>
          </p:nvSpPr>
          <p:spPr bwMode="auto">
            <a:xfrm>
              <a:off x="3997" y="1028"/>
              <a:ext cx="847" cy="617"/>
            </a:xfrm>
            <a:prstGeom prst="flowChartExtract">
              <a:avLst/>
            </a:prstGeom>
            <a:gradFill rotWithShape="0">
              <a:gsLst>
                <a:gs pos="0">
                  <a:srgbClr val="FFFFCA"/>
                </a:gs>
                <a:gs pos="100000">
                  <a:srgbClr val="FFFF66"/>
                </a:gs>
              </a:gsLst>
              <a:lin ang="5400000" scaled="1"/>
            </a:gradFill>
            <a:ln w="9525">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3591" name="Text Box 9">
              <a:extLst>
                <a:ext uri="{FF2B5EF4-FFF2-40B4-BE49-F238E27FC236}">
                  <a16:creationId xmlns:a16="http://schemas.microsoft.com/office/drawing/2014/main" id="{F768D9A9-49E1-4365-9276-7A31CBAB3633}"/>
                </a:ext>
              </a:extLst>
            </p:cNvPr>
            <p:cNvSpPr txBox="1">
              <a:spLocks noChangeArrowheads="1"/>
            </p:cNvSpPr>
            <p:nvPr/>
          </p:nvSpPr>
          <p:spPr bwMode="auto">
            <a:xfrm>
              <a:off x="4002" y="1411"/>
              <a:ext cx="8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dirty="0">
                  <a:latin typeface="Times New Roman" panose="02020603050405020304" pitchFamily="18" charset="0"/>
                </a:rPr>
                <a:t>microsoft</a:t>
              </a:r>
              <a:r>
                <a:rPr lang="en-US" altLang="en-US" sz="1200" b="1" dirty="0">
                  <a:latin typeface="Arial Narrow" panose="020B0606020202030204" pitchFamily="34" charset="0"/>
                </a:rPr>
                <a:t>.com</a:t>
              </a:r>
            </a:p>
          </p:txBody>
        </p:sp>
        <p:grpSp>
          <p:nvGrpSpPr>
            <p:cNvPr id="63592" name="Group 10">
              <a:extLst>
                <a:ext uri="{FF2B5EF4-FFF2-40B4-BE49-F238E27FC236}">
                  <a16:creationId xmlns:a16="http://schemas.microsoft.com/office/drawing/2014/main" id="{F05362B4-EF8D-4EBA-A2D6-27A9C1FC9ED6}"/>
                </a:ext>
              </a:extLst>
            </p:cNvPr>
            <p:cNvGrpSpPr>
              <a:grpSpLocks/>
            </p:cNvGrpSpPr>
            <p:nvPr/>
          </p:nvGrpSpPr>
          <p:grpSpPr bwMode="auto">
            <a:xfrm>
              <a:off x="193" y="1187"/>
              <a:ext cx="2615" cy="231"/>
              <a:chOff x="193" y="1187"/>
              <a:chExt cx="2615" cy="231"/>
            </a:xfrm>
          </p:grpSpPr>
          <p:sp>
            <p:nvSpPr>
              <p:cNvPr id="94219" name="Text Box 11">
                <a:extLst>
                  <a:ext uri="{FF2B5EF4-FFF2-40B4-BE49-F238E27FC236}">
                    <a16:creationId xmlns:a16="http://schemas.microsoft.com/office/drawing/2014/main" id="{8BCB441A-D3F4-46D9-B755-CC1A80A8C56C}"/>
                  </a:ext>
                </a:extLst>
              </p:cNvPr>
              <p:cNvSpPr txBox="1">
                <a:spLocks noChangeArrowheads="1"/>
              </p:cNvSpPr>
              <p:nvPr/>
            </p:nvSpPr>
            <p:spPr bwMode="auto">
              <a:xfrm>
                <a:off x="598" y="1187"/>
                <a:ext cx="221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b="1">
                    <a:effectLst>
                      <a:outerShdw blurRad="38100" dist="38100" dir="2700000" algn="tl">
                        <a:srgbClr val="C0C0C0"/>
                      </a:outerShdw>
                    </a:effectLst>
                    <a:latin typeface="Times New Roman" panose="02020603050405020304" pitchFamily="18" charset="0"/>
                  </a:rPr>
                  <a:t>microsoft</a:t>
                </a:r>
                <a:r>
                  <a:rPr lang="en-US" sz="1600" b="1">
                    <a:effectLst>
                      <a:outerShdw blurRad="38100" dist="38100" dir="2700000" algn="tl">
                        <a:srgbClr val="C0C0C0"/>
                      </a:outerShdw>
                    </a:effectLst>
                  </a:rPr>
                  <a:t>.com domain NC Topology</a:t>
                </a:r>
              </a:p>
            </p:txBody>
          </p:sp>
          <p:cxnSp>
            <p:nvCxnSpPr>
              <p:cNvPr id="63597" name="AutoShape 12">
                <a:extLst>
                  <a:ext uri="{FF2B5EF4-FFF2-40B4-BE49-F238E27FC236}">
                    <a16:creationId xmlns:a16="http://schemas.microsoft.com/office/drawing/2014/main" id="{8482F60B-9786-4E80-9FA4-E10AADD72AB6}"/>
                  </a:ext>
                </a:extLst>
              </p:cNvPr>
              <p:cNvCxnSpPr>
                <a:cxnSpLocks noChangeShapeType="1"/>
              </p:cNvCxnSpPr>
              <p:nvPr/>
            </p:nvCxnSpPr>
            <p:spPr bwMode="auto">
              <a:xfrm flipH="1" flipV="1">
                <a:off x="193" y="1305"/>
                <a:ext cx="374" cy="4"/>
              </a:xfrm>
              <a:prstGeom prst="straightConnector1">
                <a:avLst/>
              </a:prstGeom>
              <a:noFill/>
              <a:ln w="47625">
                <a:solidFill>
                  <a:srgbClr val="FFFF00"/>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3593" name="Group 13">
              <a:extLst>
                <a:ext uri="{FF2B5EF4-FFF2-40B4-BE49-F238E27FC236}">
                  <a16:creationId xmlns:a16="http://schemas.microsoft.com/office/drawing/2014/main" id="{9BBE8E38-E460-41F0-B6B3-C8FB72B28D9F}"/>
                </a:ext>
              </a:extLst>
            </p:cNvPr>
            <p:cNvGrpSpPr>
              <a:grpSpLocks/>
            </p:cNvGrpSpPr>
            <p:nvPr/>
          </p:nvGrpSpPr>
          <p:grpSpPr bwMode="auto">
            <a:xfrm>
              <a:off x="193" y="1020"/>
              <a:ext cx="2606" cy="212"/>
              <a:chOff x="193" y="1020"/>
              <a:chExt cx="2606" cy="212"/>
            </a:xfrm>
          </p:grpSpPr>
          <p:sp>
            <p:nvSpPr>
              <p:cNvPr id="94222" name="Text Box 14">
                <a:extLst>
                  <a:ext uri="{FF2B5EF4-FFF2-40B4-BE49-F238E27FC236}">
                    <a16:creationId xmlns:a16="http://schemas.microsoft.com/office/drawing/2014/main" id="{896F0360-CC00-4B97-A382-8A3D054FCD9B}"/>
                  </a:ext>
                </a:extLst>
              </p:cNvPr>
              <p:cNvSpPr txBox="1">
                <a:spLocks noChangeArrowheads="1"/>
              </p:cNvSpPr>
              <p:nvPr/>
            </p:nvSpPr>
            <p:spPr bwMode="auto">
              <a:xfrm>
                <a:off x="598" y="1020"/>
                <a:ext cx="220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sz="1600" b="1">
                    <a:effectLst>
                      <a:outerShdw blurRad="38100" dist="38100" dir="2700000" algn="tl">
                        <a:srgbClr val="C0C0C0"/>
                      </a:outerShdw>
                    </a:effectLst>
                  </a:rPr>
                  <a:t>Configuration/Schema NC Topology</a:t>
                </a:r>
                <a:endParaRPr lang="en-US" b="1">
                  <a:effectLst>
                    <a:outerShdw blurRad="38100" dist="38100" dir="2700000" algn="tl">
                      <a:srgbClr val="C0C0C0"/>
                    </a:outerShdw>
                  </a:effectLst>
                </a:endParaRPr>
              </a:p>
            </p:txBody>
          </p:sp>
          <p:cxnSp>
            <p:nvCxnSpPr>
              <p:cNvPr id="63595" name="AutoShape 15">
                <a:extLst>
                  <a:ext uri="{FF2B5EF4-FFF2-40B4-BE49-F238E27FC236}">
                    <a16:creationId xmlns:a16="http://schemas.microsoft.com/office/drawing/2014/main" id="{1E4B4689-4E90-497E-B47D-C7C3BD39F6DE}"/>
                  </a:ext>
                </a:extLst>
              </p:cNvPr>
              <p:cNvCxnSpPr>
                <a:cxnSpLocks noChangeShapeType="1"/>
              </p:cNvCxnSpPr>
              <p:nvPr/>
            </p:nvCxnSpPr>
            <p:spPr bwMode="auto">
              <a:xfrm flipH="1" flipV="1">
                <a:off x="193" y="1129"/>
                <a:ext cx="374" cy="4"/>
              </a:xfrm>
              <a:prstGeom prst="straightConnector1">
                <a:avLst/>
              </a:prstGeom>
              <a:noFill/>
              <a:ln w="47625">
                <a:solidFill>
                  <a:srgbClr val="FF0000"/>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3492" name="Group 16">
            <a:extLst>
              <a:ext uri="{FF2B5EF4-FFF2-40B4-BE49-F238E27FC236}">
                <a16:creationId xmlns:a16="http://schemas.microsoft.com/office/drawing/2014/main" id="{BAD10E02-494C-4EC9-B45D-F751E7D7F83D}"/>
              </a:ext>
            </a:extLst>
          </p:cNvPr>
          <p:cNvGrpSpPr>
            <a:grpSpLocks/>
          </p:cNvGrpSpPr>
          <p:nvPr/>
        </p:nvGrpSpPr>
        <p:grpSpPr bwMode="auto">
          <a:xfrm>
            <a:off x="5489575" y="2862264"/>
            <a:ext cx="641350" cy="1290637"/>
            <a:chOff x="2454" y="1881"/>
            <a:chExt cx="404" cy="813"/>
          </a:xfrm>
        </p:grpSpPr>
        <p:graphicFrame>
          <p:nvGraphicFramePr>
            <p:cNvPr id="63586" name="Object 17">
              <a:extLst>
                <a:ext uri="{FF2B5EF4-FFF2-40B4-BE49-F238E27FC236}">
                  <a16:creationId xmlns:a16="http://schemas.microsoft.com/office/drawing/2014/main" id="{975147CF-BFDE-4EAE-A341-A1D69EBDD343}"/>
                </a:ext>
              </a:extLst>
            </p:cNvPr>
            <p:cNvGraphicFramePr>
              <a:graphicFrameLocks/>
            </p:cNvGraphicFramePr>
            <p:nvPr/>
          </p:nvGraphicFramePr>
          <p:xfrm>
            <a:off x="2529" y="1881"/>
            <a:ext cx="253" cy="580"/>
          </p:xfrm>
          <a:graphic>
            <a:graphicData uri="http://schemas.openxmlformats.org/presentationml/2006/ole">
              <mc:AlternateContent xmlns:mc="http://schemas.openxmlformats.org/markup-compatibility/2006">
                <mc:Choice xmlns:v="urn:schemas-microsoft-com:vml" Requires="v">
                  <p:oleObj spid="_x0000_s14615" name="Bitmap Image" r:id="rId6" imgW="457143" imgH="960127" progId="Paint.Picture">
                    <p:embed/>
                  </p:oleObj>
                </mc:Choice>
                <mc:Fallback>
                  <p:oleObj name="Bitmap Image" r:id="rId6" imgW="457143" imgH="960127" progId="Paint.Picture">
                    <p:embed/>
                    <p:pic>
                      <p:nvPicPr>
                        <p:cNvPr id="63586" name="Object 17">
                          <a:extLst>
                            <a:ext uri="{FF2B5EF4-FFF2-40B4-BE49-F238E27FC236}">
                              <a16:creationId xmlns:a16="http://schemas.microsoft.com/office/drawing/2014/main" id="{975147CF-BFDE-4EAE-A341-A1D69EBDD34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 y="1881"/>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87" name="Text Box 18">
              <a:extLst>
                <a:ext uri="{FF2B5EF4-FFF2-40B4-BE49-F238E27FC236}">
                  <a16:creationId xmlns:a16="http://schemas.microsoft.com/office/drawing/2014/main" id="{36FA0F4F-DA6F-48D7-A1E2-E85D443A11D1}"/>
                </a:ext>
              </a:extLst>
            </p:cNvPr>
            <p:cNvSpPr txBox="1">
              <a:spLocks noChangeArrowheads="1"/>
            </p:cNvSpPr>
            <p:nvPr/>
          </p:nvSpPr>
          <p:spPr bwMode="auto">
            <a:xfrm>
              <a:off x="2454" y="2463"/>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DC2</a:t>
              </a:r>
            </a:p>
          </p:txBody>
        </p:sp>
      </p:grpSp>
      <p:grpSp>
        <p:nvGrpSpPr>
          <p:cNvPr id="63493" name="Group 19">
            <a:extLst>
              <a:ext uri="{FF2B5EF4-FFF2-40B4-BE49-F238E27FC236}">
                <a16:creationId xmlns:a16="http://schemas.microsoft.com/office/drawing/2014/main" id="{2D2455CF-F956-477F-9B20-5AD5E2534736}"/>
              </a:ext>
            </a:extLst>
          </p:cNvPr>
          <p:cNvGrpSpPr>
            <a:grpSpLocks/>
          </p:cNvGrpSpPr>
          <p:nvPr/>
        </p:nvGrpSpPr>
        <p:grpSpPr bwMode="auto">
          <a:xfrm>
            <a:off x="4621213" y="4959350"/>
            <a:ext cx="641350" cy="1290638"/>
            <a:chOff x="1922" y="3188"/>
            <a:chExt cx="404" cy="813"/>
          </a:xfrm>
        </p:grpSpPr>
        <p:graphicFrame>
          <p:nvGraphicFramePr>
            <p:cNvPr id="63584" name="Object 20">
              <a:extLst>
                <a:ext uri="{FF2B5EF4-FFF2-40B4-BE49-F238E27FC236}">
                  <a16:creationId xmlns:a16="http://schemas.microsoft.com/office/drawing/2014/main" id="{8650E2FC-93D3-4364-BBE3-6C628265FEC4}"/>
                </a:ext>
              </a:extLst>
            </p:cNvPr>
            <p:cNvGraphicFramePr>
              <a:graphicFrameLocks/>
            </p:cNvGraphicFramePr>
            <p:nvPr/>
          </p:nvGraphicFramePr>
          <p:xfrm>
            <a:off x="1996" y="3188"/>
            <a:ext cx="255" cy="580"/>
          </p:xfrm>
          <a:graphic>
            <a:graphicData uri="http://schemas.openxmlformats.org/presentationml/2006/ole">
              <mc:AlternateContent xmlns:mc="http://schemas.openxmlformats.org/markup-compatibility/2006">
                <mc:Choice xmlns:v="urn:schemas-microsoft-com:vml" Requires="v">
                  <p:oleObj spid="_x0000_s14616" name="Bitmap Image" r:id="rId7" imgW="457143" imgH="960127" progId="Paint.Picture">
                    <p:embed/>
                  </p:oleObj>
                </mc:Choice>
                <mc:Fallback>
                  <p:oleObj name="Bitmap Image" r:id="rId7" imgW="457143" imgH="960127" progId="Paint.Picture">
                    <p:embed/>
                    <p:pic>
                      <p:nvPicPr>
                        <p:cNvPr id="63584" name="Object 20">
                          <a:extLst>
                            <a:ext uri="{FF2B5EF4-FFF2-40B4-BE49-F238E27FC236}">
                              <a16:creationId xmlns:a16="http://schemas.microsoft.com/office/drawing/2014/main" id="{8650E2FC-93D3-4364-BBE3-6C628265FEC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 y="3188"/>
                          <a:ext cx="255"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85" name="Text Box 21">
              <a:extLst>
                <a:ext uri="{FF2B5EF4-FFF2-40B4-BE49-F238E27FC236}">
                  <a16:creationId xmlns:a16="http://schemas.microsoft.com/office/drawing/2014/main" id="{47189861-B986-4A66-99E1-D21192B1C801}"/>
                </a:ext>
              </a:extLst>
            </p:cNvPr>
            <p:cNvSpPr txBox="1">
              <a:spLocks noChangeArrowheads="1"/>
            </p:cNvSpPr>
            <p:nvPr/>
          </p:nvSpPr>
          <p:spPr bwMode="auto">
            <a:xfrm>
              <a:off x="1922" y="3770"/>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DC3</a:t>
              </a:r>
            </a:p>
          </p:txBody>
        </p:sp>
      </p:grpSp>
      <p:grpSp>
        <p:nvGrpSpPr>
          <p:cNvPr id="63494" name="Group 22">
            <a:extLst>
              <a:ext uri="{FF2B5EF4-FFF2-40B4-BE49-F238E27FC236}">
                <a16:creationId xmlns:a16="http://schemas.microsoft.com/office/drawing/2014/main" id="{8FF4761E-3284-49E7-97B5-E93981D32B62}"/>
              </a:ext>
            </a:extLst>
          </p:cNvPr>
          <p:cNvGrpSpPr>
            <a:grpSpLocks/>
          </p:cNvGrpSpPr>
          <p:nvPr/>
        </p:nvGrpSpPr>
        <p:grpSpPr bwMode="auto">
          <a:xfrm>
            <a:off x="6862763" y="4956175"/>
            <a:ext cx="641350" cy="1290638"/>
            <a:chOff x="3303" y="3194"/>
            <a:chExt cx="404" cy="813"/>
          </a:xfrm>
        </p:grpSpPr>
        <p:graphicFrame>
          <p:nvGraphicFramePr>
            <p:cNvPr id="63582" name="Object 23">
              <a:extLst>
                <a:ext uri="{FF2B5EF4-FFF2-40B4-BE49-F238E27FC236}">
                  <a16:creationId xmlns:a16="http://schemas.microsoft.com/office/drawing/2014/main" id="{D2DA914D-D817-47BC-BE65-950BC7F4DFA7}"/>
                </a:ext>
              </a:extLst>
            </p:cNvPr>
            <p:cNvGraphicFramePr>
              <a:graphicFrameLocks/>
            </p:cNvGraphicFramePr>
            <p:nvPr/>
          </p:nvGraphicFramePr>
          <p:xfrm>
            <a:off x="3374" y="3194"/>
            <a:ext cx="253" cy="580"/>
          </p:xfrm>
          <a:graphic>
            <a:graphicData uri="http://schemas.openxmlformats.org/presentationml/2006/ole">
              <mc:AlternateContent xmlns:mc="http://schemas.openxmlformats.org/markup-compatibility/2006">
                <mc:Choice xmlns:v="urn:schemas-microsoft-com:vml" Requires="v">
                  <p:oleObj spid="_x0000_s14617" name="Bitmap Image" r:id="rId8" imgW="457143" imgH="960127" progId="Paint.Picture">
                    <p:embed/>
                  </p:oleObj>
                </mc:Choice>
                <mc:Fallback>
                  <p:oleObj name="Bitmap Image" r:id="rId8" imgW="457143" imgH="960127" progId="Paint.Picture">
                    <p:embed/>
                    <p:pic>
                      <p:nvPicPr>
                        <p:cNvPr id="63582" name="Object 23">
                          <a:extLst>
                            <a:ext uri="{FF2B5EF4-FFF2-40B4-BE49-F238E27FC236}">
                              <a16:creationId xmlns:a16="http://schemas.microsoft.com/office/drawing/2014/main" id="{D2DA914D-D817-47BC-BE65-950BC7F4DFA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4" y="3194"/>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83" name="Text Box 24">
              <a:extLst>
                <a:ext uri="{FF2B5EF4-FFF2-40B4-BE49-F238E27FC236}">
                  <a16:creationId xmlns:a16="http://schemas.microsoft.com/office/drawing/2014/main" id="{4CBAAC66-B545-4535-85D1-4ED15EF1551C}"/>
                </a:ext>
              </a:extLst>
            </p:cNvPr>
            <p:cNvSpPr txBox="1">
              <a:spLocks noChangeArrowheads="1"/>
            </p:cNvSpPr>
            <p:nvPr/>
          </p:nvSpPr>
          <p:spPr bwMode="auto">
            <a:xfrm>
              <a:off x="3303" y="3776"/>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DC4</a:t>
              </a:r>
            </a:p>
          </p:txBody>
        </p:sp>
      </p:grpSp>
      <p:grpSp>
        <p:nvGrpSpPr>
          <p:cNvPr id="63495" name="Group 25">
            <a:extLst>
              <a:ext uri="{FF2B5EF4-FFF2-40B4-BE49-F238E27FC236}">
                <a16:creationId xmlns:a16="http://schemas.microsoft.com/office/drawing/2014/main" id="{AD8226AB-A2D4-4A3B-8C8D-6D39ECF07321}"/>
              </a:ext>
            </a:extLst>
          </p:cNvPr>
          <p:cNvGrpSpPr>
            <a:grpSpLocks/>
          </p:cNvGrpSpPr>
          <p:nvPr/>
        </p:nvGrpSpPr>
        <p:grpSpPr bwMode="auto">
          <a:xfrm>
            <a:off x="3525838" y="3175001"/>
            <a:ext cx="2057400" cy="576263"/>
            <a:chOff x="1261" y="2000"/>
            <a:chExt cx="1296" cy="363"/>
          </a:xfrm>
        </p:grpSpPr>
        <p:sp>
          <p:nvSpPr>
            <p:cNvPr id="63579" name="AutoShape 26">
              <a:extLst>
                <a:ext uri="{FF2B5EF4-FFF2-40B4-BE49-F238E27FC236}">
                  <a16:creationId xmlns:a16="http://schemas.microsoft.com/office/drawing/2014/main" id="{4D7D353D-A00A-4ED6-89E4-690394B0E2AA}"/>
                </a:ext>
              </a:extLst>
            </p:cNvPr>
            <p:cNvSpPr>
              <a:spLocks noChangeArrowheads="1"/>
            </p:cNvSpPr>
            <p:nvPr/>
          </p:nvSpPr>
          <p:spPr bwMode="auto">
            <a:xfrm>
              <a:off x="1261" y="2000"/>
              <a:ext cx="1296" cy="363"/>
            </a:xfrm>
            <a:prstGeom prst="rightArrow">
              <a:avLst>
                <a:gd name="adj1" fmla="val 50000"/>
                <a:gd name="adj2" fmla="val 89256"/>
              </a:avLst>
            </a:prstGeom>
            <a:solidFill>
              <a:schemeClr val="bg2"/>
            </a:solidFill>
            <a:ln w="12700">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3580" name="Freeform 27">
              <a:extLst>
                <a:ext uri="{FF2B5EF4-FFF2-40B4-BE49-F238E27FC236}">
                  <a16:creationId xmlns:a16="http://schemas.microsoft.com/office/drawing/2014/main" id="{4933D482-1BE2-4C5D-809E-B2EACE73AA52}"/>
                </a:ext>
              </a:extLst>
            </p:cNvPr>
            <p:cNvSpPr>
              <a:spLocks/>
            </p:cNvSpPr>
            <p:nvPr/>
          </p:nvSpPr>
          <p:spPr bwMode="auto">
            <a:xfrm>
              <a:off x="1297" y="2144"/>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81" name="Freeform 28">
              <a:extLst>
                <a:ext uri="{FF2B5EF4-FFF2-40B4-BE49-F238E27FC236}">
                  <a16:creationId xmlns:a16="http://schemas.microsoft.com/office/drawing/2014/main" id="{0ADE5D6E-0C40-4301-89B5-796CE24E9FC7}"/>
                </a:ext>
              </a:extLst>
            </p:cNvPr>
            <p:cNvSpPr>
              <a:spLocks/>
            </p:cNvSpPr>
            <p:nvPr/>
          </p:nvSpPr>
          <p:spPr bwMode="auto">
            <a:xfrm>
              <a:off x="1297" y="2216"/>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3496" name="Group 29">
            <a:extLst>
              <a:ext uri="{FF2B5EF4-FFF2-40B4-BE49-F238E27FC236}">
                <a16:creationId xmlns:a16="http://schemas.microsoft.com/office/drawing/2014/main" id="{203CF81A-2589-431C-BEB3-B3663B802B1B}"/>
              </a:ext>
            </a:extLst>
          </p:cNvPr>
          <p:cNvGrpSpPr>
            <a:grpSpLocks/>
          </p:cNvGrpSpPr>
          <p:nvPr/>
        </p:nvGrpSpPr>
        <p:grpSpPr bwMode="auto">
          <a:xfrm>
            <a:off x="3492500" y="3713164"/>
            <a:ext cx="1943100" cy="585787"/>
            <a:chOff x="1248" y="2316"/>
            <a:chExt cx="1224" cy="369"/>
          </a:xfrm>
        </p:grpSpPr>
        <p:sp>
          <p:nvSpPr>
            <p:cNvPr id="63575" name="Freeform 30">
              <a:extLst>
                <a:ext uri="{FF2B5EF4-FFF2-40B4-BE49-F238E27FC236}">
                  <a16:creationId xmlns:a16="http://schemas.microsoft.com/office/drawing/2014/main" id="{C0FE2DDC-5BA7-4F48-9FF6-1DD09F63F63F}"/>
                </a:ext>
              </a:extLst>
            </p:cNvPr>
            <p:cNvSpPr>
              <a:spLocks/>
            </p:cNvSpPr>
            <p:nvPr/>
          </p:nvSpPr>
          <p:spPr bwMode="auto">
            <a:xfrm>
              <a:off x="1248" y="2316"/>
              <a:ext cx="1224" cy="369"/>
            </a:xfrm>
            <a:custGeom>
              <a:avLst/>
              <a:gdLst>
                <a:gd name="T0" fmla="*/ 1224 w 1224"/>
                <a:gd name="T1" fmla="*/ 93 h 369"/>
                <a:gd name="T2" fmla="*/ 324 w 1224"/>
                <a:gd name="T3" fmla="*/ 93 h 369"/>
                <a:gd name="T4" fmla="*/ 324 w 1224"/>
                <a:gd name="T5" fmla="*/ 0 h 369"/>
                <a:gd name="T6" fmla="*/ 0 w 1224"/>
                <a:gd name="T7" fmla="*/ 183 h 369"/>
                <a:gd name="T8" fmla="*/ 324 w 1224"/>
                <a:gd name="T9" fmla="*/ 369 h 369"/>
                <a:gd name="T10" fmla="*/ 324 w 1224"/>
                <a:gd name="T11" fmla="*/ 276 h 369"/>
                <a:gd name="T12" fmla="*/ 1224 w 1224"/>
                <a:gd name="T13" fmla="*/ 276 h 369"/>
                <a:gd name="T14" fmla="*/ 1224 w 1224"/>
                <a:gd name="T15" fmla="*/ 93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4" h="369">
                  <a:moveTo>
                    <a:pt x="1224" y="93"/>
                  </a:moveTo>
                  <a:lnTo>
                    <a:pt x="324" y="93"/>
                  </a:lnTo>
                  <a:lnTo>
                    <a:pt x="324" y="0"/>
                  </a:lnTo>
                  <a:lnTo>
                    <a:pt x="0" y="183"/>
                  </a:lnTo>
                  <a:lnTo>
                    <a:pt x="324" y="369"/>
                  </a:lnTo>
                  <a:lnTo>
                    <a:pt x="324" y="276"/>
                  </a:lnTo>
                  <a:lnTo>
                    <a:pt x="1224" y="276"/>
                  </a:lnTo>
                  <a:lnTo>
                    <a:pt x="1224" y="93"/>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3576" name="Group 31">
              <a:extLst>
                <a:ext uri="{FF2B5EF4-FFF2-40B4-BE49-F238E27FC236}">
                  <a16:creationId xmlns:a16="http://schemas.microsoft.com/office/drawing/2014/main" id="{AFE2B654-2188-4288-AA6C-5AF5FD83C67B}"/>
                </a:ext>
              </a:extLst>
            </p:cNvPr>
            <p:cNvGrpSpPr>
              <a:grpSpLocks/>
            </p:cNvGrpSpPr>
            <p:nvPr/>
          </p:nvGrpSpPr>
          <p:grpSpPr bwMode="auto">
            <a:xfrm>
              <a:off x="1344" y="2463"/>
              <a:ext cx="1101" cy="79"/>
              <a:chOff x="1338" y="2463"/>
              <a:chExt cx="1176" cy="79"/>
            </a:xfrm>
          </p:grpSpPr>
          <p:sp>
            <p:nvSpPr>
              <p:cNvPr id="63577" name="Freeform 32">
                <a:extLst>
                  <a:ext uri="{FF2B5EF4-FFF2-40B4-BE49-F238E27FC236}">
                    <a16:creationId xmlns:a16="http://schemas.microsoft.com/office/drawing/2014/main" id="{54C5FBBF-07AC-45FA-804A-37C76AA08AFB}"/>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78" name="Freeform 33">
                <a:extLst>
                  <a:ext uri="{FF2B5EF4-FFF2-40B4-BE49-F238E27FC236}">
                    <a16:creationId xmlns:a16="http://schemas.microsoft.com/office/drawing/2014/main" id="{281B8DC5-0899-4AA3-BFD9-D09BD142E36D}"/>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3497" name="Group 34">
            <a:extLst>
              <a:ext uri="{FF2B5EF4-FFF2-40B4-BE49-F238E27FC236}">
                <a16:creationId xmlns:a16="http://schemas.microsoft.com/office/drawing/2014/main" id="{7895FA3A-1534-471F-8371-C5514FE06CBE}"/>
              </a:ext>
            </a:extLst>
          </p:cNvPr>
          <p:cNvGrpSpPr>
            <a:grpSpLocks/>
          </p:cNvGrpSpPr>
          <p:nvPr/>
        </p:nvGrpSpPr>
        <p:grpSpPr bwMode="auto">
          <a:xfrm>
            <a:off x="3022600" y="4414838"/>
            <a:ext cx="1727200" cy="1238250"/>
            <a:chOff x="944" y="2781"/>
            <a:chExt cx="1088" cy="780"/>
          </a:xfrm>
        </p:grpSpPr>
        <p:grpSp>
          <p:nvGrpSpPr>
            <p:cNvPr id="63565" name="Group 35">
              <a:extLst>
                <a:ext uri="{FF2B5EF4-FFF2-40B4-BE49-F238E27FC236}">
                  <a16:creationId xmlns:a16="http://schemas.microsoft.com/office/drawing/2014/main" id="{8BB4BB51-1F3F-4794-BAC7-A030DF03F5E4}"/>
                </a:ext>
              </a:extLst>
            </p:cNvPr>
            <p:cNvGrpSpPr>
              <a:grpSpLocks/>
            </p:cNvGrpSpPr>
            <p:nvPr/>
          </p:nvGrpSpPr>
          <p:grpSpPr bwMode="auto">
            <a:xfrm rot="2299943" flipH="1">
              <a:off x="944" y="3192"/>
              <a:ext cx="1088" cy="369"/>
              <a:chOff x="2328" y="3064"/>
              <a:chExt cx="1088" cy="369"/>
            </a:xfrm>
          </p:grpSpPr>
          <p:sp>
            <p:nvSpPr>
              <p:cNvPr id="63571" name="Freeform 36">
                <a:extLst>
                  <a:ext uri="{FF2B5EF4-FFF2-40B4-BE49-F238E27FC236}">
                    <a16:creationId xmlns:a16="http://schemas.microsoft.com/office/drawing/2014/main" id="{3E4CCC35-AD40-4DB6-9B64-5994D1E0CBFF}"/>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3572" name="Group 37">
                <a:extLst>
                  <a:ext uri="{FF2B5EF4-FFF2-40B4-BE49-F238E27FC236}">
                    <a16:creationId xmlns:a16="http://schemas.microsoft.com/office/drawing/2014/main" id="{1230C31B-278C-4A98-A796-68AE14E8FF7F}"/>
                  </a:ext>
                </a:extLst>
              </p:cNvPr>
              <p:cNvGrpSpPr>
                <a:grpSpLocks/>
              </p:cNvGrpSpPr>
              <p:nvPr/>
            </p:nvGrpSpPr>
            <p:grpSpPr bwMode="auto">
              <a:xfrm flipH="1">
                <a:off x="2359" y="3211"/>
                <a:ext cx="961" cy="79"/>
                <a:chOff x="1338" y="2463"/>
                <a:chExt cx="1176" cy="79"/>
              </a:xfrm>
            </p:grpSpPr>
            <p:sp>
              <p:nvSpPr>
                <p:cNvPr id="63573" name="Freeform 38">
                  <a:extLst>
                    <a:ext uri="{FF2B5EF4-FFF2-40B4-BE49-F238E27FC236}">
                      <a16:creationId xmlns:a16="http://schemas.microsoft.com/office/drawing/2014/main" id="{38CC9C44-D276-4F27-89A4-8DCAC9BF914E}"/>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74" name="Freeform 39">
                  <a:extLst>
                    <a:ext uri="{FF2B5EF4-FFF2-40B4-BE49-F238E27FC236}">
                      <a16:creationId xmlns:a16="http://schemas.microsoft.com/office/drawing/2014/main" id="{CD037FB5-004B-498E-B6EB-2170C60359EF}"/>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3566" name="Group 40">
              <a:extLst>
                <a:ext uri="{FF2B5EF4-FFF2-40B4-BE49-F238E27FC236}">
                  <a16:creationId xmlns:a16="http://schemas.microsoft.com/office/drawing/2014/main" id="{A45979D5-AC48-443B-9424-E5B824BD1CF6}"/>
                </a:ext>
              </a:extLst>
            </p:cNvPr>
            <p:cNvGrpSpPr>
              <a:grpSpLocks/>
            </p:cNvGrpSpPr>
            <p:nvPr/>
          </p:nvGrpSpPr>
          <p:grpSpPr bwMode="auto">
            <a:xfrm>
              <a:off x="1320" y="2781"/>
              <a:ext cx="704" cy="586"/>
              <a:chOff x="1320" y="2805"/>
              <a:chExt cx="704" cy="586"/>
            </a:xfrm>
          </p:grpSpPr>
          <p:sp>
            <p:nvSpPr>
              <p:cNvPr id="63567" name="Freeform 41">
                <a:extLst>
                  <a:ext uri="{FF2B5EF4-FFF2-40B4-BE49-F238E27FC236}">
                    <a16:creationId xmlns:a16="http://schemas.microsoft.com/office/drawing/2014/main" id="{DC494E06-6062-403A-8376-BF85D61A5544}"/>
                  </a:ext>
                </a:extLst>
              </p:cNvPr>
              <p:cNvSpPr>
                <a:spLocks/>
              </p:cNvSpPr>
              <p:nvPr/>
            </p:nvSpPr>
            <p:spPr bwMode="auto">
              <a:xfrm>
                <a:off x="1320" y="2805"/>
                <a:ext cx="701" cy="586"/>
              </a:xfrm>
              <a:custGeom>
                <a:avLst/>
                <a:gdLst>
                  <a:gd name="T0" fmla="*/ 0 w 701"/>
                  <a:gd name="T1" fmla="*/ 147 h 586"/>
                  <a:gd name="T2" fmla="*/ 391 w 701"/>
                  <a:gd name="T3" fmla="*/ 456 h 586"/>
                  <a:gd name="T4" fmla="*/ 333 w 701"/>
                  <a:gd name="T5" fmla="*/ 529 h 586"/>
                  <a:gd name="T6" fmla="*/ 701 w 701"/>
                  <a:gd name="T7" fmla="*/ 586 h 586"/>
                  <a:gd name="T8" fmla="*/ 562 w 701"/>
                  <a:gd name="T9" fmla="*/ 240 h 586"/>
                  <a:gd name="T10" fmla="*/ 505 w 701"/>
                  <a:gd name="T11" fmla="*/ 313 h 586"/>
                  <a:gd name="T12" fmla="*/ 108 w 701"/>
                  <a:gd name="T13" fmla="*/ 0 h 586"/>
                  <a:gd name="T14" fmla="*/ 0 w 701"/>
                  <a:gd name="T15" fmla="*/ 147 h 5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1" h="586">
                    <a:moveTo>
                      <a:pt x="0" y="147"/>
                    </a:moveTo>
                    <a:lnTo>
                      <a:pt x="391" y="456"/>
                    </a:lnTo>
                    <a:lnTo>
                      <a:pt x="333" y="529"/>
                    </a:lnTo>
                    <a:lnTo>
                      <a:pt x="701" y="586"/>
                    </a:lnTo>
                    <a:lnTo>
                      <a:pt x="562" y="240"/>
                    </a:lnTo>
                    <a:lnTo>
                      <a:pt x="505" y="313"/>
                    </a:lnTo>
                    <a:lnTo>
                      <a:pt x="108" y="0"/>
                    </a:lnTo>
                    <a:lnTo>
                      <a:pt x="0" y="147"/>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3568" name="Group 42">
                <a:extLst>
                  <a:ext uri="{FF2B5EF4-FFF2-40B4-BE49-F238E27FC236}">
                    <a16:creationId xmlns:a16="http://schemas.microsoft.com/office/drawing/2014/main" id="{7CF6E25F-E345-4795-A613-E0F79BE1B49A}"/>
                  </a:ext>
                </a:extLst>
              </p:cNvPr>
              <p:cNvGrpSpPr>
                <a:grpSpLocks/>
              </p:cNvGrpSpPr>
              <p:nvPr/>
            </p:nvGrpSpPr>
            <p:grpSpPr bwMode="auto">
              <a:xfrm rot="2299943" flipH="1" flipV="1">
                <a:off x="1322" y="3071"/>
                <a:ext cx="702" cy="79"/>
                <a:chOff x="1338" y="2463"/>
                <a:chExt cx="1176" cy="79"/>
              </a:xfrm>
            </p:grpSpPr>
            <p:sp>
              <p:nvSpPr>
                <p:cNvPr id="63569" name="Freeform 43">
                  <a:extLst>
                    <a:ext uri="{FF2B5EF4-FFF2-40B4-BE49-F238E27FC236}">
                      <a16:creationId xmlns:a16="http://schemas.microsoft.com/office/drawing/2014/main" id="{ECD3E197-2172-4586-AE68-FE0E2BAFC7FB}"/>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70" name="Freeform 44">
                  <a:extLst>
                    <a:ext uri="{FF2B5EF4-FFF2-40B4-BE49-F238E27FC236}">
                      <a16:creationId xmlns:a16="http://schemas.microsoft.com/office/drawing/2014/main" id="{2D7923BB-465D-4895-B229-9401A68C55C4}"/>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grpSp>
        <p:nvGrpSpPr>
          <p:cNvPr id="63498" name="Group 45">
            <a:extLst>
              <a:ext uri="{FF2B5EF4-FFF2-40B4-BE49-F238E27FC236}">
                <a16:creationId xmlns:a16="http://schemas.microsoft.com/office/drawing/2014/main" id="{2DA79CF1-B14F-4BB7-B8E1-697D6BCF9ED8}"/>
              </a:ext>
            </a:extLst>
          </p:cNvPr>
          <p:cNvGrpSpPr>
            <a:grpSpLocks/>
          </p:cNvGrpSpPr>
          <p:nvPr/>
        </p:nvGrpSpPr>
        <p:grpSpPr bwMode="auto">
          <a:xfrm>
            <a:off x="1828800" y="2473326"/>
            <a:ext cx="2635250" cy="365125"/>
            <a:chOff x="192" y="1558"/>
            <a:chExt cx="1660" cy="230"/>
          </a:xfrm>
        </p:grpSpPr>
        <p:sp>
          <p:nvSpPr>
            <p:cNvPr id="63563" name="AutoShape 46">
              <a:extLst>
                <a:ext uri="{FF2B5EF4-FFF2-40B4-BE49-F238E27FC236}">
                  <a16:creationId xmlns:a16="http://schemas.microsoft.com/office/drawing/2014/main" id="{8A7DAAE7-D29F-4179-8454-FB6DA35F3455}"/>
                </a:ext>
              </a:extLst>
            </p:cNvPr>
            <p:cNvSpPr>
              <a:spLocks noChangeArrowheads="1"/>
            </p:cNvSpPr>
            <p:nvPr/>
          </p:nvSpPr>
          <p:spPr bwMode="auto">
            <a:xfrm>
              <a:off x="192" y="1572"/>
              <a:ext cx="414" cy="216"/>
            </a:xfrm>
            <a:prstGeom prst="rightArrow">
              <a:avLst>
                <a:gd name="adj1" fmla="val 50000"/>
                <a:gd name="adj2" fmla="val 47917"/>
              </a:avLst>
            </a:prstGeom>
            <a:solidFill>
              <a:schemeClr val="bg2"/>
            </a:solidFill>
            <a:ln w="12700">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4255" name="Text Box 47">
              <a:extLst>
                <a:ext uri="{FF2B5EF4-FFF2-40B4-BE49-F238E27FC236}">
                  <a16:creationId xmlns:a16="http://schemas.microsoft.com/office/drawing/2014/main" id="{F0B161EA-B17A-4FA5-8CBC-36D4D6A725CE}"/>
                </a:ext>
              </a:extLst>
            </p:cNvPr>
            <p:cNvSpPr txBox="1">
              <a:spLocks noChangeArrowheads="1"/>
            </p:cNvSpPr>
            <p:nvPr/>
          </p:nvSpPr>
          <p:spPr bwMode="auto">
            <a:xfrm>
              <a:off x="598" y="1558"/>
              <a:ext cx="125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sz="1600" b="1">
                  <a:effectLst>
                    <a:outerShdw blurRad="38100" dist="38100" dir="2700000" algn="tl">
                      <a:srgbClr val="C0C0C0"/>
                    </a:outerShdw>
                  </a:effectLst>
                </a:rPr>
                <a:t>Connection Object</a:t>
              </a:r>
            </a:p>
          </p:txBody>
        </p:sp>
      </p:grpSp>
      <p:grpSp>
        <p:nvGrpSpPr>
          <p:cNvPr id="63499" name="Group 48">
            <a:extLst>
              <a:ext uri="{FF2B5EF4-FFF2-40B4-BE49-F238E27FC236}">
                <a16:creationId xmlns:a16="http://schemas.microsoft.com/office/drawing/2014/main" id="{F86C530D-D6BF-4818-B24A-7BA5BD939D44}"/>
              </a:ext>
            </a:extLst>
          </p:cNvPr>
          <p:cNvGrpSpPr>
            <a:grpSpLocks/>
          </p:cNvGrpSpPr>
          <p:nvPr/>
        </p:nvGrpSpPr>
        <p:grpSpPr bwMode="auto">
          <a:xfrm>
            <a:off x="5232400" y="4041776"/>
            <a:ext cx="2159000" cy="2111375"/>
            <a:chOff x="2336" y="2546"/>
            <a:chExt cx="1360" cy="1330"/>
          </a:xfrm>
        </p:grpSpPr>
        <p:grpSp>
          <p:nvGrpSpPr>
            <p:cNvPr id="63544" name="Group 49">
              <a:extLst>
                <a:ext uri="{FF2B5EF4-FFF2-40B4-BE49-F238E27FC236}">
                  <a16:creationId xmlns:a16="http://schemas.microsoft.com/office/drawing/2014/main" id="{AA239887-FA40-4C5C-AA4A-688D6D418424}"/>
                </a:ext>
              </a:extLst>
            </p:cNvPr>
            <p:cNvGrpSpPr>
              <a:grpSpLocks/>
            </p:cNvGrpSpPr>
            <p:nvPr/>
          </p:nvGrpSpPr>
          <p:grpSpPr bwMode="auto">
            <a:xfrm>
              <a:off x="2336" y="3215"/>
              <a:ext cx="1088" cy="369"/>
              <a:chOff x="2328" y="3064"/>
              <a:chExt cx="1088" cy="369"/>
            </a:xfrm>
          </p:grpSpPr>
          <p:sp>
            <p:nvSpPr>
              <p:cNvPr id="63559" name="Freeform 50">
                <a:extLst>
                  <a:ext uri="{FF2B5EF4-FFF2-40B4-BE49-F238E27FC236}">
                    <a16:creationId xmlns:a16="http://schemas.microsoft.com/office/drawing/2014/main" id="{719B38B6-ECEA-4DD2-9B53-CA85466F50F5}"/>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3560" name="Group 51">
                <a:extLst>
                  <a:ext uri="{FF2B5EF4-FFF2-40B4-BE49-F238E27FC236}">
                    <a16:creationId xmlns:a16="http://schemas.microsoft.com/office/drawing/2014/main" id="{5E570F6A-82D2-41A4-BD17-AE5132F51EDF}"/>
                  </a:ext>
                </a:extLst>
              </p:cNvPr>
              <p:cNvGrpSpPr>
                <a:grpSpLocks/>
              </p:cNvGrpSpPr>
              <p:nvPr/>
            </p:nvGrpSpPr>
            <p:grpSpPr bwMode="auto">
              <a:xfrm flipH="1">
                <a:off x="2359" y="3211"/>
                <a:ext cx="961" cy="79"/>
                <a:chOff x="1338" y="2463"/>
                <a:chExt cx="1176" cy="79"/>
              </a:xfrm>
            </p:grpSpPr>
            <p:sp>
              <p:nvSpPr>
                <p:cNvPr id="63561" name="Freeform 52">
                  <a:extLst>
                    <a:ext uri="{FF2B5EF4-FFF2-40B4-BE49-F238E27FC236}">
                      <a16:creationId xmlns:a16="http://schemas.microsoft.com/office/drawing/2014/main" id="{47C19AF1-AFA1-41BA-8643-F0776D9D1098}"/>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62" name="Freeform 53">
                  <a:extLst>
                    <a:ext uri="{FF2B5EF4-FFF2-40B4-BE49-F238E27FC236}">
                      <a16:creationId xmlns:a16="http://schemas.microsoft.com/office/drawing/2014/main" id="{2F81743E-D0B7-467C-9810-B5C2BC536A8C}"/>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3545" name="Group 54">
              <a:extLst>
                <a:ext uri="{FF2B5EF4-FFF2-40B4-BE49-F238E27FC236}">
                  <a16:creationId xmlns:a16="http://schemas.microsoft.com/office/drawing/2014/main" id="{2B866BF7-9329-4B76-BF43-AA33A55A8876}"/>
                </a:ext>
              </a:extLst>
            </p:cNvPr>
            <p:cNvGrpSpPr>
              <a:grpSpLocks/>
            </p:cNvGrpSpPr>
            <p:nvPr/>
          </p:nvGrpSpPr>
          <p:grpSpPr bwMode="auto">
            <a:xfrm flipH="1">
              <a:off x="2337" y="3507"/>
              <a:ext cx="1088" cy="369"/>
              <a:chOff x="2328" y="3064"/>
              <a:chExt cx="1088" cy="369"/>
            </a:xfrm>
          </p:grpSpPr>
          <p:sp>
            <p:nvSpPr>
              <p:cNvPr id="63555" name="Freeform 55">
                <a:extLst>
                  <a:ext uri="{FF2B5EF4-FFF2-40B4-BE49-F238E27FC236}">
                    <a16:creationId xmlns:a16="http://schemas.microsoft.com/office/drawing/2014/main" id="{9E8366E3-9BCD-4BA9-8068-CB758FE2CF2D}"/>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3556" name="Group 56">
                <a:extLst>
                  <a:ext uri="{FF2B5EF4-FFF2-40B4-BE49-F238E27FC236}">
                    <a16:creationId xmlns:a16="http://schemas.microsoft.com/office/drawing/2014/main" id="{216A06C0-298A-4092-A39D-D7D7E8C121A4}"/>
                  </a:ext>
                </a:extLst>
              </p:cNvPr>
              <p:cNvGrpSpPr>
                <a:grpSpLocks/>
              </p:cNvGrpSpPr>
              <p:nvPr/>
            </p:nvGrpSpPr>
            <p:grpSpPr bwMode="auto">
              <a:xfrm flipH="1">
                <a:off x="2359" y="3211"/>
                <a:ext cx="961" cy="79"/>
                <a:chOff x="1338" y="2463"/>
                <a:chExt cx="1176" cy="79"/>
              </a:xfrm>
            </p:grpSpPr>
            <p:sp>
              <p:nvSpPr>
                <p:cNvPr id="63557" name="Freeform 57">
                  <a:extLst>
                    <a:ext uri="{FF2B5EF4-FFF2-40B4-BE49-F238E27FC236}">
                      <a16:creationId xmlns:a16="http://schemas.microsoft.com/office/drawing/2014/main" id="{9ADD130F-5C3C-49B9-8758-749EC32D93B5}"/>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58" name="Freeform 58">
                  <a:extLst>
                    <a:ext uri="{FF2B5EF4-FFF2-40B4-BE49-F238E27FC236}">
                      <a16:creationId xmlns:a16="http://schemas.microsoft.com/office/drawing/2014/main" id="{187FBB88-775A-4873-AF56-E70B795D29B6}"/>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3546" name="Group 59">
              <a:extLst>
                <a:ext uri="{FF2B5EF4-FFF2-40B4-BE49-F238E27FC236}">
                  <a16:creationId xmlns:a16="http://schemas.microsoft.com/office/drawing/2014/main" id="{04340899-E85F-4DDF-B4DB-1BDDD9F97BB0}"/>
                </a:ext>
              </a:extLst>
            </p:cNvPr>
            <p:cNvGrpSpPr>
              <a:grpSpLocks/>
            </p:cNvGrpSpPr>
            <p:nvPr/>
          </p:nvGrpSpPr>
          <p:grpSpPr bwMode="auto">
            <a:xfrm>
              <a:off x="2634" y="2546"/>
              <a:ext cx="1062" cy="613"/>
              <a:chOff x="2634" y="2546"/>
              <a:chExt cx="1062" cy="613"/>
            </a:xfrm>
          </p:grpSpPr>
          <p:grpSp>
            <p:nvGrpSpPr>
              <p:cNvPr id="63547" name="Group 60">
                <a:extLst>
                  <a:ext uri="{FF2B5EF4-FFF2-40B4-BE49-F238E27FC236}">
                    <a16:creationId xmlns:a16="http://schemas.microsoft.com/office/drawing/2014/main" id="{A6DAB7DA-16C3-40A0-9B4A-C6AB3CEDC2FE}"/>
                  </a:ext>
                </a:extLst>
              </p:cNvPr>
              <p:cNvGrpSpPr>
                <a:grpSpLocks/>
              </p:cNvGrpSpPr>
              <p:nvPr/>
            </p:nvGrpSpPr>
            <p:grpSpPr bwMode="auto">
              <a:xfrm>
                <a:off x="2904" y="2546"/>
                <a:ext cx="792" cy="410"/>
                <a:chOff x="2904" y="2546"/>
                <a:chExt cx="792" cy="410"/>
              </a:xfrm>
            </p:grpSpPr>
            <p:sp>
              <p:nvSpPr>
                <p:cNvPr id="63552" name="Freeform 61">
                  <a:extLst>
                    <a:ext uri="{FF2B5EF4-FFF2-40B4-BE49-F238E27FC236}">
                      <a16:creationId xmlns:a16="http://schemas.microsoft.com/office/drawing/2014/main" id="{A4316CA8-D160-4C2E-8E2B-6604E6891725}"/>
                    </a:ext>
                  </a:extLst>
                </p:cNvPr>
                <p:cNvSpPr>
                  <a:spLocks/>
                </p:cNvSpPr>
                <p:nvPr/>
              </p:nvSpPr>
              <p:spPr bwMode="auto">
                <a:xfrm rot="1920170" flipH="1" flipV="1">
                  <a:off x="2904" y="2587"/>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53" name="Freeform 62">
                  <a:extLst>
                    <a:ext uri="{FF2B5EF4-FFF2-40B4-BE49-F238E27FC236}">
                      <a16:creationId xmlns:a16="http://schemas.microsoft.com/office/drawing/2014/main" id="{6A3E3493-BE28-403E-808B-C9A5A0EB2968}"/>
                    </a:ext>
                  </a:extLst>
                </p:cNvPr>
                <p:cNvSpPr>
                  <a:spLocks/>
                </p:cNvSpPr>
                <p:nvPr/>
              </p:nvSpPr>
              <p:spPr bwMode="auto">
                <a:xfrm flipH="1" flipV="1">
                  <a:off x="3003" y="2546"/>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54" name="Freeform 63">
                  <a:extLst>
                    <a:ext uri="{FF2B5EF4-FFF2-40B4-BE49-F238E27FC236}">
                      <a16:creationId xmlns:a16="http://schemas.microsoft.com/office/drawing/2014/main" id="{465B764F-CE60-4400-8013-D8EDFCDDCCCA}"/>
                    </a:ext>
                  </a:extLst>
                </p:cNvPr>
                <p:cNvSpPr>
                  <a:spLocks/>
                </p:cNvSpPr>
                <p:nvPr/>
              </p:nvSpPr>
              <p:spPr bwMode="auto">
                <a:xfrm flipH="1" flipV="1">
                  <a:off x="2968" y="2611"/>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FF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3548" name="Group 64">
                <a:extLst>
                  <a:ext uri="{FF2B5EF4-FFF2-40B4-BE49-F238E27FC236}">
                    <a16:creationId xmlns:a16="http://schemas.microsoft.com/office/drawing/2014/main" id="{C3673E34-85E5-4769-9C81-4186C298FBA4}"/>
                  </a:ext>
                </a:extLst>
              </p:cNvPr>
              <p:cNvGrpSpPr>
                <a:grpSpLocks/>
              </p:cNvGrpSpPr>
              <p:nvPr/>
            </p:nvGrpSpPr>
            <p:grpSpPr bwMode="auto">
              <a:xfrm>
                <a:off x="2634" y="2764"/>
                <a:ext cx="792" cy="395"/>
                <a:chOff x="2634" y="2764"/>
                <a:chExt cx="792" cy="395"/>
              </a:xfrm>
            </p:grpSpPr>
            <p:sp>
              <p:nvSpPr>
                <p:cNvPr id="63549" name="Freeform 65">
                  <a:extLst>
                    <a:ext uri="{FF2B5EF4-FFF2-40B4-BE49-F238E27FC236}">
                      <a16:creationId xmlns:a16="http://schemas.microsoft.com/office/drawing/2014/main" id="{1EAE7600-785F-4CA9-86B4-7085DB24FB58}"/>
                    </a:ext>
                  </a:extLst>
                </p:cNvPr>
                <p:cNvSpPr>
                  <a:spLocks/>
                </p:cNvSpPr>
                <p:nvPr/>
              </p:nvSpPr>
              <p:spPr bwMode="auto">
                <a:xfrm rot="1920170">
                  <a:off x="2634" y="2764"/>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50" name="Freeform 66">
                  <a:extLst>
                    <a:ext uri="{FF2B5EF4-FFF2-40B4-BE49-F238E27FC236}">
                      <a16:creationId xmlns:a16="http://schemas.microsoft.com/office/drawing/2014/main" id="{3668B676-0CA0-432A-8F01-016DAEB2ED60}"/>
                    </a:ext>
                  </a:extLst>
                </p:cNvPr>
                <p:cNvSpPr>
                  <a:spLocks/>
                </p:cNvSpPr>
                <p:nvPr/>
              </p:nvSpPr>
              <p:spPr bwMode="auto">
                <a:xfrm>
                  <a:off x="2782" y="2835"/>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FF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51" name="Freeform 67">
                  <a:extLst>
                    <a:ext uri="{FF2B5EF4-FFF2-40B4-BE49-F238E27FC236}">
                      <a16:creationId xmlns:a16="http://schemas.microsoft.com/office/drawing/2014/main" id="{36DB97B9-DDC2-422C-BD63-D8AED1A72B6F}"/>
                    </a:ext>
                  </a:extLst>
                </p:cNvPr>
                <p:cNvSpPr>
                  <a:spLocks/>
                </p:cNvSpPr>
                <p:nvPr/>
              </p:nvSpPr>
              <p:spPr bwMode="auto">
                <a:xfrm>
                  <a:off x="2809" y="2768"/>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grpSp>
        <p:nvGrpSpPr>
          <p:cNvPr id="94276" name="Group 68">
            <a:extLst>
              <a:ext uri="{FF2B5EF4-FFF2-40B4-BE49-F238E27FC236}">
                <a16:creationId xmlns:a16="http://schemas.microsoft.com/office/drawing/2014/main" id="{44E17070-2EA6-4F7E-84E9-9E03FA7AA316}"/>
              </a:ext>
            </a:extLst>
          </p:cNvPr>
          <p:cNvGrpSpPr>
            <a:grpSpLocks/>
          </p:cNvGrpSpPr>
          <p:nvPr/>
        </p:nvGrpSpPr>
        <p:grpSpPr bwMode="auto">
          <a:xfrm>
            <a:off x="7408864" y="2366963"/>
            <a:ext cx="3259137" cy="1909762"/>
            <a:chOff x="3707" y="1491"/>
            <a:chExt cx="2053" cy="1203"/>
          </a:xfrm>
        </p:grpSpPr>
        <p:grpSp>
          <p:nvGrpSpPr>
            <p:cNvPr id="63538" name="Group 69">
              <a:extLst>
                <a:ext uri="{FF2B5EF4-FFF2-40B4-BE49-F238E27FC236}">
                  <a16:creationId xmlns:a16="http://schemas.microsoft.com/office/drawing/2014/main" id="{36937D59-187C-4D96-85B3-79AB924B24C6}"/>
                </a:ext>
              </a:extLst>
            </p:cNvPr>
            <p:cNvGrpSpPr>
              <a:grpSpLocks/>
            </p:cNvGrpSpPr>
            <p:nvPr/>
          </p:nvGrpSpPr>
          <p:grpSpPr bwMode="auto">
            <a:xfrm>
              <a:off x="4913" y="1491"/>
              <a:ext cx="847" cy="617"/>
              <a:chOff x="4792" y="1409"/>
              <a:chExt cx="847" cy="617"/>
            </a:xfrm>
          </p:grpSpPr>
          <p:sp>
            <p:nvSpPr>
              <p:cNvPr id="63542" name="AutoShape 70">
                <a:extLst>
                  <a:ext uri="{FF2B5EF4-FFF2-40B4-BE49-F238E27FC236}">
                    <a16:creationId xmlns:a16="http://schemas.microsoft.com/office/drawing/2014/main" id="{AF3D330E-4AC2-4B98-8CE7-A8AA8C671A59}"/>
                  </a:ext>
                </a:extLst>
              </p:cNvPr>
              <p:cNvSpPr>
                <a:spLocks noChangeArrowheads="1"/>
              </p:cNvSpPr>
              <p:nvPr/>
            </p:nvSpPr>
            <p:spPr bwMode="auto">
              <a:xfrm>
                <a:off x="4792" y="1409"/>
                <a:ext cx="847" cy="617"/>
              </a:xfrm>
              <a:prstGeom prst="flowChartExtract">
                <a:avLst/>
              </a:prstGeom>
              <a:gradFill rotWithShape="0">
                <a:gsLst>
                  <a:gs pos="0">
                    <a:srgbClr val="E9F4FF"/>
                  </a:gs>
                  <a:gs pos="100000">
                    <a:srgbClr val="99CCFF"/>
                  </a:gs>
                </a:gsLst>
                <a:lin ang="5400000" scaled="1"/>
              </a:gradFill>
              <a:ln w="9525">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3543" name="Text Box 71">
                <a:extLst>
                  <a:ext uri="{FF2B5EF4-FFF2-40B4-BE49-F238E27FC236}">
                    <a16:creationId xmlns:a16="http://schemas.microsoft.com/office/drawing/2014/main" id="{E3522499-9F79-4BFC-A4A7-D8169E2F83CF}"/>
                  </a:ext>
                </a:extLst>
              </p:cNvPr>
              <p:cNvSpPr txBox="1">
                <a:spLocks noChangeArrowheads="1"/>
              </p:cNvSpPr>
              <p:nvPr/>
            </p:nvSpPr>
            <p:spPr bwMode="auto">
              <a:xfrm>
                <a:off x="4872" y="1684"/>
                <a:ext cx="69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dirty="0">
                    <a:latin typeface="Arial Narrow" panose="020B0606020202030204" pitchFamily="34" charset="0"/>
                  </a:rPr>
                  <a:t>Sales. </a:t>
                </a:r>
                <a:r>
                  <a:rPr lang="en-US" altLang="en-US" sz="1200" b="1" dirty="0">
                    <a:latin typeface="Times New Roman" panose="02020603050405020304" pitchFamily="18" charset="0"/>
                  </a:rPr>
                  <a:t>microsoft</a:t>
                </a:r>
                <a:r>
                  <a:rPr lang="en-US" altLang="en-US" sz="1000" b="1" dirty="0">
                    <a:latin typeface="Arial Narrow" panose="020B0606020202030204" pitchFamily="34" charset="0"/>
                  </a:rPr>
                  <a:t>.com</a:t>
                </a:r>
              </a:p>
            </p:txBody>
          </p:sp>
        </p:grpSp>
        <p:grpSp>
          <p:nvGrpSpPr>
            <p:cNvPr id="63539" name="Group 72">
              <a:extLst>
                <a:ext uri="{FF2B5EF4-FFF2-40B4-BE49-F238E27FC236}">
                  <a16:creationId xmlns:a16="http://schemas.microsoft.com/office/drawing/2014/main" id="{D4567145-D967-4728-8701-98D6CB240527}"/>
                </a:ext>
              </a:extLst>
            </p:cNvPr>
            <p:cNvGrpSpPr>
              <a:grpSpLocks/>
            </p:cNvGrpSpPr>
            <p:nvPr/>
          </p:nvGrpSpPr>
          <p:grpSpPr bwMode="auto">
            <a:xfrm>
              <a:off x="3707" y="1881"/>
              <a:ext cx="404" cy="813"/>
              <a:chOff x="4031" y="1699"/>
              <a:chExt cx="404" cy="813"/>
            </a:xfrm>
          </p:grpSpPr>
          <p:graphicFrame>
            <p:nvGraphicFramePr>
              <p:cNvPr id="63540" name="Object 73">
                <a:extLst>
                  <a:ext uri="{FF2B5EF4-FFF2-40B4-BE49-F238E27FC236}">
                    <a16:creationId xmlns:a16="http://schemas.microsoft.com/office/drawing/2014/main" id="{0AF6B837-A595-47F9-9F25-70382EF7FA66}"/>
                  </a:ext>
                </a:extLst>
              </p:cNvPr>
              <p:cNvGraphicFramePr>
                <a:graphicFrameLocks/>
              </p:cNvGraphicFramePr>
              <p:nvPr/>
            </p:nvGraphicFramePr>
            <p:xfrm>
              <a:off x="4106" y="1699"/>
              <a:ext cx="253" cy="580"/>
            </p:xfrm>
            <a:graphic>
              <a:graphicData uri="http://schemas.openxmlformats.org/presentationml/2006/ole">
                <mc:AlternateContent xmlns:mc="http://schemas.openxmlformats.org/markup-compatibility/2006">
                  <mc:Choice xmlns:v="urn:schemas-microsoft-com:vml" Requires="v">
                    <p:oleObj spid="_x0000_s14618" name="Bitmap Image" r:id="rId9" imgW="457143" imgH="960127" progId="Paint.Picture">
                      <p:embed/>
                    </p:oleObj>
                  </mc:Choice>
                  <mc:Fallback>
                    <p:oleObj name="Bitmap Image" r:id="rId9" imgW="457143" imgH="960127" progId="Paint.Picture">
                      <p:embed/>
                      <p:pic>
                        <p:nvPicPr>
                          <p:cNvPr id="63540" name="Object 73">
                            <a:extLst>
                              <a:ext uri="{FF2B5EF4-FFF2-40B4-BE49-F238E27FC236}">
                                <a16:creationId xmlns:a16="http://schemas.microsoft.com/office/drawing/2014/main" id="{0AF6B837-A595-47F9-9F25-70382EF7FA6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 y="1699"/>
                            <a:ext cx="253" cy="580"/>
                          </a:xfrm>
                          <a:prstGeom prst="rect">
                            <a:avLst/>
                          </a:prstGeom>
                          <a:gradFill rotWithShape="0">
                            <a:gsLst>
                              <a:gs pos="0">
                                <a:srgbClr val="000076"/>
                              </a:gs>
                              <a:gs pos="50000">
                                <a:srgbClr val="0000FF"/>
                              </a:gs>
                              <a:gs pos="100000">
                                <a:srgbClr val="0000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82" name="Text Box 74">
                <a:extLst>
                  <a:ext uri="{FF2B5EF4-FFF2-40B4-BE49-F238E27FC236}">
                    <a16:creationId xmlns:a16="http://schemas.microsoft.com/office/drawing/2014/main" id="{4A492DD9-99DD-41A1-B228-8B35CFC68700}"/>
                  </a:ext>
                </a:extLst>
              </p:cNvPr>
              <p:cNvSpPr txBox="1">
                <a:spLocks noChangeArrowheads="1"/>
              </p:cNvSpPr>
              <p:nvPr/>
            </p:nvSpPr>
            <p:spPr bwMode="auto">
              <a:xfrm>
                <a:off x="4031" y="2281"/>
                <a:ext cx="404" cy="231"/>
              </a:xfrm>
              <a:prstGeom prst="rect">
                <a:avLst/>
              </a:prstGeom>
              <a:gradFill rotWithShape="0">
                <a:gsLst>
                  <a:gs pos="0">
                    <a:srgbClr val="99CCFF">
                      <a:gamma/>
                      <a:tint val="21176"/>
                      <a:invGamma/>
                    </a:srgbClr>
                  </a:gs>
                  <a:gs pos="100000">
                    <a:srgbClr val="99CCFF"/>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en-US" b="1" dirty="0"/>
                  <a:t>DC1</a:t>
                </a:r>
                <a:endParaRPr lang="en-US" dirty="0">
                  <a:effectLst>
                    <a:outerShdw blurRad="38100" dist="38100" dir="2700000" algn="tl">
                      <a:srgbClr val="000000"/>
                    </a:outerShdw>
                  </a:effectLst>
                </a:endParaRPr>
              </a:p>
            </p:txBody>
          </p:sp>
        </p:grpSp>
      </p:grpSp>
      <p:grpSp>
        <p:nvGrpSpPr>
          <p:cNvPr id="94283" name="Group 75">
            <a:extLst>
              <a:ext uri="{FF2B5EF4-FFF2-40B4-BE49-F238E27FC236}">
                <a16:creationId xmlns:a16="http://schemas.microsoft.com/office/drawing/2014/main" id="{9D700271-7248-4DE3-969C-3991A047CB55}"/>
              </a:ext>
            </a:extLst>
          </p:cNvPr>
          <p:cNvGrpSpPr>
            <a:grpSpLocks/>
          </p:cNvGrpSpPr>
          <p:nvPr/>
        </p:nvGrpSpPr>
        <p:grpSpPr bwMode="auto">
          <a:xfrm>
            <a:off x="6032500" y="2921000"/>
            <a:ext cx="1466850" cy="585788"/>
            <a:chOff x="2840" y="1840"/>
            <a:chExt cx="924" cy="369"/>
          </a:xfrm>
        </p:grpSpPr>
        <p:sp>
          <p:nvSpPr>
            <p:cNvPr id="63536" name="Freeform 76">
              <a:extLst>
                <a:ext uri="{FF2B5EF4-FFF2-40B4-BE49-F238E27FC236}">
                  <a16:creationId xmlns:a16="http://schemas.microsoft.com/office/drawing/2014/main" id="{2ED9D557-7F60-427C-A39A-4246F88CE64A}"/>
                </a:ext>
              </a:extLst>
            </p:cNvPr>
            <p:cNvSpPr>
              <a:spLocks/>
            </p:cNvSpPr>
            <p:nvPr/>
          </p:nvSpPr>
          <p:spPr bwMode="auto">
            <a:xfrm>
              <a:off x="2840" y="1840"/>
              <a:ext cx="924" cy="369"/>
            </a:xfrm>
            <a:custGeom>
              <a:avLst/>
              <a:gdLst>
                <a:gd name="T0" fmla="*/ 0 w 924"/>
                <a:gd name="T1" fmla="*/ 92 h 369"/>
                <a:gd name="T2" fmla="*/ 600 w 924"/>
                <a:gd name="T3" fmla="*/ 93 h 369"/>
                <a:gd name="T4" fmla="*/ 600 w 924"/>
                <a:gd name="T5" fmla="*/ 0 h 369"/>
                <a:gd name="T6" fmla="*/ 924 w 924"/>
                <a:gd name="T7" fmla="*/ 183 h 369"/>
                <a:gd name="T8" fmla="*/ 600 w 924"/>
                <a:gd name="T9" fmla="*/ 369 h 369"/>
                <a:gd name="T10" fmla="*/ 600 w 924"/>
                <a:gd name="T11" fmla="*/ 276 h 369"/>
                <a:gd name="T12" fmla="*/ 0 w 924"/>
                <a:gd name="T13" fmla="*/ 276 h 369"/>
                <a:gd name="T14" fmla="*/ 0 w 924"/>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4" h="369">
                  <a:moveTo>
                    <a:pt x="0" y="92"/>
                  </a:moveTo>
                  <a:lnTo>
                    <a:pt x="600" y="93"/>
                  </a:lnTo>
                  <a:lnTo>
                    <a:pt x="600" y="0"/>
                  </a:lnTo>
                  <a:lnTo>
                    <a:pt x="924" y="183"/>
                  </a:lnTo>
                  <a:lnTo>
                    <a:pt x="600" y="369"/>
                  </a:lnTo>
                  <a:lnTo>
                    <a:pt x="600"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37" name="Freeform 77">
              <a:extLst>
                <a:ext uri="{FF2B5EF4-FFF2-40B4-BE49-F238E27FC236}">
                  <a16:creationId xmlns:a16="http://schemas.microsoft.com/office/drawing/2014/main" id="{65620487-3DE8-4CDE-B42D-602BEE53598E}"/>
                </a:ext>
              </a:extLst>
            </p:cNvPr>
            <p:cNvSpPr>
              <a:spLocks/>
            </p:cNvSpPr>
            <p:nvPr/>
          </p:nvSpPr>
          <p:spPr bwMode="auto">
            <a:xfrm>
              <a:off x="2859" y="2027"/>
              <a:ext cx="809" cy="1"/>
            </a:xfrm>
            <a:custGeom>
              <a:avLst/>
              <a:gdLst>
                <a:gd name="T0" fmla="*/ 0 w 1176"/>
                <a:gd name="T1" fmla="*/ 0 h 1"/>
                <a:gd name="T2" fmla="*/ 809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94286" name="Group 78">
            <a:extLst>
              <a:ext uri="{FF2B5EF4-FFF2-40B4-BE49-F238E27FC236}">
                <a16:creationId xmlns:a16="http://schemas.microsoft.com/office/drawing/2014/main" id="{98D2D1F0-3670-49F8-B00B-E477AD30AEDE}"/>
              </a:ext>
            </a:extLst>
          </p:cNvPr>
          <p:cNvGrpSpPr>
            <a:grpSpLocks/>
          </p:cNvGrpSpPr>
          <p:nvPr/>
        </p:nvGrpSpPr>
        <p:grpSpPr bwMode="auto">
          <a:xfrm>
            <a:off x="6019800" y="3390900"/>
            <a:ext cx="1473200" cy="585788"/>
            <a:chOff x="2832" y="2136"/>
            <a:chExt cx="928" cy="369"/>
          </a:xfrm>
        </p:grpSpPr>
        <p:sp>
          <p:nvSpPr>
            <p:cNvPr id="63534" name="Freeform 79">
              <a:extLst>
                <a:ext uri="{FF2B5EF4-FFF2-40B4-BE49-F238E27FC236}">
                  <a16:creationId xmlns:a16="http://schemas.microsoft.com/office/drawing/2014/main" id="{216EC955-C5E3-4390-AA2C-765F0DA34F13}"/>
                </a:ext>
              </a:extLst>
            </p:cNvPr>
            <p:cNvSpPr>
              <a:spLocks/>
            </p:cNvSpPr>
            <p:nvPr/>
          </p:nvSpPr>
          <p:spPr bwMode="auto">
            <a:xfrm>
              <a:off x="2832" y="2136"/>
              <a:ext cx="928" cy="369"/>
            </a:xfrm>
            <a:custGeom>
              <a:avLst/>
              <a:gdLst>
                <a:gd name="T0" fmla="*/ 928 w 928"/>
                <a:gd name="T1" fmla="*/ 92 h 369"/>
                <a:gd name="T2" fmla="*/ 324 w 928"/>
                <a:gd name="T3" fmla="*/ 93 h 369"/>
                <a:gd name="T4" fmla="*/ 324 w 928"/>
                <a:gd name="T5" fmla="*/ 0 h 369"/>
                <a:gd name="T6" fmla="*/ 0 w 928"/>
                <a:gd name="T7" fmla="*/ 183 h 369"/>
                <a:gd name="T8" fmla="*/ 324 w 928"/>
                <a:gd name="T9" fmla="*/ 369 h 369"/>
                <a:gd name="T10" fmla="*/ 324 w 928"/>
                <a:gd name="T11" fmla="*/ 276 h 369"/>
                <a:gd name="T12" fmla="*/ 928 w 928"/>
                <a:gd name="T13" fmla="*/ 276 h 369"/>
                <a:gd name="T14" fmla="*/ 928 w 92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8" h="369">
                  <a:moveTo>
                    <a:pt x="928" y="92"/>
                  </a:moveTo>
                  <a:lnTo>
                    <a:pt x="324" y="93"/>
                  </a:lnTo>
                  <a:lnTo>
                    <a:pt x="324" y="0"/>
                  </a:lnTo>
                  <a:lnTo>
                    <a:pt x="0" y="183"/>
                  </a:lnTo>
                  <a:lnTo>
                    <a:pt x="324" y="369"/>
                  </a:lnTo>
                  <a:lnTo>
                    <a:pt x="324" y="276"/>
                  </a:lnTo>
                  <a:lnTo>
                    <a:pt x="928" y="276"/>
                  </a:lnTo>
                  <a:lnTo>
                    <a:pt x="928"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35" name="Freeform 80">
              <a:extLst>
                <a:ext uri="{FF2B5EF4-FFF2-40B4-BE49-F238E27FC236}">
                  <a16:creationId xmlns:a16="http://schemas.microsoft.com/office/drawing/2014/main" id="{797BAFFE-5ACE-4B75-B434-3B5921C09658}"/>
                </a:ext>
              </a:extLst>
            </p:cNvPr>
            <p:cNvSpPr>
              <a:spLocks/>
            </p:cNvSpPr>
            <p:nvPr/>
          </p:nvSpPr>
          <p:spPr bwMode="auto">
            <a:xfrm>
              <a:off x="2929" y="2316"/>
              <a:ext cx="799" cy="1"/>
            </a:xfrm>
            <a:custGeom>
              <a:avLst/>
              <a:gdLst>
                <a:gd name="T0" fmla="*/ 799 w 799"/>
                <a:gd name="T1" fmla="*/ 0 h 1"/>
                <a:gd name="T2" fmla="*/ 0 w 799"/>
                <a:gd name="T3" fmla="*/ 0 h 1"/>
                <a:gd name="T4" fmla="*/ 0 60000 65536"/>
                <a:gd name="T5" fmla="*/ 0 60000 65536"/>
              </a:gdLst>
              <a:ahLst/>
              <a:cxnLst>
                <a:cxn ang="T4">
                  <a:pos x="T0" y="T1"/>
                </a:cxn>
                <a:cxn ang="T5">
                  <a:pos x="T2" y="T3"/>
                </a:cxn>
              </a:cxnLst>
              <a:rect l="0" t="0" r="r" b="b"/>
              <a:pathLst>
                <a:path w="799" h="1">
                  <a:moveTo>
                    <a:pt x="799" y="0"/>
                  </a:moveTo>
                  <a:lnTo>
                    <a:pt x="0" y="0"/>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94289" name="Group 81">
            <a:extLst>
              <a:ext uri="{FF2B5EF4-FFF2-40B4-BE49-F238E27FC236}">
                <a16:creationId xmlns:a16="http://schemas.microsoft.com/office/drawing/2014/main" id="{CE7A802B-3262-4F33-B41B-04A4AA6CC285}"/>
              </a:ext>
            </a:extLst>
          </p:cNvPr>
          <p:cNvGrpSpPr>
            <a:grpSpLocks/>
          </p:cNvGrpSpPr>
          <p:nvPr/>
        </p:nvGrpSpPr>
        <p:grpSpPr bwMode="auto">
          <a:xfrm>
            <a:off x="7153275" y="4270376"/>
            <a:ext cx="1004888" cy="879475"/>
            <a:chOff x="3546" y="2690"/>
            <a:chExt cx="633" cy="554"/>
          </a:xfrm>
        </p:grpSpPr>
        <p:grpSp>
          <p:nvGrpSpPr>
            <p:cNvPr id="63528" name="Group 82">
              <a:extLst>
                <a:ext uri="{FF2B5EF4-FFF2-40B4-BE49-F238E27FC236}">
                  <a16:creationId xmlns:a16="http://schemas.microsoft.com/office/drawing/2014/main" id="{B6C3C221-D0D7-43D7-96FA-FF248AE4D910}"/>
                </a:ext>
              </a:extLst>
            </p:cNvPr>
            <p:cNvGrpSpPr>
              <a:grpSpLocks/>
            </p:cNvGrpSpPr>
            <p:nvPr/>
          </p:nvGrpSpPr>
          <p:grpSpPr bwMode="auto">
            <a:xfrm>
              <a:off x="3779" y="2766"/>
              <a:ext cx="400" cy="478"/>
              <a:chOff x="4107" y="2876"/>
              <a:chExt cx="400" cy="478"/>
            </a:xfrm>
          </p:grpSpPr>
          <p:sp>
            <p:nvSpPr>
              <p:cNvPr id="63532" name="Freeform 83">
                <a:extLst>
                  <a:ext uri="{FF2B5EF4-FFF2-40B4-BE49-F238E27FC236}">
                    <a16:creationId xmlns:a16="http://schemas.microsoft.com/office/drawing/2014/main" id="{F895C836-F673-4734-A412-1F3AB0C533EC}"/>
                  </a:ext>
                </a:extLst>
              </p:cNvPr>
              <p:cNvSpPr>
                <a:spLocks/>
              </p:cNvSpPr>
              <p:nvPr/>
            </p:nvSpPr>
            <p:spPr bwMode="auto">
              <a:xfrm rot="5280000">
                <a:off x="4068" y="2915"/>
                <a:ext cx="478" cy="400"/>
              </a:xfrm>
              <a:custGeom>
                <a:avLst/>
                <a:gdLst>
                  <a:gd name="T0" fmla="*/ 0 w 701"/>
                  <a:gd name="T1" fmla="*/ 100 h 586"/>
                  <a:gd name="T2" fmla="*/ 267 w 701"/>
                  <a:gd name="T3" fmla="*/ 311 h 586"/>
                  <a:gd name="T4" fmla="*/ 227 w 701"/>
                  <a:gd name="T5" fmla="*/ 361 h 586"/>
                  <a:gd name="T6" fmla="*/ 478 w 701"/>
                  <a:gd name="T7" fmla="*/ 400 h 586"/>
                  <a:gd name="T8" fmla="*/ 383 w 701"/>
                  <a:gd name="T9" fmla="*/ 164 h 586"/>
                  <a:gd name="T10" fmla="*/ 344 w 701"/>
                  <a:gd name="T11" fmla="*/ 214 h 586"/>
                  <a:gd name="T12" fmla="*/ 74 w 701"/>
                  <a:gd name="T13" fmla="*/ 0 h 586"/>
                  <a:gd name="T14" fmla="*/ 0 w 701"/>
                  <a:gd name="T15" fmla="*/ 100 h 5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1" h="586">
                    <a:moveTo>
                      <a:pt x="0" y="147"/>
                    </a:moveTo>
                    <a:lnTo>
                      <a:pt x="391" y="456"/>
                    </a:lnTo>
                    <a:lnTo>
                      <a:pt x="333" y="529"/>
                    </a:lnTo>
                    <a:lnTo>
                      <a:pt x="701" y="586"/>
                    </a:lnTo>
                    <a:lnTo>
                      <a:pt x="562" y="240"/>
                    </a:lnTo>
                    <a:lnTo>
                      <a:pt x="505" y="313"/>
                    </a:lnTo>
                    <a:lnTo>
                      <a:pt x="108" y="0"/>
                    </a:lnTo>
                    <a:lnTo>
                      <a:pt x="0" y="147"/>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33" name="Line 84">
                <a:extLst>
                  <a:ext uri="{FF2B5EF4-FFF2-40B4-BE49-F238E27FC236}">
                    <a16:creationId xmlns:a16="http://schemas.microsoft.com/office/drawing/2014/main" id="{3045A58A-3CF6-4B4F-9E36-07AE7AE12013}"/>
                  </a:ext>
                </a:extLst>
              </p:cNvPr>
              <p:cNvSpPr>
                <a:spLocks noChangeShapeType="1"/>
              </p:cNvSpPr>
              <p:nvPr/>
            </p:nvSpPr>
            <p:spPr bwMode="auto">
              <a:xfrm flipH="1">
                <a:off x="4169" y="2938"/>
                <a:ext cx="257" cy="382"/>
              </a:xfrm>
              <a:prstGeom prst="line">
                <a:avLst/>
              </a:prstGeom>
              <a:noFill/>
              <a:ln w="47625">
                <a:solidFill>
                  <a:srgbClr val="FF0000"/>
                </a:solidFill>
                <a:round/>
                <a:headEnd type="none" w="med"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3529" name="Group 85">
              <a:extLst>
                <a:ext uri="{FF2B5EF4-FFF2-40B4-BE49-F238E27FC236}">
                  <a16:creationId xmlns:a16="http://schemas.microsoft.com/office/drawing/2014/main" id="{DE1B0893-3EA7-452C-AB36-1F95C4155E28}"/>
                </a:ext>
              </a:extLst>
            </p:cNvPr>
            <p:cNvGrpSpPr>
              <a:grpSpLocks/>
            </p:cNvGrpSpPr>
            <p:nvPr/>
          </p:nvGrpSpPr>
          <p:grpSpPr bwMode="auto">
            <a:xfrm>
              <a:off x="3546" y="2690"/>
              <a:ext cx="413" cy="453"/>
              <a:chOff x="3623" y="2861"/>
              <a:chExt cx="413" cy="453"/>
            </a:xfrm>
          </p:grpSpPr>
          <p:sp>
            <p:nvSpPr>
              <p:cNvPr id="63530" name="Freeform 86">
                <a:extLst>
                  <a:ext uri="{FF2B5EF4-FFF2-40B4-BE49-F238E27FC236}">
                    <a16:creationId xmlns:a16="http://schemas.microsoft.com/office/drawing/2014/main" id="{B1907BAA-4A9D-4B39-9BB7-BE56D616A355}"/>
                  </a:ext>
                </a:extLst>
              </p:cNvPr>
              <p:cNvSpPr>
                <a:spLocks/>
              </p:cNvSpPr>
              <p:nvPr/>
            </p:nvSpPr>
            <p:spPr bwMode="auto">
              <a:xfrm rot="-5520000">
                <a:off x="3603" y="2881"/>
                <a:ext cx="453" cy="413"/>
              </a:xfrm>
              <a:custGeom>
                <a:avLst/>
                <a:gdLst>
                  <a:gd name="T0" fmla="*/ 0 w 701"/>
                  <a:gd name="T1" fmla="*/ 104 h 586"/>
                  <a:gd name="T2" fmla="*/ 253 w 701"/>
                  <a:gd name="T3" fmla="*/ 321 h 586"/>
                  <a:gd name="T4" fmla="*/ 215 w 701"/>
                  <a:gd name="T5" fmla="*/ 373 h 586"/>
                  <a:gd name="T6" fmla="*/ 453 w 701"/>
                  <a:gd name="T7" fmla="*/ 413 h 586"/>
                  <a:gd name="T8" fmla="*/ 363 w 701"/>
                  <a:gd name="T9" fmla="*/ 169 h 586"/>
                  <a:gd name="T10" fmla="*/ 326 w 701"/>
                  <a:gd name="T11" fmla="*/ 221 h 586"/>
                  <a:gd name="T12" fmla="*/ 70 w 701"/>
                  <a:gd name="T13" fmla="*/ 0 h 586"/>
                  <a:gd name="T14" fmla="*/ 0 w 701"/>
                  <a:gd name="T15" fmla="*/ 104 h 5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1" h="586">
                    <a:moveTo>
                      <a:pt x="0" y="147"/>
                    </a:moveTo>
                    <a:lnTo>
                      <a:pt x="391" y="456"/>
                    </a:lnTo>
                    <a:lnTo>
                      <a:pt x="333" y="529"/>
                    </a:lnTo>
                    <a:lnTo>
                      <a:pt x="701" y="586"/>
                    </a:lnTo>
                    <a:lnTo>
                      <a:pt x="562" y="240"/>
                    </a:lnTo>
                    <a:lnTo>
                      <a:pt x="505" y="313"/>
                    </a:lnTo>
                    <a:lnTo>
                      <a:pt x="108" y="0"/>
                    </a:lnTo>
                    <a:lnTo>
                      <a:pt x="0" y="147"/>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31" name="Line 87">
                <a:extLst>
                  <a:ext uri="{FF2B5EF4-FFF2-40B4-BE49-F238E27FC236}">
                    <a16:creationId xmlns:a16="http://schemas.microsoft.com/office/drawing/2014/main" id="{B01410DE-F4F7-4D25-A59A-908F3D212D86}"/>
                  </a:ext>
                </a:extLst>
              </p:cNvPr>
              <p:cNvSpPr>
                <a:spLocks noChangeShapeType="1"/>
              </p:cNvSpPr>
              <p:nvPr/>
            </p:nvSpPr>
            <p:spPr bwMode="auto">
              <a:xfrm flipV="1">
                <a:off x="3727" y="2886"/>
                <a:ext cx="266" cy="351"/>
              </a:xfrm>
              <a:prstGeom prst="line">
                <a:avLst/>
              </a:prstGeom>
              <a:noFill/>
              <a:ln w="47625">
                <a:solidFill>
                  <a:srgbClr val="FF0000"/>
                </a:solidFill>
                <a:round/>
                <a:headEnd type="none" w="med"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94296" name="Group 88">
            <a:extLst>
              <a:ext uri="{FF2B5EF4-FFF2-40B4-BE49-F238E27FC236}">
                <a16:creationId xmlns:a16="http://schemas.microsoft.com/office/drawing/2014/main" id="{3765F0CE-105E-43F4-B451-D7066D5F4DAF}"/>
              </a:ext>
            </a:extLst>
          </p:cNvPr>
          <p:cNvGrpSpPr>
            <a:grpSpLocks/>
          </p:cNvGrpSpPr>
          <p:nvPr/>
        </p:nvGrpSpPr>
        <p:grpSpPr bwMode="auto">
          <a:xfrm>
            <a:off x="1830389" y="2154239"/>
            <a:ext cx="7856537" cy="3298825"/>
            <a:chOff x="193" y="1357"/>
            <a:chExt cx="4949" cy="2078"/>
          </a:xfrm>
        </p:grpSpPr>
        <p:grpSp>
          <p:nvGrpSpPr>
            <p:cNvPr id="63522" name="Group 89">
              <a:extLst>
                <a:ext uri="{FF2B5EF4-FFF2-40B4-BE49-F238E27FC236}">
                  <a16:creationId xmlns:a16="http://schemas.microsoft.com/office/drawing/2014/main" id="{76346130-E03D-406B-B5DC-BC6ECC017597}"/>
                </a:ext>
              </a:extLst>
            </p:cNvPr>
            <p:cNvGrpSpPr>
              <a:grpSpLocks/>
            </p:cNvGrpSpPr>
            <p:nvPr/>
          </p:nvGrpSpPr>
          <p:grpSpPr bwMode="auto">
            <a:xfrm>
              <a:off x="4738" y="2622"/>
              <a:ext cx="404" cy="813"/>
              <a:chOff x="4894" y="2665"/>
              <a:chExt cx="404" cy="813"/>
            </a:xfrm>
          </p:grpSpPr>
          <p:graphicFrame>
            <p:nvGraphicFramePr>
              <p:cNvPr id="63526" name="Object 90">
                <a:extLst>
                  <a:ext uri="{FF2B5EF4-FFF2-40B4-BE49-F238E27FC236}">
                    <a16:creationId xmlns:a16="http://schemas.microsoft.com/office/drawing/2014/main" id="{F00ED486-EA1C-44FC-B8DC-47B68D46C8AD}"/>
                  </a:ext>
                </a:extLst>
              </p:cNvPr>
              <p:cNvGraphicFramePr>
                <a:graphicFrameLocks/>
              </p:cNvGraphicFramePr>
              <p:nvPr/>
            </p:nvGraphicFramePr>
            <p:xfrm>
              <a:off x="4969" y="2665"/>
              <a:ext cx="253" cy="580"/>
            </p:xfrm>
            <a:graphic>
              <a:graphicData uri="http://schemas.openxmlformats.org/presentationml/2006/ole">
                <mc:AlternateContent xmlns:mc="http://schemas.openxmlformats.org/markup-compatibility/2006">
                  <mc:Choice xmlns:v="urn:schemas-microsoft-com:vml" Requires="v">
                    <p:oleObj spid="_x0000_s14619" name="Bitmap Image" r:id="rId10" imgW="457143" imgH="960127" progId="Paint.Picture">
                      <p:embed/>
                    </p:oleObj>
                  </mc:Choice>
                  <mc:Fallback>
                    <p:oleObj name="Bitmap Image" r:id="rId10" imgW="457143" imgH="960127" progId="Paint.Picture">
                      <p:embed/>
                      <p:pic>
                        <p:nvPicPr>
                          <p:cNvPr id="63526" name="Object 90">
                            <a:extLst>
                              <a:ext uri="{FF2B5EF4-FFF2-40B4-BE49-F238E27FC236}">
                                <a16:creationId xmlns:a16="http://schemas.microsoft.com/office/drawing/2014/main" id="{F00ED486-EA1C-44FC-B8DC-47B68D46C8A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 y="2665"/>
                            <a:ext cx="253" cy="580"/>
                          </a:xfrm>
                          <a:prstGeom prst="rect">
                            <a:avLst/>
                          </a:prstGeom>
                          <a:gradFill rotWithShape="0">
                            <a:gsLst>
                              <a:gs pos="0">
                                <a:srgbClr val="000076"/>
                              </a:gs>
                              <a:gs pos="50000">
                                <a:srgbClr val="0000FF"/>
                              </a:gs>
                              <a:gs pos="100000">
                                <a:srgbClr val="0000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27" name="Text Box 91">
                <a:extLst>
                  <a:ext uri="{FF2B5EF4-FFF2-40B4-BE49-F238E27FC236}">
                    <a16:creationId xmlns:a16="http://schemas.microsoft.com/office/drawing/2014/main" id="{AD4AF760-23C3-4ADB-976E-43262BA8CF34}"/>
                  </a:ext>
                </a:extLst>
              </p:cNvPr>
              <p:cNvSpPr txBox="1">
                <a:spLocks noChangeArrowheads="1"/>
              </p:cNvSpPr>
              <p:nvPr/>
            </p:nvSpPr>
            <p:spPr bwMode="auto">
              <a:xfrm>
                <a:off x="4894" y="3247"/>
                <a:ext cx="404" cy="231"/>
              </a:xfrm>
              <a:prstGeom prst="rect">
                <a:avLst/>
              </a:prstGeom>
              <a:gradFill rotWithShape="0">
                <a:gsLst>
                  <a:gs pos="0">
                    <a:srgbClr val="E9F4FF"/>
                  </a:gs>
                  <a:gs pos="100000">
                    <a:srgbClr val="99CCFF"/>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DC2</a:t>
                </a:r>
              </a:p>
            </p:txBody>
          </p:sp>
        </p:grpSp>
        <p:grpSp>
          <p:nvGrpSpPr>
            <p:cNvPr id="63523" name="Group 92">
              <a:extLst>
                <a:ext uri="{FF2B5EF4-FFF2-40B4-BE49-F238E27FC236}">
                  <a16:creationId xmlns:a16="http://schemas.microsoft.com/office/drawing/2014/main" id="{CAC504D7-594F-42FA-A6B4-421F3ABC8F08}"/>
                </a:ext>
              </a:extLst>
            </p:cNvPr>
            <p:cNvGrpSpPr>
              <a:grpSpLocks/>
            </p:cNvGrpSpPr>
            <p:nvPr/>
          </p:nvGrpSpPr>
          <p:grpSpPr bwMode="auto">
            <a:xfrm>
              <a:off x="193" y="1357"/>
              <a:ext cx="3118" cy="231"/>
              <a:chOff x="193" y="1357"/>
              <a:chExt cx="3118" cy="231"/>
            </a:xfrm>
          </p:grpSpPr>
          <p:cxnSp>
            <p:nvCxnSpPr>
              <p:cNvPr id="63524" name="AutoShape 93">
                <a:extLst>
                  <a:ext uri="{FF2B5EF4-FFF2-40B4-BE49-F238E27FC236}">
                    <a16:creationId xmlns:a16="http://schemas.microsoft.com/office/drawing/2014/main" id="{0424E798-720F-4E3F-8795-8E55E7774E94}"/>
                  </a:ext>
                </a:extLst>
              </p:cNvPr>
              <p:cNvCxnSpPr>
                <a:cxnSpLocks noChangeShapeType="1"/>
              </p:cNvCxnSpPr>
              <p:nvPr/>
            </p:nvCxnSpPr>
            <p:spPr bwMode="auto">
              <a:xfrm flipH="1" flipV="1">
                <a:off x="193" y="1481"/>
                <a:ext cx="374" cy="4"/>
              </a:xfrm>
              <a:prstGeom prst="straightConnector1">
                <a:avLst/>
              </a:prstGeom>
              <a:noFill/>
              <a:ln w="47625">
                <a:solidFill>
                  <a:srgbClr val="0000FF"/>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25" name="Text Box 94">
                <a:extLst>
                  <a:ext uri="{FF2B5EF4-FFF2-40B4-BE49-F238E27FC236}">
                    <a16:creationId xmlns:a16="http://schemas.microsoft.com/office/drawing/2014/main" id="{6B467772-B122-4B5B-AB18-09A343B7C0EF}"/>
                  </a:ext>
                </a:extLst>
              </p:cNvPr>
              <p:cNvSpPr txBox="1">
                <a:spLocks noChangeArrowheads="1"/>
              </p:cNvSpPr>
              <p:nvPr/>
            </p:nvSpPr>
            <p:spPr bwMode="auto">
              <a:xfrm>
                <a:off x="598" y="1357"/>
                <a:ext cx="27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sales. </a:t>
                </a:r>
                <a:r>
                  <a:rPr lang="en-US" altLang="en-US" b="1">
                    <a:latin typeface="Times New Roman" panose="02020603050405020304" pitchFamily="18" charset="0"/>
                  </a:rPr>
                  <a:t>microsoft</a:t>
                </a:r>
                <a:r>
                  <a:rPr lang="en-US" altLang="en-US" sz="1600" b="1"/>
                  <a:t>.com domain NC Topology</a:t>
                </a:r>
              </a:p>
            </p:txBody>
          </p:sp>
        </p:grpSp>
      </p:grpSp>
      <p:grpSp>
        <p:nvGrpSpPr>
          <p:cNvPr id="94303" name="Group 95">
            <a:extLst>
              <a:ext uri="{FF2B5EF4-FFF2-40B4-BE49-F238E27FC236}">
                <a16:creationId xmlns:a16="http://schemas.microsoft.com/office/drawing/2014/main" id="{F079FC08-56FA-4AC2-B5ED-89627C1A066E}"/>
              </a:ext>
            </a:extLst>
          </p:cNvPr>
          <p:cNvGrpSpPr>
            <a:grpSpLocks/>
          </p:cNvGrpSpPr>
          <p:nvPr/>
        </p:nvGrpSpPr>
        <p:grpSpPr bwMode="auto">
          <a:xfrm>
            <a:off x="8018463" y="3378201"/>
            <a:ext cx="1257300" cy="650875"/>
            <a:chOff x="4091" y="2128"/>
            <a:chExt cx="792" cy="410"/>
          </a:xfrm>
        </p:grpSpPr>
        <p:sp>
          <p:nvSpPr>
            <p:cNvPr id="63519" name="Freeform 96">
              <a:extLst>
                <a:ext uri="{FF2B5EF4-FFF2-40B4-BE49-F238E27FC236}">
                  <a16:creationId xmlns:a16="http://schemas.microsoft.com/office/drawing/2014/main" id="{99BC185A-E111-4D85-A612-6F27B0523D4B}"/>
                </a:ext>
              </a:extLst>
            </p:cNvPr>
            <p:cNvSpPr>
              <a:spLocks/>
            </p:cNvSpPr>
            <p:nvPr/>
          </p:nvSpPr>
          <p:spPr bwMode="auto">
            <a:xfrm rot="1920170" flipH="1" flipV="1">
              <a:off x="4091" y="2169"/>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20" name="Freeform 97">
              <a:extLst>
                <a:ext uri="{FF2B5EF4-FFF2-40B4-BE49-F238E27FC236}">
                  <a16:creationId xmlns:a16="http://schemas.microsoft.com/office/drawing/2014/main" id="{0FA448D8-B44C-4DB4-97CA-71F70DD28166}"/>
                </a:ext>
              </a:extLst>
            </p:cNvPr>
            <p:cNvSpPr>
              <a:spLocks/>
            </p:cNvSpPr>
            <p:nvPr/>
          </p:nvSpPr>
          <p:spPr bwMode="auto">
            <a:xfrm flipH="1" flipV="1">
              <a:off x="4190" y="2128"/>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21" name="Freeform 98">
              <a:extLst>
                <a:ext uri="{FF2B5EF4-FFF2-40B4-BE49-F238E27FC236}">
                  <a16:creationId xmlns:a16="http://schemas.microsoft.com/office/drawing/2014/main" id="{84E25B66-7B6B-4907-A2AD-66B6A3F8BAB2}"/>
                </a:ext>
              </a:extLst>
            </p:cNvPr>
            <p:cNvSpPr>
              <a:spLocks/>
            </p:cNvSpPr>
            <p:nvPr/>
          </p:nvSpPr>
          <p:spPr bwMode="auto">
            <a:xfrm flipH="1" flipV="1">
              <a:off x="4155" y="2193"/>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0000FF"/>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94307" name="Group 99">
            <a:extLst>
              <a:ext uri="{FF2B5EF4-FFF2-40B4-BE49-F238E27FC236}">
                <a16:creationId xmlns:a16="http://schemas.microsoft.com/office/drawing/2014/main" id="{3726FE73-19DB-4475-A492-B7F1D299E0C9}"/>
              </a:ext>
            </a:extLst>
          </p:cNvPr>
          <p:cNvGrpSpPr>
            <a:grpSpLocks/>
          </p:cNvGrpSpPr>
          <p:nvPr/>
        </p:nvGrpSpPr>
        <p:grpSpPr bwMode="auto">
          <a:xfrm>
            <a:off x="7904163" y="3913188"/>
            <a:ext cx="1257300" cy="627062"/>
            <a:chOff x="4019" y="2465"/>
            <a:chExt cx="792" cy="395"/>
          </a:xfrm>
        </p:grpSpPr>
        <p:sp>
          <p:nvSpPr>
            <p:cNvPr id="63516" name="Freeform 100">
              <a:extLst>
                <a:ext uri="{FF2B5EF4-FFF2-40B4-BE49-F238E27FC236}">
                  <a16:creationId xmlns:a16="http://schemas.microsoft.com/office/drawing/2014/main" id="{2FB9AC58-CEC5-4CB6-867F-7EFEF77BCC6B}"/>
                </a:ext>
              </a:extLst>
            </p:cNvPr>
            <p:cNvSpPr>
              <a:spLocks/>
            </p:cNvSpPr>
            <p:nvPr/>
          </p:nvSpPr>
          <p:spPr bwMode="auto">
            <a:xfrm rot="1920170">
              <a:off x="4019" y="2465"/>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17" name="Freeform 101">
              <a:extLst>
                <a:ext uri="{FF2B5EF4-FFF2-40B4-BE49-F238E27FC236}">
                  <a16:creationId xmlns:a16="http://schemas.microsoft.com/office/drawing/2014/main" id="{77B28129-3C76-44E9-95B2-B6CAC57DF0EE}"/>
                </a:ext>
              </a:extLst>
            </p:cNvPr>
            <p:cNvSpPr>
              <a:spLocks/>
            </p:cNvSpPr>
            <p:nvPr/>
          </p:nvSpPr>
          <p:spPr bwMode="auto">
            <a:xfrm>
              <a:off x="4167" y="2536"/>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0000FF"/>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18" name="Freeform 102">
              <a:extLst>
                <a:ext uri="{FF2B5EF4-FFF2-40B4-BE49-F238E27FC236}">
                  <a16:creationId xmlns:a16="http://schemas.microsoft.com/office/drawing/2014/main" id="{3652534E-6CE2-4845-BE2B-14FE71919F3D}"/>
                </a:ext>
              </a:extLst>
            </p:cNvPr>
            <p:cNvSpPr>
              <a:spLocks/>
            </p:cNvSpPr>
            <p:nvPr/>
          </p:nvSpPr>
          <p:spPr bwMode="auto">
            <a:xfrm>
              <a:off x="4194" y="2469"/>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94311" name="Group 103">
            <a:extLst>
              <a:ext uri="{FF2B5EF4-FFF2-40B4-BE49-F238E27FC236}">
                <a16:creationId xmlns:a16="http://schemas.microsoft.com/office/drawing/2014/main" id="{6D9181C7-9A03-466F-AC29-5CB129246B7C}"/>
              </a:ext>
            </a:extLst>
          </p:cNvPr>
          <p:cNvGrpSpPr>
            <a:grpSpLocks/>
          </p:cNvGrpSpPr>
          <p:nvPr/>
        </p:nvGrpSpPr>
        <p:grpSpPr bwMode="auto">
          <a:xfrm>
            <a:off x="7521575" y="5010151"/>
            <a:ext cx="1441450" cy="854075"/>
            <a:chOff x="3778" y="3156"/>
            <a:chExt cx="908" cy="538"/>
          </a:xfrm>
        </p:grpSpPr>
        <p:grpSp>
          <p:nvGrpSpPr>
            <p:cNvPr id="63510" name="Group 104">
              <a:extLst>
                <a:ext uri="{FF2B5EF4-FFF2-40B4-BE49-F238E27FC236}">
                  <a16:creationId xmlns:a16="http://schemas.microsoft.com/office/drawing/2014/main" id="{F5B3F23C-6A33-41BC-82EA-D9A5F75F64DD}"/>
                </a:ext>
              </a:extLst>
            </p:cNvPr>
            <p:cNvGrpSpPr>
              <a:grpSpLocks/>
            </p:cNvGrpSpPr>
            <p:nvPr/>
          </p:nvGrpSpPr>
          <p:grpSpPr bwMode="auto">
            <a:xfrm>
              <a:off x="3778" y="3156"/>
              <a:ext cx="908" cy="291"/>
              <a:chOff x="3679" y="3117"/>
              <a:chExt cx="908" cy="291"/>
            </a:xfrm>
          </p:grpSpPr>
          <p:sp>
            <p:nvSpPr>
              <p:cNvPr id="63514" name="Freeform 105">
                <a:extLst>
                  <a:ext uri="{FF2B5EF4-FFF2-40B4-BE49-F238E27FC236}">
                    <a16:creationId xmlns:a16="http://schemas.microsoft.com/office/drawing/2014/main" id="{0B1D5B56-7D21-45CF-98A8-F8074E35B876}"/>
                  </a:ext>
                </a:extLst>
              </p:cNvPr>
              <p:cNvSpPr>
                <a:spLocks/>
              </p:cNvSpPr>
              <p:nvPr/>
            </p:nvSpPr>
            <p:spPr bwMode="auto">
              <a:xfrm>
                <a:off x="3679" y="3117"/>
                <a:ext cx="908" cy="291"/>
              </a:xfrm>
              <a:custGeom>
                <a:avLst/>
                <a:gdLst>
                  <a:gd name="T0" fmla="*/ 0 w 1088"/>
                  <a:gd name="T1" fmla="*/ 73 h 369"/>
                  <a:gd name="T2" fmla="*/ 638 w 1088"/>
                  <a:gd name="T3" fmla="*/ 73 h 369"/>
                  <a:gd name="T4" fmla="*/ 638 w 1088"/>
                  <a:gd name="T5" fmla="*/ 0 h 369"/>
                  <a:gd name="T6" fmla="*/ 908 w 1088"/>
                  <a:gd name="T7" fmla="*/ 144 h 369"/>
                  <a:gd name="T8" fmla="*/ 638 w 1088"/>
                  <a:gd name="T9" fmla="*/ 291 h 369"/>
                  <a:gd name="T10" fmla="*/ 638 w 1088"/>
                  <a:gd name="T11" fmla="*/ 218 h 369"/>
                  <a:gd name="T12" fmla="*/ 0 w 1088"/>
                  <a:gd name="T13" fmla="*/ 218 h 369"/>
                  <a:gd name="T14" fmla="*/ 0 w 1088"/>
                  <a:gd name="T15" fmla="*/ 73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15" name="Line 106">
                <a:extLst>
                  <a:ext uri="{FF2B5EF4-FFF2-40B4-BE49-F238E27FC236}">
                    <a16:creationId xmlns:a16="http://schemas.microsoft.com/office/drawing/2014/main" id="{0980EB84-0C7F-4ACF-8D9C-0D1F6D424033}"/>
                  </a:ext>
                </a:extLst>
              </p:cNvPr>
              <p:cNvSpPr>
                <a:spLocks noChangeShapeType="1"/>
              </p:cNvSpPr>
              <p:nvPr/>
            </p:nvSpPr>
            <p:spPr bwMode="auto">
              <a:xfrm flipV="1">
                <a:off x="3686" y="3266"/>
                <a:ext cx="818" cy="1"/>
              </a:xfrm>
              <a:prstGeom prst="line">
                <a:avLst/>
              </a:prstGeom>
              <a:noFill/>
              <a:ln w="47625">
                <a:solidFill>
                  <a:srgbClr val="FF0000"/>
                </a:solidFill>
                <a:round/>
                <a:headEnd type="none" w="med"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3511" name="Group 107">
              <a:extLst>
                <a:ext uri="{FF2B5EF4-FFF2-40B4-BE49-F238E27FC236}">
                  <a16:creationId xmlns:a16="http://schemas.microsoft.com/office/drawing/2014/main" id="{C930EA28-8827-4143-B9D7-9016698B8882}"/>
                </a:ext>
              </a:extLst>
            </p:cNvPr>
            <p:cNvGrpSpPr>
              <a:grpSpLocks/>
            </p:cNvGrpSpPr>
            <p:nvPr/>
          </p:nvGrpSpPr>
          <p:grpSpPr bwMode="auto">
            <a:xfrm>
              <a:off x="3797" y="3418"/>
              <a:ext cx="885" cy="276"/>
              <a:chOff x="3680" y="3440"/>
              <a:chExt cx="885" cy="276"/>
            </a:xfrm>
          </p:grpSpPr>
          <p:sp>
            <p:nvSpPr>
              <p:cNvPr id="63512" name="Freeform 108">
                <a:extLst>
                  <a:ext uri="{FF2B5EF4-FFF2-40B4-BE49-F238E27FC236}">
                    <a16:creationId xmlns:a16="http://schemas.microsoft.com/office/drawing/2014/main" id="{47DC1467-5688-4B38-971D-4A69570932EE}"/>
                  </a:ext>
                </a:extLst>
              </p:cNvPr>
              <p:cNvSpPr>
                <a:spLocks/>
              </p:cNvSpPr>
              <p:nvPr/>
            </p:nvSpPr>
            <p:spPr bwMode="auto">
              <a:xfrm flipH="1">
                <a:off x="3680" y="3440"/>
                <a:ext cx="885" cy="276"/>
              </a:xfrm>
              <a:custGeom>
                <a:avLst/>
                <a:gdLst>
                  <a:gd name="T0" fmla="*/ 0 w 1088"/>
                  <a:gd name="T1" fmla="*/ 69 h 369"/>
                  <a:gd name="T2" fmla="*/ 621 w 1088"/>
                  <a:gd name="T3" fmla="*/ 70 h 369"/>
                  <a:gd name="T4" fmla="*/ 621 w 1088"/>
                  <a:gd name="T5" fmla="*/ 0 h 369"/>
                  <a:gd name="T6" fmla="*/ 885 w 1088"/>
                  <a:gd name="T7" fmla="*/ 137 h 369"/>
                  <a:gd name="T8" fmla="*/ 621 w 1088"/>
                  <a:gd name="T9" fmla="*/ 276 h 369"/>
                  <a:gd name="T10" fmla="*/ 621 w 1088"/>
                  <a:gd name="T11" fmla="*/ 206 h 369"/>
                  <a:gd name="T12" fmla="*/ 0 w 1088"/>
                  <a:gd name="T13" fmla="*/ 206 h 369"/>
                  <a:gd name="T14" fmla="*/ 0 w 1088"/>
                  <a:gd name="T15" fmla="*/ 69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13" name="Line 109">
                <a:extLst>
                  <a:ext uri="{FF2B5EF4-FFF2-40B4-BE49-F238E27FC236}">
                    <a16:creationId xmlns:a16="http://schemas.microsoft.com/office/drawing/2014/main" id="{C3FF61B1-17F8-4A40-B8CA-217B2F06D0E9}"/>
                  </a:ext>
                </a:extLst>
              </p:cNvPr>
              <p:cNvSpPr>
                <a:spLocks noChangeShapeType="1"/>
              </p:cNvSpPr>
              <p:nvPr/>
            </p:nvSpPr>
            <p:spPr bwMode="auto">
              <a:xfrm flipH="1">
                <a:off x="3796" y="3577"/>
                <a:ext cx="693" cy="0"/>
              </a:xfrm>
              <a:prstGeom prst="line">
                <a:avLst/>
              </a:prstGeom>
              <a:noFill/>
              <a:ln w="47625">
                <a:solidFill>
                  <a:srgbClr val="FF0000"/>
                </a:solidFill>
                <a:round/>
                <a:headEnd type="none" w="med"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sp>
        <p:nvSpPr>
          <p:cNvPr id="94318" name="Line 110">
            <a:extLst>
              <a:ext uri="{FF2B5EF4-FFF2-40B4-BE49-F238E27FC236}">
                <a16:creationId xmlns:a16="http://schemas.microsoft.com/office/drawing/2014/main" id="{699A37A7-2292-49BD-86DC-0CBBDE54B2B6}"/>
              </a:ext>
            </a:extLst>
          </p:cNvPr>
          <p:cNvSpPr>
            <a:spLocks noChangeShapeType="1"/>
          </p:cNvSpPr>
          <p:nvPr/>
        </p:nvSpPr>
        <p:spPr bwMode="auto">
          <a:xfrm flipH="1" flipV="1">
            <a:off x="8869364" y="1617664"/>
            <a:ext cx="1119187" cy="7318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3509" name="Rectangle 111">
            <a:extLst>
              <a:ext uri="{FF2B5EF4-FFF2-40B4-BE49-F238E27FC236}">
                <a16:creationId xmlns:a16="http://schemas.microsoft.com/office/drawing/2014/main" id="{32A90489-E65C-41F0-877F-80EEE93CD888}"/>
              </a:ext>
            </a:extLst>
          </p:cNvPr>
          <p:cNvSpPr>
            <a:spLocks noGrp="1" noChangeArrowheads="1"/>
          </p:cNvSpPr>
          <p:nvPr>
            <p:ph type="title"/>
          </p:nvPr>
        </p:nvSpPr>
        <p:spPr>
          <a:xfrm>
            <a:off x="135590" y="370116"/>
            <a:ext cx="6056304" cy="723445"/>
          </a:xfrm>
        </p:spPr>
        <p:txBody>
          <a:bodyPr>
            <a:normAutofit/>
          </a:bodyPr>
          <a:lstStyle/>
          <a:p>
            <a:pPr eaLnBrk="1" hangingPunct="1"/>
            <a:r>
              <a:rPr lang="en-GB" altLang="en-US" sz="3200" dirty="0">
                <a:cs typeface="Times New Roman" panose="02020603050405020304" pitchFamily="18" charset="0"/>
              </a:rPr>
              <a:t>Two Domains within a Site</a:t>
            </a:r>
            <a:endParaRPr lang="en-US" altLang="en-US" sz="3200" dirty="0">
              <a:cs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276"/>
                                        </p:tgtEl>
                                        <p:attrNameLst>
                                          <p:attrName>style.visibility</p:attrName>
                                        </p:attrNameLst>
                                      </p:cBhvr>
                                      <p:to>
                                        <p:strVal val="visible"/>
                                      </p:to>
                                    </p:set>
                                    <p:animEffect transition="in" filter="dissolve">
                                      <p:cBhvr>
                                        <p:cTn id="7" dur="500"/>
                                        <p:tgtEl>
                                          <p:spTgt spid="9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9431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94283"/>
                                        </p:tgtEl>
                                        <p:attrNameLst>
                                          <p:attrName>style.visibility</p:attrName>
                                        </p:attrNameLst>
                                      </p:cBhvr>
                                      <p:to>
                                        <p:strVal val="visible"/>
                                      </p:to>
                                    </p:set>
                                    <p:animEffect transition="in" filter="dissolve">
                                      <p:cBhvr>
                                        <p:cTn id="16" dur="500"/>
                                        <p:tgtEl>
                                          <p:spTgt spid="9428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94286"/>
                                        </p:tgtEl>
                                        <p:attrNameLst>
                                          <p:attrName>style.visibility</p:attrName>
                                        </p:attrNameLst>
                                      </p:cBhvr>
                                      <p:to>
                                        <p:strVal val="visible"/>
                                      </p:to>
                                    </p:set>
                                    <p:animEffect transition="in" filter="dissolve">
                                      <p:cBhvr>
                                        <p:cTn id="21" dur="500"/>
                                        <p:tgtEl>
                                          <p:spTgt spid="942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94289"/>
                                        </p:tgtEl>
                                        <p:attrNameLst>
                                          <p:attrName>style.visibility</p:attrName>
                                        </p:attrNameLst>
                                      </p:cBhvr>
                                      <p:to>
                                        <p:strVal val="visible"/>
                                      </p:to>
                                    </p:set>
                                    <p:animEffect transition="in" filter="dissolve">
                                      <p:cBhvr>
                                        <p:cTn id="26" dur="500"/>
                                        <p:tgtEl>
                                          <p:spTgt spid="942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94296"/>
                                        </p:tgtEl>
                                        <p:attrNameLst>
                                          <p:attrName>style.visibility</p:attrName>
                                        </p:attrNameLst>
                                      </p:cBhvr>
                                      <p:to>
                                        <p:strVal val="visible"/>
                                      </p:to>
                                    </p:set>
                                    <p:animEffect transition="in" filter="dissolve">
                                      <p:cBhvr>
                                        <p:cTn id="31" dur="500"/>
                                        <p:tgtEl>
                                          <p:spTgt spid="9429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94303"/>
                                        </p:tgtEl>
                                        <p:attrNameLst>
                                          <p:attrName>style.visibility</p:attrName>
                                        </p:attrNameLst>
                                      </p:cBhvr>
                                      <p:to>
                                        <p:strVal val="visible"/>
                                      </p:to>
                                    </p:set>
                                    <p:animEffect transition="in" filter="dissolve">
                                      <p:cBhvr>
                                        <p:cTn id="36" dur="500"/>
                                        <p:tgtEl>
                                          <p:spTgt spid="943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94307"/>
                                        </p:tgtEl>
                                        <p:attrNameLst>
                                          <p:attrName>style.visibility</p:attrName>
                                        </p:attrNameLst>
                                      </p:cBhvr>
                                      <p:to>
                                        <p:strVal val="visible"/>
                                      </p:to>
                                    </p:set>
                                    <p:animEffect transition="in" filter="dissolve">
                                      <p:cBhvr>
                                        <p:cTn id="41" dur="500"/>
                                        <p:tgtEl>
                                          <p:spTgt spid="943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94311"/>
                                        </p:tgtEl>
                                        <p:attrNameLst>
                                          <p:attrName>style.visibility</p:attrName>
                                        </p:attrNameLst>
                                      </p:cBhvr>
                                      <p:to>
                                        <p:strVal val="visible"/>
                                      </p:to>
                                    </p:set>
                                    <p:animEffect transition="in" filter="dissolve">
                                      <p:cBhvr>
                                        <p:cTn id="46" dur="500"/>
                                        <p:tgtEl>
                                          <p:spTgt spid="94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BD32DCF-1466-4C04-8ED9-484F032D9E1E}"/>
              </a:ext>
            </a:extLst>
          </p:cNvPr>
          <p:cNvSpPr>
            <a:spLocks noChangeArrowheads="1"/>
          </p:cNvSpPr>
          <p:nvPr/>
        </p:nvSpPr>
        <p:spPr bwMode="auto">
          <a:xfrm>
            <a:off x="1752600" y="1524000"/>
            <a:ext cx="5029200" cy="1447800"/>
          </a:xfrm>
          <a:prstGeom prst="rect">
            <a:avLst/>
          </a:prstGeom>
          <a:solidFill>
            <a:srgbClr val="99C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65539" name="Group 3">
            <a:extLst>
              <a:ext uri="{FF2B5EF4-FFF2-40B4-BE49-F238E27FC236}">
                <a16:creationId xmlns:a16="http://schemas.microsoft.com/office/drawing/2014/main" id="{4B1CDE76-7111-43FD-A10B-1298EA8BC8DE}"/>
              </a:ext>
            </a:extLst>
          </p:cNvPr>
          <p:cNvGrpSpPr>
            <a:grpSpLocks/>
          </p:cNvGrpSpPr>
          <p:nvPr/>
        </p:nvGrpSpPr>
        <p:grpSpPr bwMode="auto">
          <a:xfrm>
            <a:off x="1830389" y="1619251"/>
            <a:ext cx="8301037" cy="4835525"/>
            <a:chOff x="193" y="1020"/>
            <a:chExt cx="4977" cy="3046"/>
          </a:xfrm>
        </p:grpSpPr>
        <p:sp>
          <p:nvSpPr>
            <p:cNvPr id="65629" name="Oval 4">
              <a:extLst>
                <a:ext uri="{FF2B5EF4-FFF2-40B4-BE49-F238E27FC236}">
                  <a16:creationId xmlns:a16="http://schemas.microsoft.com/office/drawing/2014/main" id="{C51D850D-B6E8-41C7-A27A-4B903C8B5EE6}"/>
                </a:ext>
              </a:extLst>
            </p:cNvPr>
            <p:cNvSpPr>
              <a:spLocks noChangeArrowheads="1"/>
            </p:cNvSpPr>
            <p:nvPr/>
          </p:nvSpPr>
          <p:spPr bwMode="auto">
            <a:xfrm>
              <a:off x="515" y="1692"/>
              <a:ext cx="4655" cy="2374"/>
            </a:xfrm>
            <a:prstGeom prst="ellipse">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65630" name="Group 5">
              <a:extLst>
                <a:ext uri="{FF2B5EF4-FFF2-40B4-BE49-F238E27FC236}">
                  <a16:creationId xmlns:a16="http://schemas.microsoft.com/office/drawing/2014/main" id="{7CBAEC1C-75D4-4C5B-87CE-83FBDA2E489A}"/>
                </a:ext>
              </a:extLst>
            </p:cNvPr>
            <p:cNvGrpSpPr>
              <a:grpSpLocks/>
            </p:cNvGrpSpPr>
            <p:nvPr/>
          </p:nvGrpSpPr>
          <p:grpSpPr bwMode="auto">
            <a:xfrm>
              <a:off x="913" y="2190"/>
              <a:ext cx="404" cy="813"/>
              <a:chOff x="913" y="2190"/>
              <a:chExt cx="404" cy="813"/>
            </a:xfrm>
          </p:grpSpPr>
          <p:graphicFrame>
            <p:nvGraphicFramePr>
              <p:cNvPr id="65639" name="Object 6">
                <a:extLst>
                  <a:ext uri="{FF2B5EF4-FFF2-40B4-BE49-F238E27FC236}">
                    <a16:creationId xmlns:a16="http://schemas.microsoft.com/office/drawing/2014/main" id="{E94F77FB-1E43-4FFC-95A4-E8A022436F8F}"/>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5638" name="Bitmap Image" r:id="rId4" imgW="457143" imgH="960127" progId="Paint.Picture">
                      <p:embed/>
                    </p:oleObj>
                  </mc:Choice>
                  <mc:Fallback>
                    <p:oleObj name="Bitmap Image" r:id="rId4" imgW="457143" imgH="960127" progId="Paint.Picture">
                      <p:embed/>
                      <p:pic>
                        <p:nvPicPr>
                          <p:cNvPr id="65639" name="Object 6">
                            <a:extLst>
                              <a:ext uri="{FF2B5EF4-FFF2-40B4-BE49-F238E27FC236}">
                                <a16:creationId xmlns:a16="http://schemas.microsoft.com/office/drawing/2014/main" id="{E94F77FB-1E43-4FFC-95A4-E8A022436F8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40" name="Text Box 7">
                <a:extLst>
                  <a:ext uri="{FF2B5EF4-FFF2-40B4-BE49-F238E27FC236}">
                    <a16:creationId xmlns:a16="http://schemas.microsoft.com/office/drawing/2014/main" id="{841E2EF7-B0A9-4F3E-BDE1-6B9FE22AA25E}"/>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DC1</a:t>
                </a:r>
                <a:endParaRPr lang="en-US" altLang="en-US" dirty="0"/>
              </a:p>
            </p:txBody>
          </p:sp>
        </p:grpSp>
        <p:sp>
          <p:nvSpPr>
            <p:cNvPr id="65631" name="AutoShape 8">
              <a:extLst>
                <a:ext uri="{FF2B5EF4-FFF2-40B4-BE49-F238E27FC236}">
                  <a16:creationId xmlns:a16="http://schemas.microsoft.com/office/drawing/2014/main" id="{A8335553-49E3-463B-9F63-AA580C8E5900}"/>
                </a:ext>
              </a:extLst>
            </p:cNvPr>
            <p:cNvSpPr>
              <a:spLocks noChangeArrowheads="1"/>
            </p:cNvSpPr>
            <p:nvPr/>
          </p:nvSpPr>
          <p:spPr bwMode="auto">
            <a:xfrm>
              <a:off x="3997" y="1028"/>
              <a:ext cx="847" cy="617"/>
            </a:xfrm>
            <a:prstGeom prst="flowChartExtract">
              <a:avLst/>
            </a:prstGeom>
            <a:gradFill rotWithShape="0">
              <a:gsLst>
                <a:gs pos="0">
                  <a:srgbClr val="FFFFCA"/>
                </a:gs>
                <a:gs pos="100000">
                  <a:srgbClr val="FFFF66"/>
                </a:gs>
              </a:gsLst>
              <a:lin ang="5400000" scaled="1"/>
            </a:gradFill>
            <a:ln w="9525">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632" name="Text Box 9">
              <a:extLst>
                <a:ext uri="{FF2B5EF4-FFF2-40B4-BE49-F238E27FC236}">
                  <a16:creationId xmlns:a16="http://schemas.microsoft.com/office/drawing/2014/main" id="{BE726C12-E079-443D-9FD0-987D12999985}"/>
                </a:ext>
              </a:extLst>
            </p:cNvPr>
            <p:cNvSpPr txBox="1">
              <a:spLocks noChangeArrowheads="1"/>
            </p:cNvSpPr>
            <p:nvPr/>
          </p:nvSpPr>
          <p:spPr bwMode="auto">
            <a:xfrm>
              <a:off x="4002" y="1411"/>
              <a:ext cx="8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dirty="0">
                  <a:latin typeface="Times New Roman" panose="02020603050405020304" pitchFamily="18" charset="0"/>
                </a:rPr>
                <a:t>microsoft</a:t>
              </a:r>
              <a:r>
                <a:rPr lang="en-US" altLang="en-US" sz="1200" b="1" dirty="0">
                  <a:latin typeface="Arial Narrow" panose="020B0606020202030204" pitchFamily="34" charset="0"/>
                </a:rPr>
                <a:t>.com</a:t>
              </a:r>
            </a:p>
          </p:txBody>
        </p:sp>
        <p:grpSp>
          <p:nvGrpSpPr>
            <p:cNvPr id="65633" name="Group 10">
              <a:extLst>
                <a:ext uri="{FF2B5EF4-FFF2-40B4-BE49-F238E27FC236}">
                  <a16:creationId xmlns:a16="http://schemas.microsoft.com/office/drawing/2014/main" id="{0F72DE33-6CDF-4563-8F8E-6461A055C194}"/>
                </a:ext>
              </a:extLst>
            </p:cNvPr>
            <p:cNvGrpSpPr>
              <a:grpSpLocks/>
            </p:cNvGrpSpPr>
            <p:nvPr/>
          </p:nvGrpSpPr>
          <p:grpSpPr bwMode="auto">
            <a:xfrm>
              <a:off x="193" y="1187"/>
              <a:ext cx="2615" cy="231"/>
              <a:chOff x="193" y="1187"/>
              <a:chExt cx="2615" cy="231"/>
            </a:xfrm>
          </p:grpSpPr>
          <p:sp>
            <p:nvSpPr>
              <p:cNvPr id="96267" name="Text Box 11">
                <a:extLst>
                  <a:ext uri="{FF2B5EF4-FFF2-40B4-BE49-F238E27FC236}">
                    <a16:creationId xmlns:a16="http://schemas.microsoft.com/office/drawing/2014/main" id="{8014E5F3-1820-4383-A92A-CC1685135556}"/>
                  </a:ext>
                </a:extLst>
              </p:cNvPr>
              <p:cNvSpPr txBox="1">
                <a:spLocks noChangeArrowheads="1"/>
              </p:cNvSpPr>
              <p:nvPr/>
            </p:nvSpPr>
            <p:spPr bwMode="auto">
              <a:xfrm>
                <a:off x="598" y="1187"/>
                <a:ext cx="221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b="1">
                    <a:effectLst>
                      <a:outerShdw blurRad="38100" dist="38100" dir="2700000" algn="tl">
                        <a:srgbClr val="C0C0C0"/>
                      </a:outerShdw>
                    </a:effectLst>
                    <a:latin typeface="Times New Roman" panose="02020603050405020304" pitchFamily="18" charset="0"/>
                  </a:rPr>
                  <a:t>microsoft</a:t>
                </a:r>
                <a:r>
                  <a:rPr lang="en-US" sz="1600" b="1">
                    <a:effectLst>
                      <a:outerShdw blurRad="38100" dist="38100" dir="2700000" algn="tl">
                        <a:srgbClr val="C0C0C0"/>
                      </a:outerShdw>
                    </a:effectLst>
                  </a:rPr>
                  <a:t>.com domain NC Topology</a:t>
                </a:r>
              </a:p>
            </p:txBody>
          </p:sp>
          <p:cxnSp>
            <p:nvCxnSpPr>
              <p:cNvPr id="65638" name="AutoShape 12">
                <a:extLst>
                  <a:ext uri="{FF2B5EF4-FFF2-40B4-BE49-F238E27FC236}">
                    <a16:creationId xmlns:a16="http://schemas.microsoft.com/office/drawing/2014/main" id="{AA83451B-E800-48E8-9E81-B461D434EFCC}"/>
                  </a:ext>
                </a:extLst>
              </p:cNvPr>
              <p:cNvCxnSpPr>
                <a:cxnSpLocks noChangeShapeType="1"/>
              </p:cNvCxnSpPr>
              <p:nvPr/>
            </p:nvCxnSpPr>
            <p:spPr bwMode="auto">
              <a:xfrm flipH="1" flipV="1">
                <a:off x="193" y="1305"/>
                <a:ext cx="374" cy="4"/>
              </a:xfrm>
              <a:prstGeom prst="straightConnector1">
                <a:avLst/>
              </a:prstGeom>
              <a:noFill/>
              <a:ln w="47625">
                <a:solidFill>
                  <a:srgbClr val="FFFF00"/>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5634" name="Group 13">
              <a:extLst>
                <a:ext uri="{FF2B5EF4-FFF2-40B4-BE49-F238E27FC236}">
                  <a16:creationId xmlns:a16="http://schemas.microsoft.com/office/drawing/2014/main" id="{2FBD0DC8-1828-4248-A72A-281BF04EF169}"/>
                </a:ext>
              </a:extLst>
            </p:cNvPr>
            <p:cNvGrpSpPr>
              <a:grpSpLocks/>
            </p:cNvGrpSpPr>
            <p:nvPr/>
          </p:nvGrpSpPr>
          <p:grpSpPr bwMode="auto">
            <a:xfrm>
              <a:off x="193" y="1020"/>
              <a:ext cx="2606" cy="212"/>
              <a:chOff x="193" y="1020"/>
              <a:chExt cx="2606" cy="212"/>
            </a:xfrm>
          </p:grpSpPr>
          <p:sp>
            <p:nvSpPr>
              <p:cNvPr id="96270" name="Text Box 14">
                <a:extLst>
                  <a:ext uri="{FF2B5EF4-FFF2-40B4-BE49-F238E27FC236}">
                    <a16:creationId xmlns:a16="http://schemas.microsoft.com/office/drawing/2014/main" id="{414DD703-F0B4-4898-B6BA-A2EDFEA98C96}"/>
                  </a:ext>
                </a:extLst>
              </p:cNvPr>
              <p:cNvSpPr txBox="1">
                <a:spLocks noChangeArrowheads="1"/>
              </p:cNvSpPr>
              <p:nvPr/>
            </p:nvSpPr>
            <p:spPr bwMode="auto">
              <a:xfrm>
                <a:off x="598" y="1020"/>
                <a:ext cx="220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sz="1600" b="1">
                    <a:effectLst>
                      <a:outerShdw blurRad="38100" dist="38100" dir="2700000" algn="tl">
                        <a:srgbClr val="C0C0C0"/>
                      </a:outerShdw>
                    </a:effectLst>
                  </a:rPr>
                  <a:t>Configuration/Schema NC Topology</a:t>
                </a:r>
                <a:endParaRPr lang="en-US" b="1">
                  <a:effectLst>
                    <a:outerShdw blurRad="38100" dist="38100" dir="2700000" algn="tl">
                      <a:srgbClr val="C0C0C0"/>
                    </a:outerShdw>
                  </a:effectLst>
                </a:endParaRPr>
              </a:p>
            </p:txBody>
          </p:sp>
          <p:cxnSp>
            <p:nvCxnSpPr>
              <p:cNvPr id="65636" name="AutoShape 15">
                <a:extLst>
                  <a:ext uri="{FF2B5EF4-FFF2-40B4-BE49-F238E27FC236}">
                    <a16:creationId xmlns:a16="http://schemas.microsoft.com/office/drawing/2014/main" id="{91F9C4D1-F4A5-4700-B393-C751FDD8902C}"/>
                  </a:ext>
                </a:extLst>
              </p:cNvPr>
              <p:cNvCxnSpPr>
                <a:cxnSpLocks noChangeShapeType="1"/>
              </p:cNvCxnSpPr>
              <p:nvPr/>
            </p:nvCxnSpPr>
            <p:spPr bwMode="auto">
              <a:xfrm flipH="1" flipV="1">
                <a:off x="193" y="1129"/>
                <a:ext cx="374" cy="4"/>
              </a:xfrm>
              <a:prstGeom prst="straightConnector1">
                <a:avLst/>
              </a:prstGeom>
              <a:noFill/>
              <a:ln w="47625">
                <a:solidFill>
                  <a:srgbClr val="FF0000"/>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5540" name="Group 16">
            <a:extLst>
              <a:ext uri="{FF2B5EF4-FFF2-40B4-BE49-F238E27FC236}">
                <a16:creationId xmlns:a16="http://schemas.microsoft.com/office/drawing/2014/main" id="{EC5349AE-0AB3-4789-8B10-8C4712ADA895}"/>
              </a:ext>
            </a:extLst>
          </p:cNvPr>
          <p:cNvGrpSpPr>
            <a:grpSpLocks/>
          </p:cNvGrpSpPr>
          <p:nvPr/>
        </p:nvGrpSpPr>
        <p:grpSpPr bwMode="auto">
          <a:xfrm>
            <a:off x="5489575" y="2862264"/>
            <a:ext cx="641350" cy="1290637"/>
            <a:chOff x="2454" y="1881"/>
            <a:chExt cx="404" cy="813"/>
          </a:xfrm>
        </p:grpSpPr>
        <p:graphicFrame>
          <p:nvGraphicFramePr>
            <p:cNvPr id="65627" name="Object 17">
              <a:extLst>
                <a:ext uri="{FF2B5EF4-FFF2-40B4-BE49-F238E27FC236}">
                  <a16:creationId xmlns:a16="http://schemas.microsoft.com/office/drawing/2014/main" id="{84454ECB-FFA8-4C2F-9AD6-6E8F5BAD604E}"/>
                </a:ext>
              </a:extLst>
            </p:cNvPr>
            <p:cNvGraphicFramePr>
              <a:graphicFrameLocks/>
            </p:cNvGraphicFramePr>
            <p:nvPr/>
          </p:nvGraphicFramePr>
          <p:xfrm>
            <a:off x="2529" y="1881"/>
            <a:ext cx="253" cy="580"/>
          </p:xfrm>
          <a:graphic>
            <a:graphicData uri="http://schemas.openxmlformats.org/presentationml/2006/ole">
              <mc:AlternateContent xmlns:mc="http://schemas.openxmlformats.org/markup-compatibility/2006">
                <mc:Choice xmlns:v="urn:schemas-microsoft-com:vml" Requires="v">
                  <p:oleObj spid="_x0000_s15639" name="Bitmap Image" r:id="rId6" imgW="457143" imgH="960127" progId="Paint.Picture">
                    <p:embed/>
                  </p:oleObj>
                </mc:Choice>
                <mc:Fallback>
                  <p:oleObj name="Bitmap Image" r:id="rId6" imgW="457143" imgH="960127" progId="Paint.Picture">
                    <p:embed/>
                    <p:pic>
                      <p:nvPicPr>
                        <p:cNvPr id="65627" name="Object 17">
                          <a:extLst>
                            <a:ext uri="{FF2B5EF4-FFF2-40B4-BE49-F238E27FC236}">
                              <a16:creationId xmlns:a16="http://schemas.microsoft.com/office/drawing/2014/main" id="{84454ECB-FFA8-4C2F-9AD6-6E8F5BAD604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 y="1881"/>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28" name="Text Box 18">
              <a:extLst>
                <a:ext uri="{FF2B5EF4-FFF2-40B4-BE49-F238E27FC236}">
                  <a16:creationId xmlns:a16="http://schemas.microsoft.com/office/drawing/2014/main" id="{EE9179A8-6450-450A-8E3D-37A335C17C78}"/>
                </a:ext>
              </a:extLst>
            </p:cNvPr>
            <p:cNvSpPr txBox="1">
              <a:spLocks noChangeArrowheads="1"/>
            </p:cNvSpPr>
            <p:nvPr/>
          </p:nvSpPr>
          <p:spPr bwMode="auto">
            <a:xfrm>
              <a:off x="2454" y="2463"/>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DC2</a:t>
              </a:r>
            </a:p>
          </p:txBody>
        </p:sp>
      </p:grpSp>
      <p:grpSp>
        <p:nvGrpSpPr>
          <p:cNvPr id="65541" name="Group 19">
            <a:extLst>
              <a:ext uri="{FF2B5EF4-FFF2-40B4-BE49-F238E27FC236}">
                <a16:creationId xmlns:a16="http://schemas.microsoft.com/office/drawing/2014/main" id="{06F08147-AA26-4BCF-86F4-9BEFE3E3C668}"/>
              </a:ext>
            </a:extLst>
          </p:cNvPr>
          <p:cNvGrpSpPr>
            <a:grpSpLocks/>
          </p:cNvGrpSpPr>
          <p:nvPr/>
        </p:nvGrpSpPr>
        <p:grpSpPr bwMode="auto">
          <a:xfrm>
            <a:off x="4621213" y="4959350"/>
            <a:ext cx="641350" cy="1290638"/>
            <a:chOff x="1922" y="3188"/>
            <a:chExt cx="404" cy="813"/>
          </a:xfrm>
        </p:grpSpPr>
        <p:graphicFrame>
          <p:nvGraphicFramePr>
            <p:cNvPr id="65625" name="Object 20">
              <a:extLst>
                <a:ext uri="{FF2B5EF4-FFF2-40B4-BE49-F238E27FC236}">
                  <a16:creationId xmlns:a16="http://schemas.microsoft.com/office/drawing/2014/main" id="{D70B20CC-E667-42D8-94D5-88A6954F6F1A}"/>
                </a:ext>
              </a:extLst>
            </p:cNvPr>
            <p:cNvGraphicFramePr>
              <a:graphicFrameLocks/>
            </p:cNvGraphicFramePr>
            <p:nvPr/>
          </p:nvGraphicFramePr>
          <p:xfrm>
            <a:off x="1996" y="3188"/>
            <a:ext cx="255" cy="580"/>
          </p:xfrm>
          <a:graphic>
            <a:graphicData uri="http://schemas.openxmlformats.org/presentationml/2006/ole">
              <mc:AlternateContent xmlns:mc="http://schemas.openxmlformats.org/markup-compatibility/2006">
                <mc:Choice xmlns:v="urn:schemas-microsoft-com:vml" Requires="v">
                  <p:oleObj spid="_x0000_s15640" name="Bitmap Image" r:id="rId7" imgW="457143" imgH="960127" progId="Paint.Picture">
                    <p:embed/>
                  </p:oleObj>
                </mc:Choice>
                <mc:Fallback>
                  <p:oleObj name="Bitmap Image" r:id="rId7" imgW="457143" imgH="960127" progId="Paint.Picture">
                    <p:embed/>
                    <p:pic>
                      <p:nvPicPr>
                        <p:cNvPr id="65625" name="Object 20">
                          <a:extLst>
                            <a:ext uri="{FF2B5EF4-FFF2-40B4-BE49-F238E27FC236}">
                              <a16:creationId xmlns:a16="http://schemas.microsoft.com/office/drawing/2014/main" id="{D70B20CC-E667-42D8-94D5-88A6954F6F1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 y="3188"/>
                          <a:ext cx="255"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26" name="Text Box 21">
              <a:extLst>
                <a:ext uri="{FF2B5EF4-FFF2-40B4-BE49-F238E27FC236}">
                  <a16:creationId xmlns:a16="http://schemas.microsoft.com/office/drawing/2014/main" id="{6BC314D3-535C-4DA1-A31F-B38A8FFC7B2D}"/>
                </a:ext>
              </a:extLst>
            </p:cNvPr>
            <p:cNvSpPr txBox="1">
              <a:spLocks noChangeArrowheads="1"/>
            </p:cNvSpPr>
            <p:nvPr/>
          </p:nvSpPr>
          <p:spPr bwMode="auto">
            <a:xfrm>
              <a:off x="1922" y="3770"/>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DC3</a:t>
              </a:r>
            </a:p>
          </p:txBody>
        </p:sp>
      </p:grpSp>
      <p:grpSp>
        <p:nvGrpSpPr>
          <p:cNvPr id="65542" name="Group 22">
            <a:extLst>
              <a:ext uri="{FF2B5EF4-FFF2-40B4-BE49-F238E27FC236}">
                <a16:creationId xmlns:a16="http://schemas.microsoft.com/office/drawing/2014/main" id="{A191616F-E5CB-4848-8044-9BD32FB83E22}"/>
              </a:ext>
            </a:extLst>
          </p:cNvPr>
          <p:cNvGrpSpPr>
            <a:grpSpLocks/>
          </p:cNvGrpSpPr>
          <p:nvPr/>
        </p:nvGrpSpPr>
        <p:grpSpPr bwMode="auto">
          <a:xfrm>
            <a:off x="6862763" y="4956175"/>
            <a:ext cx="641350" cy="1290638"/>
            <a:chOff x="3303" y="3194"/>
            <a:chExt cx="404" cy="813"/>
          </a:xfrm>
        </p:grpSpPr>
        <p:graphicFrame>
          <p:nvGraphicFramePr>
            <p:cNvPr id="65623" name="Object 23">
              <a:extLst>
                <a:ext uri="{FF2B5EF4-FFF2-40B4-BE49-F238E27FC236}">
                  <a16:creationId xmlns:a16="http://schemas.microsoft.com/office/drawing/2014/main" id="{A043ADA2-A42A-4F73-998F-6301DEFC7FB1}"/>
                </a:ext>
              </a:extLst>
            </p:cNvPr>
            <p:cNvGraphicFramePr>
              <a:graphicFrameLocks/>
            </p:cNvGraphicFramePr>
            <p:nvPr/>
          </p:nvGraphicFramePr>
          <p:xfrm>
            <a:off x="3374" y="3194"/>
            <a:ext cx="253" cy="580"/>
          </p:xfrm>
          <a:graphic>
            <a:graphicData uri="http://schemas.openxmlformats.org/presentationml/2006/ole">
              <mc:AlternateContent xmlns:mc="http://schemas.openxmlformats.org/markup-compatibility/2006">
                <mc:Choice xmlns:v="urn:schemas-microsoft-com:vml" Requires="v">
                  <p:oleObj spid="_x0000_s15641" name="Bitmap Image" r:id="rId8" imgW="457143" imgH="960127" progId="Paint.Picture">
                    <p:embed/>
                  </p:oleObj>
                </mc:Choice>
                <mc:Fallback>
                  <p:oleObj name="Bitmap Image" r:id="rId8" imgW="457143" imgH="960127" progId="Paint.Picture">
                    <p:embed/>
                    <p:pic>
                      <p:nvPicPr>
                        <p:cNvPr id="65623" name="Object 23">
                          <a:extLst>
                            <a:ext uri="{FF2B5EF4-FFF2-40B4-BE49-F238E27FC236}">
                              <a16:creationId xmlns:a16="http://schemas.microsoft.com/office/drawing/2014/main" id="{A043ADA2-A42A-4F73-998F-6301DEFC7FB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4" y="3194"/>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24" name="Text Box 24">
              <a:extLst>
                <a:ext uri="{FF2B5EF4-FFF2-40B4-BE49-F238E27FC236}">
                  <a16:creationId xmlns:a16="http://schemas.microsoft.com/office/drawing/2014/main" id="{3E96C2C4-3F9E-438C-891D-CE93307637DC}"/>
                </a:ext>
              </a:extLst>
            </p:cNvPr>
            <p:cNvSpPr txBox="1">
              <a:spLocks noChangeArrowheads="1"/>
            </p:cNvSpPr>
            <p:nvPr/>
          </p:nvSpPr>
          <p:spPr bwMode="auto">
            <a:xfrm>
              <a:off x="3303" y="3776"/>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DC4</a:t>
              </a:r>
            </a:p>
          </p:txBody>
        </p:sp>
      </p:grpSp>
      <p:grpSp>
        <p:nvGrpSpPr>
          <p:cNvPr id="65543" name="Group 25">
            <a:extLst>
              <a:ext uri="{FF2B5EF4-FFF2-40B4-BE49-F238E27FC236}">
                <a16:creationId xmlns:a16="http://schemas.microsoft.com/office/drawing/2014/main" id="{9AA4D5B6-DFCC-451B-8B62-67B45ADC6CD8}"/>
              </a:ext>
            </a:extLst>
          </p:cNvPr>
          <p:cNvGrpSpPr>
            <a:grpSpLocks/>
          </p:cNvGrpSpPr>
          <p:nvPr/>
        </p:nvGrpSpPr>
        <p:grpSpPr bwMode="auto">
          <a:xfrm>
            <a:off x="3525838" y="3175001"/>
            <a:ext cx="2057400" cy="576263"/>
            <a:chOff x="1261" y="2000"/>
            <a:chExt cx="1296" cy="363"/>
          </a:xfrm>
        </p:grpSpPr>
        <p:sp>
          <p:nvSpPr>
            <p:cNvPr id="65620" name="AutoShape 26">
              <a:extLst>
                <a:ext uri="{FF2B5EF4-FFF2-40B4-BE49-F238E27FC236}">
                  <a16:creationId xmlns:a16="http://schemas.microsoft.com/office/drawing/2014/main" id="{A71D409F-C7CE-49F8-AAB1-012BF8F306FA}"/>
                </a:ext>
              </a:extLst>
            </p:cNvPr>
            <p:cNvSpPr>
              <a:spLocks noChangeArrowheads="1"/>
            </p:cNvSpPr>
            <p:nvPr/>
          </p:nvSpPr>
          <p:spPr bwMode="auto">
            <a:xfrm>
              <a:off x="1261" y="2000"/>
              <a:ext cx="1296" cy="363"/>
            </a:xfrm>
            <a:prstGeom prst="rightArrow">
              <a:avLst>
                <a:gd name="adj1" fmla="val 50000"/>
                <a:gd name="adj2" fmla="val 89256"/>
              </a:avLst>
            </a:prstGeom>
            <a:solidFill>
              <a:schemeClr val="bg2"/>
            </a:solidFill>
            <a:ln w="12700">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621" name="Freeform 27">
              <a:extLst>
                <a:ext uri="{FF2B5EF4-FFF2-40B4-BE49-F238E27FC236}">
                  <a16:creationId xmlns:a16="http://schemas.microsoft.com/office/drawing/2014/main" id="{D5451730-044D-45A0-A28D-20CF4C6A49FA}"/>
                </a:ext>
              </a:extLst>
            </p:cNvPr>
            <p:cNvSpPr>
              <a:spLocks/>
            </p:cNvSpPr>
            <p:nvPr/>
          </p:nvSpPr>
          <p:spPr bwMode="auto">
            <a:xfrm>
              <a:off x="1297" y="2144"/>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622" name="Freeform 28">
              <a:extLst>
                <a:ext uri="{FF2B5EF4-FFF2-40B4-BE49-F238E27FC236}">
                  <a16:creationId xmlns:a16="http://schemas.microsoft.com/office/drawing/2014/main" id="{B2F26692-43F9-48C9-A3BE-16BF8BC92431}"/>
                </a:ext>
              </a:extLst>
            </p:cNvPr>
            <p:cNvSpPr>
              <a:spLocks/>
            </p:cNvSpPr>
            <p:nvPr/>
          </p:nvSpPr>
          <p:spPr bwMode="auto">
            <a:xfrm>
              <a:off x="1297" y="2216"/>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5544" name="Group 29">
            <a:extLst>
              <a:ext uri="{FF2B5EF4-FFF2-40B4-BE49-F238E27FC236}">
                <a16:creationId xmlns:a16="http://schemas.microsoft.com/office/drawing/2014/main" id="{104ADE41-4DB4-4A20-94BB-B41452961E31}"/>
              </a:ext>
            </a:extLst>
          </p:cNvPr>
          <p:cNvGrpSpPr>
            <a:grpSpLocks/>
          </p:cNvGrpSpPr>
          <p:nvPr/>
        </p:nvGrpSpPr>
        <p:grpSpPr bwMode="auto">
          <a:xfrm>
            <a:off x="3492500" y="3713164"/>
            <a:ext cx="1943100" cy="585787"/>
            <a:chOff x="1248" y="2316"/>
            <a:chExt cx="1224" cy="369"/>
          </a:xfrm>
        </p:grpSpPr>
        <p:sp>
          <p:nvSpPr>
            <p:cNvPr id="65616" name="Freeform 30">
              <a:extLst>
                <a:ext uri="{FF2B5EF4-FFF2-40B4-BE49-F238E27FC236}">
                  <a16:creationId xmlns:a16="http://schemas.microsoft.com/office/drawing/2014/main" id="{9C1BA57D-CDB2-4B7A-942C-861878785D87}"/>
                </a:ext>
              </a:extLst>
            </p:cNvPr>
            <p:cNvSpPr>
              <a:spLocks/>
            </p:cNvSpPr>
            <p:nvPr/>
          </p:nvSpPr>
          <p:spPr bwMode="auto">
            <a:xfrm>
              <a:off x="1248" y="2316"/>
              <a:ext cx="1224" cy="369"/>
            </a:xfrm>
            <a:custGeom>
              <a:avLst/>
              <a:gdLst>
                <a:gd name="T0" fmla="*/ 1224 w 1224"/>
                <a:gd name="T1" fmla="*/ 93 h 369"/>
                <a:gd name="T2" fmla="*/ 324 w 1224"/>
                <a:gd name="T3" fmla="*/ 93 h 369"/>
                <a:gd name="T4" fmla="*/ 324 w 1224"/>
                <a:gd name="T5" fmla="*/ 0 h 369"/>
                <a:gd name="T6" fmla="*/ 0 w 1224"/>
                <a:gd name="T7" fmla="*/ 183 h 369"/>
                <a:gd name="T8" fmla="*/ 324 w 1224"/>
                <a:gd name="T9" fmla="*/ 369 h 369"/>
                <a:gd name="T10" fmla="*/ 324 w 1224"/>
                <a:gd name="T11" fmla="*/ 276 h 369"/>
                <a:gd name="T12" fmla="*/ 1224 w 1224"/>
                <a:gd name="T13" fmla="*/ 276 h 369"/>
                <a:gd name="T14" fmla="*/ 1224 w 1224"/>
                <a:gd name="T15" fmla="*/ 93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24" h="369">
                  <a:moveTo>
                    <a:pt x="1224" y="93"/>
                  </a:moveTo>
                  <a:lnTo>
                    <a:pt x="324" y="93"/>
                  </a:lnTo>
                  <a:lnTo>
                    <a:pt x="324" y="0"/>
                  </a:lnTo>
                  <a:lnTo>
                    <a:pt x="0" y="183"/>
                  </a:lnTo>
                  <a:lnTo>
                    <a:pt x="324" y="369"/>
                  </a:lnTo>
                  <a:lnTo>
                    <a:pt x="324" y="276"/>
                  </a:lnTo>
                  <a:lnTo>
                    <a:pt x="1224" y="276"/>
                  </a:lnTo>
                  <a:lnTo>
                    <a:pt x="1224" y="93"/>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5617" name="Group 31">
              <a:extLst>
                <a:ext uri="{FF2B5EF4-FFF2-40B4-BE49-F238E27FC236}">
                  <a16:creationId xmlns:a16="http://schemas.microsoft.com/office/drawing/2014/main" id="{D4D1A42B-F2E0-4E0C-8C35-D38ADA4BAB42}"/>
                </a:ext>
              </a:extLst>
            </p:cNvPr>
            <p:cNvGrpSpPr>
              <a:grpSpLocks/>
            </p:cNvGrpSpPr>
            <p:nvPr/>
          </p:nvGrpSpPr>
          <p:grpSpPr bwMode="auto">
            <a:xfrm>
              <a:off x="1344" y="2463"/>
              <a:ext cx="1101" cy="79"/>
              <a:chOff x="1338" y="2463"/>
              <a:chExt cx="1176" cy="79"/>
            </a:xfrm>
          </p:grpSpPr>
          <p:sp>
            <p:nvSpPr>
              <p:cNvPr id="65618" name="Freeform 32">
                <a:extLst>
                  <a:ext uri="{FF2B5EF4-FFF2-40B4-BE49-F238E27FC236}">
                    <a16:creationId xmlns:a16="http://schemas.microsoft.com/office/drawing/2014/main" id="{9272CB8C-E346-4D2B-8AEB-AD12A770F99B}"/>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619" name="Freeform 33">
                <a:extLst>
                  <a:ext uri="{FF2B5EF4-FFF2-40B4-BE49-F238E27FC236}">
                    <a16:creationId xmlns:a16="http://schemas.microsoft.com/office/drawing/2014/main" id="{D8548E59-D8B8-4F35-86B7-392C8684E881}"/>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5545" name="Group 34">
            <a:extLst>
              <a:ext uri="{FF2B5EF4-FFF2-40B4-BE49-F238E27FC236}">
                <a16:creationId xmlns:a16="http://schemas.microsoft.com/office/drawing/2014/main" id="{326D1DFA-E747-4E02-B950-69DBAA0C898E}"/>
              </a:ext>
            </a:extLst>
          </p:cNvPr>
          <p:cNvGrpSpPr>
            <a:grpSpLocks/>
          </p:cNvGrpSpPr>
          <p:nvPr/>
        </p:nvGrpSpPr>
        <p:grpSpPr bwMode="auto">
          <a:xfrm>
            <a:off x="3022600" y="4414838"/>
            <a:ext cx="1727200" cy="1238250"/>
            <a:chOff x="944" y="2781"/>
            <a:chExt cx="1088" cy="780"/>
          </a:xfrm>
        </p:grpSpPr>
        <p:grpSp>
          <p:nvGrpSpPr>
            <p:cNvPr id="65606" name="Group 35">
              <a:extLst>
                <a:ext uri="{FF2B5EF4-FFF2-40B4-BE49-F238E27FC236}">
                  <a16:creationId xmlns:a16="http://schemas.microsoft.com/office/drawing/2014/main" id="{84391E08-A8B8-41E3-A2F5-C67595A4AC6C}"/>
                </a:ext>
              </a:extLst>
            </p:cNvPr>
            <p:cNvGrpSpPr>
              <a:grpSpLocks/>
            </p:cNvGrpSpPr>
            <p:nvPr/>
          </p:nvGrpSpPr>
          <p:grpSpPr bwMode="auto">
            <a:xfrm rot="2299943" flipH="1">
              <a:off x="944" y="3192"/>
              <a:ext cx="1088" cy="369"/>
              <a:chOff x="2328" y="3064"/>
              <a:chExt cx="1088" cy="369"/>
            </a:xfrm>
          </p:grpSpPr>
          <p:sp>
            <p:nvSpPr>
              <p:cNvPr id="65612" name="Freeform 36">
                <a:extLst>
                  <a:ext uri="{FF2B5EF4-FFF2-40B4-BE49-F238E27FC236}">
                    <a16:creationId xmlns:a16="http://schemas.microsoft.com/office/drawing/2014/main" id="{8A939295-A3A7-4E1F-A21B-FFA306F062BB}"/>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5613" name="Group 37">
                <a:extLst>
                  <a:ext uri="{FF2B5EF4-FFF2-40B4-BE49-F238E27FC236}">
                    <a16:creationId xmlns:a16="http://schemas.microsoft.com/office/drawing/2014/main" id="{45F79DEF-CF36-409E-96DF-CF6A1036EF75}"/>
                  </a:ext>
                </a:extLst>
              </p:cNvPr>
              <p:cNvGrpSpPr>
                <a:grpSpLocks/>
              </p:cNvGrpSpPr>
              <p:nvPr/>
            </p:nvGrpSpPr>
            <p:grpSpPr bwMode="auto">
              <a:xfrm flipH="1">
                <a:off x="2359" y="3211"/>
                <a:ext cx="961" cy="79"/>
                <a:chOff x="1338" y="2463"/>
                <a:chExt cx="1176" cy="79"/>
              </a:xfrm>
            </p:grpSpPr>
            <p:sp>
              <p:nvSpPr>
                <p:cNvPr id="65614" name="Freeform 38">
                  <a:extLst>
                    <a:ext uri="{FF2B5EF4-FFF2-40B4-BE49-F238E27FC236}">
                      <a16:creationId xmlns:a16="http://schemas.microsoft.com/office/drawing/2014/main" id="{A98BC485-B61C-420C-92AC-CA3BE7FB842A}"/>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615" name="Freeform 39">
                  <a:extLst>
                    <a:ext uri="{FF2B5EF4-FFF2-40B4-BE49-F238E27FC236}">
                      <a16:creationId xmlns:a16="http://schemas.microsoft.com/office/drawing/2014/main" id="{055656AD-2FB9-4CB7-B89A-BF00F90B44CC}"/>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5607" name="Group 40">
              <a:extLst>
                <a:ext uri="{FF2B5EF4-FFF2-40B4-BE49-F238E27FC236}">
                  <a16:creationId xmlns:a16="http://schemas.microsoft.com/office/drawing/2014/main" id="{2B8BFB50-A412-4247-B1C2-F5F0022EDE12}"/>
                </a:ext>
              </a:extLst>
            </p:cNvPr>
            <p:cNvGrpSpPr>
              <a:grpSpLocks/>
            </p:cNvGrpSpPr>
            <p:nvPr/>
          </p:nvGrpSpPr>
          <p:grpSpPr bwMode="auto">
            <a:xfrm>
              <a:off x="1320" y="2781"/>
              <a:ext cx="704" cy="586"/>
              <a:chOff x="1320" y="2805"/>
              <a:chExt cx="704" cy="586"/>
            </a:xfrm>
          </p:grpSpPr>
          <p:sp>
            <p:nvSpPr>
              <p:cNvPr id="65608" name="Freeform 41">
                <a:extLst>
                  <a:ext uri="{FF2B5EF4-FFF2-40B4-BE49-F238E27FC236}">
                    <a16:creationId xmlns:a16="http://schemas.microsoft.com/office/drawing/2014/main" id="{F78A1810-1329-48C9-AD60-764FE64E7652}"/>
                  </a:ext>
                </a:extLst>
              </p:cNvPr>
              <p:cNvSpPr>
                <a:spLocks/>
              </p:cNvSpPr>
              <p:nvPr/>
            </p:nvSpPr>
            <p:spPr bwMode="auto">
              <a:xfrm>
                <a:off x="1320" y="2805"/>
                <a:ext cx="701" cy="586"/>
              </a:xfrm>
              <a:custGeom>
                <a:avLst/>
                <a:gdLst>
                  <a:gd name="T0" fmla="*/ 0 w 701"/>
                  <a:gd name="T1" fmla="*/ 147 h 586"/>
                  <a:gd name="T2" fmla="*/ 391 w 701"/>
                  <a:gd name="T3" fmla="*/ 456 h 586"/>
                  <a:gd name="T4" fmla="*/ 333 w 701"/>
                  <a:gd name="T5" fmla="*/ 529 h 586"/>
                  <a:gd name="T6" fmla="*/ 701 w 701"/>
                  <a:gd name="T7" fmla="*/ 586 h 586"/>
                  <a:gd name="T8" fmla="*/ 562 w 701"/>
                  <a:gd name="T9" fmla="*/ 240 h 586"/>
                  <a:gd name="T10" fmla="*/ 505 w 701"/>
                  <a:gd name="T11" fmla="*/ 313 h 586"/>
                  <a:gd name="T12" fmla="*/ 108 w 701"/>
                  <a:gd name="T13" fmla="*/ 0 h 586"/>
                  <a:gd name="T14" fmla="*/ 0 w 701"/>
                  <a:gd name="T15" fmla="*/ 147 h 5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1" h="586">
                    <a:moveTo>
                      <a:pt x="0" y="147"/>
                    </a:moveTo>
                    <a:lnTo>
                      <a:pt x="391" y="456"/>
                    </a:lnTo>
                    <a:lnTo>
                      <a:pt x="333" y="529"/>
                    </a:lnTo>
                    <a:lnTo>
                      <a:pt x="701" y="586"/>
                    </a:lnTo>
                    <a:lnTo>
                      <a:pt x="562" y="240"/>
                    </a:lnTo>
                    <a:lnTo>
                      <a:pt x="505" y="313"/>
                    </a:lnTo>
                    <a:lnTo>
                      <a:pt x="108" y="0"/>
                    </a:lnTo>
                    <a:lnTo>
                      <a:pt x="0" y="147"/>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5609" name="Group 42">
                <a:extLst>
                  <a:ext uri="{FF2B5EF4-FFF2-40B4-BE49-F238E27FC236}">
                    <a16:creationId xmlns:a16="http://schemas.microsoft.com/office/drawing/2014/main" id="{B127FDCC-B842-4031-BEDA-EF37F63404F3}"/>
                  </a:ext>
                </a:extLst>
              </p:cNvPr>
              <p:cNvGrpSpPr>
                <a:grpSpLocks/>
              </p:cNvGrpSpPr>
              <p:nvPr/>
            </p:nvGrpSpPr>
            <p:grpSpPr bwMode="auto">
              <a:xfrm rot="2299943" flipH="1" flipV="1">
                <a:off x="1322" y="3071"/>
                <a:ext cx="702" cy="79"/>
                <a:chOff x="1338" y="2463"/>
                <a:chExt cx="1176" cy="79"/>
              </a:xfrm>
            </p:grpSpPr>
            <p:sp>
              <p:nvSpPr>
                <p:cNvPr id="65610" name="Freeform 43">
                  <a:extLst>
                    <a:ext uri="{FF2B5EF4-FFF2-40B4-BE49-F238E27FC236}">
                      <a16:creationId xmlns:a16="http://schemas.microsoft.com/office/drawing/2014/main" id="{0B23AEBB-3FD6-462E-842D-F9A752F459FB}"/>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611" name="Freeform 44">
                  <a:extLst>
                    <a:ext uri="{FF2B5EF4-FFF2-40B4-BE49-F238E27FC236}">
                      <a16:creationId xmlns:a16="http://schemas.microsoft.com/office/drawing/2014/main" id="{44D76161-6B2A-44E6-BBF9-C49876D90954}"/>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grpSp>
        <p:nvGrpSpPr>
          <p:cNvPr id="65546" name="Group 45">
            <a:extLst>
              <a:ext uri="{FF2B5EF4-FFF2-40B4-BE49-F238E27FC236}">
                <a16:creationId xmlns:a16="http://schemas.microsoft.com/office/drawing/2014/main" id="{4B80EE6F-6E43-42F2-A5A0-983E09934B9F}"/>
              </a:ext>
            </a:extLst>
          </p:cNvPr>
          <p:cNvGrpSpPr>
            <a:grpSpLocks/>
          </p:cNvGrpSpPr>
          <p:nvPr/>
        </p:nvGrpSpPr>
        <p:grpSpPr bwMode="auto">
          <a:xfrm>
            <a:off x="1828800" y="2473326"/>
            <a:ext cx="2635250" cy="365125"/>
            <a:chOff x="192" y="1558"/>
            <a:chExt cx="1660" cy="230"/>
          </a:xfrm>
        </p:grpSpPr>
        <p:sp>
          <p:nvSpPr>
            <p:cNvPr id="65604" name="AutoShape 46">
              <a:extLst>
                <a:ext uri="{FF2B5EF4-FFF2-40B4-BE49-F238E27FC236}">
                  <a16:creationId xmlns:a16="http://schemas.microsoft.com/office/drawing/2014/main" id="{FDA5B827-F80D-4EA6-ADE4-3CBF7D7EDAE5}"/>
                </a:ext>
              </a:extLst>
            </p:cNvPr>
            <p:cNvSpPr>
              <a:spLocks noChangeArrowheads="1"/>
            </p:cNvSpPr>
            <p:nvPr/>
          </p:nvSpPr>
          <p:spPr bwMode="auto">
            <a:xfrm>
              <a:off x="192" y="1572"/>
              <a:ext cx="414" cy="216"/>
            </a:xfrm>
            <a:prstGeom prst="rightArrow">
              <a:avLst>
                <a:gd name="adj1" fmla="val 50000"/>
                <a:gd name="adj2" fmla="val 47917"/>
              </a:avLst>
            </a:prstGeom>
            <a:solidFill>
              <a:schemeClr val="bg2"/>
            </a:solidFill>
            <a:ln w="12700">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6303" name="Text Box 47">
              <a:extLst>
                <a:ext uri="{FF2B5EF4-FFF2-40B4-BE49-F238E27FC236}">
                  <a16:creationId xmlns:a16="http://schemas.microsoft.com/office/drawing/2014/main" id="{AC5C67B5-E218-4A6F-9A50-295486493E71}"/>
                </a:ext>
              </a:extLst>
            </p:cNvPr>
            <p:cNvSpPr txBox="1">
              <a:spLocks noChangeArrowheads="1"/>
            </p:cNvSpPr>
            <p:nvPr/>
          </p:nvSpPr>
          <p:spPr bwMode="auto">
            <a:xfrm>
              <a:off x="598" y="1558"/>
              <a:ext cx="125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defRPr/>
              </a:pPr>
              <a:r>
                <a:rPr lang="en-US" sz="1600" b="1">
                  <a:effectLst>
                    <a:outerShdw blurRad="38100" dist="38100" dir="2700000" algn="tl">
                      <a:srgbClr val="C0C0C0"/>
                    </a:outerShdw>
                  </a:effectLst>
                </a:rPr>
                <a:t>Connection Object</a:t>
              </a:r>
            </a:p>
          </p:txBody>
        </p:sp>
      </p:grpSp>
      <p:grpSp>
        <p:nvGrpSpPr>
          <p:cNvPr id="65547" name="Group 48">
            <a:extLst>
              <a:ext uri="{FF2B5EF4-FFF2-40B4-BE49-F238E27FC236}">
                <a16:creationId xmlns:a16="http://schemas.microsoft.com/office/drawing/2014/main" id="{3561C111-718E-4321-A64F-DF16C5FD173A}"/>
              </a:ext>
            </a:extLst>
          </p:cNvPr>
          <p:cNvGrpSpPr>
            <a:grpSpLocks/>
          </p:cNvGrpSpPr>
          <p:nvPr/>
        </p:nvGrpSpPr>
        <p:grpSpPr bwMode="auto">
          <a:xfrm>
            <a:off x="5232400" y="4041776"/>
            <a:ext cx="2159000" cy="2111375"/>
            <a:chOff x="2336" y="2546"/>
            <a:chExt cx="1360" cy="1330"/>
          </a:xfrm>
        </p:grpSpPr>
        <p:grpSp>
          <p:nvGrpSpPr>
            <p:cNvPr id="65585" name="Group 49">
              <a:extLst>
                <a:ext uri="{FF2B5EF4-FFF2-40B4-BE49-F238E27FC236}">
                  <a16:creationId xmlns:a16="http://schemas.microsoft.com/office/drawing/2014/main" id="{7EA0D339-0FAA-4177-BF95-BF6DA2AA43CF}"/>
                </a:ext>
              </a:extLst>
            </p:cNvPr>
            <p:cNvGrpSpPr>
              <a:grpSpLocks/>
            </p:cNvGrpSpPr>
            <p:nvPr/>
          </p:nvGrpSpPr>
          <p:grpSpPr bwMode="auto">
            <a:xfrm>
              <a:off x="2336" y="3215"/>
              <a:ext cx="1088" cy="369"/>
              <a:chOff x="2328" y="3064"/>
              <a:chExt cx="1088" cy="369"/>
            </a:xfrm>
          </p:grpSpPr>
          <p:sp>
            <p:nvSpPr>
              <p:cNvPr id="65600" name="Freeform 50">
                <a:extLst>
                  <a:ext uri="{FF2B5EF4-FFF2-40B4-BE49-F238E27FC236}">
                    <a16:creationId xmlns:a16="http://schemas.microsoft.com/office/drawing/2014/main" id="{879D6708-73CD-4DD4-9058-7F626CC59D28}"/>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5601" name="Group 51">
                <a:extLst>
                  <a:ext uri="{FF2B5EF4-FFF2-40B4-BE49-F238E27FC236}">
                    <a16:creationId xmlns:a16="http://schemas.microsoft.com/office/drawing/2014/main" id="{7B67165C-565D-4F1D-B6B9-7BE748B8A2E2}"/>
                  </a:ext>
                </a:extLst>
              </p:cNvPr>
              <p:cNvGrpSpPr>
                <a:grpSpLocks/>
              </p:cNvGrpSpPr>
              <p:nvPr/>
            </p:nvGrpSpPr>
            <p:grpSpPr bwMode="auto">
              <a:xfrm flipH="1">
                <a:off x="2359" y="3211"/>
                <a:ext cx="961" cy="79"/>
                <a:chOff x="1338" y="2463"/>
                <a:chExt cx="1176" cy="79"/>
              </a:xfrm>
            </p:grpSpPr>
            <p:sp>
              <p:nvSpPr>
                <p:cNvPr id="65602" name="Freeform 52">
                  <a:extLst>
                    <a:ext uri="{FF2B5EF4-FFF2-40B4-BE49-F238E27FC236}">
                      <a16:creationId xmlns:a16="http://schemas.microsoft.com/office/drawing/2014/main" id="{A97BBE26-8935-4028-9FC4-086AF3281B35}"/>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603" name="Freeform 53">
                  <a:extLst>
                    <a:ext uri="{FF2B5EF4-FFF2-40B4-BE49-F238E27FC236}">
                      <a16:creationId xmlns:a16="http://schemas.microsoft.com/office/drawing/2014/main" id="{C00C237F-13E8-481D-A248-3680756FFAA0}"/>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5586" name="Group 54">
              <a:extLst>
                <a:ext uri="{FF2B5EF4-FFF2-40B4-BE49-F238E27FC236}">
                  <a16:creationId xmlns:a16="http://schemas.microsoft.com/office/drawing/2014/main" id="{5A5ABB63-711A-4713-A05C-E13838FF8E48}"/>
                </a:ext>
              </a:extLst>
            </p:cNvPr>
            <p:cNvGrpSpPr>
              <a:grpSpLocks/>
            </p:cNvGrpSpPr>
            <p:nvPr/>
          </p:nvGrpSpPr>
          <p:grpSpPr bwMode="auto">
            <a:xfrm flipH="1">
              <a:off x="2337" y="3507"/>
              <a:ext cx="1088" cy="369"/>
              <a:chOff x="2328" y="3064"/>
              <a:chExt cx="1088" cy="369"/>
            </a:xfrm>
          </p:grpSpPr>
          <p:sp>
            <p:nvSpPr>
              <p:cNvPr id="65596" name="Freeform 55">
                <a:extLst>
                  <a:ext uri="{FF2B5EF4-FFF2-40B4-BE49-F238E27FC236}">
                    <a16:creationId xmlns:a16="http://schemas.microsoft.com/office/drawing/2014/main" id="{9B470735-7AB6-4E1B-8723-251A8AD1D06F}"/>
                  </a:ext>
                </a:extLst>
              </p:cNvPr>
              <p:cNvSpPr>
                <a:spLocks/>
              </p:cNvSpPr>
              <p:nvPr/>
            </p:nvSpPr>
            <p:spPr bwMode="auto">
              <a:xfrm>
                <a:off x="2328" y="3064"/>
                <a:ext cx="1088" cy="369"/>
              </a:xfrm>
              <a:custGeom>
                <a:avLst/>
                <a:gdLst>
                  <a:gd name="T0" fmla="*/ 0 w 1088"/>
                  <a:gd name="T1" fmla="*/ 92 h 369"/>
                  <a:gd name="T2" fmla="*/ 764 w 1088"/>
                  <a:gd name="T3" fmla="*/ 93 h 369"/>
                  <a:gd name="T4" fmla="*/ 764 w 1088"/>
                  <a:gd name="T5" fmla="*/ 0 h 369"/>
                  <a:gd name="T6" fmla="*/ 1088 w 1088"/>
                  <a:gd name="T7" fmla="*/ 183 h 369"/>
                  <a:gd name="T8" fmla="*/ 764 w 1088"/>
                  <a:gd name="T9" fmla="*/ 369 h 369"/>
                  <a:gd name="T10" fmla="*/ 764 w 1088"/>
                  <a:gd name="T11" fmla="*/ 276 h 369"/>
                  <a:gd name="T12" fmla="*/ 0 w 1088"/>
                  <a:gd name="T13" fmla="*/ 276 h 369"/>
                  <a:gd name="T14" fmla="*/ 0 w 108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nvGrpSpPr>
              <p:cNvPr id="65597" name="Group 56">
                <a:extLst>
                  <a:ext uri="{FF2B5EF4-FFF2-40B4-BE49-F238E27FC236}">
                    <a16:creationId xmlns:a16="http://schemas.microsoft.com/office/drawing/2014/main" id="{F658B44C-2429-47D4-8C40-D7824A7833D2}"/>
                  </a:ext>
                </a:extLst>
              </p:cNvPr>
              <p:cNvGrpSpPr>
                <a:grpSpLocks/>
              </p:cNvGrpSpPr>
              <p:nvPr/>
            </p:nvGrpSpPr>
            <p:grpSpPr bwMode="auto">
              <a:xfrm flipH="1">
                <a:off x="2359" y="3211"/>
                <a:ext cx="961" cy="79"/>
                <a:chOff x="1338" y="2463"/>
                <a:chExt cx="1176" cy="79"/>
              </a:xfrm>
            </p:grpSpPr>
            <p:sp>
              <p:nvSpPr>
                <p:cNvPr id="65598" name="Freeform 57">
                  <a:extLst>
                    <a:ext uri="{FF2B5EF4-FFF2-40B4-BE49-F238E27FC236}">
                      <a16:creationId xmlns:a16="http://schemas.microsoft.com/office/drawing/2014/main" id="{7EA7F92F-FF78-4C7C-9838-46664C61DD93}"/>
                    </a:ext>
                  </a:extLst>
                </p:cNvPr>
                <p:cNvSpPr>
                  <a:spLocks/>
                </p:cNvSpPr>
                <p:nvPr/>
              </p:nvSpPr>
              <p:spPr bwMode="auto">
                <a:xfrm flipH="1">
                  <a:off x="1338" y="2463"/>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99" name="Freeform 58">
                  <a:extLst>
                    <a:ext uri="{FF2B5EF4-FFF2-40B4-BE49-F238E27FC236}">
                      <a16:creationId xmlns:a16="http://schemas.microsoft.com/office/drawing/2014/main" id="{471AF576-7F61-48E2-9AAB-FA369DEE3B40}"/>
                    </a:ext>
                  </a:extLst>
                </p:cNvPr>
                <p:cNvSpPr>
                  <a:spLocks/>
                </p:cNvSpPr>
                <p:nvPr/>
              </p:nvSpPr>
              <p:spPr bwMode="auto">
                <a:xfrm flipH="1">
                  <a:off x="1338" y="2541"/>
                  <a:ext cx="1176" cy="1"/>
                </a:xfrm>
                <a:custGeom>
                  <a:avLst/>
                  <a:gdLst>
                    <a:gd name="T0" fmla="*/ 0 w 1176"/>
                    <a:gd name="T1" fmla="*/ 0 h 1"/>
                    <a:gd name="T2" fmla="*/ 1176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cap="flat" cmpd="sng">
                  <a:solidFill>
                    <a:srgbClr val="FFFF00"/>
                  </a:solidFill>
                  <a:prstDash val="solid"/>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nvGrpSpPr>
            <p:cNvPr id="65587" name="Group 59">
              <a:extLst>
                <a:ext uri="{FF2B5EF4-FFF2-40B4-BE49-F238E27FC236}">
                  <a16:creationId xmlns:a16="http://schemas.microsoft.com/office/drawing/2014/main" id="{E8B03D3A-12EB-41F9-B561-187DADA05B1E}"/>
                </a:ext>
              </a:extLst>
            </p:cNvPr>
            <p:cNvGrpSpPr>
              <a:grpSpLocks/>
            </p:cNvGrpSpPr>
            <p:nvPr/>
          </p:nvGrpSpPr>
          <p:grpSpPr bwMode="auto">
            <a:xfrm>
              <a:off x="2634" y="2546"/>
              <a:ext cx="1062" cy="613"/>
              <a:chOff x="2634" y="2546"/>
              <a:chExt cx="1062" cy="613"/>
            </a:xfrm>
          </p:grpSpPr>
          <p:grpSp>
            <p:nvGrpSpPr>
              <p:cNvPr id="65588" name="Group 60">
                <a:extLst>
                  <a:ext uri="{FF2B5EF4-FFF2-40B4-BE49-F238E27FC236}">
                    <a16:creationId xmlns:a16="http://schemas.microsoft.com/office/drawing/2014/main" id="{6DF257D6-9F04-4AB7-86D9-ECB6C4F1E907}"/>
                  </a:ext>
                </a:extLst>
              </p:cNvPr>
              <p:cNvGrpSpPr>
                <a:grpSpLocks/>
              </p:cNvGrpSpPr>
              <p:nvPr/>
            </p:nvGrpSpPr>
            <p:grpSpPr bwMode="auto">
              <a:xfrm>
                <a:off x="2904" y="2546"/>
                <a:ext cx="792" cy="410"/>
                <a:chOff x="2904" y="2546"/>
                <a:chExt cx="792" cy="410"/>
              </a:xfrm>
            </p:grpSpPr>
            <p:sp>
              <p:nvSpPr>
                <p:cNvPr id="65593" name="Freeform 61">
                  <a:extLst>
                    <a:ext uri="{FF2B5EF4-FFF2-40B4-BE49-F238E27FC236}">
                      <a16:creationId xmlns:a16="http://schemas.microsoft.com/office/drawing/2014/main" id="{21B7D67B-6B6D-41E2-92D7-6ED385C42CEB}"/>
                    </a:ext>
                  </a:extLst>
                </p:cNvPr>
                <p:cNvSpPr>
                  <a:spLocks/>
                </p:cNvSpPr>
                <p:nvPr/>
              </p:nvSpPr>
              <p:spPr bwMode="auto">
                <a:xfrm rot="1920170" flipH="1" flipV="1">
                  <a:off x="2904" y="2587"/>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94" name="Freeform 62">
                  <a:extLst>
                    <a:ext uri="{FF2B5EF4-FFF2-40B4-BE49-F238E27FC236}">
                      <a16:creationId xmlns:a16="http://schemas.microsoft.com/office/drawing/2014/main" id="{D6BB5870-99EF-48A9-920E-99700F414198}"/>
                    </a:ext>
                  </a:extLst>
                </p:cNvPr>
                <p:cNvSpPr>
                  <a:spLocks/>
                </p:cNvSpPr>
                <p:nvPr/>
              </p:nvSpPr>
              <p:spPr bwMode="auto">
                <a:xfrm flipH="1" flipV="1">
                  <a:off x="3003" y="2546"/>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95" name="Freeform 63">
                  <a:extLst>
                    <a:ext uri="{FF2B5EF4-FFF2-40B4-BE49-F238E27FC236}">
                      <a16:creationId xmlns:a16="http://schemas.microsoft.com/office/drawing/2014/main" id="{85A83908-F2AB-4EB6-8448-907254161D6A}"/>
                    </a:ext>
                  </a:extLst>
                </p:cNvPr>
                <p:cNvSpPr>
                  <a:spLocks/>
                </p:cNvSpPr>
                <p:nvPr/>
              </p:nvSpPr>
              <p:spPr bwMode="auto">
                <a:xfrm flipH="1" flipV="1">
                  <a:off x="2968" y="2611"/>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FF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5589" name="Group 64">
                <a:extLst>
                  <a:ext uri="{FF2B5EF4-FFF2-40B4-BE49-F238E27FC236}">
                    <a16:creationId xmlns:a16="http://schemas.microsoft.com/office/drawing/2014/main" id="{A74DF3F7-882B-444E-88CC-43302FF4C51F}"/>
                  </a:ext>
                </a:extLst>
              </p:cNvPr>
              <p:cNvGrpSpPr>
                <a:grpSpLocks/>
              </p:cNvGrpSpPr>
              <p:nvPr/>
            </p:nvGrpSpPr>
            <p:grpSpPr bwMode="auto">
              <a:xfrm>
                <a:off x="2634" y="2764"/>
                <a:ext cx="792" cy="395"/>
                <a:chOff x="2634" y="2764"/>
                <a:chExt cx="792" cy="395"/>
              </a:xfrm>
            </p:grpSpPr>
            <p:sp>
              <p:nvSpPr>
                <p:cNvPr id="65590" name="Freeform 65">
                  <a:extLst>
                    <a:ext uri="{FF2B5EF4-FFF2-40B4-BE49-F238E27FC236}">
                      <a16:creationId xmlns:a16="http://schemas.microsoft.com/office/drawing/2014/main" id="{98974550-4B6F-42BF-84AC-715E151455FA}"/>
                    </a:ext>
                  </a:extLst>
                </p:cNvPr>
                <p:cNvSpPr>
                  <a:spLocks/>
                </p:cNvSpPr>
                <p:nvPr/>
              </p:nvSpPr>
              <p:spPr bwMode="auto">
                <a:xfrm rot="1920170">
                  <a:off x="2634" y="2764"/>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91" name="Freeform 66">
                  <a:extLst>
                    <a:ext uri="{FF2B5EF4-FFF2-40B4-BE49-F238E27FC236}">
                      <a16:creationId xmlns:a16="http://schemas.microsoft.com/office/drawing/2014/main" id="{81144970-8EEF-49C8-BFD3-AD82293CCEFF}"/>
                    </a:ext>
                  </a:extLst>
                </p:cNvPr>
                <p:cNvSpPr>
                  <a:spLocks/>
                </p:cNvSpPr>
                <p:nvPr/>
              </p:nvSpPr>
              <p:spPr bwMode="auto">
                <a:xfrm>
                  <a:off x="2782" y="2835"/>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FF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92" name="Freeform 67">
                  <a:extLst>
                    <a:ext uri="{FF2B5EF4-FFF2-40B4-BE49-F238E27FC236}">
                      <a16:creationId xmlns:a16="http://schemas.microsoft.com/office/drawing/2014/main" id="{9478495D-F4EB-4659-939A-479296BEECFA}"/>
                    </a:ext>
                  </a:extLst>
                </p:cNvPr>
                <p:cNvSpPr>
                  <a:spLocks/>
                </p:cNvSpPr>
                <p:nvPr/>
              </p:nvSpPr>
              <p:spPr bwMode="auto">
                <a:xfrm>
                  <a:off x="2809" y="2768"/>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grpSp>
      <p:grpSp>
        <p:nvGrpSpPr>
          <p:cNvPr id="65548" name="Group 68">
            <a:extLst>
              <a:ext uri="{FF2B5EF4-FFF2-40B4-BE49-F238E27FC236}">
                <a16:creationId xmlns:a16="http://schemas.microsoft.com/office/drawing/2014/main" id="{447FA6CB-55C7-49F5-9FB1-FEC539B56207}"/>
              </a:ext>
            </a:extLst>
          </p:cNvPr>
          <p:cNvGrpSpPr>
            <a:grpSpLocks/>
          </p:cNvGrpSpPr>
          <p:nvPr/>
        </p:nvGrpSpPr>
        <p:grpSpPr bwMode="auto">
          <a:xfrm>
            <a:off x="7408864" y="2366963"/>
            <a:ext cx="3259137" cy="1909762"/>
            <a:chOff x="3707" y="1491"/>
            <a:chExt cx="2053" cy="1203"/>
          </a:xfrm>
        </p:grpSpPr>
        <p:grpSp>
          <p:nvGrpSpPr>
            <p:cNvPr id="65579" name="Group 69">
              <a:extLst>
                <a:ext uri="{FF2B5EF4-FFF2-40B4-BE49-F238E27FC236}">
                  <a16:creationId xmlns:a16="http://schemas.microsoft.com/office/drawing/2014/main" id="{A307C21A-E624-4E05-94C4-822F751A4A4A}"/>
                </a:ext>
              </a:extLst>
            </p:cNvPr>
            <p:cNvGrpSpPr>
              <a:grpSpLocks/>
            </p:cNvGrpSpPr>
            <p:nvPr/>
          </p:nvGrpSpPr>
          <p:grpSpPr bwMode="auto">
            <a:xfrm>
              <a:off x="4913" y="1491"/>
              <a:ext cx="847" cy="617"/>
              <a:chOff x="4792" y="1409"/>
              <a:chExt cx="847" cy="617"/>
            </a:xfrm>
          </p:grpSpPr>
          <p:sp>
            <p:nvSpPr>
              <p:cNvPr id="65583" name="AutoShape 70">
                <a:extLst>
                  <a:ext uri="{FF2B5EF4-FFF2-40B4-BE49-F238E27FC236}">
                    <a16:creationId xmlns:a16="http://schemas.microsoft.com/office/drawing/2014/main" id="{21BD959F-17A0-4E58-9D5D-A3E831ADF117}"/>
                  </a:ext>
                </a:extLst>
              </p:cNvPr>
              <p:cNvSpPr>
                <a:spLocks noChangeArrowheads="1"/>
              </p:cNvSpPr>
              <p:nvPr/>
            </p:nvSpPr>
            <p:spPr bwMode="auto">
              <a:xfrm>
                <a:off x="4792" y="1409"/>
                <a:ext cx="847" cy="617"/>
              </a:xfrm>
              <a:prstGeom prst="flowChartExtract">
                <a:avLst/>
              </a:prstGeom>
              <a:gradFill rotWithShape="0">
                <a:gsLst>
                  <a:gs pos="0">
                    <a:srgbClr val="E9F4FF"/>
                  </a:gs>
                  <a:gs pos="100000">
                    <a:srgbClr val="99CCFF"/>
                  </a:gs>
                </a:gsLst>
                <a:lin ang="5400000" scaled="1"/>
              </a:gradFill>
              <a:ln w="9525">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584" name="Text Box 71">
                <a:extLst>
                  <a:ext uri="{FF2B5EF4-FFF2-40B4-BE49-F238E27FC236}">
                    <a16:creationId xmlns:a16="http://schemas.microsoft.com/office/drawing/2014/main" id="{2B3B0770-C624-4EDB-B822-8A92C578948C}"/>
                  </a:ext>
                </a:extLst>
              </p:cNvPr>
              <p:cNvSpPr txBox="1">
                <a:spLocks noChangeArrowheads="1"/>
              </p:cNvSpPr>
              <p:nvPr/>
            </p:nvSpPr>
            <p:spPr bwMode="auto">
              <a:xfrm>
                <a:off x="4872" y="1684"/>
                <a:ext cx="69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dirty="0">
                    <a:latin typeface="Arial Narrow" panose="020B0606020202030204" pitchFamily="34" charset="0"/>
                  </a:rPr>
                  <a:t>Sales. </a:t>
                </a:r>
                <a:r>
                  <a:rPr lang="en-US" altLang="en-US" sz="1200" b="1" dirty="0">
                    <a:latin typeface="Times New Roman" panose="02020603050405020304" pitchFamily="18" charset="0"/>
                  </a:rPr>
                  <a:t>microsoft</a:t>
                </a:r>
                <a:r>
                  <a:rPr lang="en-US" altLang="en-US" sz="1000" b="1" dirty="0">
                    <a:latin typeface="Arial Narrow" panose="020B0606020202030204" pitchFamily="34" charset="0"/>
                  </a:rPr>
                  <a:t>.com</a:t>
                </a:r>
              </a:p>
            </p:txBody>
          </p:sp>
        </p:grpSp>
        <p:grpSp>
          <p:nvGrpSpPr>
            <p:cNvPr id="65580" name="Group 72">
              <a:extLst>
                <a:ext uri="{FF2B5EF4-FFF2-40B4-BE49-F238E27FC236}">
                  <a16:creationId xmlns:a16="http://schemas.microsoft.com/office/drawing/2014/main" id="{BDD9B574-1865-4A23-A3F1-CA67FBD35014}"/>
                </a:ext>
              </a:extLst>
            </p:cNvPr>
            <p:cNvGrpSpPr>
              <a:grpSpLocks/>
            </p:cNvGrpSpPr>
            <p:nvPr/>
          </p:nvGrpSpPr>
          <p:grpSpPr bwMode="auto">
            <a:xfrm>
              <a:off x="3707" y="1881"/>
              <a:ext cx="404" cy="813"/>
              <a:chOff x="4031" y="1699"/>
              <a:chExt cx="404" cy="813"/>
            </a:xfrm>
          </p:grpSpPr>
          <p:graphicFrame>
            <p:nvGraphicFramePr>
              <p:cNvPr id="65581" name="Object 73">
                <a:extLst>
                  <a:ext uri="{FF2B5EF4-FFF2-40B4-BE49-F238E27FC236}">
                    <a16:creationId xmlns:a16="http://schemas.microsoft.com/office/drawing/2014/main" id="{6AF52910-BE59-4859-BDB7-4C5697A8BCE5}"/>
                  </a:ext>
                </a:extLst>
              </p:cNvPr>
              <p:cNvGraphicFramePr>
                <a:graphicFrameLocks/>
              </p:cNvGraphicFramePr>
              <p:nvPr/>
            </p:nvGraphicFramePr>
            <p:xfrm>
              <a:off x="4106" y="1699"/>
              <a:ext cx="253" cy="580"/>
            </p:xfrm>
            <a:graphic>
              <a:graphicData uri="http://schemas.openxmlformats.org/presentationml/2006/ole">
                <mc:AlternateContent xmlns:mc="http://schemas.openxmlformats.org/markup-compatibility/2006">
                  <mc:Choice xmlns:v="urn:schemas-microsoft-com:vml" Requires="v">
                    <p:oleObj spid="_x0000_s15642" name="Bitmap Image" r:id="rId9" imgW="457143" imgH="960127" progId="Paint.Picture">
                      <p:embed/>
                    </p:oleObj>
                  </mc:Choice>
                  <mc:Fallback>
                    <p:oleObj name="Bitmap Image" r:id="rId9" imgW="457143" imgH="960127" progId="Paint.Picture">
                      <p:embed/>
                      <p:pic>
                        <p:nvPicPr>
                          <p:cNvPr id="65581" name="Object 73">
                            <a:extLst>
                              <a:ext uri="{FF2B5EF4-FFF2-40B4-BE49-F238E27FC236}">
                                <a16:creationId xmlns:a16="http://schemas.microsoft.com/office/drawing/2014/main" id="{6AF52910-BE59-4859-BDB7-4C5697A8BCE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 y="1699"/>
                            <a:ext cx="253" cy="580"/>
                          </a:xfrm>
                          <a:prstGeom prst="rect">
                            <a:avLst/>
                          </a:prstGeom>
                          <a:gradFill rotWithShape="0">
                            <a:gsLst>
                              <a:gs pos="0">
                                <a:srgbClr val="000076"/>
                              </a:gs>
                              <a:gs pos="50000">
                                <a:srgbClr val="0000FF"/>
                              </a:gs>
                              <a:gs pos="100000">
                                <a:srgbClr val="0000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330" name="Text Box 74">
                <a:extLst>
                  <a:ext uri="{FF2B5EF4-FFF2-40B4-BE49-F238E27FC236}">
                    <a16:creationId xmlns:a16="http://schemas.microsoft.com/office/drawing/2014/main" id="{07FA5923-AD0E-4DFF-BBAB-82726491312B}"/>
                  </a:ext>
                </a:extLst>
              </p:cNvPr>
              <p:cNvSpPr txBox="1">
                <a:spLocks noChangeArrowheads="1"/>
              </p:cNvSpPr>
              <p:nvPr/>
            </p:nvSpPr>
            <p:spPr bwMode="auto">
              <a:xfrm>
                <a:off x="4031" y="2281"/>
                <a:ext cx="404" cy="231"/>
              </a:xfrm>
              <a:prstGeom prst="rect">
                <a:avLst/>
              </a:prstGeom>
              <a:gradFill rotWithShape="0">
                <a:gsLst>
                  <a:gs pos="0">
                    <a:srgbClr val="99CCFF">
                      <a:gamma/>
                      <a:tint val="21176"/>
                      <a:invGamma/>
                    </a:srgbClr>
                  </a:gs>
                  <a:gs pos="100000">
                    <a:srgbClr val="99CCFF"/>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defRPr/>
                </a:pPr>
                <a:r>
                  <a:rPr lang="en-US" b="1" dirty="0"/>
                  <a:t>DC1</a:t>
                </a:r>
                <a:endParaRPr lang="en-US" dirty="0">
                  <a:effectLst>
                    <a:outerShdw blurRad="38100" dist="38100" dir="2700000" algn="tl">
                      <a:srgbClr val="000000"/>
                    </a:outerShdw>
                  </a:effectLst>
                </a:endParaRPr>
              </a:p>
            </p:txBody>
          </p:sp>
        </p:grpSp>
      </p:grpSp>
      <p:grpSp>
        <p:nvGrpSpPr>
          <p:cNvPr id="65549" name="Group 75">
            <a:extLst>
              <a:ext uri="{FF2B5EF4-FFF2-40B4-BE49-F238E27FC236}">
                <a16:creationId xmlns:a16="http://schemas.microsoft.com/office/drawing/2014/main" id="{C61D398D-D8A5-4921-8D51-B849715C28C0}"/>
              </a:ext>
            </a:extLst>
          </p:cNvPr>
          <p:cNvGrpSpPr>
            <a:grpSpLocks/>
          </p:cNvGrpSpPr>
          <p:nvPr/>
        </p:nvGrpSpPr>
        <p:grpSpPr bwMode="auto">
          <a:xfrm>
            <a:off x="6032500" y="2921000"/>
            <a:ext cx="1466850" cy="585788"/>
            <a:chOff x="2840" y="1840"/>
            <a:chExt cx="924" cy="369"/>
          </a:xfrm>
        </p:grpSpPr>
        <p:sp>
          <p:nvSpPr>
            <p:cNvPr id="65577" name="Freeform 76">
              <a:extLst>
                <a:ext uri="{FF2B5EF4-FFF2-40B4-BE49-F238E27FC236}">
                  <a16:creationId xmlns:a16="http://schemas.microsoft.com/office/drawing/2014/main" id="{B1E2F4FA-7EA2-4FD4-BFE3-6DECCBBF0186}"/>
                </a:ext>
              </a:extLst>
            </p:cNvPr>
            <p:cNvSpPr>
              <a:spLocks/>
            </p:cNvSpPr>
            <p:nvPr/>
          </p:nvSpPr>
          <p:spPr bwMode="auto">
            <a:xfrm>
              <a:off x="2840" y="1840"/>
              <a:ext cx="924" cy="369"/>
            </a:xfrm>
            <a:custGeom>
              <a:avLst/>
              <a:gdLst>
                <a:gd name="T0" fmla="*/ 0 w 924"/>
                <a:gd name="T1" fmla="*/ 92 h 369"/>
                <a:gd name="T2" fmla="*/ 600 w 924"/>
                <a:gd name="T3" fmla="*/ 93 h 369"/>
                <a:gd name="T4" fmla="*/ 600 w 924"/>
                <a:gd name="T5" fmla="*/ 0 h 369"/>
                <a:gd name="T6" fmla="*/ 924 w 924"/>
                <a:gd name="T7" fmla="*/ 183 h 369"/>
                <a:gd name="T8" fmla="*/ 600 w 924"/>
                <a:gd name="T9" fmla="*/ 369 h 369"/>
                <a:gd name="T10" fmla="*/ 600 w 924"/>
                <a:gd name="T11" fmla="*/ 276 h 369"/>
                <a:gd name="T12" fmla="*/ 0 w 924"/>
                <a:gd name="T13" fmla="*/ 276 h 369"/>
                <a:gd name="T14" fmla="*/ 0 w 924"/>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4" h="369">
                  <a:moveTo>
                    <a:pt x="0" y="92"/>
                  </a:moveTo>
                  <a:lnTo>
                    <a:pt x="600" y="93"/>
                  </a:lnTo>
                  <a:lnTo>
                    <a:pt x="600" y="0"/>
                  </a:lnTo>
                  <a:lnTo>
                    <a:pt x="924" y="183"/>
                  </a:lnTo>
                  <a:lnTo>
                    <a:pt x="600" y="369"/>
                  </a:lnTo>
                  <a:lnTo>
                    <a:pt x="600"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78" name="Freeform 77">
              <a:extLst>
                <a:ext uri="{FF2B5EF4-FFF2-40B4-BE49-F238E27FC236}">
                  <a16:creationId xmlns:a16="http://schemas.microsoft.com/office/drawing/2014/main" id="{ABA8A038-CF67-42C8-B61D-9BE8FC18CD56}"/>
                </a:ext>
              </a:extLst>
            </p:cNvPr>
            <p:cNvSpPr>
              <a:spLocks/>
            </p:cNvSpPr>
            <p:nvPr/>
          </p:nvSpPr>
          <p:spPr bwMode="auto">
            <a:xfrm>
              <a:off x="2859" y="2027"/>
              <a:ext cx="809" cy="1"/>
            </a:xfrm>
            <a:custGeom>
              <a:avLst/>
              <a:gdLst>
                <a:gd name="T0" fmla="*/ 0 w 1176"/>
                <a:gd name="T1" fmla="*/ 0 h 1"/>
                <a:gd name="T2" fmla="*/ 809 w 1176"/>
                <a:gd name="T3" fmla="*/ 1 h 1"/>
                <a:gd name="T4" fmla="*/ 0 60000 65536"/>
                <a:gd name="T5" fmla="*/ 0 60000 65536"/>
              </a:gdLst>
              <a:ahLst/>
              <a:cxnLst>
                <a:cxn ang="T4">
                  <a:pos x="T0" y="T1"/>
                </a:cxn>
                <a:cxn ang="T5">
                  <a:pos x="T2" y="T3"/>
                </a:cxn>
              </a:cxnLst>
              <a:rect l="0" t="0" r="r" b="b"/>
              <a:pathLst>
                <a:path w="1176" h="1">
                  <a:moveTo>
                    <a:pt x="0" y="0"/>
                  </a:moveTo>
                  <a:lnTo>
                    <a:pt x="1176" y="1"/>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5550" name="Group 78">
            <a:extLst>
              <a:ext uri="{FF2B5EF4-FFF2-40B4-BE49-F238E27FC236}">
                <a16:creationId xmlns:a16="http://schemas.microsoft.com/office/drawing/2014/main" id="{27E35E6F-C792-465E-B0A4-55276042D5CD}"/>
              </a:ext>
            </a:extLst>
          </p:cNvPr>
          <p:cNvGrpSpPr>
            <a:grpSpLocks/>
          </p:cNvGrpSpPr>
          <p:nvPr/>
        </p:nvGrpSpPr>
        <p:grpSpPr bwMode="auto">
          <a:xfrm>
            <a:off x="6019800" y="3390900"/>
            <a:ext cx="1473200" cy="585788"/>
            <a:chOff x="2832" y="2136"/>
            <a:chExt cx="928" cy="369"/>
          </a:xfrm>
        </p:grpSpPr>
        <p:sp>
          <p:nvSpPr>
            <p:cNvPr id="65575" name="Freeform 79">
              <a:extLst>
                <a:ext uri="{FF2B5EF4-FFF2-40B4-BE49-F238E27FC236}">
                  <a16:creationId xmlns:a16="http://schemas.microsoft.com/office/drawing/2014/main" id="{FD2645E2-B006-4E0D-AF3B-048F0A0A7E5F}"/>
                </a:ext>
              </a:extLst>
            </p:cNvPr>
            <p:cNvSpPr>
              <a:spLocks/>
            </p:cNvSpPr>
            <p:nvPr/>
          </p:nvSpPr>
          <p:spPr bwMode="auto">
            <a:xfrm>
              <a:off x="2832" y="2136"/>
              <a:ext cx="928" cy="369"/>
            </a:xfrm>
            <a:custGeom>
              <a:avLst/>
              <a:gdLst>
                <a:gd name="T0" fmla="*/ 928 w 928"/>
                <a:gd name="T1" fmla="*/ 92 h 369"/>
                <a:gd name="T2" fmla="*/ 324 w 928"/>
                <a:gd name="T3" fmla="*/ 93 h 369"/>
                <a:gd name="T4" fmla="*/ 324 w 928"/>
                <a:gd name="T5" fmla="*/ 0 h 369"/>
                <a:gd name="T6" fmla="*/ 0 w 928"/>
                <a:gd name="T7" fmla="*/ 183 h 369"/>
                <a:gd name="T8" fmla="*/ 324 w 928"/>
                <a:gd name="T9" fmla="*/ 369 h 369"/>
                <a:gd name="T10" fmla="*/ 324 w 928"/>
                <a:gd name="T11" fmla="*/ 276 h 369"/>
                <a:gd name="T12" fmla="*/ 928 w 928"/>
                <a:gd name="T13" fmla="*/ 276 h 369"/>
                <a:gd name="T14" fmla="*/ 928 w 928"/>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8" h="369">
                  <a:moveTo>
                    <a:pt x="928" y="92"/>
                  </a:moveTo>
                  <a:lnTo>
                    <a:pt x="324" y="93"/>
                  </a:lnTo>
                  <a:lnTo>
                    <a:pt x="324" y="0"/>
                  </a:lnTo>
                  <a:lnTo>
                    <a:pt x="0" y="183"/>
                  </a:lnTo>
                  <a:lnTo>
                    <a:pt x="324" y="369"/>
                  </a:lnTo>
                  <a:lnTo>
                    <a:pt x="324" y="276"/>
                  </a:lnTo>
                  <a:lnTo>
                    <a:pt x="928" y="276"/>
                  </a:lnTo>
                  <a:lnTo>
                    <a:pt x="928"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76" name="Freeform 80">
              <a:extLst>
                <a:ext uri="{FF2B5EF4-FFF2-40B4-BE49-F238E27FC236}">
                  <a16:creationId xmlns:a16="http://schemas.microsoft.com/office/drawing/2014/main" id="{C6D101E4-D917-4979-BE76-64DFE5C58131}"/>
                </a:ext>
              </a:extLst>
            </p:cNvPr>
            <p:cNvSpPr>
              <a:spLocks/>
            </p:cNvSpPr>
            <p:nvPr/>
          </p:nvSpPr>
          <p:spPr bwMode="auto">
            <a:xfrm>
              <a:off x="2929" y="2316"/>
              <a:ext cx="799" cy="1"/>
            </a:xfrm>
            <a:custGeom>
              <a:avLst/>
              <a:gdLst>
                <a:gd name="T0" fmla="*/ 799 w 799"/>
                <a:gd name="T1" fmla="*/ 0 h 1"/>
                <a:gd name="T2" fmla="*/ 0 w 799"/>
                <a:gd name="T3" fmla="*/ 0 h 1"/>
                <a:gd name="T4" fmla="*/ 0 60000 65536"/>
                <a:gd name="T5" fmla="*/ 0 60000 65536"/>
              </a:gdLst>
              <a:ahLst/>
              <a:cxnLst>
                <a:cxn ang="T4">
                  <a:pos x="T0" y="T1"/>
                </a:cxn>
                <a:cxn ang="T5">
                  <a:pos x="T2" y="T3"/>
                </a:cxn>
              </a:cxnLst>
              <a:rect l="0" t="0" r="r" b="b"/>
              <a:pathLst>
                <a:path w="799" h="1">
                  <a:moveTo>
                    <a:pt x="799" y="0"/>
                  </a:moveTo>
                  <a:lnTo>
                    <a:pt x="0" y="0"/>
                  </a:lnTo>
                </a:path>
              </a:pathLst>
            </a:custGeom>
            <a:noFill/>
            <a:ln w="47625">
              <a:solidFill>
                <a:srgbClr val="FF0000"/>
              </a:solidFill>
              <a:round/>
              <a:headEnd type="none" w="med"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5551" name="Group 81">
            <a:extLst>
              <a:ext uri="{FF2B5EF4-FFF2-40B4-BE49-F238E27FC236}">
                <a16:creationId xmlns:a16="http://schemas.microsoft.com/office/drawing/2014/main" id="{1AD163ED-C060-43AE-A95E-3643C3125C35}"/>
              </a:ext>
            </a:extLst>
          </p:cNvPr>
          <p:cNvGrpSpPr>
            <a:grpSpLocks/>
          </p:cNvGrpSpPr>
          <p:nvPr/>
        </p:nvGrpSpPr>
        <p:grpSpPr bwMode="auto">
          <a:xfrm>
            <a:off x="1830389" y="2154239"/>
            <a:ext cx="7856537" cy="3298825"/>
            <a:chOff x="193" y="1357"/>
            <a:chExt cx="4949" cy="2078"/>
          </a:xfrm>
        </p:grpSpPr>
        <p:grpSp>
          <p:nvGrpSpPr>
            <p:cNvPr id="65569" name="Group 82">
              <a:extLst>
                <a:ext uri="{FF2B5EF4-FFF2-40B4-BE49-F238E27FC236}">
                  <a16:creationId xmlns:a16="http://schemas.microsoft.com/office/drawing/2014/main" id="{864308AB-8225-45D1-B924-96C1A6A2CE48}"/>
                </a:ext>
              </a:extLst>
            </p:cNvPr>
            <p:cNvGrpSpPr>
              <a:grpSpLocks/>
            </p:cNvGrpSpPr>
            <p:nvPr/>
          </p:nvGrpSpPr>
          <p:grpSpPr bwMode="auto">
            <a:xfrm>
              <a:off x="4738" y="2622"/>
              <a:ext cx="404" cy="813"/>
              <a:chOff x="4894" y="2665"/>
              <a:chExt cx="404" cy="813"/>
            </a:xfrm>
          </p:grpSpPr>
          <p:graphicFrame>
            <p:nvGraphicFramePr>
              <p:cNvPr id="65573" name="Object 83">
                <a:extLst>
                  <a:ext uri="{FF2B5EF4-FFF2-40B4-BE49-F238E27FC236}">
                    <a16:creationId xmlns:a16="http://schemas.microsoft.com/office/drawing/2014/main" id="{94A1C684-663D-4CBD-AE01-13B7B44DA354}"/>
                  </a:ext>
                </a:extLst>
              </p:cNvPr>
              <p:cNvGraphicFramePr>
                <a:graphicFrameLocks/>
              </p:cNvGraphicFramePr>
              <p:nvPr/>
            </p:nvGraphicFramePr>
            <p:xfrm>
              <a:off x="4969" y="2665"/>
              <a:ext cx="253" cy="580"/>
            </p:xfrm>
            <a:graphic>
              <a:graphicData uri="http://schemas.openxmlformats.org/presentationml/2006/ole">
                <mc:AlternateContent xmlns:mc="http://schemas.openxmlformats.org/markup-compatibility/2006">
                  <mc:Choice xmlns:v="urn:schemas-microsoft-com:vml" Requires="v">
                    <p:oleObj spid="_x0000_s15643" name="Bitmap Image" r:id="rId10" imgW="457143" imgH="960127" progId="Paint.Picture">
                      <p:embed/>
                    </p:oleObj>
                  </mc:Choice>
                  <mc:Fallback>
                    <p:oleObj name="Bitmap Image" r:id="rId10" imgW="457143" imgH="960127" progId="Paint.Picture">
                      <p:embed/>
                      <p:pic>
                        <p:nvPicPr>
                          <p:cNvPr id="65573" name="Object 83">
                            <a:extLst>
                              <a:ext uri="{FF2B5EF4-FFF2-40B4-BE49-F238E27FC236}">
                                <a16:creationId xmlns:a16="http://schemas.microsoft.com/office/drawing/2014/main" id="{94A1C684-663D-4CBD-AE01-13B7B44DA35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9" y="2665"/>
                            <a:ext cx="253" cy="580"/>
                          </a:xfrm>
                          <a:prstGeom prst="rect">
                            <a:avLst/>
                          </a:prstGeom>
                          <a:gradFill rotWithShape="0">
                            <a:gsLst>
                              <a:gs pos="0">
                                <a:srgbClr val="000076"/>
                              </a:gs>
                              <a:gs pos="50000">
                                <a:srgbClr val="0000FF"/>
                              </a:gs>
                              <a:gs pos="100000">
                                <a:srgbClr val="00007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74" name="Text Box 84">
                <a:extLst>
                  <a:ext uri="{FF2B5EF4-FFF2-40B4-BE49-F238E27FC236}">
                    <a16:creationId xmlns:a16="http://schemas.microsoft.com/office/drawing/2014/main" id="{9013FEAB-B81A-426E-83D6-119C6FA601A2}"/>
                  </a:ext>
                </a:extLst>
              </p:cNvPr>
              <p:cNvSpPr txBox="1">
                <a:spLocks noChangeArrowheads="1"/>
              </p:cNvSpPr>
              <p:nvPr/>
            </p:nvSpPr>
            <p:spPr bwMode="auto">
              <a:xfrm>
                <a:off x="4894" y="3247"/>
                <a:ext cx="404" cy="231"/>
              </a:xfrm>
              <a:prstGeom prst="rect">
                <a:avLst/>
              </a:prstGeom>
              <a:gradFill rotWithShape="0">
                <a:gsLst>
                  <a:gs pos="0">
                    <a:srgbClr val="E9F4FF"/>
                  </a:gs>
                  <a:gs pos="100000">
                    <a:srgbClr val="99CCFF"/>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DC2</a:t>
                </a:r>
              </a:p>
            </p:txBody>
          </p:sp>
        </p:grpSp>
        <p:grpSp>
          <p:nvGrpSpPr>
            <p:cNvPr id="65570" name="Group 85">
              <a:extLst>
                <a:ext uri="{FF2B5EF4-FFF2-40B4-BE49-F238E27FC236}">
                  <a16:creationId xmlns:a16="http://schemas.microsoft.com/office/drawing/2014/main" id="{31BA6060-220B-4785-B8CA-84E11A90C567}"/>
                </a:ext>
              </a:extLst>
            </p:cNvPr>
            <p:cNvGrpSpPr>
              <a:grpSpLocks/>
            </p:cNvGrpSpPr>
            <p:nvPr/>
          </p:nvGrpSpPr>
          <p:grpSpPr bwMode="auto">
            <a:xfrm>
              <a:off x="193" y="1357"/>
              <a:ext cx="3118" cy="231"/>
              <a:chOff x="193" y="1357"/>
              <a:chExt cx="3118" cy="231"/>
            </a:xfrm>
          </p:grpSpPr>
          <p:cxnSp>
            <p:nvCxnSpPr>
              <p:cNvPr id="65571" name="AutoShape 86">
                <a:extLst>
                  <a:ext uri="{FF2B5EF4-FFF2-40B4-BE49-F238E27FC236}">
                    <a16:creationId xmlns:a16="http://schemas.microsoft.com/office/drawing/2014/main" id="{913DFA47-70EC-4506-A679-100CFCC5FE54}"/>
                  </a:ext>
                </a:extLst>
              </p:cNvPr>
              <p:cNvCxnSpPr>
                <a:cxnSpLocks noChangeShapeType="1"/>
              </p:cNvCxnSpPr>
              <p:nvPr/>
            </p:nvCxnSpPr>
            <p:spPr bwMode="auto">
              <a:xfrm flipH="1" flipV="1">
                <a:off x="193" y="1481"/>
                <a:ext cx="374" cy="4"/>
              </a:xfrm>
              <a:prstGeom prst="straightConnector1">
                <a:avLst/>
              </a:prstGeom>
              <a:noFill/>
              <a:ln w="47625">
                <a:solidFill>
                  <a:srgbClr val="0000FF"/>
                </a:solidFill>
                <a:round/>
                <a:headEnd type="none" w="med"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572" name="Text Box 87">
                <a:extLst>
                  <a:ext uri="{FF2B5EF4-FFF2-40B4-BE49-F238E27FC236}">
                    <a16:creationId xmlns:a16="http://schemas.microsoft.com/office/drawing/2014/main" id="{BA55C02E-82A4-4351-BE8C-04D09C449D60}"/>
                  </a:ext>
                </a:extLst>
              </p:cNvPr>
              <p:cNvSpPr txBox="1">
                <a:spLocks noChangeArrowheads="1"/>
              </p:cNvSpPr>
              <p:nvPr/>
            </p:nvSpPr>
            <p:spPr bwMode="auto">
              <a:xfrm>
                <a:off x="598" y="1357"/>
                <a:ext cx="27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b="1"/>
                  <a:t>sales. </a:t>
                </a:r>
                <a:r>
                  <a:rPr lang="en-US" altLang="en-US" b="1">
                    <a:latin typeface="Times New Roman" panose="02020603050405020304" pitchFamily="18" charset="0"/>
                  </a:rPr>
                  <a:t>microsoft</a:t>
                </a:r>
                <a:r>
                  <a:rPr lang="en-US" altLang="en-US" sz="1600" b="1"/>
                  <a:t>.com domain NC Topology</a:t>
                </a:r>
              </a:p>
            </p:txBody>
          </p:sp>
        </p:grpSp>
      </p:grpSp>
      <p:grpSp>
        <p:nvGrpSpPr>
          <p:cNvPr id="65552" name="Group 88">
            <a:extLst>
              <a:ext uri="{FF2B5EF4-FFF2-40B4-BE49-F238E27FC236}">
                <a16:creationId xmlns:a16="http://schemas.microsoft.com/office/drawing/2014/main" id="{ED39DBAA-3D17-4D96-B42B-0983FA0A65BD}"/>
              </a:ext>
            </a:extLst>
          </p:cNvPr>
          <p:cNvGrpSpPr>
            <a:grpSpLocks/>
          </p:cNvGrpSpPr>
          <p:nvPr/>
        </p:nvGrpSpPr>
        <p:grpSpPr bwMode="auto">
          <a:xfrm>
            <a:off x="8018463" y="3378201"/>
            <a:ext cx="1257300" cy="650875"/>
            <a:chOff x="4091" y="2128"/>
            <a:chExt cx="792" cy="410"/>
          </a:xfrm>
        </p:grpSpPr>
        <p:sp>
          <p:nvSpPr>
            <p:cNvPr id="65566" name="Freeform 89">
              <a:extLst>
                <a:ext uri="{FF2B5EF4-FFF2-40B4-BE49-F238E27FC236}">
                  <a16:creationId xmlns:a16="http://schemas.microsoft.com/office/drawing/2014/main" id="{B73D64E8-A82B-42EE-8612-79CC0FFB9B30}"/>
                </a:ext>
              </a:extLst>
            </p:cNvPr>
            <p:cNvSpPr>
              <a:spLocks/>
            </p:cNvSpPr>
            <p:nvPr/>
          </p:nvSpPr>
          <p:spPr bwMode="auto">
            <a:xfrm rot="1920170" flipH="1" flipV="1">
              <a:off x="4091" y="2169"/>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67" name="Freeform 90">
              <a:extLst>
                <a:ext uri="{FF2B5EF4-FFF2-40B4-BE49-F238E27FC236}">
                  <a16:creationId xmlns:a16="http://schemas.microsoft.com/office/drawing/2014/main" id="{34C74F6D-6EFE-4D2E-9776-949AB52DAF7B}"/>
                </a:ext>
              </a:extLst>
            </p:cNvPr>
            <p:cNvSpPr>
              <a:spLocks/>
            </p:cNvSpPr>
            <p:nvPr/>
          </p:nvSpPr>
          <p:spPr bwMode="auto">
            <a:xfrm flipH="1" flipV="1">
              <a:off x="4190" y="2128"/>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68" name="Freeform 91">
              <a:extLst>
                <a:ext uri="{FF2B5EF4-FFF2-40B4-BE49-F238E27FC236}">
                  <a16:creationId xmlns:a16="http://schemas.microsoft.com/office/drawing/2014/main" id="{595ACF50-8323-4675-AA2E-4CD0311A0D18}"/>
                </a:ext>
              </a:extLst>
            </p:cNvPr>
            <p:cNvSpPr>
              <a:spLocks/>
            </p:cNvSpPr>
            <p:nvPr/>
          </p:nvSpPr>
          <p:spPr bwMode="auto">
            <a:xfrm flipH="1" flipV="1">
              <a:off x="4155" y="2193"/>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0000FF"/>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5553" name="Group 92">
            <a:extLst>
              <a:ext uri="{FF2B5EF4-FFF2-40B4-BE49-F238E27FC236}">
                <a16:creationId xmlns:a16="http://schemas.microsoft.com/office/drawing/2014/main" id="{A4EEABD9-B9BA-4517-B3E7-C3696B144BAB}"/>
              </a:ext>
            </a:extLst>
          </p:cNvPr>
          <p:cNvGrpSpPr>
            <a:grpSpLocks/>
          </p:cNvGrpSpPr>
          <p:nvPr/>
        </p:nvGrpSpPr>
        <p:grpSpPr bwMode="auto">
          <a:xfrm>
            <a:off x="7904163" y="3913188"/>
            <a:ext cx="1257300" cy="627062"/>
            <a:chOff x="4019" y="2465"/>
            <a:chExt cx="792" cy="395"/>
          </a:xfrm>
        </p:grpSpPr>
        <p:sp>
          <p:nvSpPr>
            <p:cNvPr id="65563" name="Freeform 93">
              <a:extLst>
                <a:ext uri="{FF2B5EF4-FFF2-40B4-BE49-F238E27FC236}">
                  <a16:creationId xmlns:a16="http://schemas.microsoft.com/office/drawing/2014/main" id="{0FB1C0BC-30C2-49AA-AF59-52061BD8D97D}"/>
                </a:ext>
              </a:extLst>
            </p:cNvPr>
            <p:cNvSpPr>
              <a:spLocks/>
            </p:cNvSpPr>
            <p:nvPr/>
          </p:nvSpPr>
          <p:spPr bwMode="auto">
            <a:xfrm rot="1920170">
              <a:off x="4019" y="2465"/>
              <a:ext cx="792" cy="369"/>
            </a:xfrm>
            <a:custGeom>
              <a:avLst/>
              <a:gdLst>
                <a:gd name="T0" fmla="*/ 792 w 792"/>
                <a:gd name="T1" fmla="*/ 92 h 369"/>
                <a:gd name="T2" fmla="*/ 324 w 792"/>
                <a:gd name="T3" fmla="*/ 93 h 369"/>
                <a:gd name="T4" fmla="*/ 324 w 792"/>
                <a:gd name="T5" fmla="*/ 0 h 369"/>
                <a:gd name="T6" fmla="*/ 0 w 792"/>
                <a:gd name="T7" fmla="*/ 183 h 369"/>
                <a:gd name="T8" fmla="*/ 324 w 792"/>
                <a:gd name="T9" fmla="*/ 369 h 369"/>
                <a:gd name="T10" fmla="*/ 324 w 792"/>
                <a:gd name="T11" fmla="*/ 276 h 369"/>
                <a:gd name="T12" fmla="*/ 792 w 792"/>
                <a:gd name="T13" fmla="*/ 276 h 369"/>
                <a:gd name="T14" fmla="*/ 792 w 792"/>
                <a:gd name="T15" fmla="*/ 92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92" h="369">
                  <a:moveTo>
                    <a:pt x="792" y="92"/>
                  </a:moveTo>
                  <a:lnTo>
                    <a:pt x="324" y="93"/>
                  </a:lnTo>
                  <a:lnTo>
                    <a:pt x="324" y="0"/>
                  </a:lnTo>
                  <a:lnTo>
                    <a:pt x="0" y="183"/>
                  </a:lnTo>
                  <a:lnTo>
                    <a:pt x="324" y="369"/>
                  </a:lnTo>
                  <a:lnTo>
                    <a:pt x="324" y="276"/>
                  </a:lnTo>
                  <a:lnTo>
                    <a:pt x="792" y="276"/>
                  </a:lnTo>
                  <a:lnTo>
                    <a:pt x="792"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64" name="Freeform 94">
              <a:extLst>
                <a:ext uri="{FF2B5EF4-FFF2-40B4-BE49-F238E27FC236}">
                  <a16:creationId xmlns:a16="http://schemas.microsoft.com/office/drawing/2014/main" id="{B97441A9-401F-47E9-B501-A1389F960031}"/>
                </a:ext>
              </a:extLst>
            </p:cNvPr>
            <p:cNvSpPr>
              <a:spLocks/>
            </p:cNvSpPr>
            <p:nvPr/>
          </p:nvSpPr>
          <p:spPr bwMode="auto">
            <a:xfrm>
              <a:off x="4167" y="2536"/>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0000FF"/>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65" name="Freeform 95">
              <a:extLst>
                <a:ext uri="{FF2B5EF4-FFF2-40B4-BE49-F238E27FC236}">
                  <a16:creationId xmlns:a16="http://schemas.microsoft.com/office/drawing/2014/main" id="{5FDD24C8-0CF7-481C-BAEE-886FD8BFC62B}"/>
                </a:ext>
              </a:extLst>
            </p:cNvPr>
            <p:cNvSpPr>
              <a:spLocks/>
            </p:cNvSpPr>
            <p:nvPr/>
          </p:nvSpPr>
          <p:spPr bwMode="auto">
            <a:xfrm>
              <a:off x="4194" y="2469"/>
              <a:ext cx="536" cy="324"/>
            </a:xfrm>
            <a:custGeom>
              <a:avLst/>
              <a:gdLst>
                <a:gd name="T0" fmla="*/ 0 w 536"/>
                <a:gd name="T1" fmla="*/ 0 h 324"/>
                <a:gd name="T2" fmla="*/ 536 w 536"/>
                <a:gd name="T3" fmla="*/ 324 h 324"/>
                <a:gd name="T4" fmla="*/ 0 60000 65536"/>
                <a:gd name="T5" fmla="*/ 0 60000 65536"/>
              </a:gdLst>
              <a:ahLst/>
              <a:cxnLst>
                <a:cxn ang="T4">
                  <a:pos x="T0" y="T1"/>
                </a:cxn>
                <a:cxn ang="T5">
                  <a:pos x="T2" y="T3"/>
                </a:cxn>
              </a:cxnLst>
              <a:rect l="0" t="0" r="r" b="b"/>
              <a:pathLst>
                <a:path w="536" h="324">
                  <a:moveTo>
                    <a:pt x="0" y="0"/>
                  </a:moveTo>
                  <a:lnTo>
                    <a:pt x="536" y="324"/>
                  </a:lnTo>
                </a:path>
              </a:pathLst>
            </a:custGeom>
            <a:noFill/>
            <a:ln w="47625">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5554" name="Group 96">
            <a:extLst>
              <a:ext uri="{FF2B5EF4-FFF2-40B4-BE49-F238E27FC236}">
                <a16:creationId xmlns:a16="http://schemas.microsoft.com/office/drawing/2014/main" id="{83277885-C8BA-4907-AE68-8CC1A7574931}"/>
              </a:ext>
            </a:extLst>
          </p:cNvPr>
          <p:cNvGrpSpPr>
            <a:grpSpLocks/>
          </p:cNvGrpSpPr>
          <p:nvPr/>
        </p:nvGrpSpPr>
        <p:grpSpPr bwMode="auto">
          <a:xfrm>
            <a:off x="7521575" y="5010151"/>
            <a:ext cx="1441450" cy="854075"/>
            <a:chOff x="3778" y="3156"/>
            <a:chExt cx="908" cy="538"/>
          </a:xfrm>
        </p:grpSpPr>
        <p:grpSp>
          <p:nvGrpSpPr>
            <p:cNvPr id="65557" name="Group 97">
              <a:extLst>
                <a:ext uri="{FF2B5EF4-FFF2-40B4-BE49-F238E27FC236}">
                  <a16:creationId xmlns:a16="http://schemas.microsoft.com/office/drawing/2014/main" id="{36DCF6A0-66AF-4255-B2EF-B635F3200766}"/>
                </a:ext>
              </a:extLst>
            </p:cNvPr>
            <p:cNvGrpSpPr>
              <a:grpSpLocks/>
            </p:cNvGrpSpPr>
            <p:nvPr/>
          </p:nvGrpSpPr>
          <p:grpSpPr bwMode="auto">
            <a:xfrm>
              <a:off x="3778" y="3156"/>
              <a:ext cx="908" cy="291"/>
              <a:chOff x="3679" y="3117"/>
              <a:chExt cx="908" cy="291"/>
            </a:xfrm>
          </p:grpSpPr>
          <p:sp>
            <p:nvSpPr>
              <p:cNvPr id="65561" name="Freeform 98">
                <a:extLst>
                  <a:ext uri="{FF2B5EF4-FFF2-40B4-BE49-F238E27FC236}">
                    <a16:creationId xmlns:a16="http://schemas.microsoft.com/office/drawing/2014/main" id="{5649CD25-6A51-40DE-A076-3566F1F9A2EA}"/>
                  </a:ext>
                </a:extLst>
              </p:cNvPr>
              <p:cNvSpPr>
                <a:spLocks/>
              </p:cNvSpPr>
              <p:nvPr/>
            </p:nvSpPr>
            <p:spPr bwMode="auto">
              <a:xfrm>
                <a:off x="3679" y="3117"/>
                <a:ext cx="908" cy="291"/>
              </a:xfrm>
              <a:custGeom>
                <a:avLst/>
                <a:gdLst>
                  <a:gd name="T0" fmla="*/ 0 w 1088"/>
                  <a:gd name="T1" fmla="*/ 73 h 369"/>
                  <a:gd name="T2" fmla="*/ 638 w 1088"/>
                  <a:gd name="T3" fmla="*/ 73 h 369"/>
                  <a:gd name="T4" fmla="*/ 638 w 1088"/>
                  <a:gd name="T5" fmla="*/ 0 h 369"/>
                  <a:gd name="T6" fmla="*/ 908 w 1088"/>
                  <a:gd name="T7" fmla="*/ 144 h 369"/>
                  <a:gd name="T8" fmla="*/ 638 w 1088"/>
                  <a:gd name="T9" fmla="*/ 291 h 369"/>
                  <a:gd name="T10" fmla="*/ 638 w 1088"/>
                  <a:gd name="T11" fmla="*/ 218 h 369"/>
                  <a:gd name="T12" fmla="*/ 0 w 1088"/>
                  <a:gd name="T13" fmla="*/ 218 h 369"/>
                  <a:gd name="T14" fmla="*/ 0 w 1088"/>
                  <a:gd name="T15" fmla="*/ 73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62" name="Line 99">
                <a:extLst>
                  <a:ext uri="{FF2B5EF4-FFF2-40B4-BE49-F238E27FC236}">
                    <a16:creationId xmlns:a16="http://schemas.microsoft.com/office/drawing/2014/main" id="{170FD312-0C0E-41B8-9D77-BA1A6FA9CA74}"/>
                  </a:ext>
                </a:extLst>
              </p:cNvPr>
              <p:cNvSpPr>
                <a:spLocks noChangeShapeType="1"/>
              </p:cNvSpPr>
              <p:nvPr/>
            </p:nvSpPr>
            <p:spPr bwMode="auto">
              <a:xfrm flipV="1">
                <a:off x="3686" y="3266"/>
                <a:ext cx="818" cy="1"/>
              </a:xfrm>
              <a:prstGeom prst="line">
                <a:avLst/>
              </a:prstGeom>
              <a:noFill/>
              <a:ln w="47625">
                <a:solidFill>
                  <a:srgbClr val="FF0000"/>
                </a:solidFill>
                <a:round/>
                <a:headEnd type="none" w="med"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nvGrpSpPr>
            <p:cNvPr id="65558" name="Group 100">
              <a:extLst>
                <a:ext uri="{FF2B5EF4-FFF2-40B4-BE49-F238E27FC236}">
                  <a16:creationId xmlns:a16="http://schemas.microsoft.com/office/drawing/2014/main" id="{18B1685D-20CF-4A5D-B647-BAB422E5F2E8}"/>
                </a:ext>
              </a:extLst>
            </p:cNvPr>
            <p:cNvGrpSpPr>
              <a:grpSpLocks/>
            </p:cNvGrpSpPr>
            <p:nvPr/>
          </p:nvGrpSpPr>
          <p:grpSpPr bwMode="auto">
            <a:xfrm>
              <a:off x="3797" y="3418"/>
              <a:ext cx="885" cy="276"/>
              <a:chOff x="3680" y="3440"/>
              <a:chExt cx="885" cy="276"/>
            </a:xfrm>
          </p:grpSpPr>
          <p:sp>
            <p:nvSpPr>
              <p:cNvPr id="65559" name="Freeform 101">
                <a:extLst>
                  <a:ext uri="{FF2B5EF4-FFF2-40B4-BE49-F238E27FC236}">
                    <a16:creationId xmlns:a16="http://schemas.microsoft.com/office/drawing/2014/main" id="{7953C96C-07E9-422F-9B2F-E39DB294E857}"/>
                  </a:ext>
                </a:extLst>
              </p:cNvPr>
              <p:cNvSpPr>
                <a:spLocks/>
              </p:cNvSpPr>
              <p:nvPr/>
            </p:nvSpPr>
            <p:spPr bwMode="auto">
              <a:xfrm flipH="1">
                <a:off x="3680" y="3440"/>
                <a:ext cx="885" cy="276"/>
              </a:xfrm>
              <a:custGeom>
                <a:avLst/>
                <a:gdLst>
                  <a:gd name="T0" fmla="*/ 0 w 1088"/>
                  <a:gd name="T1" fmla="*/ 69 h 369"/>
                  <a:gd name="T2" fmla="*/ 621 w 1088"/>
                  <a:gd name="T3" fmla="*/ 70 h 369"/>
                  <a:gd name="T4" fmla="*/ 621 w 1088"/>
                  <a:gd name="T5" fmla="*/ 0 h 369"/>
                  <a:gd name="T6" fmla="*/ 885 w 1088"/>
                  <a:gd name="T7" fmla="*/ 137 h 369"/>
                  <a:gd name="T8" fmla="*/ 621 w 1088"/>
                  <a:gd name="T9" fmla="*/ 276 h 369"/>
                  <a:gd name="T10" fmla="*/ 621 w 1088"/>
                  <a:gd name="T11" fmla="*/ 206 h 369"/>
                  <a:gd name="T12" fmla="*/ 0 w 1088"/>
                  <a:gd name="T13" fmla="*/ 206 h 369"/>
                  <a:gd name="T14" fmla="*/ 0 w 1088"/>
                  <a:gd name="T15" fmla="*/ 69 h 3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369">
                    <a:moveTo>
                      <a:pt x="0" y="92"/>
                    </a:moveTo>
                    <a:lnTo>
                      <a:pt x="764" y="93"/>
                    </a:lnTo>
                    <a:lnTo>
                      <a:pt x="764" y="0"/>
                    </a:lnTo>
                    <a:lnTo>
                      <a:pt x="1088" y="183"/>
                    </a:lnTo>
                    <a:lnTo>
                      <a:pt x="764" y="369"/>
                    </a:lnTo>
                    <a:lnTo>
                      <a:pt x="764" y="276"/>
                    </a:lnTo>
                    <a:lnTo>
                      <a:pt x="0" y="276"/>
                    </a:lnTo>
                    <a:lnTo>
                      <a:pt x="0" y="92"/>
                    </a:lnTo>
                    <a:close/>
                  </a:path>
                </a:pathLst>
              </a:custGeom>
              <a:solidFill>
                <a:schemeClr val="bg2"/>
              </a:solidFill>
              <a:ln w="12700" cap="flat" cmpd="sng">
                <a:solidFill>
                  <a:schemeClr val="tx1"/>
                </a:solidFill>
                <a:prstDash val="solid"/>
                <a:round/>
                <a:headEnd type="none" w="med"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60" name="Line 102">
                <a:extLst>
                  <a:ext uri="{FF2B5EF4-FFF2-40B4-BE49-F238E27FC236}">
                    <a16:creationId xmlns:a16="http://schemas.microsoft.com/office/drawing/2014/main" id="{5151ABEC-289F-41C5-8334-99A00C9A067A}"/>
                  </a:ext>
                </a:extLst>
              </p:cNvPr>
              <p:cNvSpPr>
                <a:spLocks noChangeShapeType="1"/>
              </p:cNvSpPr>
              <p:nvPr/>
            </p:nvSpPr>
            <p:spPr bwMode="auto">
              <a:xfrm flipH="1">
                <a:off x="3796" y="3577"/>
                <a:ext cx="693" cy="0"/>
              </a:xfrm>
              <a:prstGeom prst="line">
                <a:avLst/>
              </a:prstGeom>
              <a:noFill/>
              <a:ln w="47625">
                <a:solidFill>
                  <a:srgbClr val="FF0000"/>
                </a:solidFill>
                <a:round/>
                <a:headEnd type="none" w="med"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grpSp>
      </p:grpSp>
      <p:sp>
        <p:nvSpPr>
          <p:cNvPr id="65555" name="Line 103">
            <a:extLst>
              <a:ext uri="{FF2B5EF4-FFF2-40B4-BE49-F238E27FC236}">
                <a16:creationId xmlns:a16="http://schemas.microsoft.com/office/drawing/2014/main" id="{C00C21D6-99FA-40C7-B572-5E137F881092}"/>
              </a:ext>
            </a:extLst>
          </p:cNvPr>
          <p:cNvSpPr>
            <a:spLocks noChangeShapeType="1"/>
          </p:cNvSpPr>
          <p:nvPr/>
        </p:nvSpPr>
        <p:spPr bwMode="auto">
          <a:xfrm flipH="1" flipV="1">
            <a:off x="8869364" y="1617664"/>
            <a:ext cx="1119187" cy="731837"/>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US"/>
          </a:p>
        </p:txBody>
      </p:sp>
      <p:sp>
        <p:nvSpPr>
          <p:cNvPr id="65556" name="Rectangle 104">
            <a:extLst>
              <a:ext uri="{FF2B5EF4-FFF2-40B4-BE49-F238E27FC236}">
                <a16:creationId xmlns:a16="http://schemas.microsoft.com/office/drawing/2014/main" id="{2963019F-2F75-4CFF-A4FF-DB1441F93A70}"/>
              </a:ext>
            </a:extLst>
          </p:cNvPr>
          <p:cNvSpPr>
            <a:spLocks noGrp="1" noChangeArrowheads="1"/>
          </p:cNvSpPr>
          <p:nvPr>
            <p:ph type="title"/>
          </p:nvPr>
        </p:nvSpPr>
        <p:spPr>
          <a:xfrm>
            <a:off x="447295" y="370116"/>
            <a:ext cx="5418115" cy="723445"/>
          </a:xfrm>
        </p:spPr>
        <p:txBody>
          <a:bodyPr>
            <a:normAutofit/>
          </a:bodyPr>
          <a:lstStyle/>
          <a:p>
            <a:r>
              <a:rPr lang="en-GB" altLang="en-US" sz="3200" dirty="0">
                <a:cs typeface="Times New Roman" panose="02020603050405020304" pitchFamily="18" charset="0"/>
              </a:rPr>
              <a:t>Two Domains within a Site</a:t>
            </a:r>
            <a:endParaRPr lang="en-US" altLang="en-US" sz="3200" dirty="0">
              <a:cs typeface="Times New Roman" panose="02020603050405020304" pitchFamily="18" charset="0"/>
            </a:endParaRPr>
          </a:p>
        </p:txBody>
      </p:sp>
    </p:spTree>
  </p:cSld>
  <p:clrMapOvr>
    <a:masterClrMapping/>
  </p:clrMapOvr>
  <p:transition>
    <p:strips dir="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E978317-CE2C-4ECE-AFB6-CA36F33A5174}"/>
              </a:ext>
            </a:extLst>
          </p:cNvPr>
          <p:cNvSpPr>
            <a:spLocks noChangeArrowheads="1"/>
          </p:cNvSpPr>
          <p:nvPr/>
        </p:nvSpPr>
        <p:spPr bwMode="auto">
          <a:xfrm>
            <a:off x="2057400" y="1371600"/>
            <a:ext cx="4191000" cy="990600"/>
          </a:xfrm>
          <a:prstGeom prst="rect">
            <a:avLst/>
          </a:prstGeom>
          <a:solidFill>
            <a:srgbClr val="99CCFF"/>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87" name="Rectangle 3">
            <a:extLst>
              <a:ext uri="{FF2B5EF4-FFF2-40B4-BE49-F238E27FC236}">
                <a16:creationId xmlns:a16="http://schemas.microsoft.com/office/drawing/2014/main" id="{90D0F480-E6B6-4290-9F21-E20F07A53C0B}"/>
              </a:ext>
            </a:extLst>
          </p:cNvPr>
          <p:cNvSpPr>
            <a:spLocks noGrp="1" noChangeArrowheads="1"/>
          </p:cNvSpPr>
          <p:nvPr>
            <p:ph type="title"/>
          </p:nvPr>
        </p:nvSpPr>
        <p:spPr>
          <a:xfrm>
            <a:off x="114300" y="357870"/>
            <a:ext cx="5715000" cy="723445"/>
          </a:xfrm>
        </p:spPr>
        <p:txBody>
          <a:bodyPr>
            <a:normAutofit/>
          </a:bodyPr>
          <a:lstStyle/>
          <a:p>
            <a:pPr eaLnBrk="1" hangingPunct="1"/>
            <a:r>
              <a:rPr lang="en-GB" altLang="en-US" sz="3200" dirty="0">
                <a:cs typeface="Times New Roman" panose="02020603050405020304" pitchFamily="18" charset="0"/>
              </a:rPr>
              <a:t>Expanded Ring Topology</a:t>
            </a:r>
            <a:r>
              <a:rPr lang="en-US" altLang="en-US" sz="3200" dirty="0">
                <a:cs typeface="Times New Roman" panose="02020603050405020304" pitchFamily="18" charset="0"/>
              </a:rPr>
              <a:t> </a:t>
            </a:r>
          </a:p>
        </p:txBody>
      </p:sp>
      <p:grpSp>
        <p:nvGrpSpPr>
          <p:cNvPr id="67588" name="Group 4">
            <a:extLst>
              <a:ext uri="{FF2B5EF4-FFF2-40B4-BE49-F238E27FC236}">
                <a16:creationId xmlns:a16="http://schemas.microsoft.com/office/drawing/2014/main" id="{CCA60130-B7EE-4D1A-8710-35BD295198A8}"/>
              </a:ext>
            </a:extLst>
          </p:cNvPr>
          <p:cNvGrpSpPr>
            <a:grpSpLocks/>
          </p:cNvGrpSpPr>
          <p:nvPr/>
        </p:nvGrpSpPr>
        <p:grpSpPr bwMode="auto">
          <a:xfrm>
            <a:off x="2286001" y="2057401"/>
            <a:ext cx="7764463" cy="3768725"/>
            <a:chOff x="480" y="1296"/>
            <a:chExt cx="4891" cy="2374"/>
          </a:xfrm>
        </p:grpSpPr>
        <p:sp>
          <p:nvSpPr>
            <p:cNvPr id="67596" name="Oval 5">
              <a:extLst>
                <a:ext uri="{FF2B5EF4-FFF2-40B4-BE49-F238E27FC236}">
                  <a16:creationId xmlns:a16="http://schemas.microsoft.com/office/drawing/2014/main" id="{CAA5A66F-3FD2-4638-98A5-DDAE5FC02DBD}"/>
                </a:ext>
              </a:extLst>
            </p:cNvPr>
            <p:cNvSpPr>
              <a:spLocks noChangeArrowheads="1"/>
            </p:cNvSpPr>
            <p:nvPr/>
          </p:nvSpPr>
          <p:spPr bwMode="auto">
            <a:xfrm>
              <a:off x="480" y="1296"/>
              <a:ext cx="4891" cy="2374"/>
            </a:xfrm>
            <a:prstGeom prst="ellipse">
              <a:avLst/>
            </a:prstGeom>
            <a:solidFill>
              <a:srgbClr val="B2B2B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67597" name="Group 6">
              <a:extLst>
                <a:ext uri="{FF2B5EF4-FFF2-40B4-BE49-F238E27FC236}">
                  <a16:creationId xmlns:a16="http://schemas.microsoft.com/office/drawing/2014/main" id="{5AF5E658-2DD9-4289-AF5B-8C40390097DC}"/>
                </a:ext>
              </a:extLst>
            </p:cNvPr>
            <p:cNvGrpSpPr>
              <a:grpSpLocks/>
            </p:cNvGrpSpPr>
            <p:nvPr/>
          </p:nvGrpSpPr>
          <p:grpSpPr bwMode="auto">
            <a:xfrm>
              <a:off x="960" y="1776"/>
              <a:ext cx="425" cy="813"/>
              <a:chOff x="913" y="2190"/>
              <a:chExt cx="404" cy="813"/>
            </a:xfrm>
          </p:grpSpPr>
          <p:graphicFrame>
            <p:nvGraphicFramePr>
              <p:cNvPr id="67635" name="Object 7">
                <a:extLst>
                  <a:ext uri="{FF2B5EF4-FFF2-40B4-BE49-F238E27FC236}">
                    <a16:creationId xmlns:a16="http://schemas.microsoft.com/office/drawing/2014/main" id="{FDA93960-D990-4A51-99D5-09465AB68D00}"/>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56" name="Bitmap Image" r:id="rId3" imgW="457143" imgH="960127" progId="Paint.Picture">
                      <p:embed/>
                    </p:oleObj>
                  </mc:Choice>
                  <mc:Fallback>
                    <p:oleObj name="Bitmap Image" r:id="rId3" imgW="457143" imgH="960127" progId="Paint.Picture">
                      <p:embed/>
                      <p:pic>
                        <p:nvPicPr>
                          <p:cNvPr id="67635" name="Object 7">
                            <a:extLst>
                              <a:ext uri="{FF2B5EF4-FFF2-40B4-BE49-F238E27FC236}">
                                <a16:creationId xmlns:a16="http://schemas.microsoft.com/office/drawing/2014/main" id="{FDA93960-D990-4A51-99D5-09465AB68D0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36" name="Text Box 8">
                <a:extLst>
                  <a:ext uri="{FF2B5EF4-FFF2-40B4-BE49-F238E27FC236}">
                    <a16:creationId xmlns:a16="http://schemas.microsoft.com/office/drawing/2014/main" id="{BE7B972D-14ED-4B8F-9809-86601CB5DE67}"/>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DC1</a:t>
                </a:r>
                <a:endParaRPr lang="en-US" altLang="en-US" dirty="0"/>
              </a:p>
            </p:txBody>
          </p:sp>
        </p:grpSp>
        <p:grpSp>
          <p:nvGrpSpPr>
            <p:cNvPr id="67598" name="Group 9">
              <a:extLst>
                <a:ext uri="{FF2B5EF4-FFF2-40B4-BE49-F238E27FC236}">
                  <a16:creationId xmlns:a16="http://schemas.microsoft.com/office/drawing/2014/main" id="{B5066A82-E48D-4475-BA4B-8FBEF660DCCF}"/>
                </a:ext>
              </a:extLst>
            </p:cNvPr>
            <p:cNvGrpSpPr>
              <a:grpSpLocks/>
            </p:cNvGrpSpPr>
            <p:nvPr/>
          </p:nvGrpSpPr>
          <p:grpSpPr bwMode="auto">
            <a:xfrm>
              <a:off x="1776" y="1536"/>
              <a:ext cx="425" cy="813"/>
              <a:chOff x="913" y="2190"/>
              <a:chExt cx="404" cy="813"/>
            </a:xfrm>
          </p:grpSpPr>
          <p:graphicFrame>
            <p:nvGraphicFramePr>
              <p:cNvPr id="67633" name="Object 10">
                <a:extLst>
                  <a:ext uri="{FF2B5EF4-FFF2-40B4-BE49-F238E27FC236}">
                    <a16:creationId xmlns:a16="http://schemas.microsoft.com/office/drawing/2014/main" id="{ED2F59BB-37A9-4144-8F35-2EFCD790427E}"/>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57" name="Bitmap Image" r:id="rId5" imgW="457143" imgH="960127" progId="Paint.Picture">
                      <p:embed/>
                    </p:oleObj>
                  </mc:Choice>
                  <mc:Fallback>
                    <p:oleObj name="Bitmap Image" r:id="rId5" imgW="457143" imgH="960127" progId="Paint.Picture">
                      <p:embed/>
                      <p:pic>
                        <p:nvPicPr>
                          <p:cNvPr id="67633" name="Object 10">
                            <a:extLst>
                              <a:ext uri="{FF2B5EF4-FFF2-40B4-BE49-F238E27FC236}">
                                <a16:creationId xmlns:a16="http://schemas.microsoft.com/office/drawing/2014/main" id="{ED2F59BB-37A9-4144-8F35-2EFCD79042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34" name="Text Box 11">
                <a:extLst>
                  <a:ext uri="{FF2B5EF4-FFF2-40B4-BE49-F238E27FC236}">
                    <a16:creationId xmlns:a16="http://schemas.microsoft.com/office/drawing/2014/main" id="{CDDCCC61-2D4F-4756-93E8-87584921DC9B}"/>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2</a:t>
                </a:r>
                <a:endParaRPr lang="en-US" altLang="en-US" dirty="0"/>
              </a:p>
            </p:txBody>
          </p:sp>
        </p:grpSp>
        <p:grpSp>
          <p:nvGrpSpPr>
            <p:cNvPr id="67599" name="Group 12">
              <a:extLst>
                <a:ext uri="{FF2B5EF4-FFF2-40B4-BE49-F238E27FC236}">
                  <a16:creationId xmlns:a16="http://schemas.microsoft.com/office/drawing/2014/main" id="{DC014B3E-B38A-489B-8AA7-88D2F4D5CF29}"/>
                </a:ext>
              </a:extLst>
            </p:cNvPr>
            <p:cNvGrpSpPr>
              <a:grpSpLocks/>
            </p:cNvGrpSpPr>
            <p:nvPr/>
          </p:nvGrpSpPr>
          <p:grpSpPr bwMode="auto">
            <a:xfrm>
              <a:off x="2688" y="1488"/>
              <a:ext cx="425" cy="813"/>
              <a:chOff x="913" y="2190"/>
              <a:chExt cx="404" cy="813"/>
            </a:xfrm>
          </p:grpSpPr>
          <p:graphicFrame>
            <p:nvGraphicFramePr>
              <p:cNvPr id="67631" name="Object 13">
                <a:extLst>
                  <a:ext uri="{FF2B5EF4-FFF2-40B4-BE49-F238E27FC236}">
                    <a16:creationId xmlns:a16="http://schemas.microsoft.com/office/drawing/2014/main" id="{3BFA9F3E-F027-4DF6-BEC5-20B9E465227C}"/>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58" name="Bitmap Image" r:id="rId6" imgW="457143" imgH="960127" progId="Paint.Picture">
                      <p:embed/>
                    </p:oleObj>
                  </mc:Choice>
                  <mc:Fallback>
                    <p:oleObj name="Bitmap Image" r:id="rId6" imgW="457143" imgH="960127" progId="Paint.Picture">
                      <p:embed/>
                      <p:pic>
                        <p:nvPicPr>
                          <p:cNvPr id="67631" name="Object 13">
                            <a:extLst>
                              <a:ext uri="{FF2B5EF4-FFF2-40B4-BE49-F238E27FC236}">
                                <a16:creationId xmlns:a16="http://schemas.microsoft.com/office/drawing/2014/main" id="{3BFA9F3E-F027-4DF6-BEC5-20B9E465227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32" name="Text Box 14">
                <a:extLst>
                  <a:ext uri="{FF2B5EF4-FFF2-40B4-BE49-F238E27FC236}">
                    <a16:creationId xmlns:a16="http://schemas.microsoft.com/office/drawing/2014/main" id="{EDCD5586-01C9-4CA8-A57A-CA92D5F3228A}"/>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3</a:t>
                </a:r>
                <a:endParaRPr lang="en-US" altLang="en-US" dirty="0"/>
              </a:p>
            </p:txBody>
          </p:sp>
        </p:grpSp>
        <p:grpSp>
          <p:nvGrpSpPr>
            <p:cNvPr id="67600" name="Group 15">
              <a:extLst>
                <a:ext uri="{FF2B5EF4-FFF2-40B4-BE49-F238E27FC236}">
                  <a16:creationId xmlns:a16="http://schemas.microsoft.com/office/drawing/2014/main" id="{0E41194E-61C3-4ADA-BF63-157496204A52}"/>
                </a:ext>
              </a:extLst>
            </p:cNvPr>
            <p:cNvGrpSpPr>
              <a:grpSpLocks/>
            </p:cNvGrpSpPr>
            <p:nvPr/>
          </p:nvGrpSpPr>
          <p:grpSpPr bwMode="auto">
            <a:xfrm>
              <a:off x="3504" y="1536"/>
              <a:ext cx="425" cy="813"/>
              <a:chOff x="913" y="2190"/>
              <a:chExt cx="404" cy="813"/>
            </a:xfrm>
          </p:grpSpPr>
          <p:graphicFrame>
            <p:nvGraphicFramePr>
              <p:cNvPr id="67629" name="Object 16">
                <a:extLst>
                  <a:ext uri="{FF2B5EF4-FFF2-40B4-BE49-F238E27FC236}">
                    <a16:creationId xmlns:a16="http://schemas.microsoft.com/office/drawing/2014/main" id="{2B96765A-325E-4337-9CBB-F67540DF4DEB}"/>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59" name="Bitmap Image" r:id="rId7" imgW="457143" imgH="960127" progId="Paint.Picture">
                      <p:embed/>
                    </p:oleObj>
                  </mc:Choice>
                  <mc:Fallback>
                    <p:oleObj name="Bitmap Image" r:id="rId7" imgW="457143" imgH="960127" progId="Paint.Picture">
                      <p:embed/>
                      <p:pic>
                        <p:nvPicPr>
                          <p:cNvPr id="67629" name="Object 16">
                            <a:extLst>
                              <a:ext uri="{FF2B5EF4-FFF2-40B4-BE49-F238E27FC236}">
                                <a16:creationId xmlns:a16="http://schemas.microsoft.com/office/drawing/2014/main" id="{2B96765A-325E-4337-9CBB-F67540DF4DE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30" name="Text Box 17">
                <a:extLst>
                  <a:ext uri="{FF2B5EF4-FFF2-40B4-BE49-F238E27FC236}">
                    <a16:creationId xmlns:a16="http://schemas.microsoft.com/office/drawing/2014/main" id="{55B56F2A-4889-4B5C-8908-1A460FD38DDC}"/>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4</a:t>
                </a:r>
                <a:endParaRPr lang="en-US" altLang="en-US" dirty="0"/>
              </a:p>
            </p:txBody>
          </p:sp>
        </p:grpSp>
        <p:grpSp>
          <p:nvGrpSpPr>
            <p:cNvPr id="67601" name="Group 18">
              <a:extLst>
                <a:ext uri="{FF2B5EF4-FFF2-40B4-BE49-F238E27FC236}">
                  <a16:creationId xmlns:a16="http://schemas.microsoft.com/office/drawing/2014/main" id="{9AF8FC87-FB3C-47B3-A218-8F26204C3638}"/>
                </a:ext>
              </a:extLst>
            </p:cNvPr>
            <p:cNvGrpSpPr>
              <a:grpSpLocks/>
            </p:cNvGrpSpPr>
            <p:nvPr/>
          </p:nvGrpSpPr>
          <p:grpSpPr bwMode="auto">
            <a:xfrm>
              <a:off x="1488" y="2496"/>
              <a:ext cx="425" cy="813"/>
              <a:chOff x="913" y="2190"/>
              <a:chExt cx="404" cy="813"/>
            </a:xfrm>
          </p:grpSpPr>
          <p:graphicFrame>
            <p:nvGraphicFramePr>
              <p:cNvPr id="67627" name="Object 19">
                <a:extLst>
                  <a:ext uri="{FF2B5EF4-FFF2-40B4-BE49-F238E27FC236}">
                    <a16:creationId xmlns:a16="http://schemas.microsoft.com/office/drawing/2014/main" id="{A7F8F6B7-1971-4A37-91FE-FF1615E97D44}"/>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60" name="Bitmap Image" r:id="rId8" imgW="457143" imgH="960127" progId="Paint.Picture">
                      <p:embed/>
                    </p:oleObj>
                  </mc:Choice>
                  <mc:Fallback>
                    <p:oleObj name="Bitmap Image" r:id="rId8" imgW="457143" imgH="960127" progId="Paint.Picture">
                      <p:embed/>
                      <p:pic>
                        <p:nvPicPr>
                          <p:cNvPr id="67627" name="Object 19">
                            <a:extLst>
                              <a:ext uri="{FF2B5EF4-FFF2-40B4-BE49-F238E27FC236}">
                                <a16:creationId xmlns:a16="http://schemas.microsoft.com/office/drawing/2014/main" id="{A7F8F6B7-1971-4A37-91FE-FF1615E97D4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28" name="Text Box 20">
                <a:extLst>
                  <a:ext uri="{FF2B5EF4-FFF2-40B4-BE49-F238E27FC236}">
                    <a16:creationId xmlns:a16="http://schemas.microsoft.com/office/drawing/2014/main" id="{90329EB7-05AA-4438-B837-60130C6820F5}"/>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DC1</a:t>
                </a:r>
                <a:r>
                  <a:rPr lang="en-GB" altLang="en-US" b="1" dirty="0"/>
                  <a:t>0</a:t>
                </a:r>
                <a:endParaRPr lang="en-US" altLang="en-US" dirty="0"/>
              </a:p>
            </p:txBody>
          </p:sp>
        </p:grpSp>
        <p:grpSp>
          <p:nvGrpSpPr>
            <p:cNvPr id="67602" name="Group 21">
              <a:extLst>
                <a:ext uri="{FF2B5EF4-FFF2-40B4-BE49-F238E27FC236}">
                  <a16:creationId xmlns:a16="http://schemas.microsoft.com/office/drawing/2014/main" id="{962215FA-1F54-4987-8270-A66BC2B3A704}"/>
                </a:ext>
              </a:extLst>
            </p:cNvPr>
            <p:cNvGrpSpPr>
              <a:grpSpLocks/>
            </p:cNvGrpSpPr>
            <p:nvPr/>
          </p:nvGrpSpPr>
          <p:grpSpPr bwMode="auto">
            <a:xfrm>
              <a:off x="2352" y="2640"/>
              <a:ext cx="425" cy="813"/>
              <a:chOff x="913" y="2190"/>
              <a:chExt cx="404" cy="813"/>
            </a:xfrm>
          </p:grpSpPr>
          <p:graphicFrame>
            <p:nvGraphicFramePr>
              <p:cNvPr id="67625" name="Object 22">
                <a:extLst>
                  <a:ext uri="{FF2B5EF4-FFF2-40B4-BE49-F238E27FC236}">
                    <a16:creationId xmlns:a16="http://schemas.microsoft.com/office/drawing/2014/main" id="{9AD21409-D874-49E4-AB14-73DFFEB17C8C}"/>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61" name="Bitmap Image" r:id="rId9" imgW="457143" imgH="960127" progId="Paint.Picture">
                      <p:embed/>
                    </p:oleObj>
                  </mc:Choice>
                  <mc:Fallback>
                    <p:oleObj name="Bitmap Image" r:id="rId9" imgW="457143" imgH="960127" progId="Paint.Picture">
                      <p:embed/>
                      <p:pic>
                        <p:nvPicPr>
                          <p:cNvPr id="67625" name="Object 22">
                            <a:extLst>
                              <a:ext uri="{FF2B5EF4-FFF2-40B4-BE49-F238E27FC236}">
                                <a16:creationId xmlns:a16="http://schemas.microsoft.com/office/drawing/2014/main" id="{9AD21409-D874-49E4-AB14-73DFFEB17C8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26" name="Text Box 23">
                <a:extLst>
                  <a:ext uri="{FF2B5EF4-FFF2-40B4-BE49-F238E27FC236}">
                    <a16:creationId xmlns:a16="http://schemas.microsoft.com/office/drawing/2014/main" id="{C6024B80-F039-4874-94AE-92D451E1C062}"/>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9</a:t>
                </a:r>
                <a:endParaRPr lang="en-US" altLang="en-US" dirty="0"/>
              </a:p>
            </p:txBody>
          </p:sp>
        </p:grpSp>
        <p:grpSp>
          <p:nvGrpSpPr>
            <p:cNvPr id="67603" name="Group 24">
              <a:extLst>
                <a:ext uri="{FF2B5EF4-FFF2-40B4-BE49-F238E27FC236}">
                  <a16:creationId xmlns:a16="http://schemas.microsoft.com/office/drawing/2014/main" id="{F66D071F-EC9B-4FF2-B9AB-434160690F7F}"/>
                </a:ext>
              </a:extLst>
            </p:cNvPr>
            <p:cNvGrpSpPr>
              <a:grpSpLocks/>
            </p:cNvGrpSpPr>
            <p:nvPr/>
          </p:nvGrpSpPr>
          <p:grpSpPr bwMode="auto">
            <a:xfrm>
              <a:off x="3168" y="2688"/>
              <a:ext cx="425" cy="813"/>
              <a:chOff x="913" y="2190"/>
              <a:chExt cx="404" cy="813"/>
            </a:xfrm>
          </p:grpSpPr>
          <p:graphicFrame>
            <p:nvGraphicFramePr>
              <p:cNvPr id="67623" name="Object 25">
                <a:extLst>
                  <a:ext uri="{FF2B5EF4-FFF2-40B4-BE49-F238E27FC236}">
                    <a16:creationId xmlns:a16="http://schemas.microsoft.com/office/drawing/2014/main" id="{0A52158C-73A7-45BC-AE58-6AF0A64F85B7}"/>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62" name="Bitmap Image" r:id="rId10" imgW="457143" imgH="960127" progId="Paint.Picture">
                      <p:embed/>
                    </p:oleObj>
                  </mc:Choice>
                  <mc:Fallback>
                    <p:oleObj name="Bitmap Image" r:id="rId10" imgW="457143" imgH="960127" progId="Paint.Picture">
                      <p:embed/>
                      <p:pic>
                        <p:nvPicPr>
                          <p:cNvPr id="67623" name="Object 25">
                            <a:extLst>
                              <a:ext uri="{FF2B5EF4-FFF2-40B4-BE49-F238E27FC236}">
                                <a16:creationId xmlns:a16="http://schemas.microsoft.com/office/drawing/2014/main" id="{0A52158C-73A7-45BC-AE58-6AF0A64F85B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24" name="Text Box 26">
                <a:extLst>
                  <a:ext uri="{FF2B5EF4-FFF2-40B4-BE49-F238E27FC236}">
                    <a16:creationId xmlns:a16="http://schemas.microsoft.com/office/drawing/2014/main" id="{E2C882D2-D1ED-400F-8976-65F86D3E7245}"/>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8</a:t>
                </a:r>
                <a:endParaRPr lang="en-US" altLang="en-US" dirty="0"/>
              </a:p>
            </p:txBody>
          </p:sp>
        </p:grpSp>
        <p:grpSp>
          <p:nvGrpSpPr>
            <p:cNvPr id="67604" name="Group 27">
              <a:extLst>
                <a:ext uri="{FF2B5EF4-FFF2-40B4-BE49-F238E27FC236}">
                  <a16:creationId xmlns:a16="http://schemas.microsoft.com/office/drawing/2014/main" id="{D33D9C8D-1A98-4CD8-B65A-0ED26BCF2645}"/>
                </a:ext>
              </a:extLst>
            </p:cNvPr>
            <p:cNvGrpSpPr>
              <a:grpSpLocks/>
            </p:cNvGrpSpPr>
            <p:nvPr/>
          </p:nvGrpSpPr>
          <p:grpSpPr bwMode="auto">
            <a:xfrm>
              <a:off x="3984" y="2544"/>
              <a:ext cx="425" cy="813"/>
              <a:chOff x="913" y="2190"/>
              <a:chExt cx="404" cy="813"/>
            </a:xfrm>
          </p:grpSpPr>
          <p:graphicFrame>
            <p:nvGraphicFramePr>
              <p:cNvPr id="67621" name="Object 28">
                <a:extLst>
                  <a:ext uri="{FF2B5EF4-FFF2-40B4-BE49-F238E27FC236}">
                    <a16:creationId xmlns:a16="http://schemas.microsoft.com/office/drawing/2014/main" id="{77C6F677-9741-4614-8BA6-47B2F518877F}"/>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63" name="Bitmap Image" r:id="rId11" imgW="457143" imgH="960127" progId="Paint.Picture">
                      <p:embed/>
                    </p:oleObj>
                  </mc:Choice>
                  <mc:Fallback>
                    <p:oleObj name="Bitmap Image" r:id="rId11" imgW="457143" imgH="960127" progId="Paint.Picture">
                      <p:embed/>
                      <p:pic>
                        <p:nvPicPr>
                          <p:cNvPr id="67621" name="Object 28">
                            <a:extLst>
                              <a:ext uri="{FF2B5EF4-FFF2-40B4-BE49-F238E27FC236}">
                                <a16:creationId xmlns:a16="http://schemas.microsoft.com/office/drawing/2014/main" id="{77C6F677-9741-4614-8BA6-47B2F518877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22" name="Text Box 29">
                <a:extLst>
                  <a:ext uri="{FF2B5EF4-FFF2-40B4-BE49-F238E27FC236}">
                    <a16:creationId xmlns:a16="http://schemas.microsoft.com/office/drawing/2014/main" id="{88E4091C-18AB-4C54-85C2-AB382D063359}"/>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7</a:t>
                </a:r>
                <a:endParaRPr lang="en-US" altLang="en-US" dirty="0"/>
              </a:p>
            </p:txBody>
          </p:sp>
        </p:grpSp>
        <p:grpSp>
          <p:nvGrpSpPr>
            <p:cNvPr id="67605" name="Group 30">
              <a:extLst>
                <a:ext uri="{FF2B5EF4-FFF2-40B4-BE49-F238E27FC236}">
                  <a16:creationId xmlns:a16="http://schemas.microsoft.com/office/drawing/2014/main" id="{8DE1AA1A-740A-43DC-9C95-61411F69C95A}"/>
                </a:ext>
              </a:extLst>
            </p:cNvPr>
            <p:cNvGrpSpPr>
              <a:grpSpLocks/>
            </p:cNvGrpSpPr>
            <p:nvPr/>
          </p:nvGrpSpPr>
          <p:grpSpPr bwMode="auto">
            <a:xfrm>
              <a:off x="4752" y="1968"/>
              <a:ext cx="425" cy="813"/>
              <a:chOff x="913" y="2190"/>
              <a:chExt cx="404" cy="813"/>
            </a:xfrm>
          </p:grpSpPr>
          <p:graphicFrame>
            <p:nvGraphicFramePr>
              <p:cNvPr id="67619" name="Object 31">
                <a:extLst>
                  <a:ext uri="{FF2B5EF4-FFF2-40B4-BE49-F238E27FC236}">
                    <a16:creationId xmlns:a16="http://schemas.microsoft.com/office/drawing/2014/main" id="{5BB82C3A-20B8-49D0-AF2A-337048A1170E}"/>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64" name="Bitmap Image" r:id="rId12" imgW="457143" imgH="960127" progId="Paint.Picture">
                      <p:embed/>
                    </p:oleObj>
                  </mc:Choice>
                  <mc:Fallback>
                    <p:oleObj name="Bitmap Image" r:id="rId12" imgW="457143" imgH="960127" progId="Paint.Picture">
                      <p:embed/>
                      <p:pic>
                        <p:nvPicPr>
                          <p:cNvPr id="67619" name="Object 31">
                            <a:extLst>
                              <a:ext uri="{FF2B5EF4-FFF2-40B4-BE49-F238E27FC236}">
                                <a16:creationId xmlns:a16="http://schemas.microsoft.com/office/drawing/2014/main" id="{5BB82C3A-20B8-49D0-AF2A-337048A1170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20" name="Text Box 32">
                <a:extLst>
                  <a:ext uri="{FF2B5EF4-FFF2-40B4-BE49-F238E27FC236}">
                    <a16:creationId xmlns:a16="http://schemas.microsoft.com/office/drawing/2014/main" id="{9E49B0BF-FAA9-4F39-8E1C-E2F82CB532EF}"/>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6</a:t>
                </a:r>
                <a:endParaRPr lang="en-US" altLang="en-US" dirty="0"/>
              </a:p>
            </p:txBody>
          </p:sp>
        </p:grpSp>
        <p:grpSp>
          <p:nvGrpSpPr>
            <p:cNvPr id="67606" name="Group 33">
              <a:extLst>
                <a:ext uri="{FF2B5EF4-FFF2-40B4-BE49-F238E27FC236}">
                  <a16:creationId xmlns:a16="http://schemas.microsoft.com/office/drawing/2014/main" id="{2244778F-1D7A-467C-917B-E24A9E3134D3}"/>
                </a:ext>
              </a:extLst>
            </p:cNvPr>
            <p:cNvGrpSpPr>
              <a:grpSpLocks/>
            </p:cNvGrpSpPr>
            <p:nvPr/>
          </p:nvGrpSpPr>
          <p:grpSpPr bwMode="auto">
            <a:xfrm>
              <a:off x="4080" y="1536"/>
              <a:ext cx="425" cy="813"/>
              <a:chOff x="913" y="2190"/>
              <a:chExt cx="404" cy="813"/>
            </a:xfrm>
          </p:grpSpPr>
          <p:graphicFrame>
            <p:nvGraphicFramePr>
              <p:cNvPr id="67617" name="Object 34">
                <a:extLst>
                  <a:ext uri="{FF2B5EF4-FFF2-40B4-BE49-F238E27FC236}">
                    <a16:creationId xmlns:a16="http://schemas.microsoft.com/office/drawing/2014/main" id="{4EB9AD10-9A3F-47DD-B83C-BAF98022EA2A}"/>
                  </a:ext>
                </a:extLst>
              </p:cNvPr>
              <p:cNvGraphicFramePr>
                <a:graphicFrameLocks/>
              </p:cNvGraphicFramePr>
              <p:nvPr/>
            </p:nvGraphicFramePr>
            <p:xfrm>
              <a:off x="988" y="2190"/>
              <a:ext cx="253" cy="580"/>
            </p:xfrm>
            <a:graphic>
              <a:graphicData uri="http://schemas.openxmlformats.org/presentationml/2006/ole">
                <mc:AlternateContent xmlns:mc="http://schemas.openxmlformats.org/markup-compatibility/2006">
                  <mc:Choice xmlns:v="urn:schemas-microsoft-com:vml" Requires="v">
                    <p:oleObj spid="_x0000_s16865" name="Bitmap Image" r:id="rId13" imgW="457143" imgH="960127" progId="Paint.Picture">
                      <p:embed/>
                    </p:oleObj>
                  </mc:Choice>
                  <mc:Fallback>
                    <p:oleObj name="Bitmap Image" r:id="rId13" imgW="457143" imgH="960127" progId="Paint.Picture">
                      <p:embed/>
                      <p:pic>
                        <p:nvPicPr>
                          <p:cNvPr id="67617" name="Object 34">
                            <a:extLst>
                              <a:ext uri="{FF2B5EF4-FFF2-40B4-BE49-F238E27FC236}">
                                <a16:creationId xmlns:a16="http://schemas.microsoft.com/office/drawing/2014/main" id="{4EB9AD10-9A3F-47DD-B83C-BAF98022EA2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 y="2190"/>
                            <a:ext cx="253" cy="580"/>
                          </a:xfrm>
                          <a:prstGeom prst="rect">
                            <a:avLst/>
                          </a:prstGeom>
                          <a:gradFill rotWithShape="0">
                            <a:gsLst>
                              <a:gs pos="0">
                                <a:srgbClr val="76762F"/>
                              </a:gs>
                              <a:gs pos="50000">
                                <a:srgbClr val="FFFF66"/>
                              </a:gs>
                              <a:gs pos="100000">
                                <a:srgbClr val="7676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18" name="Text Box 35">
                <a:extLst>
                  <a:ext uri="{FF2B5EF4-FFF2-40B4-BE49-F238E27FC236}">
                    <a16:creationId xmlns:a16="http://schemas.microsoft.com/office/drawing/2014/main" id="{BF4E5257-D528-4AB1-BAEB-39B586E0A2B2}"/>
                  </a:ext>
                </a:extLst>
              </p:cNvPr>
              <p:cNvSpPr txBox="1">
                <a:spLocks noChangeArrowheads="1"/>
              </p:cNvSpPr>
              <p:nvPr/>
            </p:nvSpPr>
            <p:spPr bwMode="auto">
              <a:xfrm>
                <a:off x="913" y="2772"/>
                <a:ext cx="404" cy="231"/>
              </a:xfrm>
              <a:prstGeom prst="rect">
                <a:avLst/>
              </a:prstGeom>
              <a:gradFill rotWithShape="0">
                <a:gsLst>
                  <a:gs pos="0">
                    <a:srgbClr val="FFFFCA"/>
                  </a:gs>
                  <a:gs pos="100000">
                    <a:srgbClr val="FFFF66"/>
                  </a:gs>
                </a:gsLst>
                <a:lin ang="5400000" scaled="1"/>
              </a:gradFill>
              <a:ln w="952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dirty="0"/>
                  <a:t>DC</a:t>
                </a:r>
                <a:r>
                  <a:rPr lang="en-GB" altLang="en-US" b="1" dirty="0"/>
                  <a:t>5</a:t>
                </a:r>
                <a:endParaRPr lang="en-US" altLang="en-US" dirty="0"/>
              </a:p>
            </p:txBody>
          </p:sp>
        </p:grpSp>
        <p:sp>
          <p:nvSpPr>
            <p:cNvPr id="67607" name="AutoShape 36">
              <a:extLst>
                <a:ext uri="{FF2B5EF4-FFF2-40B4-BE49-F238E27FC236}">
                  <a16:creationId xmlns:a16="http://schemas.microsoft.com/office/drawing/2014/main" id="{E8074A26-99CA-47DD-887F-11B0F54FCF60}"/>
                </a:ext>
              </a:extLst>
            </p:cNvPr>
            <p:cNvSpPr>
              <a:spLocks noChangeArrowheads="1"/>
            </p:cNvSpPr>
            <p:nvPr/>
          </p:nvSpPr>
          <p:spPr bwMode="auto">
            <a:xfrm>
              <a:off x="1392" y="1920"/>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08" name="AutoShape 37">
              <a:extLst>
                <a:ext uri="{FF2B5EF4-FFF2-40B4-BE49-F238E27FC236}">
                  <a16:creationId xmlns:a16="http://schemas.microsoft.com/office/drawing/2014/main" id="{902D38C4-2637-4E22-880A-419533D7F3E7}"/>
                </a:ext>
              </a:extLst>
            </p:cNvPr>
            <p:cNvSpPr>
              <a:spLocks noChangeArrowheads="1"/>
            </p:cNvSpPr>
            <p:nvPr/>
          </p:nvSpPr>
          <p:spPr bwMode="auto">
            <a:xfrm>
              <a:off x="2256" y="1776"/>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09" name="AutoShape 38">
              <a:extLst>
                <a:ext uri="{FF2B5EF4-FFF2-40B4-BE49-F238E27FC236}">
                  <a16:creationId xmlns:a16="http://schemas.microsoft.com/office/drawing/2014/main" id="{5EAC9603-00B2-4BC9-BC49-F16757AD1C2B}"/>
                </a:ext>
              </a:extLst>
            </p:cNvPr>
            <p:cNvSpPr>
              <a:spLocks noChangeArrowheads="1"/>
            </p:cNvSpPr>
            <p:nvPr/>
          </p:nvSpPr>
          <p:spPr bwMode="auto">
            <a:xfrm>
              <a:off x="3120" y="1728"/>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10" name="AutoShape 39">
              <a:extLst>
                <a:ext uri="{FF2B5EF4-FFF2-40B4-BE49-F238E27FC236}">
                  <a16:creationId xmlns:a16="http://schemas.microsoft.com/office/drawing/2014/main" id="{E4879112-F27E-4CED-A7DB-528FB9A65CAC}"/>
                </a:ext>
              </a:extLst>
            </p:cNvPr>
            <p:cNvSpPr>
              <a:spLocks noChangeArrowheads="1"/>
            </p:cNvSpPr>
            <p:nvPr/>
          </p:nvSpPr>
          <p:spPr bwMode="auto">
            <a:xfrm>
              <a:off x="3840" y="1776"/>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11" name="AutoShape 40">
              <a:extLst>
                <a:ext uri="{FF2B5EF4-FFF2-40B4-BE49-F238E27FC236}">
                  <a16:creationId xmlns:a16="http://schemas.microsoft.com/office/drawing/2014/main" id="{587218A3-32BC-45EC-8FAA-09FBF8701BA2}"/>
                </a:ext>
              </a:extLst>
            </p:cNvPr>
            <p:cNvSpPr>
              <a:spLocks noChangeArrowheads="1"/>
            </p:cNvSpPr>
            <p:nvPr/>
          </p:nvSpPr>
          <p:spPr bwMode="auto">
            <a:xfrm>
              <a:off x="4464" y="1920"/>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12" name="AutoShape 41">
              <a:extLst>
                <a:ext uri="{FF2B5EF4-FFF2-40B4-BE49-F238E27FC236}">
                  <a16:creationId xmlns:a16="http://schemas.microsoft.com/office/drawing/2014/main" id="{2789CB20-5300-4943-B45B-03FBF357EA85}"/>
                </a:ext>
              </a:extLst>
            </p:cNvPr>
            <p:cNvSpPr>
              <a:spLocks noChangeArrowheads="1"/>
            </p:cNvSpPr>
            <p:nvPr/>
          </p:nvSpPr>
          <p:spPr bwMode="auto">
            <a:xfrm>
              <a:off x="1200" y="2688"/>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800">
                <a:latin typeface="Times New Roman" panose="02020603050405020304" pitchFamily="18" charset="0"/>
              </a:endParaRPr>
            </a:p>
          </p:txBody>
        </p:sp>
        <p:sp>
          <p:nvSpPr>
            <p:cNvPr id="67613" name="AutoShape 42">
              <a:extLst>
                <a:ext uri="{FF2B5EF4-FFF2-40B4-BE49-F238E27FC236}">
                  <a16:creationId xmlns:a16="http://schemas.microsoft.com/office/drawing/2014/main" id="{1065B295-EA0A-4367-921C-A85EE424CF84}"/>
                </a:ext>
              </a:extLst>
            </p:cNvPr>
            <p:cNvSpPr>
              <a:spLocks noChangeArrowheads="1"/>
            </p:cNvSpPr>
            <p:nvPr/>
          </p:nvSpPr>
          <p:spPr bwMode="auto">
            <a:xfrm>
              <a:off x="1920" y="2832"/>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800">
                <a:latin typeface="Times New Roman" panose="02020603050405020304" pitchFamily="18" charset="0"/>
              </a:endParaRPr>
            </a:p>
          </p:txBody>
        </p:sp>
        <p:sp>
          <p:nvSpPr>
            <p:cNvPr id="67614" name="AutoShape 43">
              <a:extLst>
                <a:ext uri="{FF2B5EF4-FFF2-40B4-BE49-F238E27FC236}">
                  <a16:creationId xmlns:a16="http://schemas.microsoft.com/office/drawing/2014/main" id="{5C559F09-01FA-41F5-86ED-C134B6B1A21C}"/>
                </a:ext>
              </a:extLst>
            </p:cNvPr>
            <p:cNvSpPr>
              <a:spLocks noChangeArrowheads="1"/>
            </p:cNvSpPr>
            <p:nvPr/>
          </p:nvSpPr>
          <p:spPr bwMode="auto">
            <a:xfrm>
              <a:off x="2832" y="2880"/>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800">
                <a:latin typeface="Times New Roman" panose="02020603050405020304" pitchFamily="18" charset="0"/>
              </a:endParaRPr>
            </a:p>
          </p:txBody>
        </p:sp>
        <p:sp>
          <p:nvSpPr>
            <p:cNvPr id="67615" name="AutoShape 44">
              <a:extLst>
                <a:ext uri="{FF2B5EF4-FFF2-40B4-BE49-F238E27FC236}">
                  <a16:creationId xmlns:a16="http://schemas.microsoft.com/office/drawing/2014/main" id="{FB1E8EA8-BB55-4138-A9A2-AB207D6A4125}"/>
                </a:ext>
              </a:extLst>
            </p:cNvPr>
            <p:cNvSpPr>
              <a:spLocks noChangeArrowheads="1"/>
            </p:cNvSpPr>
            <p:nvPr/>
          </p:nvSpPr>
          <p:spPr bwMode="auto">
            <a:xfrm>
              <a:off x="3696" y="2880"/>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800">
                <a:latin typeface="Times New Roman" panose="02020603050405020304" pitchFamily="18" charset="0"/>
              </a:endParaRPr>
            </a:p>
          </p:txBody>
        </p:sp>
        <p:sp>
          <p:nvSpPr>
            <p:cNvPr id="67616" name="AutoShape 45">
              <a:extLst>
                <a:ext uri="{FF2B5EF4-FFF2-40B4-BE49-F238E27FC236}">
                  <a16:creationId xmlns:a16="http://schemas.microsoft.com/office/drawing/2014/main" id="{A4F59436-80F8-4A1A-BC23-C4B53EAB0858}"/>
                </a:ext>
              </a:extLst>
            </p:cNvPr>
            <p:cNvSpPr>
              <a:spLocks noChangeArrowheads="1"/>
            </p:cNvSpPr>
            <p:nvPr/>
          </p:nvSpPr>
          <p:spPr bwMode="auto">
            <a:xfrm>
              <a:off x="4368" y="2544"/>
              <a:ext cx="336" cy="192"/>
            </a:xfrm>
            <a:prstGeom prst="leftRightArrow">
              <a:avLst>
                <a:gd name="adj1" fmla="val 50000"/>
                <a:gd name="adj2" fmla="val 35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2800">
                <a:latin typeface="Times New Roman" panose="02020603050405020304" pitchFamily="18" charset="0"/>
              </a:endParaRPr>
            </a:p>
          </p:txBody>
        </p:sp>
      </p:grpSp>
      <p:sp>
        <p:nvSpPr>
          <p:cNvPr id="67589" name="AutoShape 46">
            <a:extLst>
              <a:ext uri="{FF2B5EF4-FFF2-40B4-BE49-F238E27FC236}">
                <a16:creationId xmlns:a16="http://schemas.microsoft.com/office/drawing/2014/main" id="{0F6F0305-EC39-46FC-B45B-1D815478FDAA}"/>
              </a:ext>
            </a:extLst>
          </p:cNvPr>
          <p:cNvSpPr>
            <a:spLocks noChangeArrowheads="1"/>
          </p:cNvSpPr>
          <p:nvPr/>
        </p:nvSpPr>
        <p:spPr bwMode="auto">
          <a:xfrm>
            <a:off x="2209800" y="1447800"/>
            <a:ext cx="762000" cy="304800"/>
          </a:xfrm>
          <a:prstGeom prst="leftRightArrow">
            <a:avLst>
              <a:gd name="adj1" fmla="val 50000"/>
              <a:gd name="adj2" fmla="val 50000"/>
            </a:avLst>
          </a:prstGeom>
          <a:solidFill>
            <a:schemeClr val="bg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8351" name="Rectangle 47">
            <a:extLst>
              <a:ext uri="{FF2B5EF4-FFF2-40B4-BE49-F238E27FC236}">
                <a16:creationId xmlns:a16="http://schemas.microsoft.com/office/drawing/2014/main" id="{DF408657-3D5B-4108-AD4E-CF631E88D0C5}"/>
              </a:ext>
            </a:extLst>
          </p:cNvPr>
          <p:cNvSpPr>
            <a:spLocks noChangeArrowheads="1"/>
          </p:cNvSpPr>
          <p:nvPr/>
        </p:nvSpPr>
        <p:spPr bwMode="auto">
          <a:xfrm>
            <a:off x="3048001" y="1447800"/>
            <a:ext cx="1990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1600" b="1">
                <a:effectLst>
                  <a:outerShdw blurRad="38100" dist="38100" dir="2700000" algn="tl">
                    <a:srgbClr val="C0C0C0"/>
                  </a:outerShdw>
                </a:effectLst>
              </a:rPr>
              <a:t>Connection Object</a:t>
            </a:r>
          </a:p>
        </p:txBody>
      </p:sp>
      <p:grpSp>
        <p:nvGrpSpPr>
          <p:cNvPr id="98352" name="Group 48">
            <a:extLst>
              <a:ext uri="{FF2B5EF4-FFF2-40B4-BE49-F238E27FC236}">
                <a16:creationId xmlns:a16="http://schemas.microsoft.com/office/drawing/2014/main" id="{25C24071-5910-47A0-9E17-F273FCBB8211}"/>
              </a:ext>
            </a:extLst>
          </p:cNvPr>
          <p:cNvGrpSpPr>
            <a:grpSpLocks/>
          </p:cNvGrpSpPr>
          <p:nvPr/>
        </p:nvGrpSpPr>
        <p:grpSpPr bwMode="auto">
          <a:xfrm>
            <a:off x="2209800" y="1752600"/>
            <a:ext cx="4267200" cy="2514600"/>
            <a:chOff x="432" y="1104"/>
            <a:chExt cx="2688" cy="1584"/>
          </a:xfrm>
        </p:grpSpPr>
        <p:sp>
          <p:nvSpPr>
            <p:cNvPr id="67593" name="Line 49">
              <a:extLst>
                <a:ext uri="{FF2B5EF4-FFF2-40B4-BE49-F238E27FC236}">
                  <a16:creationId xmlns:a16="http://schemas.microsoft.com/office/drawing/2014/main" id="{437BD65F-B520-436E-804D-74DA1F7D707C}"/>
                </a:ext>
              </a:extLst>
            </p:cNvPr>
            <p:cNvSpPr>
              <a:spLocks noChangeShapeType="1"/>
            </p:cNvSpPr>
            <p:nvPr/>
          </p:nvSpPr>
          <p:spPr bwMode="auto">
            <a:xfrm>
              <a:off x="2256" y="2256"/>
              <a:ext cx="864" cy="432"/>
            </a:xfrm>
            <a:prstGeom prst="line">
              <a:avLst/>
            </a:prstGeom>
            <a:noFill/>
            <a:ln w="63500">
              <a:solidFill>
                <a:srgbClr val="FF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4" name="Line 50">
              <a:extLst>
                <a:ext uri="{FF2B5EF4-FFF2-40B4-BE49-F238E27FC236}">
                  <a16:creationId xmlns:a16="http://schemas.microsoft.com/office/drawing/2014/main" id="{1F48A5FA-C518-4771-923A-907711FDA486}"/>
                </a:ext>
              </a:extLst>
            </p:cNvPr>
            <p:cNvSpPr>
              <a:spLocks noChangeShapeType="1"/>
            </p:cNvSpPr>
            <p:nvPr/>
          </p:nvSpPr>
          <p:spPr bwMode="auto">
            <a:xfrm>
              <a:off x="432" y="1200"/>
              <a:ext cx="528" cy="0"/>
            </a:xfrm>
            <a:prstGeom prst="line">
              <a:avLst/>
            </a:prstGeom>
            <a:noFill/>
            <a:ln w="63500">
              <a:solidFill>
                <a:srgbClr val="FF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55" name="Rectangle 51">
              <a:extLst>
                <a:ext uri="{FF2B5EF4-FFF2-40B4-BE49-F238E27FC236}">
                  <a16:creationId xmlns:a16="http://schemas.microsoft.com/office/drawing/2014/main" id="{EFFA8506-68FE-443B-A99E-5E153B68CAF1}"/>
                </a:ext>
              </a:extLst>
            </p:cNvPr>
            <p:cNvSpPr>
              <a:spLocks noChangeArrowheads="1"/>
            </p:cNvSpPr>
            <p:nvPr/>
          </p:nvSpPr>
          <p:spPr bwMode="auto">
            <a:xfrm>
              <a:off x="960" y="1104"/>
              <a:ext cx="1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GB" sz="1600" b="1">
                  <a:effectLst>
                    <a:outerShdw blurRad="38100" dist="38100" dir="2700000" algn="tl">
                      <a:srgbClr val="C0C0C0"/>
                    </a:outerShdw>
                  </a:effectLst>
                </a:rPr>
                <a:t>Optimising Connection Object</a:t>
              </a:r>
              <a:endParaRPr lang="en-US" sz="1600" b="1">
                <a:effectLst>
                  <a:outerShdw blurRad="38100" dist="38100" dir="2700000" algn="tl">
                    <a:srgbClr val="C0C0C0"/>
                  </a:outerShdw>
                </a:effectLst>
              </a:endParaRPr>
            </a:p>
          </p:txBody>
        </p:sp>
      </p:grpSp>
      <p:sp>
        <p:nvSpPr>
          <p:cNvPr id="67592" name="AutoShape 52">
            <a:extLst>
              <a:ext uri="{FF2B5EF4-FFF2-40B4-BE49-F238E27FC236}">
                <a16:creationId xmlns:a16="http://schemas.microsoft.com/office/drawing/2014/main" id="{6ABD2F80-5441-4941-B8E2-BAB0F9AA1CA0}"/>
              </a:ext>
            </a:extLst>
          </p:cNvPr>
          <p:cNvSpPr>
            <a:spLocks noChangeArrowheads="1"/>
          </p:cNvSpPr>
          <p:nvPr/>
        </p:nvSpPr>
        <p:spPr bwMode="auto">
          <a:xfrm>
            <a:off x="8686800" y="1447800"/>
            <a:ext cx="1411288" cy="979488"/>
          </a:xfrm>
          <a:prstGeom prst="flowChartExtract">
            <a:avLst/>
          </a:prstGeom>
          <a:gradFill rotWithShape="0">
            <a:gsLst>
              <a:gs pos="0">
                <a:srgbClr val="FFFFCA"/>
              </a:gs>
              <a:gs pos="100000">
                <a:srgbClr val="FFFF66"/>
              </a:gs>
            </a:gsLst>
            <a:lin ang="5400000" scaled="1"/>
          </a:gradFill>
          <a:ln w="9525">
            <a:solidFill>
              <a:schemeClr val="tx1"/>
            </a:solidFill>
            <a:miter lim="800000"/>
            <a:headEnd type="none" w="med"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b="1">
                <a:latin typeface="Times New Roman" panose="02020603050405020304" pitchFamily="18" charset="0"/>
              </a:rPr>
              <a:t> microsoft.com</a:t>
            </a:r>
            <a:endParaRPr lang="en-US" altLang="en-US" sz="1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83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7835504-3D4F-4C9C-8577-A554915C17A0}"/>
              </a:ext>
            </a:extLst>
          </p:cNvPr>
          <p:cNvSpPr>
            <a:spLocks noGrp="1" noChangeArrowheads="1"/>
          </p:cNvSpPr>
          <p:nvPr>
            <p:ph type="title"/>
          </p:nvPr>
        </p:nvSpPr>
        <p:spPr/>
        <p:txBody>
          <a:bodyPr/>
          <a:lstStyle/>
          <a:p>
            <a:pPr eaLnBrk="1" hangingPunct="1"/>
            <a:r>
              <a:rPr lang="en-GB" altLang="en-US"/>
              <a:t>Urgent Replication</a:t>
            </a:r>
          </a:p>
        </p:txBody>
      </p:sp>
      <p:sp>
        <p:nvSpPr>
          <p:cNvPr id="68611" name="Rectangle 3">
            <a:extLst>
              <a:ext uri="{FF2B5EF4-FFF2-40B4-BE49-F238E27FC236}">
                <a16:creationId xmlns:a16="http://schemas.microsoft.com/office/drawing/2014/main" id="{A91598DC-EB86-4AF8-80B2-FFF68DCDF4C2}"/>
              </a:ext>
            </a:extLst>
          </p:cNvPr>
          <p:cNvSpPr>
            <a:spLocks noGrp="1" noChangeArrowheads="1"/>
          </p:cNvSpPr>
          <p:nvPr>
            <p:ph type="body" idx="1"/>
          </p:nvPr>
        </p:nvSpPr>
        <p:spPr>
          <a:xfrm>
            <a:off x="838200" y="1619392"/>
            <a:ext cx="8183880" cy="3796670"/>
          </a:xfrm>
        </p:spPr>
        <p:txBody>
          <a:bodyPr>
            <a:normAutofit/>
          </a:bodyPr>
          <a:lstStyle/>
          <a:p>
            <a:pPr marL="342900" indent="-342900" eaLnBrk="1" hangingPunct="1">
              <a:buFont typeface="Arial" panose="020B0604020202020204" pitchFamily="34" charset="0"/>
              <a:buChar char="•"/>
            </a:pPr>
            <a:r>
              <a:rPr lang="en-GB" altLang="en-US" dirty="0"/>
              <a:t>Account lockout</a:t>
            </a:r>
          </a:p>
          <a:p>
            <a:pPr marL="342900" indent="-342900" eaLnBrk="1" hangingPunct="1">
              <a:buFont typeface="Arial" panose="020B0604020202020204" pitchFamily="34" charset="0"/>
              <a:buChar char="•"/>
            </a:pPr>
            <a:r>
              <a:rPr lang="en-GB" altLang="en-US" dirty="0"/>
              <a:t>Changing the account lockout policy.</a:t>
            </a:r>
          </a:p>
          <a:p>
            <a:pPr marL="342900" indent="-342900" eaLnBrk="1" hangingPunct="1">
              <a:buFont typeface="Arial" panose="020B0604020202020204" pitchFamily="34" charset="0"/>
              <a:buChar char="•"/>
            </a:pPr>
            <a:r>
              <a:rPr lang="en-GB" altLang="en-US" dirty="0"/>
              <a:t>Changing the domain password policy.</a:t>
            </a:r>
          </a:p>
          <a:p>
            <a:pPr marL="342900" indent="-342900" eaLnBrk="1" hangingPunct="1">
              <a:buFont typeface="Arial" panose="020B0604020202020204" pitchFamily="34" charset="0"/>
              <a:buChar char="•"/>
            </a:pPr>
            <a:r>
              <a:rPr lang="en-GB" altLang="en-US" dirty="0"/>
              <a:t>Changing a Local Security Authority (LSA) secret</a:t>
            </a:r>
          </a:p>
          <a:p>
            <a:pPr marL="342900" indent="-342900" eaLnBrk="1" hangingPunct="1">
              <a:buFont typeface="Arial" panose="020B0604020202020204" pitchFamily="34" charset="0"/>
              <a:buChar char="•"/>
            </a:pPr>
            <a:r>
              <a:rPr lang="en-GB" altLang="en-US" dirty="0"/>
              <a:t>Changing the password on a domain controller account.</a:t>
            </a:r>
          </a:p>
          <a:p>
            <a:pPr marL="342900" indent="-342900" eaLnBrk="1" hangingPunct="1">
              <a:buFont typeface="Arial" panose="020B0604020202020204" pitchFamily="34" charset="0"/>
              <a:buChar char="•"/>
            </a:pPr>
            <a:r>
              <a:rPr lang="en-GB" altLang="en-US" dirty="0"/>
              <a:t>Changing the RID master role owner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C3EB708-FC76-431C-A5F2-37E27A823871}"/>
              </a:ext>
            </a:extLst>
          </p:cNvPr>
          <p:cNvSpPr>
            <a:spLocks noGrp="1" noChangeArrowheads="1"/>
          </p:cNvSpPr>
          <p:nvPr>
            <p:ph type="title"/>
          </p:nvPr>
        </p:nvSpPr>
        <p:spPr/>
        <p:txBody>
          <a:bodyPr/>
          <a:lstStyle/>
          <a:p>
            <a:pPr eaLnBrk="1" hangingPunct="1"/>
            <a:r>
              <a:rPr lang="en-GB" altLang="en-US"/>
              <a:t>Password Replication</a:t>
            </a:r>
          </a:p>
        </p:txBody>
      </p:sp>
      <p:sp>
        <p:nvSpPr>
          <p:cNvPr id="69635" name="Rectangle 3">
            <a:extLst>
              <a:ext uri="{FF2B5EF4-FFF2-40B4-BE49-F238E27FC236}">
                <a16:creationId xmlns:a16="http://schemas.microsoft.com/office/drawing/2014/main" id="{F3A885F3-B500-4954-A49C-A233A0AE274D}"/>
              </a:ext>
            </a:extLst>
          </p:cNvPr>
          <p:cNvSpPr>
            <a:spLocks noGrp="1" noChangeArrowheads="1"/>
          </p:cNvSpPr>
          <p:nvPr>
            <p:ph type="body" idx="1"/>
          </p:nvPr>
        </p:nvSpPr>
        <p:spPr>
          <a:xfrm>
            <a:off x="838199" y="1722554"/>
            <a:ext cx="7067843" cy="3543452"/>
          </a:xfrm>
        </p:spPr>
        <p:txBody>
          <a:bodyPr>
            <a:normAutofit/>
          </a:bodyPr>
          <a:lstStyle/>
          <a:p>
            <a:pPr marL="342900" indent="-342900" eaLnBrk="1" hangingPunct="1">
              <a:buFont typeface="Arial" panose="020B0604020202020204" pitchFamily="34" charset="0"/>
              <a:buChar char="•"/>
            </a:pPr>
            <a:r>
              <a:rPr lang="en-GB" altLang="en-US" dirty="0"/>
              <a:t>Authentication Failures Remoted</a:t>
            </a:r>
          </a:p>
          <a:p>
            <a:pPr lvl="1" eaLnBrk="1" hangingPunct="1"/>
            <a:r>
              <a:rPr lang="en-GB" altLang="en-US" dirty="0"/>
              <a:t>Passwords pushed by Domain controller to PDC FSMO</a:t>
            </a:r>
          </a:p>
          <a:p>
            <a:pPr lvl="1" eaLnBrk="1" hangingPunct="1"/>
            <a:r>
              <a:rPr lang="en-GB" altLang="en-US" dirty="0"/>
              <a:t>Replicated to other Domain Controllers</a:t>
            </a:r>
          </a:p>
          <a:p>
            <a:pPr lvl="1" eaLnBrk="1" hangingPunct="1"/>
            <a:r>
              <a:rPr lang="en-GB" altLang="en-US" dirty="0"/>
              <a:t>Authentication Failures retried at PDC FSMO</a:t>
            </a:r>
          </a:p>
          <a:p>
            <a:pPr lvl="1" eaLnBrk="1" hangingPunct="1"/>
            <a:r>
              <a:rPr lang="en-GB" altLang="en-US" dirty="0" err="1"/>
              <a:t>Downlevel</a:t>
            </a:r>
            <a:r>
              <a:rPr lang="en-GB" altLang="en-US" dirty="0"/>
              <a:t> clients contact PDC FSMO</a:t>
            </a:r>
          </a:p>
          <a:p>
            <a:pPr lvl="1" eaLnBrk="1" hangingPunct="1"/>
            <a:endParaRPr lang="en-GB" altLang="en-US" dirty="0"/>
          </a:p>
          <a:p>
            <a:pPr marL="342900" indent="-342900" eaLnBrk="1" hangingPunct="1">
              <a:buFont typeface="Arial" panose="020B0604020202020204" pitchFamily="34" charset="0"/>
              <a:buChar char="•"/>
            </a:pPr>
            <a:r>
              <a:rPr lang="en-GB" altLang="en-US" dirty="0"/>
              <a:t>Change Notifications Between Sites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AD Replication Topology</a:t>
              </a: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154"/>
            <a:ext cx="10515599" cy="723445"/>
          </a:xfrm>
        </p:spPr>
        <p:txBody>
          <a:bodyPr/>
          <a:lstStyle/>
          <a:p>
            <a:r>
              <a:rPr lang="en-US" altLang="zh-CN" dirty="0"/>
              <a:t>Concepts - </a:t>
            </a:r>
            <a:r>
              <a:rPr lang="en-US" altLang="en-US" dirty="0"/>
              <a:t>Directory Partition Replicas</a:t>
            </a:r>
            <a:endParaRPr lang="en-US" dirty="0"/>
          </a:p>
        </p:txBody>
      </p:sp>
      <p:sp>
        <p:nvSpPr>
          <p:cNvPr id="9" name="AutoShape 3">
            <a:extLst>
              <a:ext uri="{FF2B5EF4-FFF2-40B4-BE49-F238E27FC236}">
                <a16:creationId xmlns:a16="http://schemas.microsoft.com/office/drawing/2014/main" id="{85668BED-C949-4488-8EED-D32747149C56}"/>
              </a:ext>
            </a:extLst>
          </p:cNvPr>
          <p:cNvSpPr>
            <a:spLocks noChangeArrowheads="1"/>
          </p:cNvSpPr>
          <p:nvPr/>
        </p:nvSpPr>
        <p:spPr bwMode="auto">
          <a:xfrm>
            <a:off x="2806505" y="3659945"/>
            <a:ext cx="2286000" cy="2057400"/>
          </a:xfrm>
          <a:prstGeom prst="can">
            <a:avLst>
              <a:gd name="adj" fmla="val 14042"/>
            </a:avLst>
          </a:prstGeom>
          <a:solidFill>
            <a:srgbClr val="99CC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107763" dir="81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b="1">
                <a:latin typeface="Times New Roman" panose="02020603050405020304" pitchFamily="18" charset="0"/>
              </a:rPr>
              <a:t>Domain</a:t>
            </a:r>
            <a:endParaRPr lang="en-US" altLang="en-US" sz="2400" b="1">
              <a:latin typeface="Times New Roman" panose="02020603050405020304" pitchFamily="18" charset="0"/>
            </a:endParaRPr>
          </a:p>
        </p:txBody>
      </p:sp>
      <p:sp>
        <p:nvSpPr>
          <p:cNvPr id="10" name="AutoShape 4">
            <a:extLst>
              <a:ext uri="{FF2B5EF4-FFF2-40B4-BE49-F238E27FC236}">
                <a16:creationId xmlns:a16="http://schemas.microsoft.com/office/drawing/2014/main" id="{34872338-0FCE-4F5E-B9B1-0C53EAA9CD5C}"/>
              </a:ext>
            </a:extLst>
          </p:cNvPr>
          <p:cNvSpPr>
            <a:spLocks noChangeArrowheads="1"/>
          </p:cNvSpPr>
          <p:nvPr/>
        </p:nvSpPr>
        <p:spPr bwMode="auto">
          <a:xfrm>
            <a:off x="2806505" y="2745545"/>
            <a:ext cx="2286000" cy="1219200"/>
          </a:xfrm>
          <a:prstGeom prst="can">
            <a:avLst>
              <a:gd name="adj" fmla="val 25000"/>
            </a:avLst>
          </a:prstGeom>
          <a:solidFill>
            <a:srgbClr val="CCFFCC"/>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107763" dir="81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b="1">
                <a:latin typeface="Times New Roman" panose="02020603050405020304" pitchFamily="18" charset="0"/>
              </a:rPr>
              <a:t>Configuration</a:t>
            </a:r>
            <a:endParaRPr lang="en-US" altLang="en-US" sz="2400" b="1">
              <a:latin typeface="Times New Roman" panose="02020603050405020304" pitchFamily="18" charset="0"/>
            </a:endParaRPr>
          </a:p>
        </p:txBody>
      </p:sp>
      <p:sp>
        <p:nvSpPr>
          <p:cNvPr id="11" name="AutoShape 5">
            <a:extLst>
              <a:ext uri="{FF2B5EF4-FFF2-40B4-BE49-F238E27FC236}">
                <a16:creationId xmlns:a16="http://schemas.microsoft.com/office/drawing/2014/main" id="{AFB0A292-D254-4342-93FF-FCF882FBD3FF}"/>
              </a:ext>
            </a:extLst>
          </p:cNvPr>
          <p:cNvSpPr>
            <a:spLocks noChangeArrowheads="1"/>
          </p:cNvSpPr>
          <p:nvPr/>
        </p:nvSpPr>
        <p:spPr bwMode="auto">
          <a:xfrm>
            <a:off x="2806505" y="1831145"/>
            <a:ext cx="2286000" cy="1219200"/>
          </a:xfrm>
          <a:prstGeom prst="can">
            <a:avLst>
              <a:gd name="adj" fmla="val 25000"/>
            </a:avLst>
          </a:prstGeom>
          <a:solidFill>
            <a:srgbClr val="FFCC00"/>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107763" dir="81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400" b="1">
                <a:latin typeface="Times New Roman" panose="02020603050405020304" pitchFamily="18" charset="0"/>
              </a:rPr>
              <a:t>Schema</a:t>
            </a:r>
            <a:endParaRPr lang="en-US" altLang="en-US" sz="2400" b="1">
              <a:latin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b="1" dirty="0">
                <a:latin typeface="Segoe UI Light" panose="020B0502040204020203" pitchFamily="34" charset="0"/>
                <a:cs typeface="Segoe UI Light" panose="020B0502040204020203" pitchFamily="34" charset="0"/>
                <a:sym typeface="+mn-ea"/>
              </a:rPr>
              <a:t>Troubleshooting Strategies</a:t>
            </a:r>
            <a:endParaRPr lang="en-US" dirty="0">
              <a:sym typeface="+mn-ea"/>
            </a:endParaRPr>
          </a:p>
        </p:txBody>
      </p:sp>
      <p:cxnSp>
        <p:nvCxnSpPr>
          <p:cNvPr id="4" name="直接连接符 3"/>
          <p:cNvCxnSpPr/>
          <p:nvPr/>
        </p:nvCxnSpPr>
        <p:spPr>
          <a:xfrm>
            <a:off x="4050391" y="114904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文本框 7"/>
          <p:cNvSpPr txBox="1"/>
          <p:nvPr/>
        </p:nvSpPr>
        <p:spPr>
          <a:xfrm>
            <a:off x="4504150" y="1936499"/>
            <a:ext cx="7453777" cy="3785652"/>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Confirm an AD replication issue</a:t>
            </a:r>
          </a:p>
          <a:p>
            <a:r>
              <a:rPr lang="en-US" altLang="zh-CN" sz="1400" dirty="0" err="1">
                <a:latin typeface="Segoe UI Light" panose="020B0502040204020203" pitchFamily="34" charset="0"/>
                <a:cs typeface="Segoe UI Light" panose="020B0502040204020203" pitchFamily="34" charset="0"/>
              </a:rPr>
              <a:t>Repadmin</a:t>
            </a:r>
            <a:r>
              <a:rPr lang="en-US" altLang="zh-CN" sz="1400" dirty="0">
                <a:latin typeface="Segoe UI Light" panose="020B0502040204020203" pitchFamily="34" charset="0"/>
                <a:cs typeface="Segoe UI Light" panose="020B0502040204020203" pitchFamily="34" charset="0"/>
              </a:rPr>
              <a:t> /</a:t>
            </a:r>
            <a:r>
              <a:rPr lang="en-US" altLang="zh-CN" sz="1400" dirty="0" err="1">
                <a:latin typeface="Segoe UI Light" panose="020B0502040204020203" pitchFamily="34" charset="0"/>
                <a:cs typeface="Segoe UI Light" panose="020B0502040204020203" pitchFamily="34" charset="0"/>
              </a:rPr>
              <a:t>showreps</a:t>
            </a:r>
            <a:endParaRPr lang="en-US" altLang="zh-CN" sz="1400" dirty="0">
              <a:latin typeface="Segoe UI Light" panose="020B0502040204020203" pitchFamily="34" charset="0"/>
              <a:cs typeface="Segoe UI Light" panose="020B0502040204020203" pitchFamily="34" charset="0"/>
            </a:endParaRPr>
          </a:p>
          <a:p>
            <a:r>
              <a:rPr lang="en-US" altLang="zh-CN" sz="1400" dirty="0">
                <a:latin typeface="Segoe UI Light" panose="020B0502040204020203" pitchFamily="34" charset="0"/>
                <a:cs typeface="Segoe UI Light" panose="020B0502040204020203" pitchFamily="34" charset="0"/>
              </a:rPr>
              <a:t>Directory service event log</a:t>
            </a:r>
          </a:p>
          <a:p>
            <a:endParaRPr lang="en-US" altLang="zh-CN" sz="1400" dirty="0">
              <a:solidFill>
                <a:schemeClr val="accent1"/>
              </a:solidFill>
              <a:latin typeface="Segoe UI Light" panose="020B0502040204020203" pitchFamily="34" charset="0"/>
              <a:cs typeface="Segoe UI Light" panose="020B0502040204020203" pitchFamily="34" charset="0"/>
              <a:sym typeface="+mn-ea"/>
            </a:endParaRPr>
          </a:p>
          <a:p>
            <a:endParaRPr lang="en-US" altLang="zh-CN" sz="1400" dirty="0">
              <a:solidFill>
                <a:schemeClr val="accent1"/>
              </a:solidFill>
              <a:latin typeface="Segoe UI Light" panose="020B0502040204020203" pitchFamily="34" charset="0"/>
              <a:cs typeface="Segoe UI Light" panose="020B0502040204020203" pitchFamily="34" charset="0"/>
              <a:sym typeface="+mn-ea"/>
            </a:endParaRPr>
          </a:p>
          <a:p>
            <a:r>
              <a:rPr lang="en-US" altLang="zh-CN" sz="2000" b="1" dirty="0">
                <a:solidFill>
                  <a:schemeClr val="accent1">
                    <a:lumMod val="75000"/>
                  </a:schemeClr>
                </a:solidFill>
                <a:latin typeface="Segoe UI" panose="020B0502040204020203" pitchFamily="34" charset="0"/>
                <a:cs typeface="Segoe UI" panose="020B0502040204020203" pitchFamily="34" charset="0"/>
                <a:sym typeface="+mn-ea"/>
              </a:rPr>
              <a:t>Identify the failure DCs and Partitions:</a:t>
            </a:r>
            <a:endParaRPr lang="en-US" sz="2000" dirty="0">
              <a:solidFill>
                <a:schemeClr val="accent1"/>
              </a:solidFill>
              <a:sym typeface="+mn-ea"/>
            </a:endParaRPr>
          </a:p>
          <a:p>
            <a:r>
              <a:rPr lang="en-US" altLang="zh-CN" sz="1400" dirty="0">
                <a:latin typeface="Segoe UI Light" panose="020B0502040204020203" pitchFamily="34" charset="0"/>
                <a:cs typeface="Segoe UI Light" panose="020B0502040204020203" pitchFamily="34" charset="0"/>
                <a:sym typeface="+mn-ea"/>
              </a:rPr>
              <a:t>Confirm how many DCs are affected, choose two DCs first and focus on the error message </a:t>
            </a:r>
          </a:p>
          <a:p>
            <a:r>
              <a:rPr lang="en-US" altLang="zh-CN" sz="1400" dirty="0">
                <a:latin typeface="Segoe UI Light" panose="020B0502040204020203" pitchFamily="34" charset="0"/>
                <a:cs typeface="Segoe UI Light" panose="020B0502040204020203" pitchFamily="34" charset="0"/>
                <a:sym typeface="+mn-ea"/>
              </a:rPr>
              <a:t>Confirm how many partitions are affected</a:t>
            </a:r>
          </a:p>
          <a:p>
            <a:endParaRPr lang="en-US" sz="2000" dirty="0">
              <a:solidFill>
                <a:schemeClr val="accent1"/>
              </a:solidFill>
              <a:sym typeface="+mn-ea"/>
            </a:endParaRPr>
          </a:p>
          <a:p>
            <a:endParaRPr lang="en-US" sz="2000" dirty="0">
              <a:solidFill>
                <a:schemeClr val="accent1"/>
              </a:solidFill>
              <a:sym typeface="+mn-ea"/>
            </a:endParaRPr>
          </a:p>
          <a:p>
            <a:r>
              <a:rPr lang="en-US" altLang="zh-CN" sz="2000" b="1" dirty="0">
                <a:solidFill>
                  <a:schemeClr val="accent1">
                    <a:lumMod val="75000"/>
                  </a:schemeClr>
                </a:solidFill>
                <a:latin typeface="Segoe UI" panose="020B0502040204020203" pitchFamily="34" charset="0"/>
                <a:cs typeface="Segoe UI" panose="020B0502040204020203" pitchFamily="34" charset="0"/>
                <a:sym typeface="+mn-ea"/>
              </a:rPr>
              <a:t>Capture logs on both source and destination:</a:t>
            </a:r>
            <a:endParaRPr lang="en-US" sz="2000" dirty="0">
              <a:solidFill>
                <a:schemeClr val="accent1"/>
              </a:solidFill>
              <a:sym typeface="+mn-ea"/>
            </a:endParaRPr>
          </a:p>
          <a:p>
            <a:r>
              <a:rPr lang="en-US" altLang="zh-CN" sz="1400" dirty="0" err="1">
                <a:latin typeface="Segoe UI Light" panose="020B0502040204020203" pitchFamily="34" charset="0"/>
                <a:cs typeface="Segoe UI Light" panose="020B0502040204020203" pitchFamily="34" charset="0"/>
                <a:sym typeface="+mn-ea"/>
              </a:rPr>
              <a:t>Repadmin</a:t>
            </a:r>
            <a:r>
              <a:rPr lang="en-US" altLang="zh-CN" sz="1400" dirty="0">
                <a:latin typeface="Segoe UI Light" panose="020B0502040204020203" pitchFamily="34" charset="0"/>
                <a:cs typeface="Segoe UI Light" panose="020B0502040204020203" pitchFamily="34" charset="0"/>
                <a:sym typeface="+mn-ea"/>
              </a:rPr>
              <a:t> output</a:t>
            </a:r>
          </a:p>
          <a:p>
            <a:r>
              <a:rPr lang="en-US" altLang="zh-CN" sz="1400" dirty="0">
                <a:latin typeface="Segoe UI Light" panose="020B0502040204020203" pitchFamily="34" charset="0"/>
                <a:cs typeface="Segoe UI Light" panose="020B0502040204020203" pitchFamily="34" charset="0"/>
                <a:sym typeface="+mn-ea"/>
              </a:rPr>
              <a:t>Network trace</a:t>
            </a:r>
          </a:p>
          <a:p>
            <a:r>
              <a:rPr lang="en-US" altLang="zh-CN" sz="1400" dirty="0">
                <a:latin typeface="Segoe UI Light" panose="020B0502040204020203" pitchFamily="34" charset="0"/>
                <a:cs typeface="Segoe UI Light" panose="020B0502040204020203" pitchFamily="34" charset="0"/>
                <a:sym typeface="+mn-ea"/>
              </a:rPr>
              <a:t>Directory service event log</a:t>
            </a:r>
          </a:p>
          <a:p>
            <a:r>
              <a:rPr lang="en-US" altLang="zh-CN" sz="1400" dirty="0" err="1">
                <a:latin typeface="Segoe UI Light" panose="020B0502040204020203" pitchFamily="34" charset="0"/>
                <a:cs typeface="Segoe UI Light" panose="020B0502040204020203" pitchFamily="34" charset="0"/>
                <a:sym typeface="+mn-ea"/>
              </a:rPr>
              <a:t>TTTrace</a:t>
            </a:r>
            <a:r>
              <a:rPr lang="en-US" altLang="zh-CN" sz="1400" dirty="0">
                <a:latin typeface="Segoe UI Light" panose="020B0502040204020203" pitchFamily="34" charset="0"/>
                <a:cs typeface="Segoe UI Light" panose="020B0502040204020203" pitchFamily="34" charset="0"/>
                <a:sym typeface="+mn-ea"/>
              </a:rPr>
              <a:t>*</a:t>
            </a:r>
          </a:p>
        </p:txBody>
      </p:sp>
      <p:sp>
        <p:nvSpPr>
          <p:cNvPr id="8" name="文本框 7"/>
          <p:cNvSpPr txBox="1"/>
          <p:nvPr/>
        </p:nvSpPr>
        <p:spPr>
          <a:xfrm>
            <a:off x="425221" y="1936499"/>
            <a:ext cx="3171412" cy="1127760"/>
          </a:xfrm>
          <a:prstGeom prst="rect">
            <a:avLst/>
          </a:prstGeom>
          <a:noFill/>
        </p:spPr>
        <p:txBody>
          <a:bodyPr wrap="square" rtlCol="0">
            <a:spAutoFit/>
          </a:bodyPr>
          <a:lstStyle/>
          <a:p>
            <a:r>
              <a:rPr lang="en-US" sz="2000" b="1" dirty="0">
                <a:solidFill>
                  <a:schemeClr val="accent1"/>
                </a:solidFill>
                <a:sym typeface="+mn-ea"/>
              </a:rPr>
              <a:t>Overview</a:t>
            </a:r>
            <a:endParaRPr lang="en-US" altLang="zh-CN" sz="2000" b="1" dirty="0">
              <a:solidFill>
                <a:schemeClr val="accent1"/>
              </a:solidFill>
              <a:latin typeface="Segoe UI" panose="020B0502040204020203" pitchFamily="34" charset="0"/>
              <a:cs typeface="Segoe UI" panose="020B0502040204020203" pitchFamily="34" charset="0"/>
              <a:sym typeface="+mn-ea"/>
            </a:endParaRPr>
          </a:p>
          <a:p>
            <a:endParaRPr lang="en-US" altLang="zh-CN" sz="1200" dirty="0"/>
          </a:p>
          <a:p>
            <a:endParaRPr lang="en-US" altLang="zh-CN" sz="2000" b="1" dirty="0">
              <a:solidFill>
                <a:schemeClr val="accent1">
                  <a:lumMod val="75000"/>
                </a:schemeClr>
              </a:solidFill>
              <a:latin typeface="Segoe UI" panose="020B0502040204020203" pitchFamily="34" charset="0"/>
              <a:cs typeface="Segoe UI" panose="020B0502040204020203" pitchFamily="34" charset="0"/>
            </a:endParaRPr>
          </a:p>
          <a:p>
            <a:endParaRPr lang="en-US" altLang="zh-CN" sz="1600" dirty="0">
              <a:latin typeface="Segoe UI Light" panose="020B0502040204020203" pitchFamily="34" charset="0"/>
              <a:cs typeface="Segoe UI Light" panose="020B0502040204020203"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AD Replication Topology</a:t>
              </a: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ym typeface="+mn-ea"/>
              </a:rPr>
              <a:t>Common Issues</a:t>
            </a:r>
          </a:p>
        </p:txBody>
      </p:sp>
      <p:sp>
        <p:nvSpPr>
          <p:cNvPr id="7" name="文本框 6"/>
          <p:cNvSpPr txBox="1"/>
          <p:nvPr/>
        </p:nvSpPr>
        <p:spPr>
          <a:xfrm>
            <a:off x="485787" y="1525633"/>
            <a:ext cx="3454985" cy="3901517"/>
          </a:xfrm>
          <a:prstGeom prst="rect">
            <a:avLst/>
          </a:prstGeom>
          <a:noFill/>
        </p:spPr>
        <p:txBody>
          <a:bodyPr wrap="none" rtlCol="0">
            <a:spAutoFit/>
          </a:bodyPr>
          <a:lstStyle/>
          <a:p>
            <a:pPr>
              <a:lnSpc>
                <a:spcPct val="150000"/>
              </a:lnSpc>
            </a:pPr>
            <a:r>
              <a:rPr lang="en-US" altLang="zh-CN" sz="2400" b="1" dirty="0">
                <a:solidFill>
                  <a:schemeClr val="accent1"/>
                </a:solidFill>
                <a:latin typeface="Segoe UI" panose="020B0502040204020203" pitchFamily="34" charset="0"/>
                <a:cs typeface="Segoe UI" panose="020B0502040204020203" pitchFamily="34" charset="0"/>
              </a:rPr>
              <a:t>No inbound neighbors</a:t>
            </a:r>
          </a:p>
          <a:p>
            <a:pPr>
              <a:lnSpc>
                <a:spcPct val="150000"/>
              </a:lnSpc>
            </a:pPr>
            <a:endParaRPr lang="en-US" altLang="zh-CN" sz="2400" dirty="0">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Access denied</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RPC server not available</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Lingering Objects</a:t>
            </a:r>
          </a:p>
        </p:txBody>
      </p:sp>
      <p:sp>
        <p:nvSpPr>
          <p:cNvPr id="8" name="文本框 7"/>
          <p:cNvSpPr txBox="1"/>
          <p:nvPr/>
        </p:nvSpPr>
        <p:spPr>
          <a:xfrm>
            <a:off x="4433423" y="1710299"/>
            <a:ext cx="6731000" cy="4062651"/>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Error:</a:t>
            </a:r>
          </a:p>
          <a:p>
            <a:r>
              <a:rPr lang="en-US" altLang="zh-CN" dirty="0">
                <a:latin typeface="Segoe UI Light" panose="020B0502040204020203" pitchFamily="34" charset="0"/>
                <a:cs typeface="Segoe UI Light" panose="020B0502040204020203" pitchFamily="34" charset="0"/>
              </a:rPr>
              <a:t>No inbound neighbors.</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Cause:</a:t>
            </a:r>
          </a:p>
          <a:p>
            <a:r>
              <a:rPr lang="en-US" altLang="zh-CN" dirty="0">
                <a:latin typeface="Segoe UI Light" panose="020B0502040204020203" pitchFamily="34" charset="0"/>
                <a:cs typeface="Segoe UI Light" panose="020B0502040204020203" pitchFamily="34" charset="0"/>
              </a:rPr>
              <a:t>No connection object</a:t>
            </a:r>
          </a:p>
          <a:p>
            <a:r>
              <a:rPr lang="en-US" altLang="zh-CN" dirty="0">
                <a:latin typeface="Segoe UI Light" panose="020B0502040204020203" pitchFamily="34" charset="0"/>
                <a:cs typeface="Segoe UI Light" panose="020B0502040204020203" pitchFamily="34" charset="0"/>
              </a:rPr>
              <a:t>Or</a:t>
            </a:r>
          </a:p>
          <a:p>
            <a:r>
              <a:rPr lang="en-US" altLang="zh-CN" dirty="0">
                <a:latin typeface="Segoe UI Light" panose="020B0502040204020203" pitchFamily="34" charset="0"/>
                <a:cs typeface="Segoe UI Light" panose="020B0502040204020203" pitchFamily="34" charset="0"/>
              </a:rPr>
              <a:t>No replication link </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Resolution:</a:t>
            </a:r>
          </a:p>
          <a:p>
            <a:r>
              <a:rPr lang="en-US" altLang="zh-CN" dirty="0">
                <a:latin typeface="Segoe UI Light" panose="020B0502040204020203" pitchFamily="34" charset="0"/>
                <a:cs typeface="Segoe UI Light" panose="020B0502040204020203" pitchFamily="34" charset="0"/>
              </a:rPr>
              <a:t>If no connection object exists, it must be created.</a:t>
            </a:r>
          </a:p>
          <a:p>
            <a:pPr lvl="0"/>
            <a:endParaRPr lang="en-US" dirty="0">
              <a:latin typeface="Segoe UI Light" panose="020B0502040204020203" pitchFamily="34" charset="0"/>
              <a:cs typeface="Segoe UI Light" panose="020B0502040204020203" pitchFamily="34" charset="0"/>
            </a:endParaRPr>
          </a:p>
          <a:p>
            <a:pPr lvl="0"/>
            <a:r>
              <a:rPr lang="en-US" dirty="0">
                <a:latin typeface="Segoe UI Light" panose="020B0502040204020203" pitchFamily="34" charset="0"/>
                <a:cs typeface="Segoe UI Light" panose="020B0502040204020203" pitchFamily="34" charset="0"/>
              </a:rPr>
              <a:t>Once the connection objects have been created, or if they already exist, run:</a:t>
            </a:r>
          </a:p>
          <a:p>
            <a:r>
              <a:rPr lang="fr-FR" dirty="0" err="1">
                <a:latin typeface="Segoe UI Light" panose="020B0502040204020203" pitchFamily="34" charset="0"/>
                <a:cs typeface="Segoe UI Light" panose="020B0502040204020203" pitchFamily="34" charset="0"/>
              </a:rPr>
              <a:t>repadmin</a:t>
            </a:r>
            <a:r>
              <a:rPr lang="fr-FR" dirty="0">
                <a:latin typeface="Segoe UI Light" panose="020B0502040204020203" pitchFamily="34" charset="0"/>
                <a:cs typeface="Segoe UI Light" panose="020B0502040204020203" pitchFamily="34" charset="0"/>
              </a:rPr>
              <a:t>/</a:t>
            </a:r>
            <a:r>
              <a:rPr lang="fr-FR" dirty="0" err="1">
                <a:latin typeface="Segoe UI Light" panose="020B0502040204020203" pitchFamily="34" charset="0"/>
                <a:cs typeface="Segoe UI Light" panose="020B0502040204020203" pitchFamily="34" charset="0"/>
              </a:rPr>
              <a:t>kcc</a:t>
            </a:r>
            <a:r>
              <a:rPr lang="fr-FR" dirty="0">
                <a:latin typeface="Segoe UI Light" panose="020B0502040204020203" pitchFamily="34" charset="0"/>
                <a:cs typeface="Segoe UI Light" panose="020B0502040204020203" pitchFamily="34" charset="0"/>
              </a:rPr>
              <a:t>.</a:t>
            </a:r>
            <a:endParaRPr lang="en-US" altLang="zh-CN" dirty="0">
              <a:latin typeface="Segoe UI Light" panose="020B0502040204020203" pitchFamily="34" charset="0"/>
              <a:cs typeface="Segoe UI Light" panose="020B0502040204020203" pitchFamily="34" charset="0"/>
            </a:endParaRPr>
          </a:p>
        </p:txBody>
      </p:sp>
      <p:cxnSp>
        <p:nvCxnSpPr>
          <p:cNvPr id="3" name="直接连接符 2"/>
          <p:cNvCxnSpPr/>
          <p:nvPr/>
        </p:nvCxnSpPr>
        <p:spPr>
          <a:xfrm>
            <a:off x="4132306" y="855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9306" y="982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ym typeface="+mn-ea"/>
              </a:rPr>
              <a:t>Common Issues</a:t>
            </a:r>
          </a:p>
        </p:txBody>
      </p:sp>
      <p:sp>
        <p:nvSpPr>
          <p:cNvPr id="7" name="文本框 6"/>
          <p:cNvSpPr txBox="1"/>
          <p:nvPr/>
        </p:nvSpPr>
        <p:spPr>
          <a:xfrm>
            <a:off x="485787" y="1525633"/>
            <a:ext cx="3451714" cy="3901517"/>
          </a:xfrm>
          <a:prstGeom prst="rect">
            <a:avLst/>
          </a:prstGeom>
          <a:noFill/>
        </p:spPr>
        <p:txBody>
          <a:bodyPr wrap="none" rtlCol="0">
            <a:spAutoFit/>
          </a:bodyPr>
          <a:lstStyle/>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No inbound neighbors</a:t>
            </a:r>
          </a:p>
          <a:p>
            <a:pPr>
              <a:lnSpc>
                <a:spcPct val="150000"/>
              </a:lnSpc>
            </a:pPr>
            <a:endParaRPr lang="en-US" altLang="zh-CN" sz="2400" dirty="0">
              <a:latin typeface="Segoe UI" panose="020B0502040204020203" pitchFamily="34" charset="0"/>
              <a:cs typeface="Segoe UI" panose="020B0502040204020203" pitchFamily="34" charset="0"/>
            </a:endParaRPr>
          </a:p>
          <a:p>
            <a:pPr>
              <a:lnSpc>
                <a:spcPct val="150000"/>
              </a:lnSpc>
            </a:pPr>
            <a:r>
              <a:rPr lang="en-US" altLang="zh-CN" sz="2400" b="1" dirty="0">
                <a:solidFill>
                  <a:schemeClr val="accent1"/>
                </a:solidFill>
                <a:latin typeface="Segoe UI" panose="020B0502040204020203" pitchFamily="34" charset="0"/>
                <a:cs typeface="Segoe UI" panose="020B0502040204020203" pitchFamily="34" charset="0"/>
              </a:rPr>
              <a:t>Access denied</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RPC server not available</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Lingering Objects</a:t>
            </a:r>
          </a:p>
        </p:txBody>
      </p:sp>
      <p:sp>
        <p:nvSpPr>
          <p:cNvPr id="8" name="文本框 7"/>
          <p:cNvSpPr txBox="1"/>
          <p:nvPr/>
        </p:nvSpPr>
        <p:spPr>
          <a:xfrm>
            <a:off x="4433423" y="1710299"/>
            <a:ext cx="6731000" cy="3785652"/>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Error:</a:t>
            </a:r>
          </a:p>
          <a:p>
            <a:r>
              <a:rPr lang="en-US" altLang="zh-CN" dirty="0">
                <a:latin typeface="Segoe UI Light" panose="020B0502040204020203" pitchFamily="34" charset="0"/>
                <a:cs typeface="Segoe UI Light" panose="020B0502040204020203" pitchFamily="34" charset="0"/>
              </a:rPr>
              <a:t>Access denied</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Cause:</a:t>
            </a:r>
          </a:p>
          <a:p>
            <a:r>
              <a:rPr lang="en-US" altLang="zh-CN" dirty="0">
                <a:latin typeface="Segoe UI Light" panose="020B0502040204020203" pitchFamily="34" charset="0"/>
                <a:cs typeface="Segoe UI Light" panose="020B0502040204020203" pitchFamily="34" charset="0"/>
              </a:rPr>
              <a:t>The local DC failed to authenticate against its replication partner when creating the replication link or when trying to replicate over it (if it already exists). This typically happens when it's been disconnected from the rest of the network for a long time and its computer account password is not synchronized with what is stored in the Active Directory of its replication partner.</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Resolution:</a:t>
            </a:r>
          </a:p>
          <a:p>
            <a:r>
              <a:rPr lang="en-US" altLang="zh-CN" dirty="0">
                <a:latin typeface="Segoe UI Light" panose="020B0502040204020203" pitchFamily="34" charset="0"/>
                <a:cs typeface="Segoe UI Light" panose="020B0502040204020203" pitchFamily="34" charset="0"/>
              </a:rPr>
              <a:t>Reset machine account password</a:t>
            </a:r>
          </a:p>
        </p:txBody>
      </p:sp>
      <p:cxnSp>
        <p:nvCxnSpPr>
          <p:cNvPr id="3" name="直接连接符 2"/>
          <p:cNvCxnSpPr/>
          <p:nvPr/>
        </p:nvCxnSpPr>
        <p:spPr>
          <a:xfrm>
            <a:off x="4132306" y="855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9306" y="982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00953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ym typeface="+mn-ea"/>
              </a:rPr>
              <a:t>Common Issues</a:t>
            </a:r>
          </a:p>
        </p:txBody>
      </p:sp>
      <p:sp>
        <p:nvSpPr>
          <p:cNvPr id="7" name="文本框 6"/>
          <p:cNvSpPr txBox="1"/>
          <p:nvPr/>
        </p:nvSpPr>
        <p:spPr>
          <a:xfrm>
            <a:off x="485787" y="1525633"/>
            <a:ext cx="3682226" cy="3901517"/>
          </a:xfrm>
          <a:prstGeom prst="rect">
            <a:avLst/>
          </a:prstGeom>
          <a:noFill/>
        </p:spPr>
        <p:txBody>
          <a:bodyPr wrap="none" rtlCol="0">
            <a:spAutoFit/>
          </a:bodyPr>
          <a:lstStyle/>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No inbound neighbors</a:t>
            </a:r>
          </a:p>
          <a:p>
            <a:pPr>
              <a:lnSpc>
                <a:spcPct val="150000"/>
              </a:lnSpc>
            </a:pPr>
            <a:endParaRPr lang="en-US" altLang="zh-CN" sz="2400" dirty="0">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Access denied</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a:p>
            <a:pPr>
              <a:lnSpc>
                <a:spcPct val="150000"/>
              </a:lnSpc>
            </a:pPr>
            <a:r>
              <a:rPr lang="en-US" altLang="zh-CN" sz="2400" b="1" dirty="0">
                <a:solidFill>
                  <a:schemeClr val="accent1"/>
                </a:solidFill>
                <a:latin typeface="Segoe UI" panose="020B0502040204020203" pitchFamily="34" charset="0"/>
                <a:cs typeface="Segoe UI" panose="020B0502040204020203" pitchFamily="34" charset="0"/>
              </a:rPr>
              <a:t>RPC server not available</a:t>
            </a:r>
          </a:p>
          <a:p>
            <a:pPr>
              <a:lnSpc>
                <a:spcPct val="150000"/>
              </a:lnSpc>
            </a:pPr>
            <a:endParaRPr lang="en-US" altLang="zh-CN" sz="2400" b="1" dirty="0">
              <a:solidFill>
                <a:schemeClr val="accent1"/>
              </a:solidFill>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Lingering Objects</a:t>
            </a:r>
          </a:p>
        </p:txBody>
      </p:sp>
      <p:sp>
        <p:nvSpPr>
          <p:cNvPr id="8" name="文本框 7"/>
          <p:cNvSpPr txBox="1"/>
          <p:nvPr/>
        </p:nvSpPr>
        <p:spPr>
          <a:xfrm>
            <a:off x="4433423" y="1710299"/>
            <a:ext cx="6731000" cy="2677656"/>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Error:</a:t>
            </a:r>
          </a:p>
          <a:p>
            <a:r>
              <a:rPr lang="en-US" altLang="zh-CN" dirty="0">
                <a:latin typeface="Segoe UI Light" panose="020B0502040204020203" pitchFamily="34" charset="0"/>
                <a:cs typeface="Segoe UI Light" panose="020B0502040204020203" pitchFamily="34" charset="0"/>
              </a:rPr>
              <a:t>RPC server not available</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Cause:</a:t>
            </a:r>
          </a:p>
          <a:p>
            <a:r>
              <a:rPr lang="en-US" altLang="zh-CN" dirty="0">
                <a:latin typeface="Segoe UI Light" panose="020B0502040204020203" pitchFamily="34" charset="0"/>
                <a:cs typeface="Segoe UI Light" panose="020B0502040204020203" pitchFamily="34" charset="0"/>
              </a:rPr>
              <a:t>Network connectivity issue</a:t>
            </a:r>
          </a:p>
          <a:p>
            <a:r>
              <a:rPr lang="en-US" altLang="zh-CN" dirty="0">
                <a:latin typeface="Segoe UI Light" panose="020B0502040204020203" pitchFamily="34" charset="0"/>
                <a:cs typeface="Segoe UI Light" panose="020B0502040204020203" pitchFamily="34" charset="0"/>
              </a:rPr>
              <a:t>(RPC/RPC dynamic port)</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Resolution:</a:t>
            </a:r>
          </a:p>
          <a:p>
            <a:r>
              <a:rPr lang="en-US" altLang="zh-CN" dirty="0">
                <a:latin typeface="Segoe UI Light" panose="020B0502040204020203" pitchFamily="34" charset="0"/>
                <a:cs typeface="Segoe UI Light" panose="020B0502040204020203" pitchFamily="34" charset="0"/>
              </a:rPr>
              <a:t>Fix the network connectivity issue</a:t>
            </a:r>
          </a:p>
        </p:txBody>
      </p:sp>
      <p:cxnSp>
        <p:nvCxnSpPr>
          <p:cNvPr id="3" name="直接连接符 2"/>
          <p:cNvCxnSpPr/>
          <p:nvPr/>
        </p:nvCxnSpPr>
        <p:spPr>
          <a:xfrm>
            <a:off x="4132306" y="855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9306" y="982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17425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ym typeface="+mn-ea"/>
              </a:rPr>
              <a:t>Common Issues</a:t>
            </a:r>
          </a:p>
        </p:txBody>
      </p:sp>
      <p:sp>
        <p:nvSpPr>
          <p:cNvPr id="7" name="文本框 6"/>
          <p:cNvSpPr txBox="1"/>
          <p:nvPr/>
        </p:nvSpPr>
        <p:spPr>
          <a:xfrm>
            <a:off x="485787" y="1525633"/>
            <a:ext cx="3451714" cy="3901517"/>
          </a:xfrm>
          <a:prstGeom prst="rect">
            <a:avLst/>
          </a:prstGeom>
          <a:noFill/>
        </p:spPr>
        <p:txBody>
          <a:bodyPr wrap="none" rtlCol="0">
            <a:spAutoFit/>
          </a:bodyPr>
          <a:lstStyle/>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No inbound neighbors</a:t>
            </a:r>
          </a:p>
          <a:p>
            <a:pPr>
              <a:lnSpc>
                <a:spcPct val="150000"/>
              </a:lnSpc>
            </a:pPr>
            <a:endParaRPr lang="en-US" altLang="zh-CN" sz="2400" dirty="0">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Access denied</a:t>
            </a:r>
          </a:p>
          <a:p>
            <a:pPr>
              <a:lnSpc>
                <a:spcPct val="150000"/>
              </a:lnSpc>
            </a:pPr>
            <a:endParaRPr lang="en-US" altLang="zh-CN" sz="2400" dirty="0">
              <a:solidFill>
                <a:schemeClr val="bg1">
                  <a:lumMod val="75000"/>
                </a:schemeClr>
              </a:solidFill>
              <a:latin typeface="Segoe UI" panose="020B0502040204020203" pitchFamily="34" charset="0"/>
              <a:cs typeface="Segoe UI" panose="020B0502040204020203" pitchFamily="34" charset="0"/>
            </a:endParaRPr>
          </a:p>
          <a:p>
            <a:pPr>
              <a:lnSpc>
                <a:spcPct val="150000"/>
              </a:lnSpc>
            </a:pPr>
            <a:r>
              <a:rPr lang="en-US" altLang="zh-CN" sz="2400" dirty="0">
                <a:solidFill>
                  <a:schemeClr val="bg1">
                    <a:lumMod val="75000"/>
                  </a:schemeClr>
                </a:solidFill>
                <a:latin typeface="Segoe UI" panose="020B0502040204020203" pitchFamily="34" charset="0"/>
                <a:cs typeface="Segoe UI" panose="020B0502040204020203" pitchFamily="34" charset="0"/>
              </a:rPr>
              <a:t>RPC server not available</a:t>
            </a:r>
          </a:p>
          <a:p>
            <a:pPr>
              <a:lnSpc>
                <a:spcPct val="150000"/>
              </a:lnSpc>
            </a:pPr>
            <a:endParaRPr lang="en-US" altLang="zh-CN" sz="2400" b="1" dirty="0">
              <a:solidFill>
                <a:schemeClr val="accent1"/>
              </a:solidFill>
              <a:latin typeface="Segoe UI" panose="020B0502040204020203" pitchFamily="34" charset="0"/>
              <a:cs typeface="Segoe UI" panose="020B0502040204020203" pitchFamily="34" charset="0"/>
            </a:endParaRPr>
          </a:p>
          <a:p>
            <a:pPr>
              <a:lnSpc>
                <a:spcPct val="150000"/>
              </a:lnSpc>
            </a:pPr>
            <a:r>
              <a:rPr lang="en-US" altLang="zh-CN" sz="2400" b="1" dirty="0">
                <a:solidFill>
                  <a:schemeClr val="accent1"/>
                </a:solidFill>
                <a:latin typeface="Segoe UI" panose="020B0502040204020203" pitchFamily="34" charset="0"/>
                <a:cs typeface="Segoe UI" panose="020B0502040204020203" pitchFamily="34" charset="0"/>
              </a:rPr>
              <a:t>Lingering Objects</a:t>
            </a:r>
          </a:p>
        </p:txBody>
      </p:sp>
      <p:sp>
        <p:nvSpPr>
          <p:cNvPr id="8" name="文本框 7"/>
          <p:cNvSpPr txBox="1"/>
          <p:nvPr/>
        </p:nvSpPr>
        <p:spPr>
          <a:xfrm>
            <a:off x="4433423" y="1710299"/>
            <a:ext cx="7238072" cy="4524315"/>
          </a:xfrm>
          <a:prstGeom prst="rect">
            <a:avLst/>
          </a:prstGeom>
          <a:noFill/>
        </p:spPr>
        <p:txBody>
          <a:bodyPr wrap="square" rtlCol="0">
            <a:spAutoFit/>
          </a:bodyPr>
          <a:lstStyle/>
          <a:p>
            <a:r>
              <a:rPr lang="en-US" altLang="zh-CN" sz="2000" b="1" dirty="0">
                <a:solidFill>
                  <a:schemeClr val="accent1">
                    <a:lumMod val="75000"/>
                  </a:schemeClr>
                </a:solidFill>
                <a:latin typeface="Segoe UI" panose="020B0502040204020203" pitchFamily="34" charset="0"/>
                <a:cs typeface="Segoe UI" panose="020B0502040204020203" pitchFamily="34" charset="0"/>
              </a:rPr>
              <a:t>Error:</a:t>
            </a:r>
          </a:p>
          <a:p>
            <a:r>
              <a:rPr lang="en-US" altLang="zh-CN" dirty="0">
                <a:latin typeface="Segoe UI Light" panose="020B0502040204020203" pitchFamily="34" charset="0"/>
                <a:cs typeface="Segoe UI Light" panose="020B0502040204020203" pitchFamily="34" charset="0"/>
              </a:rPr>
              <a:t>8606</a:t>
            </a:r>
            <a:r>
              <a:rPr lang="zh-CN" altLang="en-US" dirty="0">
                <a:latin typeface="Segoe UI Light" panose="020B0502040204020203" pitchFamily="34" charset="0"/>
                <a:cs typeface="Segoe UI Light" panose="020B0502040204020203" pitchFamily="34" charset="0"/>
              </a:rPr>
              <a:t>，</a:t>
            </a:r>
            <a:r>
              <a:rPr lang="en-US" altLang="zh-CN" dirty="0">
                <a:latin typeface="Segoe UI Light" panose="020B0502040204020203" pitchFamily="34" charset="0"/>
                <a:cs typeface="Segoe UI Light" panose="020B0502040204020203" pitchFamily="34" charset="0"/>
              </a:rPr>
              <a:t>insufficient attributes were given to create an object</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Cause:</a:t>
            </a:r>
          </a:p>
          <a:p>
            <a:r>
              <a:rPr lang="en-US" altLang="zh-CN" dirty="0">
                <a:latin typeface="Segoe UI Light" panose="020B0502040204020203" pitchFamily="34" charset="0"/>
                <a:cs typeface="Segoe UI Light" panose="020B0502040204020203" pitchFamily="34" charset="0"/>
              </a:rPr>
              <a:t>DC is offline over tombstone lifetime, and objects deleted on other DCs have been physically deleted.</a:t>
            </a:r>
          </a:p>
          <a:p>
            <a:endParaRPr lang="en-US" altLang="zh-CN" dirty="0"/>
          </a:p>
          <a:p>
            <a:r>
              <a:rPr lang="en-US" altLang="zh-CN" sz="2000" b="1" dirty="0">
                <a:solidFill>
                  <a:schemeClr val="accent1">
                    <a:lumMod val="75000"/>
                  </a:schemeClr>
                </a:solidFill>
                <a:latin typeface="Segoe UI" panose="020B0502040204020203" pitchFamily="34" charset="0"/>
                <a:cs typeface="Segoe UI" panose="020B0502040204020203" pitchFamily="34" charset="0"/>
              </a:rPr>
              <a:t>Resolution:</a:t>
            </a:r>
          </a:p>
          <a:p>
            <a:r>
              <a:rPr lang="en-US" altLang="zh-CN" dirty="0" err="1">
                <a:latin typeface="Segoe UI Light" panose="020B0502040204020203" pitchFamily="34" charset="0"/>
                <a:cs typeface="Segoe UI Light" panose="020B0502040204020203" pitchFamily="34" charset="0"/>
              </a:rPr>
              <a:t>Repadmin</a:t>
            </a:r>
            <a:r>
              <a:rPr lang="en-US" altLang="zh-CN" dirty="0">
                <a:latin typeface="Segoe UI Light" panose="020B0502040204020203" pitchFamily="34" charset="0"/>
                <a:cs typeface="Segoe UI Light" panose="020B0502040204020203" pitchFamily="34" charset="0"/>
              </a:rPr>
              <a:t> /</a:t>
            </a:r>
            <a:r>
              <a:rPr lang="en-US" altLang="zh-CN" dirty="0" err="1">
                <a:latin typeface="Segoe UI Light" panose="020B0502040204020203" pitchFamily="34" charset="0"/>
                <a:cs typeface="Segoe UI Light" panose="020B0502040204020203" pitchFamily="34" charset="0"/>
              </a:rPr>
              <a:t>RemoveLingeringObjects</a:t>
            </a:r>
            <a:r>
              <a:rPr lang="en-US" altLang="zh-CN" dirty="0">
                <a:latin typeface="Segoe UI Light" panose="020B0502040204020203" pitchFamily="34" charset="0"/>
                <a:cs typeface="Segoe UI Light" panose="020B0502040204020203" pitchFamily="34" charset="0"/>
              </a:rPr>
              <a:t> &lt;Name of the Source DC&gt; &lt;GUID of the DC which do not have the Lingering Objects&gt;</a:t>
            </a:r>
          </a:p>
          <a:p>
            <a:endParaRPr lang="en-US" altLang="zh-CN" dirty="0">
              <a:latin typeface="Segoe UI Light" panose="020B0502040204020203" pitchFamily="34" charset="0"/>
              <a:cs typeface="Segoe UI Light" panose="020B0502040204020203" pitchFamily="34" charset="0"/>
            </a:endParaRPr>
          </a:p>
          <a:p>
            <a:r>
              <a:rPr lang="en-US" altLang="zh-CN" sz="1200" dirty="0">
                <a:latin typeface="Segoe UI Light" panose="020B0502040204020203" pitchFamily="34" charset="0"/>
                <a:cs typeface="Segoe UI Light" panose="020B0502040204020203" pitchFamily="34" charset="0"/>
              </a:rPr>
              <a:t>- Name of the Source DC: The Event ID 1988 mentions the GUID of the source DC. From this GUID, we need to get the name of that DC.</a:t>
            </a:r>
          </a:p>
          <a:p>
            <a:r>
              <a:rPr lang="en-US" altLang="zh-CN" sz="1200" dirty="0">
                <a:latin typeface="Segoe UI Light" panose="020B0502040204020203" pitchFamily="34" charset="0"/>
                <a:cs typeface="Segoe UI Light" panose="020B0502040204020203" pitchFamily="34" charset="0"/>
              </a:rPr>
              <a:t>- GUID of the DC which do not have the Lingering Objects: DC on which we are getting Event ID 1988 is the one on which we do not have the Lingering Objects.</a:t>
            </a:r>
          </a:p>
          <a:p>
            <a:endParaRPr lang="en-US" altLang="zh-CN" dirty="0">
              <a:latin typeface="Segoe UI Light" panose="020B0502040204020203" pitchFamily="34" charset="0"/>
              <a:cs typeface="Segoe UI Light" panose="020B0502040204020203" pitchFamily="34" charset="0"/>
            </a:endParaRPr>
          </a:p>
          <a:p>
            <a:r>
              <a:rPr lang="en-US" altLang="zh-CN" dirty="0">
                <a:latin typeface="Segoe UI Light" panose="020B0502040204020203" pitchFamily="34" charset="0"/>
                <a:cs typeface="Segoe UI Light" panose="020B0502040204020203" pitchFamily="34" charset="0"/>
              </a:rPr>
              <a:t>(Rehost is also an option if lingering object is in GC partition)</a:t>
            </a:r>
          </a:p>
        </p:txBody>
      </p:sp>
      <p:cxnSp>
        <p:nvCxnSpPr>
          <p:cNvPr id="3" name="直接连接符 2"/>
          <p:cNvCxnSpPr/>
          <p:nvPr/>
        </p:nvCxnSpPr>
        <p:spPr>
          <a:xfrm>
            <a:off x="4132306" y="855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9306" y="982677"/>
            <a:ext cx="0" cy="53102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31472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CA67-CC3E-4A1A-B5C7-5386344003CD}"/>
              </a:ext>
            </a:extLst>
          </p:cNvPr>
          <p:cNvSpPr>
            <a:spLocks noGrp="1"/>
          </p:cNvSpPr>
          <p:nvPr>
            <p:ph type="title"/>
          </p:nvPr>
        </p:nvSpPr>
        <p:spPr/>
        <p:txBody>
          <a:bodyPr/>
          <a:lstStyle/>
          <a:p>
            <a:r>
              <a:rPr lang="en-US" dirty="0">
                <a:sym typeface="+mn-ea"/>
              </a:rPr>
              <a:t>Common Issues</a:t>
            </a:r>
            <a:endParaRPr lang="en-US" dirty="0"/>
          </a:p>
        </p:txBody>
      </p:sp>
      <p:sp>
        <p:nvSpPr>
          <p:cNvPr id="3" name="Content Placeholder 2">
            <a:extLst>
              <a:ext uri="{FF2B5EF4-FFF2-40B4-BE49-F238E27FC236}">
                <a16:creationId xmlns:a16="http://schemas.microsoft.com/office/drawing/2014/main" id="{A59EE9A2-EBD9-4B60-9C79-29EEC21EEA72}"/>
              </a:ext>
            </a:extLst>
          </p:cNvPr>
          <p:cNvSpPr>
            <a:spLocks noGrp="1"/>
          </p:cNvSpPr>
          <p:nvPr>
            <p:ph idx="1"/>
          </p:nvPr>
        </p:nvSpPr>
        <p:spPr>
          <a:xfrm>
            <a:off x="905373" y="1117599"/>
            <a:ext cx="6411600" cy="1433343"/>
          </a:xfrm>
        </p:spPr>
        <p:txBody>
          <a:bodyPr/>
          <a:lstStyle/>
          <a:p>
            <a:r>
              <a:rPr lang="en-US" dirty="0"/>
              <a:t>VMAS lab session</a:t>
            </a:r>
          </a:p>
        </p:txBody>
      </p:sp>
    </p:spTree>
    <p:extLst>
      <p:ext uri="{BB962C8B-B14F-4D97-AF65-F5344CB8AC3E}">
        <p14:creationId xmlns:p14="http://schemas.microsoft.com/office/powerpoint/2010/main" val="245865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4" name="MH_Others_1"/>
          <p:cNvCxnSpPr>
            <a:cxnSpLocks noChangeShapeType="1"/>
          </p:cNvCxnSpPr>
          <p:nvPr>
            <p:custDataLst>
              <p:tags r:id="rId2"/>
            </p:custDataLst>
          </p:nvPr>
        </p:nvCxnSpPr>
        <p:spPr bwMode="auto">
          <a:xfrm>
            <a:off x="4891088" y="471716"/>
            <a:ext cx="0" cy="5903684"/>
          </a:xfrm>
          <a:prstGeom prst="line">
            <a:avLst/>
          </a:prstGeom>
          <a:noFill/>
          <a:ln w="25400" algn="ctr">
            <a:solidFill>
              <a:schemeClr val="accent1">
                <a:lumMod val="40000"/>
                <a:lumOff val="60000"/>
              </a:schemeClr>
            </a:solidFill>
            <a:miter lim="800000"/>
          </a:ln>
          <a:extLst>
            <a:ext uri="{909E8E84-426E-40DD-AFC4-6F175D3DCCD1}">
              <a14:hiddenFill xmlns:a14="http://schemas.microsoft.com/office/drawing/2010/main">
                <a:noFill/>
              </a14:hiddenFill>
            </a:ext>
          </a:extLst>
        </p:spPr>
      </p:cxnSp>
      <p:grpSp>
        <p:nvGrpSpPr>
          <p:cNvPr id="11" name="组合 10"/>
          <p:cNvGrpSpPr/>
          <p:nvPr>
            <p:custDataLst>
              <p:tags r:id="rId3"/>
            </p:custDataLst>
          </p:nvPr>
        </p:nvGrpSpPr>
        <p:grpSpPr>
          <a:xfrm>
            <a:off x="4694152" y="1506312"/>
            <a:ext cx="5643648" cy="540000"/>
            <a:chOff x="4694152" y="1506312"/>
            <a:chExt cx="5643648" cy="540000"/>
          </a:xfrm>
        </p:grpSpPr>
        <p:sp>
          <p:nvSpPr>
            <p:cNvPr id="17" name="MH_Entry_1">
              <a:hlinkClick r:id="rId21" action="ppaction://hlinksldjump"/>
            </p:cNvPr>
            <p:cNvSpPr txBox="1"/>
            <p:nvPr>
              <p:custDataLst>
                <p:tags r:id="rId17"/>
              </p:custDataLst>
            </p:nvPr>
          </p:nvSpPr>
          <p:spPr>
            <a:xfrm>
              <a:off x="5243320" y="1506312"/>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Concepts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2" name="MH_Number_1">
              <a:hlinkClick r:id="rId21" action="ppaction://hlinksldjump"/>
            </p:cNvPr>
            <p:cNvSpPr/>
            <p:nvPr>
              <p:custDataLst>
                <p:tags r:id="rId18"/>
              </p:custDataLst>
            </p:nvPr>
          </p:nvSpPr>
          <p:spPr>
            <a:xfrm>
              <a:off x="4694152" y="1553698"/>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dirty="0">
                  <a:solidFill>
                    <a:schemeClr val="bg1"/>
                  </a:solidFill>
                </a:rPr>
                <a:t>1</a:t>
              </a:r>
              <a:endParaRPr lang="zh-CN" altLang="en-US" sz="2400" kern="0" dirty="0">
                <a:solidFill>
                  <a:schemeClr val="bg1"/>
                </a:solidFill>
              </a:endParaRPr>
            </a:p>
          </p:txBody>
        </p:sp>
      </p:grpSp>
      <p:grpSp>
        <p:nvGrpSpPr>
          <p:cNvPr id="10" name="组合 9"/>
          <p:cNvGrpSpPr/>
          <p:nvPr>
            <p:custDataLst>
              <p:tags r:id="rId4"/>
            </p:custDataLst>
          </p:nvPr>
        </p:nvGrpSpPr>
        <p:grpSpPr>
          <a:xfrm>
            <a:off x="4694152" y="2332656"/>
            <a:ext cx="5643648" cy="540000"/>
            <a:chOff x="4694152" y="2332656"/>
            <a:chExt cx="5643648" cy="540000"/>
          </a:xfrm>
        </p:grpSpPr>
        <p:sp>
          <p:nvSpPr>
            <p:cNvPr id="27" name="MH_Entry_2">
              <a:hlinkClick r:id="rId21" action="ppaction://hlinksldjump"/>
            </p:cNvPr>
            <p:cNvSpPr txBox="1"/>
            <p:nvPr>
              <p:custDataLst>
                <p:tags r:id="rId15"/>
              </p:custDataLst>
            </p:nvPr>
          </p:nvSpPr>
          <p:spPr>
            <a:xfrm>
              <a:off x="5243320" y="2332656"/>
              <a:ext cx="5094480" cy="540000"/>
            </a:xfrm>
            <a:prstGeom prst="rect">
              <a:avLst/>
            </a:prstGeom>
            <a:noFill/>
          </p:spPr>
          <p:txBody>
            <a:bodyPr wrap="square" lIns="180000" anchor="ctr" anchorCtr="0">
              <a:normAutofit/>
            </a:bodyPr>
            <a:lstStyle/>
            <a:p>
              <a:pPr>
                <a:defRPr/>
              </a:pPr>
              <a:r>
                <a:rPr lang="en-US" altLang="zh-CN" sz="2000" b="1">
                  <a:solidFill>
                    <a:schemeClr val="tx2">
                      <a:lumMod val="20000"/>
                      <a:lumOff val="80000"/>
                    </a:schemeClr>
                  </a:solidFill>
                  <a:latin typeface="Segoe UI Light" panose="020B0502040204020203" pitchFamily="34" charset="0"/>
                  <a:cs typeface="Segoe UI Light" panose="020B0502040204020203" pitchFamily="34" charset="0"/>
                  <a:sym typeface="+mn-ea"/>
                </a:rPr>
                <a:t>AD Replication Topology</a:t>
              </a:r>
              <a:endPar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28" name="MH_Number_2">
              <a:hlinkClick r:id="rId21" action="ppaction://hlinksldjump"/>
            </p:cNvPr>
            <p:cNvSpPr/>
            <p:nvPr>
              <p:custDataLst>
                <p:tags r:id="rId16"/>
              </p:custDataLst>
            </p:nvPr>
          </p:nvSpPr>
          <p:spPr>
            <a:xfrm>
              <a:off x="4694152" y="2380042"/>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2</a:t>
              </a:r>
              <a:endParaRPr lang="zh-CN" altLang="en-US" sz="2400" kern="0" dirty="0">
                <a:solidFill>
                  <a:schemeClr val="bg1"/>
                </a:solidFill>
              </a:endParaRPr>
            </a:p>
          </p:txBody>
        </p:sp>
      </p:grpSp>
      <p:grpSp>
        <p:nvGrpSpPr>
          <p:cNvPr id="9" name="组合 8"/>
          <p:cNvGrpSpPr/>
          <p:nvPr>
            <p:custDataLst>
              <p:tags r:id="rId5"/>
            </p:custDataLst>
          </p:nvPr>
        </p:nvGrpSpPr>
        <p:grpSpPr>
          <a:xfrm>
            <a:off x="4694152" y="3159000"/>
            <a:ext cx="5643648" cy="540000"/>
            <a:chOff x="4694152" y="3159000"/>
            <a:chExt cx="5643648" cy="540000"/>
          </a:xfrm>
        </p:grpSpPr>
        <p:sp>
          <p:nvSpPr>
            <p:cNvPr id="30" name="MH_Entry_3">
              <a:hlinkClick r:id="rId21" action="ppaction://hlinksldjump"/>
            </p:cNvPr>
            <p:cNvSpPr txBox="1"/>
            <p:nvPr>
              <p:custDataLst>
                <p:tags r:id="rId13"/>
              </p:custDataLst>
            </p:nvPr>
          </p:nvSpPr>
          <p:spPr>
            <a:xfrm>
              <a:off x="5243320" y="3159000"/>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Troubleshooting Strategies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1" name="MH_Number_3">
              <a:hlinkClick r:id="rId21" action="ppaction://hlinksldjump"/>
            </p:cNvPr>
            <p:cNvSpPr/>
            <p:nvPr>
              <p:custDataLst>
                <p:tags r:id="rId14"/>
              </p:custDataLst>
            </p:nvPr>
          </p:nvSpPr>
          <p:spPr>
            <a:xfrm>
              <a:off x="4694152" y="3206386"/>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3</a:t>
              </a:r>
              <a:endParaRPr lang="zh-CN" altLang="en-US" sz="2400" kern="0" dirty="0">
                <a:solidFill>
                  <a:schemeClr val="bg1"/>
                </a:solidFill>
              </a:endParaRPr>
            </a:p>
          </p:txBody>
        </p:sp>
      </p:grpSp>
      <p:grpSp>
        <p:nvGrpSpPr>
          <p:cNvPr id="8" name="组合 7"/>
          <p:cNvGrpSpPr/>
          <p:nvPr>
            <p:custDataLst>
              <p:tags r:id="rId6"/>
            </p:custDataLst>
          </p:nvPr>
        </p:nvGrpSpPr>
        <p:grpSpPr>
          <a:xfrm>
            <a:off x="4694152" y="3985344"/>
            <a:ext cx="5643648" cy="540000"/>
            <a:chOff x="4694152" y="3985344"/>
            <a:chExt cx="5643648" cy="540000"/>
          </a:xfrm>
        </p:grpSpPr>
        <p:sp>
          <p:nvSpPr>
            <p:cNvPr id="33" name="MH_Entry_4">
              <a:hlinkClick r:id="rId21" action="ppaction://hlinksldjump"/>
            </p:cNvPr>
            <p:cNvSpPr txBox="1"/>
            <p:nvPr>
              <p:custDataLst>
                <p:tags r:id="rId11"/>
              </p:custDataLst>
            </p:nvPr>
          </p:nvSpPr>
          <p:spPr>
            <a:xfrm>
              <a:off x="5243320" y="3985344"/>
              <a:ext cx="5094480" cy="540000"/>
            </a:xfrm>
            <a:prstGeom prst="rect">
              <a:avLst/>
            </a:prstGeom>
            <a:noFill/>
          </p:spPr>
          <p:txBody>
            <a:bodyPr wrap="square" lIns="180000" anchor="ctr" anchorCtr="0">
              <a:normAutofit/>
            </a:bodyPr>
            <a:lstStyle/>
            <a:p>
              <a:pPr>
                <a:defRPr/>
              </a:pPr>
              <a:r>
                <a:rPr lang="en-US" altLang="zh-CN" sz="2000" b="1" dirty="0">
                  <a:solidFill>
                    <a:schemeClr val="tx2">
                      <a:lumMod val="20000"/>
                      <a:lumOff val="80000"/>
                    </a:schemeClr>
                  </a:solidFill>
                  <a:latin typeface="Segoe UI Light" panose="020B0502040204020203" pitchFamily="34" charset="0"/>
                  <a:cs typeface="Segoe UI Light" panose="020B0502040204020203" pitchFamily="34" charset="0"/>
                  <a:sym typeface="+mn-ea"/>
                </a:rPr>
                <a:t>Common Issues</a:t>
              </a:r>
              <a:endParaRPr lang="en-US" altLang="zh-CN" sz="2000" b="1" kern="0" spc="100" dirty="0">
                <a:solidFill>
                  <a:schemeClr val="tx2">
                    <a:lumMod val="20000"/>
                    <a:lumOff val="80000"/>
                  </a:schemeClr>
                </a:solidFill>
                <a:latin typeface="Segoe UI Light" panose="020B0502040204020203" pitchFamily="34" charset="0"/>
                <a:cs typeface="Segoe UI Light" panose="020B0502040204020203" pitchFamily="34" charset="0"/>
                <a:sym typeface="+mn-ea"/>
              </a:endParaRPr>
            </a:p>
          </p:txBody>
        </p:sp>
        <p:sp>
          <p:nvSpPr>
            <p:cNvPr id="34" name="MH_Number_4">
              <a:hlinkClick r:id="rId21" action="ppaction://hlinksldjump"/>
            </p:cNvPr>
            <p:cNvSpPr/>
            <p:nvPr>
              <p:custDataLst>
                <p:tags r:id="rId12"/>
              </p:custDataLst>
            </p:nvPr>
          </p:nvSpPr>
          <p:spPr>
            <a:xfrm>
              <a:off x="4694152" y="4032730"/>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4</a:t>
              </a:r>
              <a:endParaRPr lang="zh-CN" altLang="en-US" sz="2400" kern="0" dirty="0">
                <a:solidFill>
                  <a:schemeClr val="bg1"/>
                </a:solidFill>
              </a:endParaRPr>
            </a:p>
          </p:txBody>
        </p:sp>
      </p:grpSp>
      <p:grpSp>
        <p:nvGrpSpPr>
          <p:cNvPr id="7" name="组合 6"/>
          <p:cNvGrpSpPr/>
          <p:nvPr>
            <p:custDataLst>
              <p:tags r:id="rId7"/>
            </p:custDataLst>
          </p:nvPr>
        </p:nvGrpSpPr>
        <p:grpSpPr>
          <a:xfrm>
            <a:off x="4694152" y="4811688"/>
            <a:ext cx="5643648" cy="540000"/>
            <a:chOff x="4694152" y="4811688"/>
            <a:chExt cx="5643648" cy="540000"/>
          </a:xfrm>
        </p:grpSpPr>
        <p:sp>
          <p:nvSpPr>
            <p:cNvPr id="36" name="MH_Entry_5">
              <a:hlinkClick r:id="rId21" action="ppaction://hlinksldjump"/>
            </p:cNvPr>
            <p:cNvSpPr txBox="1"/>
            <p:nvPr>
              <p:custDataLst>
                <p:tags r:id="rId9"/>
              </p:custDataLst>
            </p:nvPr>
          </p:nvSpPr>
          <p:spPr>
            <a:xfrm>
              <a:off x="5243320" y="4811688"/>
              <a:ext cx="5094480" cy="540000"/>
            </a:xfrm>
            <a:prstGeom prst="rect">
              <a:avLst/>
            </a:prstGeom>
            <a:noFill/>
          </p:spPr>
          <p:txBody>
            <a:bodyPr wrap="square" lIns="180000" anchor="ctr" anchorCtr="0">
              <a:normAutofit/>
            </a:bodyPr>
            <a:lstStyle/>
            <a:p>
              <a:pPr>
                <a:defRPr/>
              </a:pPr>
              <a:r>
                <a:rPr lang="en-US" altLang="zh-CN" sz="2000" b="1" dirty="0">
                  <a:solidFill>
                    <a:schemeClr val="accent1"/>
                  </a:solidFill>
                  <a:latin typeface="Segoe UI Light" panose="020B0502040204020203" pitchFamily="34" charset="0"/>
                  <a:cs typeface="Segoe UI Light" panose="020B0502040204020203" pitchFamily="34" charset="0"/>
                  <a:sym typeface="+mn-ea"/>
                </a:rPr>
                <a:t>Infrastructure Requirements</a:t>
              </a:r>
              <a:endParaRPr lang="en-US" altLang="zh-CN" sz="2000" b="1" kern="0" spc="100" dirty="0">
                <a:solidFill>
                  <a:schemeClr val="accent1"/>
                </a:solidFill>
                <a:latin typeface="Segoe UI Light" panose="020B0502040204020203" pitchFamily="34" charset="0"/>
                <a:cs typeface="Segoe UI Light" panose="020B0502040204020203" pitchFamily="34" charset="0"/>
                <a:sym typeface="+mn-ea"/>
              </a:endParaRPr>
            </a:p>
          </p:txBody>
        </p:sp>
        <p:sp>
          <p:nvSpPr>
            <p:cNvPr id="37" name="MH_Number_5">
              <a:hlinkClick r:id="rId21" action="ppaction://hlinksldjump"/>
            </p:cNvPr>
            <p:cNvSpPr/>
            <p:nvPr>
              <p:custDataLst>
                <p:tags r:id="rId10"/>
              </p:custDataLst>
            </p:nvPr>
          </p:nvSpPr>
          <p:spPr>
            <a:xfrm>
              <a:off x="4694152" y="4859074"/>
              <a:ext cx="397248" cy="460267"/>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r>
                <a:rPr lang="en-US" altLang="zh-CN" sz="2400" kern="0">
                  <a:solidFill>
                    <a:schemeClr val="bg1"/>
                  </a:solidFill>
                </a:rPr>
                <a:t>5</a:t>
              </a:r>
              <a:endParaRPr lang="zh-CN" altLang="en-US" sz="2400" kern="0" dirty="0">
                <a:solidFill>
                  <a:schemeClr val="bg1"/>
                </a:solidFill>
              </a:endParaRPr>
            </a:p>
          </p:txBody>
        </p:sp>
      </p:grpSp>
      <p:sp>
        <p:nvSpPr>
          <p:cNvPr id="3" name="MH_Others_2"/>
          <p:cNvSpPr txBox="1"/>
          <p:nvPr>
            <p:custDataLst>
              <p:tags r:id="rId8"/>
            </p:custDataLst>
          </p:nvPr>
        </p:nvSpPr>
        <p:spPr>
          <a:xfrm>
            <a:off x="1847484" y="2949941"/>
            <a:ext cx="1766661" cy="785812"/>
          </a:xfrm>
          <a:prstGeom prst="rect">
            <a:avLst/>
          </a:prstGeom>
          <a:noFill/>
        </p:spPr>
        <p:txBody>
          <a:bodyPr wrap="square" anchor="ctr" anchorCtr="0">
            <a:normAutofit fontScale="62500" lnSpcReduction="20000"/>
          </a:bodyPr>
          <a:lstStyle/>
          <a:p>
            <a:pPr algn="ctr">
              <a:defRPr/>
            </a:pPr>
            <a:r>
              <a:rPr lang="en-US" altLang="zh-CN" sz="5400" b="1" kern="0" dirty="0">
                <a:solidFill>
                  <a:schemeClr val="accent1"/>
                </a:solidFill>
                <a:latin typeface="+mj-lt"/>
                <a:ea typeface="+mj-ea"/>
                <a:cs typeface="+mj-cs"/>
              </a:rPr>
              <a:t>Agenda</a:t>
            </a:r>
          </a:p>
        </p:txBody>
      </p: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154"/>
            <a:ext cx="10515599" cy="723445"/>
          </a:xfrm>
        </p:spPr>
        <p:txBody>
          <a:bodyPr>
            <a:normAutofit/>
          </a:bodyPr>
          <a:lstStyle/>
          <a:p>
            <a:pPr algn="l"/>
            <a:r>
              <a:rPr lang="en-US" altLang="zh-CN" b="1" dirty="0">
                <a:latin typeface="Segoe UI Light" panose="020B0502040204020203" pitchFamily="34" charset="0"/>
                <a:cs typeface="Segoe UI Light" panose="020B0502040204020203" pitchFamily="34" charset="0"/>
                <a:sym typeface="+mn-ea"/>
              </a:rPr>
              <a:t>Infrastructure Requirements</a:t>
            </a:r>
          </a:p>
        </p:txBody>
      </p:sp>
      <p:graphicFrame>
        <p:nvGraphicFramePr>
          <p:cNvPr id="5" name="Table 4"/>
          <p:cNvGraphicFramePr>
            <a:graphicFrameLocks noGrp="1"/>
          </p:cNvGraphicFramePr>
          <p:nvPr>
            <p:extLst>
              <p:ext uri="{D42A27DB-BD31-4B8C-83A1-F6EECF244321}">
                <p14:modId xmlns:p14="http://schemas.microsoft.com/office/powerpoint/2010/main" val="4069129820"/>
              </p:ext>
            </p:extLst>
          </p:nvPr>
        </p:nvGraphicFramePr>
        <p:xfrm>
          <a:off x="655363" y="1621081"/>
          <a:ext cx="10565965" cy="4959654"/>
        </p:xfrm>
        <a:graphic>
          <a:graphicData uri="http://schemas.openxmlformats.org/drawingml/2006/table">
            <a:tbl>
              <a:tblPr/>
              <a:tblGrid>
                <a:gridCol w="3752717">
                  <a:extLst>
                    <a:ext uri="{9D8B030D-6E8A-4147-A177-3AD203B41FA5}">
                      <a16:colId xmlns:a16="http://schemas.microsoft.com/office/drawing/2014/main" val="20000"/>
                    </a:ext>
                  </a:extLst>
                </a:gridCol>
                <a:gridCol w="6813248">
                  <a:extLst>
                    <a:ext uri="{9D8B030D-6E8A-4147-A177-3AD203B41FA5}">
                      <a16:colId xmlns:a16="http://schemas.microsoft.com/office/drawing/2014/main" val="20001"/>
                    </a:ext>
                  </a:extLst>
                </a:gridCol>
              </a:tblGrid>
              <a:tr h="355795">
                <a:tc>
                  <a:txBody>
                    <a:bodyPr/>
                    <a:lstStyle/>
                    <a:p>
                      <a:pPr algn="l"/>
                      <a:r>
                        <a:rPr lang="en-US" sz="1600" dirty="0">
                          <a:solidFill>
                            <a:schemeClr val="bg1"/>
                          </a:solidFill>
                          <a:effectLst/>
                          <a:latin typeface="Segoe UI Light" panose="020B0502040204020203" pitchFamily="34" charset="0"/>
                          <a:cs typeface="Segoe UI Light" panose="020B0502040204020203" pitchFamily="34" charset="0"/>
                        </a:rPr>
                        <a:t>Port</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1"/>
                    </a:solidFill>
                  </a:tcPr>
                </a:tc>
                <a:tc>
                  <a:txBody>
                    <a:bodyPr/>
                    <a:lstStyle/>
                    <a:p>
                      <a:pPr algn="l"/>
                      <a:r>
                        <a:rPr lang="en-US" sz="1600" dirty="0">
                          <a:solidFill>
                            <a:schemeClr val="bg1"/>
                          </a:solidFill>
                          <a:effectLst/>
                          <a:latin typeface="Segoe UI Light" panose="020B0502040204020203" pitchFamily="34" charset="0"/>
                          <a:cs typeface="Segoe UI Light" panose="020B0502040204020203" pitchFamily="34" charset="0"/>
                        </a:rPr>
                        <a:t>Service</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905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726973">
                <a:tc>
                  <a:txBody>
                    <a:bodyPr/>
                    <a:lstStyle/>
                    <a:p>
                      <a:pPr algn="l"/>
                      <a:r>
                        <a:rPr lang="en-US" sz="1600" dirty="0">
                          <a:effectLst/>
                          <a:latin typeface="Segoe UI Light" panose="020B0502040204020203" pitchFamily="34" charset="0"/>
                          <a:cs typeface="Segoe UI Light" panose="020B0502040204020203" pitchFamily="34" charset="0"/>
                        </a:rPr>
                        <a:t>53/TCP</a:t>
                      </a:r>
                    </a:p>
                    <a:p>
                      <a:pPr algn="l"/>
                      <a:r>
                        <a:rPr lang="en-US" sz="1600" dirty="0">
                          <a:effectLst/>
                          <a:latin typeface="Segoe UI Light" panose="020B0502040204020203" pitchFamily="34" charset="0"/>
                          <a:cs typeface="Segoe UI Light" panose="020B0502040204020203" pitchFamily="34" charset="0"/>
                        </a:rPr>
                        <a:t>53/UDP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DNS service</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412706">
                <a:tc>
                  <a:txBody>
                    <a:bodyPr/>
                    <a:lstStyle/>
                    <a:p>
                      <a:pPr algn="l"/>
                      <a:r>
                        <a:rPr lang="en-US" sz="1600" dirty="0">
                          <a:effectLst/>
                          <a:latin typeface="Segoe UI Light" panose="020B0502040204020203" pitchFamily="34" charset="0"/>
                          <a:cs typeface="Segoe UI Light" panose="020B0502040204020203" pitchFamily="34" charset="0"/>
                        </a:rPr>
                        <a:t>88/TCP</a:t>
                      </a:r>
                    </a:p>
                    <a:p>
                      <a:pPr algn="l"/>
                      <a:r>
                        <a:rPr lang="en-US" sz="1600" dirty="0">
                          <a:effectLst/>
                          <a:latin typeface="Segoe UI Light" panose="020B0502040204020203" pitchFamily="34" charset="0"/>
                          <a:cs typeface="Segoe UI Light" panose="020B0502040204020203" pitchFamily="34" charset="0"/>
                        </a:rPr>
                        <a:t>88/UDP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Kerberos ticket-granting service</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2"/>
                  </a:ext>
                </a:extLst>
              </a:tr>
              <a:tr h="706612">
                <a:tc>
                  <a:txBody>
                    <a:bodyPr/>
                    <a:lstStyle/>
                    <a:p>
                      <a:pPr algn="l"/>
                      <a:r>
                        <a:rPr lang="en-US" sz="1600" dirty="0">
                          <a:effectLst/>
                          <a:latin typeface="Segoe UI Light" panose="020B0502040204020203" pitchFamily="34" charset="0"/>
                          <a:cs typeface="Segoe UI Light" panose="020B0502040204020203" pitchFamily="34" charset="0"/>
                        </a:rPr>
                        <a:t>445/TCP</a:t>
                      </a:r>
                    </a:p>
                    <a:p>
                      <a:pPr algn="l"/>
                      <a:r>
                        <a:rPr lang="en-US" sz="1600" dirty="0">
                          <a:effectLst/>
                          <a:latin typeface="Segoe UI Light" panose="020B0502040204020203" pitchFamily="34" charset="0"/>
                          <a:cs typeface="Segoe UI Light" panose="020B0502040204020203" pitchFamily="34" charset="0"/>
                        </a:rPr>
                        <a:t>445/UDP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SMB</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3"/>
                  </a:ext>
                </a:extLst>
              </a:tr>
              <a:tr h="894198">
                <a:tc>
                  <a:txBody>
                    <a:bodyPr/>
                    <a:lstStyle/>
                    <a:p>
                      <a:pPr algn="l"/>
                      <a:r>
                        <a:rPr lang="en-US" sz="1600" dirty="0">
                          <a:effectLst/>
                          <a:latin typeface="Segoe UI Light" panose="020B0502040204020203" pitchFamily="34" charset="0"/>
                          <a:cs typeface="Segoe UI Light" panose="020B0502040204020203" pitchFamily="34" charset="0"/>
                        </a:rPr>
                        <a:t>135/TCP and UDP</a:t>
                      </a:r>
                    </a:p>
                    <a:p>
                      <a:pPr algn="l"/>
                      <a:r>
                        <a:rPr lang="en-US" sz="1600" dirty="0">
                          <a:effectLst/>
                          <a:latin typeface="Segoe UI Light" panose="020B0502040204020203" pitchFamily="34" charset="0"/>
                          <a:cs typeface="Segoe UI Light" panose="020B0502040204020203" pitchFamily="34" charset="0"/>
                        </a:rPr>
                        <a:t>49152-65535/TCP</a:t>
                      </a:r>
                    </a:p>
                    <a:p>
                      <a:pPr algn="l"/>
                      <a:r>
                        <a:rPr lang="en-US" sz="1600" dirty="0">
                          <a:effectLst/>
                          <a:latin typeface="Segoe UI Light" panose="020B0502040204020203" pitchFamily="34" charset="0"/>
                          <a:cs typeface="Segoe UI Light" panose="020B0502040204020203" pitchFamily="34" charset="0"/>
                        </a:rPr>
                        <a:t>(08R2 or above)</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RPC and RPC dynamic</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4"/>
                  </a:ext>
                </a:extLst>
              </a:tr>
              <a:tr h="894198">
                <a:tc>
                  <a:txBody>
                    <a:bodyPr/>
                    <a:lstStyle/>
                    <a:p>
                      <a:pPr algn="l"/>
                      <a:r>
                        <a:rPr lang="en-US" sz="1600" dirty="0">
                          <a:effectLst/>
                          <a:latin typeface="Segoe UI Light" panose="020B0502040204020203" pitchFamily="34" charset="0"/>
                          <a:cs typeface="Segoe UI Light" panose="020B0502040204020203" pitchFamily="34" charset="0"/>
                        </a:rPr>
                        <a:t>389/TCP and UDP</a:t>
                      </a:r>
                    </a:p>
                    <a:p>
                      <a:pPr algn="l"/>
                      <a:r>
                        <a:rPr lang="en-US" sz="1600" dirty="0">
                          <a:effectLst/>
                          <a:latin typeface="Segoe UI Light" panose="020B0502040204020203" pitchFamily="34" charset="0"/>
                          <a:cs typeface="Segoe UI Light" panose="020B0502040204020203" pitchFamily="34" charset="0"/>
                        </a:rPr>
                        <a:t>636 TCP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LDAP</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13716932"/>
                  </a:ext>
                </a:extLst>
              </a:tr>
              <a:tr h="894198">
                <a:tc>
                  <a:txBody>
                    <a:bodyPr/>
                    <a:lstStyle/>
                    <a:p>
                      <a:pPr algn="l"/>
                      <a:r>
                        <a:rPr lang="en-US" sz="1600" dirty="0">
                          <a:effectLst/>
                          <a:latin typeface="Segoe UI Light" panose="020B0502040204020203" pitchFamily="34" charset="0"/>
                          <a:cs typeface="Segoe UI Light" panose="020B0502040204020203" pitchFamily="34" charset="0"/>
                        </a:rPr>
                        <a:t>3268 and 3269/TCP</a:t>
                      </a:r>
                    </a:p>
                  </a:txBody>
                  <a:tcPr marL="13893" marR="13893" marT="0" marB="0" anchor="ctr">
                    <a:lnL w="1905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tc>
                  <a:txBody>
                    <a:bodyPr/>
                    <a:lstStyle/>
                    <a:p>
                      <a:pPr algn="l"/>
                      <a:r>
                        <a:rPr lang="en-US" sz="1600" dirty="0">
                          <a:effectLst/>
                          <a:latin typeface="Segoe UI Light" panose="020B0502040204020203" pitchFamily="34" charset="0"/>
                          <a:cs typeface="Segoe UI Light" panose="020B0502040204020203" pitchFamily="34" charset="0"/>
                        </a:rPr>
                        <a:t>GC LDAP</a:t>
                      </a:r>
                    </a:p>
                  </a:txBody>
                  <a:tcPr marL="13893" marR="13893"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90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515846533"/>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154"/>
            <a:ext cx="10515599" cy="723445"/>
          </a:xfrm>
        </p:spPr>
        <p:txBody>
          <a:bodyPr>
            <a:normAutofit/>
          </a:bodyPr>
          <a:lstStyle/>
          <a:p>
            <a:pPr algn="l"/>
            <a:r>
              <a:rPr lang="en-US" dirty="0">
                <a:sym typeface="+mn-ea"/>
              </a:rPr>
              <a:t>References</a:t>
            </a:r>
            <a:endParaRPr lang="en-US" altLang="zh-CN" b="1" dirty="0">
              <a:latin typeface="Segoe UI Light" panose="020B0502040204020203" pitchFamily="34" charset="0"/>
              <a:cs typeface="Segoe UI Light" panose="020B0502040204020203" pitchFamily="34" charset="0"/>
              <a:sym typeface="+mn-ea"/>
            </a:endParaRPr>
          </a:p>
        </p:txBody>
      </p:sp>
      <p:sp>
        <p:nvSpPr>
          <p:cNvPr id="3" name="TextBox 4"/>
          <p:cNvSpPr txBox="1"/>
          <p:nvPr/>
        </p:nvSpPr>
        <p:spPr>
          <a:xfrm>
            <a:off x="838200" y="1405517"/>
            <a:ext cx="10741981" cy="1538883"/>
          </a:xfrm>
          <a:prstGeom prst="rect">
            <a:avLst/>
          </a:prstGeom>
          <a:noFill/>
        </p:spPr>
        <p:txBody>
          <a:bodyPr wrap="square" rtlCol="0">
            <a:spAutoFit/>
          </a:bodyPr>
          <a:lstStyle/>
          <a:p>
            <a:r>
              <a:rPr lang="en-US" altLang="zh-CN" sz="1400" dirty="0">
                <a:solidFill>
                  <a:schemeClr val="accent1"/>
                </a:solidFill>
                <a:latin typeface="Segoe UI Light" panose="020B0502040204020203" pitchFamily="34" charset="0"/>
                <a:cs typeface="Segoe UI Light" panose="020B0502040204020203" pitchFamily="34" charset="0"/>
              </a:rPr>
              <a:t>Active Directory Replication Over Firewalls</a:t>
            </a:r>
            <a:br>
              <a:rPr lang="en-US" altLang="zh-CN" sz="1400" dirty="0">
                <a:latin typeface="Segoe UI Light" panose="020B0502040204020203" pitchFamily="34" charset="0"/>
                <a:cs typeface="Segoe UI Light" panose="020B0502040204020203" pitchFamily="34" charset="0"/>
              </a:rPr>
            </a:br>
            <a:r>
              <a:rPr lang="en-US" altLang="zh-CN" sz="1200" dirty="0">
                <a:latin typeface="Segoe UI Light" panose="020B0502040204020203" pitchFamily="34" charset="0"/>
                <a:cs typeface="Segoe UI Light" panose="020B0502040204020203" pitchFamily="34" charset="0"/>
                <a:hlinkClick r:id="rId2"/>
              </a:rPr>
              <a:t>https://social.technet.microsoft.com/wiki/contents/articles/584.active-directory-replication-over-firewalls.aspx</a:t>
            </a:r>
            <a:endParaRPr lang="en-US" altLang="zh-CN" sz="1200" dirty="0">
              <a:latin typeface="Segoe UI Light" panose="020B0502040204020203" pitchFamily="34" charset="0"/>
              <a:cs typeface="Segoe UI Light" panose="020B0502040204020203" pitchFamily="34" charset="0"/>
            </a:endParaRPr>
          </a:p>
          <a:p>
            <a:endParaRPr lang="en-US" altLang="zh-CN" sz="1400" dirty="0">
              <a:latin typeface="Segoe UI Light" panose="020B0502040204020203" pitchFamily="34" charset="0"/>
              <a:cs typeface="Segoe UI Light" panose="020B0502040204020203" pitchFamily="34" charset="0"/>
            </a:endParaRPr>
          </a:p>
          <a:p>
            <a:r>
              <a:rPr lang="en-US" sz="1400" dirty="0">
                <a:solidFill>
                  <a:schemeClr val="accent1"/>
                </a:solidFill>
                <a:latin typeface="Segoe UI Light" panose="020B0502040204020203" pitchFamily="34" charset="0"/>
                <a:cs typeface="Segoe UI Light" panose="020B0502040204020203" pitchFamily="34" charset="0"/>
              </a:rPr>
              <a:t>Active Directory Replication Concepts</a:t>
            </a:r>
          </a:p>
          <a:p>
            <a:r>
              <a:rPr lang="en-US" sz="1200" dirty="0">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https://docs.microsoft.com/en-us/windows-server/identity/ad-ds/get-started/replication/active-directory-replication-concepts</a:t>
            </a:r>
            <a:endParaRPr lang="en-US" sz="1200" dirty="0">
              <a:latin typeface="Segoe UI Light" panose="020B0502040204020203" pitchFamily="34" charset="0"/>
              <a:cs typeface="Segoe UI Light" panose="020B0502040204020203" pitchFamily="34" charset="0"/>
            </a:endParaRPr>
          </a:p>
          <a:p>
            <a:endParaRPr lang="en-US" sz="1400" i="1" dirty="0"/>
          </a:p>
          <a:p>
            <a:endParaRPr lang="en-US" sz="1400" i="1"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Application Partitions</a:t>
            </a:r>
            <a:endParaRPr lang="en-US" altLang="zh-CN" dirty="0"/>
          </a:p>
        </p:txBody>
      </p:sp>
      <p:sp>
        <p:nvSpPr>
          <p:cNvPr id="6" name="Rectangle 2">
            <a:extLst>
              <a:ext uri="{FF2B5EF4-FFF2-40B4-BE49-F238E27FC236}">
                <a16:creationId xmlns:a16="http://schemas.microsoft.com/office/drawing/2014/main" id="{2CB5A7DF-EB3E-4C2F-B00C-384D39E11FAB}"/>
              </a:ext>
            </a:extLst>
          </p:cNvPr>
          <p:cNvSpPr txBox="1">
            <a:spLocks noChangeArrowheads="1"/>
          </p:cNvSpPr>
          <p:nvPr/>
        </p:nvSpPr>
        <p:spPr>
          <a:xfrm>
            <a:off x="457200" y="122238"/>
            <a:ext cx="7543800" cy="1295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a:lstStyle>
          <a:p>
            <a:endParaRPr lang="en-GB" altLang="en-US" dirty="0"/>
          </a:p>
        </p:txBody>
      </p:sp>
      <p:sp>
        <p:nvSpPr>
          <p:cNvPr id="7" name="Rectangle 3">
            <a:extLst>
              <a:ext uri="{FF2B5EF4-FFF2-40B4-BE49-F238E27FC236}">
                <a16:creationId xmlns:a16="http://schemas.microsoft.com/office/drawing/2014/main" id="{A7660FE5-E8AE-43CF-B18A-8BF24C9F77A2}"/>
              </a:ext>
            </a:extLst>
          </p:cNvPr>
          <p:cNvSpPr txBox="1">
            <a:spLocks noChangeArrowheads="1"/>
          </p:cNvSpPr>
          <p:nvPr/>
        </p:nvSpPr>
        <p:spPr>
          <a:xfrm>
            <a:off x="457200" y="1719263"/>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en-US" dirty="0"/>
              <a:t>Store application-specific data</a:t>
            </a:r>
          </a:p>
          <a:p>
            <a:pPr lvl="1"/>
            <a:r>
              <a:rPr lang="en-GB" altLang="en-US" dirty="0"/>
              <a:t>- DNS</a:t>
            </a:r>
          </a:p>
          <a:p>
            <a:pPr lvl="1"/>
            <a:r>
              <a:rPr lang="en-GB" altLang="en-US" dirty="0"/>
              <a:t>- No Security Principals</a:t>
            </a:r>
          </a:p>
          <a:p>
            <a:pPr marL="342900" indent="-342900">
              <a:buFont typeface="Arial" panose="020B0604020202020204" pitchFamily="34" charset="0"/>
              <a:buChar char="•"/>
            </a:pPr>
            <a:r>
              <a:rPr lang="en-GB" altLang="en-US" dirty="0"/>
              <a:t>Replication scope can be different than the domain or forest </a:t>
            </a:r>
          </a:p>
          <a:p>
            <a:pPr marL="342900" indent="-342900">
              <a:buFont typeface="Arial" panose="020B0604020202020204" pitchFamily="34" charset="0"/>
              <a:buChar char="•"/>
            </a:pPr>
            <a:r>
              <a:rPr lang="en-GB" altLang="en-US" dirty="0"/>
              <a:t>Requirements</a:t>
            </a:r>
          </a:p>
          <a:p>
            <a:pPr lvl="1"/>
            <a:r>
              <a:rPr lang="en-GB" altLang="en-US" dirty="0"/>
              <a:t>- Enterprise Administrator</a:t>
            </a:r>
          </a:p>
          <a:p>
            <a:pPr lvl="1"/>
            <a:r>
              <a:rPr lang="en-GB" altLang="en-US" dirty="0"/>
              <a:t>- Domain Naming Master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E9955-D104-4516-BEA7-CAB237166A87}"/>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52CD6E7F-146C-435B-BDCC-C7895D3A3DE3}"/>
              </a:ext>
            </a:extLst>
          </p:cNvPr>
          <p:cNvSpPr>
            <a:spLocks noGrp="1"/>
          </p:cNvSpPr>
          <p:nvPr>
            <p:ph idx="1"/>
          </p:nvPr>
        </p:nvSpPr>
        <p:spPr>
          <a:xfrm>
            <a:off x="838200" y="1463040"/>
            <a:ext cx="6411600" cy="4829907"/>
          </a:xfrm>
        </p:spPr>
        <p:txBody>
          <a:bodyPr>
            <a:normAutofit fontScale="62500" lnSpcReduction="20000"/>
          </a:bodyPr>
          <a:lstStyle/>
          <a:p>
            <a:endParaRPr lang="en-US" dirty="0"/>
          </a:p>
          <a:p>
            <a:r>
              <a:rPr lang="en-US" dirty="0"/>
              <a:t>How to troubleshoot following </a:t>
            </a:r>
            <a:r>
              <a:rPr lang="en-US" dirty="0" err="1"/>
              <a:t>erros</a:t>
            </a:r>
            <a:r>
              <a:rPr lang="en-US" dirty="0"/>
              <a:t>:</a:t>
            </a:r>
          </a:p>
          <a:p>
            <a:endParaRPr lang="en-US" dirty="0"/>
          </a:p>
          <a:p>
            <a:r>
              <a:rPr lang="en-US" dirty="0"/>
              <a:t>1. USN rollback</a:t>
            </a:r>
          </a:p>
          <a:p>
            <a:r>
              <a:rPr lang="en-US" sz="1900" dirty="0"/>
              <a:t>-How to confirm it is a USN rollback</a:t>
            </a:r>
          </a:p>
          <a:p>
            <a:r>
              <a:rPr lang="en-US" sz="1900" dirty="0"/>
              <a:t>-How to solve it</a:t>
            </a:r>
          </a:p>
          <a:p>
            <a:endParaRPr lang="en-US" sz="1900" dirty="0"/>
          </a:p>
          <a:p>
            <a:endParaRPr lang="en-US" sz="1900" dirty="0"/>
          </a:p>
          <a:p>
            <a:r>
              <a:rPr lang="en-US" sz="1900" dirty="0"/>
              <a:t>2. </a:t>
            </a:r>
            <a:r>
              <a:rPr lang="en-US" dirty="0"/>
              <a:t>The directory is busy.</a:t>
            </a:r>
          </a:p>
          <a:p>
            <a:r>
              <a:rPr lang="en-US" sz="1500" dirty="0"/>
              <a:t>Event ID : 1083</a:t>
            </a:r>
          </a:p>
          <a:p>
            <a:r>
              <a:rPr lang="en-US" sz="1500" dirty="0"/>
              <a:t>Event Type:	Warning</a:t>
            </a:r>
          </a:p>
          <a:p>
            <a:r>
              <a:rPr lang="en-US" sz="1500" dirty="0"/>
              <a:t>Event Source:	NTDS Replication</a:t>
            </a:r>
          </a:p>
          <a:p>
            <a:r>
              <a:rPr lang="en-US" sz="1500" dirty="0"/>
              <a:t>Event Category:	Replication </a:t>
            </a:r>
          </a:p>
          <a:p>
            <a:r>
              <a:rPr lang="en-US" sz="1500" dirty="0"/>
              <a:t>Event ID:	1083</a:t>
            </a:r>
          </a:p>
          <a:p>
            <a:r>
              <a:rPr lang="en-US" sz="1500" dirty="0"/>
              <a:t>Date:		10/12/2000</a:t>
            </a:r>
          </a:p>
          <a:p>
            <a:r>
              <a:rPr lang="en-US" sz="1500" dirty="0"/>
              <a:t>Time:		9:56:19 AM</a:t>
            </a:r>
          </a:p>
          <a:p>
            <a:r>
              <a:rPr lang="en-US" sz="1500" dirty="0"/>
              <a:t>User:		Everyone</a:t>
            </a:r>
          </a:p>
          <a:p>
            <a:r>
              <a:rPr lang="en-US" sz="1500" dirty="0"/>
              <a:t>Computer:	DC1</a:t>
            </a:r>
          </a:p>
          <a:p>
            <a:r>
              <a:rPr lang="en-US" sz="1500" dirty="0"/>
              <a:t>Description:</a:t>
            </a:r>
          </a:p>
          <a:p>
            <a:r>
              <a:rPr lang="en-US" sz="1500" dirty="0"/>
              <a:t>Replication warning: The directory is busy. It couldn't update object CN=DC2,CN=</a:t>
            </a:r>
            <a:r>
              <a:rPr lang="en-US" sz="1500" dirty="0" err="1"/>
              <a:t>Servers,CN</a:t>
            </a:r>
            <a:r>
              <a:rPr lang="en-US" sz="1500" dirty="0"/>
              <a:t>=Bad-</a:t>
            </a:r>
            <a:r>
              <a:rPr lang="en-US" sz="1500" dirty="0" err="1"/>
              <a:t>Site,CN</a:t>
            </a:r>
            <a:r>
              <a:rPr lang="en-US" sz="1500" dirty="0"/>
              <a:t>=</a:t>
            </a:r>
            <a:r>
              <a:rPr lang="en-US" sz="1500" dirty="0" err="1"/>
              <a:t>Sites,CN</a:t>
            </a:r>
            <a:r>
              <a:rPr lang="en-US" sz="1500" dirty="0"/>
              <a:t>=</a:t>
            </a:r>
            <a:r>
              <a:rPr lang="en-US" sz="1500" dirty="0" err="1"/>
              <a:t>Configuration,DC</a:t>
            </a:r>
            <a:r>
              <a:rPr lang="en-US" sz="1500" dirty="0"/>
              <a:t>=</a:t>
            </a:r>
            <a:r>
              <a:rPr lang="en-US" sz="1500" dirty="0" err="1"/>
              <a:t>company,DC</a:t>
            </a:r>
            <a:r>
              <a:rPr lang="en-US" sz="1500" dirty="0"/>
              <a:t>=com with changes made by directory 62d85225-76bf-4b46-b929-25a1bb295f51._msdcs.company.com. Will try again later.</a:t>
            </a:r>
          </a:p>
          <a:p>
            <a:endParaRPr lang="en-US" sz="1900" dirty="0"/>
          </a:p>
          <a:p>
            <a:endParaRPr lang="en-US" sz="1900" dirty="0"/>
          </a:p>
          <a:p>
            <a:r>
              <a:rPr lang="en-US" sz="1900" dirty="0"/>
              <a:t>3. </a:t>
            </a:r>
            <a:r>
              <a:rPr lang="en-US" dirty="0"/>
              <a:t>Target account name is incorrect.</a:t>
            </a:r>
            <a:endParaRPr lang="en-US" sz="1900" dirty="0"/>
          </a:p>
          <a:p>
            <a:endParaRPr lang="en-US" dirty="0"/>
          </a:p>
          <a:p>
            <a:pPr marL="457200" indent="-457200">
              <a:buFont typeface="+mj-lt"/>
              <a:buAutoNum type="arabicPeriod" startAt="2"/>
            </a:pPr>
            <a:endParaRPr lang="en-US" dirty="0"/>
          </a:p>
          <a:p>
            <a:endParaRPr lang="en-US" dirty="0"/>
          </a:p>
          <a:p>
            <a:pPr marL="457200" indent="-457200">
              <a:buAutoNum type="arabicPeriod"/>
            </a:pPr>
            <a:endParaRPr lang="en-US" dirty="0"/>
          </a:p>
        </p:txBody>
      </p:sp>
    </p:spTree>
    <p:extLst>
      <p:ext uri="{BB962C8B-B14F-4D97-AF65-F5344CB8AC3E}">
        <p14:creationId xmlns:p14="http://schemas.microsoft.com/office/powerpoint/2010/main" val="19507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83240" y="2717708"/>
            <a:ext cx="4372992" cy="1325563"/>
          </a:xfrm>
        </p:spPr>
        <p:txBody>
          <a:bodyPr/>
          <a:lstStyle/>
          <a:p>
            <a:pPr algn="ctr"/>
            <a:r>
              <a:rPr lang="en-US" sz="4400" dirty="0"/>
              <a:t>Thank you</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Replication Model Components</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980308"/>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en-US" dirty="0"/>
              <a:t>Multi</a:t>
            </a:r>
            <a:r>
              <a:rPr lang="en-US" altLang="zh-CN" dirty="0"/>
              <a:t>-</a:t>
            </a:r>
            <a:r>
              <a:rPr lang="en-GB" altLang="en-US" dirty="0"/>
              <a:t>master Loose Consistency with Convergence</a:t>
            </a:r>
          </a:p>
          <a:p>
            <a:pPr marL="342900" indent="-342900">
              <a:buFont typeface="Arial" panose="020B0604020202020204" pitchFamily="34" charset="0"/>
              <a:buChar char="•"/>
            </a:pPr>
            <a:r>
              <a:rPr lang="en-GB" altLang="en-US" dirty="0"/>
              <a:t>Store and Forward</a:t>
            </a:r>
          </a:p>
          <a:p>
            <a:pPr marL="342900" indent="-342900">
              <a:buFont typeface="Arial" panose="020B0604020202020204" pitchFamily="34" charset="0"/>
              <a:buChar char="•"/>
            </a:pPr>
            <a:r>
              <a:rPr lang="en-GB" altLang="en-US" dirty="0"/>
              <a:t>Pull Replication </a:t>
            </a:r>
          </a:p>
          <a:p>
            <a:pPr marL="342900" indent="-342900">
              <a:buFont typeface="Arial" panose="020B0604020202020204" pitchFamily="34" charset="0"/>
              <a:buChar char="•"/>
            </a:pPr>
            <a:endParaRPr lang="en-GB" altLang="en-US" dirty="0"/>
          </a:p>
          <a:p>
            <a:pPr marL="342900" indent="-342900">
              <a:buFont typeface="Arial" panose="020B0604020202020204" pitchFamily="34" charset="0"/>
              <a:buChar char="•"/>
            </a:pPr>
            <a:r>
              <a:rPr lang="en-GB" altLang="en-US" dirty="0"/>
              <a:t>State Based Replication</a:t>
            </a:r>
          </a:p>
          <a:p>
            <a:r>
              <a:rPr lang="en-US" altLang="en-US" dirty="0"/>
              <a:t>	</a:t>
            </a:r>
            <a:r>
              <a:rPr lang="en-US" altLang="en-US" sz="2000" dirty="0"/>
              <a:t>- Avoids sending the full replica on each replication cycle</a:t>
            </a:r>
          </a:p>
          <a:p>
            <a:pPr marL="342900" indent="-342900">
              <a:buFont typeface="Arial" panose="020B0604020202020204" pitchFamily="34" charset="0"/>
              <a:buChar char="•"/>
            </a:pPr>
            <a:endParaRPr lang="en-US" altLang="en-US" dirty="0"/>
          </a:p>
        </p:txBody>
      </p:sp>
    </p:spTree>
    <p:extLst>
      <p:ext uri="{BB962C8B-B14F-4D97-AF65-F5344CB8AC3E}">
        <p14:creationId xmlns:p14="http://schemas.microsoft.com/office/powerpoint/2010/main" val="343631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Change Notification</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394154"/>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en-US" dirty="0"/>
              <a:t>Initial Notification</a:t>
            </a:r>
          </a:p>
          <a:p>
            <a:pPr marL="342900" indent="-342900">
              <a:buFont typeface="Arial" panose="020B0604020202020204" pitchFamily="34" charset="0"/>
              <a:buChar char="•"/>
            </a:pPr>
            <a:r>
              <a:rPr lang="en-GB" altLang="en-US" dirty="0"/>
              <a:t>Subsequent Notification</a:t>
            </a:r>
          </a:p>
          <a:p>
            <a:pPr marL="342900" indent="-342900">
              <a:buFont typeface="Arial" panose="020B0604020202020204" pitchFamily="34" charset="0"/>
              <a:buChar char="•"/>
            </a:pPr>
            <a:r>
              <a:rPr lang="en-GB" altLang="en-US" dirty="0"/>
              <a:t>Default Notification Values</a:t>
            </a:r>
          </a:p>
          <a:p>
            <a:pPr marL="342900" indent="-342900">
              <a:buFont typeface="Arial" panose="020B0604020202020204" pitchFamily="34" charset="0"/>
              <a:buChar char="•"/>
            </a:pPr>
            <a:r>
              <a:rPr lang="en-GB" altLang="en-US" dirty="0"/>
              <a:t>Storage of </a:t>
            </a:r>
            <a:r>
              <a:rPr lang="en-GB" altLang="en-US" dirty="0" err="1"/>
              <a:t>Intrasite</a:t>
            </a:r>
            <a:r>
              <a:rPr lang="en-GB" altLang="en-US" dirty="0"/>
              <a:t> Notification Delay Values </a:t>
            </a:r>
          </a:p>
        </p:txBody>
      </p:sp>
    </p:spTree>
    <p:extLst>
      <p:ext uri="{BB962C8B-B14F-4D97-AF65-F5344CB8AC3E}">
        <p14:creationId xmlns:p14="http://schemas.microsoft.com/office/powerpoint/2010/main" val="222557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Update Sequence </a:t>
            </a:r>
            <a:r>
              <a:rPr lang="en-US" altLang="en-US" dirty="0"/>
              <a:t>N</a:t>
            </a:r>
            <a:r>
              <a:rPr lang="en-GB" altLang="en-US" dirty="0"/>
              <a:t>umbers</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980308"/>
            <a:ext cx="8229600" cy="4411662"/>
          </a:xfrm>
          <a:prstGeom prst="rect">
            <a:avLst/>
          </a:prstGeom>
        </p:spPr>
        <p:txBody>
          <a:bodyPr vert="horz" lIns="91440" tIns="45720" rIns="91440" bIns="45720" rtlCol="0" anchor="ctr" anchorCtr="0">
            <a:normAutofit/>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en-US" dirty="0"/>
              <a:t>64 Bit Counter</a:t>
            </a:r>
          </a:p>
          <a:p>
            <a:pPr marL="342900" indent="-342900">
              <a:buFont typeface="Arial" panose="020B0604020202020204" pitchFamily="34" charset="0"/>
              <a:buChar char="•"/>
            </a:pPr>
            <a:r>
              <a:rPr lang="en-GB" altLang="en-US" dirty="0"/>
              <a:t>Domain controller local meaning</a:t>
            </a:r>
          </a:p>
          <a:p>
            <a:pPr marL="342900" indent="-342900">
              <a:buFont typeface="Arial" panose="020B0604020202020204" pitchFamily="34" charset="0"/>
              <a:buChar char="•"/>
            </a:pPr>
            <a:r>
              <a:rPr lang="en-GB" altLang="en-US" dirty="0"/>
              <a:t>Assigned to new object update transaction</a:t>
            </a:r>
          </a:p>
          <a:p>
            <a:pPr marL="342900" indent="-342900">
              <a:buFont typeface="Arial" panose="020B0604020202020204" pitchFamily="34" charset="0"/>
              <a:buChar char="•"/>
            </a:pPr>
            <a:r>
              <a:rPr lang="en-GB" altLang="en-US" dirty="0" err="1"/>
              <a:t>highestCommittedUsn</a:t>
            </a:r>
            <a:r>
              <a:rPr lang="en-GB" altLang="en-US" dirty="0"/>
              <a:t> (</a:t>
            </a:r>
            <a:r>
              <a:rPr lang="en-GB" altLang="en-US" dirty="0" err="1"/>
              <a:t>RootDSE</a:t>
            </a:r>
            <a:r>
              <a:rPr lang="en-GB" altLang="en-US" dirty="0"/>
              <a:t> attribute)</a:t>
            </a:r>
          </a:p>
          <a:p>
            <a:pPr marL="342900" indent="-342900">
              <a:buFont typeface="Arial" panose="020B0604020202020204" pitchFamily="34" charset="0"/>
              <a:buChar char="•"/>
            </a:pPr>
            <a:r>
              <a:rPr lang="en-GB" altLang="en-US" dirty="0"/>
              <a:t>Local USN (attribute)</a:t>
            </a:r>
          </a:p>
          <a:p>
            <a:pPr marL="342900" indent="-342900">
              <a:buFont typeface="Arial" panose="020B0604020202020204" pitchFamily="34" charset="0"/>
              <a:buChar char="•"/>
            </a:pPr>
            <a:r>
              <a:rPr lang="en-GB" altLang="en-US" dirty="0" err="1"/>
              <a:t>uSNChanged</a:t>
            </a:r>
            <a:r>
              <a:rPr lang="en-GB" altLang="en-US" dirty="0"/>
              <a:t> (object)</a:t>
            </a:r>
          </a:p>
          <a:p>
            <a:pPr marL="342900" indent="-342900">
              <a:buFont typeface="Arial" panose="020B0604020202020204" pitchFamily="34" charset="0"/>
              <a:buChar char="•"/>
            </a:pPr>
            <a:r>
              <a:rPr lang="en-GB" altLang="en-US" dirty="0"/>
              <a:t>Originating USN (attribute)</a:t>
            </a:r>
          </a:p>
        </p:txBody>
      </p:sp>
    </p:spTree>
    <p:extLst>
      <p:ext uri="{BB962C8B-B14F-4D97-AF65-F5344CB8AC3E}">
        <p14:creationId xmlns:p14="http://schemas.microsoft.com/office/powerpoint/2010/main" val="44079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Concepts - </a:t>
            </a:r>
            <a:r>
              <a:rPr lang="en-GB" altLang="en-US" dirty="0"/>
              <a:t>Active Directory Updates</a:t>
            </a:r>
            <a:endParaRPr lang="en-US" altLang="zh-CN" dirty="0"/>
          </a:p>
        </p:txBody>
      </p:sp>
      <p:sp>
        <p:nvSpPr>
          <p:cNvPr id="6" name="Rectangle 5">
            <a:extLst>
              <a:ext uri="{FF2B5EF4-FFF2-40B4-BE49-F238E27FC236}">
                <a16:creationId xmlns:a16="http://schemas.microsoft.com/office/drawing/2014/main" id="{989FD7A4-73FC-49F1-8B3C-61FCB04C94E2}"/>
              </a:ext>
            </a:extLst>
          </p:cNvPr>
          <p:cNvSpPr txBox="1">
            <a:spLocks noChangeArrowheads="1"/>
          </p:cNvSpPr>
          <p:nvPr/>
        </p:nvSpPr>
        <p:spPr>
          <a:xfrm>
            <a:off x="838200" y="1543016"/>
            <a:ext cx="8229600" cy="4411662"/>
          </a:xfrm>
          <a:prstGeom prst="rect">
            <a:avLst/>
          </a:prstGeom>
        </p:spPr>
        <p:txBody>
          <a:bodyPr vert="horz" lIns="91440" tIns="45720" rIns="91440" bIns="45720" rtlCol="0" anchor="ctr" anchorCtr="0">
            <a:normAutofit fontScale="77500" lnSpcReduction="20000"/>
          </a:bodyPr>
          <a:lstStyle>
            <a:lvl1pPr marL="0" indent="0" algn="l" defTabSz="914400" rtl="0" eaLnBrk="1" latinLnBrk="0" hangingPunct="1">
              <a:lnSpc>
                <a:spcPct val="130000"/>
              </a:lnSpc>
              <a:spcBef>
                <a:spcPts val="0"/>
              </a:spcBef>
              <a:buClr>
                <a:schemeClr val="accent2"/>
              </a:buClr>
              <a:buSzPct val="80000"/>
              <a:buFont typeface="Wingdings" panose="05000000000000000000" pitchFamily="2" charset="2"/>
              <a:buNone/>
              <a:defRPr sz="2400" kern="1200">
                <a:solidFill>
                  <a:schemeClr val="tx1"/>
                </a:solidFill>
                <a:latin typeface="+mn-lt"/>
                <a:ea typeface="+mn-ea"/>
                <a:cs typeface="+mn-cs"/>
              </a:defRPr>
            </a:lvl1pPr>
            <a:lvl2pPr marL="536575"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altLang="en-US" dirty="0"/>
              <a:t>Originating Updates</a:t>
            </a:r>
          </a:p>
          <a:p>
            <a:pPr lvl="1"/>
            <a:r>
              <a:rPr lang="en-GB" altLang="en-US" sz="2200" dirty="0"/>
              <a:t>- Add</a:t>
            </a:r>
          </a:p>
          <a:p>
            <a:pPr lvl="1"/>
            <a:r>
              <a:rPr lang="en-GB" altLang="en-US" sz="2200" dirty="0"/>
              <a:t>- Modify</a:t>
            </a:r>
          </a:p>
          <a:p>
            <a:pPr lvl="1"/>
            <a:r>
              <a:rPr lang="en-GB" altLang="en-US" sz="2200" dirty="0"/>
              <a:t>- Move (rename)</a:t>
            </a:r>
          </a:p>
          <a:p>
            <a:pPr lvl="1"/>
            <a:r>
              <a:rPr lang="en-GB" altLang="en-US" sz="2200" dirty="0"/>
              <a:t>- Delete</a:t>
            </a:r>
          </a:p>
          <a:p>
            <a:pPr lvl="2"/>
            <a:r>
              <a:rPr lang="en-GB" altLang="en-US" sz="2100" dirty="0"/>
              <a:t>Tombstone</a:t>
            </a:r>
          </a:p>
          <a:p>
            <a:pPr lvl="2"/>
            <a:r>
              <a:rPr lang="en-GB" altLang="en-US" sz="2100" dirty="0"/>
              <a:t>Viewing the tombstone</a:t>
            </a:r>
          </a:p>
          <a:p>
            <a:pPr lvl="2"/>
            <a:r>
              <a:rPr lang="en-GB" altLang="en-US" sz="2100" dirty="0"/>
              <a:t>Garbage collection</a:t>
            </a:r>
          </a:p>
          <a:p>
            <a:pPr lvl="2"/>
            <a:r>
              <a:rPr lang="en-GB" altLang="en-US" sz="2100" dirty="0"/>
              <a:t>Tombstone Lifetime and Active Directory Backup and Restore</a:t>
            </a:r>
          </a:p>
          <a:p>
            <a:pPr lvl="2"/>
            <a:r>
              <a:rPr lang="en-GB" altLang="en-US" sz="2100" dirty="0"/>
              <a:t>Reanimating the tombstone</a:t>
            </a:r>
          </a:p>
          <a:p>
            <a:pPr marL="342900" indent="-342900">
              <a:buFont typeface="Arial" panose="020B0604020202020204" pitchFamily="34" charset="0"/>
              <a:buChar char="•"/>
            </a:pPr>
            <a:endParaRPr lang="en-GB" altLang="en-US" dirty="0"/>
          </a:p>
          <a:p>
            <a:pPr marL="342900" indent="-342900">
              <a:buFont typeface="Arial" panose="020B0604020202020204" pitchFamily="34" charset="0"/>
              <a:buChar char="•"/>
            </a:pPr>
            <a:r>
              <a:rPr lang="en-GB" altLang="en-US" dirty="0"/>
              <a:t>Tracking Changes</a:t>
            </a:r>
          </a:p>
          <a:p>
            <a:pPr lvl="1"/>
            <a:r>
              <a:rPr lang="en-GB" altLang="en-US" dirty="0"/>
              <a:t>Update Sequence Numbers (USNs)</a:t>
            </a:r>
          </a:p>
        </p:txBody>
      </p:sp>
    </p:spTree>
    <p:extLst>
      <p:ext uri="{BB962C8B-B14F-4D97-AF65-F5344CB8AC3E}">
        <p14:creationId xmlns:p14="http://schemas.microsoft.com/office/powerpoint/2010/main" val="648246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1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TYPE" val="NUMBER"/>
  <p:tag name="ID" val="547136"/>
  <p:tag name="MH_ORDER" val="NUMBER"/>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43.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61.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79.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6"/>
  <p:tag name="KSO_WM_TEMPLATE_CATEGORY" val="custom"/>
  <p:tag name="KSO_WM_TEMPLATE_INDEX" val="160117"/>
  <p:tag name="KSO_WM_UNIT_INDEX" val="6"/>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1"/>
  <p:tag name="KSO_WM_TEMPLATE_CATEGORY" val="custom"/>
  <p:tag name="KSO_WM_TEMPLATE_INDEX" val="160117"/>
  <p:tag name="KSO_WM_UNIT_INDEX" val="11"/>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6"/>
  <p:tag name="KSO_WM_TEMPLATE_CATEGORY" val="custom"/>
  <p:tag name="KSO_WM_TEMPLATE_INDEX" val="160117"/>
  <p:tag name="KSO_WM_UNIT_INDEX" val="16"/>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21"/>
  <p:tag name="KSO_WM_TEMPLATE_CATEGORY" val="custom"/>
  <p:tag name="KSO_WM_TEMPLATE_INDEX" val="160117"/>
  <p:tag name="KSO_WM_UNIT_INDEX" val="21"/>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a"/>
  <p:tag name="KSO_WM_UNIT_INDEX" val="1"/>
  <p:tag name="KSO_WM_UNIT_ID" val="custom160117_10*a*1"/>
  <p:tag name="KSO_WM_UNIT_CLEAR" val="1"/>
  <p:tag name="KSO_WM_UNIT_LAYERLEVEL" val="1"/>
  <p:tag name="KSO_WM_UNIT_ISCONTENTSTITLE" val="1"/>
  <p:tag name="KSO_WM_UNIT_VALUE" val="2"/>
  <p:tag name="KSO_WM_UNIT_HIGHLIGHT" val="0"/>
  <p:tag name="KSO_WM_UNIT_COMPATIBLE" val="0"/>
  <p:tag name="KSO_WM_UNIT_BIND_DECORATION_IDS" val="custom160117_10*i*27"/>
  <p:tag name="KSO_WM_UNIT_PRESET_TEXT" val="目录"/>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5"/>
  <p:tag name="KSO_WM_UNIT_TYPE" val="l_h_f"/>
  <p:tag name="KSO_WM_UNIT_INDEX" val="1_5_1"/>
  <p:tag name="KSO_WM_UNIT_ID" val="custom160117_10*l_h_f*1_5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5"/>
  <p:tag name="KSO_WM_UNIT_TYPE" val="l_i"/>
  <p:tag name="KSO_WM_UNIT_INDEX" val="1_6"/>
  <p:tag name="KSO_WM_UNIT_ID" val="custom160117_10*l_i*1_6"/>
  <p:tag name="KSO_WM_UNIT_CLEAR" val="1"/>
  <p:tag name="KSO_WM_UNIT_LAYERLEVEL" val="1_1"/>
  <p:tag name="KSO_WM_DIAGRAM_GROUP_CODE" val="l1-1"/>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4"/>
  <p:tag name="KSO_WM_UNIT_TYPE" val="l_h_f"/>
  <p:tag name="KSO_WM_UNIT_INDEX" val="1_4_1"/>
  <p:tag name="KSO_WM_UNIT_ID" val="custom160117_10*l_h_f*1_4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4"/>
  <p:tag name="KSO_WM_UNIT_TYPE" val="l_i"/>
  <p:tag name="KSO_WM_UNIT_INDEX" val="1_5"/>
  <p:tag name="KSO_WM_UNIT_ID" val="custom160117_10*l_i*1_5"/>
  <p:tag name="KSO_WM_UNIT_CLEAR" val="1"/>
  <p:tag name="KSO_WM_UNIT_LAYERLEVEL" val="1_1"/>
  <p:tag name="KSO_WM_DIAGRAM_GROUP_CODE" val="l1-1"/>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3"/>
  <p:tag name="KSO_WM_UNIT_TYPE" val="l_h_f"/>
  <p:tag name="KSO_WM_UNIT_INDEX" val="1_3_1"/>
  <p:tag name="KSO_WM_UNIT_ID" val="custom160117_10*l_h_f*1_3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3"/>
  <p:tag name="KSO_WM_UNIT_TYPE" val="l_i"/>
  <p:tag name="KSO_WM_UNIT_INDEX" val="1_4"/>
  <p:tag name="KSO_WM_UNIT_ID" val="custom160117_10*l_i*1_4"/>
  <p:tag name="KSO_WM_UNIT_CLEAR" val="1"/>
  <p:tag name="KSO_WM_UNIT_LAYERLEVEL" val="1_1"/>
  <p:tag name="KSO_WM_DIAGRAM_GROUP_CODE" val="l1-1"/>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2"/>
  <p:tag name="KSO_WM_UNIT_TYPE" val="l_h_f"/>
  <p:tag name="KSO_WM_UNIT_INDEX" val="1_2_1"/>
  <p:tag name="KSO_WM_UNIT_ID" val="custom160117_10*l_h_f*1_2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2"/>
  <p:tag name="KSO_WM_UNIT_TYPE" val="l_i"/>
  <p:tag name="KSO_WM_UNIT_INDEX" val="1_3"/>
  <p:tag name="KSO_WM_UNIT_ID" val="custom160117_10*l_i*1_3"/>
  <p:tag name="KSO_WM_UNIT_CLEAR" val="1"/>
  <p:tag name="KSO_WM_UNIT_LAYERLEVEL" val="1_1"/>
  <p:tag name="KSO_WM_DIAGRAM_GROUP_CODE" val="l1-1"/>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ENTRY"/>
  <p:tag name="ID" val="547136"/>
  <p:tag name="MH_ORDER" val="1"/>
  <p:tag name="KSO_WM_UNIT_TYPE" val="l_h_f"/>
  <p:tag name="KSO_WM_UNIT_INDEX" val="1_1_1"/>
  <p:tag name="KSO_WM_UNIT_ID" val="custom160117_10*l_h_f*1_1_1"/>
  <p:tag name="KSO_WM_UNIT_CLEAR" val="1"/>
  <p:tag name="KSO_WM_UNIT_LAYERLEVEL" val="1_1_1"/>
  <p:tag name="KSO_WM_UNIT_VALUE" val="18"/>
  <p:tag name="KSO_WM_UNIT_HIGHLIGHT" val="0"/>
  <p:tag name="KSO_WM_UNIT_COMPATIBLE" val="0"/>
  <p:tag name="KSO_WM_UNIT_PRESET_TEXT_INDEX" val="3"/>
  <p:tag name="KSO_WM_UNIT_PRESET_TEXT_LEN" val="24"/>
  <p:tag name="KSO_WM_DIAGRAM_GROUP_CODE" val="l1-1"/>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NUMBER"/>
  <p:tag name="ID" val="547136"/>
  <p:tag name="MH_ORDER" val="1"/>
  <p:tag name="KSO_WM_UNIT_TYPE" val="l_i"/>
  <p:tag name="KSO_WM_UNIT_INDEX" val="1_2"/>
  <p:tag name="KSO_WM_UNIT_ID" val="custom160117_10*l_i*1_2"/>
  <p:tag name="KSO_WM_UNIT_CLEAR" val="1"/>
  <p:tag name="KSO_WM_UNIT_LAYERLEVEL" val="1_1"/>
  <p:tag name="KSO_WM_DIAGRAM_GROUP_CODE" val="l1-1"/>
</p:tagLst>
</file>

<file path=ppt/tags/tag97.xml><?xml version="1.0" encoding="utf-8"?>
<p:tagLst xmlns:a="http://schemas.openxmlformats.org/drawingml/2006/main" xmlns:r="http://schemas.openxmlformats.org/officeDocument/2006/relationships" xmlns:p="http://schemas.openxmlformats.org/presentationml/2006/main">
  <p:tag name="MH" val="20151013144530"/>
  <p:tag name="MH_LIBRARY" val="CONTENTS"/>
  <p:tag name="MH_AUTOCOLOR" val="TRUE"/>
  <p:tag name="MH_TYPE" val="CONTENTS"/>
  <p:tag name="ID" val="547136"/>
  <p:tag name="KSO_WM_TEMPLATE_CATEGORY" val="custom"/>
  <p:tag name="KSO_WM_TEMPLATE_INDEX" val="160117"/>
  <p:tag name="KSO_WM_TAG_VERSION" val="1.0"/>
  <p:tag name="KSO_WM_SLIDE_ID" val="custom160117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17"/>
  <p:tag name="MH" val="20151013144530"/>
  <p:tag name="MH_LIBRARY" val="CONTENTS"/>
  <p:tag name="MH_TYPE" val="OTHERS"/>
  <p:tag name="ID" val="547136"/>
  <p:tag name="KSO_WM_UNIT_TYPE" val="l_i"/>
  <p:tag name="KSO_WM_UNIT_INDEX" val="1_1"/>
  <p:tag name="KSO_WM_UNIT_ID" val="custom160117_10*l_i*1_1"/>
  <p:tag name="KSO_WM_UNIT_CLEAR" val="1"/>
  <p:tag name="KSO_WM_UNIT_LAYERLEVEL" val="1_1"/>
  <p:tag name="KSO_WM_DIAGRAM_GROUP_CODE" val="l1-1"/>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17_10*i*1"/>
  <p:tag name="KSO_WM_TEMPLATE_CATEGORY" val="custom"/>
  <p:tag name="KSO_WM_TEMPLATE_INDEX" val="160117"/>
  <p:tag name="KSO_WM_UNIT_INDEX" val="1"/>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FB713ECB5223418981FFF9771E9A8E" ma:contentTypeVersion="14" ma:contentTypeDescription="Create a new document." ma:contentTypeScope="" ma:versionID="577fc06da1defe4d668242e6381f703c">
  <xsd:schema xmlns:xsd="http://www.w3.org/2001/XMLSchema" xmlns:xs="http://www.w3.org/2001/XMLSchema" xmlns:p="http://schemas.microsoft.com/office/2006/metadata/properties" xmlns:ns1="http://schemas.microsoft.com/sharepoint/v3" xmlns:ns2="53cf4531-2205-4b66-937c-49241f754c9b" xmlns:ns3="c8b242a2-d2fa-48b1-8a7f-4b4024d4a43b" targetNamespace="http://schemas.microsoft.com/office/2006/metadata/properties" ma:root="true" ma:fieldsID="80330fa7864e7b69f6ee847d3650b686" ns1:_="" ns2:_="" ns3:_="">
    <xsd:import namespace="http://schemas.microsoft.com/sharepoint/v3"/>
    <xsd:import namespace="53cf4531-2205-4b66-937c-49241f754c9b"/>
    <xsd:import namespace="c8b242a2-d2fa-48b1-8a7f-4b4024d4a43b"/>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cf4531-2205-4b66-937c-49241f754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b242a2-d2fa-48b1-8a7f-4b4024d4a43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C3EF6665-6103-4594-80D3-CD83A80CCA27}"/>
</file>

<file path=customXml/itemProps2.xml><?xml version="1.0" encoding="utf-8"?>
<ds:datastoreItem xmlns:ds="http://schemas.openxmlformats.org/officeDocument/2006/customXml" ds:itemID="{1B1874D9-4BA8-4D92-AC4E-BA1AAE1CE508}"/>
</file>

<file path=customXml/itemProps3.xml><?xml version="1.0" encoding="utf-8"?>
<ds:datastoreItem xmlns:ds="http://schemas.openxmlformats.org/officeDocument/2006/customXml" ds:itemID="{5A65070C-8D48-4744-ACA8-6D8BF5C0AE6A}"/>
</file>

<file path=docProps/app.xml><?xml version="1.0" encoding="utf-8"?>
<Properties xmlns="http://schemas.openxmlformats.org/officeDocument/2006/extended-properties" xmlns:vt="http://schemas.openxmlformats.org/officeDocument/2006/docPropsVTypes">
  <TotalTime>367</TotalTime>
  <Words>2906</Words>
  <Application>Microsoft Office PowerPoint</Application>
  <PresentationFormat>Widescreen</PresentationFormat>
  <Paragraphs>872</Paragraphs>
  <Slides>51</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63" baseType="lpstr">
      <vt:lpstr>Arial</vt:lpstr>
      <vt:lpstr>Arial Narrow</vt:lpstr>
      <vt:lpstr>Calibri</vt:lpstr>
      <vt:lpstr>Segoe UI</vt:lpstr>
      <vt:lpstr>Segoe UI Light</vt:lpstr>
      <vt:lpstr>Symbol</vt:lpstr>
      <vt:lpstr>Times New Roman</vt:lpstr>
      <vt:lpstr>Wingdings</vt:lpstr>
      <vt:lpstr>Office 主题</vt:lpstr>
      <vt:lpstr>Clip</vt:lpstr>
      <vt:lpstr>Photo Editor Photo</vt:lpstr>
      <vt:lpstr>Bitmap Image</vt:lpstr>
      <vt:lpstr>PowerPoint Presentation</vt:lpstr>
      <vt:lpstr>PowerPoint Presentation</vt:lpstr>
      <vt:lpstr>PowerPoint Presentation</vt:lpstr>
      <vt:lpstr>Concepts - Directory Partition Replicas</vt:lpstr>
      <vt:lpstr>Concepts - Application Partitions</vt:lpstr>
      <vt:lpstr>Concepts - Replication Model Components</vt:lpstr>
      <vt:lpstr>Concepts - Change Notification</vt:lpstr>
      <vt:lpstr>Concepts - Update Sequence Numbers</vt:lpstr>
      <vt:lpstr>Concepts - Active Directory Updates</vt:lpstr>
      <vt:lpstr>Concepts - Resolving Conflicts</vt:lpstr>
      <vt:lpstr>Concepts - Object Replicated</vt:lpstr>
      <vt:lpstr>Concepts - Object Modification</vt:lpstr>
      <vt:lpstr>Concepts - Change Replicated</vt:lpstr>
      <vt:lpstr>Concepts - High-Watermark</vt:lpstr>
      <vt:lpstr>Concepts - Up-To-Dateness Vector</vt:lpstr>
      <vt:lpstr>Concepts - Comparison</vt:lpstr>
      <vt:lpstr>Up-To-Dateness Vector</vt:lpstr>
      <vt:lpstr> Replication - DC4</vt:lpstr>
      <vt:lpstr>Replication - DC4</vt:lpstr>
      <vt:lpstr>Replication - DC4</vt:lpstr>
      <vt:lpstr>Replication - DC4</vt:lpstr>
      <vt:lpstr>Replication - DC4</vt:lpstr>
      <vt:lpstr>Replication - DC4</vt:lpstr>
      <vt:lpstr>Replication - DC4</vt:lpstr>
      <vt:lpstr>Multi-master Conflict Resolution Policy</vt:lpstr>
      <vt:lpstr>PowerPoint Presentation</vt:lpstr>
      <vt:lpstr>Replication Topology</vt:lpstr>
      <vt:lpstr>Topology-related Components</vt:lpstr>
      <vt:lpstr>Sites and Replication </vt:lpstr>
      <vt:lpstr>Replication Transports</vt:lpstr>
      <vt:lpstr>Global Catalog Replication</vt:lpstr>
      <vt:lpstr>KCC and Topology Generation</vt:lpstr>
      <vt:lpstr>Automatic Replication Topology Generation Within a Site</vt:lpstr>
      <vt:lpstr>Two Domains within a Site</vt:lpstr>
      <vt:lpstr>Two Domains within a Site</vt:lpstr>
      <vt:lpstr>Expanded Ring Topology </vt:lpstr>
      <vt:lpstr>Urgent Replication</vt:lpstr>
      <vt:lpstr>Password Replication</vt:lpstr>
      <vt:lpstr>PowerPoint Presentation</vt:lpstr>
      <vt:lpstr>Troubleshooting Strategies</vt:lpstr>
      <vt:lpstr>PowerPoint Presentation</vt:lpstr>
      <vt:lpstr>Common Issues</vt:lpstr>
      <vt:lpstr>Common Issues</vt:lpstr>
      <vt:lpstr>Common Issues</vt:lpstr>
      <vt:lpstr>Common Issues</vt:lpstr>
      <vt:lpstr>Common Issues</vt:lpstr>
      <vt:lpstr>PowerPoint Presentation</vt:lpstr>
      <vt:lpstr>Infrastructure Requirements</vt:lpstr>
      <vt:lpstr>References</vt:lpstr>
      <vt:lpstr>Homework</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lichun zhou</dc:creator>
  <cp:lastModifiedBy>Eric Wu</cp:lastModifiedBy>
  <cp:revision>442</cp:revision>
  <dcterms:created xsi:type="dcterms:W3CDTF">2015-09-25T03:48:00Z</dcterms:created>
  <dcterms:modified xsi:type="dcterms:W3CDTF">2019-08-21T06:07:29Z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y fmtid="{D5CDD505-2E9C-101B-9397-08002B2CF9AE}" pid="3" name="name">
    <vt:lpwstr>红蓝半圆.pptx</vt:lpwstr>
  </property>
  <property fmtid="{D5CDD505-2E9C-101B-9397-08002B2CF9AE}" pid="4" name="fileid">
    <vt:lpwstr>860932</vt:lpwstr>
  </property>
  <property fmtid="{D5CDD505-2E9C-101B-9397-08002B2CF9AE}" pid="5" name="search_tags">
    <vt:lpwstr>PPT模板</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eriw@microsoft.com</vt:lpwstr>
  </property>
  <property fmtid="{D5CDD505-2E9C-101B-9397-08002B2CF9AE}" pid="9" name="MSIP_Label_f42aa342-8706-4288-bd11-ebb85995028c_SetDate">
    <vt:lpwstr>2019-08-20T03:51:30.4579327Z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ActionId">
    <vt:lpwstr>855e3283-faf7-4d40-9c4b-8bf17d34be29</vt:lpwstr>
  </property>
  <property fmtid="{D5CDD505-2E9C-101B-9397-08002B2CF9AE}" pid="13" name="MSIP_Label_f42aa342-8706-4288-bd11-ebb85995028c_Extended_MSFT_Method">
    <vt:lpwstr>Automatic</vt:lpwstr>
  </property>
  <property fmtid="{D5CDD505-2E9C-101B-9397-08002B2CF9AE}" pid="14" name="Sensitivity">
    <vt:lpwstr>General</vt:lpwstr>
  </property>
  <property fmtid="{D5CDD505-2E9C-101B-9397-08002B2CF9AE}" pid="15" name="ContentTypeId">
    <vt:lpwstr>0x01010045FB713ECB5223418981FFF9771E9A8E</vt:lpwstr>
  </property>
</Properties>
</file>