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48" r:id="rId2"/>
    <p:sldMasterId id="2147483707" r:id="rId3"/>
  </p:sldMasterIdLst>
  <p:notesMasterIdLst>
    <p:notesMasterId r:id="rId42"/>
  </p:notesMasterIdLst>
  <p:sldIdLst>
    <p:sldId id="288" r:id="rId4"/>
    <p:sldId id="289" r:id="rId5"/>
    <p:sldId id="290" r:id="rId6"/>
    <p:sldId id="291" r:id="rId7"/>
    <p:sldId id="292" r:id="rId8"/>
    <p:sldId id="293" r:id="rId9"/>
    <p:sldId id="294" r:id="rId10"/>
    <p:sldId id="295" r:id="rId11"/>
    <p:sldId id="261" r:id="rId12"/>
    <p:sldId id="311" r:id="rId13"/>
    <p:sldId id="312" r:id="rId14"/>
    <p:sldId id="313" r:id="rId15"/>
    <p:sldId id="271" r:id="rId16"/>
    <p:sldId id="264" r:id="rId17"/>
    <p:sldId id="314" r:id="rId18"/>
    <p:sldId id="315" r:id="rId19"/>
    <p:sldId id="316" r:id="rId20"/>
    <p:sldId id="326" r:id="rId21"/>
    <p:sldId id="266" r:id="rId22"/>
    <p:sldId id="274" r:id="rId23"/>
    <p:sldId id="317" r:id="rId24"/>
    <p:sldId id="276" r:id="rId25"/>
    <p:sldId id="318" r:id="rId26"/>
    <p:sldId id="319" r:id="rId27"/>
    <p:sldId id="275" r:id="rId28"/>
    <p:sldId id="325" r:id="rId29"/>
    <p:sldId id="321" r:id="rId30"/>
    <p:sldId id="278" r:id="rId31"/>
    <p:sldId id="320" r:id="rId32"/>
    <p:sldId id="322" r:id="rId33"/>
    <p:sldId id="281" r:id="rId34"/>
    <p:sldId id="277" r:id="rId35"/>
    <p:sldId id="280" r:id="rId36"/>
    <p:sldId id="279" r:id="rId37"/>
    <p:sldId id="323" r:id="rId38"/>
    <p:sldId id="324" r:id="rId39"/>
    <p:sldId id="328" r:id="rId40"/>
    <p:sldId id="329" r:id="rId41"/>
  </p:sldIdLst>
  <p:sldSz cx="12192000" cy="6858000"/>
  <p:notesSz cx="6858000" cy="9144000"/>
  <p:custDataLst>
    <p:tags r:id="rId43"/>
  </p:custDataLst>
  <p:defaultTextStyle>
    <a:defPPr>
      <a:defRPr lang="de-DE"/>
    </a:defPPr>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6CA"/>
    <a:srgbClr val="0066FF"/>
    <a:srgbClr val="CCE0FF"/>
    <a:srgbClr val="99C2FF"/>
    <a:srgbClr val="66A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97EDB7D-9C40-4041-8A46-99F5121B947F}">
  <a:tblStyle styleId="{097EDB7D-9C40-4041-8A46-99F5121B947F}" styleName="TEF-O2 Table Style">
    <a:tblBg/>
    <a:wholeTbl>
      <a:tcTxStyle b="off" i="off">
        <a:fontRef idx="minor"/>
        <a:schemeClr val="tx1"/>
      </a:tcTxStyle>
      <a:tcStyle>
        <a:tcBdr>
          <a:left>
            <a:ln>
              <a:noFill/>
            </a:ln>
          </a:left>
          <a:right>
            <a:ln>
              <a:noFill/>
            </a:ln>
          </a:right>
          <a:top>
            <a:ln>
              <a:noFill/>
            </a:ln>
          </a:top>
          <a:bottom>
            <a:ln>
              <a:noFill/>
            </a:ln>
          </a:bottom>
          <a:insideH>
            <a:ln w="9525" cap="flat" cmpd="sng" algn="ctr">
              <a:solidFill>
                <a:schemeClr val="dk2"/>
              </a:solidFill>
              <a:prstDash val="solid"/>
            </a:ln>
          </a:insideH>
          <a:insideV>
            <a:ln w="9525" cap="flat" cmpd="sng" algn="ctr">
              <a:solidFill>
                <a:schemeClr val="dk2"/>
              </a:solidFill>
              <a:prstDash val="solid"/>
            </a:ln>
          </a:insideV>
          <a:tl2br>
            <a:ln>
              <a:noFill/>
            </a:ln>
          </a:tl2br>
          <a:tr2bl>
            <a:ln>
              <a:noFill/>
            </a:ln>
          </a:tr2bl>
        </a:tcBdr>
        <a:fill>
          <a:noFill/>
        </a:fill>
      </a:tcStyle>
    </a:wholeTbl>
    <a:band1H>
      <a:tcStyle>
        <a:tcBdr>
          <a:top>
            <a:ln>
              <a:noFill/>
            </a:ln>
          </a:top>
          <a:bottom>
            <a:ln>
              <a:noFill/>
            </a:ln>
          </a:bottom>
        </a:tcBdr>
      </a:tcStyle>
    </a:band1H>
    <a:band2H>
      <a:tcStyle>
        <a:tcBdr>
          <a:top>
            <a:ln>
              <a:noFill/>
            </a:ln>
          </a:top>
          <a:bottom>
            <a:ln>
              <a:noFill/>
            </a:ln>
          </a:bottom>
        </a:tcBdr>
        <a:fill>
          <a:solidFill>
            <a:schemeClr val="lt2"/>
          </a:solidFill>
        </a:fill>
      </a:tcStyle>
    </a:band2H>
    <a:band1V>
      <a:tcStyle>
        <a:tcBdr>
          <a:left>
            <a:ln>
              <a:noFill/>
            </a:ln>
          </a:left>
          <a:right>
            <a:ln>
              <a:noFill/>
            </a:ln>
          </a:right>
          <a:insideV>
            <a:ln>
              <a:noFill/>
            </a:ln>
          </a:insideV>
        </a:tcBdr>
        <a:fill>
          <a:solidFill>
            <a:schemeClr val="lt2"/>
          </a:solidFill>
        </a:fill>
      </a:tcStyle>
    </a:band1V>
    <a:band2V>
      <a:tcStyle>
        <a:tcBdr>
          <a:left>
            <a:ln>
              <a:noFill/>
            </a:ln>
          </a:left>
          <a:right>
            <a:ln>
              <a:noFill/>
            </a:ln>
          </a:right>
          <a:insideV>
            <a:ln>
              <a:noFill/>
            </a:ln>
          </a:insideV>
        </a:tcBdr>
      </a:tcStyle>
    </a:band2V>
    <a:lastCol>
      <a:tcTxStyle b="on" i="off">
        <a:fontRef idx="major"/>
        <a:schemeClr val="tx1"/>
      </a:tcTxStyle>
      <a:tcStyle>
        <a:tcBdr/>
      </a:tcStyle>
    </a:lastCol>
    <a:firstCol>
      <a:tcTxStyle b="on" i="off">
        <a:fontRef idx="major"/>
        <a:schemeClr val="tx1"/>
      </a:tcTxStyle>
      <a:tcStyle>
        <a:tcBdr/>
      </a:tcStyle>
    </a:firstCol>
    <a:lastRow>
      <a:tcTxStyle b="on" i="off">
        <a:fontRef idx="major"/>
        <a:schemeClr val="tx1"/>
      </a:tcTxStyle>
      <a:tcStyle>
        <a:tcBdr>
          <a:top>
            <a:ln w="19050" cap="flat" cmpd="sng" algn="ctr">
              <a:solidFill>
                <a:schemeClr val="dk2"/>
              </a:solidFill>
              <a:prstDash val="solid"/>
            </a:ln>
          </a:top>
        </a:tcBdr>
      </a:tcStyle>
    </a:lastRow>
    <a:seCell>
      <a:tcStyle>
        <a:tcBdr/>
      </a:tcStyle>
    </a:seCell>
    <a:swCell>
      <a:tcStyle>
        <a:tcBdr/>
      </a:tcStyle>
    </a:swCell>
    <a:firstRow>
      <a:tcTxStyle b="on" i="off">
        <a:fontRef idx="major"/>
        <a:schemeClr val="lt1"/>
      </a:tcTxStyle>
      <a:tcStyle>
        <a:tcBdr>
          <a:insideH>
            <a:ln w="9525" cap="flat" cmpd="sng" algn="ctr">
              <a:solidFill>
                <a:schemeClr val="lt1"/>
              </a:solidFill>
              <a:prstDash val="solid"/>
            </a:ln>
          </a:insideH>
        </a:tcBdr>
        <a:fill>
          <a:solidFill>
            <a:schemeClr val="dk2"/>
          </a:solidFill>
        </a:fill>
      </a:tcStyle>
    </a:firstRow>
    <a:neCell>
      <a:tcStyle>
        <a:tcBdr/>
      </a:tcStyle>
    </a:neCell>
    <a:nwCell>
      <a:tcStyle>
        <a:tcBdr/>
      </a:tcStyle>
    </a:nwCell>
    <a:extLst/>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3" autoAdjust="0"/>
    <p:restoredTop sz="94660"/>
  </p:normalViewPr>
  <p:slideViewPr>
    <p:cSldViewPr snapToGrid="0" showGuides="1">
      <p:cViewPr>
        <p:scale>
          <a:sx n="93" d="100"/>
          <a:sy n="93" d="100"/>
        </p:scale>
        <p:origin x="168"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gs" Target="tags/tag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0D1FB-CCBC-486A-AD96-C1672E64080C}" type="datetimeFigureOut">
              <a:rPr lang="de-DE" smtClean="0"/>
              <a:t>30.06.2023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F817-5EB7-411B-8AE7-9F34543C6A4B}" type="slidenum">
              <a:rPr lang="de-DE" smtClean="0"/>
              <a:t>‹#›</a:t>
            </a:fld>
            <a:endParaRPr lang="de-DE"/>
          </a:p>
        </p:txBody>
      </p:sp>
    </p:spTree>
    <p:extLst>
      <p:ext uri="{BB962C8B-B14F-4D97-AF65-F5344CB8AC3E}">
        <p14:creationId xmlns:p14="http://schemas.microsoft.com/office/powerpoint/2010/main" val="297934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3357563"/>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5013327"/>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chemeClr val="bg1">
                    <a:lumMod val="85000"/>
                  </a:schemeClr>
                </a:solidFill>
              </a:defRPr>
            </a:lvl1pPr>
          </a:lstStyle>
          <a:p>
            <a:r>
              <a:rPr lang="en-US"/>
              <a:t>Restricted – Beschränkter Zugriff</a:t>
            </a:r>
            <a:endParaRPr lang="de-DE" dirty="0"/>
          </a:p>
        </p:txBody>
      </p:sp>
      <p:pic>
        <p:nvPicPr>
          <p:cNvPr id="5" name="Grafik 4">
            <a:extLst>
              <a:ext uri="{FF2B5EF4-FFF2-40B4-BE49-F238E27FC236}">
                <a16:creationId xmlns:a16="http://schemas.microsoft.com/office/drawing/2014/main" id="{C90C6456-6899-D4E6-0612-14DCB3B792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176695" cy="2664000"/>
          </a:xfrm>
          <a:prstGeom prst="rect">
            <a:avLst/>
          </a:prstGeom>
        </p:spPr>
      </p:pic>
    </p:spTree>
    <p:extLst>
      <p:ext uri="{BB962C8B-B14F-4D97-AF65-F5344CB8AC3E}">
        <p14:creationId xmlns:p14="http://schemas.microsoft.com/office/powerpoint/2010/main" val="835590144"/>
      </p:ext>
    </p:extLst>
  </p:cSld>
  <p:clrMapOvr>
    <a:masterClrMapping/>
  </p:clrMapOvr>
  <p:extLst>
    <p:ext uri="{DCECCB84-F9BA-43D5-87BE-67443E8EF086}">
      <p15:sldGuideLst xmlns:p15="http://schemas.microsoft.com/office/powerpoint/2012/main">
        <p15:guide id="1" orient="horz" pos="2115" userDrawn="1">
          <p15:clr>
            <a:srgbClr val="FBAE40"/>
          </p15:clr>
        </p15:guide>
        <p15:guide id="2" orient="horz" pos="3067" userDrawn="1">
          <p15:clr>
            <a:srgbClr val="FBAE40"/>
          </p15:clr>
        </p15:guide>
        <p15:guide id="3" orient="horz" pos="3158" userDrawn="1">
          <p15:clr>
            <a:srgbClr val="FBAE40"/>
          </p15:clr>
        </p15:guide>
        <p15:guide id="5" pos="615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3">
    <p:bg>
      <p:bgPr>
        <a:solidFill>
          <a:srgbClr val="000066"/>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1" y="2889249"/>
            <a:ext cx="5400674" cy="3203575"/>
          </a:xfrm>
        </p:spPr>
        <p:txBody>
          <a:bodyPr wrap="none"/>
          <a:lstStyle>
            <a:lvl1pPr algn="r">
              <a:lnSpc>
                <a:spcPct val="90000"/>
              </a:lnSpc>
              <a:spcBef>
                <a:spcPts val="0"/>
              </a:spcBef>
              <a:defRPr sz="26000">
                <a:solidFill>
                  <a:srgbClr val="4D4D94"/>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bg1"/>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chemeClr val="bg1">
                    <a:lumMod val="75000"/>
                  </a:schemeClr>
                </a:solidFill>
              </a:defRPr>
            </a:lvl1p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Tree>
    <p:extLst>
      <p:ext uri="{BB962C8B-B14F-4D97-AF65-F5344CB8AC3E}">
        <p14:creationId xmlns:p14="http://schemas.microsoft.com/office/powerpoint/2010/main" val="2618312648"/>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4">
    <p:bg>
      <p:bgPr>
        <a:solidFill>
          <a:srgbClr val="0090D0"/>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rgbClr val="4EB1DE"/>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bg1"/>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Tree>
    <p:extLst>
      <p:ext uri="{BB962C8B-B14F-4D97-AF65-F5344CB8AC3E}">
        <p14:creationId xmlns:p14="http://schemas.microsoft.com/office/powerpoint/2010/main" val="1463723811"/>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3" name="Content Placeholder 2">
            <a:extLst>
              <a:ext uri="{FF2B5EF4-FFF2-40B4-BE49-F238E27FC236}">
                <a16:creationId xmlns:a16="http://schemas.microsoft.com/office/drawing/2014/main" id="{840FAC43-231E-4831-9B50-FAC464F32BAF}"/>
              </a:ext>
            </a:extLst>
          </p:cNvPr>
          <p:cNvSpPr>
            <a:spLocks noGrp="1"/>
          </p:cNvSpPr>
          <p:nvPr>
            <p:ph sz="half" idx="1" hasCustomPrompt="1"/>
          </p:nvPr>
        </p:nvSpPr>
        <p:spPr>
          <a:xfrm>
            <a:off x="479425" y="1628774"/>
            <a:ext cx="5400676" cy="44640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Content Placeholder 3">
            <a:extLst>
              <a:ext uri="{FF2B5EF4-FFF2-40B4-BE49-F238E27FC236}">
                <a16:creationId xmlns:a16="http://schemas.microsoft.com/office/drawing/2014/main" id="{E06AFCFD-7280-4EB9-A954-62EB11E48126}"/>
              </a:ext>
            </a:extLst>
          </p:cNvPr>
          <p:cNvSpPr>
            <a:spLocks noGrp="1"/>
          </p:cNvSpPr>
          <p:nvPr>
            <p:ph sz="half" idx="2" hasCustomPrompt="1"/>
          </p:nvPr>
        </p:nvSpPr>
        <p:spPr>
          <a:xfrm>
            <a:off x="6311899" y="1628774"/>
            <a:ext cx="5400676" cy="44640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137411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8C47DE-CE31-4FCD-84DE-AA19E8D8D82E}"/>
              </a:ext>
            </a:extLst>
          </p:cNvPr>
          <p:cNvSpPr>
            <a:spLocks noGrp="1"/>
          </p:cNvSpPr>
          <p:nvPr>
            <p:ph type="body" idx="1" hasCustomPrompt="1"/>
          </p:nvPr>
        </p:nvSpPr>
        <p:spPr>
          <a:xfrm>
            <a:off x="479426" y="1628775"/>
            <a:ext cx="5400674" cy="8763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[Headline]</a:t>
            </a:r>
          </a:p>
        </p:txBody>
      </p:sp>
      <p:sp>
        <p:nvSpPr>
          <p:cNvPr id="4" name="Content Placeholder 3">
            <a:extLst>
              <a:ext uri="{FF2B5EF4-FFF2-40B4-BE49-F238E27FC236}">
                <a16:creationId xmlns:a16="http://schemas.microsoft.com/office/drawing/2014/main" id="{0C9535F1-98B6-44BA-8CB7-0EB471C816B9}"/>
              </a:ext>
            </a:extLst>
          </p:cNvPr>
          <p:cNvSpPr>
            <a:spLocks noGrp="1"/>
          </p:cNvSpPr>
          <p:nvPr>
            <p:ph sz="half" idx="2" hasCustomPrompt="1"/>
          </p:nvPr>
        </p:nvSpPr>
        <p:spPr>
          <a:xfrm>
            <a:off x="479426" y="2505074"/>
            <a:ext cx="5400674" cy="35877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Text Placeholder 4">
            <a:extLst>
              <a:ext uri="{FF2B5EF4-FFF2-40B4-BE49-F238E27FC236}">
                <a16:creationId xmlns:a16="http://schemas.microsoft.com/office/drawing/2014/main" id="{C732C83F-C7C2-4A49-BCB9-66496AD21CC2}"/>
              </a:ext>
            </a:extLst>
          </p:cNvPr>
          <p:cNvSpPr>
            <a:spLocks noGrp="1"/>
          </p:cNvSpPr>
          <p:nvPr>
            <p:ph type="body" sz="quarter" idx="3" hasCustomPrompt="1"/>
          </p:nvPr>
        </p:nvSpPr>
        <p:spPr>
          <a:xfrm>
            <a:off x="6311900" y="1628775"/>
            <a:ext cx="5400674" cy="8763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[Headline]</a:t>
            </a:r>
          </a:p>
        </p:txBody>
      </p:sp>
      <p:sp>
        <p:nvSpPr>
          <p:cNvPr id="6" name="Content Placeholder 5">
            <a:extLst>
              <a:ext uri="{FF2B5EF4-FFF2-40B4-BE49-F238E27FC236}">
                <a16:creationId xmlns:a16="http://schemas.microsoft.com/office/drawing/2014/main" id="{8B541120-5A71-4D97-B4AC-E89EE27998A3}"/>
              </a:ext>
            </a:extLst>
          </p:cNvPr>
          <p:cNvSpPr>
            <a:spLocks noGrp="1"/>
          </p:cNvSpPr>
          <p:nvPr>
            <p:ph sz="quarter" idx="4" hasCustomPrompt="1"/>
          </p:nvPr>
        </p:nvSpPr>
        <p:spPr>
          <a:xfrm>
            <a:off x="6311900" y="2505075"/>
            <a:ext cx="5400674" cy="3587750"/>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0" name="Footer Placeholder 9">
            <a:extLst>
              <a:ext uri="{FF2B5EF4-FFF2-40B4-BE49-F238E27FC236}">
                <a16:creationId xmlns:a16="http://schemas.microsoft.com/office/drawing/2014/main" id="{BB127E16-5757-484F-829C-BDCE1FA9B18A}"/>
              </a:ext>
            </a:extLst>
          </p:cNvPr>
          <p:cNvSpPr>
            <a:spLocks noGrp="1"/>
          </p:cNvSpPr>
          <p:nvPr>
            <p:ph type="ftr" sz="quarter" idx="10"/>
          </p:nvPr>
        </p:nvSpPr>
        <p:spPr/>
        <p:txBody>
          <a:bodyPr/>
          <a:lstStyle/>
          <a:p>
            <a:r>
              <a:rPr lang="en-US"/>
              <a:t>Restricted – Beschränkter Zugriff</a:t>
            </a:r>
            <a:endParaRPr lang="de-DE" dirty="0"/>
          </a:p>
        </p:txBody>
      </p:sp>
      <p:sp>
        <p:nvSpPr>
          <p:cNvPr id="11" name="Slide Number Placeholder 10">
            <a:extLst>
              <a:ext uri="{FF2B5EF4-FFF2-40B4-BE49-F238E27FC236}">
                <a16:creationId xmlns:a16="http://schemas.microsoft.com/office/drawing/2014/main" id="{4A8566F2-9AE9-4E80-A0D3-6DAB7BEE1D80}"/>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9" name="Text Placeholder 4">
            <a:extLst>
              <a:ext uri="{FF2B5EF4-FFF2-40B4-BE49-F238E27FC236}">
                <a16:creationId xmlns:a16="http://schemas.microsoft.com/office/drawing/2014/main" id="{DAA9D59C-5DC6-4592-B036-39C4E05EF17C}"/>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7" name="Title 6">
            <a:extLst>
              <a:ext uri="{FF2B5EF4-FFF2-40B4-BE49-F238E27FC236}">
                <a16:creationId xmlns:a16="http://schemas.microsoft.com/office/drawing/2014/main" id="{842FB3E8-F79A-4E8A-BEFD-161CC9A40BAC}"/>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Tree>
    <p:extLst>
      <p:ext uri="{BB962C8B-B14F-4D97-AF65-F5344CB8AC3E}">
        <p14:creationId xmlns:p14="http://schemas.microsoft.com/office/powerpoint/2010/main" val="23270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6" y="1628775"/>
            <a:ext cx="5400674" cy="4464049"/>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1" name="Picture Placeholder 2">
            <a:extLst>
              <a:ext uri="{FF2B5EF4-FFF2-40B4-BE49-F238E27FC236}">
                <a16:creationId xmlns:a16="http://schemas.microsoft.com/office/drawing/2014/main" id="{F0E38B5F-7988-4212-A3BB-2FE1BB42608F}"/>
              </a:ext>
            </a:extLst>
          </p:cNvPr>
          <p:cNvSpPr>
            <a:spLocks noGrp="1"/>
          </p:cNvSpPr>
          <p:nvPr>
            <p:ph type="pic" idx="13" hasCustomPrompt="1"/>
          </p:nvPr>
        </p:nvSpPr>
        <p:spPr>
          <a:xfrm>
            <a:off x="6311902" y="1628775"/>
            <a:ext cx="5400674" cy="4464049"/>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Tree>
    <p:extLst>
      <p:ext uri="{BB962C8B-B14F-4D97-AF65-F5344CB8AC3E}">
        <p14:creationId xmlns:p14="http://schemas.microsoft.com/office/powerpoint/2010/main" val="550942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EDCFA1A-6D7B-438A-9E19-E7ACB26A9D49}"/>
              </a:ext>
            </a:extLst>
          </p:cNvPr>
          <p:cNvSpPr>
            <a:spLocks noGrp="1"/>
          </p:cNvSpPr>
          <p:nvPr>
            <p:ph type="pic" idx="1" hasCustomPrompt="1"/>
          </p:nvPr>
        </p:nvSpPr>
        <p:spPr>
          <a:xfrm>
            <a:off x="4800600" y="1633225"/>
            <a:ext cx="7391400" cy="4459600"/>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C9317131-5E4A-47A2-BFB7-77004490CDB3}"/>
              </a:ext>
            </a:extLst>
          </p:cNvPr>
          <p:cNvSpPr>
            <a:spLocks noGrp="1"/>
          </p:cNvSpPr>
          <p:nvPr>
            <p:ph type="body" sz="half" idx="2" hasCustomPrompt="1"/>
          </p:nvPr>
        </p:nvSpPr>
        <p:spPr>
          <a:xfrm>
            <a:off x="479425" y="1633225"/>
            <a:ext cx="3887787" cy="4459599"/>
          </a:xfrm>
        </p:spPr>
        <p:txBody>
          <a:bodyPr/>
          <a:lst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[Copy </a:t>
            </a:r>
            <a:r>
              <a:rPr lang="de-DE" dirty="0" err="1"/>
              <a:t>text</a:t>
            </a:r>
            <a:r>
              <a:rPr lang="de-DE" dirty="0"/>
              <a:t>]</a:t>
            </a:r>
          </a:p>
        </p:txBody>
      </p:sp>
      <p:sp>
        <p:nvSpPr>
          <p:cNvPr id="8" name="Footer Placeholder 7">
            <a:extLst>
              <a:ext uri="{FF2B5EF4-FFF2-40B4-BE49-F238E27FC236}">
                <a16:creationId xmlns:a16="http://schemas.microsoft.com/office/drawing/2014/main" id="{C6519F26-7489-4CE8-A3CF-5F37AD6672EA}"/>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F58238C4-6828-4245-AC2E-0F9680DBA31A}"/>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itle 4">
            <a:extLst>
              <a:ext uri="{FF2B5EF4-FFF2-40B4-BE49-F238E27FC236}">
                <a16:creationId xmlns:a16="http://schemas.microsoft.com/office/drawing/2014/main" id="{E8172DD4-44CA-49E2-8373-9CF7BF806C35}"/>
              </a:ext>
            </a:extLst>
          </p:cNvPr>
          <p:cNvSpPr>
            <a:spLocks noGrp="1"/>
          </p:cNvSpPr>
          <p:nvPr>
            <p:ph type="title" hasCustomPrompt="1"/>
          </p:nvPr>
        </p:nvSpPr>
        <p:spPr>
          <a:xfrm>
            <a:off x="479425" y="549275"/>
            <a:ext cx="3887788" cy="792163"/>
          </a:xfrm>
        </p:spPr>
        <p:txBody>
          <a:bodyPr/>
          <a:lstStyle/>
          <a:p>
            <a:r>
              <a:rPr lang="en-US" dirty="0"/>
              <a:t>[Slide title</a:t>
            </a:r>
            <a:br>
              <a:rPr lang="en-US" dirty="0"/>
            </a:br>
            <a:r>
              <a:rPr lang="en-US" dirty="0"/>
              <a:t>max. over two lines]</a:t>
            </a:r>
            <a:endParaRPr lang="de-DE" dirty="0"/>
          </a:p>
        </p:txBody>
      </p:sp>
      <p:sp>
        <p:nvSpPr>
          <p:cNvPr id="10" name="Text Placeholder 4">
            <a:extLst>
              <a:ext uri="{FF2B5EF4-FFF2-40B4-BE49-F238E27FC236}">
                <a16:creationId xmlns:a16="http://schemas.microsoft.com/office/drawing/2014/main" id="{35CA15E7-671A-4EDC-A1E9-51B196B2AC8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1992091544"/>
      </p:ext>
    </p:extLst>
  </p:cSld>
  <p:clrMapOvr>
    <a:masterClrMapping/>
  </p:clrMapOvr>
  <p:extLst>
    <p:ext uri="{DCECCB84-F9BA-43D5-87BE-67443E8EF086}">
      <p15:sldGuideLst xmlns:p15="http://schemas.microsoft.com/office/powerpoint/2012/main">
        <p15:guide id="1" pos="3024" userDrawn="1">
          <p15:clr>
            <a:srgbClr val="FBAE40"/>
          </p15:clr>
        </p15:guide>
        <p15:guide id="2" pos="275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EDCFA1A-6D7B-438A-9E19-E7ACB26A9D49}"/>
              </a:ext>
            </a:extLst>
          </p:cNvPr>
          <p:cNvSpPr>
            <a:spLocks noGrp="1"/>
          </p:cNvSpPr>
          <p:nvPr>
            <p:ph type="pic" idx="1" hasCustomPrompt="1"/>
          </p:nvPr>
        </p:nvSpPr>
        <p:spPr>
          <a:xfrm>
            <a:off x="5448586" y="1628775"/>
            <a:ext cx="6743413" cy="4464049"/>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C9317131-5E4A-47A2-BFB7-77004490CDB3}"/>
              </a:ext>
            </a:extLst>
          </p:cNvPr>
          <p:cNvSpPr>
            <a:spLocks noGrp="1"/>
          </p:cNvSpPr>
          <p:nvPr>
            <p:ph type="body" sz="half" idx="2" hasCustomPrompt="1"/>
          </p:nvPr>
        </p:nvSpPr>
        <p:spPr>
          <a:xfrm>
            <a:off x="479425" y="1633225"/>
            <a:ext cx="4321174" cy="4459599"/>
          </a:xfrm>
        </p:spPr>
        <p:txBody>
          <a:bodyPr/>
          <a:lst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bg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a:t>
            </a:r>
          </a:p>
          <a:p>
            <a:pPr lvl="2"/>
            <a:r>
              <a:rPr lang="en-US" dirty="0"/>
              <a:t>Third</a:t>
            </a:r>
          </a:p>
          <a:p>
            <a:pPr lvl="3"/>
            <a:r>
              <a:rPr lang="en-US" dirty="0"/>
              <a:t>Fourth</a:t>
            </a:r>
          </a:p>
          <a:p>
            <a:pPr lvl="4"/>
            <a:r>
              <a:rPr lang="en-US" dirty="0"/>
              <a:t>Fifth</a:t>
            </a:r>
          </a:p>
        </p:txBody>
      </p:sp>
      <p:sp>
        <p:nvSpPr>
          <p:cNvPr id="8" name="Footer Placeholder 7">
            <a:extLst>
              <a:ext uri="{FF2B5EF4-FFF2-40B4-BE49-F238E27FC236}">
                <a16:creationId xmlns:a16="http://schemas.microsoft.com/office/drawing/2014/main" id="{C6519F26-7489-4CE8-A3CF-5F37AD6672EA}"/>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F58238C4-6828-4245-AC2E-0F9680DBA31A}"/>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
        <p:nvSpPr>
          <p:cNvPr id="5" name="Title 4">
            <a:extLst>
              <a:ext uri="{FF2B5EF4-FFF2-40B4-BE49-F238E27FC236}">
                <a16:creationId xmlns:a16="http://schemas.microsoft.com/office/drawing/2014/main" id="{E8172DD4-44CA-49E2-8373-9CF7BF806C35}"/>
              </a:ext>
            </a:extLst>
          </p:cNvPr>
          <p:cNvSpPr>
            <a:spLocks noGrp="1"/>
          </p:cNvSpPr>
          <p:nvPr>
            <p:ph type="title" hasCustomPrompt="1"/>
          </p:nvPr>
        </p:nvSpPr>
        <p:spPr>
          <a:xfrm>
            <a:off x="479424" y="549275"/>
            <a:ext cx="4321175" cy="792163"/>
          </a:xfrm>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10" name="Text Placeholder 4">
            <a:extLst>
              <a:ext uri="{FF2B5EF4-FFF2-40B4-BE49-F238E27FC236}">
                <a16:creationId xmlns:a16="http://schemas.microsoft.com/office/drawing/2014/main" id="{35CA15E7-671A-4EDC-A1E9-51B196B2AC82}"/>
              </a:ext>
            </a:extLst>
          </p:cNvPr>
          <p:cNvSpPr>
            <a:spLocks noGrp="1"/>
          </p:cNvSpPr>
          <p:nvPr>
            <p:ph type="body" sz="quarter" idx="12" hasCustomPrompt="1"/>
          </p:nvPr>
        </p:nvSpPr>
        <p:spPr>
          <a:xfrm>
            <a:off x="479425" y="225425"/>
            <a:ext cx="10585162"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pic>
        <p:nvPicPr>
          <p:cNvPr id="12" name="Picture 11">
            <a:extLst>
              <a:ext uri="{FF2B5EF4-FFF2-40B4-BE49-F238E27FC236}">
                <a16:creationId xmlns:a16="http://schemas.microsoft.com/office/drawing/2014/main" id="{1A4AFDA4-5B0B-4169-A791-1F4B6C1296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60304" y="0"/>
            <a:ext cx="816853" cy="792000"/>
          </a:xfrm>
          <a:prstGeom prst="rect">
            <a:avLst/>
          </a:prstGeom>
        </p:spPr>
      </p:pic>
      <p:pic>
        <p:nvPicPr>
          <p:cNvPr id="13" name="Picture 12">
            <a:extLst>
              <a:ext uri="{FF2B5EF4-FFF2-40B4-BE49-F238E27FC236}">
                <a16:creationId xmlns:a16="http://schemas.microsoft.com/office/drawing/2014/main" id="{1CBD779E-A6AC-47DF-BB25-444EBD41BA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79426" y="6457719"/>
            <a:ext cx="1440157" cy="201930"/>
          </a:xfrm>
          <a:prstGeom prst="rect">
            <a:avLst/>
          </a:prstGeom>
        </p:spPr>
      </p:pic>
    </p:spTree>
    <p:extLst>
      <p:ext uri="{BB962C8B-B14F-4D97-AF65-F5344CB8AC3E}">
        <p14:creationId xmlns:p14="http://schemas.microsoft.com/office/powerpoint/2010/main" val="2543991688"/>
      </p:ext>
    </p:extLst>
  </p:cSld>
  <p:clrMapOvr>
    <a:masterClrMapping/>
  </p:clrMapOvr>
  <p:extLst>
    <p:ext uri="{DCECCB84-F9BA-43D5-87BE-67443E8EF086}">
      <p15:sldGuideLst xmlns:p15="http://schemas.microsoft.com/office/powerpoint/2012/main">
        <p15:guide id="1" pos="3024">
          <p15:clr>
            <a:srgbClr val="FBAE40"/>
          </p15:clr>
        </p15:guide>
        <p15:guide id="2" pos="3432" userDrawn="1">
          <p15:clr>
            <a:srgbClr val="FBAE40"/>
          </p15:clr>
        </p15:guide>
        <p15:guide id="3" pos="697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3455988" cy="345598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5" name="Picture Placeholder 2">
            <a:extLst>
              <a:ext uri="{FF2B5EF4-FFF2-40B4-BE49-F238E27FC236}">
                <a16:creationId xmlns:a16="http://schemas.microsoft.com/office/drawing/2014/main" id="{CE0F82E8-60DF-4543-B9DD-CD8013F09A38}"/>
              </a:ext>
            </a:extLst>
          </p:cNvPr>
          <p:cNvSpPr>
            <a:spLocks noGrp="1"/>
          </p:cNvSpPr>
          <p:nvPr>
            <p:ph type="pic" idx="15" hasCustomPrompt="1"/>
          </p:nvPr>
        </p:nvSpPr>
        <p:spPr>
          <a:xfrm>
            <a:off x="4367213" y="1628774"/>
            <a:ext cx="3455988" cy="345598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6" name="Text Placeholder 3">
            <a:extLst>
              <a:ext uri="{FF2B5EF4-FFF2-40B4-BE49-F238E27FC236}">
                <a16:creationId xmlns:a16="http://schemas.microsoft.com/office/drawing/2014/main" id="{750C5BA1-637F-44BE-B059-6689F1C151A5}"/>
              </a:ext>
            </a:extLst>
          </p:cNvPr>
          <p:cNvSpPr>
            <a:spLocks noGrp="1"/>
          </p:cNvSpPr>
          <p:nvPr>
            <p:ph type="body" sz="quarter" idx="16" hasCustomPrompt="1"/>
          </p:nvPr>
        </p:nvSpPr>
        <p:spPr>
          <a:xfrm>
            <a:off x="4367213"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27" name="Text Placeholder 3">
            <a:extLst>
              <a:ext uri="{FF2B5EF4-FFF2-40B4-BE49-F238E27FC236}">
                <a16:creationId xmlns:a16="http://schemas.microsoft.com/office/drawing/2014/main" id="{447D8210-68DD-4771-97E6-9BDC12ED4F9F}"/>
              </a:ext>
            </a:extLst>
          </p:cNvPr>
          <p:cNvSpPr>
            <a:spLocks noGrp="1"/>
          </p:cNvSpPr>
          <p:nvPr>
            <p:ph type="body" sz="quarter" idx="17" hasCustomPrompt="1"/>
          </p:nvPr>
        </p:nvSpPr>
        <p:spPr>
          <a:xfrm>
            <a:off x="4367213"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8" name="Picture Placeholder 2">
            <a:extLst>
              <a:ext uri="{FF2B5EF4-FFF2-40B4-BE49-F238E27FC236}">
                <a16:creationId xmlns:a16="http://schemas.microsoft.com/office/drawing/2014/main" id="{0F7C4598-6034-4006-B908-DCF2D85C6EDA}"/>
              </a:ext>
            </a:extLst>
          </p:cNvPr>
          <p:cNvSpPr>
            <a:spLocks noGrp="1"/>
          </p:cNvSpPr>
          <p:nvPr>
            <p:ph type="pic" idx="18" hasCustomPrompt="1"/>
          </p:nvPr>
        </p:nvSpPr>
        <p:spPr>
          <a:xfrm>
            <a:off x="8256588" y="1628774"/>
            <a:ext cx="3455988" cy="345598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3">
            <a:extLst>
              <a:ext uri="{FF2B5EF4-FFF2-40B4-BE49-F238E27FC236}">
                <a16:creationId xmlns:a16="http://schemas.microsoft.com/office/drawing/2014/main" id="{35DC3B77-0620-460A-8CD9-7E54FABA30C1}"/>
              </a:ext>
            </a:extLst>
          </p:cNvPr>
          <p:cNvSpPr>
            <a:spLocks noGrp="1"/>
          </p:cNvSpPr>
          <p:nvPr>
            <p:ph type="body" sz="quarter" idx="19" hasCustomPrompt="1"/>
          </p:nvPr>
        </p:nvSpPr>
        <p:spPr>
          <a:xfrm>
            <a:off x="8256588"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30" name="Text Placeholder 3">
            <a:extLst>
              <a:ext uri="{FF2B5EF4-FFF2-40B4-BE49-F238E27FC236}">
                <a16:creationId xmlns:a16="http://schemas.microsoft.com/office/drawing/2014/main" id="{52251A7C-D7CD-4375-9914-04782E67D38D}"/>
              </a:ext>
            </a:extLst>
          </p:cNvPr>
          <p:cNvSpPr>
            <a:spLocks noGrp="1"/>
          </p:cNvSpPr>
          <p:nvPr>
            <p:ph type="body" sz="quarter" idx="20" hasCustomPrompt="1"/>
          </p:nvPr>
        </p:nvSpPr>
        <p:spPr>
          <a:xfrm>
            <a:off x="8256588"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Tree>
    <p:extLst>
      <p:ext uri="{BB962C8B-B14F-4D97-AF65-F5344CB8AC3E}">
        <p14:creationId xmlns:p14="http://schemas.microsoft.com/office/powerpoint/2010/main" val="4105231747"/>
      </p:ext>
    </p:extLst>
  </p:cSld>
  <p:clrMapOvr>
    <a:masterClrMapping/>
  </p:clrMapOvr>
  <p:extLst>
    <p:ext uri="{DCECCB84-F9BA-43D5-87BE-67443E8EF086}">
      <p15:sldGuideLst xmlns:p15="http://schemas.microsoft.com/office/powerpoint/2012/main">
        <p15:guide id="1" pos="2479" userDrawn="1">
          <p15:clr>
            <a:srgbClr val="FBAE40"/>
          </p15:clr>
        </p15:guide>
        <p15:guide id="2" pos="2751" userDrawn="1">
          <p15:clr>
            <a:srgbClr val="FBAE40"/>
          </p15:clr>
        </p15:guide>
        <p15:guide id="3" pos="4929" userDrawn="1">
          <p15:clr>
            <a:srgbClr val="FBAE40"/>
          </p15:clr>
        </p15:guide>
        <p15:guide id="4" pos="520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Pictures with Captions-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3455988" cy="345598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5" name="Picture Placeholder 2">
            <a:extLst>
              <a:ext uri="{FF2B5EF4-FFF2-40B4-BE49-F238E27FC236}">
                <a16:creationId xmlns:a16="http://schemas.microsoft.com/office/drawing/2014/main" id="{CE0F82E8-60DF-4543-B9DD-CD8013F09A38}"/>
              </a:ext>
            </a:extLst>
          </p:cNvPr>
          <p:cNvSpPr>
            <a:spLocks noGrp="1"/>
          </p:cNvSpPr>
          <p:nvPr>
            <p:ph type="pic" idx="15" hasCustomPrompt="1"/>
          </p:nvPr>
        </p:nvSpPr>
        <p:spPr>
          <a:xfrm>
            <a:off x="4367213" y="1628774"/>
            <a:ext cx="3455988" cy="345598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6" name="Text Placeholder 3">
            <a:extLst>
              <a:ext uri="{FF2B5EF4-FFF2-40B4-BE49-F238E27FC236}">
                <a16:creationId xmlns:a16="http://schemas.microsoft.com/office/drawing/2014/main" id="{750C5BA1-637F-44BE-B059-6689F1C151A5}"/>
              </a:ext>
            </a:extLst>
          </p:cNvPr>
          <p:cNvSpPr>
            <a:spLocks noGrp="1"/>
          </p:cNvSpPr>
          <p:nvPr>
            <p:ph type="body" sz="quarter" idx="16" hasCustomPrompt="1"/>
          </p:nvPr>
        </p:nvSpPr>
        <p:spPr>
          <a:xfrm>
            <a:off x="4367213"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27" name="Text Placeholder 3">
            <a:extLst>
              <a:ext uri="{FF2B5EF4-FFF2-40B4-BE49-F238E27FC236}">
                <a16:creationId xmlns:a16="http://schemas.microsoft.com/office/drawing/2014/main" id="{447D8210-68DD-4771-97E6-9BDC12ED4F9F}"/>
              </a:ext>
            </a:extLst>
          </p:cNvPr>
          <p:cNvSpPr>
            <a:spLocks noGrp="1"/>
          </p:cNvSpPr>
          <p:nvPr>
            <p:ph type="body" sz="quarter" idx="17" hasCustomPrompt="1"/>
          </p:nvPr>
        </p:nvSpPr>
        <p:spPr>
          <a:xfrm>
            <a:off x="4367213"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8" name="Picture Placeholder 2">
            <a:extLst>
              <a:ext uri="{FF2B5EF4-FFF2-40B4-BE49-F238E27FC236}">
                <a16:creationId xmlns:a16="http://schemas.microsoft.com/office/drawing/2014/main" id="{0F7C4598-6034-4006-B908-DCF2D85C6EDA}"/>
              </a:ext>
            </a:extLst>
          </p:cNvPr>
          <p:cNvSpPr>
            <a:spLocks noGrp="1"/>
          </p:cNvSpPr>
          <p:nvPr>
            <p:ph type="pic" idx="18" hasCustomPrompt="1"/>
          </p:nvPr>
        </p:nvSpPr>
        <p:spPr>
          <a:xfrm>
            <a:off x="8256588" y="1628774"/>
            <a:ext cx="3455988" cy="345598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3">
            <a:extLst>
              <a:ext uri="{FF2B5EF4-FFF2-40B4-BE49-F238E27FC236}">
                <a16:creationId xmlns:a16="http://schemas.microsoft.com/office/drawing/2014/main" id="{35DC3B77-0620-460A-8CD9-7E54FABA30C1}"/>
              </a:ext>
            </a:extLst>
          </p:cNvPr>
          <p:cNvSpPr>
            <a:spLocks noGrp="1"/>
          </p:cNvSpPr>
          <p:nvPr>
            <p:ph type="body" sz="quarter" idx="19" hasCustomPrompt="1"/>
          </p:nvPr>
        </p:nvSpPr>
        <p:spPr>
          <a:xfrm>
            <a:off x="8256588"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30" name="Text Placeholder 3">
            <a:extLst>
              <a:ext uri="{FF2B5EF4-FFF2-40B4-BE49-F238E27FC236}">
                <a16:creationId xmlns:a16="http://schemas.microsoft.com/office/drawing/2014/main" id="{52251A7C-D7CD-4375-9914-04782E67D38D}"/>
              </a:ext>
            </a:extLst>
          </p:cNvPr>
          <p:cNvSpPr>
            <a:spLocks noGrp="1"/>
          </p:cNvSpPr>
          <p:nvPr>
            <p:ph type="body" sz="quarter" idx="20" hasCustomPrompt="1"/>
          </p:nvPr>
        </p:nvSpPr>
        <p:spPr>
          <a:xfrm>
            <a:off x="8256588"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pic>
        <p:nvPicPr>
          <p:cNvPr id="16" name="Picture 15">
            <a:extLst>
              <a:ext uri="{FF2B5EF4-FFF2-40B4-BE49-F238E27FC236}">
                <a16:creationId xmlns:a16="http://schemas.microsoft.com/office/drawing/2014/main" id="{3CB0DD16-28A0-49C8-BDD2-1B4972F7B1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60304" y="0"/>
            <a:ext cx="816853" cy="792000"/>
          </a:xfrm>
          <a:prstGeom prst="rect">
            <a:avLst/>
          </a:prstGeom>
        </p:spPr>
      </p:pic>
      <p:pic>
        <p:nvPicPr>
          <p:cNvPr id="17" name="Picture 16">
            <a:extLst>
              <a:ext uri="{FF2B5EF4-FFF2-40B4-BE49-F238E27FC236}">
                <a16:creationId xmlns:a16="http://schemas.microsoft.com/office/drawing/2014/main" id="{98379DB6-9730-4217-A571-F358BC6AE8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79426" y="6457719"/>
            <a:ext cx="1440157" cy="201930"/>
          </a:xfrm>
          <a:prstGeom prst="rect">
            <a:avLst/>
          </a:prstGeom>
        </p:spPr>
      </p:pic>
    </p:spTree>
    <p:extLst>
      <p:ext uri="{BB962C8B-B14F-4D97-AF65-F5344CB8AC3E}">
        <p14:creationId xmlns:p14="http://schemas.microsoft.com/office/powerpoint/2010/main" val="3423959774"/>
      </p:ext>
    </p:extLst>
  </p:cSld>
  <p:clrMapOvr>
    <a:masterClrMapping/>
  </p:clrMapOvr>
  <p:extLst>
    <p:ext uri="{DCECCB84-F9BA-43D5-87BE-67443E8EF086}">
      <p15:sldGuideLst xmlns:p15="http://schemas.microsoft.com/office/powerpoint/2012/main">
        <p15:guide id="1" pos="2479">
          <p15:clr>
            <a:srgbClr val="FBAE40"/>
          </p15:clr>
        </p15:guide>
        <p15:guide id="2" pos="2751">
          <p15:clr>
            <a:srgbClr val="FBAE40"/>
          </p15:clr>
        </p15:guide>
        <p15:guide id="3" pos="4929">
          <p15:clr>
            <a:srgbClr val="FBAE40"/>
          </p15:clr>
        </p15:guide>
        <p15:guide id="4" pos="520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15" name="Picture Placeholder 2">
            <a:extLst>
              <a:ext uri="{FF2B5EF4-FFF2-40B4-BE49-F238E27FC236}">
                <a16:creationId xmlns:a16="http://schemas.microsoft.com/office/drawing/2014/main" id="{424EB219-181C-47DE-AB4C-8D596334067E}"/>
              </a:ext>
            </a:extLst>
          </p:cNvPr>
          <p:cNvSpPr>
            <a:spLocks noGrp="1"/>
          </p:cNvSpPr>
          <p:nvPr>
            <p:ph type="pic" idx="15" hasCustomPrompt="1"/>
          </p:nvPr>
        </p:nvSpPr>
        <p:spPr>
          <a:xfrm>
            <a:off x="3395663"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6" name="Text Placeholder 3">
            <a:extLst>
              <a:ext uri="{FF2B5EF4-FFF2-40B4-BE49-F238E27FC236}">
                <a16:creationId xmlns:a16="http://schemas.microsoft.com/office/drawing/2014/main" id="{8ABBF8BB-C222-49F2-B544-AB1ED2947D62}"/>
              </a:ext>
            </a:extLst>
          </p:cNvPr>
          <p:cNvSpPr>
            <a:spLocks noGrp="1"/>
          </p:cNvSpPr>
          <p:nvPr>
            <p:ph type="body" sz="quarter" idx="16" hasCustomPrompt="1"/>
          </p:nvPr>
        </p:nvSpPr>
        <p:spPr>
          <a:xfrm>
            <a:off x="3395663"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17" name="Text Placeholder 3">
            <a:extLst>
              <a:ext uri="{FF2B5EF4-FFF2-40B4-BE49-F238E27FC236}">
                <a16:creationId xmlns:a16="http://schemas.microsoft.com/office/drawing/2014/main" id="{51309053-6B6F-4CFD-A6C5-CBE6D2EE6F7C}"/>
              </a:ext>
            </a:extLst>
          </p:cNvPr>
          <p:cNvSpPr>
            <a:spLocks noGrp="1"/>
          </p:cNvSpPr>
          <p:nvPr>
            <p:ph type="body" sz="quarter" idx="17" hasCustomPrompt="1"/>
          </p:nvPr>
        </p:nvSpPr>
        <p:spPr>
          <a:xfrm>
            <a:off x="3395663"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18" name="Picture Placeholder 2">
            <a:extLst>
              <a:ext uri="{FF2B5EF4-FFF2-40B4-BE49-F238E27FC236}">
                <a16:creationId xmlns:a16="http://schemas.microsoft.com/office/drawing/2014/main" id="{8D2119DE-F967-4642-9D47-B9FAF377D90D}"/>
              </a:ext>
            </a:extLst>
          </p:cNvPr>
          <p:cNvSpPr>
            <a:spLocks noGrp="1"/>
          </p:cNvSpPr>
          <p:nvPr>
            <p:ph type="pic" idx="18" hasCustomPrompt="1"/>
          </p:nvPr>
        </p:nvSpPr>
        <p:spPr>
          <a:xfrm>
            <a:off x="6311901"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9" name="Text Placeholder 3">
            <a:extLst>
              <a:ext uri="{FF2B5EF4-FFF2-40B4-BE49-F238E27FC236}">
                <a16:creationId xmlns:a16="http://schemas.microsoft.com/office/drawing/2014/main" id="{03326876-4316-41DF-8914-824BB026D163}"/>
              </a:ext>
            </a:extLst>
          </p:cNvPr>
          <p:cNvSpPr>
            <a:spLocks noGrp="1"/>
          </p:cNvSpPr>
          <p:nvPr>
            <p:ph type="body" sz="quarter" idx="19" hasCustomPrompt="1"/>
          </p:nvPr>
        </p:nvSpPr>
        <p:spPr>
          <a:xfrm>
            <a:off x="6311901"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20" name="Text Placeholder 3">
            <a:extLst>
              <a:ext uri="{FF2B5EF4-FFF2-40B4-BE49-F238E27FC236}">
                <a16:creationId xmlns:a16="http://schemas.microsoft.com/office/drawing/2014/main" id="{03E5FA0C-32AF-49D3-949E-47744E3D5C8A}"/>
              </a:ext>
            </a:extLst>
          </p:cNvPr>
          <p:cNvSpPr>
            <a:spLocks noGrp="1"/>
          </p:cNvSpPr>
          <p:nvPr>
            <p:ph type="body" sz="quarter" idx="20" hasCustomPrompt="1"/>
          </p:nvPr>
        </p:nvSpPr>
        <p:spPr>
          <a:xfrm>
            <a:off x="6311901"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1" name="Picture Placeholder 2">
            <a:extLst>
              <a:ext uri="{FF2B5EF4-FFF2-40B4-BE49-F238E27FC236}">
                <a16:creationId xmlns:a16="http://schemas.microsoft.com/office/drawing/2014/main" id="{5E7755A8-A6D3-4159-876A-8040314BDCAC}"/>
              </a:ext>
            </a:extLst>
          </p:cNvPr>
          <p:cNvSpPr>
            <a:spLocks noGrp="1"/>
          </p:cNvSpPr>
          <p:nvPr>
            <p:ph type="pic" idx="21" hasCustomPrompt="1"/>
          </p:nvPr>
        </p:nvSpPr>
        <p:spPr>
          <a:xfrm>
            <a:off x="9228139"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2" name="Text Placeholder 3">
            <a:extLst>
              <a:ext uri="{FF2B5EF4-FFF2-40B4-BE49-F238E27FC236}">
                <a16:creationId xmlns:a16="http://schemas.microsoft.com/office/drawing/2014/main" id="{05B62CEF-EFDC-43A8-BB9A-B20DD95C29B1}"/>
              </a:ext>
            </a:extLst>
          </p:cNvPr>
          <p:cNvSpPr>
            <a:spLocks noGrp="1"/>
          </p:cNvSpPr>
          <p:nvPr>
            <p:ph type="body" sz="quarter" idx="22" hasCustomPrompt="1"/>
          </p:nvPr>
        </p:nvSpPr>
        <p:spPr>
          <a:xfrm>
            <a:off x="9228139"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23" name="Text Placeholder 3">
            <a:extLst>
              <a:ext uri="{FF2B5EF4-FFF2-40B4-BE49-F238E27FC236}">
                <a16:creationId xmlns:a16="http://schemas.microsoft.com/office/drawing/2014/main" id="{31BCCB53-5350-46B2-9498-11807E6BAEEE}"/>
              </a:ext>
            </a:extLst>
          </p:cNvPr>
          <p:cNvSpPr>
            <a:spLocks noGrp="1"/>
          </p:cNvSpPr>
          <p:nvPr>
            <p:ph type="body" sz="quarter" idx="23" hasCustomPrompt="1"/>
          </p:nvPr>
        </p:nvSpPr>
        <p:spPr>
          <a:xfrm>
            <a:off x="9228139"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Tree>
    <p:extLst>
      <p:ext uri="{BB962C8B-B14F-4D97-AF65-F5344CB8AC3E}">
        <p14:creationId xmlns:p14="http://schemas.microsoft.com/office/powerpoint/2010/main" val="2577017655"/>
      </p:ext>
    </p:extLst>
  </p:cSld>
  <p:clrMapOvr>
    <a:masterClrMapping/>
  </p:clrMapOvr>
  <p:extLst>
    <p:ext uri="{DCECCB84-F9BA-43D5-87BE-67443E8EF086}">
      <p15:sldGuideLst xmlns:p15="http://schemas.microsoft.com/office/powerpoint/2012/main">
        <p15:guide id="1" pos="1867" userDrawn="1">
          <p15:clr>
            <a:srgbClr val="FBAE40"/>
          </p15:clr>
        </p15:guide>
        <p15:guide id="2" pos="2139" userDrawn="1">
          <p15:clr>
            <a:srgbClr val="FBAE40"/>
          </p15:clr>
        </p15:guide>
        <p15:guide id="3" pos="5541" userDrawn="1">
          <p15:clr>
            <a:srgbClr val="FBAE40"/>
          </p15:clr>
        </p15:guide>
        <p15:guide id="4" pos="5813" userDrawn="1">
          <p15:clr>
            <a:srgbClr val="FBAE40"/>
          </p15:clr>
        </p15:guide>
        <p15:guide id="5" pos="3704" userDrawn="1">
          <p15:clr>
            <a:srgbClr val="FBAE40"/>
          </p15:clr>
        </p15:guide>
        <p15:guide id="6" pos="39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5" y="3357563"/>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6" y="5013327"/>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chemeClr val="bg1">
                    <a:lumMod val="95000"/>
                  </a:schemeClr>
                </a:solidFill>
              </a:defRPr>
            </a:lvl1pPr>
          </a:lstStyle>
          <a:p>
            <a:r>
              <a:rPr lang="en-US"/>
              <a:t>Restricted – Beschränkter Zugriff</a:t>
            </a:r>
            <a:endParaRPr lang="de-DE" dirty="0"/>
          </a:p>
        </p:txBody>
      </p:sp>
      <p:pic>
        <p:nvPicPr>
          <p:cNvPr id="5" name="Grafik 4">
            <a:extLst>
              <a:ext uri="{FF2B5EF4-FFF2-40B4-BE49-F238E27FC236}">
                <a16:creationId xmlns:a16="http://schemas.microsoft.com/office/drawing/2014/main" id="{B5024AE7-66E9-785A-0E0A-D1D4DD07E5C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2176695" cy="2664000"/>
          </a:xfrm>
          <a:prstGeom prst="rect">
            <a:avLst/>
          </a:prstGeom>
        </p:spPr>
      </p:pic>
    </p:spTree>
    <p:extLst>
      <p:ext uri="{BB962C8B-B14F-4D97-AF65-F5344CB8AC3E}">
        <p14:creationId xmlns:p14="http://schemas.microsoft.com/office/powerpoint/2010/main" val="1606022281"/>
      </p:ext>
    </p:extLst>
  </p:cSld>
  <p:clrMapOvr>
    <a:masterClrMapping/>
  </p:clrMapOvr>
  <p:extLst>
    <p:ext uri="{DCECCB84-F9BA-43D5-87BE-67443E8EF086}">
      <p15:sldGuideLst xmlns:p15="http://schemas.microsoft.com/office/powerpoint/2012/main">
        <p15:guide id="1" orient="horz" pos="2115" userDrawn="1">
          <p15:clr>
            <a:srgbClr val="FBAE40"/>
          </p15:clr>
        </p15:guide>
        <p15:guide id="2" orient="horz" pos="3158" userDrawn="1">
          <p15:clr>
            <a:srgbClr val="FBAE40"/>
          </p15:clr>
        </p15:guide>
        <p15:guide id="3" orient="horz" pos="3067" userDrawn="1">
          <p15:clr>
            <a:srgbClr val="FBAE40"/>
          </p15:clr>
        </p15:guide>
        <p15:guide id="5" pos="615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 Pictures with Captions-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15" name="Picture Placeholder 2">
            <a:extLst>
              <a:ext uri="{FF2B5EF4-FFF2-40B4-BE49-F238E27FC236}">
                <a16:creationId xmlns:a16="http://schemas.microsoft.com/office/drawing/2014/main" id="{424EB219-181C-47DE-AB4C-8D596334067E}"/>
              </a:ext>
            </a:extLst>
          </p:cNvPr>
          <p:cNvSpPr>
            <a:spLocks noGrp="1"/>
          </p:cNvSpPr>
          <p:nvPr>
            <p:ph type="pic" idx="15" hasCustomPrompt="1"/>
          </p:nvPr>
        </p:nvSpPr>
        <p:spPr>
          <a:xfrm>
            <a:off x="3395663"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6" name="Text Placeholder 3">
            <a:extLst>
              <a:ext uri="{FF2B5EF4-FFF2-40B4-BE49-F238E27FC236}">
                <a16:creationId xmlns:a16="http://schemas.microsoft.com/office/drawing/2014/main" id="{8ABBF8BB-C222-49F2-B544-AB1ED2947D62}"/>
              </a:ext>
            </a:extLst>
          </p:cNvPr>
          <p:cNvSpPr>
            <a:spLocks noGrp="1"/>
          </p:cNvSpPr>
          <p:nvPr>
            <p:ph type="body" sz="quarter" idx="16" hasCustomPrompt="1"/>
          </p:nvPr>
        </p:nvSpPr>
        <p:spPr>
          <a:xfrm>
            <a:off x="3395663"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17" name="Text Placeholder 3">
            <a:extLst>
              <a:ext uri="{FF2B5EF4-FFF2-40B4-BE49-F238E27FC236}">
                <a16:creationId xmlns:a16="http://schemas.microsoft.com/office/drawing/2014/main" id="{51309053-6B6F-4CFD-A6C5-CBE6D2EE6F7C}"/>
              </a:ext>
            </a:extLst>
          </p:cNvPr>
          <p:cNvSpPr>
            <a:spLocks noGrp="1"/>
          </p:cNvSpPr>
          <p:nvPr>
            <p:ph type="body" sz="quarter" idx="17" hasCustomPrompt="1"/>
          </p:nvPr>
        </p:nvSpPr>
        <p:spPr>
          <a:xfrm>
            <a:off x="3395663"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18" name="Picture Placeholder 2">
            <a:extLst>
              <a:ext uri="{FF2B5EF4-FFF2-40B4-BE49-F238E27FC236}">
                <a16:creationId xmlns:a16="http://schemas.microsoft.com/office/drawing/2014/main" id="{8D2119DE-F967-4642-9D47-B9FAF377D90D}"/>
              </a:ext>
            </a:extLst>
          </p:cNvPr>
          <p:cNvSpPr>
            <a:spLocks noGrp="1"/>
          </p:cNvSpPr>
          <p:nvPr>
            <p:ph type="pic" idx="18" hasCustomPrompt="1"/>
          </p:nvPr>
        </p:nvSpPr>
        <p:spPr>
          <a:xfrm>
            <a:off x="6311901"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9" name="Text Placeholder 3">
            <a:extLst>
              <a:ext uri="{FF2B5EF4-FFF2-40B4-BE49-F238E27FC236}">
                <a16:creationId xmlns:a16="http://schemas.microsoft.com/office/drawing/2014/main" id="{03326876-4316-41DF-8914-824BB026D163}"/>
              </a:ext>
            </a:extLst>
          </p:cNvPr>
          <p:cNvSpPr>
            <a:spLocks noGrp="1"/>
          </p:cNvSpPr>
          <p:nvPr>
            <p:ph type="body" sz="quarter" idx="19" hasCustomPrompt="1"/>
          </p:nvPr>
        </p:nvSpPr>
        <p:spPr>
          <a:xfrm>
            <a:off x="6311901"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20" name="Text Placeholder 3">
            <a:extLst>
              <a:ext uri="{FF2B5EF4-FFF2-40B4-BE49-F238E27FC236}">
                <a16:creationId xmlns:a16="http://schemas.microsoft.com/office/drawing/2014/main" id="{03E5FA0C-32AF-49D3-949E-47744E3D5C8A}"/>
              </a:ext>
            </a:extLst>
          </p:cNvPr>
          <p:cNvSpPr>
            <a:spLocks noGrp="1"/>
          </p:cNvSpPr>
          <p:nvPr>
            <p:ph type="body" sz="quarter" idx="20" hasCustomPrompt="1"/>
          </p:nvPr>
        </p:nvSpPr>
        <p:spPr>
          <a:xfrm>
            <a:off x="6311901"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1" name="Picture Placeholder 2">
            <a:extLst>
              <a:ext uri="{FF2B5EF4-FFF2-40B4-BE49-F238E27FC236}">
                <a16:creationId xmlns:a16="http://schemas.microsoft.com/office/drawing/2014/main" id="{5E7755A8-A6D3-4159-876A-8040314BDCAC}"/>
              </a:ext>
            </a:extLst>
          </p:cNvPr>
          <p:cNvSpPr>
            <a:spLocks noGrp="1"/>
          </p:cNvSpPr>
          <p:nvPr>
            <p:ph type="pic" idx="21" hasCustomPrompt="1"/>
          </p:nvPr>
        </p:nvSpPr>
        <p:spPr>
          <a:xfrm>
            <a:off x="9228139" y="1628774"/>
            <a:ext cx="2484438" cy="2484438"/>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2" name="Text Placeholder 3">
            <a:extLst>
              <a:ext uri="{FF2B5EF4-FFF2-40B4-BE49-F238E27FC236}">
                <a16:creationId xmlns:a16="http://schemas.microsoft.com/office/drawing/2014/main" id="{05B62CEF-EFDC-43A8-BB9A-B20DD95C29B1}"/>
              </a:ext>
            </a:extLst>
          </p:cNvPr>
          <p:cNvSpPr>
            <a:spLocks noGrp="1"/>
          </p:cNvSpPr>
          <p:nvPr>
            <p:ph type="body" sz="quarter" idx="22" hasCustomPrompt="1"/>
          </p:nvPr>
        </p:nvSpPr>
        <p:spPr>
          <a:xfrm>
            <a:off x="9228139"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23" name="Text Placeholder 3">
            <a:extLst>
              <a:ext uri="{FF2B5EF4-FFF2-40B4-BE49-F238E27FC236}">
                <a16:creationId xmlns:a16="http://schemas.microsoft.com/office/drawing/2014/main" id="{31BCCB53-5350-46B2-9498-11807E6BAEEE}"/>
              </a:ext>
            </a:extLst>
          </p:cNvPr>
          <p:cNvSpPr>
            <a:spLocks noGrp="1"/>
          </p:cNvSpPr>
          <p:nvPr>
            <p:ph type="body" sz="quarter" idx="23" hasCustomPrompt="1"/>
          </p:nvPr>
        </p:nvSpPr>
        <p:spPr>
          <a:xfrm>
            <a:off x="9228139"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pic>
        <p:nvPicPr>
          <p:cNvPr id="25" name="Picture 24">
            <a:extLst>
              <a:ext uri="{FF2B5EF4-FFF2-40B4-BE49-F238E27FC236}">
                <a16:creationId xmlns:a16="http://schemas.microsoft.com/office/drawing/2014/main" id="{9141E02D-4B91-4C27-94A5-83CD7EE0BCB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60304" y="0"/>
            <a:ext cx="816853" cy="792000"/>
          </a:xfrm>
          <a:prstGeom prst="rect">
            <a:avLst/>
          </a:prstGeom>
        </p:spPr>
      </p:pic>
      <p:pic>
        <p:nvPicPr>
          <p:cNvPr id="26" name="Picture 25">
            <a:extLst>
              <a:ext uri="{FF2B5EF4-FFF2-40B4-BE49-F238E27FC236}">
                <a16:creationId xmlns:a16="http://schemas.microsoft.com/office/drawing/2014/main" id="{40A03EE9-CD1A-43DC-933B-975A0090678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79426" y="6457719"/>
            <a:ext cx="1440157" cy="201930"/>
          </a:xfrm>
          <a:prstGeom prst="rect">
            <a:avLst/>
          </a:prstGeom>
        </p:spPr>
      </p:pic>
    </p:spTree>
    <p:extLst>
      <p:ext uri="{BB962C8B-B14F-4D97-AF65-F5344CB8AC3E}">
        <p14:creationId xmlns:p14="http://schemas.microsoft.com/office/powerpoint/2010/main" val="4221271101"/>
      </p:ext>
    </p:extLst>
  </p:cSld>
  <p:clrMapOvr>
    <a:masterClrMapping/>
  </p:clrMapOvr>
  <p:extLst>
    <p:ext uri="{DCECCB84-F9BA-43D5-87BE-67443E8EF086}">
      <p15:sldGuideLst xmlns:p15="http://schemas.microsoft.com/office/powerpoint/2012/main">
        <p15:guide id="1" pos="1867">
          <p15:clr>
            <a:srgbClr val="FBAE40"/>
          </p15:clr>
        </p15:guide>
        <p15:guide id="2" pos="2139">
          <p15:clr>
            <a:srgbClr val="FBAE40"/>
          </p15:clr>
        </p15:guide>
        <p15:guide id="3" pos="5541">
          <p15:clr>
            <a:srgbClr val="FBAE40"/>
          </p15:clr>
        </p15:guide>
        <p15:guide id="4" pos="5813">
          <p15:clr>
            <a:srgbClr val="FBAE40"/>
          </p15:clr>
        </p15:guide>
        <p15:guide id="5" pos="3704">
          <p15:clr>
            <a:srgbClr val="FBAE40"/>
          </p15:clr>
        </p15:guide>
        <p15:guide id="6" pos="39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6" name="Text Placeholder 5">
            <a:extLst>
              <a:ext uri="{FF2B5EF4-FFF2-40B4-BE49-F238E27FC236}">
                <a16:creationId xmlns:a16="http://schemas.microsoft.com/office/drawing/2014/main" id="{5C04083A-2F11-430B-AFD6-DB2EA6D58DEB}"/>
              </a:ext>
            </a:extLst>
          </p:cNvPr>
          <p:cNvSpPr>
            <a:spLocks noGrp="1"/>
          </p:cNvSpPr>
          <p:nvPr>
            <p:ph type="body" sz="quarter" idx="13" hasCustomPrompt="1"/>
          </p:nvPr>
        </p:nvSpPr>
        <p:spPr>
          <a:xfrm>
            <a:off x="4794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4" name="Picture Placeholder 2">
            <a:extLst>
              <a:ext uri="{FF2B5EF4-FFF2-40B4-BE49-F238E27FC236}">
                <a16:creationId xmlns:a16="http://schemas.microsoft.com/office/drawing/2014/main" id="{801CFD62-58EE-4EAC-917F-57EEABA68C2F}"/>
              </a:ext>
            </a:extLst>
          </p:cNvPr>
          <p:cNvSpPr>
            <a:spLocks noGrp="1"/>
          </p:cNvSpPr>
          <p:nvPr>
            <p:ph type="pic" idx="14" hasCustomPrompt="1"/>
          </p:nvPr>
        </p:nvSpPr>
        <p:spPr>
          <a:xfrm>
            <a:off x="278447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5" name="Text Placeholder 5">
            <a:extLst>
              <a:ext uri="{FF2B5EF4-FFF2-40B4-BE49-F238E27FC236}">
                <a16:creationId xmlns:a16="http://schemas.microsoft.com/office/drawing/2014/main" id="{72E3E850-2ECF-4C43-8EF2-E86005695CCB}"/>
              </a:ext>
            </a:extLst>
          </p:cNvPr>
          <p:cNvSpPr>
            <a:spLocks noGrp="1"/>
          </p:cNvSpPr>
          <p:nvPr>
            <p:ph type="body" sz="quarter" idx="15" hasCustomPrompt="1"/>
          </p:nvPr>
        </p:nvSpPr>
        <p:spPr>
          <a:xfrm>
            <a:off x="278447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6" name="Picture Placeholder 2">
            <a:extLst>
              <a:ext uri="{FF2B5EF4-FFF2-40B4-BE49-F238E27FC236}">
                <a16:creationId xmlns:a16="http://schemas.microsoft.com/office/drawing/2014/main" id="{8419A36D-BAAB-4834-8FBD-B165F189562F}"/>
              </a:ext>
            </a:extLst>
          </p:cNvPr>
          <p:cNvSpPr>
            <a:spLocks noGrp="1"/>
          </p:cNvSpPr>
          <p:nvPr>
            <p:ph type="pic" idx="16" hasCustomPrompt="1"/>
          </p:nvPr>
        </p:nvSpPr>
        <p:spPr>
          <a:xfrm>
            <a:off x="508952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7" name="Text Placeholder 5">
            <a:extLst>
              <a:ext uri="{FF2B5EF4-FFF2-40B4-BE49-F238E27FC236}">
                <a16:creationId xmlns:a16="http://schemas.microsoft.com/office/drawing/2014/main" id="{680C1360-1C4F-426B-A9E6-38F87F52A7AB}"/>
              </a:ext>
            </a:extLst>
          </p:cNvPr>
          <p:cNvSpPr>
            <a:spLocks noGrp="1"/>
          </p:cNvSpPr>
          <p:nvPr>
            <p:ph type="body" sz="quarter" idx="17" hasCustomPrompt="1"/>
          </p:nvPr>
        </p:nvSpPr>
        <p:spPr>
          <a:xfrm>
            <a:off x="50895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8" name="Picture Placeholder 2">
            <a:extLst>
              <a:ext uri="{FF2B5EF4-FFF2-40B4-BE49-F238E27FC236}">
                <a16:creationId xmlns:a16="http://schemas.microsoft.com/office/drawing/2014/main" id="{535F663F-4652-4170-A76E-F82FBC75E562}"/>
              </a:ext>
            </a:extLst>
          </p:cNvPr>
          <p:cNvSpPr>
            <a:spLocks noGrp="1"/>
          </p:cNvSpPr>
          <p:nvPr>
            <p:ph type="pic" idx="18" hasCustomPrompt="1"/>
          </p:nvPr>
        </p:nvSpPr>
        <p:spPr>
          <a:xfrm>
            <a:off x="739457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5">
            <a:extLst>
              <a:ext uri="{FF2B5EF4-FFF2-40B4-BE49-F238E27FC236}">
                <a16:creationId xmlns:a16="http://schemas.microsoft.com/office/drawing/2014/main" id="{559B3218-FD83-4EB9-A944-46FB46703815}"/>
              </a:ext>
            </a:extLst>
          </p:cNvPr>
          <p:cNvSpPr>
            <a:spLocks noGrp="1"/>
          </p:cNvSpPr>
          <p:nvPr>
            <p:ph type="body" sz="quarter" idx="19" hasCustomPrompt="1"/>
          </p:nvPr>
        </p:nvSpPr>
        <p:spPr>
          <a:xfrm>
            <a:off x="739457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0" name="Picture Placeholder 2">
            <a:extLst>
              <a:ext uri="{FF2B5EF4-FFF2-40B4-BE49-F238E27FC236}">
                <a16:creationId xmlns:a16="http://schemas.microsoft.com/office/drawing/2014/main" id="{3CDBBDB9-B43F-4D6C-9332-51D6EDA8A34F}"/>
              </a:ext>
            </a:extLst>
          </p:cNvPr>
          <p:cNvSpPr>
            <a:spLocks noGrp="1"/>
          </p:cNvSpPr>
          <p:nvPr>
            <p:ph type="pic" idx="20" hasCustomPrompt="1"/>
          </p:nvPr>
        </p:nvSpPr>
        <p:spPr>
          <a:xfrm>
            <a:off x="969962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31" name="Text Placeholder 5">
            <a:extLst>
              <a:ext uri="{FF2B5EF4-FFF2-40B4-BE49-F238E27FC236}">
                <a16:creationId xmlns:a16="http://schemas.microsoft.com/office/drawing/2014/main" id="{842D7761-0429-4F4C-909D-65FA7BB0F8E2}"/>
              </a:ext>
            </a:extLst>
          </p:cNvPr>
          <p:cNvSpPr>
            <a:spLocks noGrp="1"/>
          </p:cNvSpPr>
          <p:nvPr>
            <p:ph type="body" sz="quarter" idx="21" hasCustomPrompt="1"/>
          </p:nvPr>
        </p:nvSpPr>
        <p:spPr>
          <a:xfrm>
            <a:off x="96996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154973155"/>
      </p:ext>
    </p:extLst>
  </p:cSld>
  <p:clrMapOvr>
    <a:masterClrMapping/>
  </p:clrMapOvr>
  <p:extLst>
    <p:ext uri="{DCECCB84-F9BA-43D5-87BE-67443E8EF086}">
      <p15:sldGuideLst xmlns:p15="http://schemas.microsoft.com/office/powerpoint/2012/main">
        <p15:guide id="1" pos="1753" userDrawn="1">
          <p15:clr>
            <a:srgbClr val="FBAE40"/>
          </p15:clr>
        </p15:guide>
        <p15:guide id="2" pos="3024" userDrawn="1">
          <p15:clr>
            <a:srgbClr val="FBAE40"/>
          </p15:clr>
        </p15:guide>
        <p15:guide id="3" pos="4656" userDrawn="1">
          <p15:clr>
            <a:srgbClr val="FBAE40"/>
          </p15:clr>
        </p15:guide>
        <p15:guide id="4" pos="5927" userDrawn="1">
          <p15:clr>
            <a:srgbClr val="FBAE40"/>
          </p15:clr>
        </p15:guide>
        <p15:guide id="5" pos="3205" userDrawn="1">
          <p15:clr>
            <a:srgbClr val="FBAE40"/>
          </p15:clr>
        </p15:guide>
        <p15:guide id="6" pos="4475" userDrawn="1">
          <p15:clr>
            <a:srgbClr val="FBAE40"/>
          </p15:clr>
        </p15:guide>
        <p15:guide id="7" pos="6108" userDrawn="1">
          <p15:clr>
            <a:srgbClr val="FBAE40"/>
          </p15:clr>
        </p15:guide>
        <p15:guide id="8" pos="157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 Pictures with Captions-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6" name="Text Placeholder 5">
            <a:extLst>
              <a:ext uri="{FF2B5EF4-FFF2-40B4-BE49-F238E27FC236}">
                <a16:creationId xmlns:a16="http://schemas.microsoft.com/office/drawing/2014/main" id="{5C04083A-2F11-430B-AFD6-DB2EA6D58DEB}"/>
              </a:ext>
            </a:extLst>
          </p:cNvPr>
          <p:cNvSpPr>
            <a:spLocks noGrp="1"/>
          </p:cNvSpPr>
          <p:nvPr>
            <p:ph type="body" sz="quarter" idx="13" hasCustomPrompt="1"/>
          </p:nvPr>
        </p:nvSpPr>
        <p:spPr>
          <a:xfrm>
            <a:off x="4794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4" name="Picture Placeholder 2">
            <a:extLst>
              <a:ext uri="{FF2B5EF4-FFF2-40B4-BE49-F238E27FC236}">
                <a16:creationId xmlns:a16="http://schemas.microsoft.com/office/drawing/2014/main" id="{801CFD62-58EE-4EAC-917F-57EEABA68C2F}"/>
              </a:ext>
            </a:extLst>
          </p:cNvPr>
          <p:cNvSpPr>
            <a:spLocks noGrp="1"/>
          </p:cNvSpPr>
          <p:nvPr>
            <p:ph type="pic" idx="14" hasCustomPrompt="1"/>
          </p:nvPr>
        </p:nvSpPr>
        <p:spPr>
          <a:xfrm>
            <a:off x="278447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5" name="Text Placeholder 5">
            <a:extLst>
              <a:ext uri="{FF2B5EF4-FFF2-40B4-BE49-F238E27FC236}">
                <a16:creationId xmlns:a16="http://schemas.microsoft.com/office/drawing/2014/main" id="{72E3E850-2ECF-4C43-8EF2-E86005695CCB}"/>
              </a:ext>
            </a:extLst>
          </p:cNvPr>
          <p:cNvSpPr>
            <a:spLocks noGrp="1"/>
          </p:cNvSpPr>
          <p:nvPr>
            <p:ph type="body" sz="quarter" idx="15" hasCustomPrompt="1"/>
          </p:nvPr>
        </p:nvSpPr>
        <p:spPr>
          <a:xfrm>
            <a:off x="278447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6" name="Picture Placeholder 2">
            <a:extLst>
              <a:ext uri="{FF2B5EF4-FFF2-40B4-BE49-F238E27FC236}">
                <a16:creationId xmlns:a16="http://schemas.microsoft.com/office/drawing/2014/main" id="{8419A36D-BAAB-4834-8FBD-B165F189562F}"/>
              </a:ext>
            </a:extLst>
          </p:cNvPr>
          <p:cNvSpPr>
            <a:spLocks noGrp="1"/>
          </p:cNvSpPr>
          <p:nvPr>
            <p:ph type="pic" idx="16" hasCustomPrompt="1"/>
          </p:nvPr>
        </p:nvSpPr>
        <p:spPr>
          <a:xfrm>
            <a:off x="508952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7" name="Text Placeholder 5">
            <a:extLst>
              <a:ext uri="{FF2B5EF4-FFF2-40B4-BE49-F238E27FC236}">
                <a16:creationId xmlns:a16="http://schemas.microsoft.com/office/drawing/2014/main" id="{680C1360-1C4F-426B-A9E6-38F87F52A7AB}"/>
              </a:ext>
            </a:extLst>
          </p:cNvPr>
          <p:cNvSpPr>
            <a:spLocks noGrp="1"/>
          </p:cNvSpPr>
          <p:nvPr>
            <p:ph type="body" sz="quarter" idx="17" hasCustomPrompt="1"/>
          </p:nvPr>
        </p:nvSpPr>
        <p:spPr>
          <a:xfrm>
            <a:off x="50895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8" name="Picture Placeholder 2">
            <a:extLst>
              <a:ext uri="{FF2B5EF4-FFF2-40B4-BE49-F238E27FC236}">
                <a16:creationId xmlns:a16="http://schemas.microsoft.com/office/drawing/2014/main" id="{535F663F-4652-4170-A76E-F82FBC75E562}"/>
              </a:ext>
            </a:extLst>
          </p:cNvPr>
          <p:cNvSpPr>
            <a:spLocks noGrp="1"/>
          </p:cNvSpPr>
          <p:nvPr>
            <p:ph type="pic" idx="18" hasCustomPrompt="1"/>
          </p:nvPr>
        </p:nvSpPr>
        <p:spPr>
          <a:xfrm>
            <a:off x="739457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5">
            <a:extLst>
              <a:ext uri="{FF2B5EF4-FFF2-40B4-BE49-F238E27FC236}">
                <a16:creationId xmlns:a16="http://schemas.microsoft.com/office/drawing/2014/main" id="{559B3218-FD83-4EB9-A944-46FB46703815}"/>
              </a:ext>
            </a:extLst>
          </p:cNvPr>
          <p:cNvSpPr>
            <a:spLocks noGrp="1"/>
          </p:cNvSpPr>
          <p:nvPr>
            <p:ph type="body" sz="quarter" idx="19" hasCustomPrompt="1"/>
          </p:nvPr>
        </p:nvSpPr>
        <p:spPr>
          <a:xfrm>
            <a:off x="739457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0" name="Picture Placeholder 2">
            <a:extLst>
              <a:ext uri="{FF2B5EF4-FFF2-40B4-BE49-F238E27FC236}">
                <a16:creationId xmlns:a16="http://schemas.microsoft.com/office/drawing/2014/main" id="{3CDBBDB9-B43F-4D6C-9332-51D6EDA8A34F}"/>
              </a:ext>
            </a:extLst>
          </p:cNvPr>
          <p:cNvSpPr>
            <a:spLocks noGrp="1"/>
          </p:cNvSpPr>
          <p:nvPr>
            <p:ph type="pic" idx="20" hasCustomPrompt="1"/>
          </p:nvPr>
        </p:nvSpPr>
        <p:spPr>
          <a:xfrm>
            <a:off x="9699625" y="1628774"/>
            <a:ext cx="2016125" cy="2016125"/>
          </a:xfrm>
          <a:prstGeom prst="rect">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31" name="Text Placeholder 5">
            <a:extLst>
              <a:ext uri="{FF2B5EF4-FFF2-40B4-BE49-F238E27FC236}">
                <a16:creationId xmlns:a16="http://schemas.microsoft.com/office/drawing/2014/main" id="{842D7761-0429-4F4C-909D-65FA7BB0F8E2}"/>
              </a:ext>
            </a:extLst>
          </p:cNvPr>
          <p:cNvSpPr>
            <a:spLocks noGrp="1"/>
          </p:cNvSpPr>
          <p:nvPr>
            <p:ph type="body" sz="quarter" idx="21" hasCustomPrompt="1"/>
          </p:nvPr>
        </p:nvSpPr>
        <p:spPr>
          <a:xfrm>
            <a:off x="96996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pic>
        <p:nvPicPr>
          <p:cNvPr id="17" name="Picture 16">
            <a:extLst>
              <a:ext uri="{FF2B5EF4-FFF2-40B4-BE49-F238E27FC236}">
                <a16:creationId xmlns:a16="http://schemas.microsoft.com/office/drawing/2014/main" id="{836A5949-CD45-4BDC-86AF-CDB73787BD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60304" y="0"/>
            <a:ext cx="816853" cy="792000"/>
          </a:xfrm>
          <a:prstGeom prst="rect">
            <a:avLst/>
          </a:prstGeom>
        </p:spPr>
      </p:pic>
      <p:pic>
        <p:nvPicPr>
          <p:cNvPr id="18" name="Picture 17">
            <a:extLst>
              <a:ext uri="{FF2B5EF4-FFF2-40B4-BE49-F238E27FC236}">
                <a16:creationId xmlns:a16="http://schemas.microsoft.com/office/drawing/2014/main" id="{07E8A8C9-37A8-4E7D-9AE2-3944528A255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79426" y="6457719"/>
            <a:ext cx="1440157" cy="201930"/>
          </a:xfrm>
          <a:prstGeom prst="rect">
            <a:avLst/>
          </a:prstGeom>
        </p:spPr>
      </p:pic>
    </p:spTree>
    <p:extLst>
      <p:ext uri="{BB962C8B-B14F-4D97-AF65-F5344CB8AC3E}">
        <p14:creationId xmlns:p14="http://schemas.microsoft.com/office/powerpoint/2010/main" val="2887628095"/>
      </p:ext>
    </p:extLst>
  </p:cSld>
  <p:clrMapOvr>
    <a:masterClrMapping/>
  </p:clrMapOvr>
  <p:extLst>
    <p:ext uri="{DCECCB84-F9BA-43D5-87BE-67443E8EF086}">
      <p15:sldGuideLst xmlns:p15="http://schemas.microsoft.com/office/powerpoint/2012/main">
        <p15:guide id="1" pos="1753">
          <p15:clr>
            <a:srgbClr val="FBAE40"/>
          </p15:clr>
        </p15:guide>
        <p15:guide id="2" pos="3024">
          <p15:clr>
            <a:srgbClr val="FBAE40"/>
          </p15:clr>
        </p15:guide>
        <p15:guide id="3" pos="4656">
          <p15:clr>
            <a:srgbClr val="FBAE40"/>
          </p15:clr>
        </p15:guide>
        <p15:guide id="4" pos="5927">
          <p15:clr>
            <a:srgbClr val="FBAE40"/>
          </p15:clr>
        </p15:guide>
        <p15:guide id="5" pos="3205">
          <p15:clr>
            <a:srgbClr val="FBAE40"/>
          </p15:clr>
        </p15:guide>
        <p15:guide id="6" pos="4475">
          <p15:clr>
            <a:srgbClr val="FBAE40"/>
          </p15:clr>
        </p15:guide>
        <p15:guide id="7" pos="6108">
          <p15:clr>
            <a:srgbClr val="FBAE40"/>
          </p15:clr>
        </p15:guide>
        <p15:guide id="8" pos="15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9A77-EFCB-4621-8D64-A8241AED05E8}"/>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6" name="Footer Placeholder 5">
            <a:extLst>
              <a:ext uri="{FF2B5EF4-FFF2-40B4-BE49-F238E27FC236}">
                <a16:creationId xmlns:a16="http://schemas.microsoft.com/office/drawing/2014/main" id="{48F7490C-ACB0-4090-B843-645F417736C6}"/>
              </a:ext>
            </a:extLst>
          </p:cNvPr>
          <p:cNvSpPr>
            <a:spLocks noGrp="1"/>
          </p:cNvSpPr>
          <p:nvPr>
            <p:ph type="ftr" sz="quarter" idx="10"/>
          </p:nvPr>
        </p:nvSpPr>
        <p:spPr/>
        <p:txBody>
          <a:bodyPr/>
          <a:lstStyle/>
          <a:p>
            <a:r>
              <a:rPr lang="en-US"/>
              <a:t>Restricted – Beschränkter Zugriff</a:t>
            </a:r>
            <a:endParaRPr lang="de-DE" dirty="0"/>
          </a:p>
        </p:txBody>
      </p:sp>
      <p:sp>
        <p:nvSpPr>
          <p:cNvPr id="7" name="Slide Number Placeholder 6">
            <a:extLst>
              <a:ext uri="{FF2B5EF4-FFF2-40B4-BE49-F238E27FC236}">
                <a16:creationId xmlns:a16="http://schemas.microsoft.com/office/drawing/2014/main" id="{9418D81A-B3EA-4B95-AD23-E3B5AF16075E}"/>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085811DE-5760-4395-AC7C-4C66FF5AF1B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2099067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p>
            <a:r>
              <a:rPr lang="en-US"/>
              <a:t>Restricted – Beschränkter Zugriff</a:t>
            </a:r>
            <a:endParaRPr lang="de-DE" dirty="0"/>
          </a:p>
        </p:txBody>
      </p:sp>
      <p:sp>
        <p:nvSpPr>
          <p:cNvPr id="6" name="Slide Number Placeholder 5">
            <a:extLst>
              <a:ext uri="{FF2B5EF4-FFF2-40B4-BE49-F238E27FC236}">
                <a16:creationId xmlns:a16="http://schemas.microsoft.com/office/drawing/2014/main" id="{992FC71B-FB79-40DB-A8C3-A85F89F40D7F}"/>
              </a:ext>
            </a:extLst>
          </p:cNvPr>
          <p:cNvSpPr>
            <a:spLocks noGrp="1"/>
          </p:cNvSpPr>
          <p:nvPr>
            <p:ph type="sldNum" sz="quarter" idx="11"/>
          </p:nvPr>
        </p:nvSpPr>
        <p:spPr/>
        <p:txBody>
          <a:bodyPr/>
          <a:lstStyle/>
          <a:p>
            <a:fld id="{0C855A57-AD83-4310-9955-E4EFF1A7809A}" type="slidenum">
              <a:rPr lang="de-DE" smtClean="0"/>
              <a:pPr/>
              <a:t>‹#›</a:t>
            </a:fld>
            <a:endParaRPr lang="de-DE"/>
          </a:p>
        </p:txBody>
      </p:sp>
      <p:pic>
        <p:nvPicPr>
          <p:cNvPr id="4" name="Grafik 7">
            <a:extLst>
              <a:ext uri="{FF2B5EF4-FFF2-40B4-BE49-F238E27FC236}">
                <a16:creationId xmlns:a16="http://schemas.microsoft.com/office/drawing/2014/main" id="{FCAF4FA8-CE24-45E9-A46C-AF44C529DF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80054" y="6456131"/>
            <a:ext cx="1438902" cy="201755"/>
          </a:xfrm>
          <a:prstGeom prst="rect">
            <a:avLst/>
          </a:prstGeom>
        </p:spPr>
      </p:pic>
    </p:spTree>
    <p:extLst>
      <p:ext uri="{BB962C8B-B14F-4D97-AF65-F5344CB8AC3E}">
        <p14:creationId xmlns:p14="http://schemas.microsoft.com/office/powerpoint/2010/main" val="2759445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losing-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pic>
        <p:nvPicPr>
          <p:cNvPr id="4" name="Grafik 3">
            <a:extLst>
              <a:ext uri="{FF2B5EF4-FFF2-40B4-BE49-F238E27FC236}">
                <a16:creationId xmlns:a16="http://schemas.microsoft.com/office/drawing/2014/main" id="{BBF10EC6-4BF7-4972-A495-3C8708687D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91698" y="2590429"/>
            <a:ext cx="5004000" cy="2051614"/>
          </a:xfrm>
          <a:prstGeom prst="rect">
            <a:avLst/>
          </a:prstGeom>
        </p:spPr>
      </p:pic>
    </p:spTree>
    <p:extLst>
      <p:ext uri="{BB962C8B-B14F-4D97-AF65-F5344CB8AC3E}">
        <p14:creationId xmlns:p14="http://schemas.microsoft.com/office/powerpoint/2010/main" val="2134773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Closing-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bg1">
                    <a:lumMod val="95000"/>
                  </a:schemeClr>
                </a:solidFill>
              </a:defRPr>
            </a:lvl1pPr>
          </a:lstStyle>
          <a:p>
            <a:r>
              <a:rPr lang="en-US"/>
              <a:t>Restricted – Beschränkter Zugriff</a:t>
            </a:r>
            <a:endParaRPr lang="de-DE" dirty="0"/>
          </a:p>
        </p:txBody>
      </p:sp>
      <p:pic>
        <p:nvPicPr>
          <p:cNvPr id="3" name="Grafik 2">
            <a:extLst>
              <a:ext uri="{FF2B5EF4-FFF2-40B4-BE49-F238E27FC236}">
                <a16:creationId xmlns:a16="http://schemas.microsoft.com/office/drawing/2014/main" id="{2F86B0B1-1C8B-DE6E-1111-266BF0AC3A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91698" y="2590429"/>
            <a:ext cx="5004000" cy="2051614"/>
          </a:xfrm>
          <a:prstGeom prst="rect">
            <a:avLst/>
          </a:prstGeom>
        </p:spPr>
      </p:pic>
    </p:spTree>
    <p:extLst>
      <p:ext uri="{BB962C8B-B14F-4D97-AF65-F5344CB8AC3E}">
        <p14:creationId xmlns:p14="http://schemas.microsoft.com/office/powerpoint/2010/main" val="1786366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Closing-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pic>
        <p:nvPicPr>
          <p:cNvPr id="7" name="Grafik 6">
            <a:extLst>
              <a:ext uri="{FF2B5EF4-FFF2-40B4-BE49-F238E27FC236}">
                <a16:creationId xmlns:a16="http://schemas.microsoft.com/office/drawing/2014/main" id="{36D1C133-C770-FD6B-44EF-BCEB216880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91698" y="2590429"/>
            <a:ext cx="5004000" cy="2051614"/>
          </a:xfrm>
          <a:prstGeom prst="rect">
            <a:avLst/>
          </a:prstGeom>
        </p:spPr>
      </p:pic>
    </p:spTree>
    <p:extLst>
      <p:ext uri="{BB962C8B-B14F-4D97-AF65-F5344CB8AC3E}">
        <p14:creationId xmlns:p14="http://schemas.microsoft.com/office/powerpoint/2010/main" val="2950301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Closing-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pic>
        <p:nvPicPr>
          <p:cNvPr id="3" name="Grafik 2">
            <a:extLst>
              <a:ext uri="{FF2B5EF4-FFF2-40B4-BE49-F238E27FC236}">
                <a16:creationId xmlns:a16="http://schemas.microsoft.com/office/drawing/2014/main" id="{2288D105-5AA3-CE88-60EA-28AE5CEE0A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91698" y="2590429"/>
            <a:ext cx="5004000" cy="2051614"/>
          </a:xfrm>
          <a:prstGeom prst="rect">
            <a:avLst/>
          </a:prstGeom>
        </p:spPr>
      </p:pic>
    </p:spTree>
    <p:extLst>
      <p:ext uri="{BB962C8B-B14F-4D97-AF65-F5344CB8AC3E}">
        <p14:creationId xmlns:p14="http://schemas.microsoft.com/office/powerpoint/2010/main" val="3485235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rgbClr val="D1D5E4"/>
                </a:solidFill>
              </a:defRPr>
            </a:lvl1pPr>
          </a:lstStyle>
          <a:p>
            <a:r>
              <a:rPr lang="en-US"/>
              <a:t>Restricted – Beschränkter Zugriff</a:t>
            </a:r>
            <a:endParaRPr lang="de-DE" dirty="0"/>
          </a:p>
        </p:txBody>
      </p:sp>
      <p:pic>
        <p:nvPicPr>
          <p:cNvPr id="9" name="Grafik 4">
            <a:extLst>
              <a:ext uri="{FF2B5EF4-FFF2-40B4-BE49-F238E27FC236}">
                <a16:creationId xmlns:a16="http://schemas.microsoft.com/office/drawing/2014/main" id="{2265D5F5-3FEE-43AC-B8A6-88EC4F29A30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0108" y="550105"/>
            <a:ext cx="2530802" cy="725564"/>
          </a:xfrm>
          <a:prstGeom prst="rect">
            <a:avLst/>
          </a:prstGeom>
        </p:spPr>
      </p:pic>
    </p:spTree>
    <p:extLst>
      <p:ext uri="{BB962C8B-B14F-4D97-AF65-F5344CB8AC3E}">
        <p14:creationId xmlns:p14="http://schemas.microsoft.com/office/powerpoint/2010/main" val="3476603524"/>
      </p:ext>
    </p:extLst>
  </p:cSld>
  <p:clrMapOvr>
    <a:masterClrMapping/>
  </p:clrMapOvr>
  <p:extLst>
    <p:ext uri="{DCECCB84-F9BA-43D5-87BE-67443E8EF086}">
      <p15:sldGuideLst xmlns:p15="http://schemas.microsoft.com/office/powerpoint/2012/main">
        <p15:guide id="1" orient="horz" pos="1616" userDrawn="1">
          <p15:clr>
            <a:srgbClr val="FBAE40"/>
          </p15:clr>
        </p15:guide>
        <p15:guide id="2" orient="horz" pos="2568" userDrawn="1">
          <p15:clr>
            <a:srgbClr val="FBAE40"/>
          </p15:clr>
        </p15:guide>
        <p15:guide id="3" orient="horz" pos="2659" userDrawn="1">
          <p15:clr>
            <a:srgbClr val="FBAE40"/>
          </p15:clr>
        </p15:guide>
        <p15:guide id="4" orient="horz" pos="3339" userDrawn="1">
          <p15:clr>
            <a:srgbClr val="FBAE40"/>
          </p15:clr>
        </p15:guide>
        <p15:guide id="5" pos="61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3356494"/>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5012258"/>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2" cy="284476"/>
          </a:xfrm>
        </p:spPr>
        <p:txBody>
          <a:bodyPr/>
          <a:lstStyle>
            <a:lvl1pPr algn="l">
              <a:defRPr>
                <a:solidFill>
                  <a:schemeClr val="bg1">
                    <a:lumMod val="85000"/>
                  </a:schemeClr>
                </a:solidFill>
              </a:defRPr>
            </a:lvl1pPr>
          </a:lstStyle>
          <a:p>
            <a:r>
              <a:rPr lang="en-US"/>
              <a:t>Restricted – Beschränkter Zugriff</a:t>
            </a:r>
            <a:endParaRPr lang="de-DE" dirty="0"/>
          </a:p>
        </p:txBody>
      </p:sp>
      <p:pic>
        <p:nvPicPr>
          <p:cNvPr id="5" name="Grafik 4">
            <a:extLst>
              <a:ext uri="{FF2B5EF4-FFF2-40B4-BE49-F238E27FC236}">
                <a16:creationId xmlns:a16="http://schemas.microsoft.com/office/drawing/2014/main" id="{4C8A1569-7C7C-9E92-6CC9-DE1930AFB2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2176695" cy="2664000"/>
          </a:xfrm>
          <a:prstGeom prst="rect">
            <a:avLst/>
          </a:prstGeom>
        </p:spPr>
      </p:pic>
    </p:spTree>
    <p:extLst>
      <p:ext uri="{BB962C8B-B14F-4D97-AF65-F5344CB8AC3E}">
        <p14:creationId xmlns:p14="http://schemas.microsoft.com/office/powerpoint/2010/main" val="45896969"/>
      </p:ext>
    </p:extLst>
  </p:cSld>
  <p:clrMapOvr>
    <a:masterClrMapping/>
  </p:clrMapOvr>
  <p:extLst>
    <p:ext uri="{DCECCB84-F9BA-43D5-87BE-67443E8EF086}">
      <p15:sldGuideLst xmlns:p15="http://schemas.microsoft.com/office/powerpoint/2012/main">
        <p15:guide id="1" orient="horz" pos="2115" userDrawn="1">
          <p15:clr>
            <a:srgbClr val="FBAE40"/>
          </p15:clr>
        </p15:guide>
        <p15:guide id="2" orient="horz" pos="3067" userDrawn="1">
          <p15:clr>
            <a:srgbClr val="FBAE40"/>
          </p15:clr>
        </p15:guide>
        <p15:guide id="3" orient="horz" pos="3158" userDrawn="1">
          <p15:clr>
            <a:srgbClr val="FBAE40"/>
          </p15:clr>
        </p15:guide>
        <p15:guide id="5" pos="615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rgbClr val="D1D5E4"/>
                </a:solidFill>
              </a:defRPr>
            </a:lvl1pPr>
          </a:lstStyle>
          <a:p>
            <a:r>
              <a:rPr lang="en-US"/>
              <a:t>Restricted – Beschränkter Zugriff</a:t>
            </a:r>
            <a:endParaRPr lang="de-DE" dirty="0"/>
          </a:p>
        </p:txBody>
      </p:sp>
      <p:pic>
        <p:nvPicPr>
          <p:cNvPr id="9" name="Grafik 4">
            <a:extLst>
              <a:ext uri="{FF2B5EF4-FFF2-40B4-BE49-F238E27FC236}">
                <a16:creationId xmlns:a16="http://schemas.microsoft.com/office/drawing/2014/main" id="{2265D5F5-3FEE-43AC-B8A6-88EC4F29A30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60108" y="550105"/>
            <a:ext cx="2530802" cy="725564"/>
          </a:xfrm>
          <a:prstGeom prst="rect">
            <a:avLst/>
          </a:prstGeom>
        </p:spPr>
      </p:pic>
    </p:spTree>
    <p:extLst>
      <p:ext uri="{BB962C8B-B14F-4D97-AF65-F5344CB8AC3E}">
        <p14:creationId xmlns:p14="http://schemas.microsoft.com/office/powerpoint/2010/main" val="1035567821"/>
      </p:ext>
    </p:extLst>
  </p:cSld>
  <p:clrMapOvr>
    <a:masterClrMapping/>
  </p:clrMapOvr>
  <p:extLst>
    <p:ext uri="{DCECCB84-F9BA-43D5-87BE-67443E8EF086}">
      <p15:sldGuideLst xmlns:p15="http://schemas.microsoft.com/office/powerpoint/2012/main">
        <p15:guide id="1" orient="horz" pos="1616">
          <p15:clr>
            <a:srgbClr val="FBAE40"/>
          </p15:clr>
        </p15:guide>
        <p15:guide id="2" orient="horz" pos="2568">
          <p15:clr>
            <a:srgbClr val="FBAE40"/>
          </p15:clr>
        </p15:guide>
        <p15:guide id="3" orient="horz" pos="2659">
          <p15:clr>
            <a:srgbClr val="FBAE40"/>
          </p15:clr>
        </p15:guide>
        <p15:guide id="4" orient="horz" pos="3339">
          <p15:clr>
            <a:srgbClr val="FBAE40"/>
          </p15:clr>
        </p15:guide>
        <p15:guide id="5" pos="6153"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tx2"/>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2" cy="284476"/>
          </a:xfrm>
        </p:spPr>
        <p:txBody>
          <a:bodyPr/>
          <a:lstStyle>
            <a:lvl1pPr algn="l">
              <a:defRPr>
                <a:solidFill>
                  <a:schemeClr val="tx1"/>
                </a:solidFill>
              </a:defRPr>
            </a:lvl1pPr>
          </a:lstStyle>
          <a:p>
            <a:r>
              <a:rPr lang="en-US"/>
              <a:t>Restricted – Beschränkter Zugriff</a:t>
            </a:r>
            <a:endParaRPr lang="de-DE" dirty="0"/>
          </a:p>
        </p:txBody>
      </p:sp>
      <p:pic>
        <p:nvPicPr>
          <p:cNvPr id="9" name="Grafik 4">
            <a:extLst>
              <a:ext uri="{FF2B5EF4-FFF2-40B4-BE49-F238E27FC236}">
                <a16:creationId xmlns:a16="http://schemas.microsoft.com/office/drawing/2014/main" id="{2265D5F5-3FEE-43AC-B8A6-88EC4F29A30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0108" y="549383"/>
            <a:ext cx="2530801" cy="727009"/>
          </a:xfrm>
          <a:prstGeom prst="rect">
            <a:avLst/>
          </a:prstGeom>
        </p:spPr>
      </p:pic>
    </p:spTree>
    <p:extLst>
      <p:ext uri="{BB962C8B-B14F-4D97-AF65-F5344CB8AC3E}">
        <p14:creationId xmlns:p14="http://schemas.microsoft.com/office/powerpoint/2010/main" val="161069629"/>
      </p:ext>
    </p:extLst>
  </p:cSld>
  <p:clrMapOvr>
    <a:masterClrMapping/>
  </p:clrMapOvr>
  <p:extLst>
    <p:ext uri="{DCECCB84-F9BA-43D5-87BE-67443E8EF086}">
      <p15:sldGuideLst xmlns:p15="http://schemas.microsoft.com/office/powerpoint/2012/main">
        <p15:guide id="1" orient="horz" pos="1616">
          <p15:clr>
            <a:srgbClr val="FBAE40"/>
          </p15:clr>
        </p15:guide>
        <p15:guide id="2" orient="horz" pos="2568">
          <p15:clr>
            <a:srgbClr val="FBAE40"/>
          </p15:clr>
        </p15:guide>
        <p15:guide id="3" orient="horz" pos="2659">
          <p15:clr>
            <a:srgbClr val="FBAE40"/>
          </p15:clr>
        </p15:guide>
        <p15:guide id="4" orient="horz" pos="3339">
          <p15:clr>
            <a:srgbClr val="FBAE40"/>
          </p15:clr>
        </p15:guide>
        <p15:guide id="5" pos="6153"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tx2"/>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chemeClr val="tx1"/>
                </a:solidFill>
              </a:defRPr>
            </a:lvl1pPr>
          </a:lstStyle>
          <a:p>
            <a:r>
              <a:rPr lang="en-US"/>
              <a:t>Restricted – Beschränkter Zugriff</a:t>
            </a:r>
            <a:endParaRPr lang="de-DE" dirty="0"/>
          </a:p>
        </p:txBody>
      </p:sp>
      <p:pic>
        <p:nvPicPr>
          <p:cNvPr id="9" name="Grafik 4">
            <a:extLst>
              <a:ext uri="{FF2B5EF4-FFF2-40B4-BE49-F238E27FC236}">
                <a16:creationId xmlns:a16="http://schemas.microsoft.com/office/drawing/2014/main" id="{2265D5F5-3FEE-43AC-B8A6-88EC4F29A30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60108" y="549383"/>
            <a:ext cx="2530801" cy="727009"/>
          </a:xfrm>
          <a:prstGeom prst="rect">
            <a:avLst/>
          </a:prstGeom>
        </p:spPr>
      </p:pic>
    </p:spTree>
    <p:extLst>
      <p:ext uri="{BB962C8B-B14F-4D97-AF65-F5344CB8AC3E}">
        <p14:creationId xmlns:p14="http://schemas.microsoft.com/office/powerpoint/2010/main" val="1496167171"/>
      </p:ext>
    </p:extLst>
  </p:cSld>
  <p:clrMapOvr>
    <a:masterClrMapping/>
  </p:clrMapOvr>
  <p:extLst>
    <p:ext uri="{DCECCB84-F9BA-43D5-87BE-67443E8EF086}">
      <p15:sldGuideLst xmlns:p15="http://schemas.microsoft.com/office/powerpoint/2012/main">
        <p15:guide id="1" orient="horz" pos="1616">
          <p15:clr>
            <a:srgbClr val="FBAE40"/>
          </p15:clr>
        </p15:guide>
        <p15:guide id="2" orient="horz" pos="2568">
          <p15:clr>
            <a:srgbClr val="FBAE40"/>
          </p15:clr>
        </p15:guide>
        <p15:guide id="3" orient="horz" pos="2659">
          <p15:clr>
            <a:srgbClr val="FBAE40"/>
          </p15:clr>
        </p15:guide>
        <p15:guide id="4" orient="horz" pos="3339">
          <p15:clr>
            <a:srgbClr val="FBAE40"/>
          </p15:clr>
        </p15:guide>
        <p15:guide id="5" pos="6153"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dex-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[Index title]</a:t>
            </a:r>
            <a:endParaRPr lang="de-DE" dirty="0"/>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9" name="Marcador de texto 3">
            <a:extLst>
              <a:ext uri="{FF2B5EF4-FFF2-40B4-BE49-F238E27FC236}">
                <a16:creationId xmlns:a16="http://schemas.microsoft.com/office/drawing/2014/main" id="{05989B37-A21F-40ED-8EF4-0C42940106E5}"/>
              </a:ext>
            </a:extLst>
          </p:cNvPr>
          <p:cNvSpPr>
            <a:spLocks noGrp="1"/>
          </p:cNvSpPr>
          <p:nvPr>
            <p:ph type="body" sz="quarter" idx="13" hasCustomPrompt="1"/>
          </p:nvPr>
        </p:nvSpPr>
        <p:spPr>
          <a:xfrm>
            <a:off x="479426" y="1955173"/>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11" name="Marcador de texto 15">
            <a:extLst>
              <a:ext uri="{FF2B5EF4-FFF2-40B4-BE49-F238E27FC236}">
                <a16:creationId xmlns:a16="http://schemas.microsoft.com/office/drawing/2014/main" id="{24488CB0-CBF1-42E8-9B95-B396F89242C7}"/>
              </a:ext>
            </a:extLst>
          </p:cNvPr>
          <p:cNvSpPr>
            <a:spLocks noGrp="1"/>
          </p:cNvSpPr>
          <p:nvPr>
            <p:ph type="body" sz="quarter" idx="15" hasCustomPrompt="1"/>
          </p:nvPr>
        </p:nvSpPr>
        <p:spPr>
          <a:xfrm>
            <a:off x="2062239" y="1631518"/>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28" name="Marcador de texto 83">
            <a:extLst>
              <a:ext uri="{FF2B5EF4-FFF2-40B4-BE49-F238E27FC236}">
                <a16:creationId xmlns:a16="http://schemas.microsoft.com/office/drawing/2014/main" id="{342A556E-B9D5-4597-B9B1-89DEEE0B1A0E}"/>
              </a:ext>
            </a:extLst>
          </p:cNvPr>
          <p:cNvSpPr>
            <a:spLocks noGrp="1"/>
          </p:cNvSpPr>
          <p:nvPr>
            <p:ph type="body" sz="quarter" idx="45" hasCustomPrompt="1"/>
          </p:nvPr>
        </p:nvSpPr>
        <p:spPr>
          <a:xfrm>
            <a:off x="479425" y="1631518"/>
            <a:ext cx="1779033"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49" name="Marcador de texto 3">
            <a:extLst>
              <a:ext uri="{FF2B5EF4-FFF2-40B4-BE49-F238E27FC236}">
                <a16:creationId xmlns:a16="http://schemas.microsoft.com/office/drawing/2014/main" id="{7AAD0CF9-F654-4D4B-BCBD-5328D3A42B0A}"/>
              </a:ext>
            </a:extLst>
          </p:cNvPr>
          <p:cNvSpPr>
            <a:spLocks noGrp="1"/>
          </p:cNvSpPr>
          <p:nvPr>
            <p:ph type="body" sz="quarter" idx="46" hasCustomPrompt="1"/>
          </p:nvPr>
        </p:nvSpPr>
        <p:spPr>
          <a:xfrm>
            <a:off x="479426" y="273758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0" name="Marcador de texto 15">
            <a:extLst>
              <a:ext uri="{FF2B5EF4-FFF2-40B4-BE49-F238E27FC236}">
                <a16:creationId xmlns:a16="http://schemas.microsoft.com/office/drawing/2014/main" id="{24BA68AB-8A58-44B9-B410-DE4942E15493}"/>
              </a:ext>
            </a:extLst>
          </p:cNvPr>
          <p:cNvSpPr>
            <a:spLocks noGrp="1"/>
          </p:cNvSpPr>
          <p:nvPr>
            <p:ph type="body" sz="quarter" idx="47" hasCustomPrompt="1"/>
          </p:nvPr>
        </p:nvSpPr>
        <p:spPr>
          <a:xfrm>
            <a:off x="2062239" y="2413930"/>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51" name="Marcador de texto 83">
            <a:extLst>
              <a:ext uri="{FF2B5EF4-FFF2-40B4-BE49-F238E27FC236}">
                <a16:creationId xmlns:a16="http://schemas.microsoft.com/office/drawing/2014/main" id="{8B4B4487-8570-422D-8F47-16D92B3277D1}"/>
              </a:ext>
            </a:extLst>
          </p:cNvPr>
          <p:cNvSpPr>
            <a:spLocks noGrp="1"/>
          </p:cNvSpPr>
          <p:nvPr>
            <p:ph type="body" sz="quarter" idx="48" hasCustomPrompt="1"/>
          </p:nvPr>
        </p:nvSpPr>
        <p:spPr>
          <a:xfrm>
            <a:off x="479425" y="241393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2" name="Marcador de texto 3">
            <a:extLst>
              <a:ext uri="{FF2B5EF4-FFF2-40B4-BE49-F238E27FC236}">
                <a16:creationId xmlns:a16="http://schemas.microsoft.com/office/drawing/2014/main" id="{55968FD4-E0BD-4C5E-968D-72DDDE20EBEA}"/>
              </a:ext>
            </a:extLst>
          </p:cNvPr>
          <p:cNvSpPr>
            <a:spLocks noGrp="1"/>
          </p:cNvSpPr>
          <p:nvPr>
            <p:ph type="body" sz="quarter" idx="49" hasCustomPrompt="1"/>
          </p:nvPr>
        </p:nvSpPr>
        <p:spPr>
          <a:xfrm>
            <a:off x="479426" y="353587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3" name="Marcador de texto 15">
            <a:extLst>
              <a:ext uri="{FF2B5EF4-FFF2-40B4-BE49-F238E27FC236}">
                <a16:creationId xmlns:a16="http://schemas.microsoft.com/office/drawing/2014/main" id="{4A58620D-0B6F-45CE-BFA8-5D86DAA54F47}"/>
              </a:ext>
            </a:extLst>
          </p:cNvPr>
          <p:cNvSpPr>
            <a:spLocks noGrp="1"/>
          </p:cNvSpPr>
          <p:nvPr>
            <p:ph type="body" sz="quarter" idx="50" hasCustomPrompt="1"/>
          </p:nvPr>
        </p:nvSpPr>
        <p:spPr>
          <a:xfrm>
            <a:off x="2062239" y="3212220"/>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54" name="Marcador de texto 83">
            <a:extLst>
              <a:ext uri="{FF2B5EF4-FFF2-40B4-BE49-F238E27FC236}">
                <a16:creationId xmlns:a16="http://schemas.microsoft.com/office/drawing/2014/main" id="{1D4899CC-AD62-4579-9187-3E94ACAB02A2}"/>
              </a:ext>
            </a:extLst>
          </p:cNvPr>
          <p:cNvSpPr>
            <a:spLocks noGrp="1"/>
          </p:cNvSpPr>
          <p:nvPr>
            <p:ph type="body" sz="quarter" idx="51" hasCustomPrompt="1"/>
          </p:nvPr>
        </p:nvSpPr>
        <p:spPr>
          <a:xfrm>
            <a:off x="479425" y="321222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5" name="Marcador de texto 3">
            <a:extLst>
              <a:ext uri="{FF2B5EF4-FFF2-40B4-BE49-F238E27FC236}">
                <a16:creationId xmlns:a16="http://schemas.microsoft.com/office/drawing/2014/main" id="{518C9491-059C-45F9-85BD-D3725AFCBE63}"/>
              </a:ext>
            </a:extLst>
          </p:cNvPr>
          <p:cNvSpPr>
            <a:spLocks noGrp="1"/>
          </p:cNvSpPr>
          <p:nvPr>
            <p:ph type="body" sz="quarter" idx="52" hasCustomPrompt="1"/>
          </p:nvPr>
        </p:nvSpPr>
        <p:spPr>
          <a:xfrm>
            <a:off x="479426" y="4345154"/>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6" name="Marcador de texto 15">
            <a:extLst>
              <a:ext uri="{FF2B5EF4-FFF2-40B4-BE49-F238E27FC236}">
                <a16:creationId xmlns:a16="http://schemas.microsoft.com/office/drawing/2014/main" id="{049D348D-C7B8-42FD-896C-1E65D16DE952}"/>
              </a:ext>
            </a:extLst>
          </p:cNvPr>
          <p:cNvSpPr>
            <a:spLocks noGrp="1"/>
          </p:cNvSpPr>
          <p:nvPr>
            <p:ph type="body" sz="quarter" idx="53" hasCustomPrompt="1"/>
          </p:nvPr>
        </p:nvSpPr>
        <p:spPr>
          <a:xfrm>
            <a:off x="2062239" y="4021499"/>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57" name="Marcador de texto 83">
            <a:extLst>
              <a:ext uri="{FF2B5EF4-FFF2-40B4-BE49-F238E27FC236}">
                <a16:creationId xmlns:a16="http://schemas.microsoft.com/office/drawing/2014/main" id="{C4070071-DF6C-4C5A-A985-ED177107EBED}"/>
              </a:ext>
            </a:extLst>
          </p:cNvPr>
          <p:cNvSpPr>
            <a:spLocks noGrp="1"/>
          </p:cNvSpPr>
          <p:nvPr>
            <p:ph type="body" sz="quarter" idx="54" hasCustomPrompt="1"/>
          </p:nvPr>
        </p:nvSpPr>
        <p:spPr>
          <a:xfrm>
            <a:off x="479425" y="4021499"/>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8" name="Marcador de texto 3">
            <a:extLst>
              <a:ext uri="{FF2B5EF4-FFF2-40B4-BE49-F238E27FC236}">
                <a16:creationId xmlns:a16="http://schemas.microsoft.com/office/drawing/2014/main" id="{2FE5E765-77AE-41B4-9713-CB3AE5C3BAE4}"/>
              </a:ext>
            </a:extLst>
          </p:cNvPr>
          <p:cNvSpPr>
            <a:spLocks noGrp="1"/>
          </p:cNvSpPr>
          <p:nvPr>
            <p:ph type="body" sz="quarter" idx="55" hasCustomPrompt="1"/>
          </p:nvPr>
        </p:nvSpPr>
        <p:spPr>
          <a:xfrm>
            <a:off x="479426" y="5123761"/>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9" name="Marcador de texto 15">
            <a:extLst>
              <a:ext uri="{FF2B5EF4-FFF2-40B4-BE49-F238E27FC236}">
                <a16:creationId xmlns:a16="http://schemas.microsoft.com/office/drawing/2014/main" id="{56507D22-190D-49A2-9BBD-23D65149AB3B}"/>
              </a:ext>
            </a:extLst>
          </p:cNvPr>
          <p:cNvSpPr>
            <a:spLocks noGrp="1"/>
          </p:cNvSpPr>
          <p:nvPr>
            <p:ph type="body" sz="quarter" idx="56" hasCustomPrompt="1"/>
          </p:nvPr>
        </p:nvSpPr>
        <p:spPr>
          <a:xfrm>
            <a:off x="2062239" y="4800106"/>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0" name="Marcador de texto 83">
            <a:extLst>
              <a:ext uri="{FF2B5EF4-FFF2-40B4-BE49-F238E27FC236}">
                <a16:creationId xmlns:a16="http://schemas.microsoft.com/office/drawing/2014/main" id="{8AE69186-8691-4AC8-8EE3-71F86573F77A}"/>
              </a:ext>
            </a:extLst>
          </p:cNvPr>
          <p:cNvSpPr>
            <a:spLocks noGrp="1"/>
          </p:cNvSpPr>
          <p:nvPr>
            <p:ph type="body" sz="quarter" idx="57" hasCustomPrompt="1"/>
          </p:nvPr>
        </p:nvSpPr>
        <p:spPr>
          <a:xfrm>
            <a:off x="479425" y="4800106"/>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1" name="Marcador de texto 3">
            <a:extLst>
              <a:ext uri="{FF2B5EF4-FFF2-40B4-BE49-F238E27FC236}">
                <a16:creationId xmlns:a16="http://schemas.microsoft.com/office/drawing/2014/main" id="{4F8684C1-B8BA-4362-A17A-D03135DCEB81}"/>
              </a:ext>
            </a:extLst>
          </p:cNvPr>
          <p:cNvSpPr>
            <a:spLocks noGrp="1"/>
          </p:cNvSpPr>
          <p:nvPr>
            <p:ph type="body" sz="quarter" idx="58" hasCustomPrompt="1"/>
          </p:nvPr>
        </p:nvSpPr>
        <p:spPr>
          <a:xfrm>
            <a:off x="6311901" y="1955173"/>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2" name="Marcador de texto 15">
            <a:extLst>
              <a:ext uri="{FF2B5EF4-FFF2-40B4-BE49-F238E27FC236}">
                <a16:creationId xmlns:a16="http://schemas.microsoft.com/office/drawing/2014/main" id="{CC3710CD-AA77-4C9A-AFED-283AC51BDC71}"/>
              </a:ext>
            </a:extLst>
          </p:cNvPr>
          <p:cNvSpPr>
            <a:spLocks noGrp="1"/>
          </p:cNvSpPr>
          <p:nvPr>
            <p:ph type="body" sz="quarter" idx="59" hasCustomPrompt="1"/>
          </p:nvPr>
        </p:nvSpPr>
        <p:spPr>
          <a:xfrm>
            <a:off x="7894714" y="1631518"/>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3" name="Marcador de texto 83">
            <a:extLst>
              <a:ext uri="{FF2B5EF4-FFF2-40B4-BE49-F238E27FC236}">
                <a16:creationId xmlns:a16="http://schemas.microsoft.com/office/drawing/2014/main" id="{9F8A30FF-E62A-4B71-8F82-60E0C9076A0A}"/>
              </a:ext>
            </a:extLst>
          </p:cNvPr>
          <p:cNvSpPr>
            <a:spLocks noGrp="1"/>
          </p:cNvSpPr>
          <p:nvPr>
            <p:ph type="body" sz="quarter" idx="60" hasCustomPrompt="1"/>
          </p:nvPr>
        </p:nvSpPr>
        <p:spPr>
          <a:xfrm>
            <a:off x="6311900" y="1631518"/>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4" name="Marcador de texto 3">
            <a:extLst>
              <a:ext uri="{FF2B5EF4-FFF2-40B4-BE49-F238E27FC236}">
                <a16:creationId xmlns:a16="http://schemas.microsoft.com/office/drawing/2014/main" id="{97AC58F3-433F-4F54-8FC0-925AB56AFA10}"/>
              </a:ext>
            </a:extLst>
          </p:cNvPr>
          <p:cNvSpPr>
            <a:spLocks noGrp="1"/>
          </p:cNvSpPr>
          <p:nvPr>
            <p:ph type="body" sz="quarter" idx="61" hasCustomPrompt="1"/>
          </p:nvPr>
        </p:nvSpPr>
        <p:spPr>
          <a:xfrm>
            <a:off x="6311901" y="273758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5" name="Marcador de texto 15">
            <a:extLst>
              <a:ext uri="{FF2B5EF4-FFF2-40B4-BE49-F238E27FC236}">
                <a16:creationId xmlns:a16="http://schemas.microsoft.com/office/drawing/2014/main" id="{904B2323-972E-42B3-94A3-9D61A80C0642}"/>
              </a:ext>
            </a:extLst>
          </p:cNvPr>
          <p:cNvSpPr>
            <a:spLocks noGrp="1"/>
          </p:cNvSpPr>
          <p:nvPr>
            <p:ph type="body" sz="quarter" idx="62" hasCustomPrompt="1"/>
          </p:nvPr>
        </p:nvSpPr>
        <p:spPr>
          <a:xfrm>
            <a:off x="7894714" y="2413930"/>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6" name="Marcador de texto 83">
            <a:extLst>
              <a:ext uri="{FF2B5EF4-FFF2-40B4-BE49-F238E27FC236}">
                <a16:creationId xmlns:a16="http://schemas.microsoft.com/office/drawing/2014/main" id="{B9909A68-A98B-481F-8E77-AF427B4BD4AE}"/>
              </a:ext>
            </a:extLst>
          </p:cNvPr>
          <p:cNvSpPr>
            <a:spLocks noGrp="1"/>
          </p:cNvSpPr>
          <p:nvPr>
            <p:ph type="body" sz="quarter" idx="63" hasCustomPrompt="1"/>
          </p:nvPr>
        </p:nvSpPr>
        <p:spPr>
          <a:xfrm>
            <a:off x="6311900" y="241393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7" name="Marcador de texto 3">
            <a:extLst>
              <a:ext uri="{FF2B5EF4-FFF2-40B4-BE49-F238E27FC236}">
                <a16:creationId xmlns:a16="http://schemas.microsoft.com/office/drawing/2014/main" id="{0C742AA1-84D8-46A7-AE04-B719E7484949}"/>
              </a:ext>
            </a:extLst>
          </p:cNvPr>
          <p:cNvSpPr>
            <a:spLocks noGrp="1"/>
          </p:cNvSpPr>
          <p:nvPr>
            <p:ph type="body" sz="quarter" idx="64" hasCustomPrompt="1"/>
          </p:nvPr>
        </p:nvSpPr>
        <p:spPr>
          <a:xfrm>
            <a:off x="6311901" y="353587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8" name="Marcador de texto 15">
            <a:extLst>
              <a:ext uri="{FF2B5EF4-FFF2-40B4-BE49-F238E27FC236}">
                <a16:creationId xmlns:a16="http://schemas.microsoft.com/office/drawing/2014/main" id="{A144223D-2F51-4ACB-A5E8-050431D95F19}"/>
              </a:ext>
            </a:extLst>
          </p:cNvPr>
          <p:cNvSpPr>
            <a:spLocks noGrp="1"/>
          </p:cNvSpPr>
          <p:nvPr>
            <p:ph type="body" sz="quarter" idx="65" hasCustomPrompt="1"/>
          </p:nvPr>
        </p:nvSpPr>
        <p:spPr>
          <a:xfrm>
            <a:off x="7894714" y="3212220"/>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9" name="Marcador de texto 83">
            <a:extLst>
              <a:ext uri="{FF2B5EF4-FFF2-40B4-BE49-F238E27FC236}">
                <a16:creationId xmlns:a16="http://schemas.microsoft.com/office/drawing/2014/main" id="{765D109B-A1A6-4408-96E6-2DE8F8F2AA59}"/>
              </a:ext>
            </a:extLst>
          </p:cNvPr>
          <p:cNvSpPr>
            <a:spLocks noGrp="1"/>
          </p:cNvSpPr>
          <p:nvPr>
            <p:ph type="body" sz="quarter" idx="66" hasCustomPrompt="1"/>
          </p:nvPr>
        </p:nvSpPr>
        <p:spPr>
          <a:xfrm>
            <a:off x="6311900" y="321222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70" name="Marcador de texto 3">
            <a:extLst>
              <a:ext uri="{FF2B5EF4-FFF2-40B4-BE49-F238E27FC236}">
                <a16:creationId xmlns:a16="http://schemas.microsoft.com/office/drawing/2014/main" id="{F6AF40EA-3698-4F39-B0A7-D7BF1B6B09A4}"/>
              </a:ext>
            </a:extLst>
          </p:cNvPr>
          <p:cNvSpPr>
            <a:spLocks noGrp="1"/>
          </p:cNvSpPr>
          <p:nvPr>
            <p:ph type="body" sz="quarter" idx="67" hasCustomPrompt="1"/>
          </p:nvPr>
        </p:nvSpPr>
        <p:spPr>
          <a:xfrm>
            <a:off x="6311901" y="4345154"/>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71" name="Marcador de texto 15">
            <a:extLst>
              <a:ext uri="{FF2B5EF4-FFF2-40B4-BE49-F238E27FC236}">
                <a16:creationId xmlns:a16="http://schemas.microsoft.com/office/drawing/2014/main" id="{8161FD42-E3B9-4000-A2C6-93A4433D4862}"/>
              </a:ext>
            </a:extLst>
          </p:cNvPr>
          <p:cNvSpPr>
            <a:spLocks noGrp="1"/>
          </p:cNvSpPr>
          <p:nvPr>
            <p:ph type="body" sz="quarter" idx="68" hasCustomPrompt="1"/>
          </p:nvPr>
        </p:nvSpPr>
        <p:spPr>
          <a:xfrm>
            <a:off x="7894714" y="4021499"/>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72" name="Marcador de texto 83">
            <a:extLst>
              <a:ext uri="{FF2B5EF4-FFF2-40B4-BE49-F238E27FC236}">
                <a16:creationId xmlns:a16="http://schemas.microsoft.com/office/drawing/2014/main" id="{1606C338-651A-4633-9150-E37DB8E58E25}"/>
              </a:ext>
            </a:extLst>
          </p:cNvPr>
          <p:cNvSpPr>
            <a:spLocks noGrp="1"/>
          </p:cNvSpPr>
          <p:nvPr>
            <p:ph type="body" sz="quarter" idx="69" hasCustomPrompt="1"/>
          </p:nvPr>
        </p:nvSpPr>
        <p:spPr>
          <a:xfrm>
            <a:off x="6311900" y="4021499"/>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73" name="Marcador de texto 3">
            <a:extLst>
              <a:ext uri="{FF2B5EF4-FFF2-40B4-BE49-F238E27FC236}">
                <a16:creationId xmlns:a16="http://schemas.microsoft.com/office/drawing/2014/main" id="{152F98D6-E32D-4CD3-99C9-AE816590187A}"/>
              </a:ext>
            </a:extLst>
          </p:cNvPr>
          <p:cNvSpPr>
            <a:spLocks noGrp="1"/>
          </p:cNvSpPr>
          <p:nvPr>
            <p:ph type="body" sz="quarter" idx="70" hasCustomPrompt="1"/>
          </p:nvPr>
        </p:nvSpPr>
        <p:spPr>
          <a:xfrm>
            <a:off x="6311901" y="5123761"/>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74" name="Marcador de texto 15">
            <a:extLst>
              <a:ext uri="{FF2B5EF4-FFF2-40B4-BE49-F238E27FC236}">
                <a16:creationId xmlns:a16="http://schemas.microsoft.com/office/drawing/2014/main" id="{2E354619-E7E5-48FC-A49F-33A01DF634FB}"/>
              </a:ext>
            </a:extLst>
          </p:cNvPr>
          <p:cNvSpPr>
            <a:spLocks noGrp="1"/>
          </p:cNvSpPr>
          <p:nvPr>
            <p:ph type="body" sz="quarter" idx="71" hasCustomPrompt="1"/>
          </p:nvPr>
        </p:nvSpPr>
        <p:spPr>
          <a:xfrm>
            <a:off x="7894714" y="4800106"/>
            <a:ext cx="3817861"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75" name="Marcador de texto 83">
            <a:extLst>
              <a:ext uri="{FF2B5EF4-FFF2-40B4-BE49-F238E27FC236}">
                <a16:creationId xmlns:a16="http://schemas.microsoft.com/office/drawing/2014/main" id="{E489B60D-94FA-4FA0-BCF4-EF92F3163947}"/>
              </a:ext>
            </a:extLst>
          </p:cNvPr>
          <p:cNvSpPr>
            <a:spLocks noGrp="1"/>
          </p:cNvSpPr>
          <p:nvPr>
            <p:ph type="body" sz="quarter" idx="72" hasCustomPrompt="1"/>
          </p:nvPr>
        </p:nvSpPr>
        <p:spPr>
          <a:xfrm>
            <a:off x="6311900" y="4800106"/>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Tree>
    <p:extLst>
      <p:ext uri="{BB962C8B-B14F-4D97-AF65-F5344CB8AC3E}">
        <p14:creationId xmlns:p14="http://schemas.microsoft.com/office/powerpoint/2010/main" val="37337109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dex-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[Index title]</a:t>
            </a:r>
            <a:endParaRPr lang="de-DE" dirty="0"/>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9" name="Marcador de texto 83">
            <a:extLst>
              <a:ext uri="{FF2B5EF4-FFF2-40B4-BE49-F238E27FC236}">
                <a16:creationId xmlns:a16="http://schemas.microsoft.com/office/drawing/2014/main" id="{5A28B3E8-E64D-45D8-B93C-1900DC633CA5}"/>
              </a:ext>
            </a:extLst>
          </p:cNvPr>
          <p:cNvSpPr>
            <a:spLocks noGrp="1"/>
          </p:cNvSpPr>
          <p:nvPr>
            <p:ph type="body" sz="quarter" idx="69" hasCustomPrompt="1"/>
          </p:nvPr>
        </p:nvSpPr>
        <p:spPr>
          <a:xfrm>
            <a:off x="489428"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17" name="Textplatzhalter 4">
            <a:extLst>
              <a:ext uri="{FF2B5EF4-FFF2-40B4-BE49-F238E27FC236}">
                <a16:creationId xmlns:a16="http://schemas.microsoft.com/office/drawing/2014/main" id="{1D547610-4888-4392-9B06-BD836DDFB363}"/>
              </a:ext>
            </a:extLst>
          </p:cNvPr>
          <p:cNvSpPr>
            <a:spLocks noGrp="1"/>
          </p:cNvSpPr>
          <p:nvPr>
            <p:ph type="body" sz="quarter" idx="94" hasCustomPrompt="1"/>
          </p:nvPr>
        </p:nvSpPr>
        <p:spPr>
          <a:xfrm>
            <a:off x="489429"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18" name="Textplatzhalter 8">
            <a:extLst>
              <a:ext uri="{FF2B5EF4-FFF2-40B4-BE49-F238E27FC236}">
                <a16:creationId xmlns:a16="http://schemas.microsoft.com/office/drawing/2014/main" id="{E1B36CE8-5A5C-462D-9DDA-A69B2D9A16BF}"/>
              </a:ext>
            </a:extLst>
          </p:cNvPr>
          <p:cNvSpPr>
            <a:spLocks noGrp="1"/>
          </p:cNvSpPr>
          <p:nvPr>
            <p:ph type="body" sz="quarter" idx="95" hasCustomPrompt="1"/>
          </p:nvPr>
        </p:nvSpPr>
        <p:spPr>
          <a:xfrm>
            <a:off x="489428"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34" name="Marcador de texto 83">
            <a:extLst>
              <a:ext uri="{FF2B5EF4-FFF2-40B4-BE49-F238E27FC236}">
                <a16:creationId xmlns:a16="http://schemas.microsoft.com/office/drawing/2014/main" id="{BC9EB4C3-4E10-4D64-A48F-61F8177A1333}"/>
              </a:ext>
            </a:extLst>
          </p:cNvPr>
          <p:cNvSpPr>
            <a:spLocks noGrp="1"/>
          </p:cNvSpPr>
          <p:nvPr>
            <p:ph type="body" sz="quarter" idx="96" hasCustomPrompt="1"/>
          </p:nvPr>
        </p:nvSpPr>
        <p:spPr>
          <a:xfrm>
            <a:off x="3405665"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35" name="Textplatzhalter 4">
            <a:extLst>
              <a:ext uri="{FF2B5EF4-FFF2-40B4-BE49-F238E27FC236}">
                <a16:creationId xmlns:a16="http://schemas.microsoft.com/office/drawing/2014/main" id="{5029655A-8503-4E69-96DF-5FAEAF02F353}"/>
              </a:ext>
            </a:extLst>
          </p:cNvPr>
          <p:cNvSpPr>
            <a:spLocks noGrp="1"/>
          </p:cNvSpPr>
          <p:nvPr>
            <p:ph type="body" sz="quarter" idx="97" hasCustomPrompt="1"/>
          </p:nvPr>
        </p:nvSpPr>
        <p:spPr>
          <a:xfrm>
            <a:off x="3405666"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36" name="Textplatzhalter 8">
            <a:extLst>
              <a:ext uri="{FF2B5EF4-FFF2-40B4-BE49-F238E27FC236}">
                <a16:creationId xmlns:a16="http://schemas.microsoft.com/office/drawing/2014/main" id="{1F086304-78E4-45A1-973F-A48BD2BFADE1}"/>
              </a:ext>
            </a:extLst>
          </p:cNvPr>
          <p:cNvSpPr>
            <a:spLocks noGrp="1"/>
          </p:cNvSpPr>
          <p:nvPr>
            <p:ph type="body" sz="quarter" idx="98" hasCustomPrompt="1"/>
          </p:nvPr>
        </p:nvSpPr>
        <p:spPr>
          <a:xfrm>
            <a:off x="3405665"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37" name="Marcador de texto 83">
            <a:extLst>
              <a:ext uri="{FF2B5EF4-FFF2-40B4-BE49-F238E27FC236}">
                <a16:creationId xmlns:a16="http://schemas.microsoft.com/office/drawing/2014/main" id="{1842456A-E355-4BF1-BD76-22A9F2B7390B}"/>
              </a:ext>
            </a:extLst>
          </p:cNvPr>
          <p:cNvSpPr>
            <a:spLocks noGrp="1"/>
          </p:cNvSpPr>
          <p:nvPr>
            <p:ph type="body" sz="quarter" idx="99" hasCustomPrompt="1"/>
          </p:nvPr>
        </p:nvSpPr>
        <p:spPr>
          <a:xfrm>
            <a:off x="6321903"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38" name="Textplatzhalter 4">
            <a:extLst>
              <a:ext uri="{FF2B5EF4-FFF2-40B4-BE49-F238E27FC236}">
                <a16:creationId xmlns:a16="http://schemas.microsoft.com/office/drawing/2014/main" id="{988A1204-4BE5-4CC7-9698-36B9DDB65EEC}"/>
              </a:ext>
            </a:extLst>
          </p:cNvPr>
          <p:cNvSpPr>
            <a:spLocks noGrp="1"/>
          </p:cNvSpPr>
          <p:nvPr>
            <p:ph type="body" sz="quarter" idx="100" hasCustomPrompt="1"/>
          </p:nvPr>
        </p:nvSpPr>
        <p:spPr>
          <a:xfrm>
            <a:off x="6321904"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39" name="Textplatzhalter 8">
            <a:extLst>
              <a:ext uri="{FF2B5EF4-FFF2-40B4-BE49-F238E27FC236}">
                <a16:creationId xmlns:a16="http://schemas.microsoft.com/office/drawing/2014/main" id="{292A0DF8-16D8-476A-A11F-113867B0FF28}"/>
              </a:ext>
            </a:extLst>
          </p:cNvPr>
          <p:cNvSpPr>
            <a:spLocks noGrp="1"/>
          </p:cNvSpPr>
          <p:nvPr>
            <p:ph type="body" sz="quarter" idx="101" hasCustomPrompt="1"/>
          </p:nvPr>
        </p:nvSpPr>
        <p:spPr>
          <a:xfrm>
            <a:off x="6321903"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0" name="Marcador de texto 83">
            <a:extLst>
              <a:ext uri="{FF2B5EF4-FFF2-40B4-BE49-F238E27FC236}">
                <a16:creationId xmlns:a16="http://schemas.microsoft.com/office/drawing/2014/main" id="{71F3D73C-5B65-43C1-B3F2-B123D594EC01}"/>
              </a:ext>
            </a:extLst>
          </p:cNvPr>
          <p:cNvSpPr>
            <a:spLocks noGrp="1"/>
          </p:cNvSpPr>
          <p:nvPr>
            <p:ph type="body" sz="quarter" idx="102" hasCustomPrompt="1"/>
          </p:nvPr>
        </p:nvSpPr>
        <p:spPr>
          <a:xfrm>
            <a:off x="9238141"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1" name="Textplatzhalter 4">
            <a:extLst>
              <a:ext uri="{FF2B5EF4-FFF2-40B4-BE49-F238E27FC236}">
                <a16:creationId xmlns:a16="http://schemas.microsoft.com/office/drawing/2014/main" id="{CA812586-23A5-41F9-B670-DA16BEA6C3C9}"/>
              </a:ext>
            </a:extLst>
          </p:cNvPr>
          <p:cNvSpPr>
            <a:spLocks noGrp="1"/>
          </p:cNvSpPr>
          <p:nvPr>
            <p:ph type="body" sz="quarter" idx="103" hasCustomPrompt="1"/>
          </p:nvPr>
        </p:nvSpPr>
        <p:spPr>
          <a:xfrm>
            <a:off x="9238142"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2" name="Textplatzhalter 8">
            <a:extLst>
              <a:ext uri="{FF2B5EF4-FFF2-40B4-BE49-F238E27FC236}">
                <a16:creationId xmlns:a16="http://schemas.microsoft.com/office/drawing/2014/main" id="{3EEE5695-95AE-43FC-B0D0-E668F123249F}"/>
              </a:ext>
            </a:extLst>
          </p:cNvPr>
          <p:cNvSpPr>
            <a:spLocks noGrp="1"/>
          </p:cNvSpPr>
          <p:nvPr>
            <p:ph type="body" sz="quarter" idx="104" hasCustomPrompt="1"/>
          </p:nvPr>
        </p:nvSpPr>
        <p:spPr>
          <a:xfrm>
            <a:off x="9238141"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3" name="Marcador de texto 83">
            <a:extLst>
              <a:ext uri="{FF2B5EF4-FFF2-40B4-BE49-F238E27FC236}">
                <a16:creationId xmlns:a16="http://schemas.microsoft.com/office/drawing/2014/main" id="{72C17871-59E7-4B80-AD60-EAD3E13A3E7C}"/>
              </a:ext>
            </a:extLst>
          </p:cNvPr>
          <p:cNvSpPr>
            <a:spLocks noGrp="1"/>
          </p:cNvSpPr>
          <p:nvPr>
            <p:ph type="body" sz="quarter" idx="105" hasCustomPrompt="1"/>
          </p:nvPr>
        </p:nvSpPr>
        <p:spPr>
          <a:xfrm>
            <a:off x="489428"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4" name="Textplatzhalter 4">
            <a:extLst>
              <a:ext uri="{FF2B5EF4-FFF2-40B4-BE49-F238E27FC236}">
                <a16:creationId xmlns:a16="http://schemas.microsoft.com/office/drawing/2014/main" id="{039102C3-6724-4A20-8FB2-39DB43CDBFEF}"/>
              </a:ext>
            </a:extLst>
          </p:cNvPr>
          <p:cNvSpPr>
            <a:spLocks noGrp="1"/>
          </p:cNvSpPr>
          <p:nvPr>
            <p:ph type="body" sz="quarter" idx="106" hasCustomPrompt="1"/>
          </p:nvPr>
        </p:nvSpPr>
        <p:spPr>
          <a:xfrm>
            <a:off x="489429"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5" name="Textplatzhalter 8">
            <a:extLst>
              <a:ext uri="{FF2B5EF4-FFF2-40B4-BE49-F238E27FC236}">
                <a16:creationId xmlns:a16="http://schemas.microsoft.com/office/drawing/2014/main" id="{E67CFF4A-B5AB-486B-8348-2B5E65DA91AC}"/>
              </a:ext>
            </a:extLst>
          </p:cNvPr>
          <p:cNvSpPr>
            <a:spLocks noGrp="1"/>
          </p:cNvSpPr>
          <p:nvPr>
            <p:ph type="body" sz="quarter" idx="107" hasCustomPrompt="1"/>
          </p:nvPr>
        </p:nvSpPr>
        <p:spPr>
          <a:xfrm>
            <a:off x="489428"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6" name="Marcador de texto 83">
            <a:extLst>
              <a:ext uri="{FF2B5EF4-FFF2-40B4-BE49-F238E27FC236}">
                <a16:creationId xmlns:a16="http://schemas.microsoft.com/office/drawing/2014/main" id="{A50D3A72-DCA3-4900-A841-0DF5492757F7}"/>
              </a:ext>
            </a:extLst>
          </p:cNvPr>
          <p:cNvSpPr>
            <a:spLocks noGrp="1"/>
          </p:cNvSpPr>
          <p:nvPr>
            <p:ph type="body" sz="quarter" idx="108" hasCustomPrompt="1"/>
          </p:nvPr>
        </p:nvSpPr>
        <p:spPr>
          <a:xfrm>
            <a:off x="3405665"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7" name="Textplatzhalter 4">
            <a:extLst>
              <a:ext uri="{FF2B5EF4-FFF2-40B4-BE49-F238E27FC236}">
                <a16:creationId xmlns:a16="http://schemas.microsoft.com/office/drawing/2014/main" id="{1BDA7AE3-2946-48B1-BB5D-2E65D4DE8552}"/>
              </a:ext>
            </a:extLst>
          </p:cNvPr>
          <p:cNvSpPr>
            <a:spLocks noGrp="1"/>
          </p:cNvSpPr>
          <p:nvPr>
            <p:ph type="body" sz="quarter" idx="109" hasCustomPrompt="1"/>
          </p:nvPr>
        </p:nvSpPr>
        <p:spPr>
          <a:xfrm>
            <a:off x="3405666"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8" name="Textplatzhalter 8">
            <a:extLst>
              <a:ext uri="{FF2B5EF4-FFF2-40B4-BE49-F238E27FC236}">
                <a16:creationId xmlns:a16="http://schemas.microsoft.com/office/drawing/2014/main" id="{F8E8C15F-3CB3-43E6-95CD-E2B1F2DEA3FF}"/>
              </a:ext>
            </a:extLst>
          </p:cNvPr>
          <p:cNvSpPr>
            <a:spLocks noGrp="1"/>
          </p:cNvSpPr>
          <p:nvPr>
            <p:ph type="body" sz="quarter" idx="110" hasCustomPrompt="1"/>
          </p:nvPr>
        </p:nvSpPr>
        <p:spPr>
          <a:xfrm>
            <a:off x="3405665"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9" name="Marcador de texto 83">
            <a:extLst>
              <a:ext uri="{FF2B5EF4-FFF2-40B4-BE49-F238E27FC236}">
                <a16:creationId xmlns:a16="http://schemas.microsoft.com/office/drawing/2014/main" id="{70CBA818-D34F-4E24-BDB5-7B1D41AB4F22}"/>
              </a:ext>
            </a:extLst>
          </p:cNvPr>
          <p:cNvSpPr>
            <a:spLocks noGrp="1"/>
          </p:cNvSpPr>
          <p:nvPr>
            <p:ph type="body" sz="quarter" idx="111" hasCustomPrompt="1"/>
          </p:nvPr>
        </p:nvSpPr>
        <p:spPr>
          <a:xfrm>
            <a:off x="6321903"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50" name="Textplatzhalter 4">
            <a:extLst>
              <a:ext uri="{FF2B5EF4-FFF2-40B4-BE49-F238E27FC236}">
                <a16:creationId xmlns:a16="http://schemas.microsoft.com/office/drawing/2014/main" id="{9F5AAB38-0339-4BBC-ADE8-28FCC86D7EF3}"/>
              </a:ext>
            </a:extLst>
          </p:cNvPr>
          <p:cNvSpPr>
            <a:spLocks noGrp="1"/>
          </p:cNvSpPr>
          <p:nvPr>
            <p:ph type="body" sz="quarter" idx="112" hasCustomPrompt="1"/>
          </p:nvPr>
        </p:nvSpPr>
        <p:spPr>
          <a:xfrm>
            <a:off x="6321904"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51" name="Textplatzhalter 8">
            <a:extLst>
              <a:ext uri="{FF2B5EF4-FFF2-40B4-BE49-F238E27FC236}">
                <a16:creationId xmlns:a16="http://schemas.microsoft.com/office/drawing/2014/main" id="{02860E13-705B-4650-B3D1-A8D527073366}"/>
              </a:ext>
            </a:extLst>
          </p:cNvPr>
          <p:cNvSpPr>
            <a:spLocks noGrp="1"/>
          </p:cNvSpPr>
          <p:nvPr>
            <p:ph type="body" sz="quarter" idx="113" hasCustomPrompt="1"/>
          </p:nvPr>
        </p:nvSpPr>
        <p:spPr>
          <a:xfrm>
            <a:off x="6321903"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52" name="Marcador de texto 83">
            <a:extLst>
              <a:ext uri="{FF2B5EF4-FFF2-40B4-BE49-F238E27FC236}">
                <a16:creationId xmlns:a16="http://schemas.microsoft.com/office/drawing/2014/main" id="{CE495606-696D-4954-8229-A895B3C7E4E9}"/>
              </a:ext>
            </a:extLst>
          </p:cNvPr>
          <p:cNvSpPr>
            <a:spLocks noGrp="1"/>
          </p:cNvSpPr>
          <p:nvPr>
            <p:ph type="body" sz="quarter" idx="114" hasCustomPrompt="1"/>
          </p:nvPr>
        </p:nvSpPr>
        <p:spPr>
          <a:xfrm>
            <a:off x="9238141"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53" name="Textplatzhalter 4">
            <a:extLst>
              <a:ext uri="{FF2B5EF4-FFF2-40B4-BE49-F238E27FC236}">
                <a16:creationId xmlns:a16="http://schemas.microsoft.com/office/drawing/2014/main" id="{53C69FDD-7612-4C32-ADB7-970B14192974}"/>
              </a:ext>
            </a:extLst>
          </p:cNvPr>
          <p:cNvSpPr>
            <a:spLocks noGrp="1"/>
          </p:cNvSpPr>
          <p:nvPr>
            <p:ph type="body" sz="quarter" idx="115" hasCustomPrompt="1"/>
          </p:nvPr>
        </p:nvSpPr>
        <p:spPr>
          <a:xfrm>
            <a:off x="9238142"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54" name="Textplatzhalter 8">
            <a:extLst>
              <a:ext uri="{FF2B5EF4-FFF2-40B4-BE49-F238E27FC236}">
                <a16:creationId xmlns:a16="http://schemas.microsoft.com/office/drawing/2014/main" id="{9ABD9B02-63FF-403E-984C-A4913D9EFB10}"/>
              </a:ext>
            </a:extLst>
          </p:cNvPr>
          <p:cNvSpPr>
            <a:spLocks noGrp="1"/>
          </p:cNvSpPr>
          <p:nvPr>
            <p:ph type="body" sz="quarter" idx="116" hasCustomPrompt="1"/>
          </p:nvPr>
        </p:nvSpPr>
        <p:spPr>
          <a:xfrm>
            <a:off x="9238141"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Tree>
    <p:extLst>
      <p:ext uri="{BB962C8B-B14F-4D97-AF65-F5344CB8AC3E}">
        <p14:creationId xmlns:p14="http://schemas.microsoft.com/office/powerpoint/2010/main" val="2032959106"/>
      </p:ext>
    </p:extLst>
  </p:cSld>
  <p:clrMapOvr>
    <a:masterClrMapping/>
  </p:clrMapOvr>
  <p:extLst>
    <p:ext uri="{DCECCB84-F9BA-43D5-87BE-67443E8EF086}">
      <p15:sldGuideLst xmlns:p15="http://schemas.microsoft.com/office/powerpoint/2012/main">
        <p15:guide id="1" orient="horz" pos="2296" userDrawn="1">
          <p15:clr>
            <a:srgbClr val="FBAE40"/>
          </p15:clr>
        </p15:guide>
        <p15:guide id="2" orient="horz" pos="2568" userDrawn="1">
          <p15:clr>
            <a:srgbClr val="FBAE40"/>
          </p15:clr>
        </p15:guide>
        <p15:guide id="3" pos="1867" userDrawn="1">
          <p15:clr>
            <a:srgbClr val="FBAE40"/>
          </p15:clr>
        </p15:guide>
        <p15:guide id="4" pos="2139" userDrawn="1">
          <p15:clr>
            <a:srgbClr val="FBAE40"/>
          </p15:clr>
        </p15:guide>
        <p15:guide id="5" pos="5541" userDrawn="1">
          <p15:clr>
            <a:srgbClr val="FBAE40"/>
          </p15:clr>
        </p15:guide>
        <p15:guide id="6" pos="5813"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[Slide title</a:t>
            </a:r>
            <a:br>
              <a:rPr lang="en-US" dirty="0"/>
            </a:br>
            <a:r>
              <a:rPr lang="en-US" dirty="0"/>
              <a:t>max. over two lines]</a:t>
            </a:r>
            <a:endParaRPr lang="de-DE" dirty="0"/>
          </a:p>
        </p:txBody>
      </p:sp>
      <p:sp>
        <p:nvSpPr>
          <p:cNvPr id="3" name="Content Placeholder 2">
            <a:extLst>
              <a:ext uri="{FF2B5EF4-FFF2-40B4-BE49-F238E27FC236}">
                <a16:creationId xmlns:a16="http://schemas.microsoft.com/office/drawing/2014/main" id="{F1BE9116-9D33-4565-893E-AD8DFB4AD14A}"/>
              </a:ext>
            </a:extLst>
          </p:cNvPr>
          <p:cNvSpPr>
            <a:spLocks noGrp="1"/>
          </p:cNvSpPr>
          <p:nvPr>
            <p:ph idx="1" hasCustomPrompt="1"/>
          </p:nvPr>
        </p:nvSpPr>
        <p:spPr/>
        <p:txBody>
          <a:bodyPr/>
          <a:lstStyle>
            <a:lvl1pPr>
              <a:defRPr/>
            </a:lvl1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13994345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1" y="2889251"/>
            <a:ext cx="5400674" cy="3203574"/>
          </a:xfrm>
        </p:spPr>
        <p:txBody>
          <a:bodyPr wrap="none"/>
          <a:lstStyle>
            <a:lvl1pPr algn="r">
              <a:lnSpc>
                <a:spcPct val="90000"/>
              </a:lnSpc>
              <a:spcBef>
                <a:spcPts val="0"/>
              </a:spcBef>
              <a:defRPr sz="26000">
                <a:solidFill>
                  <a:srgbClr val="D1D5E4"/>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1994744593"/>
      </p:ext>
    </p:extLst>
  </p:cSld>
  <p:clrMapOvr>
    <a:masterClrMapping/>
  </p:clrMapOvr>
  <p:extLst>
    <p:ext uri="{DCECCB84-F9BA-43D5-87BE-67443E8EF086}">
      <p15:sldGuideLst xmlns:p15="http://schemas.microsoft.com/office/powerpoint/2012/main">
        <p15:guide id="1" orient="horz" pos="1820" userDrawn="1">
          <p15:clr>
            <a:srgbClr val="FBAE40"/>
          </p15:clr>
        </p15:guide>
        <p15:guide id="2" orient="horz" pos="1979" userDrawn="1">
          <p15:clr>
            <a:srgbClr val="FBAE40"/>
          </p15:clr>
        </p15:guide>
        <p15:guide id="3" orient="horz" pos="2659" userDrawn="1">
          <p15:clr>
            <a:srgbClr val="FBAE40"/>
          </p15:clr>
        </p15:guide>
        <p15:guide id="4" pos="5541"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2">
    <p:bg>
      <p:bgPr>
        <a:solidFill>
          <a:srgbClr val="E3E5EA"/>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rgbClr val="B0B6CA"/>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tx2"/>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1514986386"/>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3">
    <p:bg>
      <p:bgPr>
        <a:solidFill>
          <a:srgbClr val="ECE7EE"/>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1" y="2889249"/>
            <a:ext cx="5400674" cy="3203575"/>
          </a:xfrm>
        </p:spPr>
        <p:txBody>
          <a:bodyPr wrap="none"/>
          <a:lstStyle>
            <a:lvl1pPr algn="r">
              <a:lnSpc>
                <a:spcPct val="90000"/>
              </a:lnSpc>
              <a:spcBef>
                <a:spcPts val="0"/>
              </a:spcBef>
              <a:defRPr sz="26000">
                <a:solidFill>
                  <a:schemeClr val="accent3">
                    <a:lumMod val="60000"/>
                    <a:lumOff val="40000"/>
                  </a:schemeClr>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tx2"/>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chemeClr val="tx1"/>
                </a:solidFill>
              </a:defRPr>
            </a:lvl1pPr>
          </a:lstStyle>
          <a:p>
            <a:r>
              <a:rPr lang="en-US"/>
              <a:t>Restricted – Beschränkter Zugriff</a:t>
            </a:r>
            <a:endParaRPr lang="de-DE" dirty="0"/>
          </a:p>
        </p:txBody>
      </p:sp>
      <p:sp>
        <p:nvSpPr>
          <p:cNvPr id="4" name="Foliennummernplatzhalter 3">
            <a:extLst>
              <a:ext uri="{FF2B5EF4-FFF2-40B4-BE49-F238E27FC236}">
                <a16:creationId xmlns:a16="http://schemas.microsoft.com/office/drawing/2014/main" id="{1E918407-C05B-3E49-D08A-DA46BF61A8D5}"/>
              </a:ext>
            </a:extLst>
          </p:cNvPr>
          <p:cNvSpPr>
            <a:spLocks noGrp="1"/>
          </p:cNvSpPr>
          <p:nvPr>
            <p:ph type="sldNum" sz="quarter" idx="13"/>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3267872386"/>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4">
    <p:bg>
      <p:bgPr>
        <a:solidFill>
          <a:srgbClr val="58617A"/>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rgbClr val="414B61"/>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bg1"/>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Tree>
    <p:extLst>
      <p:ext uri="{BB962C8B-B14F-4D97-AF65-F5344CB8AC3E}">
        <p14:creationId xmlns:p14="http://schemas.microsoft.com/office/powerpoint/2010/main" val="79500075"/>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4">
    <p:bg>
      <p:bgPr>
        <a:solidFill>
          <a:srgbClr val="0019A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3364178"/>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5019942"/>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chemeClr val="bg1">
                    <a:lumMod val="85000"/>
                  </a:schemeClr>
                </a:solidFill>
              </a:defRPr>
            </a:lvl1pPr>
          </a:lstStyle>
          <a:p>
            <a:r>
              <a:rPr lang="en-US"/>
              <a:t>Restricted – Beschränkter Zugriff</a:t>
            </a:r>
            <a:endParaRPr lang="de-DE" dirty="0"/>
          </a:p>
        </p:txBody>
      </p:sp>
      <p:pic>
        <p:nvPicPr>
          <p:cNvPr id="5" name="Grafik 4">
            <a:extLst>
              <a:ext uri="{FF2B5EF4-FFF2-40B4-BE49-F238E27FC236}">
                <a16:creationId xmlns:a16="http://schemas.microsoft.com/office/drawing/2014/main" id="{A430D127-8574-C04F-4EAC-1BED97944D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176695" cy="2664000"/>
          </a:xfrm>
          <a:prstGeom prst="rect">
            <a:avLst/>
          </a:prstGeom>
        </p:spPr>
      </p:pic>
    </p:spTree>
    <p:extLst>
      <p:ext uri="{BB962C8B-B14F-4D97-AF65-F5344CB8AC3E}">
        <p14:creationId xmlns:p14="http://schemas.microsoft.com/office/powerpoint/2010/main" val="2471548337"/>
      </p:ext>
    </p:extLst>
  </p:cSld>
  <p:clrMapOvr>
    <a:masterClrMapping/>
  </p:clrMapOvr>
  <p:extLst>
    <p:ext uri="{DCECCB84-F9BA-43D5-87BE-67443E8EF086}">
      <p15:sldGuideLst xmlns:p15="http://schemas.microsoft.com/office/powerpoint/2012/main">
        <p15:guide id="1" orient="horz" pos="2115" userDrawn="1">
          <p15:clr>
            <a:srgbClr val="FBAE40"/>
          </p15:clr>
        </p15:guide>
        <p15:guide id="2" orient="horz" pos="3067" userDrawn="1">
          <p15:clr>
            <a:srgbClr val="FBAE40"/>
          </p15:clr>
        </p15:guide>
        <p15:guide id="3" orient="horz" pos="3158" userDrawn="1">
          <p15:clr>
            <a:srgbClr val="FBAE40"/>
          </p15:clr>
        </p15:guide>
        <p15:guide id="5" pos="6153"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3" name="Content Placeholder 2">
            <a:extLst>
              <a:ext uri="{FF2B5EF4-FFF2-40B4-BE49-F238E27FC236}">
                <a16:creationId xmlns:a16="http://schemas.microsoft.com/office/drawing/2014/main" id="{840FAC43-231E-4831-9B50-FAC464F32BAF}"/>
              </a:ext>
            </a:extLst>
          </p:cNvPr>
          <p:cNvSpPr>
            <a:spLocks noGrp="1"/>
          </p:cNvSpPr>
          <p:nvPr>
            <p:ph sz="half" idx="1" hasCustomPrompt="1"/>
          </p:nvPr>
        </p:nvSpPr>
        <p:spPr>
          <a:xfrm>
            <a:off x="479425" y="1628774"/>
            <a:ext cx="5400676" cy="44640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Content Placeholder 3">
            <a:extLst>
              <a:ext uri="{FF2B5EF4-FFF2-40B4-BE49-F238E27FC236}">
                <a16:creationId xmlns:a16="http://schemas.microsoft.com/office/drawing/2014/main" id="{E06AFCFD-7280-4EB9-A954-62EB11E48126}"/>
              </a:ext>
            </a:extLst>
          </p:cNvPr>
          <p:cNvSpPr>
            <a:spLocks noGrp="1"/>
          </p:cNvSpPr>
          <p:nvPr>
            <p:ph sz="half" idx="2" hasCustomPrompt="1"/>
          </p:nvPr>
        </p:nvSpPr>
        <p:spPr>
          <a:xfrm>
            <a:off x="6311899" y="1628774"/>
            <a:ext cx="5400676" cy="44640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30651077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8C47DE-CE31-4FCD-84DE-AA19E8D8D82E}"/>
              </a:ext>
            </a:extLst>
          </p:cNvPr>
          <p:cNvSpPr>
            <a:spLocks noGrp="1"/>
          </p:cNvSpPr>
          <p:nvPr>
            <p:ph type="body" idx="1" hasCustomPrompt="1"/>
          </p:nvPr>
        </p:nvSpPr>
        <p:spPr>
          <a:xfrm>
            <a:off x="479426" y="1628775"/>
            <a:ext cx="5400674" cy="8763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[Headline]</a:t>
            </a:r>
          </a:p>
        </p:txBody>
      </p:sp>
      <p:sp>
        <p:nvSpPr>
          <p:cNvPr id="4" name="Content Placeholder 3">
            <a:extLst>
              <a:ext uri="{FF2B5EF4-FFF2-40B4-BE49-F238E27FC236}">
                <a16:creationId xmlns:a16="http://schemas.microsoft.com/office/drawing/2014/main" id="{0C9535F1-98B6-44BA-8CB7-0EB471C816B9}"/>
              </a:ext>
            </a:extLst>
          </p:cNvPr>
          <p:cNvSpPr>
            <a:spLocks noGrp="1"/>
          </p:cNvSpPr>
          <p:nvPr>
            <p:ph sz="half" idx="2" hasCustomPrompt="1"/>
          </p:nvPr>
        </p:nvSpPr>
        <p:spPr>
          <a:xfrm>
            <a:off x="479426" y="2505074"/>
            <a:ext cx="5400674" cy="35877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 Placeholder 4">
            <a:extLst>
              <a:ext uri="{FF2B5EF4-FFF2-40B4-BE49-F238E27FC236}">
                <a16:creationId xmlns:a16="http://schemas.microsoft.com/office/drawing/2014/main" id="{C732C83F-C7C2-4A49-BCB9-66496AD21CC2}"/>
              </a:ext>
            </a:extLst>
          </p:cNvPr>
          <p:cNvSpPr>
            <a:spLocks noGrp="1"/>
          </p:cNvSpPr>
          <p:nvPr>
            <p:ph type="body" sz="quarter" idx="3" hasCustomPrompt="1"/>
          </p:nvPr>
        </p:nvSpPr>
        <p:spPr>
          <a:xfrm>
            <a:off x="6311900" y="1628775"/>
            <a:ext cx="5400674" cy="8763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[Headline]</a:t>
            </a:r>
          </a:p>
        </p:txBody>
      </p:sp>
      <p:sp>
        <p:nvSpPr>
          <p:cNvPr id="6" name="Content Placeholder 5">
            <a:extLst>
              <a:ext uri="{FF2B5EF4-FFF2-40B4-BE49-F238E27FC236}">
                <a16:creationId xmlns:a16="http://schemas.microsoft.com/office/drawing/2014/main" id="{8B541120-5A71-4D97-B4AC-E89EE27998A3}"/>
              </a:ext>
            </a:extLst>
          </p:cNvPr>
          <p:cNvSpPr>
            <a:spLocks noGrp="1"/>
          </p:cNvSpPr>
          <p:nvPr>
            <p:ph sz="quarter" idx="4" hasCustomPrompt="1"/>
          </p:nvPr>
        </p:nvSpPr>
        <p:spPr>
          <a:xfrm>
            <a:off x="6311900" y="2505075"/>
            <a:ext cx="5400674" cy="3587750"/>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Footer Placeholder 9">
            <a:extLst>
              <a:ext uri="{FF2B5EF4-FFF2-40B4-BE49-F238E27FC236}">
                <a16:creationId xmlns:a16="http://schemas.microsoft.com/office/drawing/2014/main" id="{BB127E16-5757-484F-829C-BDCE1FA9B18A}"/>
              </a:ext>
            </a:extLst>
          </p:cNvPr>
          <p:cNvSpPr>
            <a:spLocks noGrp="1"/>
          </p:cNvSpPr>
          <p:nvPr>
            <p:ph type="ftr" sz="quarter" idx="10"/>
          </p:nvPr>
        </p:nvSpPr>
        <p:spPr/>
        <p:txBody>
          <a:bodyPr/>
          <a:lstStyle/>
          <a:p>
            <a:r>
              <a:rPr lang="en-US"/>
              <a:t>Restricted – Beschränkter Zugriff</a:t>
            </a:r>
            <a:endParaRPr lang="de-DE" dirty="0"/>
          </a:p>
        </p:txBody>
      </p:sp>
      <p:sp>
        <p:nvSpPr>
          <p:cNvPr id="11" name="Slide Number Placeholder 10">
            <a:extLst>
              <a:ext uri="{FF2B5EF4-FFF2-40B4-BE49-F238E27FC236}">
                <a16:creationId xmlns:a16="http://schemas.microsoft.com/office/drawing/2014/main" id="{4A8566F2-9AE9-4E80-A0D3-6DAB7BEE1D80}"/>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9" name="Text Placeholder 4">
            <a:extLst>
              <a:ext uri="{FF2B5EF4-FFF2-40B4-BE49-F238E27FC236}">
                <a16:creationId xmlns:a16="http://schemas.microsoft.com/office/drawing/2014/main" id="{DAA9D59C-5DC6-4592-B036-39C4E05EF17C}"/>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7" name="Title 6">
            <a:extLst>
              <a:ext uri="{FF2B5EF4-FFF2-40B4-BE49-F238E27FC236}">
                <a16:creationId xmlns:a16="http://schemas.microsoft.com/office/drawing/2014/main" id="{842FB3E8-F79A-4E8A-BEFD-161CC9A40BAC}"/>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Tree>
    <p:extLst>
      <p:ext uri="{BB962C8B-B14F-4D97-AF65-F5344CB8AC3E}">
        <p14:creationId xmlns:p14="http://schemas.microsoft.com/office/powerpoint/2010/main" val="3974364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6" y="1628775"/>
            <a:ext cx="5400674" cy="4464049"/>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1" name="Picture Placeholder 2">
            <a:extLst>
              <a:ext uri="{FF2B5EF4-FFF2-40B4-BE49-F238E27FC236}">
                <a16:creationId xmlns:a16="http://schemas.microsoft.com/office/drawing/2014/main" id="{F0E38B5F-7988-4212-A3BB-2FE1BB42608F}"/>
              </a:ext>
            </a:extLst>
          </p:cNvPr>
          <p:cNvSpPr>
            <a:spLocks noGrp="1"/>
          </p:cNvSpPr>
          <p:nvPr>
            <p:ph type="pic" idx="13" hasCustomPrompt="1"/>
          </p:nvPr>
        </p:nvSpPr>
        <p:spPr>
          <a:xfrm>
            <a:off x="6311902" y="1628775"/>
            <a:ext cx="5400674" cy="4464049"/>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Tree>
    <p:extLst>
      <p:ext uri="{BB962C8B-B14F-4D97-AF65-F5344CB8AC3E}">
        <p14:creationId xmlns:p14="http://schemas.microsoft.com/office/powerpoint/2010/main" val="628645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EDCFA1A-6D7B-438A-9E19-E7ACB26A9D49}"/>
              </a:ext>
            </a:extLst>
          </p:cNvPr>
          <p:cNvSpPr>
            <a:spLocks noGrp="1"/>
          </p:cNvSpPr>
          <p:nvPr>
            <p:ph type="pic" idx="1" hasCustomPrompt="1"/>
          </p:nvPr>
        </p:nvSpPr>
        <p:spPr>
          <a:xfrm>
            <a:off x="4800600" y="549275"/>
            <a:ext cx="6911974" cy="5543550"/>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C9317131-5E4A-47A2-BFB7-77004490CDB3}"/>
              </a:ext>
            </a:extLst>
          </p:cNvPr>
          <p:cNvSpPr>
            <a:spLocks noGrp="1"/>
          </p:cNvSpPr>
          <p:nvPr>
            <p:ph type="body" sz="half" idx="2" hasCustomPrompt="1"/>
          </p:nvPr>
        </p:nvSpPr>
        <p:spPr>
          <a:xfrm>
            <a:off x="479425" y="1633225"/>
            <a:ext cx="3887787" cy="4459599"/>
          </a:xfrm>
        </p:spPr>
        <p:txBody>
          <a:bodyPr/>
          <a:lst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[Copy </a:t>
            </a:r>
            <a:r>
              <a:rPr lang="de-DE" dirty="0" err="1"/>
              <a:t>text</a:t>
            </a:r>
            <a:r>
              <a:rPr lang="de-DE" dirty="0"/>
              <a:t>]</a:t>
            </a:r>
          </a:p>
        </p:txBody>
      </p:sp>
      <p:sp>
        <p:nvSpPr>
          <p:cNvPr id="8" name="Footer Placeholder 7">
            <a:extLst>
              <a:ext uri="{FF2B5EF4-FFF2-40B4-BE49-F238E27FC236}">
                <a16:creationId xmlns:a16="http://schemas.microsoft.com/office/drawing/2014/main" id="{C6519F26-7489-4CE8-A3CF-5F37AD6672EA}"/>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F58238C4-6828-4245-AC2E-0F9680DBA31A}"/>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itle 4">
            <a:extLst>
              <a:ext uri="{FF2B5EF4-FFF2-40B4-BE49-F238E27FC236}">
                <a16:creationId xmlns:a16="http://schemas.microsoft.com/office/drawing/2014/main" id="{E8172DD4-44CA-49E2-8373-9CF7BF806C35}"/>
              </a:ext>
            </a:extLst>
          </p:cNvPr>
          <p:cNvSpPr>
            <a:spLocks noGrp="1"/>
          </p:cNvSpPr>
          <p:nvPr>
            <p:ph type="title" hasCustomPrompt="1"/>
          </p:nvPr>
        </p:nvSpPr>
        <p:spPr>
          <a:xfrm>
            <a:off x="479425" y="549275"/>
            <a:ext cx="3887788" cy="792163"/>
          </a:xfrm>
        </p:spPr>
        <p:txBody>
          <a:bodyPr/>
          <a:lstStyle/>
          <a:p>
            <a:r>
              <a:rPr lang="en-US" dirty="0"/>
              <a:t>[Slide title</a:t>
            </a:r>
            <a:br>
              <a:rPr lang="en-US" dirty="0"/>
            </a:br>
            <a:r>
              <a:rPr lang="en-US" dirty="0"/>
              <a:t>max. over two lines]</a:t>
            </a:r>
            <a:endParaRPr lang="de-DE" dirty="0"/>
          </a:p>
        </p:txBody>
      </p:sp>
      <p:sp>
        <p:nvSpPr>
          <p:cNvPr id="10" name="Text Placeholder 4">
            <a:extLst>
              <a:ext uri="{FF2B5EF4-FFF2-40B4-BE49-F238E27FC236}">
                <a16:creationId xmlns:a16="http://schemas.microsoft.com/office/drawing/2014/main" id="{35CA15E7-671A-4EDC-A1E9-51B196B2AC8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1599213941"/>
      </p:ext>
    </p:extLst>
  </p:cSld>
  <p:clrMapOvr>
    <a:masterClrMapping/>
  </p:clrMapOvr>
  <p:extLst>
    <p:ext uri="{DCECCB84-F9BA-43D5-87BE-67443E8EF086}">
      <p15:sldGuideLst xmlns:p15="http://schemas.microsoft.com/office/powerpoint/2012/main">
        <p15:guide id="1" pos="3024" userDrawn="1">
          <p15:clr>
            <a:srgbClr val="FBAE40"/>
          </p15:clr>
        </p15:guide>
        <p15:guide id="2" pos="2751"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2">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EDCFA1A-6D7B-438A-9E19-E7ACB26A9D49}"/>
              </a:ext>
            </a:extLst>
          </p:cNvPr>
          <p:cNvSpPr>
            <a:spLocks noGrp="1"/>
          </p:cNvSpPr>
          <p:nvPr>
            <p:ph type="pic" idx="1" hasCustomPrompt="1"/>
          </p:nvPr>
        </p:nvSpPr>
        <p:spPr>
          <a:xfrm>
            <a:off x="5448587" y="522871"/>
            <a:ext cx="5616000" cy="5616000"/>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C9317131-5E4A-47A2-BFB7-77004490CDB3}"/>
              </a:ext>
            </a:extLst>
          </p:cNvPr>
          <p:cNvSpPr>
            <a:spLocks noGrp="1"/>
          </p:cNvSpPr>
          <p:nvPr>
            <p:ph type="body" sz="half" idx="2" hasCustomPrompt="1"/>
          </p:nvPr>
        </p:nvSpPr>
        <p:spPr>
          <a:xfrm>
            <a:off x="479425" y="1633225"/>
            <a:ext cx="4321174" cy="4459599"/>
          </a:xfrm>
        </p:spPr>
        <p:txBody>
          <a:bodyPr/>
          <a:lst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bg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Footer Placeholder 7">
            <a:extLst>
              <a:ext uri="{FF2B5EF4-FFF2-40B4-BE49-F238E27FC236}">
                <a16:creationId xmlns:a16="http://schemas.microsoft.com/office/drawing/2014/main" id="{C6519F26-7489-4CE8-A3CF-5F37AD6672EA}"/>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F58238C4-6828-4245-AC2E-0F9680DBA31A}"/>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5" name="Title 4">
            <a:extLst>
              <a:ext uri="{FF2B5EF4-FFF2-40B4-BE49-F238E27FC236}">
                <a16:creationId xmlns:a16="http://schemas.microsoft.com/office/drawing/2014/main" id="{E8172DD4-44CA-49E2-8373-9CF7BF806C35}"/>
              </a:ext>
            </a:extLst>
          </p:cNvPr>
          <p:cNvSpPr>
            <a:spLocks noGrp="1"/>
          </p:cNvSpPr>
          <p:nvPr>
            <p:ph type="title" hasCustomPrompt="1"/>
          </p:nvPr>
        </p:nvSpPr>
        <p:spPr>
          <a:xfrm>
            <a:off x="479424" y="549275"/>
            <a:ext cx="4321175" cy="792163"/>
          </a:xfrm>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10" name="Text Placeholder 4">
            <a:extLst>
              <a:ext uri="{FF2B5EF4-FFF2-40B4-BE49-F238E27FC236}">
                <a16:creationId xmlns:a16="http://schemas.microsoft.com/office/drawing/2014/main" id="{35CA15E7-671A-4EDC-A1E9-51B196B2AC8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pic>
        <p:nvPicPr>
          <p:cNvPr id="11" name="Grafik 7">
            <a:extLst>
              <a:ext uri="{FF2B5EF4-FFF2-40B4-BE49-F238E27FC236}">
                <a16:creationId xmlns:a16="http://schemas.microsoft.com/office/drawing/2014/main" id="{AE2493D1-B27B-4164-B0DB-194C2E76F27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2753" y="6384937"/>
            <a:ext cx="989999" cy="283826"/>
          </a:xfrm>
          <a:prstGeom prst="rect">
            <a:avLst/>
          </a:prstGeom>
        </p:spPr>
      </p:pic>
    </p:spTree>
    <p:extLst>
      <p:ext uri="{BB962C8B-B14F-4D97-AF65-F5344CB8AC3E}">
        <p14:creationId xmlns:p14="http://schemas.microsoft.com/office/powerpoint/2010/main" val="2999287005"/>
      </p:ext>
    </p:extLst>
  </p:cSld>
  <p:clrMapOvr>
    <a:masterClrMapping/>
  </p:clrMapOvr>
  <p:extLst>
    <p:ext uri="{DCECCB84-F9BA-43D5-87BE-67443E8EF086}">
      <p15:sldGuideLst xmlns:p15="http://schemas.microsoft.com/office/powerpoint/2012/main">
        <p15:guide id="1" pos="3024">
          <p15:clr>
            <a:srgbClr val="FBAE40"/>
          </p15:clr>
        </p15:guide>
        <p15:guide id="2" pos="3432" userDrawn="1">
          <p15:clr>
            <a:srgbClr val="FBAE40"/>
          </p15:clr>
        </p15:guide>
        <p15:guide id="3" pos="697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5" name="Picture Placeholder 2">
            <a:extLst>
              <a:ext uri="{FF2B5EF4-FFF2-40B4-BE49-F238E27FC236}">
                <a16:creationId xmlns:a16="http://schemas.microsoft.com/office/drawing/2014/main" id="{CE0F82E8-60DF-4543-B9DD-CD8013F09A38}"/>
              </a:ext>
            </a:extLst>
          </p:cNvPr>
          <p:cNvSpPr>
            <a:spLocks noGrp="1"/>
          </p:cNvSpPr>
          <p:nvPr>
            <p:ph type="pic" idx="15" hasCustomPrompt="1"/>
          </p:nvPr>
        </p:nvSpPr>
        <p:spPr>
          <a:xfrm>
            <a:off x="4367213"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6" name="Text Placeholder 3">
            <a:extLst>
              <a:ext uri="{FF2B5EF4-FFF2-40B4-BE49-F238E27FC236}">
                <a16:creationId xmlns:a16="http://schemas.microsoft.com/office/drawing/2014/main" id="{750C5BA1-637F-44BE-B059-6689F1C151A5}"/>
              </a:ext>
            </a:extLst>
          </p:cNvPr>
          <p:cNvSpPr>
            <a:spLocks noGrp="1"/>
          </p:cNvSpPr>
          <p:nvPr>
            <p:ph type="body" sz="quarter" idx="16" hasCustomPrompt="1"/>
          </p:nvPr>
        </p:nvSpPr>
        <p:spPr>
          <a:xfrm>
            <a:off x="4367213"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27" name="Text Placeholder 3">
            <a:extLst>
              <a:ext uri="{FF2B5EF4-FFF2-40B4-BE49-F238E27FC236}">
                <a16:creationId xmlns:a16="http://schemas.microsoft.com/office/drawing/2014/main" id="{447D8210-68DD-4771-97E6-9BDC12ED4F9F}"/>
              </a:ext>
            </a:extLst>
          </p:cNvPr>
          <p:cNvSpPr>
            <a:spLocks noGrp="1"/>
          </p:cNvSpPr>
          <p:nvPr>
            <p:ph type="body" sz="quarter" idx="17" hasCustomPrompt="1"/>
          </p:nvPr>
        </p:nvSpPr>
        <p:spPr>
          <a:xfrm>
            <a:off x="4367213"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8" name="Picture Placeholder 2">
            <a:extLst>
              <a:ext uri="{FF2B5EF4-FFF2-40B4-BE49-F238E27FC236}">
                <a16:creationId xmlns:a16="http://schemas.microsoft.com/office/drawing/2014/main" id="{0F7C4598-6034-4006-B908-DCF2D85C6EDA}"/>
              </a:ext>
            </a:extLst>
          </p:cNvPr>
          <p:cNvSpPr>
            <a:spLocks noGrp="1"/>
          </p:cNvSpPr>
          <p:nvPr>
            <p:ph type="pic" idx="18" hasCustomPrompt="1"/>
          </p:nvPr>
        </p:nvSpPr>
        <p:spPr>
          <a:xfrm>
            <a:off x="8256588"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3">
            <a:extLst>
              <a:ext uri="{FF2B5EF4-FFF2-40B4-BE49-F238E27FC236}">
                <a16:creationId xmlns:a16="http://schemas.microsoft.com/office/drawing/2014/main" id="{35DC3B77-0620-460A-8CD9-7E54FABA30C1}"/>
              </a:ext>
            </a:extLst>
          </p:cNvPr>
          <p:cNvSpPr>
            <a:spLocks noGrp="1"/>
          </p:cNvSpPr>
          <p:nvPr>
            <p:ph type="body" sz="quarter" idx="19" hasCustomPrompt="1"/>
          </p:nvPr>
        </p:nvSpPr>
        <p:spPr>
          <a:xfrm>
            <a:off x="8256588"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30" name="Text Placeholder 3">
            <a:extLst>
              <a:ext uri="{FF2B5EF4-FFF2-40B4-BE49-F238E27FC236}">
                <a16:creationId xmlns:a16="http://schemas.microsoft.com/office/drawing/2014/main" id="{52251A7C-D7CD-4375-9914-04782E67D38D}"/>
              </a:ext>
            </a:extLst>
          </p:cNvPr>
          <p:cNvSpPr>
            <a:spLocks noGrp="1"/>
          </p:cNvSpPr>
          <p:nvPr>
            <p:ph type="body" sz="quarter" idx="20" hasCustomPrompt="1"/>
          </p:nvPr>
        </p:nvSpPr>
        <p:spPr>
          <a:xfrm>
            <a:off x="8256588"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Tree>
    <p:extLst>
      <p:ext uri="{BB962C8B-B14F-4D97-AF65-F5344CB8AC3E}">
        <p14:creationId xmlns:p14="http://schemas.microsoft.com/office/powerpoint/2010/main" val="1818713125"/>
      </p:ext>
    </p:extLst>
  </p:cSld>
  <p:clrMapOvr>
    <a:masterClrMapping/>
  </p:clrMapOvr>
  <p:extLst>
    <p:ext uri="{DCECCB84-F9BA-43D5-87BE-67443E8EF086}">
      <p15:sldGuideLst xmlns:p15="http://schemas.microsoft.com/office/powerpoint/2012/main">
        <p15:guide id="1" pos="2479" userDrawn="1">
          <p15:clr>
            <a:srgbClr val="FBAE40"/>
          </p15:clr>
        </p15:guide>
        <p15:guide id="2" pos="2751" userDrawn="1">
          <p15:clr>
            <a:srgbClr val="FBAE40"/>
          </p15:clr>
        </p15:guide>
        <p15:guide id="3" pos="4929" userDrawn="1">
          <p15:clr>
            <a:srgbClr val="FBAE40"/>
          </p15:clr>
        </p15:guide>
        <p15:guide id="4" pos="5201"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3 Pictures with Captions-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rgbClr val="B0B6CA"/>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5" name="Picture Placeholder 2">
            <a:extLst>
              <a:ext uri="{FF2B5EF4-FFF2-40B4-BE49-F238E27FC236}">
                <a16:creationId xmlns:a16="http://schemas.microsoft.com/office/drawing/2014/main" id="{CE0F82E8-60DF-4543-B9DD-CD8013F09A38}"/>
              </a:ext>
            </a:extLst>
          </p:cNvPr>
          <p:cNvSpPr>
            <a:spLocks noGrp="1"/>
          </p:cNvSpPr>
          <p:nvPr>
            <p:ph type="pic" idx="15" hasCustomPrompt="1"/>
          </p:nvPr>
        </p:nvSpPr>
        <p:spPr>
          <a:xfrm>
            <a:off x="4367213"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6" name="Text Placeholder 3">
            <a:extLst>
              <a:ext uri="{FF2B5EF4-FFF2-40B4-BE49-F238E27FC236}">
                <a16:creationId xmlns:a16="http://schemas.microsoft.com/office/drawing/2014/main" id="{750C5BA1-637F-44BE-B059-6689F1C151A5}"/>
              </a:ext>
            </a:extLst>
          </p:cNvPr>
          <p:cNvSpPr>
            <a:spLocks noGrp="1"/>
          </p:cNvSpPr>
          <p:nvPr>
            <p:ph type="body" sz="quarter" idx="16" hasCustomPrompt="1"/>
          </p:nvPr>
        </p:nvSpPr>
        <p:spPr>
          <a:xfrm>
            <a:off x="4367213"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27" name="Text Placeholder 3">
            <a:extLst>
              <a:ext uri="{FF2B5EF4-FFF2-40B4-BE49-F238E27FC236}">
                <a16:creationId xmlns:a16="http://schemas.microsoft.com/office/drawing/2014/main" id="{447D8210-68DD-4771-97E6-9BDC12ED4F9F}"/>
              </a:ext>
            </a:extLst>
          </p:cNvPr>
          <p:cNvSpPr>
            <a:spLocks noGrp="1"/>
          </p:cNvSpPr>
          <p:nvPr>
            <p:ph type="body" sz="quarter" idx="17" hasCustomPrompt="1"/>
          </p:nvPr>
        </p:nvSpPr>
        <p:spPr>
          <a:xfrm>
            <a:off x="4367213"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8" name="Picture Placeholder 2">
            <a:extLst>
              <a:ext uri="{FF2B5EF4-FFF2-40B4-BE49-F238E27FC236}">
                <a16:creationId xmlns:a16="http://schemas.microsoft.com/office/drawing/2014/main" id="{0F7C4598-6034-4006-B908-DCF2D85C6EDA}"/>
              </a:ext>
            </a:extLst>
          </p:cNvPr>
          <p:cNvSpPr>
            <a:spLocks noGrp="1"/>
          </p:cNvSpPr>
          <p:nvPr>
            <p:ph type="pic" idx="18" hasCustomPrompt="1"/>
          </p:nvPr>
        </p:nvSpPr>
        <p:spPr>
          <a:xfrm>
            <a:off x="8256588"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3">
            <a:extLst>
              <a:ext uri="{FF2B5EF4-FFF2-40B4-BE49-F238E27FC236}">
                <a16:creationId xmlns:a16="http://schemas.microsoft.com/office/drawing/2014/main" id="{35DC3B77-0620-460A-8CD9-7E54FABA30C1}"/>
              </a:ext>
            </a:extLst>
          </p:cNvPr>
          <p:cNvSpPr>
            <a:spLocks noGrp="1"/>
          </p:cNvSpPr>
          <p:nvPr>
            <p:ph type="body" sz="quarter" idx="19" hasCustomPrompt="1"/>
          </p:nvPr>
        </p:nvSpPr>
        <p:spPr>
          <a:xfrm>
            <a:off x="8256588"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30" name="Text Placeholder 3">
            <a:extLst>
              <a:ext uri="{FF2B5EF4-FFF2-40B4-BE49-F238E27FC236}">
                <a16:creationId xmlns:a16="http://schemas.microsoft.com/office/drawing/2014/main" id="{52251A7C-D7CD-4375-9914-04782E67D38D}"/>
              </a:ext>
            </a:extLst>
          </p:cNvPr>
          <p:cNvSpPr>
            <a:spLocks noGrp="1"/>
          </p:cNvSpPr>
          <p:nvPr>
            <p:ph type="body" sz="quarter" idx="20" hasCustomPrompt="1"/>
          </p:nvPr>
        </p:nvSpPr>
        <p:spPr>
          <a:xfrm>
            <a:off x="8256588"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pic>
        <p:nvPicPr>
          <p:cNvPr id="15" name="Grafik 7">
            <a:extLst>
              <a:ext uri="{FF2B5EF4-FFF2-40B4-BE49-F238E27FC236}">
                <a16:creationId xmlns:a16="http://schemas.microsoft.com/office/drawing/2014/main" id="{DDC26ECB-4863-4934-922C-DF78B4F7460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2753" y="6384937"/>
            <a:ext cx="989999" cy="283826"/>
          </a:xfrm>
          <a:prstGeom prst="rect">
            <a:avLst/>
          </a:prstGeom>
        </p:spPr>
      </p:pic>
    </p:spTree>
    <p:extLst>
      <p:ext uri="{BB962C8B-B14F-4D97-AF65-F5344CB8AC3E}">
        <p14:creationId xmlns:p14="http://schemas.microsoft.com/office/powerpoint/2010/main" val="2863904551"/>
      </p:ext>
    </p:extLst>
  </p:cSld>
  <p:clrMapOvr>
    <a:masterClrMapping/>
  </p:clrMapOvr>
  <p:extLst>
    <p:ext uri="{DCECCB84-F9BA-43D5-87BE-67443E8EF086}">
      <p15:sldGuideLst xmlns:p15="http://schemas.microsoft.com/office/powerpoint/2012/main">
        <p15:guide id="1" pos="2479">
          <p15:clr>
            <a:srgbClr val="FBAE40"/>
          </p15:clr>
        </p15:guide>
        <p15:guide id="2" pos="2751">
          <p15:clr>
            <a:srgbClr val="FBAE40"/>
          </p15:clr>
        </p15:guide>
        <p15:guide id="3" pos="4929">
          <p15:clr>
            <a:srgbClr val="FBAE40"/>
          </p15:clr>
        </p15:guide>
        <p15:guide id="4" pos="520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15" name="Picture Placeholder 2">
            <a:extLst>
              <a:ext uri="{FF2B5EF4-FFF2-40B4-BE49-F238E27FC236}">
                <a16:creationId xmlns:a16="http://schemas.microsoft.com/office/drawing/2014/main" id="{424EB219-181C-47DE-AB4C-8D596334067E}"/>
              </a:ext>
            </a:extLst>
          </p:cNvPr>
          <p:cNvSpPr>
            <a:spLocks noGrp="1"/>
          </p:cNvSpPr>
          <p:nvPr>
            <p:ph type="pic" idx="15" hasCustomPrompt="1"/>
          </p:nvPr>
        </p:nvSpPr>
        <p:spPr>
          <a:xfrm>
            <a:off x="3395663"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6" name="Text Placeholder 3">
            <a:extLst>
              <a:ext uri="{FF2B5EF4-FFF2-40B4-BE49-F238E27FC236}">
                <a16:creationId xmlns:a16="http://schemas.microsoft.com/office/drawing/2014/main" id="{8ABBF8BB-C222-49F2-B544-AB1ED2947D62}"/>
              </a:ext>
            </a:extLst>
          </p:cNvPr>
          <p:cNvSpPr>
            <a:spLocks noGrp="1"/>
          </p:cNvSpPr>
          <p:nvPr>
            <p:ph type="body" sz="quarter" idx="16" hasCustomPrompt="1"/>
          </p:nvPr>
        </p:nvSpPr>
        <p:spPr>
          <a:xfrm>
            <a:off x="3395663"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17" name="Text Placeholder 3">
            <a:extLst>
              <a:ext uri="{FF2B5EF4-FFF2-40B4-BE49-F238E27FC236}">
                <a16:creationId xmlns:a16="http://schemas.microsoft.com/office/drawing/2014/main" id="{51309053-6B6F-4CFD-A6C5-CBE6D2EE6F7C}"/>
              </a:ext>
            </a:extLst>
          </p:cNvPr>
          <p:cNvSpPr>
            <a:spLocks noGrp="1"/>
          </p:cNvSpPr>
          <p:nvPr>
            <p:ph type="body" sz="quarter" idx="17" hasCustomPrompt="1"/>
          </p:nvPr>
        </p:nvSpPr>
        <p:spPr>
          <a:xfrm>
            <a:off x="3395663"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18" name="Picture Placeholder 2">
            <a:extLst>
              <a:ext uri="{FF2B5EF4-FFF2-40B4-BE49-F238E27FC236}">
                <a16:creationId xmlns:a16="http://schemas.microsoft.com/office/drawing/2014/main" id="{8D2119DE-F967-4642-9D47-B9FAF377D90D}"/>
              </a:ext>
            </a:extLst>
          </p:cNvPr>
          <p:cNvSpPr>
            <a:spLocks noGrp="1"/>
          </p:cNvSpPr>
          <p:nvPr>
            <p:ph type="pic" idx="18" hasCustomPrompt="1"/>
          </p:nvPr>
        </p:nvSpPr>
        <p:spPr>
          <a:xfrm>
            <a:off x="6311901"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9" name="Text Placeholder 3">
            <a:extLst>
              <a:ext uri="{FF2B5EF4-FFF2-40B4-BE49-F238E27FC236}">
                <a16:creationId xmlns:a16="http://schemas.microsoft.com/office/drawing/2014/main" id="{03326876-4316-41DF-8914-824BB026D163}"/>
              </a:ext>
            </a:extLst>
          </p:cNvPr>
          <p:cNvSpPr>
            <a:spLocks noGrp="1"/>
          </p:cNvSpPr>
          <p:nvPr>
            <p:ph type="body" sz="quarter" idx="19" hasCustomPrompt="1"/>
          </p:nvPr>
        </p:nvSpPr>
        <p:spPr>
          <a:xfrm>
            <a:off x="6311901"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20" name="Text Placeholder 3">
            <a:extLst>
              <a:ext uri="{FF2B5EF4-FFF2-40B4-BE49-F238E27FC236}">
                <a16:creationId xmlns:a16="http://schemas.microsoft.com/office/drawing/2014/main" id="{03E5FA0C-32AF-49D3-949E-47744E3D5C8A}"/>
              </a:ext>
            </a:extLst>
          </p:cNvPr>
          <p:cNvSpPr>
            <a:spLocks noGrp="1"/>
          </p:cNvSpPr>
          <p:nvPr>
            <p:ph type="body" sz="quarter" idx="20" hasCustomPrompt="1"/>
          </p:nvPr>
        </p:nvSpPr>
        <p:spPr>
          <a:xfrm>
            <a:off x="6311901"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1" name="Picture Placeholder 2">
            <a:extLst>
              <a:ext uri="{FF2B5EF4-FFF2-40B4-BE49-F238E27FC236}">
                <a16:creationId xmlns:a16="http://schemas.microsoft.com/office/drawing/2014/main" id="{5E7755A8-A6D3-4159-876A-8040314BDCAC}"/>
              </a:ext>
            </a:extLst>
          </p:cNvPr>
          <p:cNvSpPr>
            <a:spLocks noGrp="1"/>
          </p:cNvSpPr>
          <p:nvPr>
            <p:ph type="pic" idx="21" hasCustomPrompt="1"/>
          </p:nvPr>
        </p:nvSpPr>
        <p:spPr>
          <a:xfrm>
            <a:off x="9228139"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2" name="Text Placeholder 3">
            <a:extLst>
              <a:ext uri="{FF2B5EF4-FFF2-40B4-BE49-F238E27FC236}">
                <a16:creationId xmlns:a16="http://schemas.microsoft.com/office/drawing/2014/main" id="{05B62CEF-EFDC-43A8-BB9A-B20DD95C29B1}"/>
              </a:ext>
            </a:extLst>
          </p:cNvPr>
          <p:cNvSpPr>
            <a:spLocks noGrp="1"/>
          </p:cNvSpPr>
          <p:nvPr>
            <p:ph type="body" sz="quarter" idx="22" hasCustomPrompt="1"/>
          </p:nvPr>
        </p:nvSpPr>
        <p:spPr>
          <a:xfrm>
            <a:off x="9228139"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23" name="Text Placeholder 3">
            <a:extLst>
              <a:ext uri="{FF2B5EF4-FFF2-40B4-BE49-F238E27FC236}">
                <a16:creationId xmlns:a16="http://schemas.microsoft.com/office/drawing/2014/main" id="{31BCCB53-5350-46B2-9498-11807E6BAEEE}"/>
              </a:ext>
            </a:extLst>
          </p:cNvPr>
          <p:cNvSpPr>
            <a:spLocks noGrp="1"/>
          </p:cNvSpPr>
          <p:nvPr>
            <p:ph type="body" sz="quarter" idx="23" hasCustomPrompt="1"/>
          </p:nvPr>
        </p:nvSpPr>
        <p:spPr>
          <a:xfrm>
            <a:off x="9228139"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Tree>
    <p:extLst>
      <p:ext uri="{BB962C8B-B14F-4D97-AF65-F5344CB8AC3E}">
        <p14:creationId xmlns:p14="http://schemas.microsoft.com/office/powerpoint/2010/main" val="1775471658"/>
      </p:ext>
    </p:extLst>
  </p:cSld>
  <p:clrMapOvr>
    <a:masterClrMapping/>
  </p:clrMapOvr>
  <p:extLst>
    <p:ext uri="{DCECCB84-F9BA-43D5-87BE-67443E8EF086}">
      <p15:sldGuideLst xmlns:p15="http://schemas.microsoft.com/office/powerpoint/2012/main">
        <p15:guide id="1" pos="1867" userDrawn="1">
          <p15:clr>
            <a:srgbClr val="FBAE40"/>
          </p15:clr>
        </p15:guide>
        <p15:guide id="2" pos="2139" userDrawn="1">
          <p15:clr>
            <a:srgbClr val="FBAE40"/>
          </p15:clr>
        </p15:guide>
        <p15:guide id="3" pos="5541" userDrawn="1">
          <p15:clr>
            <a:srgbClr val="FBAE40"/>
          </p15:clr>
        </p15:guide>
        <p15:guide id="4" pos="5813" userDrawn="1">
          <p15:clr>
            <a:srgbClr val="FBAE40"/>
          </p15:clr>
        </p15:guide>
        <p15:guide id="5" pos="3704" userDrawn="1">
          <p15:clr>
            <a:srgbClr val="FBAE40"/>
          </p15:clr>
        </p15:guide>
        <p15:guide id="6" pos="3976"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4 Pictures with Captions-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15" name="Picture Placeholder 2">
            <a:extLst>
              <a:ext uri="{FF2B5EF4-FFF2-40B4-BE49-F238E27FC236}">
                <a16:creationId xmlns:a16="http://schemas.microsoft.com/office/drawing/2014/main" id="{424EB219-181C-47DE-AB4C-8D596334067E}"/>
              </a:ext>
            </a:extLst>
          </p:cNvPr>
          <p:cNvSpPr>
            <a:spLocks noGrp="1"/>
          </p:cNvSpPr>
          <p:nvPr>
            <p:ph type="pic" idx="15" hasCustomPrompt="1"/>
          </p:nvPr>
        </p:nvSpPr>
        <p:spPr>
          <a:xfrm>
            <a:off x="3395663"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6" name="Text Placeholder 3">
            <a:extLst>
              <a:ext uri="{FF2B5EF4-FFF2-40B4-BE49-F238E27FC236}">
                <a16:creationId xmlns:a16="http://schemas.microsoft.com/office/drawing/2014/main" id="{8ABBF8BB-C222-49F2-B544-AB1ED2947D62}"/>
              </a:ext>
            </a:extLst>
          </p:cNvPr>
          <p:cNvSpPr>
            <a:spLocks noGrp="1"/>
          </p:cNvSpPr>
          <p:nvPr>
            <p:ph type="body" sz="quarter" idx="16" hasCustomPrompt="1"/>
          </p:nvPr>
        </p:nvSpPr>
        <p:spPr>
          <a:xfrm>
            <a:off x="3395663"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17" name="Text Placeholder 3">
            <a:extLst>
              <a:ext uri="{FF2B5EF4-FFF2-40B4-BE49-F238E27FC236}">
                <a16:creationId xmlns:a16="http://schemas.microsoft.com/office/drawing/2014/main" id="{51309053-6B6F-4CFD-A6C5-CBE6D2EE6F7C}"/>
              </a:ext>
            </a:extLst>
          </p:cNvPr>
          <p:cNvSpPr>
            <a:spLocks noGrp="1"/>
          </p:cNvSpPr>
          <p:nvPr>
            <p:ph type="body" sz="quarter" idx="17" hasCustomPrompt="1"/>
          </p:nvPr>
        </p:nvSpPr>
        <p:spPr>
          <a:xfrm>
            <a:off x="3395663"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18" name="Picture Placeholder 2">
            <a:extLst>
              <a:ext uri="{FF2B5EF4-FFF2-40B4-BE49-F238E27FC236}">
                <a16:creationId xmlns:a16="http://schemas.microsoft.com/office/drawing/2014/main" id="{8D2119DE-F967-4642-9D47-B9FAF377D90D}"/>
              </a:ext>
            </a:extLst>
          </p:cNvPr>
          <p:cNvSpPr>
            <a:spLocks noGrp="1"/>
          </p:cNvSpPr>
          <p:nvPr>
            <p:ph type="pic" idx="18" hasCustomPrompt="1"/>
          </p:nvPr>
        </p:nvSpPr>
        <p:spPr>
          <a:xfrm>
            <a:off x="6311901"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9" name="Text Placeholder 3">
            <a:extLst>
              <a:ext uri="{FF2B5EF4-FFF2-40B4-BE49-F238E27FC236}">
                <a16:creationId xmlns:a16="http://schemas.microsoft.com/office/drawing/2014/main" id="{03326876-4316-41DF-8914-824BB026D163}"/>
              </a:ext>
            </a:extLst>
          </p:cNvPr>
          <p:cNvSpPr>
            <a:spLocks noGrp="1"/>
          </p:cNvSpPr>
          <p:nvPr>
            <p:ph type="body" sz="quarter" idx="19" hasCustomPrompt="1"/>
          </p:nvPr>
        </p:nvSpPr>
        <p:spPr>
          <a:xfrm>
            <a:off x="6311901"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20" name="Text Placeholder 3">
            <a:extLst>
              <a:ext uri="{FF2B5EF4-FFF2-40B4-BE49-F238E27FC236}">
                <a16:creationId xmlns:a16="http://schemas.microsoft.com/office/drawing/2014/main" id="{03E5FA0C-32AF-49D3-949E-47744E3D5C8A}"/>
              </a:ext>
            </a:extLst>
          </p:cNvPr>
          <p:cNvSpPr>
            <a:spLocks noGrp="1"/>
          </p:cNvSpPr>
          <p:nvPr>
            <p:ph type="body" sz="quarter" idx="20" hasCustomPrompt="1"/>
          </p:nvPr>
        </p:nvSpPr>
        <p:spPr>
          <a:xfrm>
            <a:off x="6311901"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1" name="Picture Placeholder 2">
            <a:extLst>
              <a:ext uri="{FF2B5EF4-FFF2-40B4-BE49-F238E27FC236}">
                <a16:creationId xmlns:a16="http://schemas.microsoft.com/office/drawing/2014/main" id="{5E7755A8-A6D3-4159-876A-8040314BDCAC}"/>
              </a:ext>
            </a:extLst>
          </p:cNvPr>
          <p:cNvSpPr>
            <a:spLocks noGrp="1"/>
          </p:cNvSpPr>
          <p:nvPr>
            <p:ph type="pic" idx="21" hasCustomPrompt="1"/>
          </p:nvPr>
        </p:nvSpPr>
        <p:spPr>
          <a:xfrm>
            <a:off x="9228139"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2" name="Text Placeholder 3">
            <a:extLst>
              <a:ext uri="{FF2B5EF4-FFF2-40B4-BE49-F238E27FC236}">
                <a16:creationId xmlns:a16="http://schemas.microsoft.com/office/drawing/2014/main" id="{05B62CEF-EFDC-43A8-BB9A-B20DD95C29B1}"/>
              </a:ext>
            </a:extLst>
          </p:cNvPr>
          <p:cNvSpPr>
            <a:spLocks noGrp="1"/>
          </p:cNvSpPr>
          <p:nvPr>
            <p:ph type="body" sz="quarter" idx="22" hasCustomPrompt="1"/>
          </p:nvPr>
        </p:nvSpPr>
        <p:spPr>
          <a:xfrm>
            <a:off x="9228139"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23" name="Text Placeholder 3">
            <a:extLst>
              <a:ext uri="{FF2B5EF4-FFF2-40B4-BE49-F238E27FC236}">
                <a16:creationId xmlns:a16="http://schemas.microsoft.com/office/drawing/2014/main" id="{31BCCB53-5350-46B2-9498-11807E6BAEEE}"/>
              </a:ext>
            </a:extLst>
          </p:cNvPr>
          <p:cNvSpPr>
            <a:spLocks noGrp="1"/>
          </p:cNvSpPr>
          <p:nvPr>
            <p:ph type="body" sz="quarter" idx="23" hasCustomPrompt="1"/>
          </p:nvPr>
        </p:nvSpPr>
        <p:spPr>
          <a:xfrm>
            <a:off x="9228139"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pic>
        <p:nvPicPr>
          <p:cNvPr id="24" name="Grafik 7">
            <a:extLst>
              <a:ext uri="{FF2B5EF4-FFF2-40B4-BE49-F238E27FC236}">
                <a16:creationId xmlns:a16="http://schemas.microsoft.com/office/drawing/2014/main" id="{568C647B-266A-4635-B98F-724E624BD48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2753" y="6384937"/>
            <a:ext cx="989999" cy="283826"/>
          </a:xfrm>
          <a:prstGeom prst="rect">
            <a:avLst/>
          </a:prstGeom>
        </p:spPr>
      </p:pic>
    </p:spTree>
    <p:extLst>
      <p:ext uri="{BB962C8B-B14F-4D97-AF65-F5344CB8AC3E}">
        <p14:creationId xmlns:p14="http://schemas.microsoft.com/office/powerpoint/2010/main" val="2461083670"/>
      </p:ext>
    </p:extLst>
  </p:cSld>
  <p:clrMapOvr>
    <a:masterClrMapping/>
  </p:clrMapOvr>
  <p:extLst>
    <p:ext uri="{DCECCB84-F9BA-43D5-87BE-67443E8EF086}">
      <p15:sldGuideLst xmlns:p15="http://schemas.microsoft.com/office/powerpoint/2012/main">
        <p15:guide id="1" pos="1867">
          <p15:clr>
            <a:srgbClr val="FBAE40"/>
          </p15:clr>
        </p15:guide>
        <p15:guide id="2" pos="2139">
          <p15:clr>
            <a:srgbClr val="FBAE40"/>
          </p15:clr>
        </p15:guide>
        <p15:guide id="3" pos="5541">
          <p15:clr>
            <a:srgbClr val="FBAE40"/>
          </p15:clr>
        </p15:guide>
        <p15:guide id="4" pos="5813">
          <p15:clr>
            <a:srgbClr val="FBAE40"/>
          </p15:clr>
        </p15:guide>
        <p15:guide id="5" pos="3704">
          <p15:clr>
            <a:srgbClr val="FBAE40"/>
          </p15:clr>
        </p15:guide>
        <p15:guide id="6" pos="397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6" name="Text Placeholder 5">
            <a:extLst>
              <a:ext uri="{FF2B5EF4-FFF2-40B4-BE49-F238E27FC236}">
                <a16:creationId xmlns:a16="http://schemas.microsoft.com/office/drawing/2014/main" id="{5C04083A-2F11-430B-AFD6-DB2EA6D58DEB}"/>
              </a:ext>
            </a:extLst>
          </p:cNvPr>
          <p:cNvSpPr>
            <a:spLocks noGrp="1"/>
          </p:cNvSpPr>
          <p:nvPr>
            <p:ph type="body" sz="quarter" idx="13" hasCustomPrompt="1"/>
          </p:nvPr>
        </p:nvSpPr>
        <p:spPr>
          <a:xfrm>
            <a:off x="4794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Picture Placeholder 2">
            <a:extLst>
              <a:ext uri="{FF2B5EF4-FFF2-40B4-BE49-F238E27FC236}">
                <a16:creationId xmlns:a16="http://schemas.microsoft.com/office/drawing/2014/main" id="{801CFD62-58EE-4EAC-917F-57EEABA68C2F}"/>
              </a:ext>
            </a:extLst>
          </p:cNvPr>
          <p:cNvSpPr>
            <a:spLocks noGrp="1"/>
          </p:cNvSpPr>
          <p:nvPr>
            <p:ph type="pic" idx="14" hasCustomPrompt="1"/>
          </p:nvPr>
        </p:nvSpPr>
        <p:spPr>
          <a:xfrm>
            <a:off x="27844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5" name="Text Placeholder 5">
            <a:extLst>
              <a:ext uri="{FF2B5EF4-FFF2-40B4-BE49-F238E27FC236}">
                <a16:creationId xmlns:a16="http://schemas.microsoft.com/office/drawing/2014/main" id="{72E3E850-2ECF-4C43-8EF2-E86005695CCB}"/>
              </a:ext>
            </a:extLst>
          </p:cNvPr>
          <p:cNvSpPr>
            <a:spLocks noGrp="1"/>
          </p:cNvSpPr>
          <p:nvPr>
            <p:ph type="body" sz="quarter" idx="15" hasCustomPrompt="1"/>
          </p:nvPr>
        </p:nvSpPr>
        <p:spPr>
          <a:xfrm>
            <a:off x="278447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6" name="Picture Placeholder 2">
            <a:extLst>
              <a:ext uri="{FF2B5EF4-FFF2-40B4-BE49-F238E27FC236}">
                <a16:creationId xmlns:a16="http://schemas.microsoft.com/office/drawing/2014/main" id="{8419A36D-BAAB-4834-8FBD-B165F189562F}"/>
              </a:ext>
            </a:extLst>
          </p:cNvPr>
          <p:cNvSpPr>
            <a:spLocks noGrp="1"/>
          </p:cNvSpPr>
          <p:nvPr>
            <p:ph type="pic" idx="16" hasCustomPrompt="1"/>
          </p:nvPr>
        </p:nvSpPr>
        <p:spPr>
          <a:xfrm>
            <a:off x="50895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7" name="Text Placeholder 5">
            <a:extLst>
              <a:ext uri="{FF2B5EF4-FFF2-40B4-BE49-F238E27FC236}">
                <a16:creationId xmlns:a16="http://schemas.microsoft.com/office/drawing/2014/main" id="{680C1360-1C4F-426B-A9E6-38F87F52A7AB}"/>
              </a:ext>
            </a:extLst>
          </p:cNvPr>
          <p:cNvSpPr>
            <a:spLocks noGrp="1"/>
          </p:cNvSpPr>
          <p:nvPr>
            <p:ph type="body" sz="quarter" idx="17" hasCustomPrompt="1"/>
          </p:nvPr>
        </p:nvSpPr>
        <p:spPr>
          <a:xfrm>
            <a:off x="50895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8" name="Picture Placeholder 2">
            <a:extLst>
              <a:ext uri="{FF2B5EF4-FFF2-40B4-BE49-F238E27FC236}">
                <a16:creationId xmlns:a16="http://schemas.microsoft.com/office/drawing/2014/main" id="{535F663F-4652-4170-A76E-F82FBC75E562}"/>
              </a:ext>
            </a:extLst>
          </p:cNvPr>
          <p:cNvSpPr>
            <a:spLocks noGrp="1"/>
          </p:cNvSpPr>
          <p:nvPr>
            <p:ph type="pic" idx="18" hasCustomPrompt="1"/>
          </p:nvPr>
        </p:nvSpPr>
        <p:spPr>
          <a:xfrm>
            <a:off x="73945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5">
            <a:extLst>
              <a:ext uri="{FF2B5EF4-FFF2-40B4-BE49-F238E27FC236}">
                <a16:creationId xmlns:a16="http://schemas.microsoft.com/office/drawing/2014/main" id="{559B3218-FD83-4EB9-A944-46FB46703815}"/>
              </a:ext>
            </a:extLst>
          </p:cNvPr>
          <p:cNvSpPr>
            <a:spLocks noGrp="1"/>
          </p:cNvSpPr>
          <p:nvPr>
            <p:ph type="body" sz="quarter" idx="19" hasCustomPrompt="1"/>
          </p:nvPr>
        </p:nvSpPr>
        <p:spPr>
          <a:xfrm>
            <a:off x="739457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0" name="Picture Placeholder 2">
            <a:extLst>
              <a:ext uri="{FF2B5EF4-FFF2-40B4-BE49-F238E27FC236}">
                <a16:creationId xmlns:a16="http://schemas.microsoft.com/office/drawing/2014/main" id="{3CDBBDB9-B43F-4D6C-9332-51D6EDA8A34F}"/>
              </a:ext>
            </a:extLst>
          </p:cNvPr>
          <p:cNvSpPr>
            <a:spLocks noGrp="1"/>
          </p:cNvSpPr>
          <p:nvPr>
            <p:ph type="pic" idx="20" hasCustomPrompt="1"/>
          </p:nvPr>
        </p:nvSpPr>
        <p:spPr>
          <a:xfrm>
            <a:off x="96996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31" name="Text Placeholder 5">
            <a:extLst>
              <a:ext uri="{FF2B5EF4-FFF2-40B4-BE49-F238E27FC236}">
                <a16:creationId xmlns:a16="http://schemas.microsoft.com/office/drawing/2014/main" id="{842D7761-0429-4F4C-909D-65FA7BB0F8E2}"/>
              </a:ext>
            </a:extLst>
          </p:cNvPr>
          <p:cNvSpPr>
            <a:spLocks noGrp="1"/>
          </p:cNvSpPr>
          <p:nvPr>
            <p:ph type="body" sz="quarter" idx="21" hasCustomPrompt="1"/>
          </p:nvPr>
        </p:nvSpPr>
        <p:spPr>
          <a:xfrm>
            <a:off x="96996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728938011"/>
      </p:ext>
    </p:extLst>
  </p:cSld>
  <p:clrMapOvr>
    <a:masterClrMapping/>
  </p:clrMapOvr>
  <p:extLst>
    <p:ext uri="{DCECCB84-F9BA-43D5-87BE-67443E8EF086}">
      <p15:sldGuideLst xmlns:p15="http://schemas.microsoft.com/office/powerpoint/2012/main">
        <p15:guide id="1" pos="1753" userDrawn="1">
          <p15:clr>
            <a:srgbClr val="FBAE40"/>
          </p15:clr>
        </p15:guide>
        <p15:guide id="2" pos="3024" userDrawn="1">
          <p15:clr>
            <a:srgbClr val="FBAE40"/>
          </p15:clr>
        </p15:guide>
        <p15:guide id="3" pos="4656" userDrawn="1">
          <p15:clr>
            <a:srgbClr val="FBAE40"/>
          </p15:clr>
        </p15:guide>
        <p15:guide id="4" pos="5927" userDrawn="1">
          <p15:clr>
            <a:srgbClr val="FBAE40"/>
          </p15:clr>
        </p15:guide>
        <p15:guide id="5" pos="3205" userDrawn="1">
          <p15:clr>
            <a:srgbClr val="FBAE40"/>
          </p15:clr>
        </p15:guide>
        <p15:guide id="6" pos="4475" userDrawn="1">
          <p15:clr>
            <a:srgbClr val="FBAE40"/>
          </p15:clr>
        </p15:guide>
        <p15:guide id="7" pos="6108" userDrawn="1">
          <p15:clr>
            <a:srgbClr val="FBAE40"/>
          </p15:clr>
        </p15:guide>
        <p15:guide id="8" pos="15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[Index title]</a:t>
            </a:r>
            <a:endParaRPr lang="de-DE" dirty="0"/>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9" name="Marcador de texto 3">
            <a:extLst>
              <a:ext uri="{FF2B5EF4-FFF2-40B4-BE49-F238E27FC236}">
                <a16:creationId xmlns:a16="http://schemas.microsoft.com/office/drawing/2014/main" id="{05989B37-A21F-40ED-8EF4-0C42940106E5}"/>
              </a:ext>
            </a:extLst>
          </p:cNvPr>
          <p:cNvSpPr>
            <a:spLocks noGrp="1"/>
          </p:cNvSpPr>
          <p:nvPr>
            <p:ph type="body" sz="quarter" idx="13" hasCustomPrompt="1"/>
          </p:nvPr>
        </p:nvSpPr>
        <p:spPr>
          <a:xfrm>
            <a:off x="479426" y="1955173"/>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11" name="Marcador de texto 15">
            <a:extLst>
              <a:ext uri="{FF2B5EF4-FFF2-40B4-BE49-F238E27FC236}">
                <a16:creationId xmlns:a16="http://schemas.microsoft.com/office/drawing/2014/main" id="{24488CB0-CBF1-42E8-9B95-B396F89242C7}"/>
              </a:ext>
            </a:extLst>
          </p:cNvPr>
          <p:cNvSpPr>
            <a:spLocks noGrp="1"/>
          </p:cNvSpPr>
          <p:nvPr>
            <p:ph type="body" sz="quarter" idx="15" hasCustomPrompt="1"/>
          </p:nvPr>
        </p:nvSpPr>
        <p:spPr>
          <a:xfrm>
            <a:off x="2203303" y="1631518"/>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28" name="Marcador de texto 83">
            <a:extLst>
              <a:ext uri="{FF2B5EF4-FFF2-40B4-BE49-F238E27FC236}">
                <a16:creationId xmlns:a16="http://schemas.microsoft.com/office/drawing/2014/main" id="{342A556E-B9D5-4597-B9B1-89DEEE0B1A0E}"/>
              </a:ext>
            </a:extLst>
          </p:cNvPr>
          <p:cNvSpPr>
            <a:spLocks noGrp="1"/>
          </p:cNvSpPr>
          <p:nvPr>
            <p:ph type="body" sz="quarter" idx="45" hasCustomPrompt="1"/>
          </p:nvPr>
        </p:nvSpPr>
        <p:spPr>
          <a:xfrm>
            <a:off x="479425" y="1631518"/>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49" name="Marcador de texto 3">
            <a:extLst>
              <a:ext uri="{FF2B5EF4-FFF2-40B4-BE49-F238E27FC236}">
                <a16:creationId xmlns:a16="http://schemas.microsoft.com/office/drawing/2014/main" id="{7AAD0CF9-F654-4D4B-BCBD-5328D3A42B0A}"/>
              </a:ext>
            </a:extLst>
          </p:cNvPr>
          <p:cNvSpPr>
            <a:spLocks noGrp="1"/>
          </p:cNvSpPr>
          <p:nvPr>
            <p:ph type="body" sz="quarter" idx="46" hasCustomPrompt="1"/>
          </p:nvPr>
        </p:nvSpPr>
        <p:spPr>
          <a:xfrm>
            <a:off x="479426" y="273758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0" name="Marcador de texto 15">
            <a:extLst>
              <a:ext uri="{FF2B5EF4-FFF2-40B4-BE49-F238E27FC236}">
                <a16:creationId xmlns:a16="http://schemas.microsoft.com/office/drawing/2014/main" id="{24BA68AB-8A58-44B9-B410-DE4942E15493}"/>
              </a:ext>
            </a:extLst>
          </p:cNvPr>
          <p:cNvSpPr>
            <a:spLocks noGrp="1"/>
          </p:cNvSpPr>
          <p:nvPr>
            <p:ph type="body" sz="quarter" idx="47" hasCustomPrompt="1"/>
          </p:nvPr>
        </p:nvSpPr>
        <p:spPr>
          <a:xfrm>
            <a:off x="2203303" y="2413930"/>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51" name="Marcador de texto 83">
            <a:extLst>
              <a:ext uri="{FF2B5EF4-FFF2-40B4-BE49-F238E27FC236}">
                <a16:creationId xmlns:a16="http://schemas.microsoft.com/office/drawing/2014/main" id="{8B4B4487-8570-422D-8F47-16D92B3277D1}"/>
              </a:ext>
            </a:extLst>
          </p:cNvPr>
          <p:cNvSpPr>
            <a:spLocks noGrp="1"/>
          </p:cNvSpPr>
          <p:nvPr>
            <p:ph type="body" sz="quarter" idx="48" hasCustomPrompt="1"/>
          </p:nvPr>
        </p:nvSpPr>
        <p:spPr>
          <a:xfrm>
            <a:off x="479425" y="241393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2" name="Marcador de texto 3">
            <a:extLst>
              <a:ext uri="{FF2B5EF4-FFF2-40B4-BE49-F238E27FC236}">
                <a16:creationId xmlns:a16="http://schemas.microsoft.com/office/drawing/2014/main" id="{55968FD4-E0BD-4C5E-968D-72DDDE20EBEA}"/>
              </a:ext>
            </a:extLst>
          </p:cNvPr>
          <p:cNvSpPr>
            <a:spLocks noGrp="1"/>
          </p:cNvSpPr>
          <p:nvPr>
            <p:ph type="body" sz="quarter" idx="49" hasCustomPrompt="1"/>
          </p:nvPr>
        </p:nvSpPr>
        <p:spPr>
          <a:xfrm>
            <a:off x="479426" y="353587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3" name="Marcador de texto 15">
            <a:extLst>
              <a:ext uri="{FF2B5EF4-FFF2-40B4-BE49-F238E27FC236}">
                <a16:creationId xmlns:a16="http://schemas.microsoft.com/office/drawing/2014/main" id="{4A58620D-0B6F-45CE-BFA8-5D86DAA54F47}"/>
              </a:ext>
            </a:extLst>
          </p:cNvPr>
          <p:cNvSpPr>
            <a:spLocks noGrp="1"/>
          </p:cNvSpPr>
          <p:nvPr>
            <p:ph type="body" sz="quarter" idx="50" hasCustomPrompt="1"/>
          </p:nvPr>
        </p:nvSpPr>
        <p:spPr>
          <a:xfrm>
            <a:off x="2203303" y="3212220"/>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54" name="Marcador de texto 83">
            <a:extLst>
              <a:ext uri="{FF2B5EF4-FFF2-40B4-BE49-F238E27FC236}">
                <a16:creationId xmlns:a16="http://schemas.microsoft.com/office/drawing/2014/main" id="{1D4899CC-AD62-4579-9187-3E94ACAB02A2}"/>
              </a:ext>
            </a:extLst>
          </p:cNvPr>
          <p:cNvSpPr>
            <a:spLocks noGrp="1"/>
          </p:cNvSpPr>
          <p:nvPr>
            <p:ph type="body" sz="quarter" idx="51" hasCustomPrompt="1"/>
          </p:nvPr>
        </p:nvSpPr>
        <p:spPr>
          <a:xfrm>
            <a:off x="479425" y="321222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5" name="Marcador de texto 3">
            <a:extLst>
              <a:ext uri="{FF2B5EF4-FFF2-40B4-BE49-F238E27FC236}">
                <a16:creationId xmlns:a16="http://schemas.microsoft.com/office/drawing/2014/main" id="{518C9491-059C-45F9-85BD-D3725AFCBE63}"/>
              </a:ext>
            </a:extLst>
          </p:cNvPr>
          <p:cNvSpPr>
            <a:spLocks noGrp="1"/>
          </p:cNvSpPr>
          <p:nvPr>
            <p:ph type="body" sz="quarter" idx="52" hasCustomPrompt="1"/>
          </p:nvPr>
        </p:nvSpPr>
        <p:spPr>
          <a:xfrm>
            <a:off x="479426" y="4345154"/>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6" name="Marcador de texto 15">
            <a:extLst>
              <a:ext uri="{FF2B5EF4-FFF2-40B4-BE49-F238E27FC236}">
                <a16:creationId xmlns:a16="http://schemas.microsoft.com/office/drawing/2014/main" id="{049D348D-C7B8-42FD-896C-1E65D16DE952}"/>
              </a:ext>
            </a:extLst>
          </p:cNvPr>
          <p:cNvSpPr>
            <a:spLocks noGrp="1"/>
          </p:cNvSpPr>
          <p:nvPr>
            <p:ph type="body" sz="quarter" idx="53" hasCustomPrompt="1"/>
          </p:nvPr>
        </p:nvSpPr>
        <p:spPr>
          <a:xfrm>
            <a:off x="2203303" y="4021499"/>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57" name="Marcador de texto 83">
            <a:extLst>
              <a:ext uri="{FF2B5EF4-FFF2-40B4-BE49-F238E27FC236}">
                <a16:creationId xmlns:a16="http://schemas.microsoft.com/office/drawing/2014/main" id="{C4070071-DF6C-4C5A-A985-ED177107EBED}"/>
              </a:ext>
            </a:extLst>
          </p:cNvPr>
          <p:cNvSpPr>
            <a:spLocks noGrp="1"/>
          </p:cNvSpPr>
          <p:nvPr>
            <p:ph type="body" sz="quarter" idx="54" hasCustomPrompt="1"/>
          </p:nvPr>
        </p:nvSpPr>
        <p:spPr>
          <a:xfrm>
            <a:off x="479425" y="4021499"/>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8" name="Marcador de texto 3">
            <a:extLst>
              <a:ext uri="{FF2B5EF4-FFF2-40B4-BE49-F238E27FC236}">
                <a16:creationId xmlns:a16="http://schemas.microsoft.com/office/drawing/2014/main" id="{2FE5E765-77AE-41B4-9713-CB3AE5C3BAE4}"/>
              </a:ext>
            </a:extLst>
          </p:cNvPr>
          <p:cNvSpPr>
            <a:spLocks noGrp="1"/>
          </p:cNvSpPr>
          <p:nvPr>
            <p:ph type="body" sz="quarter" idx="55" hasCustomPrompt="1"/>
          </p:nvPr>
        </p:nvSpPr>
        <p:spPr>
          <a:xfrm>
            <a:off x="479426" y="5123761"/>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9" name="Marcador de texto 15">
            <a:extLst>
              <a:ext uri="{FF2B5EF4-FFF2-40B4-BE49-F238E27FC236}">
                <a16:creationId xmlns:a16="http://schemas.microsoft.com/office/drawing/2014/main" id="{56507D22-190D-49A2-9BBD-23D65149AB3B}"/>
              </a:ext>
            </a:extLst>
          </p:cNvPr>
          <p:cNvSpPr>
            <a:spLocks noGrp="1"/>
          </p:cNvSpPr>
          <p:nvPr>
            <p:ph type="body" sz="quarter" idx="56" hasCustomPrompt="1"/>
          </p:nvPr>
        </p:nvSpPr>
        <p:spPr>
          <a:xfrm>
            <a:off x="2203303" y="4800106"/>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60" name="Marcador de texto 83">
            <a:extLst>
              <a:ext uri="{FF2B5EF4-FFF2-40B4-BE49-F238E27FC236}">
                <a16:creationId xmlns:a16="http://schemas.microsoft.com/office/drawing/2014/main" id="{8AE69186-8691-4AC8-8EE3-71F86573F77A}"/>
              </a:ext>
            </a:extLst>
          </p:cNvPr>
          <p:cNvSpPr>
            <a:spLocks noGrp="1"/>
          </p:cNvSpPr>
          <p:nvPr>
            <p:ph type="body" sz="quarter" idx="57" hasCustomPrompt="1"/>
          </p:nvPr>
        </p:nvSpPr>
        <p:spPr>
          <a:xfrm>
            <a:off x="479425" y="4800106"/>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1" name="Marcador de texto 3">
            <a:extLst>
              <a:ext uri="{FF2B5EF4-FFF2-40B4-BE49-F238E27FC236}">
                <a16:creationId xmlns:a16="http://schemas.microsoft.com/office/drawing/2014/main" id="{4F8684C1-B8BA-4362-A17A-D03135DCEB81}"/>
              </a:ext>
            </a:extLst>
          </p:cNvPr>
          <p:cNvSpPr>
            <a:spLocks noGrp="1"/>
          </p:cNvSpPr>
          <p:nvPr>
            <p:ph type="body" sz="quarter" idx="58" hasCustomPrompt="1"/>
          </p:nvPr>
        </p:nvSpPr>
        <p:spPr>
          <a:xfrm>
            <a:off x="6311901" y="1955173"/>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2" name="Marcador de texto 15">
            <a:extLst>
              <a:ext uri="{FF2B5EF4-FFF2-40B4-BE49-F238E27FC236}">
                <a16:creationId xmlns:a16="http://schemas.microsoft.com/office/drawing/2014/main" id="{CC3710CD-AA77-4C9A-AFED-283AC51BDC71}"/>
              </a:ext>
            </a:extLst>
          </p:cNvPr>
          <p:cNvSpPr>
            <a:spLocks noGrp="1"/>
          </p:cNvSpPr>
          <p:nvPr>
            <p:ph type="body" sz="quarter" idx="59" hasCustomPrompt="1"/>
          </p:nvPr>
        </p:nvSpPr>
        <p:spPr>
          <a:xfrm>
            <a:off x="8035778" y="1631518"/>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63" name="Marcador de texto 83">
            <a:extLst>
              <a:ext uri="{FF2B5EF4-FFF2-40B4-BE49-F238E27FC236}">
                <a16:creationId xmlns:a16="http://schemas.microsoft.com/office/drawing/2014/main" id="{9F8A30FF-E62A-4B71-8F82-60E0C9076A0A}"/>
              </a:ext>
            </a:extLst>
          </p:cNvPr>
          <p:cNvSpPr>
            <a:spLocks noGrp="1"/>
          </p:cNvSpPr>
          <p:nvPr>
            <p:ph type="body" sz="quarter" idx="60" hasCustomPrompt="1"/>
          </p:nvPr>
        </p:nvSpPr>
        <p:spPr>
          <a:xfrm>
            <a:off x="6311900" y="1631518"/>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4" name="Marcador de texto 3">
            <a:extLst>
              <a:ext uri="{FF2B5EF4-FFF2-40B4-BE49-F238E27FC236}">
                <a16:creationId xmlns:a16="http://schemas.microsoft.com/office/drawing/2014/main" id="{97AC58F3-433F-4F54-8FC0-925AB56AFA10}"/>
              </a:ext>
            </a:extLst>
          </p:cNvPr>
          <p:cNvSpPr>
            <a:spLocks noGrp="1"/>
          </p:cNvSpPr>
          <p:nvPr>
            <p:ph type="body" sz="quarter" idx="61" hasCustomPrompt="1"/>
          </p:nvPr>
        </p:nvSpPr>
        <p:spPr>
          <a:xfrm>
            <a:off x="6311901" y="273758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5" name="Marcador de texto 15">
            <a:extLst>
              <a:ext uri="{FF2B5EF4-FFF2-40B4-BE49-F238E27FC236}">
                <a16:creationId xmlns:a16="http://schemas.microsoft.com/office/drawing/2014/main" id="{904B2323-972E-42B3-94A3-9D61A80C0642}"/>
              </a:ext>
            </a:extLst>
          </p:cNvPr>
          <p:cNvSpPr>
            <a:spLocks noGrp="1"/>
          </p:cNvSpPr>
          <p:nvPr>
            <p:ph type="body" sz="quarter" idx="62" hasCustomPrompt="1"/>
          </p:nvPr>
        </p:nvSpPr>
        <p:spPr>
          <a:xfrm>
            <a:off x="8035778" y="2413930"/>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66" name="Marcador de texto 83">
            <a:extLst>
              <a:ext uri="{FF2B5EF4-FFF2-40B4-BE49-F238E27FC236}">
                <a16:creationId xmlns:a16="http://schemas.microsoft.com/office/drawing/2014/main" id="{B9909A68-A98B-481F-8E77-AF427B4BD4AE}"/>
              </a:ext>
            </a:extLst>
          </p:cNvPr>
          <p:cNvSpPr>
            <a:spLocks noGrp="1"/>
          </p:cNvSpPr>
          <p:nvPr>
            <p:ph type="body" sz="quarter" idx="63" hasCustomPrompt="1"/>
          </p:nvPr>
        </p:nvSpPr>
        <p:spPr>
          <a:xfrm>
            <a:off x="6311900" y="241393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7" name="Marcador de texto 3">
            <a:extLst>
              <a:ext uri="{FF2B5EF4-FFF2-40B4-BE49-F238E27FC236}">
                <a16:creationId xmlns:a16="http://schemas.microsoft.com/office/drawing/2014/main" id="{0C742AA1-84D8-46A7-AE04-B719E7484949}"/>
              </a:ext>
            </a:extLst>
          </p:cNvPr>
          <p:cNvSpPr>
            <a:spLocks noGrp="1"/>
          </p:cNvSpPr>
          <p:nvPr>
            <p:ph type="body" sz="quarter" idx="64" hasCustomPrompt="1"/>
          </p:nvPr>
        </p:nvSpPr>
        <p:spPr>
          <a:xfrm>
            <a:off x="6311901" y="353587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8" name="Marcador de texto 15">
            <a:extLst>
              <a:ext uri="{FF2B5EF4-FFF2-40B4-BE49-F238E27FC236}">
                <a16:creationId xmlns:a16="http://schemas.microsoft.com/office/drawing/2014/main" id="{A144223D-2F51-4ACB-A5E8-050431D95F19}"/>
              </a:ext>
            </a:extLst>
          </p:cNvPr>
          <p:cNvSpPr>
            <a:spLocks noGrp="1"/>
          </p:cNvSpPr>
          <p:nvPr>
            <p:ph type="body" sz="quarter" idx="65" hasCustomPrompt="1"/>
          </p:nvPr>
        </p:nvSpPr>
        <p:spPr>
          <a:xfrm>
            <a:off x="8035778" y="3212220"/>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69" name="Marcador de texto 83">
            <a:extLst>
              <a:ext uri="{FF2B5EF4-FFF2-40B4-BE49-F238E27FC236}">
                <a16:creationId xmlns:a16="http://schemas.microsoft.com/office/drawing/2014/main" id="{765D109B-A1A6-4408-96E6-2DE8F8F2AA59}"/>
              </a:ext>
            </a:extLst>
          </p:cNvPr>
          <p:cNvSpPr>
            <a:spLocks noGrp="1"/>
          </p:cNvSpPr>
          <p:nvPr>
            <p:ph type="body" sz="quarter" idx="66" hasCustomPrompt="1"/>
          </p:nvPr>
        </p:nvSpPr>
        <p:spPr>
          <a:xfrm>
            <a:off x="6311900" y="321222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70" name="Marcador de texto 3">
            <a:extLst>
              <a:ext uri="{FF2B5EF4-FFF2-40B4-BE49-F238E27FC236}">
                <a16:creationId xmlns:a16="http://schemas.microsoft.com/office/drawing/2014/main" id="{F6AF40EA-3698-4F39-B0A7-D7BF1B6B09A4}"/>
              </a:ext>
            </a:extLst>
          </p:cNvPr>
          <p:cNvSpPr>
            <a:spLocks noGrp="1"/>
          </p:cNvSpPr>
          <p:nvPr>
            <p:ph type="body" sz="quarter" idx="67" hasCustomPrompt="1"/>
          </p:nvPr>
        </p:nvSpPr>
        <p:spPr>
          <a:xfrm>
            <a:off x="6311901" y="4345154"/>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71" name="Marcador de texto 15">
            <a:extLst>
              <a:ext uri="{FF2B5EF4-FFF2-40B4-BE49-F238E27FC236}">
                <a16:creationId xmlns:a16="http://schemas.microsoft.com/office/drawing/2014/main" id="{8161FD42-E3B9-4000-A2C6-93A4433D4862}"/>
              </a:ext>
            </a:extLst>
          </p:cNvPr>
          <p:cNvSpPr>
            <a:spLocks noGrp="1"/>
          </p:cNvSpPr>
          <p:nvPr>
            <p:ph type="body" sz="quarter" idx="68" hasCustomPrompt="1"/>
          </p:nvPr>
        </p:nvSpPr>
        <p:spPr>
          <a:xfrm>
            <a:off x="8035778" y="4021499"/>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72" name="Marcador de texto 83">
            <a:extLst>
              <a:ext uri="{FF2B5EF4-FFF2-40B4-BE49-F238E27FC236}">
                <a16:creationId xmlns:a16="http://schemas.microsoft.com/office/drawing/2014/main" id="{1606C338-651A-4633-9150-E37DB8E58E25}"/>
              </a:ext>
            </a:extLst>
          </p:cNvPr>
          <p:cNvSpPr>
            <a:spLocks noGrp="1"/>
          </p:cNvSpPr>
          <p:nvPr>
            <p:ph type="body" sz="quarter" idx="69" hasCustomPrompt="1"/>
          </p:nvPr>
        </p:nvSpPr>
        <p:spPr>
          <a:xfrm>
            <a:off x="6311900" y="4021499"/>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73" name="Marcador de texto 3">
            <a:extLst>
              <a:ext uri="{FF2B5EF4-FFF2-40B4-BE49-F238E27FC236}">
                <a16:creationId xmlns:a16="http://schemas.microsoft.com/office/drawing/2014/main" id="{152F98D6-E32D-4CD3-99C9-AE816590187A}"/>
              </a:ext>
            </a:extLst>
          </p:cNvPr>
          <p:cNvSpPr>
            <a:spLocks noGrp="1"/>
          </p:cNvSpPr>
          <p:nvPr>
            <p:ph type="body" sz="quarter" idx="70" hasCustomPrompt="1"/>
          </p:nvPr>
        </p:nvSpPr>
        <p:spPr>
          <a:xfrm>
            <a:off x="6311901" y="5123761"/>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74" name="Marcador de texto 15">
            <a:extLst>
              <a:ext uri="{FF2B5EF4-FFF2-40B4-BE49-F238E27FC236}">
                <a16:creationId xmlns:a16="http://schemas.microsoft.com/office/drawing/2014/main" id="{2E354619-E7E5-48FC-A49F-33A01DF634FB}"/>
              </a:ext>
            </a:extLst>
          </p:cNvPr>
          <p:cNvSpPr>
            <a:spLocks noGrp="1"/>
          </p:cNvSpPr>
          <p:nvPr>
            <p:ph type="body" sz="quarter" idx="71" hasCustomPrompt="1"/>
          </p:nvPr>
        </p:nvSpPr>
        <p:spPr>
          <a:xfrm>
            <a:off x="8035778" y="4800106"/>
            <a:ext cx="3676797" cy="307777"/>
          </a:xfrm>
          <a:prstGeom prst="rect">
            <a:avLst/>
          </a:prstGeom>
        </p:spPr>
        <p:txBody>
          <a:bodyPr wrap="none" lIns="90000" bIns="0">
            <a:spAutoFit/>
          </a:bodyPr>
          <a:lstStyle>
            <a:lvl1pPr algn="r">
              <a:defRPr sz="2000">
                <a:solidFill>
                  <a:schemeClr val="tx2"/>
                </a:solidFill>
              </a:defRPr>
            </a:lvl1pPr>
            <a:lvl2pPr>
              <a:defRPr sz="2000">
                <a:solidFill>
                  <a:schemeClr val="tx1"/>
                </a:solidFill>
              </a:defRPr>
            </a:lvl2pPr>
            <a:lvl3pPr>
              <a:defRPr sz="2000">
                <a:solidFill>
                  <a:schemeClr val="tx1"/>
                </a:solidFill>
              </a:defRPr>
            </a:lvl3pPr>
          </a:lstStyle>
          <a:p>
            <a:pPr lvl="0"/>
            <a:r>
              <a:rPr lang="de-DE" noProof="0" dirty="0"/>
              <a:t>………………………………………………… 00</a:t>
            </a:r>
          </a:p>
        </p:txBody>
      </p:sp>
      <p:sp>
        <p:nvSpPr>
          <p:cNvPr id="75" name="Marcador de texto 83">
            <a:extLst>
              <a:ext uri="{FF2B5EF4-FFF2-40B4-BE49-F238E27FC236}">
                <a16:creationId xmlns:a16="http://schemas.microsoft.com/office/drawing/2014/main" id="{E489B60D-94FA-4FA0-BCF4-EF92F3163947}"/>
              </a:ext>
            </a:extLst>
          </p:cNvPr>
          <p:cNvSpPr>
            <a:spLocks noGrp="1"/>
          </p:cNvSpPr>
          <p:nvPr>
            <p:ph type="body" sz="quarter" idx="72" hasCustomPrompt="1"/>
          </p:nvPr>
        </p:nvSpPr>
        <p:spPr>
          <a:xfrm>
            <a:off x="6311900" y="4800106"/>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Tree>
    <p:extLst>
      <p:ext uri="{BB962C8B-B14F-4D97-AF65-F5344CB8AC3E}">
        <p14:creationId xmlns:p14="http://schemas.microsoft.com/office/powerpoint/2010/main" val="1924899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5 Pictures with Captions-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6" name="Text Placeholder 5">
            <a:extLst>
              <a:ext uri="{FF2B5EF4-FFF2-40B4-BE49-F238E27FC236}">
                <a16:creationId xmlns:a16="http://schemas.microsoft.com/office/drawing/2014/main" id="{5C04083A-2F11-430B-AFD6-DB2EA6D58DEB}"/>
              </a:ext>
            </a:extLst>
          </p:cNvPr>
          <p:cNvSpPr>
            <a:spLocks noGrp="1"/>
          </p:cNvSpPr>
          <p:nvPr>
            <p:ph type="body" sz="quarter" idx="13" hasCustomPrompt="1"/>
          </p:nvPr>
        </p:nvSpPr>
        <p:spPr>
          <a:xfrm>
            <a:off x="4794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e</a:t>
            </a:r>
          </a:p>
          <a:p>
            <a:pPr lvl="2"/>
            <a:r>
              <a:rPr lang="de-DE" dirty="0"/>
              <a:t>Dritte Ebene</a:t>
            </a:r>
          </a:p>
          <a:p>
            <a:pPr lvl="3"/>
            <a:r>
              <a:rPr lang="de-DE" dirty="0"/>
              <a:t>Vierte Ebene</a:t>
            </a:r>
          </a:p>
          <a:p>
            <a:pPr lvl="4"/>
            <a:r>
              <a:rPr lang="de-DE" dirty="0"/>
              <a:t>Fünfte Ebene</a:t>
            </a:r>
          </a:p>
        </p:txBody>
      </p:sp>
      <p:sp>
        <p:nvSpPr>
          <p:cNvPr id="24" name="Picture Placeholder 2">
            <a:extLst>
              <a:ext uri="{FF2B5EF4-FFF2-40B4-BE49-F238E27FC236}">
                <a16:creationId xmlns:a16="http://schemas.microsoft.com/office/drawing/2014/main" id="{801CFD62-58EE-4EAC-917F-57EEABA68C2F}"/>
              </a:ext>
            </a:extLst>
          </p:cNvPr>
          <p:cNvSpPr>
            <a:spLocks noGrp="1"/>
          </p:cNvSpPr>
          <p:nvPr>
            <p:ph type="pic" idx="14" hasCustomPrompt="1"/>
          </p:nvPr>
        </p:nvSpPr>
        <p:spPr>
          <a:xfrm>
            <a:off x="27844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5" name="Text Placeholder 5">
            <a:extLst>
              <a:ext uri="{FF2B5EF4-FFF2-40B4-BE49-F238E27FC236}">
                <a16:creationId xmlns:a16="http://schemas.microsoft.com/office/drawing/2014/main" id="{72E3E850-2ECF-4C43-8EF2-E86005695CCB}"/>
              </a:ext>
            </a:extLst>
          </p:cNvPr>
          <p:cNvSpPr>
            <a:spLocks noGrp="1"/>
          </p:cNvSpPr>
          <p:nvPr>
            <p:ph type="body" sz="quarter" idx="15" hasCustomPrompt="1"/>
          </p:nvPr>
        </p:nvSpPr>
        <p:spPr>
          <a:xfrm>
            <a:off x="278447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6" name="Picture Placeholder 2">
            <a:extLst>
              <a:ext uri="{FF2B5EF4-FFF2-40B4-BE49-F238E27FC236}">
                <a16:creationId xmlns:a16="http://schemas.microsoft.com/office/drawing/2014/main" id="{8419A36D-BAAB-4834-8FBD-B165F189562F}"/>
              </a:ext>
            </a:extLst>
          </p:cNvPr>
          <p:cNvSpPr>
            <a:spLocks noGrp="1"/>
          </p:cNvSpPr>
          <p:nvPr>
            <p:ph type="pic" idx="16" hasCustomPrompt="1"/>
          </p:nvPr>
        </p:nvSpPr>
        <p:spPr>
          <a:xfrm>
            <a:off x="50895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7" name="Text Placeholder 5">
            <a:extLst>
              <a:ext uri="{FF2B5EF4-FFF2-40B4-BE49-F238E27FC236}">
                <a16:creationId xmlns:a16="http://schemas.microsoft.com/office/drawing/2014/main" id="{680C1360-1C4F-426B-A9E6-38F87F52A7AB}"/>
              </a:ext>
            </a:extLst>
          </p:cNvPr>
          <p:cNvSpPr>
            <a:spLocks noGrp="1"/>
          </p:cNvSpPr>
          <p:nvPr>
            <p:ph type="body" sz="quarter" idx="17" hasCustomPrompt="1"/>
          </p:nvPr>
        </p:nvSpPr>
        <p:spPr>
          <a:xfrm>
            <a:off x="50895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8" name="Picture Placeholder 2">
            <a:extLst>
              <a:ext uri="{FF2B5EF4-FFF2-40B4-BE49-F238E27FC236}">
                <a16:creationId xmlns:a16="http://schemas.microsoft.com/office/drawing/2014/main" id="{535F663F-4652-4170-A76E-F82FBC75E562}"/>
              </a:ext>
            </a:extLst>
          </p:cNvPr>
          <p:cNvSpPr>
            <a:spLocks noGrp="1"/>
          </p:cNvSpPr>
          <p:nvPr>
            <p:ph type="pic" idx="18" hasCustomPrompt="1"/>
          </p:nvPr>
        </p:nvSpPr>
        <p:spPr>
          <a:xfrm>
            <a:off x="73945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5">
            <a:extLst>
              <a:ext uri="{FF2B5EF4-FFF2-40B4-BE49-F238E27FC236}">
                <a16:creationId xmlns:a16="http://schemas.microsoft.com/office/drawing/2014/main" id="{559B3218-FD83-4EB9-A944-46FB46703815}"/>
              </a:ext>
            </a:extLst>
          </p:cNvPr>
          <p:cNvSpPr>
            <a:spLocks noGrp="1"/>
          </p:cNvSpPr>
          <p:nvPr>
            <p:ph type="body" sz="quarter" idx="19" hasCustomPrompt="1"/>
          </p:nvPr>
        </p:nvSpPr>
        <p:spPr>
          <a:xfrm>
            <a:off x="739457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0" name="Picture Placeholder 2">
            <a:extLst>
              <a:ext uri="{FF2B5EF4-FFF2-40B4-BE49-F238E27FC236}">
                <a16:creationId xmlns:a16="http://schemas.microsoft.com/office/drawing/2014/main" id="{3CDBBDB9-B43F-4D6C-9332-51D6EDA8A34F}"/>
              </a:ext>
            </a:extLst>
          </p:cNvPr>
          <p:cNvSpPr>
            <a:spLocks noGrp="1"/>
          </p:cNvSpPr>
          <p:nvPr>
            <p:ph type="pic" idx="20" hasCustomPrompt="1"/>
          </p:nvPr>
        </p:nvSpPr>
        <p:spPr>
          <a:xfrm>
            <a:off x="96996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31" name="Text Placeholder 5">
            <a:extLst>
              <a:ext uri="{FF2B5EF4-FFF2-40B4-BE49-F238E27FC236}">
                <a16:creationId xmlns:a16="http://schemas.microsoft.com/office/drawing/2014/main" id="{842D7761-0429-4F4C-909D-65FA7BB0F8E2}"/>
              </a:ext>
            </a:extLst>
          </p:cNvPr>
          <p:cNvSpPr>
            <a:spLocks noGrp="1"/>
          </p:cNvSpPr>
          <p:nvPr>
            <p:ph type="body" sz="quarter" idx="21" hasCustomPrompt="1"/>
          </p:nvPr>
        </p:nvSpPr>
        <p:spPr>
          <a:xfrm>
            <a:off x="96996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6" name="Grafik 7">
            <a:extLst>
              <a:ext uri="{FF2B5EF4-FFF2-40B4-BE49-F238E27FC236}">
                <a16:creationId xmlns:a16="http://schemas.microsoft.com/office/drawing/2014/main" id="{664980FE-7246-469A-9014-7698E58222A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2753" y="6384937"/>
            <a:ext cx="989999" cy="283826"/>
          </a:xfrm>
          <a:prstGeom prst="rect">
            <a:avLst/>
          </a:prstGeom>
        </p:spPr>
      </p:pic>
    </p:spTree>
    <p:extLst>
      <p:ext uri="{BB962C8B-B14F-4D97-AF65-F5344CB8AC3E}">
        <p14:creationId xmlns:p14="http://schemas.microsoft.com/office/powerpoint/2010/main" val="1237110800"/>
      </p:ext>
    </p:extLst>
  </p:cSld>
  <p:clrMapOvr>
    <a:masterClrMapping/>
  </p:clrMapOvr>
  <p:extLst>
    <p:ext uri="{DCECCB84-F9BA-43D5-87BE-67443E8EF086}">
      <p15:sldGuideLst xmlns:p15="http://schemas.microsoft.com/office/powerpoint/2012/main">
        <p15:guide id="1" pos="1753">
          <p15:clr>
            <a:srgbClr val="FBAE40"/>
          </p15:clr>
        </p15:guide>
        <p15:guide id="2" pos="3024">
          <p15:clr>
            <a:srgbClr val="FBAE40"/>
          </p15:clr>
        </p15:guide>
        <p15:guide id="3" pos="4656">
          <p15:clr>
            <a:srgbClr val="FBAE40"/>
          </p15:clr>
        </p15:guide>
        <p15:guide id="4" pos="5927">
          <p15:clr>
            <a:srgbClr val="FBAE40"/>
          </p15:clr>
        </p15:guide>
        <p15:guide id="5" pos="3205">
          <p15:clr>
            <a:srgbClr val="FBAE40"/>
          </p15:clr>
        </p15:guide>
        <p15:guide id="6" pos="4475">
          <p15:clr>
            <a:srgbClr val="FBAE40"/>
          </p15:clr>
        </p15:guide>
        <p15:guide id="7" pos="6108">
          <p15:clr>
            <a:srgbClr val="FBAE40"/>
          </p15:clr>
        </p15:guide>
        <p15:guide id="8" pos="157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9A77-EFCB-4621-8D64-A8241AED05E8}"/>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6" name="Footer Placeholder 5">
            <a:extLst>
              <a:ext uri="{FF2B5EF4-FFF2-40B4-BE49-F238E27FC236}">
                <a16:creationId xmlns:a16="http://schemas.microsoft.com/office/drawing/2014/main" id="{48F7490C-ACB0-4090-B843-645F417736C6}"/>
              </a:ext>
            </a:extLst>
          </p:cNvPr>
          <p:cNvSpPr>
            <a:spLocks noGrp="1"/>
          </p:cNvSpPr>
          <p:nvPr>
            <p:ph type="ftr" sz="quarter" idx="10"/>
          </p:nvPr>
        </p:nvSpPr>
        <p:spPr/>
        <p:txBody>
          <a:bodyPr/>
          <a:lstStyle/>
          <a:p>
            <a:r>
              <a:rPr lang="en-US"/>
              <a:t>Restricted – Beschränkter Zugriff</a:t>
            </a:r>
            <a:endParaRPr lang="de-DE" dirty="0"/>
          </a:p>
        </p:txBody>
      </p:sp>
      <p:sp>
        <p:nvSpPr>
          <p:cNvPr id="7" name="Slide Number Placeholder 6">
            <a:extLst>
              <a:ext uri="{FF2B5EF4-FFF2-40B4-BE49-F238E27FC236}">
                <a16:creationId xmlns:a16="http://schemas.microsoft.com/office/drawing/2014/main" id="{9418D81A-B3EA-4B95-AD23-E3B5AF16075E}"/>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085811DE-5760-4395-AC7C-4C66FF5AF1B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40993650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p>
            <a:r>
              <a:rPr lang="en-US"/>
              <a:t>Restricted – Beschränkter Zugriff</a:t>
            </a:r>
            <a:endParaRPr lang="de-DE" dirty="0"/>
          </a:p>
        </p:txBody>
      </p:sp>
      <p:sp>
        <p:nvSpPr>
          <p:cNvPr id="6" name="Slide Number Placeholder 5">
            <a:extLst>
              <a:ext uri="{FF2B5EF4-FFF2-40B4-BE49-F238E27FC236}">
                <a16:creationId xmlns:a16="http://schemas.microsoft.com/office/drawing/2014/main" id="{992FC71B-FB79-40DB-A8C3-A85F89F40D7F}"/>
              </a:ext>
            </a:extLst>
          </p:cNvPr>
          <p:cNvSpPr>
            <a:spLocks noGrp="1"/>
          </p:cNvSpPr>
          <p:nvPr>
            <p:ph type="sldNum" sz="quarter" idx="11"/>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2915600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Closing-1">
    <p:bg>
      <p:bgPr>
        <a:solidFill>
          <a:schemeClr val="tx2"/>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pic>
        <p:nvPicPr>
          <p:cNvPr id="4" name="Grafik 2">
            <a:extLst>
              <a:ext uri="{FF2B5EF4-FFF2-40B4-BE49-F238E27FC236}">
                <a16:creationId xmlns:a16="http://schemas.microsoft.com/office/drawing/2014/main" id="{6C771000-C5B7-4F13-916C-A1E5A28A862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33566" y="2665698"/>
            <a:ext cx="5324867" cy="1526603"/>
          </a:xfrm>
          <a:prstGeom prst="rect">
            <a:avLst/>
          </a:prstGeom>
        </p:spPr>
      </p:pic>
    </p:spTree>
    <p:extLst>
      <p:ext uri="{BB962C8B-B14F-4D97-AF65-F5344CB8AC3E}">
        <p14:creationId xmlns:p14="http://schemas.microsoft.com/office/powerpoint/2010/main" val="16105413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Closing-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pic>
        <p:nvPicPr>
          <p:cNvPr id="4" name="Grafik 2">
            <a:extLst>
              <a:ext uri="{FF2B5EF4-FFF2-40B4-BE49-F238E27FC236}">
                <a16:creationId xmlns:a16="http://schemas.microsoft.com/office/drawing/2014/main" id="{6C771000-C5B7-4F13-916C-A1E5A28A862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433566" y="2665698"/>
            <a:ext cx="5324867" cy="1526603"/>
          </a:xfrm>
          <a:prstGeom prst="rect">
            <a:avLst/>
          </a:prstGeom>
        </p:spPr>
      </p:pic>
    </p:spTree>
    <p:extLst>
      <p:ext uri="{BB962C8B-B14F-4D97-AF65-F5344CB8AC3E}">
        <p14:creationId xmlns:p14="http://schemas.microsoft.com/office/powerpoint/2010/main" val="29631147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Closing-3">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tx1"/>
                </a:solidFill>
              </a:defRPr>
            </a:lvl1pPr>
          </a:lstStyle>
          <a:p>
            <a:r>
              <a:rPr lang="en-US"/>
              <a:t>Restricted – Beschränkter Zugriff</a:t>
            </a:r>
            <a:endParaRPr lang="de-DE" dirty="0"/>
          </a:p>
        </p:txBody>
      </p:sp>
      <p:pic>
        <p:nvPicPr>
          <p:cNvPr id="6" name="Grafik 2">
            <a:extLst>
              <a:ext uri="{FF2B5EF4-FFF2-40B4-BE49-F238E27FC236}">
                <a16:creationId xmlns:a16="http://schemas.microsoft.com/office/drawing/2014/main" id="{94EE0611-DDF1-4E04-835F-2503DD500B0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33565" y="2689491"/>
            <a:ext cx="5324867" cy="1529644"/>
          </a:xfrm>
          <a:prstGeom prst="rect">
            <a:avLst/>
          </a:prstGeom>
        </p:spPr>
      </p:pic>
    </p:spTree>
    <p:extLst>
      <p:ext uri="{BB962C8B-B14F-4D97-AF65-F5344CB8AC3E}">
        <p14:creationId xmlns:p14="http://schemas.microsoft.com/office/powerpoint/2010/main" val="19055086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blank" preserve="1">
  <p:cSld name="Closing-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tx1"/>
                </a:solidFill>
              </a:defRPr>
            </a:lvl1pPr>
          </a:lstStyle>
          <a:p>
            <a:r>
              <a:rPr lang="en-US"/>
              <a:t>Restricted – Beschränkter Zugriff</a:t>
            </a:r>
            <a:endParaRPr lang="de-DE" dirty="0"/>
          </a:p>
        </p:txBody>
      </p:sp>
      <p:pic>
        <p:nvPicPr>
          <p:cNvPr id="6" name="Grafik 2">
            <a:extLst>
              <a:ext uri="{FF2B5EF4-FFF2-40B4-BE49-F238E27FC236}">
                <a16:creationId xmlns:a16="http://schemas.microsoft.com/office/drawing/2014/main" id="{94EE0611-DDF1-4E04-835F-2503DD500B0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433565" y="2689491"/>
            <a:ext cx="5324867" cy="1529644"/>
          </a:xfrm>
          <a:prstGeom prst="rect">
            <a:avLst/>
          </a:prstGeom>
        </p:spPr>
      </p:pic>
    </p:spTree>
    <p:extLst>
      <p:ext uri="{BB962C8B-B14F-4D97-AF65-F5344CB8AC3E}">
        <p14:creationId xmlns:p14="http://schemas.microsoft.com/office/powerpoint/2010/main" val="28884036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rgbClr val="D1D5E4"/>
                </a:solidFill>
              </a:defRPr>
            </a:lvl1pPr>
          </a:lstStyle>
          <a:p>
            <a:r>
              <a:rPr lang="en-US"/>
              <a:t>Restricted – Beschränkter Zugriff</a:t>
            </a:r>
            <a:endParaRPr lang="de-DE" dirty="0"/>
          </a:p>
        </p:txBody>
      </p:sp>
      <p:pic>
        <p:nvPicPr>
          <p:cNvPr id="6" name="Grafik 5">
            <a:extLst>
              <a:ext uri="{FF2B5EF4-FFF2-40B4-BE49-F238E27FC236}">
                <a16:creationId xmlns:a16="http://schemas.microsoft.com/office/drawing/2014/main" id="{ED06AB12-8A9A-4A64-5BA1-4CCA46BA1F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3241" y="537001"/>
            <a:ext cx="2519997" cy="759885"/>
          </a:xfrm>
          <a:prstGeom prst="rect">
            <a:avLst/>
          </a:prstGeom>
        </p:spPr>
      </p:pic>
    </p:spTree>
    <p:extLst>
      <p:ext uri="{BB962C8B-B14F-4D97-AF65-F5344CB8AC3E}">
        <p14:creationId xmlns:p14="http://schemas.microsoft.com/office/powerpoint/2010/main" val="30619353"/>
      </p:ext>
    </p:extLst>
  </p:cSld>
  <p:clrMapOvr>
    <a:masterClrMapping/>
  </p:clrMapOvr>
  <p:extLst>
    <p:ext uri="{DCECCB84-F9BA-43D5-87BE-67443E8EF086}">
      <p15:sldGuideLst xmlns:p15="http://schemas.microsoft.com/office/powerpoint/2012/main">
        <p15:guide id="1" orient="horz" pos="1616">
          <p15:clr>
            <a:srgbClr val="FBAE40"/>
          </p15:clr>
        </p15:guide>
        <p15:guide id="2" orient="horz" pos="2568">
          <p15:clr>
            <a:srgbClr val="FBAE40"/>
          </p15:clr>
        </p15:guide>
        <p15:guide id="3" orient="horz" pos="2659">
          <p15:clr>
            <a:srgbClr val="FBAE40"/>
          </p15:clr>
        </p15:guide>
        <p15:guide id="4" orient="horz" pos="3339">
          <p15:clr>
            <a:srgbClr val="FBAE40"/>
          </p15:clr>
        </p15:guide>
        <p15:guide id="5" pos="61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bg1"/>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rgbClr val="D1D5E4"/>
                </a:solidFill>
              </a:defRPr>
            </a:lvl1pPr>
          </a:lstStyle>
          <a:p>
            <a:r>
              <a:rPr lang="en-US"/>
              <a:t>Restricted – Beschränkter Zugriff</a:t>
            </a:r>
            <a:endParaRPr lang="de-DE" dirty="0"/>
          </a:p>
        </p:txBody>
      </p:sp>
      <p:pic>
        <p:nvPicPr>
          <p:cNvPr id="6" name="Grafik 5">
            <a:extLst>
              <a:ext uri="{FF2B5EF4-FFF2-40B4-BE49-F238E27FC236}">
                <a16:creationId xmlns:a16="http://schemas.microsoft.com/office/drawing/2014/main" id="{B4EC28F7-2F99-5F00-8064-1C8FC6B5831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63241" y="537001"/>
            <a:ext cx="2519997" cy="759885"/>
          </a:xfrm>
          <a:prstGeom prst="rect">
            <a:avLst/>
          </a:prstGeom>
        </p:spPr>
      </p:pic>
    </p:spTree>
    <p:extLst>
      <p:ext uri="{BB962C8B-B14F-4D97-AF65-F5344CB8AC3E}">
        <p14:creationId xmlns:p14="http://schemas.microsoft.com/office/powerpoint/2010/main" val="2856597498"/>
      </p:ext>
    </p:extLst>
  </p:cSld>
  <p:clrMapOvr>
    <a:masterClrMapping/>
  </p:clrMapOvr>
  <p:extLst>
    <p:ext uri="{DCECCB84-F9BA-43D5-87BE-67443E8EF086}">
      <p15:sldGuideLst xmlns:p15="http://schemas.microsoft.com/office/powerpoint/2012/main">
        <p15:guide id="1" orient="horz" pos="1616">
          <p15:clr>
            <a:srgbClr val="FBAE40"/>
          </p15:clr>
        </p15:guide>
        <p15:guide id="2" orient="horz" pos="2568">
          <p15:clr>
            <a:srgbClr val="FBAE40"/>
          </p15:clr>
        </p15:guide>
        <p15:guide id="3" orient="horz" pos="2659">
          <p15:clr>
            <a:srgbClr val="FBAE40"/>
          </p15:clr>
        </p15:guide>
        <p15:guide id="4" orient="horz" pos="3339">
          <p15:clr>
            <a:srgbClr val="FBAE40"/>
          </p15:clr>
        </p15:guide>
        <p15:guide id="5" pos="61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tx2"/>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2" cy="284476"/>
          </a:xfrm>
        </p:spPr>
        <p:txBody>
          <a:bodyPr/>
          <a:lstStyle>
            <a:lvl1pPr algn="l">
              <a:defRPr>
                <a:solidFill>
                  <a:schemeClr val="tx1"/>
                </a:solidFill>
              </a:defRPr>
            </a:lvl1pPr>
          </a:lstStyle>
          <a:p>
            <a:r>
              <a:rPr lang="en-US"/>
              <a:t>Restricted – Beschränkter Zugriff</a:t>
            </a:r>
            <a:endParaRPr lang="de-DE" dirty="0"/>
          </a:p>
        </p:txBody>
      </p:sp>
      <p:pic>
        <p:nvPicPr>
          <p:cNvPr id="6" name="Grafik 5">
            <a:extLst>
              <a:ext uri="{FF2B5EF4-FFF2-40B4-BE49-F238E27FC236}">
                <a16:creationId xmlns:a16="http://schemas.microsoft.com/office/drawing/2014/main" id="{3B2DBB31-05ED-875A-C1E3-099DB77C46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63241" y="537001"/>
            <a:ext cx="2519997" cy="759884"/>
          </a:xfrm>
          <a:prstGeom prst="rect">
            <a:avLst/>
          </a:prstGeom>
        </p:spPr>
      </p:pic>
    </p:spTree>
    <p:extLst>
      <p:ext uri="{BB962C8B-B14F-4D97-AF65-F5344CB8AC3E}">
        <p14:creationId xmlns:p14="http://schemas.microsoft.com/office/powerpoint/2010/main" val="1260992952"/>
      </p:ext>
    </p:extLst>
  </p:cSld>
  <p:clrMapOvr>
    <a:masterClrMapping/>
  </p:clrMapOvr>
  <p:extLst>
    <p:ext uri="{DCECCB84-F9BA-43D5-87BE-67443E8EF086}">
      <p15:sldGuideLst xmlns:p15="http://schemas.microsoft.com/office/powerpoint/2012/main">
        <p15:guide id="1" orient="horz" pos="1616">
          <p15:clr>
            <a:srgbClr val="FBAE40"/>
          </p15:clr>
        </p15:guide>
        <p15:guide id="2" orient="horz" pos="2568">
          <p15:clr>
            <a:srgbClr val="FBAE40"/>
          </p15:clr>
        </p15:guide>
        <p15:guide id="3" orient="horz" pos="2659">
          <p15:clr>
            <a:srgbClr val="FBAE40"/>
          </p15:clr>
        </p15:guide>
        <p15:guide id="4" orient="horz" pos="3339">
          <p15:clr>
            <a:srgbClr val="FBAE40"/>
          </p15:clr>
        </p15:guide>
        <p15:guide id="5" pos="61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ex-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[Index title]</a:t>
            </a:r>
            <a:endParaRPr lang="de-DE" dirty="0"/>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9" name="Marcador de texto 83">
            <a:extLst>
              <a:ext uri="{FF2B5EF4-FFF2-40B4-BE49-F238E27FC236}">
                <a16:creationId xmlns:a16="http://schemas.microsoft.com/office/drawing/2014/main" id="{5A28B3E8-E64D-45D8-B93C-1900DC633CA5}"/>
              </a:ext>
            </a:extLst>
          </p:cNvPr>
          <p:cNvSpPr>
            <a:spLocks noGrp="1"/>
          </p:cNvSpPr>
          <p:nvPr>
            <p:ph type="body" sz="quarter" idx="69" hasCustomPrompt="1"/>
          </p:nvPr>
        </p:nvSpPr>
        <p:spPr>
          <a:xfrm>
            <a:off x="489428"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17" name="Textplatzhalter 4">
            <a:extLst>
              <a:ext uri="{FF2B5EF4-FFF2-40B4-BE49-F238E27FC236}">
                <a16:creationId xmlns:a16="http://schemas.microsoft.com/office/drawing/2014/main" id="{1D547610-4888-4392-9B06-BD836DDFB363}"/>
              </a:ext>
            </a:extLst>
          </p:cNvPr>
          <p:cNvSpPr>
            <a:spLocks noGrp="1"/>
          </p:cNvSpPr>
          <p:nvPr>
            <p:ph type="body" sz="quarter" idx="94" hasCustomPrompt="1"/>
          </p:nvPr>
        </p:nvSpPr>
        <p:spPr>
          <a:xfrm>
            <a:off x="489429"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de-DE" noProof="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18" name="Textplatzhalter 8">
            <a:extLst>
              <a:ext uri="{FF2B5EF4-FFF2-40B4-BE49-F238E27FC236}">
                <a16:creationId xmlns:a16="http://schemas.microsoft.com/office/drawing/2014/main" id="{E1B36CE8-5A5C-462D-9DDA-A69B2D9A16BF}"/>
              </a:ext>
            </a:extLst>
          </p:cNvPr>
          <p:cNvSpPr>
            <a:spLocks noGrp="1"/>
          </p:cNvSpPr>
          <p:nvPr>
            <p:ph type="body" sz="quarter" idx="95" hasCustomPrompt="1"/>
          </p:nvPr>
        </p:nvSpPr>
        <p:spPr>
          <a:xfrm>
            <a:off x="489428"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de-DE" noProof="0" dirty="0"/>
              <a:t> </a:t>
            </a:r>
            <a:r>
              <a:rPr lang="es-ES" sz="1700" dirty="0"/>
              <a:t>Content, </a:t>
            </a:r>
            <a:br>
              <a:rPr lang="es-ES" sz="1700" dirty="0"/>
            </a:br>
            <a:r>
              <a:rPr lang="es-ES" sz="1700" dirty="0" err="1"/>
              <a:t>max</a:t>
            </a:r>
            <a:r>
              <a:rPr lang="es-ES" sz="1700" dirty="0"/>
              <a:t>. 2 </a:t>
            </a:r>
            <a:r>
              <a:rPr lang="es-ES" sz="1700" dirty="0" err="1"/>
              <a:t>lines</a:t>
            </a:r>
            <a:r>
              <a:rPr lang="es-ES" sz="1700" dirty="0"/>
              <a:t>]</a:t>
            </a:r>
          </a:p>
        </p:txBody>
      </p:sp>
      <p:sp>
        <p:nvSpPr>
          <p:cNvPr id="34" name="Marcador de texto 83">
            <a:extLst>
              <a:ext uri="{FF2B5EF4-FFF2-40B4-BE49-F238E27FC236}">
                <a16:creationId xmlns:a16="http://schemas.microsoft.com/office/drawing/2014/main" id="{BC9EB4C3-4E10-4D64-A48F-61F8177A1333}"/>
              </a:ext>
            </a:extLst>
          </p:cNvPr>
          <p:cNvSpPr>
            <a:spLocks noGrp="1"/>
          </p:cNvSpPr>
          <p:nvPr>
            <p:ph type="body" sz="quarter" idx="96" hasCustomPrompt="1"/>
          </p:nvPr>
        </p:nvSpPr>
        <p:spPr>
          <a:xfrm>
            <a:off x="3405665"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35" name="Textplatzhalter 4">
            <a:extLst>
              <a:ext uri="{FF2B5EF4-FFF2-40B4-BE49-F238E27FC236}">
                <a16:creationId xmlns:a16="http://schemas.microsoft.com/office/drawing/2014/main" id="{5029655A-8503-4E69-96DF-5FAEAF02F353}"/>
              </a:ext>
            </a:extLst>
          </p:cNvPr>
          <p:cNvSpPr>
            <a:spLocks noGrp="1"/>
          </p:cNvSpPr>
          <p:nvPr>
            <p:ph type="body" sz="quarter" idx="97" hasCustomPrompt="1"/>
          </p:nvPr>
        </p:nvSpPr>
        <p:spPr>
          <a:xfrm>
            <a:off x="3405666"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36" name="Textplatzhalter 8">
            <a:extLst>
              <a:ext uri="{FF2B5EF4-FFF2-40B4-BE49-F238E27FC236}">
                <a16:creationId xmlns:a16="http://schemas.microsoft.com/office/drawing/2014/main" id="{1F086304-78E4-45A1-973F-A48BD2BFADE1}"/>
              </a:ext>
            </a:extLst>
          </p:cNvPr>
          <p:cNvSpPr>
            <a:spLocks noGrp="1"/>
          </p:cNvSpPr>
          <p:nvPr>
            <p:ph type="body" sz="quarter" idx="98" hasCustomPrompt="1"/>
          </p:nvPr>
        </p:nvSpPr>
        <p:spPr>
          <a:xfrm>
            <a:off x="3405665"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de-DE" noProof="0" dirty="0"/>
              <a:t> </a:t>
            </a:r>
            <a:r>
              <a:rPr lang="es-ES" sz="1700" dirty="0"/>
              <a:t>Content, </a:t>
            </a:r>
            <a:br>
              <a:rPr lang="es-ES" sz="1700" dirty="0"/>
            </a:br>
            <a:r>
              <a:rPr lang="es-ES" sz="1700" dirty="0" err="1"/>
              <a:t>max</a:t>
            </a:r>
            <a:r>
              <a:rPr lang="es-ES" sz="1700" dirty="0"/>
              <a:t>. 2 </a:t>
            </a:r>
            <a:r>
              <a:rPr lang="es-ES" sz="1700" dirty="0" err="1"/>
              <a:t>lines</a:t>
            </a:r>
            <a:r>
              <a:rPr lang="es-ES" sz="1700" dirty="0"/>
              <a:t>]</a:t>
            </a:r>
          </a:p>
        </p:txBody>
      </p:sp>
      <p:sp>
        <p:nvSpPr>
          <p:cNvPr id="37" name="Marcador de texto 83">
            <a:extLst>
              <a:ext uri="{FF2B5EF4-FFF2-40B4-BE49-F238E27FC236}">
                <a16:creationId xmlns:a16="http://schemas.microsoft.com/office/drawing/2014/main" id="{1842456A-E355-4BF1-BD76-22A9F2B7390B}"/>
              </a:ext>
            </a:extLst>
          </p:cNvPr>
          <p:cNvSpPr>
            <a:spLocks noGrp="1"/>
          </p:cNvSpPr>
          <p:nvPr>
            <p:ph type="body" sz="quarter" idx="99" hasCustomPrompt="1"/>
          </p:nvPr>
        </p:nvSpPr>
        <p:spPr>
          <a:xfrm>
            <a:off x="6321903"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38" name="Textplatzhalter 4">
            <a:extLst>
              <a:ext uri="{FF2B5EF4-FFF2-40B4-BE49-F238E27FC236}">
                <a16:creationId xmlns:a16="http://schemas.microsoft.com/office/drawing/2014/main" id="{988A1204-4BE5-4CC7-9698-36B9DDB65EEC}"/>
              </a:ext>
            </a:extLst>
          </p:cNvPr>
          <p:cNvSpPr>
            <a:spLocks noGrp="1"/>
          </p:cNvSpPr>
          <p:nvPr>
            <p:ph type="body" sz="quarter" idx="100" hasCustomPrompt="1"/>
          </p:nvPr>
        </p:nvSpPr>
        <p:spPr>
          <a:xfrm>
            <a:off x="6321904"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39" name="Textplatzhalter 8">
            <a:extLst>
              <a:ext uri="{FF2B5EF4-FFF2-40B4-BE49-F238E27FC236}">
                <a16:creationId xmlns:a16="http://schemas.microsoft.com/office/drawing/2014/main" id="{292A0DF8-16D8-476A-A11F-113867B0FF28}"/>
              </a:ext>
            </a:extLst>
          </p:cNvPr>
          <p:cNvSpPr>
            <a:spLocks noGrp="1"/>
          </p:cNvSpPr>
          <p:nvPr>
            <p:ph type="body" sz="quarter" idx="101" hasCustomPrompt="1"/>
          </p:nvPr>
        </p:nvSpPr>
        <p:spPr>
          <a:xfrm>
            <a:off x="6321903"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de-DE" noProof="0" dirty="0"/>
              <a:t> </a:t>
            </a:r>
            <a:r>
              <a:rPr lang="es-ES" sz="1700" dirty="0"/>
              <a:t>Content, </a:t>
            </a:r>
            <a:br>
              <a:rPr lang="es-ES" sz="1700" dirty="0"/>
            </a:br>
            <a:r>
              <a:rPr lang="es-ES" sz="1700" dirty="0" err="1"/>
              <a:t>max</a:t>
            </a:r>
            <a:r>
              <a:rPr lang="es-ES" sz="1700" dirty="0"/>
              <a:t>. 2 </a:t>
            </a:r>
            <a:r>
              <a:rPr lang="es-ES" sz="1700" dirty="0" err="1"/>
              <a:t>lines</a:t>
            </a:r>
            <a:r>
              <a:rPr lang="es-ES" sz="1700" dirty="0"/>
              <a:t>]</a:t>
            </a:r>
          </a:p>
        </p:txBody>
      </p:sp>
      <p:sp>
        <p:nvSpPr>
          <p:cNvPr id="40" name="Marcador de texto 83">
            <a:extLst>
              <a:ext uri="{FF2B5EF4-FFF2-40B4-BE49-F238E27FC236}">
                <a16:creationId xmlns:a16="http://schemas.microsoft.com/office/drawing/2014/main" id="{71F3D73C-5B65-43C1-B3F2-B123D594EC01}"/>
              </a:ext>
            </a:extLst>
          </p:cNvPr>
          <p:cNvSpPr>
            <a:spLocks noGrp="1"/>
          </p:cNvSpPr>
          <p:nvPr>
            <p:ph type="body" sz="quarter" idx="102" hasCustomPrompt="1"/>
          </p:nvPr>
        </p:nvSpPr>
        <p:spPr>
          <a:xfrm>
            <a:off x="9238141"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1" name="Textplatzhalter 4">
            <a:extLst>
              <a:ext uri="{FF2B5EF4-FFF2-40B4-BE49-F238E27FC236}">
                <a16:creationId xmlns:a16="http://schemas.microsoft.com/office/drawing/2014/main" id="{CA812586-23A5-41F9-B670-DA16BEA6C3C9}"/>
              </a:ext>
            </a:extLst>
          </p:cNvPr>
          <p:cNvSpPr>
            <a:spLocks noGrp="1"/>
          </p:cNvSpPr>
          <p:nvPr>
            <p:ph type="body" sz="quarter" idx="103" hasCustomPrompt="1"/>
          </p:nvPr>
        </p:nvSpPr>
        <p:spPr>
          <a:xfrm>
            <a:off x="9238142"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de-DE" noProof="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2" name="Textplatzhalter 8">
            <a:extLst>
              <a:ext uri="{FF2B5EF4-FFF2-40B4-BE49-F238E27FC236}">
                <a16:creationId xmlns:a16="http://schemas.microsoft.com/office/drawing/2014/main" id="{3EEE5695-95AE-43FC-B0D0-E668F123249F}"/>
              </a:ext>
            </a:extLst>
          </p:cNvPr>
          <p:cNvSpPr>
            <a:spLocks noGrp="1"/>
          </p:cNvSpPr>
          <p:nvPr>
            <p:ph type="body" sz="quarter" idx="104" hasCustomPrompt="1"/>
          </p:nvPr>
        </p:nvSpPr>
        <p:spPr>
          <a:xfrm>
            <a:off x="9238141"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de-DE" noProof="0" dirty="0"/>
              <a:t> </a:t>
            </a:r>
            <a:r>
              <a:rPr lang="es-ES" sz="1700" dirty="0"/>
              <a:t>Content, </a:t>
            </a:r>
            <a:br>
              <a:rPr lang="es-ES" sz="1700" dirty="0"/>
            </a:br>
            <a:r>
              <a:rPr lang="es-ES" sz="1700" dirty="0" err="1"/>
              <a:t>max</a:t>
            </a:r>
            <a:r>
              <a:rPr lang="es-ES" sz="1700" dirty="0"/>
              <a:t>. 2 </a:t>
            </a:r>
            <a:r>
              <a:rPr lang="es-ES" sz="1700" dirty="0" err="1"/>
              <a:t>lines</a:t>
            </a:r>
            <a:r>
              <a:rPr lang="es-ES" sz="1700" dirty="0"/>
              <a:t>]</a:t>
            </a:r>
          </a:p>
        </p:txBody>
      </p:sp>
      <p:sp>
        <p:nvSpPr>
          <p:cNvPr id="43" name="Marcador de texto 83">
            <a:extLst>
              <a:ext uri="{FF2B5EF4-FFF2-40B4-BE49-F238E27FC236}">
                <a16:creationId xmlns:a16="http://schemas.microsoft.com/office/drawing/2014/main" id="{72C17871-59E7-4B80-AD60-EAD3E13A3E7C}"/>
              </a:ext>
            </a:extLst>
          </p:cNvPr>
          <p:cNvSpPr>
            <a:spLocks noGrp="1"/>
          </p:cNvSpPr>
          <p:nvPr>
            <p:ph type="body" sz="quarter" idx="105" hasCustomPrompt="1"/>
          </p:nvPr>
        </p:nvSpPr>
        <p:spPr>
          <a:xfrm>
            <a:off x="489428"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4" name="Textplatzhalter 4">
            <a:extLst>
              <a:ext uri="{FF2B5EF4-FFF2-40B4-BE49-F238E27FC236}">
                <a16:creationId xmlns:a16="http://schemas.microsoft.com/office/drawing/2014/main" id="{039102C3-6724-4A20-8FB2-39DB43CDBFEF}"/>
              </a:ext>
            </a:extLst>
          </p:cNvPr>
          <p:cNvSpPr>
            <a:spLocks noGrp="1"/>
          </p:cNvSpPr>
          <p:nvPr>
            <p:ph type="body" sz="quarter" idx="106" hasCustomPrompt="1"/>
          </p:nvPr>
        </p:nvSpPr>
        <p:spPr>
          <a:xfrm>
            <a:off x="489429"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5" name="Textplatzhalter 8">
            <a:extLst>
              <a:ext uri="{FF2B5EF4-FFF2-40B4-BE49-F238E27FC236}">
                <a16:creationId xmlns:a16="http://schemas.microsoft.com/office/drawing/2014/main" id="{E67CFF4A-B5AB-486B-8348-2B5E65DA91AC}"/>
              </a:ext>
            </a:extLst>
          </p:cNvPr>
          <p:cNvSpPr>
            <a:spLocks noGrp="1"/>
          </p:cNvSpPr>
          <p:nvPr>
            <p:ph type="body" sz="quarter" idx="107" hasCustomPrompt="1"/>
          </p:nvPr>
        </p:nvSpPr>
        <p:spPr>
          <a:xfrm>
            <a:off x="489428" y="5337638"/>
            <a:ext cx="2474434" cy="536575"/>
          </a:xfrm>
          <a:prstGeom prst="rect">
            <a:avLst/>
          </a:prstGeom>
        </p:spPr>
        <p:txBody>
          <a:bodyPr lIns="0">
            <a:noAutofit/>
          </a:bodyPr>
          <a:lstStyle>
            <a:lvl1pPr>
              <a:lnSpc>
                <a:spcPct val="100000"/>
              </a:lnSpc>
              <a:spcBef>
                <a:spcPts val="0"/>
              </a:spcBef>
              <a:defRPr b="0"/>
            </a:lvl1pPr>
          </a:lstStyle>
          <a:p>
            <a:r>
              <a:rPr lang="de-DE" noProof="0" dirty="0"/>
              <a:t>[</a:t>
            </a:r>
            <a:r>
              <a:rPr lang="de-DE" noProof="0" dirty="0" err="1"/>
              <a:t>Section</a:t>
            </a:r>
            <a:r>
              <a:rPr lang="de-DE" noProof="0" dirty="0"/>
              <a:t> </a:t>
            </a:r>
            <a:r>
              <a:rPr lang="es-ES" sz="1700" dirty="0"/>
              <a:t>Content, </a:t>
            </a:r>
            <a:br>
              <a:rPr lang="es-ES" sz="1700" dirty="0"/>
            </a:br>
            <a:r>
              <a:rPr lang="es-ES" sz="1700" dirty="0" err="1"/>
              <a:t>max</a:t>
            </a:r>
            <a:r>
              <a:rPr lang="es-ES" sz="1700" dirty="0"/>
              <a:t>. 2 </a:t>
            </a:r>
            <a:r>
              <a:rPr lang="es-ES" sz="1700" dirty="0" err="1"/>
              <a:t>lines</a:t>
            </a:r>
            <a:r>
              <a:rPr lang="es-ES" sz="1700" dirty="0"/>
              <a:t>]</a:t>
            </a:r>
          </a:p>
        </p:txBody>
      </p:sp>
      <p:sp>
        <p:nvSpPr>
          <p:cNvPr id="46" name="Marcador de texto 83">
            <a:extLst>
              <a:ext uri="{FF2B5EF4-FFF2-40B4-BE49-F238E27FC236}">
                <a16:creationId xmlns:a16="http://schemas.microsoft.com/office/drawing/2014/main" id="{A50D3A72-DCA3-4900-A841-0DF5492757F7}"/>
              </a:ext>
            </a:extLst>
          </p:cNvPr>
          <p:cNvSpPr>
            <a:spLocks noGrp="1"/>
          </p:cNvSpPr>
          <p:nvPr>
            <p:ph type="body" sz="quarter" idx="108" hasCustomPrompt="1"/>
          </p:nvPr>
        </p:nvSpPr>
        <p:spPr>
          <a:xfrm>
            <a:off x="3405665"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7" name="Textplatzhalter 4">
            <a:extLst>
              <a:ext uri="{FF2B5EF4-FFF2-40B4-BE49-F238E27FC236}">
                <a16:creationId xmlns:a16="http://schemas.microsoft.com/office/drawing/2014/main" id="{1BDA7AE3-2946-48B1-BB5D-2E65D4DE8552}"/>
              </a:ext>
            </a:extLst>
          </p:cNvPr>
          <p:cNvSpPr>
            <a:spLocks noGrp="1"/>
          </p:cNvSpPr>
          <p:nvPr>
            <p:ph type="body" sz="quarter" idx="109" hasCustomPrompt="1"/>
          </p:nvPr>
        </p:nvSpPr>
        <p:spPr>
          <a:xfrm>
            <a:off x="3405666"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8" name="Textplatzhalter 8">
            <a:extLst>
              <a:ext uri="{FF2B5EF4-FFF2-40B4-BE49-F238E27FC236}">
                <a16:creationId xmlns:a16="http://schemas.microsoft.com/office/drawing/2014/main" id="{F8E8C15F-3CB3-43E6-95CD-E2B1F2DEA3FF}"/>
              </a:ext>
            </a:extLst>
          </p:cNvPr>
          <p:cNvSpPr>
            <a:spLocks noGrp="1"/>
          </p:cNvSpPr>
          <p:nvPr>
            <p:ph type="body" sz="quarter" idx="110" hasCustomPrompt="1"/>
          </p:nvPr>
        </p:nvSpPr>
        <p:spPr>
          <a:xfrm>
            <a:off x="3405665"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9" name="Marcador de texto 83">
            <a:extLst>
              <a:ext uri="{FF2B5EF4-FFF2-40B4-BE49-F238E27FC236}">
                <a16:creationId xmlns:a16="http://schemas.microsoft.com/office/drawing/2014/main" id="{70CBA818-D34F-4E24-BDB5-7B1D41AB4F22}"/>
              </a:ext>
            </a:extLst>
          </p:cNvPr>
          <p:cNvSpPr>
            <a:spLocks noGrp="1"/>
          </p:cNvSpPr>
          <p:nvPr>
            <p:ph type="body" sz="quarter" idx="111" hasCustomPrompt="1"/>
          </p:nvPr>
        </p:nvSpPr>
        <p:spPr>
          <a:xfrm>
            <a:off x="6321903"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50" name="Textplatzhalter 4">
            <a:extLst>
              <a:ext uri="{FF2B5EF4-FFF2-40B4-BE49-F238E27FC236}">
                <a16:creationId xmlns:a16="http://schemas.microsoft.com/office/drawing/2014/main" id="{9F5AAB38-0339-4BBC-ADE8-28FCC86D7EF3}"/>
              </a:ext>
            </a:extLst>
          </p:cNvPr>
          <p:cNvSpPr>
            <a:spLocks noGrp="1"/>
          </p:cNvSpPr>
          <p:nvPr>
            <p:ph type="body" sz="quarter" idx="112" hasCustomPrompt="1"/>
          </p:nvPr>
        </p:nvSpPr>
        <p:spPr>
          <a:xfrm>
            <a:off x="6321904"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de-DE" noProof="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51" name="Textplatzhalter 8">
            <a:extLst>
              <a:ext uri="{FF2B5EF4-FFF2-40B4-BE49-F238E27FC236}">
                <a16:creationId xmlns:a16="http://schemas.microsoft.com/office/drawing/2014/main" id="{02860E13-705B-4650-B3D1-A8D527073366}"/>
              </a:ext>
            </a:extLst>
          </p:cNvPr>
          <p:cNvSpPr>
            <a:spLocks noGrp="1"/>
          </p:cNvSpPr>
          <p:nvPr>
            <p:ph type="body" sz="quarter" idx="113" hasCustomPrompt="1"/>
          </p:nvPr>
        </p:nvSpPr>
        <p:spPr>
          <a:xfrm>
            <a:off x="6321903"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52" name="Marcador de texto 83">
            <a:extLst>
              <a:ext uri="{FF2B5EF4-FFF2-40B4-BE49-F238E27FC236}">
                <a16:creationId xmlns:a16="http://schemas.microsoft.com/office/drawing/2014/main" id="{CE495606-696D-4954-8229-A895B3C7E4E9}"/>
              </a:ext>
            </a:extLst>
          </p:cNvPr>
          <p:cNvSpPr>
            <a:spLocks noGrp="1"/>
          </p:cNvSpPr>
          <p:nvPr>
            <p:ph type="body" sz="quarter" idx="114" hasCustomPrompt="1"/>
          </p:nvPr>
        </p:nvSpPr>
        <p:spPr>
          <a:xfrm>
            <a:off x="9238141"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53" name="Textplatzhalter 4">
            <a:extLst>
              <a:ext uri="{FF2B5EF4-FFF2-40B4-BE49-F238E27FC236}">
                <a16:creationId xmlns:a16="http://schemas.microsoft.com/office/drawing/2014/main" id="{53C69FDD-7612-4C32-ADB7-970B14192974}"/>
              </a:ext>
            </a:extLst>
          </p:cNvPr>
          <p:cNvSpPr>
            <a:spLocks noGrp="1"/>
          </p:cNvSpPr>
          <p:nvPr>
            <p:ph type="body" sz="quarter" idx="115" hasCustomPrompt="1"/>
          </p:nvPr>
        </p:nvSpPr>
        <p:spPr>
          <a:xfrm>
            <a:off x="9238142"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de-DE" noProof="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54" name="Textplatzhalter 8">
            <a:extLst>
              <a:ext uri="{FF2B5EF4-FFF2-40B4-BE49-F238E27FC236}">
                <a16:creationId xmlns:a16="http://schemas.microsoft.com/office/drawing/2014/main" id="{9ABD9B02-63FF-403E-984C-A4913D9EFB10}"/>
              </a:ext>
            </a:extLst>
          </p:cNvPr>
          <p:cNvSpPr>
            <a:spLocks noGrp="1"/>
          </p:cNvSpPr>
          <p:nvPr>
            <p:ph type="body" sz="quarter" idx="116" hasCustomPrompt="1"/>
          </p:nvPr>
        </p:nvSpPr>
        <p:spPr>
          <a:xfrm>
            <a:off x="9238141"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Tree>
    <p:extLst>
      <p:ext uri="{BB962C8B-B14F-4D97-AF65-F5344CB8AC3E}">
        <p14:creationId xmlns:p14="http://schemas.microsoft.com/office/powerpoint/2010/main" val="1562688811"/>
      </p:ext>
    </p:extLst>
  </p:cSld>
  <p:clrMapOvr>
    <a:masterClrMapping/>
  </p:clrMapOvr>
  <p:extLst>
    <p:ext uri="{DCECCB84-F9BA-43D5-87BE-67443E8EF086}">
      <p15:sldGuideLst xmlns:p15="http://schemas.microsoft.com/office/powerpoint/2012/main">
        <p15:guide id="1" orient="horz" pos="2296" userDrawn="1">
          <p15:clr>
            <a:srgbClr val="FBAE40"/>
          </p15:clr>
        </p15:guide>
        <p15:guide id="2" orient="horz" pos="2568" userDrawn="1">
          <p15:clr>
            <a:srgbClr val="FBAE40"/>
          </p15:clr>
        </p15:guide>
        <p15:guide id="3" pos="1867" userDrawn="1">
          <p15:clr>
            <a:srgbClr val="FBAE40"/>
          </p15:clr>
        </p15:guide>
        <p15:guide id="4" pos="2139" userDrawn="1">
          <p15:clr>
            <a:srgbClr val="FBAE40"/>
          </p15:clr>
        </p15:guide>
        <p15:guide id="5" pos="5541" userDrawn="1">
          <p15:clr>
            <a:srgbClr val="FBAE40"/>
          </p15:clr>
        </p15:guide>
        <p15:guide id="6" pos="5813"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2A3F-DC50-4F4E-A3B3-B0B58A3308AC}"/>
              </a:ext>
            </a:extLst>
          </p:cNvPr>
          <p:cNvSpPr>
            <a:spLocks noGrp="1"/>
          </p:cNvSpPr>
          <p:nvPr>
            <p:ph type="ctrTitle" hasCustomPrompt="1"/>
          </p:nvPr>
        </p:nvSpPr>
        <p:spPr>
          <a:xfrm>
            <a:off x="479424" y="2565400"/>
            <a:ext cx="9288463" cy="1511300"/>
          </a:xfrm>
          <a:noFill/>
        </p:spPr>
        <p:txBody>
          <a:bodyPr anchor="b" anchorCtr="0"/>
          <a:lstStyle>
            <a:lvl1pPr algn="l">
              <a:defRPr sz="5400">
                <a:solidFill>
                  <a:schemeClr val="tx2"/>
                </a:solidFill>
              </a:defRPr>
            </a:lvl1pPr>
          </a:lstStyle>
          <a:p>
            <a:r>
              <a:rPr lang="en-US" dirty="0"/>
              <a:t>[Presentation title</a:t>
            </a:r>
            <a:br>
              <a:rPr lang="en-US" dirty="0"/>
            </a:br>
            <a:r>
              <a:rPr lang="en-US" dirty="0"/>
              <a:t>max. over two lines]</a:t>
            </a:r>
            <a:endParaRPr lang="de-DE" dirty="0"/>
          </a:p>
        </p:txBody>
      </p:sp>
      <p:sp>
        <p:nvSpPr>
          <p:cNvPr id="3" name="Subtitle 2">
            <a:extLst>
              <a:ext uri="{FF2B5EF4-FFF2-40B4-BE49-F238E27FC236}">
                <a16:creationId xmlns:a16="http://schemas.microsoft.com/office/drawing/2014/main" id="{307F440E-5861-43F6-AC8F-38795A4F8F73}"/>
              </a:ext>
            </a:extLst>
          </p:cNvPr>
          <p:cNvSpPr>
            <a:spLocks noGrp="1"/>
          </p:cNvSpPr>
          <p:nvPr>
            <p:ph type="subTitle" idx="1" hasCustomPrompt="1"/>
          </p:nvPr>
        </p:nvSpPr>
        <p:spPr>
          <a:xfrm>
            <a:off x="479425" y="4221164"/>
            <a:ext cx="9288462" cy="1079500"/>
          </a:xfrm>
        </p:spPr>
        <p:txBody>
          <a:bodyPr anchor="t" anchorCtr="0"/>
          <a:lstStyle>
            <a:lvl1pPr marL="0" indent="0" algn="l">
              <a:lnSpc>
                <a:spcPct val="90000"/>
              </a:lnSpc>
              <a:spcBef>
                <a:spcPts val="0"/>
              </a:spcBef>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DD.MM.YYYY</a:t>
            </a:r>
            <a:br>
              <a:rPr lang="en-US" dirty="0"/>
            </a:br>
            <a:r>
              <a:rPr lang="en-US" dirty="0"/>
              <a:t>Name, Department]</a:t>
            </a:r>
            <a:endParaRPr lang="de-DE" dirty="0"/>
          </a:p>
        </p:txBody>
      </p:sp>
      <p:sp>
        <p:nvSpPr>
          <p:cNvPr id="7" name="Footer Placeholder 6">
            <a:extLst>
              <a:ext uri="{FF2B5EF4-FFF2-40B4-BE49-F238E27FC236}">
                <a16:creationId xmlns:a16="http://schemas.microsoft.com/office/drawing/2014/main" id="{D97D30D4-1463-4102-B273-66A7CF9BEB4A}"/>
              </a:ext>
            </a:extLst>
          </p:cNvPr>
          <p:cNvSpPr>
            <a:spLocks noGrp="1"/>
          </p:cNvSpPr>
          <p:nvPr>
            <p:ph type="ftr" sz="quarter" idx="10"/>
          </p:nvPr>
        </p:nvSpPr>
        <p:spPr>
          <a:xfrm>
            <a:off x="479425" y="6384613"/>
            <a:ext cx="9288463" cy="284476"/>
          </a:xfrm>
        </p:spPr>
        <p:txBody>
          <a:bodyPr/>
          <a:lstStyle>
            <a:lvl1pPr algn="l">
              <a:defRPr>
                <a:solidFill>
                  <a:schemeClr val="tx1"/>
                </a:solidFill>
              </a:defRPr>
            </a:lvl1pPr>
          </a:lstStyle>
          <a:p>
            <a:r>
              <a:rPr lang="en-US"/>
              <a:t>Restricted – Beschränkter Zugriff</a:t>
            </a:r>
            <a:endParaRPr lang="de-DE" dirty="0"/>
          </a:p>
        </p:txBody>
      </p:sp>
      <p:pic>
        <p:nvPicPr>
          <p:cNvPr id="6" name="Grafik 5">
            <a:extLst>
              <a:ext uri="{FF2B5EF4-FFF2-40B4-BE49-F238E27FC236}">
                <a16:creationId xmlns:a16="http://schemas.microsoft.com/office/drawing/2014/main" id="{C4AB23A0-713C-A97C-4E27-12950983273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63241" y="537001"/>
            <a:ext cx="2519997" cy="759884"/>
          </a:xfrm>
          <a:prstGeom prst="rect">
            <a:avLst/>
          </a:prstGeom>
        </p:spPr>
      </p:pic>
    </p:spTree>
    <p:extLst>
      <p:ext uri="{BB962C8B-B14F-4D97-AF65-F5344CB8AC3E}">
        <p14:creationId xmlns:p14="http://schemas.microsoft.com/office/powerpoint/2010/main" val="1188717776"/>
      </p:ext>
    </p:extLst>
  </p:cSld>
  <p:clrMapOvr>
    <a:masterClrMapping/>
  </p:clrMapOvr>
  <p:extLst>
    <p:ext uri="{DCECCB84-F9BA-43D5-87BE-67443E8EF086}">
      <p15:sldGuideLst xmlns:p15="http://schemas.microsoft.com/office/powerpoint/2012/main">
        <p15:guide id="1" orient="horz" pos="1616">
          <p15:clr>
            <a:srgbClr val="FBAE40"/>
          </p15:clr>
        </p15:guide>
        <p15:guide id="2" orient="horz" pos="2568">
          <p15:clr>
            <a:srgbClr val="FBAE40"/>
          </p15:clr>
        </p15:guide>
        <p15:guide id="3" orient="horz" pos="2659">
          <p15:clr>
            <a:srgbClr val="FBAE40"/>
          </p15:clr>
        </p15:guide>
        <p15:guide id="4" orient="horz" pos="3339">
          <p15:clr>
            <a:srgbClr val="FBAE40"/>
          </p15:clr>
        </p15:guide>
        <p15:guide id="5" pos="6153">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dex-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[Index title]</a:t>
            </a:r>
            <a:endParaRPr lang="de-DE" dirty="0"/>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9" name="Marcador de texto 3">
            <a:extLst>
              <a:ext uri="{FF2B5EF4-FFF2-40B4-BE49-F238E27FC236}">
                <a16:creationId xmlns:a16="http://schemas.microsoft.com/office/drawing/2014/main" id="{05989B37-A21F-40ED-8EF4-0C42940106E5}"/>
              </a:ext>
            </a:extLst>
          </p:cNvPr>
          <p:cNvSpPr>
            <a:spLocks noGrp="1"/>
          </p:cNvSpPr>
          <p:nvPr>
            <p:ph type="body" sz="quarter" idx="13" hasCustomPrompt="1"/>
          </p:nvPr>
        </p:nvSpPr>
        <p:spPr>
          <a:xfrm>
            <a:off x="479426" y="1955173"/>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11" name="Marcador de texto 15">
            <a:extLst>
              <a:ext uri="{FF2B5EF4-FFF2-40B4-BE49-F238E27FC236}">
                <a16:creationId xmlns:a16="http://schemas.microsoft.com/office/drawing/2014/main" id="{24488CB0-CBF1-42E8-9B95-B396F89242C7}"/>
              </a:ext>
            </a:extLst>
          </p:cNvPr>
          <p:cNvSpPr>
            <a:spLocks noGrp="1"/>
          </p:cNvSpPr>
          <p:nvPr>
            <p:ph type="body" sz="quarter" idx="15" hasCustomPrompt="1"/>
          </p:nvPr>
        </p:nvSpPr>
        <p:spPr>
          <a:xfrm>
            <a:off x="2228952" y="1631518"/>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28" name="Marcador de texto 83">
            <a:extLst>
              <a:ext uri="{FF2B5EF4-FFF2-40B4-BE49-F238E27FC236}">
                <a16:creationId xmlns:a16="http://schemas.microsoft.com/office/drawing/2014/main" id="{342A556E-B9D5-4597-B9B1-89DEEE0B1A0E}"/>
              </a:ext>
            </a:extLst>
          </p:cNvPr>
          <p:cNvSpPr>
            <a:spLocks noGrp="1"/>
          </p:cNvSpPr>
          <p:nvPr>
            <p:ph type="body" sz="quarter" idx="45" hasCustomPrompt="1"/>
          </p:nvPr>
        </p:nvSpPr>
        <p:spPr>
          <a:xfrm>
            <a:off x="479425" y="1631518"/>
            <a:ext cx="1779033"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49" name="Marcador de texto 3">
            <a:extLst>
              <a:ext uri="{FF2B5EF4-FFF2-40B4-BE49-F238E27FC236}">
                <a16:creationId xmlns:a16="http://schemas.microsoft.com/office/drawing/2014/main" id="{7AAD0CF9-F654-4D4B-BCBD-5328D3A42B0A}"/>
              </a:ext>
            </a:extLst>
          </p:cNvPr>
          <p:cNvSpPr>
            <a:spLocks noGrp="1"/>
          </p:cNvSpPr>
          <p:nvPr>
            <p:ph type="body" sz="quarter" idx="46" hasCustomPrompt="1"/>
          </p:nvPr>
        </p:nvSpPr>
        <p:spPr>
          <a:xfrm>
            <a:off x="479426" y="273758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0" name="Marcador de texto 15">
            <a:extLst>
              <a:ext uri="{FF2B5EF4-FFF2-40B4-BE49-F238E27FC236}">
                <a16:creationId xmlns:a16="http://schemas.microsoft.com/office/drawing/2014/main" id="{24BA68AB-8A58-44B9-B410-DE4942E15493}"/>
              </a:ext>
            </a:extLst>
          </p:cNvPr>
          <p:cNvSpPr>
            <a:spLocks noGrp="1"/>
          </p:cNvSpPr>
          <p:nvPr>
            <p:ph type="body" sz="quarter" idx="47" hasCustomPrompt="1"/>
          </p:nvPr>
        </p:nvSpPr>
        <p:spPr>
          <a:xfrm>
            <a:off x="2228952" y="2413930"/>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51" name="Marcador de texto 83">
            <a:extLst>
              <a:ext uri="{FF2B5EF4-FFF2-40B4-BE49-F238E27FC236}">
                <a16:creationId xmlns:a16="http://schemas.microsoft.com/office/drawing/2014/main" id="{8B4B4487-8570-422D-8F47-16D92B3277D1}"/>
              </a:ext>
            </a:extLst>
          </p:cNvPr>
          <p:cNvSpPr>
            <a:spLocks noGrp="1"/>
          </p:cNvSpPr>
          <p:nvPr>
            <p:ph type="body" sz="quarter" idx="48" hasCustomPrompt="1"/>
          </p:nvPr>
        </p:nvSpPr>
        <p:spPr>
          <a:xfrm>
            <a:off x="479425" y="241393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2" name="Marcador de texto 3">
            <a:extLst>
              <a:ext uri="{FF2B5EF4-FFF2-40B4-BE49-F238E27FC236}">
                <a16:creationId xmlns:a16="http://schemas.microsoft.com/office/drawing/2014/main" id="{55968FD4-E0BD-4C5E-968D-72DDDE20EBEA}"/>
              </a:ext>
            </a:extLst>
          </p:cNvPr>
          <p:cNvSpPr>
            <a:spLocks noGrp="1"/>
          </p:cNvSpPr>
          <p:nvPr>
            <p:ph type="body" sz="quarter" idx="49" hasCustomPrompt="1"/>
          </p:nvPr>
        </p:nvSpPr>
        <p:spPr>
          <a:xfrm>
            <a:off x="479426" y="353587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3" name="Marcador de texto 15">
            <a:extLst>
              <a:ext uri="{FF2B5EF4-FFF2-40B4-BE49-F238E27FC236}">
                <a16:creationId xmlns:a16="http://schemas.microsoft.com/office/drawing/2014/main" id="{4A58620D-0B6F-45CE-BFA8-5D86DAA54F47}"/>
              </a:ext>
            </a:extLst>
          </p:cNvPr>
          <p:cNvSpPr>
            <a:spLocks noGrp="1"/>
          </p:cNvSpPr>
          <p:nvPr>
            <p:ph type="body" sz="quarter" idx="50" hasCustomPrompt="1"/>
          </p:nvPr>
        </p:nvSpPr>
        <p:spPr>
          <a:xfrm>
            <a:off x="2228952" y="3212220"/>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54" name="Marcador de texto 83">
            <a:extLst>
              <a:ext uri="{FF2B5EF4-FFF2-40B4-BE49-F238E27FC236}">
                <a16:creationId xmlns:a16="http://schemas.microsoft.com/office/drawing/2014/main" id="{1D4899CC-AD62-4579-9187-3E94ACAB02A2}"/>
              </a:ext>
            </a:extLst>
          </p:cNvPr>
          <p:cNvSpPr>
            <a:spLocks noGrp="1"/>
          </p:cNvSpPr>
          <p:nvPr>
            <p:ph type="body" sz="quarter" idx="51" hasCustomPrompt="1"/>
          </p:nvPr>
        </p:nvSpPr>
        <p:spPr>
          <a:xfrm>
            <a:off x="479425" y="321222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5" name="Marcador de texto 3">
            <a:extLst>
              <a:ext uri="{FF2B5EF4-FFF2-40B4-BE49-F238E27FC236}">
                <a16:creationId xmlns:a16="http://schemas.microsoft.com/office/drawing/2014/main" id="{518C9491-059C-45F9-85BD-D3725AFCBE63}"/>
              </a:ext>
            </a:extLst>
          </p:cNvPr>
          <p:cNvSpPr>
            <a:spLocks noGrp="1"/>
          </p:cNvSpPr>
          <p:nvPr>
            <p:ph type="body" sz="quarter" idx="52" hasCustomPrompt="1"/>
          </p:nvPr>
        </p:nvSpPr>
        <p:spPr>
          <a:xfrm>
            <a:off x="479426" y="4345154"/>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6" name="Marcador de texto 15">
            <a:extLst>
              <a:ext uri="{FF2B5EF4-FFF2-40B4-BE49-F238E27FC236}">
                <a16:creationId xmlns:a16="http://schemas.microsoft.com/office/drawing/2014/main" id="{049D348D-C7B8-42FD-896C-1E65D16DE952}"/>
              </a:ext>
            </a:extLst>
          </p:cNvPr>
          <p:cNvSpPr>
            <a:spLocks noGrp="1"/>
          </p:cNvSpPr>
          <p:nvPr>
            <p:ph type="body" sz="quarter" idx="53" hasCustomPrompt="1"/>
          </p:nvPr>
        </p:nvSpPr>
        <p:spPr>
          <a:xfrm>
            <a:off x="2228952" y="4021499"/>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57" name="Marcador de texto 83">
            <a:extLst>
              <a:ext uri="{FF2B5EF4-FFF2-40B4-BE49-F238E27FC236}">
                <a16:creationId xmlns:a16="http://schemas.microsoft.com/office/drawing/2014/main" id="{C4070071-DF6C-4C5A-A985-ED177107EBED}"/>
              </a:ext>
            </a:extLst>
          </p:cNvPr>
          <p:cNvSpPr>
            <a:spLocks noGrp="1"/>
          </p:cNvSpPr>
          <p:nvPr>
            <p:ph type="body" sz="quarter" idx="54" hasCustomPrompt="1"/>
          </p:nvPr>
        </p:nvSpPr>
        <p:spPr>
          <a:xfrm>
            <a:off x="479425" y="4021499"/>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58" name="Marcador de texto 3">
            <a:extLst>
              <a:ext uri="{FF2B5EF4-FFF2-40B4-BE49-F238E27FC236}">
                <a16:creationId xmlns:a16="http://schemas.microsoft.com/office/drawing/2014/main" id="{2FE5E765-77AE-41B4-9713-CB3AE5C3BAE4}"/>
              </a:ext>
            </a:extLst>
          </p:cNvPr>
          <p:cNvSpPr>
            <a:spLocks noGrp="1"/>
          </p:cNvSpPr>
          <p:nvPr>
            <p:ph type="body" sz="quarter" idx="55" hasCustomPrompt="1"/>
          </p:nvPr>
        </p:nvSpPr>
        <p:spPr>
          <a:xfrm>
            <a:off x="479426" y="5123761"/>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59" name="Marcador de texto 15">
            <a:extLst>
              <a:ext uri="{FF2B5EF4-FFF2-40B4-BE49-F238E27FC236}">
                <a16:creationId xmlns:a16="http://schemas.microsoft.com/office/drawing/2014/main" id="{56507D22-190D-49A2-9BBD-23D65149AB3B}"/>
              </a:ext>
            </a:extLst>
          </p:cNvPr>
          <p:cNvSpPr>
            <a:spLocks noGrp="1"/>
          </p:cNvSpPr>
          <p:nvPr>
            <p:ph type="body" sz="quarter" idx="56" hasCustomPrompt="1"/>
          </p:nvPr>
        </p:nvSpPr>
        <p:spPr>
          <a:xfrm>
            <a:off x="2228952" y="4800106"/>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0" name="Marcador de texto 83">
            <a:extLst>
              <a:ext uri="{FF2B5EF4-FFF2-40B4-BE49-F238E27FC236}">
                <a16:creationId xmlns:a16="http://schemas.microsoft.com/office/drawing/2014/main" id="{8AE69186-8691-4AC8-8EE3-71F86573F77A}"/>
              </a:ext>
            </a:extLst>
          </p:cNvPr>
          <p:cNvSpPr>
            <a:spLocks noGrp="1"/>
          </p:cNvSpPr>
          <p:nvPr>
            <p:ph type="body" sz="quarter" idx="57" hasCustomPrompt="1"/>
          </p:nvPr>
        </p:nvSpPr>
        <p:spPr>
          <a:xfrm>
            <a:off x="479425" y="4800106"/>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1" name="Marcador de texto 3">
            <a:extLst>
              <a:ext uri="{FF2B5EF4-FFF2-40B4-BE49-F238E27FC236}">
                <a16:creationId xmlns:a16="http://schemas.microsoft.com/office/drawing/2014/main" id="{4F8684C1-B8BA-4362-A17A-D03135DCEB81}"/>
              </a:ext>
            </a:extLst>
          </p:cNvPr>
          <p:cNvSpPr>
            <a:spLocks noGrp="1"/>
          </p:cNvSpPr>
          <p:nvPr>
            <p:ph type="body" sz="quarter" idx="58" hasCustomPrompt="1"/>
          </p:nvPr>
        </p:nvSpPr>
        <p:spPr>
          <a:xfrm>
            <a:off x="6311901" y="1955173"/>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2" name="Marcador de texto 15">
            <a:extLst>
              <a:ext uri="{FF2B5EF4-FFF2-40B4-BE49-F238E27FC236}">
                <a16:creationId xmlns:a16="http://schemas.microsoft.com/office/drawing/2014/main" id="{CC3710CD-AA77-4C9A-AFED-283AC51BDC71}"/>
              </a:ext>
            </a:extLst>
          </p:cNvPr>
          <p:cNvSpPr>
            <a:spLocks noGrp="1"/>
          </p:cNvSpPr>
          <p:nvPr>
            <p:ph type="body" sz="quarter" idx="59" hasCustomPrompt="1"/>
          </p:nvPr>
        </p:nvSpPr>
        <p:spPr>
          <a:xfrm>
            <a:off x="8061427" y="1631518"/>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3" name="Marcador de texto 83">
            <a:extLst>
              <a:ext uri="{FF2B5EF4-FFF2-40B4-BE49-F238E27FC236}">
                <a16:creationId xmlns:a16="http://schemas.microsoft.com/office/drawing/2014/main" id="{9F8A30FF-E62A-4B71-8F82-60E0C9076A0A}"/>
              </a:ext>
            </a:extLst>
          </p:cNvPr>
          <p:cNvSpPr>
            <a:spLocks noGrp="1"/>
          </p:cNvSpPr>
          <p:nvPr>
            <p:ph type="body" sz="quarter" idx="60" hasCustomPrompt="1"/>
          </p:nvPr>
        </p:nvSpPr>
        <p:spPr>
          <a:xfrm>
            <a:off x="6311900" y="1631518"/>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4" name="Marcador de texto 3">
            <a:extLst>
              <a:ext uri="{FF2B5EF4-FFF2-40B4-BE49-F238E27FC236}">
                <a16:creationId xmlns:a16="http://schemas.microsoft.com/office/drawing/2014/main" id="{97AC58F3-433F-4F54-8FC0-925AB56AFA10}"/>
              </a:ext>
            </a:extLst>
          </p:cNvPr>
          <p:cNvSpPr>
            <a:spLocks noGrp="1"/>
          </p:cNvSpPr>
          <p:nvPr>
            <p:ph type="body" sz="quarter" idx="61" hasCustomPrompt="1"/>
          </p:nvPr>
        </p:nvSpPr>
        <p:spPr>
          <a:xfrm>
            <a:off x="6311901" y="273758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5" name="Marcador de texto 15">
            <a:extLst>
              <a:ext uri="{FF2B5EF4-FFF2-40B4-BE49-F238E27FC236}">
                <a16:creationId xmlns:a16="http://schemas.microsoft.com/office/drawing/2014/main" id="{904B2323-972E-42B3-94A3-9D61A80C0642}"/>
              </a:ext>
            </a:extLst>
          </p:cNvPr>
          <p:cNvSpPr>
            <a:spLocks noGrp="1"/>
          </p:cNvSpPr>
          <p:nvPr>
            <p:ph type="body" sz="quarter" idx="62" hasCustomPrompt="1"/>
          </p:nvPr>
        </p:nvSpPr>
        <p:spPr>
          <a:xfrm>
            <a:off x="8061427" y="2413930"/>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6" name="Marcador de texto 83">
            <a:extLst>
              <a:ext uri="{FF2B5EF4-FFF2-40B4-BE49-F238E27FC236}">
                <a16:creationId xmlns:a16="http://schemas.microsoft.com/office/drawing/2014/main" id="{B9909A68-A98B-481F-8E77-AF427B4BD4AE}"/>
              </a:ext>
            </a:extLst>
          </p:cNvPr>
          <p:cNvSpPr>
            <a:spLocks noGrp="1"/>
          </p:cNvSpPr>
          <p:nvPr>
            <p:ph type="body" sz="quarter" idx="63" hasCustomPrompt="1"/>
          </p:nvPr>
        </p:nvSpPr>
        <p:spPr>
          <a:xfrm>
            <a:off x="6311900" y="241393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67" name="Marcador de texto 3">
            <a:extLst>
              <a:ext uri="{FF2B5EF4-FFF2-40B4-BE49-F238E27FC236}">
                <a16:creationId xmlns:a16="http://schemas.microsoft.com/office/drawing/2014/main" id="{0C742AA1-84D8-46A7-AE04-B719E7484949}"/>
              </a:ext>
            </a:extLst>
          </p:cNvPr>
          <p:cNvSpPr>
            <a:spLocks noGrp="1"/>
          </p:cNvSpPr>
          <p:nvPr>
            <p:ph type="body" sz="quarter" idx="64" hasCustomPrompt="1"/>
          </p:nvPr>
        </p:nvSpPr>
        <p:spPr>
          <a:xfrm>
            <a:off x="6311901" y="3535875"/>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68" name="Marcador de texto 15">
            <a:extLst>
              <a:ext uri="{FF2B5EF4-FFF2-40B4-BE49-F238E27FC236}">
                <a16:creationId xmlns:a16="http://schemas.microsoft.com/office/drawing/2014/main" id="{A144223D-2F51-4ACB-A5E8-050431D95F19}"/>
              </a:ext>
            </a:extLst>
          </p:cNvPr>
          <p:cNvSpPr>
            <a:spLocks noGrp="1"/>
          </p:cNvSpPr>
          <p:nvPr>
            <p:ph type="body" sz="quarter" idx="65" hasCustomPrompt="1"/>
          </p:nvPr>
        </p:nvSpPr>
        <p:spPr>
          <a:xfrm>
            <a:off x="8061427" y="3212220"/>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69" name="Marcador de texto 83">
            <a:extLst>
              <a:ext uri="{FF2B5EF4-FFF2-40B4-BE49-F238E27FC236}">
                <a16:creationId xmlns:a16="http://schemas.microsoft.com/office/drawing/2014/main" id="{765D109B-A1A6-4408-96E6-2DE8F8F2AA59}"/>
              </a:ext>
            </a:extLst>
          </p:cNvPr>
          <p:cNvSpPr>
            <a:spLocks noGrp="1"/>
          </p:cNvSpPr>
          <p:nvPr>
            <p:ph type="body" sz="quarter" idx="66" hasCustomPrompt="1"/>
          </p:nvPr>
        </p:nvSpPr>
        <p:spPr>
          <a:xfrm>
            <a:off x="6311900" y="3212220"/>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70" name="Marcador de texto 3">
            <a:extLst>
              <a:ext uri="{FF2B5EF4-FFF2-40B4-BE49-F238E27FC236}">
                <a16:creationId xmlns:a16="http://schemas.microsoft.com/office/drawing/2014/main" id="{F6AF40EA-3698-4F39-B0A7-D7BF1B6B09A4}"/>
              </a:ext>
            </a:extLst>
          </p:cNvPr>
          <p:cNvSpPr>
            <a:spLocks noGrp="1"/>
          </p:cNvSpPr>
          <p:nvPr>
            <p:ph type="body" sz="quarter" idx="67" hasCustomPrompt="1"/>
          </p:nvPr>
        </p:nvSpPr>
        <p:spPr>
          <a:xfrm>
            <a:off x="6311901" y="4345154"/>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71" name="Marcador de texto 15">
            <a:extLst>
              <a:ext uri="{FF2B5EF4-FFF2-40B4-BE49-F238E27FC236}">
                <a16:creationId xmlns:a16="http://schemas.microsoft.com/office/drawing/2014/main" id="{8161FD42-E3B9-4000-A2C6-93A4433D4862}"/>
              </a:ext>
            </a:extLst>
          </p:cNvPr>
          <p:cNvSpPr>
            <a:spLocks noGrp="1"/>
          </p:cNvSpPr>
          <p:nvPr>
            <p:ph type="body" sz="quarter" idx="68" hasCustomPrompt="1"/>
          </p:nvPr>
        </p:nvSpPr>
        <p:spPr>
          <a:xfrm>
            <a:off x="8061427" y="4021499"/>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72" name="Marcador de texto 83">
            <a:extLst>
              <a:ext uri="{FF2B5EF4-FFF2-40B4-BE49-F238E27FC236}">
                <a16:creationId xmlns:a16="http://schemas.microsoft.com/office/drawing/2014/main" id="{1606C338-651A-4633-9150-E37DB8E58E25}"/>
              </a:ext>
            </a:extLst>
          </p:cNvPr>
          <p:cNvSpPr>
            <a:spLocks noGrp="1"/>
          </p:cNvSpPr>
          <p:nvPr>
            <p:ph type="body" sz="quarter" idx="69" hasCustomPrompt="1"/>
          </p:nvPr>
        </p:nvSpPr>
        <p:spPr>
          <a:xfrm>
            <a:off x="6311900" y="4021499"/>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
        <p:nvSpPr>
          <p:cNvPr id="73" name="Marcador de texto 3">
            <a:extLst>
              <a:ext uri="{FF2B5EF4-FFF2-40B4-BE49-F238E27FC236}">
                <a16:creationId xmlns:a16="http://schemas.microsoft.com/office/drawing/2014/main" id="{152F98D6-E32D-4CD3-99C9-AE816590187A}"/>
              </a:ext>
            </a:extLst>
          </p:cNvPr>
          <p:cNvSpPr>
            <a:spLocks noGrp="1"/>
          </p:cNvSpPr>
          <p:nvPr>
            <p:ph type="body" sz="quarter" idx="70" hasCustomPrompt="1"/>
          </p:nvPr>
        </p:nvSpPr>
        <p:spPr>
          <a:xfrm>
            <a:off x="6311901" y="5123761"/>
            <a:ext cx="3455988" cy="458757"/>
          </a:xfrm>
          <a:prstGeom prst="rect">
            <a:avLst/>
          </a:prstGeom>
        </p:spPr>
        <p:txBody>
          <a:bodyPr wrap="square" lIns="0" bIns="180000" numCol="1">
            <a:spAutoFit/>
          </a:bodyPr>
          <a:lstStyle>
            <a:lvl1pPr algn="just">
              <a:defRPr sz="1800">
                <a:solidFill>
                  <a:schemeClr val="tx1"/>
                </a:solidFill>
              </a:defRPr>
            </a:lvl1pPr>
            <a:lvl2pPr algn="l">
              <a:buFontTx/>
              <a:buNone/>
              <a:defRPr/>
            </a:lvl2pPr>
          </a:lstStyle>
          <a:p>
            <a:pPr lvl="0"/>
            <a:r>
              <a:rPr lang="de-DE" noProof="0" dirty="0"/>
              <a:t>[</a:t>
            </a:r>
            <a:r>
              <a:rPr lang="de-DE" noProof="0" dirty="0" err="1"/>
              <a:t>Section</a:t>
            </a:r>
            <a:r>
              <a:rPr lang="de-DE" noProof="0" dirty="0"/>
              <a:t> Content]</a:t>
            </a:r>
          </a:p>
        </p:txBody>
      </p:sp>
      <p:sp>
        <p:nvSpPr>
          <p:cNvPr id="74" name="Marcador de texto 15">
            <a:extLst>
              <a:ext uri="{FF2B5EF4-FFF2-40B4-BE49-F238E27FC236}">
                <a16:creationId xmlns:a16="http://schemas.microsoft.com/office/drawing/2014/main" id="{2E354619-E7E5-48FC-A49F-33A01DF634FB}"/>
              </a:ext>
            </a:extLst>
          </p:cNvPr>
          <p:cNvSpPr>
            <a:spLocks noGrp="1"/>
          </p:cNvSpPr>
          <p:nvPr>
            <p:ph type="body" sz="quarter" idx="71" hasCustomPrompt="1"/>
          </p:nvPr>
        </p:nvSpPr>
        <p:spPr>
          <a:xfrm>
            <a:off x="8061427" y="4800106"/>
            <a:ext cx="3651148" cy="307777"/>
          </a:xfrm>
          <a:prstGeom prst="rect">
            <a:avLst/>
          </a:prstGeom>
        </p:spPr>
        <p:txBody>
          <a:bodyPr wrap="none" lIns="90000" bIns="0">
            <a:spAutoFit/>
          </a:bodyPr>
          <a:lstStyle>
            <a:lvl1pPr algn="r">
              <a:defRPr sz="2000"/>
            </a:lvl1pPr>
            <a:lvl2pPr>
              <a:defRPr sz="2000">
                <a:solidFill>
                  <a:schemeClr val="tx1"/>
                </a:solidFill>
              </a:defRPr>
            </a:lvl2pPr>
            <a:lvl3pPr>
              <a:defRPr sz="2000">
                <a:solidFill>
                  <a:schemeClr val="tx1"/>
                </a:solidFill>
              </a:defRPr>
            </a:lvl3pPr>
          </a:lstStyle>
          <a:p>
            <a:pPr lvl="0"/>
            <a:r>
              <a:rPr lang="de-DE" noProof="0" dirty="0"/>
              <a:t>………………………………………………… 00</a:t>
            </a:r>
          </a:p>
        </p:txBody>
      </p:sp>
      <p:sp>
        <p:nvSpPr>
          <p:cNvPr id="75" name="Marcador de texto 83">
            <a:extLst>
              <a:ext uri="{FF2B5EF4-FFF2-40B4-BE49-F238E27FC236}">
                <a16:creationId xmlns:a16="http://schemas.microsoft.com/office/drawing/2014/main" id="{E489B60D-94FA-4FA0-BCF4-EF92F3163947}"/>
              </a:ext>
            </a:extLst>
          </p:cNvPr>
          <p:cNvSpPr>
            <a:spLocks noGrp="1"/>
          </p:cNvSpPr>
          <p:nvPr>
            <p:ph type="body" sz="quarter" idx="72" hasCustomPrompt="1"/>
          </p:nvPr>
        </p:nvSpPr>
        <p:spPr>
          <a:xfrm>
            <a:off x="6311900" y="4800106"/>
            <a:ext cx="1822315" cy="307777"/>
          </a:xfrm>
          <a:prstGeom prst="rect">
            <a:avLst/>
          </a:prstGeom>
          <a:solidFill>
            <a:schemeClr val="bg1"/>
          </a:solidFill>
        </p:spPr>
        <p:txBody>
          <a:bodyPr wrap="none" lIns="0" rIns="90000" bIns="0">
            <a:spAutoFit/>
          </a:bodyPr>
          <a:lstStyle>
            <a:lvl1pPr>
              <a:defRPr sz="2000" b="1">
                <a:solidFill>
                  <a:schemeClr val="tx2"/>
                </a:solidFill>
              </a:defRPr>
            </a:lvl1pPr>
          </a:lstStyle>
          <a:p>
            <a:pPr lvl="0"/>
            <a:r>
              <a:rPr lang="de-DE" noProof="0" dirty="0"/>
              <a:t>[</a:t>
            </a:r>
            <a:r>
              <a:rPr lang="de-DE" noProof="0" dirty="0" err="1"/>
              <a:t>Section</a:t>
            </a:r>
            <a:r>
              <a:rPr lang="de-DE" noProof="0" dirty="0"/>
              <a:t> Title]</a:t>
            </a:r>
          </a:p>
        </p:txBody>
      </p:sp>
    </p:spTree>
    <p:extLst>
      <p:ext uri="{BB962C8B-B14F-4D97-AF65-F5344CB8AC3E}">
        <p14:creationId xmlns:p14="http://schemas.microsoft.com/office/powerpoint/2010/main" val="22207520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ndex-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[Index title]</a:t>
            </a:r>
            <a:endParaRPr lang="de-DE" dirty="0"/>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9" name="Marcador de texto 83">
            <a:extLst>
              <a:ext uri="{FF2B5EF4-FFF2-40B4-BE49-F238E27FC236}">
                <a16:creationId xmlns:a16="http://schemas.microsoft.com/office/drawing/2014/main" id="{5A28B3E8-E64D-45D8-B93C-1900DC633CA5}"/>
              </a:ext>
            </a:extLst>
          </p:cNvPr>
          <p:cNvSpPr>
            <a:spLocks noGrp="1"/>
          </p:cNvSpPr>
          <p:nvPr>
            <p:ph type="body" sz="quarter" idx="69" hasCustomPrompt="1"/>
          </p:nvPr>
        </p:nvSpPr>
        <p:spPr>
          <a:xfrm>
            <a:off x="489428"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17" name="Textplatzhalter 4">
            <a:extLst>
              <a:ext uri="{FF2B5EF4-FFF2-40B4-BE49-F238E27FC236}">
                <a16:creationId xmlns:a16="http://schemas.microsoft.com/office/drawing/2014/main" id="{1D547610-4888-4392-9B06-BD836DDFB363}"/>
              </a:ext>
            </a:extLst>
          </p:cNvPr>
          <p:cNvSpPr>
            <a:spLocks noGrp="1"/>
          </p:cNvSpPr>
          <p:nvPr>
            <p:ph type="body" sz="quarter" idx="94" hasCustomPrompt="1"/>
          </p:nvPr>
        </p:nvSpPr>
        <p:spPr>
          <a:xfrm>
            <a:off x="489429"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18" name="Textplatzhalter 8">
            <a:extLst>
              <a:ext uri="{FF2B5EF4-FFF2-40B4-BE49-F238E27FC236}">
                <a16:creationId xmlns:a16="http://schemas.microsoft.com/office/drawing/2014/main" id="{E1B36CE8-5A5C-462D-9DDA-A69B2D9A16BF}"/>
              </a:ext>
            </a:extLst>
          </p:cNvPr>
          <p:cNvSpPr>
            <a:spLocks noGrp="1"/>
          </p:cNvSpPr>
          <p:nvPr>
            <p:ph type="body" sz="quarter" idx="95" hasCustomPrompt="1"/>
          </p:nvPr>
        </p:nvSpPr>
        <p:spPr>
          <a:xfrm>
            <a:off x="489428"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34" name="Marcador de texto 83">
            <a:extLst>
              <a:ext uri="{FF2B5EF4-FFF2-40B4-BE49-F238E27FC236}">
                <a16:creationId xmlns:a16="http://schemas.microsoft.com/office/drawing/2014/main" id="{BC9EB4C3-4E10-4D64-A48F-61F8177A1333}"/>
              </a:ext>
            </a:extLst>
          </p:cNvPr>
          <p:cNvSpPr>
            <a:spLocks noGrp="1"/>
          </p:cNvSpPr>
          <p:nvPr>
            <p:ph type="body" sz="quarter" idx="96" hasCustomPrompt="1"/>
          </p:nvPr>
        </p:nvSpPr>
        <p:spPr>
          <a:xfrm>
            <a:off x="3405665"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35" name="Textplatzhalter 4">
            <a:extLst>
              <a:ext uri="{FF2B5EF4-FFF2-40B4-BE49-F238E27FC236}">
                <a16:creationId xmlns:a16="http://schemas.microsoft.com/office/drawing/2014/main" id="{5029655A-8503-4E69-96DF-5FAEAF02F353}"/>
              </a:ext>
            </a:extLst>
          </p:cNvPr>
          <p:cNvSpPr>
            <a:spLocks noGrp="1"/>
          </p:cNvSpPr>
          <p:nvPr>
            <p:ph type="body" sz="quarter" idx="97" hasCustomPrompt="1"/>
          </p:nvPr>
        </p:nvSpPr>
        <p:spPr>
          <a:xfrm>
            <a:off x="3405666"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36" name="Textplatzhalter 8">
            <a:extLst>
              <a:ext uri="{FF2B5EF4-FFF2-40B4-BE49-F238E27FC236}">
                <a16:creationId xmlns:a16="http://schemas.microsoft.com/office/drawing/2014/main" id="{1F086304-78E4-45A1-973F-A48BD2BFADE1}"/>
              </a:ext>
            </a:extLst>
          </p:cNvPr>
          <p:cNvSpPr>
            <a:spLocks noGrp="1"/>
          </p:cNvSpPr>
          <p:nvPr>
            <p:ph type="body" sz="quarter" idx="98" hasCustomPrompt="1"/>
          </p:nvPr>
        </p:nvSpPr>
        <p:spPr>
          <a:xfrm>
            <a:off x="3405665"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37" name="Marcador de texto 83">
            <a:extLst>
              <a:ext uri="{FF2B5EF4-FFF2-40B4-BE49-F238E27FC236}">
                <a16:creationId xmlns:a16="http://schemas.microsoft.com/office/drawing/2014/main" id="{1842456A-E355-4BF1-BD76-22A9F2B7390B}"/>
              </a:ext>
            </a:extLst>
          </p:cNvPr>
          <p:cNvSpPr>
            <a:spLocks noGrp="1"/>
          </p:cNvSpPr>
          <p:nvPr>
            <p:ph type="body" sz="quarter" idx="99" hasCustomPrompt="1"/>
          </p:nvPr>
        </p:nvSpPr>
        <p:spPr>
          <a:xfrm>
            <a:off x="6321903"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38" name="Textplatzhalter 4">
            <a:extLst>
              <a:ext uri="{FF2B5EF4-FFF2-40B4-BE49-F238E27FC236}">
                <a16:creationId xmlns:a16="http://schemas.microsoft.com/office/drawing/2014/main" id="{988A1204-4BE5-4CC7-9698-36B9DDB65EEC}"/>
              </a:ext>
            </a:extLst>
          </p:cNvPr>
          <p:cNvSpPr>
            <a:spLocks noGrp="1"/>
          </p:cNvSpPr>
          <p:nvPr>
            <p:ph type="body" sz="quarter" idx="100" hasCustomPrompt="1"/>
          </p:nvPr>
        </p:nvSpPr>
        <p:spPr>
          <a:xfrm>
            <a:off x="6321904"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39" name="Textplatzhalter 8">
            <a:extLst>
              <a:ext uri="{FF2B5EF4-FFF2-40B4-BE49-F238E27FC236}">
                <a16:creationId xmlns:a16="http://schemas.microsoft.com/office/drawing/2014/main" id="{292A0DF8-16D8-476A-A11F-113867B0FF28}"/>
              </a:ext>
            </a:extLst>
          </p:cNvPr>
          <p:cNvSpPr>
            <a:spLocks noGrp="1"/>
          </p:cNvSpPr>
          <p:nvPr>
            <p:ph type="body" sz="quarter" idx="101" hasCustomPrompt="1"/>
          </p:nvPr>
        </p:nvSpPr>
        <p:spPr>
          <a:xfrm>
            <a:off x="6321903"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0" name="Marcador de texto 83">
            <a:extLst>
              <a:ext uri="{FF2B5EF4-FFF2-40B4-BE49-F238E27FC236}">
                <a16:creationId xmlns:a16="http://schemas.microsoft.com/office/drawing/2014/main" id="{71F3D73C-5B65-43C1-B3F2-B123D594EC01}"/>
              </a:ext>
            </a:extLst>
          </p:cNvPr>
          <p:cNvSpPr>
            <a:spLocks noGrp="1"/>
          </p:cNvSpPr>
          <p:nvPr>
            <p:ph type="body" sz="quarter" idx="102" hasCustomPrompt="1"/>
          </p:nvPr>
        </p:nvSpPr>
        <p:spPr>
          <a:xfrm>
            <a:off x="9238141" y="1539739"/>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1" name="Textplatzhalter 4">
            <a:extLst>
              <a:ext uri="{FF2B5EF4-FFF2-40B4-BE49-F238E27FC236}">
                <a16:creationId xmlns:a16="http://schemas.microsoft.com/office/drawing/2014/main" id="{CA812586-23A5-41F9-B670-DA16BEA6C3C9}"/>
              </a:ext>
            </a:extLst>
          </p:cNvPr>
          <p:cNvSpPr>
            <a:spLocks noGrp="1"/>
          </p:cNvSpPr>
          <p:nvPr>
            <p:ph type="body" sz="quarter" idx="103" hasCustomPrompt="1"/>
          </p:nvPr>
        </p:nvSpPr>
        <p:spPr>
          <a:xfrm>
            <a:off x="9238142" y="2360339"/>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2" name="Textplatzhalter 8">
            <a:extLst>
              <a:ext uri="{FF2B5EF4-FFF2-40B4-BE49-F238E27FC236}">
                <a16:creationId xmlns:a16="http://schemas.microsoft.com/office/drawing/2014/main" id="{3EEE5695-95AE-43FC-B0D0-E668F123249F}"/>
              </a:ext>
            </a:extLst>
          </p:cNvPr>
          <p:cNvSpPr>
            <a:spLocks noGrp="1"/>
          </p:cNvSpPr>
          <p:nvPr>
            <p:ph type="body" sz="quarter" idx="104" hasCustomPrompt="1"/>
          </p:nvPr>
        </p:nvSpPr>
        <p:spPr>
          <a:xfrm>
            <a:off x="9238141" y="2889933"/>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3" name="Marcador de texto 83">
            <a:extLst>
              <a:ext uri="{FF2B5EF4-FFF2-40B4-BE49-F238E27FC236}">
                <a16:creationId xmlns:a16="http://schemas.microsoft.com/office/drawing/2014/main" id="{72C17871-59E7-4B80-AD60-EAD3E13A3E7C}"/>
              </a:ext>
            </a:extLst>
          </p:cNvPr>
          <p:cNvSpPr>
            <a:spLocks noGrp="1"/>
          </p:cNvSpPr>
          <p:nvPr>
            <p:ph type="body" sz="quarter" idx="105" hasCustomPrompt="1"/>
          </p:nvPr>
        </p:nvSpPr>
        <p:spPr>
          <a:xfrm>
            <a:off x="489428"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4" name="Textplatzhalter 4">
            <a:extLst>
              <a:ext uri="{FF2B5EF4-FFF2-40B4-BE49-F238E27FC236}">
                <a16:creationId xmlns:a16="http://schemas.microsoft.com/office/drawing/2014/main" id="{039102C3-6724-4A20-8FB2-39DB43CDBFEF}"/>
              </a:ext>
            </a:extLst>
          </p:cNvPr>
          <p:cNvSpPr>
            <a:spLocks noGrp="1"/>
          </p:cNvSpPr>
          <p:nvPr>
            <p:ph type="body" sz="quarter" idx="106" hasCustomPrompt="1"/>
          </p:nvPr>
        </p:nvSpPr>
        <p:spPr>
          <a:xfrm>
            <a:off x="489429"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5" name="Textplatzhalter 8">
            <a:extLst>
              <a:ext uri="{FF2B5EF4-FFF2-40B4-BE49-F238E27FC236}">
                <a16:creationId xmlns:a16="http://schemas.microsoft.com/office/drawing/2014/main" id="{E67CFF4A-B5AB-486B-8348-2B5E65DA91AC}"/>
              </a:ext>
            </a:extLst>
          </p:cNvPr>
          <p:cNvSpPr>
            <a:spLocks noGrp="1"/>
          </p:cNvSpPr>
          <p:nvPr>
            <p:ph type="body" sz="quarter" idx="107" hasCustomPrompt="1"/>
          </p:nvPr>
        </p:nvSpPr>
        <p:spPr>
          <a:xfrm>
            <a:off x="489428"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6" name="Marcador de texto 83">
            <a:extLst>
              <a:ext uri="{FF2B5EF4-FFF2-40B4-BE49-F238E27FC236}">
                <a16:creationId xmlns:a16="http://schemas.microsoft.com/office/drawing/2014/main" id="{A50D3A72-DCA3-4900-A841-0DF5492757F7}"/>
              </a:ext>
            </a:extLst>
          </p:cNvPr>
          <p:cNvSpPr>
            <a:spLocks noGrp="1"/>
          </p:cNvSpPr>
          <p:nvPr>
            <p:ph type="body" sz="quarter" idx="108" hasCustomPrompt="1"/>
          </p:nvPr>
        </p:nvSpPr>
        <p:spPr>
          <a:xfrm>
            <a:off x="3405665"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47" name="Textplatzhalter 4">
            <a:extLst>
              <a:ext uri="{FF2B5EF4-FFF2-40B4-BE49-F238E27FC236}">
                <a16:creationId xmlns:a16="http://schemas.microsoft.com/office/drawing/2014/main" id="{1BDA7AE3-2946-48B1-BB5D-2E65D4DE8552}"/>
              </a:ext>
            </a:extLst>
          </p:cNvPr>
          <p:cNvSpPr>
            <a:spLocks noGrp="1"/>
          </p:cNvSpPr>
          <p:nvPr>
            <p:ph type="body" sz="quarter" idx="109" hasCustomPrompt="1"/>
          </p:nvPr>
        </p:nvSpPr>
        <p:spPr>
          <a:xfrm>
            <a:off x="3405666"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48" name="Textplatzhalter 8">
            <a:extLst>
              <a:ext uri="{FF2B5EF4-FFF2-40B4-BE49-F238E27FC236}">
                <a16:creationId xmlns:a16="http://schemas.microsoft.com/office/drawing/2014/main" id="{F8E8C15F-3CB3-43E6-95CD-E2B1F2DEA3FF}"/>
              </a:ext>
            </a:extLst>
          </p:cNvPr>
          <p:cNvSpPr>
            <a:spLocks noGrp="1"/>
          </p:cNvSpPr>
          <p:nvPr>
            <p:ph type="body" sz="quarter" idx="110" hasCustomPrompt="1"/>
          </p:nvPr>
        </p:nvSpPr>
        <p:spPr>
          <a:xfrm>
            <a:off x="3405665"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49" name="Marcador de texto 83">
            <a:extLst>
              <a:ext uri="{FF2B5EF4-FFF2-40B4-BE49-F238E27FC236}">
                <a16:creationId xmlns:a16="http://schemas.microsoft.com/office/drawing/2014/main" id="{70CBA818-D34F-4E24-BDB5-7B1D41AB4F22}"/>
              </a:ext>
            </a:extLst>
          </p:cNvPr>
          <p:cNvSpPr>
            <a:spLocks noGrp="1"/>
          </p:cNvSpPr>
          <p:nvPr>
            <p:ph type="body" sz="quarter" idx="111" hasCustomPrompt="1"/>
          </p:nvPr>
        </p:nvSpPr>
        <p:spPr>
          <a:xfrm>
            <a:off x="6321903"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50" name="Textplatzhalter 4">
            <a:extLst>
              <a:ext uri="{FF2B5EF4-FFF2-40B4-BE49-F238E27FC236}">
                <a16:creationId xmlns:a16="http://schemas.microsoft.com/office/drawing/2014/main" id="{9F5AAB38-0339-4BBC-ADE8-28FCC86D7EF3}"/>
              </a:ext>
            </a:extLst>
          </p:cNvPr>
          <p:cNvSpPr>
            <a:spLocks noGrp="1"/>
          </p:cNvSpPr>
          <p:nvPr>
            <p:ph type="body" sz="quarter" idx="112" hasCustomPrompt="1"/>
          </p:nvPr>
        </p:nvSpPr>
        <p:spPr>
          <a:xfrm>
            <a:off x="6321904"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51" name="Textplatzhalter 8">
            <a:extLst>
              <a:ext uri="{FF2B5EF4-FFF2-40B4-BE49-F238E27FC236}">
                <a16:creationId xmlns:a16="http://schemas.microsoft.com/office/drawing/2014/main" id="{02860E13-705B-4650-B3D1-A8D527073366}"/>
              </a:ext>
            </a:extLst>
          </p:cNvPr>
          <p:cNvSpPr>
            <a:spLocks noGrp="1"/>
          </p:cNvSpPr>
          <p:nvPr>
            <p:ph type="body" sz="quarter" idx="113" hasCustomPrompt="1"/>
          </p:nvPr>
        </p:nvSpPr>
        <p:spPr>
          <a:xfrm>
            <a:off x="6321903"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
        <p:nvSpPr>
          <p:cNvPr id="52" name="Marcador de texto 83">
            <a:extLst>
              <a:ext uri="{FF2B5EF4-FFF2-40B4-BE49-F238E27FC236}">
                <a16:creationId xmlns:a16="http://schemas.microsoft.com/office/drawing/2014/main" id="{CE495606-696D-4954-8229-A895B3C7E4E9}"/>
              </a:ext>
            </a:extLst>
          </p:cNvPr>
          <p:cNvSpPr>
            <a:spLocks noGrp="1"/>
          </p:cNvSpPr>
          <p:nvPr>
            <p:ph type="body" sz="quarter" idx="114" hasCustomPrompt="1"/>
          </p:nvPr>
        </p:nvSpPr>
        <p:spPr>
          <a:xfrm>
            <a:off x="9238141" y="3987444"/>
            <a:ext cx="1502886" cy="820600"/>
          </a:xfrm>
          <a:prstGeom prst="rect">
            <a:avLst/>
          </a:prstGeom>
        </p:spPr>
        <p:txBody>
          <a:bodyPr wrap="square" lIns="0" bIns="72000">
            <a:spAutoFit/>
          </a:bodyPr>
          <a:lstStyle>
            <a:lvl1pPr>
              <a:lnSpc>
                <a:spcPct val="90000"/>
              </a:lnSpc>
              <a:spcBef>
                <a:spcPts val="0"/>
              </a:spcBef>
              <a:defRPr sz="5400" b="1">
                <a:solidFill>
                  <a:schemeClr val="tx2"/>
                </a:solidFill>
              </a:defRPr>
            </a:lvl1pPr>
          </a:lstStyle>
          <a:p>
            <a:pPr lvl="0"/>
            <a:r>
              <a:rPr lang="es-ES" dirty="0"/>
              <a:t>[00]</a:t>
            </a:r>
          </a:p>
        </p:txBody>
      </p:sp>
      <p:sp>
        <p:nvSpPr>
          <p:cNvPr id="53" name="Textplatzhalter 4">
            <a:extLst>
              <a:ext uri="{FF2B5EF4-FFF2-40B4-BE49-F238E27FC236}">
                <a16:creationId xmlns:a16="http://schemas.microsoft.com/office/drawing/2014/main" id="{53C69FDD-7612-4C32-ADB7-970B14192974}"/>
              </a:ext>
            </a:extLst>
          </p:cNvPr>
          <p:cNvSpPr>
            <a:spLocks noGrp="1"/>
          </p:cNvSpPr>
          <p:nvPr>
            <p:ph type="body" sz="quarter" idx="115" hasCustomPrompt="1"/>
          </p:nvPr>
        </p:nvSpPr>
        <p:spPr>
          <a:xfrm>
            <a:off x="9238142" y="4808044"/>
            <a:ext cx="2474434" cy="523220"/>
          </a:xfrm>
          <a:prstGeom prst="rect">
            <a:avLst/>
          </a:prstGeom>
        </p:spPr>
        <p:txBody>
          <a:bodyPr lIns="0" bIns="0">
            <a:noAutofit/>
          </a:bodyPr>
          <a:lstStyle>
            <a:lvl1pPr>
              <a:lnSpc>
                <a:spcPct val="100000"/>
              </a:lnSpc>
              <a:spcBef>
                <a:spcPts val="0"/>
              </a:spcBef>
              <a:defRPr b="1">
                <a:solidFill>
                  <a:schemeClr val="tx1"/>
                </a:solidFill>
              </a:defRPr>
            </a:lvl1pPr>
          </a:lstStyle>
          <a:p>
            <a:r>
              <a:rPr lang="es-ES" sz="1700" dirty="0"/>
              <a:t>[</a:t>
            </a:r>
            <a:r>
              <a:rPr lang="de-DE" noProof="0" dirty="0" err="1"/>
              <a:t>Section</a:t>
            </a:r>
            <a:r>
              <a:rPr lang="es-ES" sz="1700" dirty="0"/>
              <a:t> </a:t>
            </a:r>
            <a:r>
              <a:rPr lang="es-ES" sz="1700" dirty="0" err="1"/>
              <a:t>Title</a:t>
            </a:r>
            <a:r>
              <a:rPr lang="es-ES" sz="1700" dirty="0"/>
              <a:t>, </a:t>
            </a:r>
            <a:br>
              <a:rPr lang="es-ES" sz="1700" dirty="0"/>
            </a:br>
            <a:r>
              <a:rPr lang="es-ES" sz="1700" dirty="0" err="1"/>
              <a:t>max</a:t>
            </a:r>
            <a:r>
              <a:rPr lang="es-ES" sz="1700" dirty="0"/>
              <a:t>. 2 </a:t>
            </a:r>
            <a:r>
              <a:rPr lang="es-ES" sz="1700" dirty="0" err="1"/>
              <a:t>lines</a:t>
            </a:r>
            <a:r>
              <a:rPr lang="es-ES" sz="1700" dirty="0"/>
              <a:t>]</a:t>
            </a:r>
          </a:p>
        </p:txBody>
      </p:sp>
      <p:sp>
        <p:nvSpPr>
          <p:cNvPr id="54" name="Textplatzhalter 8">
            <a:extLst>
              <a:ext uri="{FF2B5EF4-FFF2-40B4-BE49-F238E27FC236}">
                <a16:creationId xmlns:a16="http://schemas.microsoft.com/office/drawing/2014/main" id="{9ABD9B02-63FF-403E-984C-A4913D9EFB10}"/>
              </a:ext>
            </a:extLst>
          </p:cNvPr>
          <p:cNvSpPr>
            <a:spLocks noGrp="1"/>
          </p:cNvSpPr>
          <p:nvPr>
            <p:ph type="body" sz="quarter" idx="116" hasCustomPrompt="1"/>
          </p:nvPr>
        </p:nvSpPr>
        <p:spPr>
          <a:xfrm>
            <a:off x="9238141" y="5337638"/>
            <a:ext cx="2474434" cy="536575"/>
          </a:xfrm>
          <a:prstGeom prst="rect">
            <a:avLst/>
          </a:prstGeom>
        </p:spPr>
        <p:txBody>
          <a:bodyPr lIns="0">
            <a:noAutofit/>
          </a:bodyPr>
          <a:lstStyle>
            <a:lvl1pPr>
              <a:lnSpc>
                <a:spcPct val="100000"/>
              </a:lnSpc>
              <a:spcBef>
                <a:spcPts val="0"/>
              </a:spcBef>
              <a:defRPr b="0"/>
            </a:lvl1pPr>
          </a:lstStyle>
          <a:p>
            <a:r>
              <a:rPr lang="es-ES" sz="1700" dirty="0"/>
              <a:t>[</a:t>
            </a:r>
            <a:r>
              <a:rPr lang="de-DE" noProof="0" dirty="0" err="1"/>
              <a:t>Section</a:t>
            </a:r>
            <a:r>
              <a:rPr lang="es-ES" sz="1700" dirty="0"/>
              <a:t> Content, </a:t>
            </a:r>
            <a:br>
              <a:rPr lang="es-ES" sz="1700" dirty="0"/>
            </a:br>
            <a:r>
              <a:rPr lang="es-ES" sz="1700" dirty="0" err="1"/>
              <a:t>max</a:t>
            </a:r>
            <a:r>
              <a:rPr lang="es-ES" sz="1700" dirty="0"/>
              <a:t>. 2 </a:t>
            </a:r>
            <a:r>
              <a:rPr lang="es-ES" sz="1700" dirty="0" err="1"/>
              <a:t>lines</a:t>
            </a:r>
            <a:r>
              <a:rPr lang="es-ES" sz="1700" dirty="0"/>
              <a:t>]</a:t>
            </a:r>
          </a:p>
        </p:txBody>
      </p:sp>
    </p:spTree>
    <p:extLst>
      <p:ext uri="{BB962C8B-B14F-4D97-AF65-F5344CB8AC3E}">
        <p14:creationId xmlns:p14="http://schemas.microsoft.com/office/powerpoint/2010/main" val="2707097243"/>
      </p:ext>
    </p:extLst>
  </p:cSld>
  <p:clrMapOvr>
    <a:masterClrMapping/>
  </p:clrMapOvr>
  <p:extLst>
    <p:ext uri="{DCECCB84-F9BA-43D5-87BE-67443E8EF086}">
      <p15:sldGuideLst xmlns:p15="http://schemas.microsoft.com/office/powerpoint/2012/main">
        <p15:guide id="1" orient="horz" pos="2296">
          <p15:clr>
            <a:srgbClr val="FBAE40"/>
          </p15:clr>
        </p15:guide>
        <p15:guide id="2" orient="horz" pos="2568">
          <p15:clr>
            <a:srgbClr val="FBAE40"/>
          </p15:clr>
        </p15:guide>
        <p15:guide id="3" pos="1867">
          <p15:clr>
            <a:srgbClr val="FBAE40"/>
          </p15:clr>
        </p15:guide>
        <p15:guide id="4" pos="2139">
          <p15:clr>
            <a:srgbClr val="FBAE40"/>
          </p15:clr>
        </p15:guide>
        <p15:guide id="5" pos="5541">
          <p15:clr>
            <a:srgbClr val="FBAE40"/>
          </p15:clr>
        </p15:guide>
        <p15:guide id="6" pos="5813">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lvl1pPr>
              <a:defRPr/>
            </a:lvl1pPr>
          </a:lstStyle>
          <a:p>
            <a:r>
              <a:rPr lang="en-US" dirty="0"/>
              <a:t>[Slide title</a:t>
            </a:r>
            <a:br>
              <a:rPr lang="en-US" dirty="0"/>
            </a:br>
            <a:r>
              <a:rPr lang="en-US" dirty="0"/>
              <a:t>max. over two lines]</a:t>
            </a:r>
            <a:endParaRPr lang="de-DE" dirty="0"/>
          </a:p>
        </p:txBody>
      </p:sp>
      <p:sp>
        <p:nvSpPr>
          <p:cNvPr id="3" name="Content Placeholder 2">
            <a:extLst>
              <a:ext uri="{FF2B5EF4-FFF2-40B4-BE49-F238E27FC236}">
                <a16:creationId xmlns:a16="http://schemas.microsoft.com/office/drawing/2014/main" id="{F1BE9116-9D33-4565-893E-AD8DFB4AD14A}"/>
              </a:ext>
            </a:extLst>
          </p:cNvPr>
          <p:cNvSpPr>
            <a:spLocks noGrp="1"/>
          </p:cNvSpPr>
          <p:nvPr>
            <p:ph idx="1" hasCustomPrompt="1"/>
          </p:nvPr>
        </p:nvSpPr>
        <p:spPr/>
        <p:txBody>
          <a:bodyPr/>
          <a:lstStyle>
            <a:lvl1pPr>
              <a:defRPr/>
            </a:lvl1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30399687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1" y="2889251"/>
            <a:ext cx="5400674" cy="3203574"/>
          </a:xfrm>
        </p:spPr>
        <p:txBody>
          <a:bodyPr wrap="none"/>
          <a:lstStyle>
            <a:lvl1pPr algn="r">
              <a:lnSpc>
                <a:spcPct val="90000"/>
              </a:lnSpc>
              <a:spcBef>
                <a:spcPts val="0"/>
              </a:spcBef>
              <a:defRPr sz="26000">
                <a:solidFill>
                  <a:srgbClr val="D1D5E4"/>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3386276053"/>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ection Header-2">
    <p:bg>
      <p:bgPr>
        <a:solidFill>
          <a:srgbClr val="E3E5EA"/>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rgbClr val="B0B6CA"/>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tx2"/>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4032092831"/>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Section Header-3">
    <p:bg>
      <p:bgPr>
        <a:solidFill>
          <a:srgbClr val="ECE7EE"/>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1" y="2889249"/>
            <a:ext cx="5400674" cy="3203575"/>
          </a:xfrm>
        </p:spPr>
        <p:txBody>
          <a:bodyPr wrap="none"/>
          <a:lstStyle>
            <a:lvl1pPr algn="r">
              <a:lnSpc>
                <a:spcPct val="90000"/>
              </a:lnSpc>
              <a:spcBef>
                <a:spcPts val="0"/>
              </a:spcBef>
              <a:defRPr sz="26000">
                <a:solidFill>
                  <a:schemeClr val="accent3">
                    <a:lumMod val="60000"/>
                    <a:lumOff val="40000"/>
                  </a:schemeClr>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tx2"/>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chemeClr val="tx1"/>
                </a:solidFill>
              </a:defRPr>
            </a:lvl1pPr>
          </a:lstStyle>
          <a:p>
            <a:r>
              <a:rPr lang="en-US"/>
              <a:t>Restricted – Beschränkter Zugriff</a:t>
            </a:r>
            <a:endParaRPr lang="de-DE" dirty="0"/>
          </a:p>
        </p:txBody>
      </p:sp>
      <p:sp>
        <p:nvSpPr>
          <p:cNvPr id="4" name="Foliennummernplatzhalter 3">
            <a:extLst>
              <a:ext uri="{FF2B5EF4-FFF2-40B4-BE49-F238E27FC236}">
                <a16:creationId xmlns:a16="http://schemas.microsoft.com/office/drawing/2014/main" id="{1E918407-C05B-3E49-D08A-DA46BF61A8D5}"/>
              </a:ext>
            </a:extLst>
          </p:cNvPr>
          <p:cNvSpPr>
            <a:spLocks noGrp="1"/>
          </p:cNvSpPr>
          <p:nvPr>
            <p:ph type="sldNum" sz="quarter" idx="13"/>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113515072"/>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ection Header-4">
    <p:bg>
      <p:bgPr>
        <a:solidFill>
          <a:srgbClr val="58617A"/>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rgbClr val="414B61"/>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bg1"/>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Tree>
    <p:extLst>
      <p:ext uri="{BB962C8B-B14F-4D97-AF65-F5344CB8AC3E}">
        <p14:creationId xmlns:p14="http://schemas.microsoft.com/office/powerpoint/2010/main" val="1860892379"/>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3" name="Content Placeholder 2">
            <a:extLst>
              <a:ext uri="{FF2B5EF4-FFF2-40B4-BE49-F238E27FC236}">
                <a16:creationId xmlns:a16="http://schemas.microsoft.com/office/drawing/2014/main" id="{840FAC43-231E-4831-9B50-FAC464F32BAF}"/>
              </a:ext>
            </a:extLst>
          </p:cNvPr>
          <p:cNvSpPr>
            <a:spLocks noGrp="1"/>
          </p:cNvSpPr>
          <p:nvPr>
            <p:ph sz="half" idx="1" hasCustomPrompt="1"/>
          </p:nvPr>
        </p:nvSpPr>
        <p:spPr>
          <a:xfrm>
            <a:off x="479425" y="1628774"/>
            <a:ext cx="5400676" cy="44640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Content Placeholder 3">
            <a:extLst>
              <a:ext uri="{FF2B5EF4-FFF2-40B4-BE49-F238E27FC236}">
                <a16:creationId xmlns:a16="http://schemas.microsoft.com/office/drawing/2014/main" id="{E06AFCFD-7280-4EB9-A954-62EB11E48126}"/>
              </a:ext>
            </a:extLst>
          </p:cNvPr>
          <p:cNvSpPr>
            <a:spLocks noGrp="1"/>
          </p:cNvSpPr>
          <p:nvPr>
            <p:ph sz="half" idx="2" hasCustomPrompt="1"/>
          </p:nvPr>
        </p:nvSpPr>
        <p:spPr>
          <a:xfrm>
            <a:off x="6311899" y="1628774"/>
            <a:ext cx="5400676" cy="44640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28683356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8C47DE-CE31-4FCD-84DE-AA19E8D8D82E}"/>
              </a:ext>
            </a:extLst>
          </p:cNvPr>
          <p:cNvSpPr>
            <a:spLocks noGrp="1"/>
          </p:cNvSpPr>
          <p:nvPr>
            <p:ph type="body" idx="1" hasCustomPrompt="1"/>
          </p:nvPr>
        </p:nvSpPr>
        <p:spPr>
          <a:xfrm>
            <a:off x="479426" y="1628775"/>
            <a:ext cx="5400674" cy="8763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[Headline]</a:t>
            </a:r>
          </a:p>
        </p:txBody>
      </p:sp>
      <p:sp>
        <p:nvSpPr>
          <p:cNvPr id="4" name="Content Placeholder 3">
            <a:extLst>
              <a:ext uri="{FF2B5EF4-FFF2-40B4-BE49-F238E27FC236}">
                <a16:creationId xmlns:a16="http://schemas.microsoft.com/office/drawing/2014/main" id="{0C9535F1-98B6-44BA-8CB7-0EB471C816B9}"/>
              </a:ext>
            </a:extLst>
          </p:cNvPr>
          <p:cNvSpPr>
            <a:spLocks noGrp="1"/>
          </p:cNvSpPr>
          <p:nvPr>
            <p:ph sz="half" idx="2" hasCustomPrompt="1"/>
          </p:nvPr>
        </p:nvSpPr>
        <p:spPr>
          <a:xfrm>
            <a:off x="479426" y="2505074"/>
            <a:ext cx="5400674" cy="3587751"/>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 Placeholder 4">
            <a:extLst>
              <a:ext uri="{FF2B5EF4-FFF2-40B4-BE49-F238E27FC236}">
                <a16:creationId xmlns:a16="http://schemas.microsoft.com/office/drawing/2014/main" id="{C732C83F-C7C2-4A49-BCB9-66496AD21CC2}"/>
              </a:ext>
            </a:extLst>
          </p:cNvPr>
          <p:cNvSpPr>
            <a:spLocks noGrp="1"/>
          </p:cNvSpPr>
          <p:nvPr>
            <p:ph type="body" sz="quarter" idx="3" hasCustomPrompt="1"/>
          </p:nvPr>
        </p:nvSpPr>
        <p:spPr>
          <a:xfrm>
            <a:off x="6311900" y="1628775"/>
            <a:ext cx="5400674" cy="8763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[Headline]</a:t>
            </a:r>
          </a:p>
        </p:txBody>
      </p:sp>
      <p:sp>
        <p:nvSpPr>
          <p:cNvPr id="6" name="Content Placeholder 5">
            <a:extLst>
              <a:ext uri="{FF2B5EF4-FFF2-40B4-BE49-F238E27FC236}">
                <a16:creationId xmlns:a16="http://schemas.microsoft.com/office/drawing/2014/main" id="{8B541120-5A71-4D97-B4AC-E89EE27998A3}"/>
              </a:ext>
            </a:extLst>
          </p:cNvPr>
          <p:cNvSpPr>
            <a:spLocks noGrp="1"/>
          </p:cNvSpPr>
          <p:nvPr>
            <p:ph sz="quarter" idx="4" hasCustomPrompt="1"/>
          </p:nvPr>
        </p:nvSpPr>
        <p:spPr>
          <a:xfrm>
            <a:off x="6311900" y="2505075"/>
            <a:ext cx="5400674" cy="3587750"/>
          </a:xfrm>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Footer Placeholder 9">
            <a:extLst>
              <a:ext uri="{FF2B5EF4-FFF2-40B4-BE49-F238E27FC236}">
                <a16:creationId xmlns:a16="http://schemas.microsoft.com/office/drawing/2014/main" id="{BB127E16-5757-484F-829C-BDCE1FA9B18A}"/>
              </a:ext>
            </a:extLst>
          </p:cNvPr>
          <p:cNvSpPr>
            <a:spLocks noGrp="1"/>
          </p:cNvSpPr>
          <p:nvPr>
            <p:ph type="ftr" sz="quarter" idx="10"/>
          </p:nvPr>
        </p:nvSpPr>
        <p:spPr/>
        <p:txBody>
          <a:bodyPr/>
          <a:lstStyle/>
          <a:p>
            <a:r>
              <a:rPr lang="en-US"/>
              <a:t>Restricted – Beschränkter Zugriff</a:t>
            </a:r>
            <a:endParaRPr lang="de-DE" dirty="0"/>
          </a:p>
        </p:txBody>
      </p:sp>
      <p:sp>
        <p:nvSpPr>
          <p:cNvPr id="11" name="Slide Number Placeholder 10">
            <a:extLst>
              <a:ext uri="{FF2B5EF4-FFF2-40B4-BE49-F238E27FC236}">
                <a16:creationId xmlns:a16="http://schemas.microsoft.com/office/drawing/2014/main" id="{4A8566F2-9AE9-4E80-A0D3-6DAB7BEE1D80}"/>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9" name="Text Placeholder 4">
            <a:extLst>
              <a:ext uri="{FF2B5EF4-FFF2-40B4-BE49-F238E27FC236}">
                <a16:creationId xmlns:a16="http://schemas.microsoft.com/office/drawing/2014/main" id="{DAA9D59C-5DC6-4592-B036-39C4E05EF17C}"/>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7" name="Title 6">
            <a:extLst>
              <a:ext uri="{FF2B5EF4-FFF2-40B4-BE49-F238E27FC236}">
                <a16:creationId xmlns:a16="http://schemas.microsoft.com/office/drawing/2014/main" id="{842FB3E8-F79A-4E8A-BEFD-161CC9A40BAC}"/>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Tree>
    <p:extLst>
      <p:ext uri="{BB962C8B-B14F-4D97-AF65-F5344CB8AC3E}">
        <p14:creationId xmlns:p14="http://schemas.microsoft.com/office/powerpoint/2010/main" val="146861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D37-CF1A-4F33-9877-9E869AE002EE}"/>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3" name="Content Placeholder 2">
            <a:extLst>
              <a:ext uri="{FF2B5EF4-FFF2-40B4-BE49-F238E27FC236}">
                <a16:creationId xmlns:a16="http://schemas.microsoft.com/office/drawing/2014/main" id="{F1BE9116-9D33-4565-893E-AD8DFB4AD14A}"/>
              </a:ext>
            </a:extLst>
          </p:cNvPr>
          <p:cNvSpPr>
            <a:spLocks noGrp="1"/>
          </p:cNvSpPr>
          <p:nvPr>
            <p:ph idx="1" hasCustomPrompt="1"/>
          </p:nvPr>
        </p:nvSpPr>
        <p:spPr/>
        <p:txBody>
          <a:body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Footer Placeholder 6">
            <a:extLst>
              <a:ext uri="{FF2B5EF4-FFF2-40B4-BE49-F238E27FC236}">
                <a16:creationId xmlns:a16="http://schemas.microsoft.com/office/drawing/2014/main" id="{6B37BF80-87DE-478C-B663-156C68EE6E35}"/>
              </a:ext>
            </a:extLst>
          </p:cNvPr>
          <p:cNvSpPr>
            <a:spLocks noGrp="1"/>
          </p:cNvSpPr>
          <p:nvPr>
            <p:ph type="ftr" sz="quarter" idx="10"/>
          </p:nvPr>
        </p:nvSpPr>
        <p:spPr/>
        <p:txBody>
          <a:body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664570A1-38CE-4E32-8E62-0999E8D2B846}"/>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98781102-D06F-4C90-8D42-FBDF717A5790}"/>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333593231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6" y="1628775"/>
            <a:ext cx="5400674" cy="4464049"/>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1" name="Picture Placeholder 2">
            <a:extLst>
              <a:ext uri="{FF2B5EF4-FFF2-40B4-BE49-F238E27FC236}">
                <a16:creationId xmlns:a16="http://schemas.microsoft.com/office/drawing/2014/main" id="{F0E38B5F-7988-4212-A3BB-2FE1BB42608F}"/>
              </a:ext>
            </a:extLst>
          </p:cNvPr>
          <p:cNvSpPr>
            <a:spLocks noGrp="1"/>
          </p:cNvSpPr>
          <p:nvPr>
            <p:ph type="pic" idx="13" hasCustomPrompt="1"/>
          </p:nvPr>
        </p:nvSpPr>
        <p:spPr>
          <a:xfrm>
            <a:off x="6311902" y="1628775"/>
            <a:ext cx="5400674" cy="4464049"/>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Tree>
    <p:extLst>
      <p:ext uri="{BB962C8B-B14F-4D97-AF65-F5344CB8AC3E}">
        <p14:creationId xmlns:p14="http://schemas.microsoft.com/office/powerpoint/2010/main" val="42308333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EDCFA1A-6D7B-438A-9E19-E7ACB26A9D49}"/>
              </a:ext>
            </a:extLst>
          </p:cNvPr>
          <p:cNvSpPr>
            <a:spLocks noGrp="1"/>
          </p:cNvSpPr>
          <p:nvPr>
            <p:ph type="pic" idx="1" hasCustomPrompt="1"/>
          </p:nvPr>
        </p:nvSpPr>
        <p:spPr>
          <a:xfrm>
            <a:off x="4800600" y="549275"/>
            <a:ext cx="6911974" cy="5543550"/>
          </a:xfr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C9317131-5E4A-47A2-BFB7-77004490CDB3}"/>
              </a:ext>
            </a:extLst>
          </p:cNvPr>
          <p:cNvSpPr>
            <a:spLocks noGrp="1"/>
          </p:cNvSpPr>
          <p:nvPr>
            <p:ph type="body" sz="half" idx="2" hasCustomPrompt="1"/>
          </p:nvPr>
        </p:nvSpPr>
        <p:spPr>
          <a:xfrm>
            <a:off x="479425" y="1633225"/>
            <a:ext cx="3887787" cy="4459599"/>
          </a:xfrm>
        </p:spPr>
        <p:txBody>
          <a:bodyPr/>
          <a:lst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[Copy </a:t>
            </a:r>
            <a:r>
              <a:rPr lang="de-DE" dirty="0" err="1"/>
              <a:t>text</a:t>
            </a:r>
            <a:r>
              <a:rPr lang="de-DE" dirty="0"/>
              <a:t>]</a:t>
            </a:r>
          </a:p>
        </p:txBody>
      </p:sp>
      <p:sp>
        <p:nvSpPr>
          <p:cNvPr id="8" name="Footer Placeholder 7">
            <a:extLst>
              <a:ext uri="{FF2B5EF4-FFF2-40B4-BE49-F238E27FC236}">
                <a16:creationId xmlns:a16="http://schemas.microsoft.com/office/drawing/2014/main" id="{C6519F26-7489-4CE8-A3CF-5F37AD6672EA}"/>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F58238C4-6828-4245-AC2E-0F9680DBA31A}"/>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itle 4">
            <a:extLst>
              <a:ext uri="{FF2B5EF4-FFF2-40B4-BE49-F238E27FC236}">
                <a16:creationId xmlns:a16="http://schemas.microsoft.com/office/drawing/2014/main" id="{E8172DD4-44CA-49E2-8373-9CF7BF806C35}"/>
              </a:ext>
            </a:extLst>
          </p:cNvPr>
          <p:cNvSpPr>
            <a:spLocks noGrp="1"/>
          </p:cNvSpPr>
          <p:nvPr>
            <p:ph type="title" hasCustomPrompt="1"/>
          </p:nvPr>
        </p:nvSpPr>
        <p:spPr>
          <a:xfrm>
            <a:off x="479425" y="549275"/>
            <a:ext cx="3887788" cy="792163"/>
          </a:xfrm>
        </p:spPr>
        <p:txBody>
          <a:bodyPr/>
          <a:lstStyle/>
          <a:p>
            <a:r>
              <a:rPr lang="en-US" dirty="0"/>
              <a:t>[Slide title</a:t>
            </a:r>
            <a:br>
              <a:rPr lang="en-US" dirty="0"/>
            </a:br>
            <a:r>
              <a:rPr lang="en-US" dirty="0"/>
              <a:t>max. over two lines]</a:t>
            </a:r>
            <a:endParaRPr lang="de-DE" dirty="0"/>
          </a:p>
        </p:txBody>
      </p:sp>
      <p:sp>
        <p:nvSpPr>
          <p:cNvPr id="10" name="Text Placeholder 4">
            <a:extLst>
              <a:ext uri="{FF2B5EF4-FFF2-40B4-BE49-F238E27FC236}">
                <a16:creationId xmlns:a16="http://schemas.microsoft.com/office/drawing/2014/main" id="{35CA15E7-671A-4EDC-A1E9-51B196B2AC8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4048503554"/>
      </p:ext>
    </p:extLst>
  </p:cSld>
  <p:clrMapOvr>
    <a:masterClrMapping/>
  </p:clrMapOvr>
  <p:extLst>
    <p:ext uri="{DCECCB84-F9BA-43D5-87BE-67443E8EF086}">
      <p15:sldGuideLst xmlns:p15="http://schemas.microsoft.com/office/powerpoint/2012/main">
        <p15:guide id="1" pos="3024">
          <p15:clr>
            <a:srgbClr val="FBAE40"/>
          </p15:clr>
        </p15:guide>
        <p15:guide id="2" pos="275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2">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EDCFA1A-6D7B-438A-9E19-E7ACB26A9D49}"/>
              </a:ext>
            </a:extLst>
          </p:cNvPr>
          <p:cNvSpPr>
            <a:spLocks noGrp="1"/>
          </p:cNvSpPr>
          <p:nvPr>
            <p:ph type="pic" idx="1" hasCustomPrompt="1"/>
          </p:nvPr>
        </p:nvSpPr>
        <p:spPr>
          <a:xfrm>
            <a:off x="5448587" y="522871"/>
            <a:ext cx="5616000" cy="5616000"/>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C9317131-5E4A-47A2-BFB7-77004490CDB3}"/>
              </a:ext>
            </a:extLst>
          </p:cNvPr>
          <p:cNvSpPr>
            <a:spLocks noGrp="1"/>
          </p:cNvSpPr>
          <p:nvPr>
            <p:ph type="body" sz="half" idx="2" hasCustomPrompt="1"/>
          </p:nvPr>
        </p:nvSpPr>
        <p:spPr>
          <a:xfrm>
            <a:off x="479425" y="1633225"/>
            <a:ext cx="4321174" cy="4459599"/>
          </a:xfrm>
        </p:spPr>
        <p:txBody>
          <a:bodyPr/>
          <a:lst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bg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bg1"/>
                </a:solidFill>
                <a:latin typeface="+mn-lt"/>
                <a:ea typeface="+mn-ea"/>
                <a:cs typeface="+mn-cs"/>
              </a:defRPr>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Footer Placeholder 7">
            <a:extLst>
              <a:ext uri="{FF2B5EF4-FFF2-40B4-BE49-F238E27FC236}">
                <a16:creationId xmlns:a16="http://schemas.microsoft.com/office/drawing/2014/main" id="{C6519F26-7489-4CE8-A3CF-5F37AD6672EA}"/>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F58238C4-6828-4245-AC2E-0F9680DBA31A}"/>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5" name="Title 4">
            <a:extLst>
              <a:ext uri="{FF2B5EF4-FFF2-40B4-BE49-F238E27FC236}">
                <a16:creationId xmlns:a16="http://schemas.microsoft.com/office/drawing/2014/main" id="{E8172DD4-44CA-49E2-8373-9CF7BF806C35}"/>
              </a:ext>
            </a:extLst>
          </p:cNvPr>
          <p:cNvSpPr>
            <a:spLocks noGrp="1"/>
          </p:cNvSpPr>
          <p:nvPr>
            <p:ph type="title" hasCustomPrompt="1"/>
          </p:nvPr>
        </p:nvSpPr>
        <p:spPr>
          <a:xfrm>
            <a:off x="479424" y="549275"/>
            <a:ext cx="4321175" cy="792163"/>
          </a:xfrm>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10" name="Text Placeholder 4">
            <a:extLst>
              <a:ext uri="{FF2B5EF4-FFF2-40B4-BE49-F238E27FC236}">
                <a16:creationId xmlns:a16="http://schemas.microsoft.com/office/drawing/2014/main" id="{35CA15E7-671A-4EDC-A1E9-51B196B2AC8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pic>
        <p:nvPicPr>
          <p:cNvPr id="12" name="Grafik 11">
            <a:extLst>
              <a:ext uri="{FF2B5EF4-FFF2-40B4-BE49-F238E27FC236}">
                <a16:creationId xmlns:a16="http://schemas.microsoft.com/office/drawing/2014/main" id="{4DE9480F-8CC0-657B-3D54-DA7FFE5B77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79426" y="6380161"/>
            <a:ext cx="989998" cy="298526"/>
          </a:xfrm>
          <a:prstGeom prst="rect">
            <a:avLst/>
          </a:prstGeom>
        </p:spPr>
      </p:pic>
    </p:spTree>
    <p:extLst>
      <p:ext uri="{BB962C8B-B14F-4D97-AF65-F5344CB8AC3E}">
        <p14:creationId xmlns:p14="http://schemas.microsoft.com/office/powerpoint/2010/main" val="275350489"/>
      </p:ext>
    </p:extLst>
  </p:cSld>
  <p:clrMapOvr>
    <a:masterClrMapping/>
  </p:clrMapOvr>
  <p:extLst>
    <p:ext uri="{DCECCB84-F9BA-43D5-87BE-67443E8EF086}">
      <p15:sldGuideLst xmlns:p15="http://schemas.microsoft.com/office/powerpoint/2012/main">
        <p15:guide id="1" pos="3024">
          <p15:clr>
            <a:srgbClr val="FBAE40"/>
          </p15:clr>
        </p15:guide>
        <p15:guide id="2" pos="3432">
          <p15:clr>
            <a:srgbClr val="FBAE40"/>
          </p15:clr>
        </p15:guide>
        <p15:guide id="3" pos="697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5" name="Picture Placeholder 2">
            <a:extLst>
              <a:ext uri="{FF2B5EF4-FFF2-40B4-BE49-F238E27FC236}">
                <a16:creationId xmlns:a16="http://schemas.microsoft.com/office/drawing/2014/main" id="{CE0F82E8-60DF-4543-B9DD-CD8013F09A38}"/>
              </a:ext>
            </a:extLst>
          </p:cNvPr>
          <p:cNvSpPr>
            <a:spLocks noGrp="1"/>
          </p:cNvSpPr>
          <p:nvPr>
            <p:ph type="pic" idx="15" hasCustomPrompt="1"/>
          </p:nvPr>
        </p:nvSpPr>
        <p:spPr>
          <a:xfrm>
            <a:off x="4367213"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6" name="Text Placeholder 3">
            <a:extLst>
              <a:ext uri="{FF2B5EF4-FFF2-40B4-BE49-F238E27FC236}">
                <a16:creationId xmlns:a16="http://schemas.microsoft.com/office/drawing/2014/main" id="{750C5BA1-637F-44BE-B059-6689F1C151A5}"/>
              </a:ext>
            </a:extLst>
          </p:cNvPr>
          <p:cNvSpPr>
            <a:spLocks noGrp="1"/>
          </p:cNvSpPr>
          <p:nvPr>
            <p:ph type="body" sz="quarter" idx="16" hasCustomPrompt="1"/>
          </p:nvPr>
        </p:nvSpPr>
        <p:spPr>
          <a:xfrm>
            <a:off x="4367213"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27" name="Text Placeholder 3">
            <a:extLst>
              <a:ext uri="{FF2B5EF4-FFF2-40B4-BE49-F238E27FC236}">
                <a16:creationId xmlns:a16="http://schemas.microsoft.com/office/drawing/2014/main" id="{447D8210-68DD-4771-97E6-9BDC12ED4F9F}"/>
              </a:ext>
            </a:extLst>
          </p:cNvPr>
          <p:cNvSpPr>
            <a:spLocks noGrp="1"/>
          </p:cNvSpPr>
          <p:nvPr>
            <p:ph type="body" sz="quarter" idx="17" hasCustomPrompt="1"/>
          </p:nvPr>
        </p:nvSpPr>
        <p:spPr>
          <a:xfrm>
            <a:off x="4367213"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8" name="Picture Placeholder 2">
            <a:extLst>
              <a:ext uri="{FF2B5EF4-FFF2-40B4-BE49-F238E27FC236}">
                <a16:creationId xmlns:a16="http://schemas.microsoft.com/office/drawing/2014/main" id="{0F7C4598-6034-4006-B908-DCF2D85C6EDA}"/>
              </a:ext>
            </a:extLst>
          </p:cNvPr>
          <p:cNvSpPr>
            <a:spLocks noGrp="1"/>
          </p:cNvSpPr>
          <p:nvPr>
            <p:ph type="pic" idx="18" hasCustomPrompt="1"/>
          </p:nvPr>
        </p:nvSpPr>
        <p:spPr>
          <a:xfrm>
            <a:off x="8256588"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3">
            <a:extLst>
              <a:ext uri="{FF2B5EF4-FFF2-40B4-BE49-F238E27FC236}">
                <a16:creationId xmlns:a16="http://schemas.microsoft.com/office/drawing/2014/main" id="{35DC3B77-0620-460A-8CD9-7E54FABA30C1}"/>
              </a:ext>
            </a:extLst>
          </p:cNvPr>
          <p:cNvSpPr>
            <a:spLocks noGrp="1"/>
          </p:cNvSpPr>
          <p:nvPr>
            <p:ph type="body" sz="quarter" idx="19" hasCustomPrompt="1"/>
          </p:nvPr>
        </p:nvSpPr>
        <p:spPr>
          <a:xfrm>
            <a:off x="8256588" y="5084762"/>
            <a:ext cx="3455988" cy="552423"/>
          </a:xfrm>
        </p:spPr>
        <p:txBody>
          <a:bodyPr wrap="square" tIns="180000" bIns="108000">
            <a:spAutoFit/>
          </a:bodyPr>
          <a:lstStyle>
            <a:lvl1pPr algn="ctr">
              <a:spcBef>
                <a:spcPts val="0"/>
              </a:spcBef>
              <a:defRPr b="1">
                <a:solidFill>
                  <a:schemeClr val="tx2"/>
                </a:solidFill>
              </a:defRPr>
            </a:lvl1pPr>
          </a:lstStyle>
          <a:p>
            <a:pPr lvl="0"/>
            <a:r>
              <a:rPr lang="en-US" dirty="0"/>
              <a:t>[Subhead]</a:t>
            </a:r>
            <a:endParaRPr lang="de-DE" dirty="0"/>
          </a:p>
        </p:txBody>
      </p:sp>
      <p:sp>
        <p:nvSpPr>
          <p:cNvPr id="30" name="Text Placeholder 3">
            <a:extLst>
              <a:ext uri="{FF2B5EF4-FFF2-40B4-BE49-F238E27FC236}">
                <a16:creationId xmlns:a16="http://schemas.microsoft.com/office/drawing/2014/main" id="{52251A7C-D7CD-4375-9914-04782E67D38D}"/>
              </a:ext>
            </a:extLst>
          </p:cNvPr>
          <p:cNvSpPr>
            <a:spLocks noGrp="1"/>
          </p:cNvSpPr>
          <p:nvPr>
            <p:ph type="body" sz="quarter" idx="20" hasCustomPrompt="1"/>
          </p:nvPr>
        </p:nvSpPr>
        <p:spPr>
          <a:xfrm>
            <a:off x="8256588" y="5637185"/>
            <a:ext cx="3455988" cy="455640"/>
          </a:xfrm>
        </p:spPr>
        <p:txBody>
          <a:bodyPr/>
          <a:lstStyle>
            <a:lvl1pPr algn="ctr">
              <a:spcBef>
                <a:spcPts val="0"/>
              </a:spcBef>
              <a:defRPr b="0">
                <a:solidFill>
                  <a:schemeClr val="tx1"/>
                </a:solidFill>
              </a:defRPr>
            </a:lvl1pPr>
          </a:lstStyle>
          <a:p>
            <a:pPr lvl="0"/>
            <a:r>
              <a:rPr lang="en-US" dirty="0"/>
              <a:t>[Body copy]</a:t>
            </a:r>
            <a:endParaRPr lang="de-DE" dirty="0"/>
          </a:p>
        </p:txBody>
      </p:sp>
    </p:spTree>
    <p:extLst>
      <p:ext uri="{BB962C8B-B14F-4D97-AF65-F5344CB8AC3E}">
        <p14:creationId xmlns:p14="http://schemas.microsoft.com/office/powerpoint/2010/main" val="1038164361"/>
      </p:ext>
    </p:extLst>
  </p:cSld>
  <p:clrMapOvr>
    <a:masterClrMapping/>
  </p:clrMapOvr>
  <p:extLst>
    <p:ext uri="{DCECCB84-F9BA-43D5-87BE-67443E8EF086}">
      <p15:sldGuideLst xmlns:p15="http://schemas.microsoft.com/office/powerpoint/2012/main">
        <p15:guide id="1" pos="2479">
          <p15:clr>
            <a:srgbClr val="FBAE40"/>
          </p15:clr>
        </p15:guide>
        <p15:guide id="2" pos="2751">
          <p15:clr>
            <a:srgbClr val="FBAE40"/>
          </p15:clr>
        </p15:guide>
        <p15:guide id="3" pos="4929">
          <p15:clr>
            <a:srgbClr val="FBAE40"/>
          </p15:clr>
        </p15:guide>
        <p15:guide id="4" pos="520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 Pictures with Captions-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rgbClr val="B0B6CA"/>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5" name="Picture Placeholder 2">
            <a:extLst>
              <a:ext uri="{FF2B5EF4-FFF2-40B4-BE49-F238E27FC236}">
                <a16:creationId xmlns:a16="http://schemas.microsoft.com/office/drawing/2014/main" id="{CE0F82E8-60DF-4543-B9DD-CD8013F09A38}"/>
              </a:ext>
            </a:extLst>
          </p:cNvPr>
          <p:cNvSpPr>
            <a:spLocks noGrp="1"/>
          </p:cNvSpPr>
          <p:nvPr>
            <p:ph type="pic" idx="15" hasCustomPrompt="1"/>
          </p:nvPr>
        </p:nvSpPr>
        <p:spPr>
          <a:xfrm>
            <a:off x="4367213"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6" name="Text Placeholder 3">
            <a:extLst>
              <a:ext uri="{FF2B5EF4-FFF2-40B4-BE49-F238E27FC236}">
                <a16:creationId xmlns:a16="http://schemas.microsoft.com/office/drawing/2014/main" id="{750C5BA1-637F-44BE-B059-6689F1C151A5}"/>
              </a:ext>
            </a:extLst>
          </p:cNvPr>
          <p:cNvSpPr>
            <a:spLocks noGrp="1"/>
          </p:cNvSpPr>
          <p:nvPr>
            <p:ph type="body" sz="quarter" idx="16" hasCustomPrompt="1"/>
          </p:nvPr>
        </p:nvSpPr>
        <p:spPr>
          <a:xfrm>
            <a:off x="4367213"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27" name="Text Placeholder 3">
            <a:extLst>
              <a:ext uri="{FF2B5EF4-FFF2-40B4-BE49-F238E27FC236}">
                <a16:creationId xmlns:a16="http://schemas.microsoft.com/office/drawing/2014/main" id="{447D8210-68DD-4771-97E6-9BDC12ED4F9F}"/>
              </a:ext>
            </a:extLst>
          </p:cNvPr>
          <p:cNvSpPr>
            <a:spLocks noGrp="1"/>
          </p:cNvSpPr>
          <p:nvPr>
            <p:ph type="body" sz="quarter" idx="17" hasCustomPrompt="1"/>
          </p:nvPr>
        </p:nvSpPr>
        <p:spPr>
          <a:xfrm>
            <a:off x="4367213"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8" name="Picture Placeholder 2">
            <a:extLst>
              <a:ext uri="{FF2B5EF4-FFF2-40B4-BE49-F238E27FC236}">
                <a16:creationId xmlns:a16="http://schemas.microsoft.com/office/drawing/2014/main" id="{0F7C4598-6034-4006-B908-DCF2D85C6EDA}"/>
              </a:ext>
            </a:extLst>
          </p:cNvPr>
          <p:cNvSpPr>
            <a:spLocks noGrp="1"/>
          </p:cNvSpPr>
          <p:nvPr>
            <p:ph type="pic" idx="18" hasCustomPrompt="1"/>
          </p:nvPr>
        </p:nvSpPr>
        <p:spPr>
          <a:xfrm>
            <a:off x="8256588" y="1628774"/>
            <a:ext cx="3455988" cy="345598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3">
            <a:extLst>
              <a:ext uri="{FF2B5EF4-FFF2-40B4-BE49-F238E27FC236}">
                <a16:creationId xmlns:a16="http://schemas.microsoft.com/office/drawing/2014/main" id="{35DC3B77-0620-460A-8CD9-7E54FABA30C1}"/>
              </a:ext>
            </a:extLst>
          </p:cNvPr>
          <p:cNvSpPr>
            <a:spLocks noGrp="1"/>
          </p:cNvSpPr>
          <p:nvPr>
            <p:ph type="body" sz="quarter" idx="19" hasCustomPrompt="1"/>
          </p:nvPr>
        </p:nvSpPr>
        <p:spPr>
          <a:xfrm>
            <a:off x="8256588" y="5084762"/>
            <a:ext cx="3455988" cy="552423"/>
          </a:xfrm>
        </p:spPr>
        <p:txBody>
          <a:bodyPr wrap="square" tIns="180000" bIns="108000">
            <a:spAutoFit/>
          </a:bodyPr>
          <a:lstStyle>
            <a:lvl1pPr algn="ctr">
              <a:spcBef>
                <a:spcPts val="0"/>
              </a:spcBef>
              <a:defRPr b="1">
                <a:solidFill>
                  <a:schemeClr val="bg1"/>
                </a:solidFill>
              </a:defRPr>
            </a:lvl1pPr>
          </a:lstStyle>
          <a:p>
            <a:pPr lvl="0"/>
            <a:r>
              <a:rPr lang="en-US" dirty="0"/>
              <a:t>[Subhead]</a:t>
            </a:r>
            <a:endParaRPr lang="de-DE" dirty="0"/>
          </a:p>
        </p:txBody>
      </p:sp>
      <p:sp>
        <p:nvSpPr>
          <p:cNvPr id="30" name="Text Placeholder 3">
            <a:extLst>
              <a:ext uri="{FF2B5EF4-FFF2-40B4-BE49-F238E27FC236}">
                <a16:creationId xmlns:a16="http://schemas.microsoft.com/office/drawing/2014/main" id="{52251A7C-D7CD-4375-9914-04782E67D38D}"/>
              </a:ext>
            </a:extLst>
          </p:cNvPr>
          <p:cNvSpPr>
            <a:spLocks noGrp="1"/>
          </p:cNvSpPr>
          <p:nvPr>
            <p:ph type="body" sz="quarter" idx="20" hasCustomPrompt="1"/>
          </p:nvPr>
        </p:nvSpPr>
        <p:spPr>
          <a:xfrm>
            <a:off x="8256588" y="5637185"/>
            <a:ext cx="3455988" cy="455640"/>
          </a:xfrm>
        </p:spPr>
        <p:txBody>
          <a:bodyPr/>
          <a:lstStyle>
            <a:lvl1pPr algn="ctr">
              <a:spcBef>
                <a:spcPts val="0"/>
              </a:spcBef>
              <a:defRPr b="0">
                <a:solidFill>
                  <a:schemeClr val="bg1"/>
                </a:solidFill>
              </a:defRPr>
            </a:lvl1pPr>
          </a:lstStyle>
          <a:p>
            <a:pPr lvl="0"/>
            <a:r>
              <a:rPr lang="en-US" dirty="0"/>
              <a:t>[Body copy]</a:t>
            </a:r>
            <a:endParaRPr lang="de-DE" dirty="0"/>
          </a:p>
        </p:txBody>
      </p:sp>
      <p:pic>
        <p:nvPicPr>
          <p:cNvPr id="16" name="Grafik 15">
            <a:extLst>
              <a:ext uri="{FF2B5EF4-FFF2-40B4-BE49-F238E27FC236}">
                <a16:creationId xmlns:a16="http://schemas.microsoft.com/office/drawing/2014/main" id="{D33ECA22-F68E-51BA-156B-F872C9CC07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79426" y="6380161"/>
            <a:ext cx="989998" cy="298526"/>
          </a:xfrm>
          <a:prstGeom prst="rect">
            <a:avLst/>
          </a:prstGeom>
        </p:spPr>
      </p:pic>
    </p:spTree>
    <p:extLst>
      <p:ext uri="{BB962C8B-B14F-4D97-AF65-F5344CB8AC3E}">
        <p14:creationId xmlns:p14="http://schemas.microsoft.com/office/powerpoint/2010/main" val="721761145"/>
      </p:ext>
    </p:extLst>
  </p:cSld>
  <p:clrMapOvr>
    <a:masterClrMapping/>
  </p:clrMapOvr>
  <p:extLst>
    <p:ext uri="{DCECCB84-F9BA-43D5-87BE-67443E8EF086}">
      <p15:sldGuideLst xmlns:p15="http://schemas.microsoft.com/office/powerpoint/2012/main">
        <p15:guide id="1" pos="2479">
          <p15:clr>
            <a:srgbClr val="FBAE40"/>
          </p15:clr>
        </p15:guide>
        <p15:guide id="2" pos="2751">
          <p15:clr>
            <a:srgbClr val="FBAE40"/>
          </p15:clr>
        </p15:guide>
        <p15:guide id="3" pos="4929">
          <p15:clr>
            <a:srgbClr val="FBAE40"/>
          </p15:clr>
        </p15:guide>
        <p15:guide id="4" pos="520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15" name="Picture Placeholder 2">
            <a:extLst>
              <a:ext uri="{FF2B5EF4-FFF2-40B4-BE49-F238E27FC236}">
                <a16:creationId xmlns:a16="http://schemas.microsoft.com/office/drawing/2014/main" id="{424EB219-181C-47DE-AB4C-8D596334067E}"/>
              </a:ext>
            </a:extLst>
          </p:cNvPr>
          <p:cNvSpPr>
            <a:spLocks noGrp="1"/>
          </p:cNvSpPr>
          <p:nvPr>
            <p:ph type="pic" idx="15" hasCustomPrompt="1"/>
          </p:nvPr>
        </p:nvSpPr>
        <p:spPr>
          <a:xfrm>
            <a:off x="3395663"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6" name="Text Placeholder 3">
            <a:extLst>
              <a:ext uri="{FF2B5EF4-FFF2-40B4-BE49-F238E27FC236}">
                <a16:creationId xmlns:a16="http://schemas.microsoft.com/office/drawing/2014/main" id="{8ABBF8BB-C222-49F2-B544-AB1ED2947D62}"/>
              </a:ext>
            </a:extLst>
          </p:cNvPr>
          <p:cNvSpPr>
            <a:spLocks noGrp="1"/>
          </p:cNvSpPr>
          <p:nvPr>
            <p:ph type="body" sz="quarter" idx="16" hasCustomPrompt="1"/>
          </p:nvPr>
        </p:nvSpPr>
        <p:spPr>
          <a:xfrm>
            <a:off x="3395663"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17" name="Text Placeholder 3">
            <a:extLst>
              <a:ext uri="{FF2B5EF4-FFF2-40B4-BE49-F238E27FC236}">
                <a16:creationId xmlns:a16="http://schemas.microsoft.com/office/drawing/2014/main" id="{51309053-6B6F-4CFD-A6C5-CBE6D2EE6F7C}"/>
              </a:ext>
            </a:extLst>
          </p:cNvPr>
          <p:cNvSpPr>
            <a:spLocks noGrp="1"/>
          </p:cNvSpPr>
          <p:nvPr>
            <p:ph type="body" sz="quarter" idx="17" hasCustomPrompt="1"/>
          </p:nvPr>
        </p:nvSpPr>
        <p:spPr>
          <a:xfrm>
            <a:off x="3395663"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18" name="Picture Placeholder 2">
            <a:extLst>
              <a:ext uri="{FF2B5EF4-FFF2-40B4-BE49-F238E27FC236}">
                <a16:creationId xmlns:a16="http://schemas.microsoft.com/office/drawing/2014/main" id="{8D2119DE-F967-4642-9D47-B9FAF377D90D}"/>
              </a:ext>
            </a:extLst>
          </p:cNvPr>
          <p:cNvSpPr>
            <a:spLocks noGrp="1"/>
          </p:cNvSpPr>
          <p:nvPr>
            <p:ph type="pic" idx="18" hasCustomPrompt="1"/>
          </p:nvPr>
        </p:nvSpPr>
        <p:spPr>
          <a:xfrm>
            <a:off x="6311901"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9" name="Text Placeholder 3">
            <a:extLst>
              <a:ext uri="{FF2B5EF4-FFF2-40B4-BE49-F238E27FC236}">
                <a16:creationId xmlns:a16="http://schemas.microsoft.com/office/drawing/2014/main" id="{03326876-4316-41DF-8914-824BB026D163}"/>
              </a:ext>
            </a:extLst>
          </p:cNvPr>
          <p:cNvSpPr>
            <a:spLocks noGrp="1"/>
          </p:cNvSpPr>
          <p:nvPr>
            <p:ph type="body" sz="quarter" idx="19" hasCustomPrompt="1"/>
          </p:nvPr>
        </p:nvSpPr>
        <p:spPr>
          <a:xfrm>
            <a:off x="6311901"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20" name="Text Placeholder 3">
            <a:extLst>
              <a:ext uri="{FF2B5EF4-FFF2-40B4-BE49-F238E27FC236}">
                <a16:creationId xmlns:a16="http://schemas.microsoft.com/office/drawing/2014/main" id="{03E5FA0C-32AF-49D3-949E-47744E3D5C8A}"/>
              </a:ext>
            </a:extLst>
          </p:cNvPr>
          <p:cNvSpPr>
            <a:spLocks noGrp="1"/>
          </p:cNvSpPr>
          <p:nvPr>
            <p:ph type="body" sz="quarter" idx="20" hasCustomPrompt="1"/>
          </p:nvPr>
        </p:nvSpPr>
        <p:spPr>
          <a:xfrm>
            <a:off x="6311901"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
        <p:nvSpPr>
          <p:cNvPr id="21" name="Picture Placeholder 2">
            <a:extLst>
              <a:ext uri="{FF2B5EF4-FFF2-40B4-BE49-F238E27FC236}">
                <a16:creationId xmlns:a16="http://schemas.microsoft.com/office/drawing/2014/main" id="{5E7755A8-A6D3-4159-876A-8040314BDCAC}"/>
              </a:ext>
            </a:extLst>
          </p:cNvPr>
          <p:cNvSpPr>
            <a:spLocks noGrp="1"/>
          </p:cNvSpPr>
          <p:nvPr>
            <p:ph type="pic" idx="21" hasCustomPrompt="1"/>
          </p:nvPr>
        </p:nvSpPr>
        <p:spPr>
          <a:xfrm>
            <a:off x="9228139"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2" name="Text Placeholder 3">
            <a:extLst>
              <a:ext uri="{FF2B5EF4-FFF2-40B4-BE49-F238E27FC236}">
                <a16:creationId xmlns:a16="http://schemas.microsoft.com/office/drawing/2014/main" id="{05B62CEF-EFDC-43A8-BB9A-B20DD95C29B1}"/>
              </a:ext>
            </a:extLst>
          </p:cNvPr>
          <p:cNvSpPr>
            <a:spLocks noGrp="1"/>
          </p:cNvSpPr>
          <p:nvPr>
            <p:ph type="body" sz="quarter" idx="22" hasCustomPrompt="1"/>
          </p:nvPr>
        </p:nvSpPr>
        <p:spPr>
          <a:xfrm>
            <a:off x="9228139" y="4124336"/>
            <a:ext cx="2484438" cy="814033"/>
          </a:xfrm>
        </p:spPr>
        <p:txBody>
          <a:bodyPr wrap="square" tIns="180000" bIns="108000">
            <a:spAutoFit/>
          </a:bodyPr>
          <a:lstStyle>
            <a:lvl1pPr algn="ctr">
              <a:spcBef>
                <a:spcPts val="0"/>
              </a:spcBef>
              <a:defRPr b="1">
                <a:solidFill>
                  <a:schemeClr val="tx2"/>
                </a:solidFill>
              </a:defRPr>
            </a:lvl1pPr>
          </a:lstStyle>
          <a:p>
            <a:pPr lvl="0"/>
            <a:r>
              <a:rPr lang="en-US" dirty="0"/>
              <a:t>[Subhead</a:t>
            </a:r>
            <a:br>
              <a:rPr lang="en-US" dirty="0"/>
            </a:br>
            <a:r>
              <a:rPr lang="en-US" dirty="0"/>
              <a:t>2 lines]</a:t>
            </a:r>
            <a:endParaRPr lang="de-DE" dirty="0"/>
          </a:p>
        </p:txBody>
      </p:sp>
      <p:sp>
        <p:nvSpPr>
          <p:cNvPr id="23" name="Text Placeholder 3">
            <a:extLst>
              <a:ext uri="{FF2B5EF4-FFF2-40B4-BE49-F238E27FC236}">
                <a16:creationId xmlns:a16="http://schemas.microsoft.com/office/drawing/2014/main" id="{31BCCB53-5350-46B2-9498-11807E6BAEEE}"/>
              </a:ext>
            </a:extLst>
          </p:cNvPr>
          <p:cNvSpPr>
            <a:spLocks noGrp="1"/>
          </p:cNvSpPr>
          <p:nvPr>
            <p:ph type="body" sz="quarter" idx="23" hasCustomPrompt="1"/>
          </p:nvPr>
        </p:nvSpPr>
        <p:spPr>
          <a:xfrm>
            <a:off x="9228139" y="4938369"/>
            <a:ext cx="2484438" cy="1154456"/>
          </a:xfrm>
        </p:spPr>
        <p:txBody>
          <a:bodyPr/>
          <a:lstStyle>
            <a:lvl1pPr algn="ctr">
              <a:spcBef>
                <a:spcPts val="0"/>
              </a:spcBef>
              <a:defRPr b="0">
                <a:solidFill>
                  <a:schemeClr val="tx1"/>
                </a:solidFill>
              </a:defRPr>
            </a:lvl1pPr>
          </a:lstStyle>
          <a:p>
            <a:pPr lvl="0"/>
            <a:r>
              <a:rPr lang="en-US" dirty="0"/>
              <a:t>[Body copy]</a:t>
            </a:r>
            <a:endParaRPr lang="de-DE" dirty="0"/>
          </a:p>
        </p:txBody>
      </p:sp>
    </p:spTree>
    <p:extLst>
      <p:ext uri="{BB962C8B-B14F-4D97-AF65-F5344CB8AC3E}">
        <p14:creationId xmlns:p14="http://schemas.microsoft.com/office/powerpoint/2010/main" val="3038317996"/>
      </p:ext>
    </p:extLst>
  </p:cSld>
  <p:clrMapOvr>
    <a:masterClrMapping/>
  </p:clrMapOvr>
  <p:extLst>
    <p:ext uri="{DCECCB84-F9BA-43D5-87BE-67443E8EF086}">
      <p15:sldGuideLst xmlns:p15="http://schemas.microsoft.com/office/powerpoint/2012/main">
        <p15:guide id="1" pos="1867">
          <p15:clr>
            <a:srgbClr val="FBAE40"/>
          </p15:clr>
        </p15:guide>
        <p15:guide id="2" pos="2139">
          <p15:clr>
            <a:srgbClr val="FBAE40"/>
          </p15:clr>
        </p15:guide>
        <p15:guide id="3" pos="5541">
          <p15:clr>
            <a:srgbClr val="FBAE40"/>
          </p15:clr>
        </p15:guide>
        <p15:guide id="4" pos="5813">
          <p15:clr>
            <a:srgbClr val="FBAE40"/>
          </p15:clr>
        </p15:guide>
        <p15:guide id="5" pos="3704">
          <p15:clr>
            <a:srgbClr val="FBAE40"/>
          </p15:clr>
        </p15:guide>
        <p15:guide id="6" pos="3976">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4 Pictures with Captions-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dirty="0"/>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4" name="Text Placeholder 3">
            <a:extLst>
              <a:ext uri="{FF2B5EF4-FFF2-40B4-BE49-F238E27FC236}">
                <a16:creationId xmlns:a16="http://schemas.microsoft.com/office/drawing/2014/main" id="{2ACD7816-2178-4F17-B211-EF0C2B90572D}"/>
              </a:ext>
            </a:extLst>
          </p:cNvPr>
          <p:cNvSpPr>
            <a:spLocks noGrp="1"/>
          </p:cNvSpPr>
          <p:nvPr>
            <p:ph type="body" sz="quarter" idx="13" hasCustomPrompt="1"/>
          </p:nvPr>
        </p:nvSpPr>
        <p:spPr>
          <a:xfrm>
            <a:off x="479425"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12" name="Text Placeholder 3">
            <a:extLst>
              <a:ext uri="{FF2B5EF4-FFF2-40B4-BE49-F238E27FC236}">
                <a16:creationId xmlns:a16="http://schemas.microsoft.com/office/drawing/2014/main" id="{5EDDE8EA-022D-4A11-A5DC-13E10C214BFE}"/>
              </a:ext>
            </a:extLst>
          </p:cNvPr>
          <p:cNvSpPr>
            <a:spLocks noGrp="1"/>
          </p:cNvSpPr>
          <p:nvPr>
            <p:ph type="body" sz="quarter" idx="14" hasCustomPrompt="1"/>
          </p:nvPr>
        </p:nvSpPr>
        <p:spPr>
          <a:xfrm>
            <a:off x="479425"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15" name="Picture Placeholder 2">
            <a:extLst>
              <a:ext uri="{FF2B5EF4-FFF2-40B4-BE49-F238E27FC236}">
                <a16:creationId xmlns:a16="http://schemas.microsoft.com/office/drawing/2014/main" id="{424EB219-181C-47DE-AB4C-8D596334067E}"/>
              </a:ext>
            </a:extLst>
          </p:cNvPr>
          <p:cNvSpPr>
            <a:spLocks noGrp="1"/>
          </p:cNvSpPr>
          <p:nvPr>
            <p:ph type="pic" idx="15" hasCustomPrompt="1"/>
          </p:nvPr>
        </p:nvSpPr>
        <p:spPr>
          <a:xfrm>
            <a:off x="3395663"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6" name="Text Placeholder 3">
            <a:extLst>
              <a:ext uri="{FF2B5EF4-FFF2-40B4-BE49-F238E27FC236}">
                <a16:creationId xmlns:a16="http://schemas.microsoft.com/office/drawing/2014/main" id="{8ABBF8BB-C222-49F2-B544-AB1ED2947D62}"/>
              </a:ext>
            </a:extLst>
          </p:cNvPr>
          <p:cNvSpPr>
            <a:spLocks noGrp="1"/>
          </p:cNvSpPr>
          <p:nvPr>
            <p:ph type="body" sz="quarter" idx="16" hasCustomPrompt="1"/>
          </p:nvPr>
        </p:nvSpPr>
        <p:spPr>
          <a:xfrm>
            <a:off x="3395663"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17" name="Text Placeholder 3">
            <a:extLst>
              <a:ext uri="{FF2B5EF4-FFF2-40B4-BE49-F238E27FC236}">
                <a16:creationId xmlns:a16="http://schemas.microsoft.com/office/drawing/2014/main" id="{51309053-6B6F-4CFD-A6C5-CBE6D2EE6F7C}"/>
              </a:ext>
            </a:extLst>
          </p:cNvPr>
          <p:cNvSpPr>
            <a:spLocks noGrp="1"/>
          </p:cNvSpPr>
          <p:nvPr>
            <p:ph type="body" sz="quarter" idx="17" hasCustomPrompt="1"/>
          </p:nvPr>
        </p:nvSpPr>
        <p:spPr>
          <a:xfrm>
            <a:off x="3395663"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18" name="Picture Placeholder 2">
            <a:extLst>
              <a:ext uri="{FF2B5EF4-FFF2-40B4-BE49-F238E27FC236}">
                <a16:creationId xmlns:a16="http://schemas.microsoft.com/office/drawing/2014/main" id="{8D2119DE-F967-4642-9D47-B9FAF377D90D}"/>
              </a:ext>
            </a:extLst>
          </p:cNvPr>
          <p:cNvSpPr>
            <a:spLocks noGrp="1"/>
          </p:cNvSpPr>
          <p:nvPr>
            <p:ph type="pic" idx="18" hasCustomPrompt="1"/>
          </p:nvPr>
        </p:nvSpPr>
        <p:spPr>
          <a:xfrm>
            <a:off x="6311901"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19" name="Text Placeholder 3">
            <a:extLst>
              <a:ext uri="{FF2B5EF4-FFF2-40B4-BE49-F238E27FC236}">
                <a16:creationId xmlns:a16="http://schemas.microsoft.com/office/drawing/2014/main" id="{03326876-4316-41DF-8914-824BB026D163}"/>
              </a:ext>
            </a:extLst>
          </p:cNvPr>
          <p:cNvSpPr>
            <a:spLocks noGrp="1"/>
          </p:cNvSpPr>
          <p:nvPr>
            <p:ph type="body" sz="quarter" idx="19" hasCustomPrompt="1"/>
          </p:nvPr>
        </p:nvSpPr>
        <p:spPr>
          <a:xfrm>
            <a:off x="6311901"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20" name="Text Placeholder 3">
            <a:extLst>
              <a:ext uri="{FF2B5EF4-FFF2-40B4-BE49-F238E27FC236}">
                <a16:creationId xmlns:a16="http://schemas.microsoft.com/office/drawing/2014/main" id="{03E5FA0C-32AF-49D3-949E-47744E3D5C8A}"/>
              </a:ext>
            </a:extLst>
          </p:cNvPr>
          <p:cNvSpPr>
            <a:spLocks noGrp="1"/>
          </p:cNvSpPr>
          <p:nvPr>
            <p:ph type="body" sz="quarter" idx="20" hasCustomPrompt="1"/>
          </p:nvPr>
        </p:nvSpPr>
        <p:spPr>
          <a:xfrm>
            <a:off x="6311901"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sp>
        <p:nvSpPr>
          <p:cNvPr id="21" name="Picture Placeholder 2">
            <a:extLst>
              <a:ext uri="{FF2B5EF4-FFF2-40B4-BE49-F238E27FC236}">
                <a16:creationId xmlns:a16="http://schemas.microsoft.com/office/drawing/2014/main" id="{5E7755A8-A6D3-4159-876A-8040314BDCAC}"/>
              </a:ext>
            </a:extLst>
          </p:cNvPr>
          <p:cNvSpPr>
            <a:spLocks noGrp="1"/>
          </p:cNvSpPr>
          <p:nvPr>
            <p:ph type="pic" idx="21" hasCustomPrompt="1"/>
          </p:nvPr>
        </p:nvSpPr>
        <p:spPr>
          <a:xfrm>
            <a:off x="9228139" y="1628774"/>
            <a:ext cx="2484438" cy="2484438"/>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2" name="Text Placeholder 3">
            <a:extLst>
              <a:ext uri="{FF2B5EF4-FFF2-40B4-BE49-F238E27FC236}">
                <a16:creationId xmlns:a16="http://schemas.microsoft.com/office/drawing/2014/main" id="{05B62CEF-EFDC-43A8-BB9A-B20DD95C29B1}"/>
              </a:ext>
            </a:extLst>
          </p:cNvPr>
          <p:cNvSpPr>
            <a:spLocks noGrp="1"/>
          </p:cNvSpPr>
          <p:nvPr>
            <p:ph type="body" sz="quarter" idx="22" hasCustomPrompt="1"/>
          </p:nvPr>
        </p:nvSpPr>
        <p:spPr>
          <a:xfrm>
            <a:off x="9228139" y="4124336"/>
            <a:ext cx="2484438" cy="814033"/>
          </a:xfrm>
        </p:spPr>
        <p:txBody>
          <a:bodyPr wrap="square" tIns="180000" bIns="108000">
            <a:spAutoFit/>
          </a:bodyPr>
          <a:lstStyle>
            <a:lvl1pPr algn="ctr">
              <a:spcBef>
                <a:spcPts val="0"/>
              </a:spcBef>
              <a:defRPr b="1">
                <a:solidFill>
                  <a:schemeClr val="bg1"/>
                </a:solidFill>
              </a:defRPr>
            </a:lvl1pPr>
          </a:lstStyle>
          <a:p>
            <a:pPr lvl="0"/>
            <a:r>
              <a:rPr lang="en-US" dirty="0"/>
              <a:t>[Subhead</a:t>
            </a:r>
            <a:br>
              <a:rPr lang="en-US" dirty="0"/>
            </a:br>
            <a:r>
              <a:rPr lang="en-US" dirty="0"/>
              <a:t>2 lines]</a:t>
            </a:r>
            <a:endParaRPr lang="de-DE" dirty="0"/>
          </a:p>
        </p:txBody>
      </p:sp>
      <p:sp>
        <p:nvSpPr>
          <p:cNvPr id="23" name="Text Placeholder 3">
            <a:extLst>
              <a:ext uri="{FF2B5EF4-FFF2-40B4-BE49-F238E27FC236}">
                <a16:creationId xmlns:a16="http://schemas.microsoft.com/office/drawing/2014/main" id="{31BCCB53-5350-46B2-9498-11807E6BAEEE}"/>
              </a:ext>
            </a:extLst>
          </p:cNvPr>
          <p:cNvSpPr>
            <a:spLocks noGrp="1"/>
          </p:cNvSpPr>
          <p:nvPr>
            <p:ph type="body" sz="quarter" idx="23" hasCustomPrompt="1"/>
          </p:nvPr>
        </p:nvSpPr>
        <p:spPr>
          <a:xfrm>
            <a:off x="9228139" y="4938369"/>
            <a:ext cx="2484438" cy="1154456"/>
          </a:xfrm>
        </p:spPr>
        <p:txBody>
          <a:bodyPr/>
          <a:lstStyle>
            <a:lvl1pPr algn="ctr">
              <a:spcBef>
                <a:spcPts val="0"/>
              </a:spcBef>
              <a:defRPr b="0">
                <a:solidFill>
                  <a:schemeClr val="bg1"/>
                </a:solidFill>
              </a:defRPr>
            </a:lvl1pPr>
          </a:lstStyle>
          <a:p>
            <a:pPr lvl="0"/>
            <a:r>
              <a:rPr lang="en-US" dirty="0"/>
              <a:t>[Body copy]</a:t>
            </a:r>
            <a:endParaRPr lang="de-DE" dirty="0"/>
          </a:p>
        </p:txBody>
      </p:sp>
      <p:pic>
        <p:nvPicPr>
          <p:cNvPr id="25" name="Grafik 24">
            <a:extLst>
              <a:ext uri="{FF2B5EF4-FFF2-40B4-BE49-F238E27FC236}">
                <a16:creationId xmlns:a16="http://schemas.microsoft.com/office/drawing/2014/main" id="{75DE86DF-CF93-A7FC-6145-A391844E3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79426" y="6380161"/>
            <a:ext cx="989998" cy="298526"/>
          </a:xfrm>
          <a:prstGeom prst="rect">
            <a:avLst/>
          </a:prstGeom>
        </p:spPr>
      </p:pic>
    </p:spTree>
    <p:extLst>
      <p:ext uri="{BB962C8B-B14F-4D97-AF65-F5344CB8AC3E}">
        <p14:creationId xmlns:p14="http://schemas.microsoft.com/office/powerpoint/2010/main" val="2750863850"/>
      </p:ext>
    </p:extLst>
  </p:cSld>
  <p:clrMapOvr>
    <a:masterClrMapping/>
  </p:clrMapOvr>
  <p:extLst>
    <p:ext uri="{DCECCB84-F9BA-43D5-87BE-67443E8EF086}">
      <p15:sldGuideLst xmlns:p15="http://schemas.microsoft.com/office/powerpoint/2012/main">
        <p15:guide id="1" pos="1867">
          <p15:clr>
            <a:srgbClr val="FBAE40"/>
          </p15:clr>
        </p15:guide>
        <p15:guide id="2" pos="2139">
          <p15:clr>
            <a:srgbClr val="FBAE40"/>
          </p15:clr>
        </p15:guide>
        <p15:guide id="3" pos="5541">
          <p15:clr>
            <a:srgbClr val="FBAE40"/>
          </p15:clr>
        </p15:guide>
        <p15:guide id="4" pos="5813">
          <p15:clr>
            <a:srgbClr val="FBAE40"/>
          </p15:clr>
        </p15:guide>
        <p15:guide id="5" pos="3704">
          <p15:clr>
            <a:srgbClr val="FBAE40"/>
          </p15:clr>
        </p15:guide>
        <p15:guide id="6" pos="397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6" name="Text Placeholder 5">
            <a:extLst>
              <a:ext uri="{FF2B5EF4-FFF2-40B4-BE49-F238E27FC236}">
                <a16:creationId xmlns:a16="http://schemas.microsoft.com/office/drawing/2014/main" id="{5C04083A-2F11-430B-AFD6-DB2EA6D58DEB}"/>
              </a:ext>
            </a:extLst>
          </p:cNvPr>
          <p:cNvSpPr>
            <a:spLocks noGrp="1"/>
          </p:cNvSpPr>
          <p:nvPr>
            <p:ph type="body" sz="quarter" idx="13" hasCustomPrompt="1"/>
          </p:nvPr>
        </p:nvSpPr>
        <p:spPr>
          <a:xfrm>
            <a:off x="4794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Picture Placeholder 2">
            <a:extLst>
              <a:ext uri="{FF2B5EF4-FFF2-40B4-BE49-F238E27FC236}">
                <a16:creationId xmlns:a16="http://schemas.microsoft.com/office/drawing/2014/main" id="{801CFD62-58EE-4EAC-917F-57EEABA68C2F}"/>
              </a:ext>
            </a:extLst>
          </p:cNvPr>
          <p:cNvSpPr>
            <a:spLocks noGrp="1"/>
          </p:cNvSpPr>
          <p:nvPr>
            <p:ph type="pic" idx="14" hasCustomPrompt="1"/>
          </p:nvPr>
        </p:nvSpPr>
        <p:spPr>
          <a:xfrm>
            <a:off x="27844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5" name="Text Placeholder 5">
            <a:extLst>
              <a:ext uri="{FF2B5EF4-FFF2-40B4-BE49-F238E27FC236}">
                <a16:creationId xmlns:a16="http://schemas.microsoft.com/office/drawing/2014/main" id="{72E3E850-2ECF-4C43-8EF2-E86005695CCB}"/>
              </a:ext>
            </a:extLst>
          </p:cNvPr>
          <p:cNvSpPr>
            <a:spLocks noGrp="1"/>
          </p:cNvSpPr>
          <p:nvPr>
            <p:ph type="body" sz="quarter" idx="15" hasCustomPrompt="1"/>
          </p:nvPr>
        </p:nvSpPr>
        <p:spPr>
          <a:xfrm>
            <a:off x="278447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6" name="Picture Placeholder 2">
            <a:extLst>
              <a:ext uri="{FF2B5EF4-FFF2-40B4-BE49-F238E27FC236}">
                <a16:creationId xmlns:a16="http://schemas.microsoft.com/office/drawing/2014/main" id="{8419A36D-BAAB-4834-8FBD-B165F189562F}"/>
              </a:ext>
            </a:extLst>
          </p:cNvPr>
          <p:cNvSpPr>
            <a:spLocks noGrp="1"/>
          </p:cNvSpPr>
          <p:nvPr>
            <p:ph type="pic" idx="16" hasCustomPrompt="1"/>
          </p:nvPr>
        </p:nvSpPr>
        <p:spPr>
          <a:xfrm>
            <a:off x="50895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7" name="Text Placeholder 5">
            <a:extLst>
              <a:ext uri="{FF2B5EF4-FFF2-40B4-BE49-F238E27FC236}">
                <a16:creationId xmlns:a16="http://schemas.microsoft.com/office/drawing/2014/main" id="{680C1360-1C4F-426B-A9E6-38F87F52A7AB}"/>
              </a:ext>
            </a:extLst>
          </p:cNvPr>
          <p:cNvSpPr>
            <a:spLocks noGrp="1"/>
          </p:cNvSpPr>
          <p:nvPr>
            <p:ph type="body" sz="quarter" idx="17" hasCustomPrompt="1"/>
          </p:nvPr>
        </p:nvSpPr>
        <p:spPr>
          <a:xfrm>
            <a:off x="50895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8" name="Picture Placeholder 2">
            <a:extLst>
              <a:ext uri="{FF2B5EF4-FFF2-40B4-BE49-F238E27FC236}">
                <a16:creationId xmlns:a16="http://schemas.microsoft.com/office/drawing/2014/main" id="{535F663F-4652-4170-A76E-F82FBC75E562}"/>
              </a:ext>
            </a:extLst>
          </p:cNvPr>
          <p:cNvSpPr>
            <a:spLocks noGrp="1"/>
          </p:cNvSpPr>
          <p:nvPr>
            <p:ph type="pic" idx="18" hasCustomPrompt="1"/>
          </p:nvPr>
        </p:nvSpPr>
        <p:spPr>
          <a:xfrm>
            <a:off x="73945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5">
            <a:extLst>
              <a:ext uri="{FF2B5EF4-FFF2-40B4-BE49-F238E27FC236}">
                <a16:creationId xmlns:a16="http://schemas.microsoft.com/office/drawing/2014/main" id="{559B3218-FD83-4EB9-A944-46FB46703815}"/>
              </a:ext>
            </a:extLst>
          </p:cNvPr>
          <p:cNvSpPr>
            <a:spLocks noGrp="1"/>
          </p:cNvSpPr>
          <p:nvPr>
            <p:ph type="body" sz="quarter" idx="19" hasCustomPrompt="1"/>
          </p:nvPr>
        </p:nvSpPr>
        <p:spPr>
          <a:xfrm>
            <a:off x="739457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0" name="Picture Placeholder 2">
            <a:extLst>
              <a:ext uri="{FF2B5EF4-FFF2-40B4-BE49-F238E27FC236}">
                <a16:creationId xmlns:a16="http://schemas.microsoft.com/office/drawing/2014/main" id="{3CDBBDB9-B43F-4D6C-9332-51D6EDA8A34F}"/>
              </a:ext>
            </a:extLst>
          </p:cNvPr>
          <p:cNvSpPr>
            <a:spLocks noGrp="1"/>
          </p:cNvSpPr>
          <p:nvPr>
            <p:ph type="pic" idx="20" hasCustomPrompt="1"/>
          </p:nvPr>
        </p:nvSpPr>
        <p:spPr>
          <a:xfrm>
            <a:off x="96996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31" name="Text Placeholder 5">
            <a:extLst>
              <a:ext uri="{FF2B5EF4-FFF2-40B4-BE49-F238E27FC236}">
                <a16:creationId xmlns:a16="http://schemas.microsoft.com/office/drawing/2014/main" id="{842D7761-0429-4F4C-909D-65FA7BB0F8E2}"/>
              </a:ext>
            </a:extLst>
          </p:cNvPr>
          <p:cNvSpPr>
            <a:spLocks noGrp="1"/>
          </p:cNvSpPr>
          <p:nvPr>
            <p:ph type="body" sz="quarter" idx="21" hasCustomPrompt="1"/>
          </p:nvPr>
        </p:nvSpPr>
        <p:spPr>
          <a:xfrm>
            <a:off x="9699625" y="3644899"/>
            <a:ext cx="2016125" cy="2447926"/>
          </a:xfrm>
        </p:spPr>
        <p:txBody>
          <a:bodyPr tIns="288000"/>
          <a:lstStyle>
            <a:lvl1pPr>
              <a:defRPr sz="1400"/>
            </a:lvl1pPr>
            <a:lvl2pPr>
              <a:defRPr sz="1400"/>
            </a:lvl2pPr>
            <a:lvl3pPr>
              <a:defRPr sz="1400"/>
            </a:lvl3pPr>
            <a:lvl4pPr>
              <a:defRPr sz="1400"/>
            </a:lvl4pPr>
            <a:lvl5pPr>
              <a:defRPr sz="1400"/>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601647248"/>
      </p:ext>
    </p:extLst>
  </p:cSld>
  <p:clrMapOvr>
    <a:masterClrMapping/>
  </p:clrMapOvr>
  <p:extLst>
    <p:ext uri="{DCECCB84-F9BA-43D5-87BE-67443E8EF086}">
      <p15:sldGuideLst xmlns:p15="http://schemas.microsoft.com/office/powerpoint/2012/main">
        <p15:guide id="1" pos="1753">
          <p15:clr>
            <a:srgbClr val="FBAE40"/>
          </p15:clr>
        </p15:guide>
        <p15:guide id="2" pos="3024">
          <p15:clr>
            <a:srgbClr val="FBAE40"/>
          </p15:clr>
        </p15:guide>
        <p15:guide id="3" pos="4656">
          <p15:clr>
            <a:srgbClr val="FBAE40"/>
          </p15:clr>
        </p15:guide>
        <p15:guide id="4" pos="5927">
          <p15:clr>
            <a:srgbClr val="FBAE40"/>
          </p15:clr>
        </p15:guide>
        <p15:guide id="5" pos="3205">
          <p15:clr>
            <a:srgbClr val="FBAE40"/>
          </p15:clr>
        </p15:guide>
        <p15:guide id="6" pos="4475">
          <p15:clr>
            <a:srgbClr val="FBAE40"/>
          </p15:clr>
        </p15:guide>
        <p15:guide id="7" pos="6108">
          <p15:clr>
            <a:srgbClr val="FBAE40"/>
          </p15:clr>
        </p15:guide>
        <p15:guide id="8" pos="157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5 Pictures with Captions-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3670-DDE1-4FAD-8C22-A27D55C9F231}"/>
              </a:ext>
            </a:extLst>
          </p:cNvPr>
          <p:cNvSpPr>
            <a:spLocks noGrp="1"/>
          </p:cNvSpPr>
          <p:nvPr>
            <p:ph type="title" hasCustomPrompt="1"/>
          </p:nvPr>
        </p:nvSpPr>
        <p:spPr/>
        <p:txBody>
          <a:bodyPr/>
          <a:lstStyle>
            <a:lvl1pPr>
              <a:defRPr>
                <a:solidFill>
                  <a:schemeClr val="bg1"/>
                </a:solidFill>
              </a:defRPr>
            </a:lvl1pPr>
          </a:lstStyle>
          <a:p>
            <a:r>
              <a:rPr lang="en-US" dirty="0"/>
              <a:t>[Slide title</a:t>
            </a:r>
            <a:br>
              <a:rPr lang="en-US" dirty="0"/>
            </a:br>
            <a:r>
              <a:rPr lang="en-US" dirty="0"/>
              <a:t>max. over two lines]</a:t>
            </a:r>
            <a:endParaRPr lang="de-DE" dirty="0"/>
          </a:p>
        </p:txBody>
      </p:sp>
      <p:sp>
        <p:nvSpPr>
          <p:cNvPr id="8" name="Footer Placeholder 7">
            <a:extLst>
              <a:ext uri="{FF2B5EF4-FFF2-40B4-BE49-F238E27FC236}">
                <a16:creationId xmlns:a16="http://schemas.microsoft.com/office/drawing/2014/main" id="{B8A17C7F-C180-4D7B-8F66-C015B6FA7A6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sp>
        <p:nvSpPr>
          <p:cNvPr id="9" name="Slide Number Placeholder 8">
            <a:extLst>
              <a:ext uri="{FF2B5EF4-FFF2-40B4-BE49-F238E27FC236}">
                <a16:creationId xmlns:a16="http://schemas.microsoft.com/office/drawing/2014/main" id="{72FFA262-DA28-4D6A-AF5C-9364DCBE43D3}"/>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
        <p:nvSpPr>
          <p:cNvPr id="7" name="Text Placeholder 4">
            <a:extLst>
              <a:ext uri="{FF2B5EF4-FFF2-40B4-BE49-F238E27FC236}">
                <a16:creationId xmlns:a16="http://schemas.microsoft.com/office/drawing/2014/main" id="{73C129A2-B366-4BFE-A6B1-406D8BF824AF}"/>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bg1"/>
                </a:solidFill>
              </a:defRPr>
            </a:lvl1pPr>
          </a:lstStyle>
          <a:p>
            <a:pPr lvl="0"/>
            <a:r>
              <a:rPr lang="en-US" dirty="0"/>
              <a:t>[Overline]</a:t>
            </a:r>
            <a:endParaRPr lang="de-DE" dirty="0"/>
          </a:p>
        </p:txBody>
      </p:sp>
      <p:sp>
        <p:nvSpPr>
          <p:cNvPr id="10" name="Picture Placeholder 2">
            <a:extLst>
              <a:ext uri="{FF2B5EF4-FFF2-40B4-BE49-F238E27FC236}">
                <a16:creationId xmlns:a16="http://schemas.microsoft.com/office/drawing/2014/main" id="{1558D7CF-E27F-43BB-BA0E-E6A52C8541E5}"/>
              </a:ext>
            </a:extLst>
          </p:cNvPr>
          <p:cNvSpPr>
            <a:spLocks noGrp="1"/>
          </p:cNvSpPr>
          <p:nvPr>
            <p:ph type="pic" idx="1" hasCustomPrompt="1"/>
          </p:nvPr>
        </p:nvSpPr>
        <p:spPr>
          <a:xfrm>
            <a:off x="4794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6" name="Text Placeholder 5">
            <a:extLst>
              <a:ext uri="{FF2B5EF4-FFF2-40B4-BE49-F238E27FC236}">
                <a16:creationId xmlns:a16="http://schemas.microsoft.com/office/drawing/2014/main" id="{5C04083A-2F11-430B-AFD6-DB2EA6D58DEB}"/>
              </a:ext>
            </a:extLst>
          </p:cNvPr>
          <p:cNvSpPr>
            <a:spLocks noGrp="1"/>
          </p:cNvSpPr>
          <p:nvPr>
            <p:ph type="body" sz="quarter" idx="13" hasCustomPrompt="1"/>
          </p:nvPr>
        </p:nvSpPr>
        <p:spPr>
          <a:xfrm>
            <a:off x="4794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e</a:t>
            </a:r>
          </a:p>
          <a:p>
            <a:pPr lvl="2"/>
            <a:r>
              <a:rPr lang="de-DE" dirty="0"/>
              <a:t>Dritte Ebene</a:t>
            </a:r>
          </a:p>
          <a:p>
            <a:pPr lvl="3"/>
            <a:r>
              <a:rPr lang="de-DE" dirty="0"/>
              <a:t>Vierte Ebene</a:t>
            </a:r>
          </a:p>
          <a:p>
            <a:pPr lvl="4"/>
            <a:r>
              <a:rPr lang="de-DE" dirty="0"/>
              <a:t>Fünfte Ebene</a:t>
            </a:r>
          </a:p>
        </p:txBody>
      </p:sp>
      <p:sp>
        <p:nvSpPr>
          <p:cNvPr id="24" name="Picture Placeholder 2">
            <a:extLst>
              <a:ext uri="{FF2B5EF4-FFF2-40B4-BE49-F238E27FC236}">
                <a16:creationId xmlns:a16="http://schemas.microsoft.com/office/drawing/2014/main" id="{801CFD62-58EE-4EAC-917F-57EEABA68C2F}"/>
              </a:ext>
            </a:extLst>
          </p:cNvPr>
          <p:cNvSpPr>
            <a:spLocks noGrp="1"/>
          </p:cNvSpPr>
          <p:nvPr>
            <p:ph type="pic" idx="14" hasCustomPrompt="1"/>
          </p:nvPr>
        </p:nvSpPr>
        <p:spPr>
          <a:xfrm>
            <a:off x="27844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5" name="Text Placeholder 5">
            <a:extLst>
              <a:ext uri="{FF2B5EF4-FFF2-40B4-BE49-F238E27FC236}">
                <a16:creationId xmlns:a16="http://schemas.microsoft.com/office/drawing/2014/main" id="{72E3E850-2ECF-4C43-8EF2-E86005695CCB}"/>
              </a:ext>
            </a:extLst>
          </p:cNvPr>
          <p:cNvSpPr>
            <a:spLocks noGrp="1"/>
          </p:cNvSpPr>
          <p:nvPr>
            <p:ph type="body" sz="quarter" idx="15" hasCustomPrompt="1"/>
          </p:nvPr>
        </p:nvSpPr>
        <p:spPr>
          <a:xfrm>
            <a:off x="278447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6" name="Picture Placeholder 2">
            <a:extLst>
              <a:ext uri="{FF2B5EF4-FFF2-40B4-BE49-F238E27FC236}">
                <a16:creationId xmlns:a16="http://schemas.microsoft.com/office/drawing/2014/main" id="{8419A36D-BAAB-4834-8FBD-B165F189562F}"/>
              </a:ext>
            </a:extLst>
          </p:cNvPr>
          <p:cNvSpPr>
            <a:spLocks noGrp="1"/>
          </p:cNvSpPr>
          <p:nvPr>
            <p:ph type="pic" idx="16" hasCustomPrompt="1"/>
          </p:nvPr>
        </p:nvSpPr>
        <p:spPr>
          <a:xfrm>
            <a:off x="50895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7" name="Text Placeholder 5">
            <a:extLst>
              <a:ext uri="{FF2B5EF4-FFF2-40B4-BE49-F238E27FC236}">
                <a16:creationId xmlns:a16="http://schemas.microsoft.com/office/drawing/2014/main" id="{680C1360-1C4F-426B-A9E6-38F87F52A7AB}"/>
              </a:ext>
            </a:extLst>
          </p:cNvPr>
          <p:cNvSpPr>
            <a:spLocks noGrp="1"/>
          </p:cNvSpPr>
          <p:nvPr>
            <p:ph type="body" sz="quarter" idx="17" hasCustomPrompt="1"/>
          </p:nvPr>
        </p:nvSpPr>
        <p:spPr>
          <a:xfrm>
            <a:off x="50895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8" name="Picture Placeholder 2">
            <a:extLst>
              <a:ext uri="{FF2B5EF4-FFF2-40B4-BE49-F238E27FC236}">
                <a16:creationId xmlns:a16="http://schemas.microsoft.com/office/drawing/2014/main" id="{535F663F-4652-4170-A76E-F82FBC75E562}"/>
              </a:ext>
            </a:extLst>
          </p:cNvPr>
          <p:cNvSpPr>
            <a:spLocks noGrp="1"/>
          </p:cNvSpPr>
          <p:nvPr>
            <p:ph type="pic" idx="18" hasCustomPrompt="1"/>
          </p:nvPr>
        </p:nvSpPr>
        <p:spPr>
          <a:xfrm>
            <a:off x="739457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29" name="Text Placeholder 5">
            <a:extLst>
              <a:ext uri="{FF2B5EF4-FFF2-40B4-BE49-F238E27FC236}">
                <a16:creationId xmlns:a16="http://schemas.microsoft.com/office/drawing/2014/main" id="{559B3218-FD83-4EB9-A944-46FB46703815}"/>
              </a:ext>
            </a:extLst>
          </p:cNvPr>
          <p:cNvSpPr>
            <a:spLocks noGrp="1"/>
          </p:cNvSpPr>
          <p:nvPr>
            <p:ph type="body" sz="quarter" idx="19" hasCustomPrompt="1"/>
          </p:nvPr>
        </p:nvSpPr>
        <p:spPr>
          <a:xfrm>
            <a:off x="739457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0" name="Picture Placeholder 2">
            <a:extLst>
              <a:ext uri="{FF2B5EF4-FFF2-40B4-BE49-F238E27FC236}">
                <a16:creationId xmlns:a16="http://schemas.microsoft.com/office/drawing/2014/main" id="{3CDBBDB9-B43F-4D6C-9332-51D6EDA8A34F}"/>
              </a:ext>
            </a:extLst>
          </p:cNvPr>
          <p:cNvSpPr>
            <a:spLocks noGrp="1"/>
          </p:cNvSpPr>
          <p:nvPr>
            <p:ph type="pic" idx="20" hasCustomPrompt="1"/>
          </p:nvPr>
        </p:nvSpPr>
        <p:spPr>
          <a:xfrm>
            <a:off x="9699625" y="1628774"/>
            <a:ext cx="2016125" cy="2016125"/>
          </a:xfrm>
          <a:prstGeom prst="ellipse">
            <a:avLst/>
          </a:prstGeom>
          <a:solidFill>
            <a:srgbClr val="D1D5E4"/>
          </a:solidFill>
        </p:spPr>
        <p:txBody>
          <a:bodyPr anchor="ctr"/>
          <a:lstStyle>
            <a:lvl1pPr marL="0" indent="0" algn="ctr">
              <a:buNone/>
              <a:defRPr sz="1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[Click </a:t>
            </a:r>
            <a:r>
              <a:rPr lang="de-DE" dirty="0" err="1"/>
              <a:t>icon</a:t>
            </a:r>
            <a:r>
              <a:rPr lang="de-DE" dirty="0"/>
              <a:t> </a:t>
            </a:r>
            <a:r>
              <a:rPr lang="de-DE" dirty="0" err="1"/>
              <a:t>to</a:t>
            </a:r>
            <a:r>
              <a:rPr lang="de-DE" dirty="0"/>
              <a:t> </a:t>
            </a:r>
            <a:r>
              <a:rPr lang="de-DE" dirty="0" err="1"/>
              <a:t>insert</a:t>
            </a:r>
            <a:r>
              <a:rPr lang="de-DE" dirty="0"/>
              <a:t> </a:t>
            </a:r>
            <a:r>
              <a:rPr lang="de-DE" dirty="0" err="1"/>
              <a:t>image</a:t>
            </a:r>
            <a:r>
              <a:rPr lang="de-DE" dirty="0"/>
              <a:t>]</a:t>
            </a:r>
          </a:p>
        </p:txBody>
      </p:sp>
      <p:sp>
        <p:nvSpPr>
          <p:cNvPr id="31" name="Text Placeholder 5">
            <a:extLst>
              <a:ext uri="{FF2B5EF4-FFF2-40B4-BE49-F238E27FC236}">
                <a16:creationId xmlns:a16="http://schemas.microsoft.com/office/drawing/2014/main" id="{842D7761-0429-4F4C-909D-65FA7BB0F8E2}"/>
              </a:ext>
            </a:extLst>
          </p:cNvPr>
          <p:cNvSpPr>
            <a:spLocks noGrp="1"/>
          </p:cNvSpPr>
          <p:nvPr>
            <p:ph type="body" sz="quarter" idx="21" hasCustomPrompt="1"/>
          </p:nvPr>
        </p:nvSpPr>
        <p:spPr>
          <a:xfrm>
            <a:off x="9699625" y="3644899"/>
            <a:ext cx="2016125" cy="2447926"/>
          </a:xfrm>
        </p:spPr>
        <p:txBody>
          <a:bodyPr tIns="288000"/>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de-DE" dirty="0"/>
              <a:t>[Copy </a:t>
            </a:r>
            <a:r>
              <a:rPr lang="de-DE" dirty="0" err="1"/>
              <a:t>text</a:t>
            </a:r>
            <a:r>
              <a:rPr lang="de-DE" dirty="0"/>
              <a:t> </a:t>
            </a:r>
            <a:r>
              <a:rPr lang="de-DE" dirty="0" err="1"/>
              <a:t>level</a:t>
            </a:r>
            <a:r>
              <a:rPr lang="de-DE" dirty="0"/>
              <a:t> 1, </a:t>
            </a:r>
            <a:r>
              <a:rPr lang="de-DE" dirty="0" err="1"/>
              <a:t>bullet</a:t>
            </a:r>
            <a:r>
              <a:rPr lang="de-DE" dirty="0"/>
              <a:t> </a:t>
            </a:r>
            <a:r>
              <a:rPr lang="de-DE" dirty="0" err="1"/>
              <a:t>points</a:t>
            </a:r>
            <a:r>
              <a:rPr lang="de-DE" dirty="0"/>
              <a:t> </a:t>
            </a:r>
            <a:r>
              <a:rPr lang="de-DE" dirty="0" err="1"/>
              <a:t>with</a:t>
            </a:r>
            <a:r>
              <a:rPr lang="de-DE" dirty="0"/>
              <a:t> </a:t>
            </a:r>
            <a:r>
              <a:rPr lang="de-DE" dirty="0" err="1"/>
              <a:t>level</a:t>
            </a:r>
            <a:r>
              <a:rPr lang="de-DE" dirty="0"/>
              <a:t> 2 and </a:t>
            </a:r>
            <a:r>
              <a:rPr lang="de-DE" dirty="0" err="1"/>
              <a:t>higher</a:t>
            </a:r>
            <a:r>
              <a:rPr lang="de-DE" dirty="0"/>
              <a:t>]</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7" name="Grafik 16">
            <a:extLst>
              <a:ext uri="{FF2B5EF4-FFF2-40B4-BE49-F238E27FC236}">
                <a16:creationId xmlns:a16="http://schemas.microsoft.com/office/drawing/2014/main" id="{8F367162-CBD1-E1B1-07F4-285BA149B0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79426" y="6380161"/>
            <a:ext cx="989998" cy="298526"/>
          </a:xfrm>
          <a:prstGeom prst="rect">
            <a:avLst/>
          </a:prstGeom>
        </p:spPr>
      </p:pic>
    </p:spTree>
    <p:extLst>
      <p:ext uri="{BB962C8B-B14F-4D97-AF65-F5344CB8AC3E}">
        <p14:creationId xmlns:p14="http://schemas.microsoft.com/office/powerpoint/2010/main" val="346010157"/>
      </p:ext>
    </p:extLst>
  </p:cSld>
  <p:clrMapOvr>
    <a:masterClrMapping/>
  </p:clrMapOvr>
  <p:extLst>
    <p:ext uri="{DCECCB84-F9BA-43D5-87BE-67443E8EF086}">
      <p15:sldGuideLst xmlns:p15="http://schemas.microsoft.com/office/powerpoint/2012/main">
        <p15:guide id="1" pos="1753">
          <p15:clr>
            <a:srgbClr val="FBAE40"/>
          </p15:clr>
        </p15:guide>
        <p15:guide id="2" pos="3024">
          <p15:clr>
            <a:srgbClr val="FBAE40"/>
          </p15:clr>
        </p15:guide>
        <p15:guide id="3" pos="4656">
          <p15:clr>
            <a:srgbClr val="FBAE40"/>
          </p15:clr>
        </p15:guide>
        <p15:guide id="4" pos="5927">
          <p15:clr>
            <a:srgbClr val="FBAE40"/>
          </p15:clr>
        </p15:guide>
        <p15:guide id="5" pos="3205">
          <p15:clr>
            <a:srgbClr val="FBAE40"/>
          </p15:clr>
        </p15:guide>
        <p15:guide id="6" pos="4475">
          <p15:clr>
            <a:srgbClr val="FBAE40"/>
          </p15:clr>
        </p15:guide>
        <p15:guide id="7" pos="6108">
          <p15:clr>
            <a:srgbClr val="FBAE40"/>
          </p15:clr>
        </p15:guide>
        <p15:guide id="8" pos="157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9A77-EFCB-4621-8D64-A8241AED05E8}"/>
              </a:ext>
            </a:extLst>
          </p:cNvPr>
          <p:cNvSpPr>
            <a:spLocks noGrp="1"/>
          </p:cNvSpPr>
          <p:nvPr>
            <p:ph type="title" hasCustomPrompt="1"/>
          </p:nvPr>
        </p:nvSpPr>
        <p:spPr/>
        <p:txBody>
          <a:bodyPr/>
          <a:lstStyle/>
          <a:p>
            <a:r>
              <a:rPr lang="en-US" dirty="0"/>
              <a:t>[Slide title</a:t>
            </a:r>
            <a:br>
              <a:rPr lang="en-US" dirty="0"/>
            </a:br>
            <a:r>
              <a:rPr lang="en-US" dirty="0"/>
              <a:t>max. over two lines]</a:t>
            </a:r>
            <a:endParaRPr lang="de-DE" dirty="0"/>
          </a:p>
        </p:txBody>
      </p:sp>
      <p:sp>
        <p:nvSpPr>
          <p:cNvPr id="6" name="Footer Placeholder 5">
            <a:extLst>
              <a:ext uri="{FF2B5EF4-FFF2-40B4-BE49-F238E27FC236}">
                <a16:creationId xmlns:a16="http://schemas.microsoft.com/office/drawing/2014/main" id="{48F7490C-ACB0-4090-B843-645F417736C6}"/>
              </a:ext>
            </a:extLst>
          </p:cNvPr>
          <p:cNvSpPr>
            <a:spLocks noGrp="1"/>
          </p:cNvSpPr>
          <p:nvPr>
            <p:ph type="ftr" sz="quarter" idx="10"/>
          </p:nvPr>
        </p:nvSpPr>
        <p:spPr/>
        <p:txBody>
          <a:bodyPr/>
          <a:lstStyle/>
          <a:p>
            <a:r>
              <a:rPr lang="en-US"/>
              <a:t>Restricted – Beschränkter Zugriff</a:t>
            </a:r>
            <a:endParaRPr lang="de-DE" dirty="0"/>
          </a:p>
        </p:txBody>
      </p:sp>
      <p:sp>
        <p:nvSpPr>
          <p:cNvPr id="7" name="Slide Number Placeholder 6">
            <a:extLst>
              <a:ext uri="{FF2B5EF4-FFF2-40B4-BE49-F238E27FC236}">
                <a16:creationId xmlns:a16="http://schemas.microsoft.com/office/drawing/2014/main" id="{9418D81A-B3EA-4B95-AD23-E3B5AF16075E}"/>
              </a:ext>
            </a:extLst>
          </p:cNvPr>
          <p:cNvSpPr>
            <a:spLocks noGrp="1"/>
          </p:cNvSpPr>
          <p:nvPr>
            <p:ph type="sldNum" sz="quarter" idx="11"/>
          </p:nvPr>
        </p:nvSpPr>
        <p:spPr/>
        <p:txBody>
          <a:bodyPr/>
          <a:lstStyle/>
          <a:p>
            <a:fld id="{0C855A57-AD83-4310-9955-E4EFF1A7809A}" type="slidenum">
              <a:rPr lang="de-DE" smtClean="0"/>
              <a:pPr/>
              <a:t>‹#›</a:t>
            </a:fld>
            <a:endParaRPr lang="de-DE"/>
          </a:p>
        </p:txBody>
      </p:sp>
      <p:sp>
        <p:nvSpPr>
          <p:cNvPr id="5" name="Text Placeholder 4">
            <a:extLst>
              <a:ext uri="{FF2B5EF4-FFF2-40B4-BE49-F238E27FC236}">
                <a16:creationId xmlns:a16="http://schemas.microsoft.com/office/drawing/2014/main" id="{085811DE-5760-4395-AC7C-4C66FF5AF1B2}"/>
              </a:ext>
            </a:extLst>
          </p:cNvPr>
          <p:cNvSpPr>
            <a:spLocks noGrp="1"/>
          </p:cNvSpPr>
          <p:nvPr>
            <p:ph type="body" sz="quarter" idx="12" hasCustomPrompt="1"/>
          </p:nvPr>
        </p:nvSpPr>
        <p:spPr>
          <a:xfrm>
            <a:off x="479425" y="225425"/>
            <a:ext cx="10585450" cy="323850"/>
          </a:xfrm>
        </p:spPr>
        <p:txBody>
          <a:bodyPr/>
          <a:lstStyle>
            <a:lvl1pPr>
              <a:lnSpc>
                <a:spcPct val="90000"/>
              </a:lnSpc>
              <a:spcBef>
                <a:spcPts val="0"/>
              </a:spcBef>
              <a:defRPr sz="1300" b="1" kern="1000" cap="all" spc="100" baseline="0">
                <a:solidFill>
                  <a:schemeClr val="tx1"/>
                </a:solidFill>
              </a:defRPr>
            </a:lvl1pPr>
          </a:lstStyle>
          <a:p>
            <a:pPr lvl="0"/>
            <a:r>
              <a:rPr lang="en-US" dirty="0"/>
              <a:t>[Overline]</a:t>
            </a:r>
            <a:endParaRPr lang="de-DE" dirty="0"/>
          </a:p>
        </p:txBody>
      </p:sp>
    </p:spTree>
    <p:extLst>
      <p:ext uri="{BB962C8B-B14F-4D97-AF65-F5344CB8AC3E}">
        <p14:creationId xmlns:p14="http://schemas.microsoft.com/office/powerpoint/2010/main" val="356355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bschnitts-&#10;überschrift">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rgbClr val="4D5EC0"/>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bg1"/>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Tree>
    <p:extLst>
      <p:ext uri="{BB962C8B-B14F-4D97-AF65-F5344CB8AC3E}">
        <p14:creationId xmlns:p14="http://schemas.microsoft.com/office/powerpoint/2010/main" val="916712126"/>
      </p:ext>
    </p:extLst>
  </p:cSld>
  <p:clrMapOvr>
    <a:masterClrMapping/>
  </p:clrMapOvr>
  <p:extLst>
    <p:ext uri="{DCECCB84-F9BA-43D5-87BE-67443E8EF086}">
      <p15:sldGuideLst xmlns:p15="http://schemas.microsoft.com/office/powerpoint/2012/main">
        <p15:guide id="1" orient="horz" pos="1820" userDrawn="1">
          <p15:clr>
            <a:srgbClr val="FBAE40"/>
          </p15:clr>
        </p15:guide>
        <p15:guide id="2" orient="horz" pos="1979" userDrawn="1">
          <p15:clr>
            <a:srgbClr val="FBAE40"/>
          </p15:clr>
        </p15:guide>
        <p15:guide id="3" orient="horz" pos="2659" userDrawn="1">
          <p15:clr>
            <a:srgbClr val="FBAE40"/>
          </p15:clr>
        </p15:guide>
        <p15:guide id="4" pos="5541"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p>
            <a:r>
              <a:rPr lang="en-US"/>
              <a:t>Restricted – Beschränkter Zugriff</a:t>
            </a:r>
            <a:endParaRPr lang="de-DE" dirty="0"/>
          </a:p>
        </p:txBody>
      </p:sp>
      <p:sp>
        <p:nvSpPr>
          <p:cNvPr id="6" name="Slide Number Placeholder 5">
            <a:extLst>
              <a:ext uri="{FF2B5EF4-FFF2-40B4-BE49-F238E27FC236}">
                <a16:creationId xmlns:a16="http://schemas.microsoft.com/office/drawing/2014/main" id="{992FC71B-FB79-40DB-A8C3-A85F89F40D7F}"/>
              </a:ext>
            </a:extLst>
          </p:cNvPr>
          <p:cNvSpPr>
            <a:spLocks noGrp="1"/>
          </p:cNvSpPr>
          <p:nvPr>
            <p:ph type="sldNum" sz="quarter" idx="11"/>
          </p:nvPr>
        </p:nvSpPr>
        <p:spPr/>
        <p:txBody>
          <a:bodyPr/>
          <a:lstStyle/>
          <a:p>
            <a:fld id="{0C855A57-AD83-4310-9955-E4EFF1A7809A}" type="slidenum">
              <a:rPr lang="de-DE" smtClean="0"/>
              <a:pPr/>
              <a:t>‹#›</a:t>
            </a:fld>
            <a:endParaRPr lang="de-DE"/>
          </a:p>
        </p:txBody>
      </p:sp>
    </p:spTree>
    <p:extLst>
      <p:ext uri="{BB962C8B-B14F-4D97-AF65-F5344CB8AC3E}">
        <p14:creationId xmlns:p14="http://schemas.microsoft.com/office/powerpoint/2010/main" val="21388339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blank" preserve="1">
  <p:cSld name="Closing-1">
    <p:bg>
      <p:bgPr>
        <a:solidFill>
          <a:schemeClr val="tx2"/>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pic>
        <p:nvPicPr>
          <p:cNvPr id="6" name="Grafik 5">
            <a:extLst>
              <a:ext uri="{FF2B5EF4-FFF2-40B4-BE49-F238E27FC236}">
                <a16:creationId xmlns:a16="http://schemas.microsoft.com/office/drawing/2014/main" id="{3E461E4B-09E2-28EA-5609-52464326F6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363632" y="2614836"/>
            <a:ext cx="5400000" cy="1628327"/>
          </a:xfrm>
          <a:prstGeom prst="rect">
            <a:avLst/>
          </a:prstGeom>
        </p:spPr>
      </p:pic>
    </p:spTree>
    <p:extLst>
      <p:ext uri="{BB962C8B-B14F-4D97-AF65-F5344CB8AC3E}">
        <p14:creationId xmlns:p14="http://schemas.microsoft.com/office/powerpoint/2010/main" val="227596079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reserve="1">
  <p:cSld name="Closing-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rgbClr val="D1D5E4"/>
                </a:solidFill>
              </a:defRPr>
            </a:lvl1pPr>
          </a:lstStyle>
          <a:p>
            <a:r>
              <a:rPr lang="en-US"/>
              <a:t>Restricted – Beschränkter Zugriff</a:t>
            </a:r>
            <a:endParaRPr lang="de-DE" dirty="0"/>
          </a:p>
        </p:txBody>
      </p:sp>
      <p:pic>
        <p:nvPicPr>
          <p:cNvPr id="6" name="Grafik 5">
            <a:extLst>
              <a:ext uri="{FF2B5EF4-FFF2-40B4-BE49-F238E27FC236}">
                <a16:creationId xmlns:a16="http://schemas.microsoft.com/office/drawing/2014/main" id="{6BE9E1B1-544D-27C5-59A5-BEF53B33E8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363632" y="2614836"/>
            <a:ext cx="5400000" cy="1628327"/>
          </a:xfrm>
          <a:prstGeom prst="rect">
            <a:avLst/>
          </a:prstGeom>
        </p:spPr>
      </p:pic>
    </p:spTree>
    <p:extLst>
      <p:ext uri="{BB962C8B-B14F-4D97-AF65-F5344CB8AC3E}">
        <p14:creationId xmlns:p14="http://schemas.microsoft.com/office/powerpoint/2010/main" val="197823903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blank" preserve="1">
  <p:cSld name="Closing-3">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tx1"/>
                </a:solidFill>
              </a:defRPr>
            </a:lvl1pPr>
          </a:lstStyle>
          <a:p>
            <a:r>
              <a:rPr lang="en-US"/>
              <a:t>Restricted – Beschränkter Zugriff</a:t>
            </a:r>
            <a:endParaRPr lang="de-DE" dirty="0"/>
          </a:p>
        </p:txBody>
      </p:sp>
      <p:pic>
        <p:nvPicPr>
          <p:cNvPr id="4" name="Grafik 3">
            <a:extLst>
              <a:ext uri="{FF2B5EF4-FFF2-40B4-BE49-F238E27FC236}">
                <a16:creationId xmlns:a16="http://schemas.microsoft.com/office/drawing/2014/main" id="{322B0F68-B1F2-6838-C650-D3B67E9A30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363632" y="2614836"/>
            <a:ext cx="5400000" cy="1628326"/>
          </a:xfrm>
          <a:prstGeom prst="rect">
            <a:avLst/>
          </a:prstGeom>
        </p:spPr>
      </p:pic>
    </p:spTree>
    <p:extLst>
      <p:ext uri="{BB962C8B-B14F-4D97-AF65-F5344CB8AC3E}">
        <p14:creationId xmlns:p14="http://schemas.microsoft.com/office/powerpoint/2010/main" val="2981595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Closing-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DB9A6A-1BD6-47D0-A41A-0117EF4F34DB}"/>
              </a:ext>
            </a:extLst>
          </p:cNvPr>
          <p:cNvSpPr>
            <a:spLocks noGrp="1"/>
          </p:cNvSpPr>
          <p:nvPr>
            <p:ph type="ftr" sz="quarter" idx="10"/>
          </p:nvPr>
        </p:nvSpPr>
        <p:spPr/>
        <p:txBody>
          <a:bodyPr/>
          <a:lstStyle>
            <a:lvl1pPr>
              <a:defRPr>
                <a:solidFill>
                  <a:schemeClr val="tx1"/>
                </a:solidFill>
              </a:defRPr>
            </a:lvl1pPr>
          </a:lstStyle>
          <a:p>
            <a:r>
              <a:rPr lang="en-US"/>
              <a:t>Restricted – Beschränkter Zugriff</a:t>
            </a:r>
            <a:endParaRPr lang="de-DE" dirty="0"/>
          </a:p>
        </p:txBody>
      </p:sp>
      <p:pic>
        <p:nvPicPr>
          <p:cNvPr id="4" name="Grafik 3">
            <a:extLst>
              <a:ext uri="{FF2B5EF4-FFF2-40B4-BE49-F238E27FC236}">
                <a16:creationId xmlns:a16="http://schemas.microsoft.com/office/drawing/2014/main" id="{280694FB-AD1D-E3CB-98E3-1C9B555034E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363632" y="2614836"/>
            <a:ext cx="5400000" cy="1628326"/>
          </a:xfrm>
          <a:prstGeom prst="rect">
            <a:avLst/>
          </a:prstGeom>
        </p:spPr>
      </p:pic>
    </p:spTree>
    <p:extLst>
      <p:ext uri="{BB962C8B-B14F-4D97-AF65-F5344CB8AC3E}">
        <p14:creationId xmlns:p14="http://schemas.microsoft.com/office/powerpoint/2010/main" val="5765578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Abschnitts-&#10;überschrift">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rgbClr val="4D5EC0"/>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bg1"/>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chemeClr val="bg1">
                    <a:lumMod val="85000"/>
                  </a:schemeClr>
                </a:solidFill>
              </a:defRPr>
            </a:lvl1p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lvl1pPr>
              <a:defRPr>
                <a:solidFill>
                  <a:schemeClr val="bg1"/>
                </a:solidFill>
              </a:defRPr>
            </a:lvl1pPr>
          </a:lstStyle>
          <a:p>
            <a:fld id="{0C855A57-AD83-4310-9955-E4EFF1A7809A}" type="slidenum">
              <a:rPr lang="de-DE" smtClean="0"/>
              <a:pPr/>
              <a:t>‹#›</a:t>
            </a:fld>
            <a:endParaRPr lang="de-DE"/>
          </a:p>
        </p:txBody>
      </p:sp>
    </p:spTree>
    <p:extLst>
      <p:ext uri="{BB962C8B-B14F-4D97-AF65-F5344CB8AC3E}">
        <p14:creationId xmlns:p14="http://schemas.microsoft.com/office/powerpoint/2010/main" val="2540345682"/>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E59D-3F8A-57A6-1919-D151849951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DCCFD8-AF9A-754E-80BE-8185F1ED4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42F11-C6F9-D8FC-DE56-2B46544CADED}"/>
              </a:ext>
            </a:extLst>
          </p:cNvPr>
          <p:cNvSpPr>
            <a:spLocks noGrp="1"/>
          </p:cNvSpPr>
          <p:nvPr>
            <p:ph type="dt" sz="half" idx="10"/>
          </p:nvPr>
        </p:nvSpPr>
        <p:spPr/>
        <p:txBody>
          <a:bodyPr/>
          <a:lstStyle/>
          <a:p>
            <a:fld id="{5F851197-FF7B-457C-A061-B1B9AA08B239}" type="datetimeFigureOut">
              <a:rPr lang="en-IN" smtClean="0"/>
              <a:t>30-06-2023</a:t>
            </a:fld>
            <a:endParaRPr lang="en-IN"/>
          </a:p>
        </p:txBody>
      </p:sp>
      <p:sp>
        <p:nvSpPr>
          <p:cNvPr id="5" name="Footer Placeholder 4">
            <a:extLst>
              <a:ext uri="{FF2B5EF4-FFF2-40B4-BE49-F238E27FC236}">
                <a16:creationId xmlns:a16="http://schemas.microsoft.com/office/drawing/2014/main" id="{E471A137-A4F1-4F1D-1908-2816BF469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116DE-376B-72EC-A064-2A7B72AF547E}"/>
              </a:ext>
            </a:extLst>
          </p:cNvPr>
          <p:cNvSpPr>
            <a:spLocks noGrp="1"/>
          </p:cNvSpPr>
          <p:nvPr>
            <p:ph type="sldNum" sz="quarter" idx="12"/>
          </p:nvPr>
        </p:nvSpPr>
        <p:spPr/>
        <p:txBody>
          <a:bodyPr/>
          <a:lstStyle/>
          <a:p>
            <a:fld id="{9237F086-F72A-44C7-9FE0-84CF07F87E20}" type="slidenum">
              <a:rPr lang="en-IN" smtClean="0"/>
              <a:t>‹#›</a:t>
            </a:fld>
            <a:endParaRPr lang="en-IN"/>
          </a:p>
        </p:txBody>
      </p:sp>
    </p:spTree>
    <p:extLst>
      <p:ext uri="{BB962C8B-B14F-4D97-AF65-F5344CB8AC3E}">
        <p14:creationId xmlns:p14="http://schemas.microsoft.com/office/powerpoint/2010/main" val="376115189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E233-88D4-A815-9D3E-98DF9DDCE4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BA316B-D8E9-C350-C08A-7969684A11B6}"/>
              </a:ext>
            </a:extLst>
          </p:cNvPr>
          <p:cNvSpPr>
            <a:spLocks noGrp="1"/>
          </p:cNvSpPr>
          <p:nvPr>
            <p:ph type="dt" sz="half" idx="10"/>
          </p:nvPr>
        </p:nvSpPr>
        <p:spPr/>
        <p:txBody>
          <a:bodyPr/>
          <a:lstStyle/>
          <a:p>
            <a:fld id="{5F851197-FF7B-457C-A061-B1B9AA08B239}" type="datetimeFigureOut">
              <a:rPr lang="en-IN" smtClean="0"/>
              <a:t>30-06-2023</a:t>
            </a:fld>
            <a:endParaRPr lang="en-IN"/>
          </a:p>
        </p:txBody>
      </p:sp>
      <p:sp>
        <p:nvSpPr>
          <p:cNvPr id="4" name="Footer Placeholder 3">
            <a:extLst>
              <a:ext uri="{FF2B5EF4-FFF2-40B4-BE49-F238E27FC236}">
                <a16:creationId xmlns:a16="http://schemas.microsoft.com/office/drawing/2014/main" id="{24331246-8AD9-B94D-4904-377B0B11C0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9D0090-867B-FFC8-74F9-88539EAA51B1}"/>
              </a:ext>
            </a:extLst>
          </p:cNvPr>
          <p:cNvSpPr>
            <a:spLocks noGrp="1"/>
          </p:cNvSpPr>
          <p:nvPr>
            <p:ph type="sldNum" sz="quarter" idx="12"/>
          </p:nvPr>
        </p:nvSpPr>
        <p:spPr/>
        <p:txBody>
          <a:bodyPr/>
          <a:lstStyle/>
          <a:p>
            <a:fld id="{9237F086-F72A-44C7-9FE0-84CF07F87E20}" type="slidenum">
              <a:rPr lang="en-IN" smtClean="0"/>
              <a:t>‹#›</a:t>
            </a:fld>
            <a:endParaRPr lang="en-IN"/>
          </a:p>
        </p:txBody>
      </p:sp>
    </p:spTree>
    <p:extLst>
      <p:ext uri="{BB962C8B-B14F-4D97-AF65-F5344CB8AC3E}">
        <p14:creationId xmlns:p14="http://schemas.microsoft.com/office/powerpoint/2010/main" val="159680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2">
    <p:bg>
      <p:bgPr>
        <a:solidFill>
          <a:srgbClr val="B1E4E3"/>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441FD4-C9B3-44F5-AC0C-9D63FAA99C5A}"/>
              </a:ext>
            </a:extLst>
          </p:cNvPr>
          <p:cNvSpPr>
            <a:spLocks noGrp="1"/>
          </p:cNvSpPr>
          <p:nvPr>
            <p:ph type="body" sz="quarter" idx="12" hasCustomPrompt="1"/>
          </p:nvPr>
        </p:nvSpPr>
        <p:spPr>
          <a:xfrm>
            <a:off x="6311900" y="2889249"/>
            <a:ext cx="5400675" cy="3203575"/>
          </a:xfrm>
        </p:spPr>
        <p:txBody>
          <a:bodyPr wrap="none"/>
          <a:lstStyle>
            <a:lvl1pPr algn="r">
              <a:lnSpc>
                <a:spcPct val="90000"/>
              </a:lnSpc>
              <a:spcBef>
                <a:spcPts val="0"/>
              </a:spcBef>
              <a:defRPr sz="26000">
                <a:solidFill>
                  <a:schemeClr val="accent3">
                    <a:lumMod val="75000"/>
                  </a:schemeClr>
                </a:solidFill>
              </a:defRPr>
            </a:lvl1pPr>
          </a:lstStyle>
          <a:p>
            <a:pPr lvl="0"/>
            <a:r>
              <a:rPr lang="en-US" dirty="0"/>
              <a:t>00</a:t>
            </a:r>
          </a:p>
        </p:txBody>
      </p:sp>
      <p:sp>
        <p:nvSpPr>
          <p:cNvPr id="2" name="Title 1">
            <a:extLst>
              <a:ext uri="{FF2B5EF4-FFF2-40B4-BE49-F238E27FC236}">
                <a16:creationId xmlns:a16="http://schemas.microsoft.com/office/drawing/2014/main" id="{531546A7-286C-46C8-AC1F-EA5379C8B4C6}"/>
              </a:ext>
            </a:extLst>
          </p:cNvPr>
          <p:cNvSpPr>
            <a:spLocks noGrp="1"/>
          </p:cNvSpPr>
          <p:nvPr>
            <p:ph type="title" hasCustomPrompt="1"/>
          </p:nvPr>
        </p:nvSpPr>
        <p:spPr>
          <a:xfrm>
            <a:off x="479425" y="1341438"/>
            <a:ext cx="8316913" cy="1547812"/>
          </a:xfrm>
        </p:spPr>
        <p:txBody>
          <a:bodyPr anchor="b">
            <a:noAutofit/>
          </a:bodyPr>
          <a:lstStyle>
            <a:lvl1pPr>
              <a:defRPr sz="5400">
                <a:solidFill>
                  <a:schemeClr val="tx1"/>
                </a:solidFill>
              </a:defRPr>
            </a:lvl1pPr>
          </a:lstStyle>
          <a:p>
            <a:r>
              <a:rPr lang="en-US" dirty="0"/>
              <a:t>[Section title</a:t>
            </a:r>
            <a:br>
              <a:rPr lang="en-US" dirty="0"/>
            </a:br>
            <a:r>
              <a:rPr lang="en-US" dirty="0"/>
              <a:t>max. over two lines]</a:t>
            </a:r>
            <a:endParaRPr lang="de-DE" dirty="0"/>
          </a:p>
        </p:txBody>
      </p:sp>
      <p:sp>
        <p:nvSpPr>
          <p:cNvPr id="3" name="Text Placeholder 2">
            <a:extLst>
              <a:ext uri="{FF2B5EF4-FFF2-40B4-BE49-F238E27FC236}">
                <a16:creationId xmlns:a16="http://schemas.microsoft.com/office/drawing/2014/main" id="{9A77FD96-6F2C-4B21-A42A-4B511AA360B6}"/>
              </a:ext>
            </a:extLst>
          </p:cNvPr>
          <p:cNvSpPr>
            <a:spLocks noGrp="1"/>
          </p:cNvSpPr>
          <p:nvPr>
            <p:ph type="body" idx="1" hasCustomPrompt="1"/>
          </p:nvPr>
        </p:nvSpPr>
        <p:spPr>
          <a:xfrm>
            <a:off x="479426" y="3141664"/>
            <a:ext cx="5400674" cy="1079500"/>
          </a:xfrm>
        </p:spPr>
        <p:txBody>
          <a:bodyPr/>
          <a:lstStyle>
            <a:lvl1pPr marL="0" indent="0">
              <a:lnSpc>
                <a:spcPct val="90000"/>
              </a:lnSpc>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br>
              <a:rPr lang="en-US" dirty="0"/>
            </a:br>
            <a:r>
              <a:rPr lang="en-US" dirty="0"/>
              <a:t>max. over two lines]</a:t>
            </a:r>
          </a:p>
        </p:txBody>
      </p:sp>
      <p:sp>
        <p:nvSpPr>
          <p:cNvPr id="7" name="Footer Placeholder 6">
            <a:extLst>
              <a:ext uri="{FF2B5EF4-FFF2-40B4-BE49-F238E27FC236}">
                <a16:creationId xmlns:a16="http://schemas.microsoft.com/office/drawing/2014/main" id="{4B836B6A-B329-4205-BFEA-81E5B5ECABFC}"/>
              </a:ext>
            </a:extLst>
          </p:cNvPr>
          <p:cNvSpPr>
            <a:spLocks noGrp="1"/>
          </p:cNvSpPr>
          <p:nvPr>
            <p:ph type="ftr" sz="quarter" idx="10"/>
          </p:nvPr>
        </p:nvSpPr>
        <p:spPr/>
        <p:txBody>
          <a:bodyPr/>
          <a:lstStyle>
            <a:lvl1pPr>
              <a:defRPr>
                <a:solidFill>
                  <a:schemeClr val="bg1">
                    <a:lumMod val="50000"/>
                  </a:schemeClr>
                </a:solidFill>
              </a:defRPr>
            </a:lvl1pPr>
          </a:lstStyle>
          <a:p>
            <a:r>
              <a:rPr lang="en-US"/>
              <a:t>Restricted – Beschränkter Zugriff</a:t>
            </a:r>
            <a:endParaRPr lang="de-DE" dirty="0"/>
          </a:p>
        </p:txBody>
      </p:sp>
      <p:sp>
        <p:nvSpPr>
          <p:cNvPr id="8" name="Slide Number Placeholder 7">
            <a:extLst>
              <a:ext uri="{FF2B5EF4-FFF2-40B4-BE49-F238E27FC236}">
                <a16:creationId xmlns:a16="http://schemas.microsoft.com/office/drawing/2014/main" id="{0C4CC212-B379-4926-95F8-1D98CE29D808}"/>
              </a:ext>
            </a:extLst>
          </p:cNvPr>
          <p:cNvSpPr>
            <a:spLocks noGrp="1"/>
          </p:cNvSpPr>
          <p:nvPr>
            <p:ph type="sldNum" sz="quarter" idx="11"/>
          </p:nvPr>
        </p:nvSpPr>
        <p:spPr/>
        <p:txBody>
          <a:bodyPr/>
          <a:lstStyle>
            <a:lvl1pPr>
              <a:defRPr>
                <a:solidFill>
                  <a:schemeClr val="tx1"/>
                </a:solidFill>
              </a:defRPr>
            </a:lvl1pPr>
          </a:lstStyle>
          <a:p>
            <a:fld id="{0C855A57-AD83-4310-9955-E4EFF1A7809A}" type="slidenum">
              <a:rPr lang="de-DE" smtClean="0"/>
              <a:pPr/>
              <a:t>‹#›</a:t>
            </a:fld>
            <a:endParaRPr lang="de-DE" dirty="0"/>
          </a:p>
        </p:txBody>
      </p:sp>
    </p:spTree>
    <p:extLst>
      <p:ext uri="{BB962C8B-B14F-4D97-AF65-F5344CB8AC3E}">
        <p14:creationId xmlns:p14="http://schemas.microsoft.com/office/powerpoint/2010/main" val="2852474889"/>
      </p:ext>
    </p:extLst>
  </p:cSld>
  <p:clrMapOvr>
    <a:masterClrMapping/>
  </p:clrMapOvr>
  <p:extLst>
    <p:ext uri="{DCECCB84-F9BA-43D5-87BE-67443E8EF086}">
      <p15:sldGuideLst xmlns:p15="http://schemas.microsoft.com/office/powerpoint/2012/main">
        <p15:guide id="1" orient="horz" pos="1820">
          <p15:clr>
            <a:srgbClr val="FBAE40"/>
          </p15:clr>
        </p15:guide>
        <p15:guide id="2" orient="horz" pos="1979">
          <p15:clr>
            <a:srgbClr val="FBAE40"/>
          </p15:clr>
        </p15:guide>
        <p15:guide id="3" orient="horz" pos="2659">
          <p15:clr>
            <a:srgbClr val="FBAE40"/>
          </p15:clr>
        </p15:guide>
        <p15:guide id="4" pos="5541"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image" Target="../media/image16.emf"/><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image" Target="../media/image1.emf"/><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oleObject" Target="../embeddings/oleObject2.bin"/><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tags" Target="../tags/tag3.xml"/><Relationship Id="rId8"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34" Type="http://schemas.openxmlformats.org/officeDocument/2006/relationships/oleObject" Target="../embeddings/oleObject3.bin"/><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tags" Target="../tags/tag4.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theme" Target="../theme/theme3.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image" Target="../media/image20.emf"/><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image" Target="../media/image1.emf"/><Relationship Id="rId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E201F6A8-B726-F5F9-2DD4-DC3A45010FED}"/>
              </a:ext>
            </a:extLst>
          </p:cNvPr>
          <p:cNvGraphicFramePr>
            <a:graphicFrameLocks noChangeAspect="1"/>
          </p:cNvGraphicFramePr>
          <p:nvPr userDrawn="1">
            <p:custDataLst>
              <p:tags r:id="rId30"/>
            </p:custDataLst>
            <p:extLst>
              <p:ext uri="{D42A27DB-BD31-4B8C-83A1-F6EECF244321}">
                <p14:modId xmlns:p14="http://schemas.microsoft.com/office/powerpoint/2010/main" val="20813774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1" imgW="324" imgH="324" progId="TCLayout.ActiveDocument.1">
                  <p:embed/>
                </p:oleObj>
              </mc:Choice>
              <mc:Fallback>
                <p:oleObj name="think-cell Folie" r:id="rId31" imgW="324" imgH="324" progId="TCLayout.ActiveDocument.1">
                  <p:embed/>
                  <p:pic>
                    <p:nvPicPr>
                      <p:cNvPr id="0" name=""/>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22EA03F-EE81-4BD1-8480-8FF412573F5A}"/>
              </a:ext>
            </a:extLst>
          </p:cNvPr>
          <p:cNvSpPr>
            <a:spLocks noGrp="1"/>
          </p:cNvSpPr>
          <p:nvPr>
            <p:ph type="title"/>
          </p:nvPr>
        </p:nvSpPr>
        <p:spPr>
          <a:xfrm>
            <a:off x="479425" y="549275"/>
            <a:ext cx="10585450" cy="792163"/>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a:extLst>
              <a:ext uri="{FF2B5EF4-FFF2-40B4-BE49-F238E27FC236}">
                <a16:creationId xmlns:a16="http://schemas.microsoft.com/office/drawing/2014/main" id="{CC2EE915-E94B-427C-8DF4-EFAE8D6214E4}"/>
              </a:ext>
            </a:extLst>
          </p:cNvPr>
          <p:cNvSpPr>
            <a:spLocks noGrp="1"/>
          </p:cNvSpPr>
          <p:nvPr>
            <p:ph type="body" idx="1"/>
          </p:nvPr>
        </p:nvSpPr>
        <p:spPr>
          <a:xfrm>
            <a:off x="479425" y="1628774"/>
            <a:ext cx="11233150" cy="4464051"/>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oter Placeholder 4">
            <a:extLst>
              <a:ext uri="{FF2B5EF4-FFF2-40B4-BE49-F238E27FC236}">
                <a16:creationId xmlns:a16="http://schemas.microsoft.com/office/drawing/2014/main" id="{108801DD-8213-4213-9A7E-A7DC35B72861}"/>
              </a:ext>
            </a:extLst>
          </p:cNvPr>
          <p:cNvSpPr>
            <a:spLocks noGrp="1"/>
          </p:cNvSpPr>
          <p:nvPr>
            <p:ph type="ftr" sz="quarter" idx="3"/>
          </p:nvPr>
        </p:nvSpPr>
        <p:spPr>
          <a:xfrm>
            <a:off x="2424113" y="6384613"/>
            <a:ext cx="7343775" cy="284476"/>
          </a:xfrm>
          <a:prstGeom prst="rect">
            <a:avLst/>
          </a:prstGeom>
        </p:spPr>
        <p:txBody>
          <a:bodyPr vert="horz" wrap="none" lIns="0" tIns="0" rIns="0" bIns="0" rtlCol="0" anchor="ctr" anchorCtr="0"/>
          <a:lstStyle>
            <a:lvl1pPr algn="ctr">
              <a:defRPr sz="1200" b="0">
                <a:solidFill>
                  <a:srgbClr val="808080"/>
                </a:solidFill>
              </a:defRPr>
            </a:lvl1pPr>
          </a:lstStyle>
          <a:p>
            <a:r>
              <a:rPr lang="en-US"/>
              <a:t>Restricted – Beschränkter Zugriff</a:t>
            </a:r>
            <a:endParaRPr lang="de-DE" dirty="0"/>
          </a:p>
        </p:txBody>
      </p:sp>
      <p:sp>
        <p:nvSpPr>
          <p:cNvPr id="6" name="Slide Number Placeholder 5">
            <a:extLst>
              <a:ext uri="{FF2B5EF4-FFF2-40B4-BE49-F238E27FC236}">
                <a16:creationId xmlns:a16="http://schemas.microsoft.com/office/drawing/2014/main" id="{583B7EB9-6CB2-456F-9E90-71B0928A4A38}"/>
              </a:ext>
            </a:extLst>
          </p:cNvPr>
          <p:cNvSpPr>
            <a:spLocks noGrp="1"/>
          </p:cNvSpPr>
          <p:nvPr>
            <p:ph type="sldNum" sz="quarter" idx="4"/>
          </p:nvPr>
        </p:nvSpPr>
        <p:spPr>
          <a:xfrm>
            <a:off x="10199688" y="6384613"/>
            <a:ext cx="1512886" cy="284476"/>
          </a:xfrm>
          <a:prstGeom prst="rect">
            <a:avLst/>
          </a:prstGeom>
        </p:spPr>
        <p:txBody>
          <a:bodyPr vert="horz" lIns="0" tIns="0" rIns="0" bIns="0" rtlCol="0" anchor="ctr" anchorCtr="0"/>
          <a:lstStyle>
            <a:lvl1pPr algn="r">
              <a:defRPr sz="1200">
                <a:solidFill>
                  <a:schemeClr val="tx1"/>
                </a:solidFill>
              </a:defRPr>
            </a:lvl1pPr>
          </a:lstStyle>
          <a:p>
            <a:fld id="{0C855A57-AD83-4310-9955-E4EFF1A7809A}" type="slidenum">
              <a:rPr lang="de-DE" smtClean="0"/>
              <a:pPr/>
              <a:t>‹#›</a:t>
            </a:fld>
            <a:endParaRPr lang="de-DE"/>
          </a:p>
        </p:txBody>
      </p:sp>
      <p:pic>
        <p:nvPicPr>
          <p:cNvPr id="11" name="Picture 10">
            <a:extLst>
              <a:ext uri="{FF2B5EF4-FFF2-40B4-BE49-F238E27FC236}">
                <a16:creationId xmlns:a16="http://schemas.microsoft.com/office/drawing/2014/main" id="{6E436F2C-DC07-4B7C-A55E-92AA8DB18AF0}"/>
              </a:ext>
            </a:extLst>
          </p:cNvPr>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11160303" y="0"/>
            <a:ext cx="816855" cy="792000"/>
          </a:xfrm>
          <a:prstGeom prst="rect">
            <a:avLst/>
          </a:prstGeom>
        </p:spPr>
      </p:pic>
      <p:pic>
        <p:nvPicPr>
          <p:cNvPr id="14" name="Picture 13">
            <a:extLst>
              <a:ext uri="{FF2B5EF4-FFF2-40B4-BE49-F238E27FC236}">
                <a16:creationId xmlns:a16="http://schemas.microsoft.com/office/drawing/2014/main" id="{C124FC87-CC4B-4BB8-A062-BEDAAFAC9D9D}"/>
              </a:ext>
            </a:extLst>
          </p:cNvPr>
          <p:cNvPicPr>
            <a:picLocks noChangeAspect="1"/>
          </p:cNvPicPr>
          <p:nvPr userDrawn="1"/>
        </p:nvPicPr>
        <p:blipFill>
          <a:blip r:embed="rId34">
            <a:extLst>
              <a:ext uri="{28A0092B-C50C-407E-A947-70E740481C1C}">
                <a14:useLocalDpi xmlns:a14="http://schemas.microsoft.com/office/drawing/2010/main" val="0"/>
              </a:ext>
            </a:extLst>
          </a:blip>
          <a:srcRect/>
          <a:stretch/>
        </p:blipFill>
        <p:spPr>
          <a:xfrm>
            <a:off x="479426" y="6457719"/>
            <a:ext cx="1440157" cy="201930"/>
          </a:xfrm>
          <a:prstGeom prst="rect">
            <a:avLst/>
          </a:prstGeom>
        </p:spPr>
      </p:pic>
    </p:spTree>
    <p:extLst>
      <p:ext uri="{BB962C8B-B14F-4D97-AF65-F5344CB8AC3E}">
        <p14:creationId xmlns:p14="http://schemas.microsoft.com/office/powerpoint/2010/main" val="26418785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5" orient="horz" pos="346" userDrawn="1">
          <p15:clr>
            <a:srgbClr val="F26B43"/>
          </p15:clr>
        </p15:guide>
        <p15:guide id="6" orient="horz" pos="845" userDrawn="1">
          <p15:clr>
            <a:srgbClr val="F26B43"/>
          </p15:clr>
        </p15:guide>
        <p15:guide id="7" orient="horz" pos="1026" userDrawn="1">
          <p15:clr>
            <a:srgbClr val="F26B43"/>
          </p15:clr>
        </p15:guide>
        <p15:guide id="8" orient="horz" pos="3838" userDrawn="1">
          <p15:clr>
            <a:srgbClr val="F26B43"/>
          </p15:clr>
        </p15:guide>
        <p15:guide id="9" orient="horz" pos="4201" userDrawn="1">
          <p15:clr>
            <a:srgbClr val="F26B43"/>
          </p15:clr>
        </p15:guide>
        <p15:guide id="10" orient="horz" pos="142" userDrawn="1">
          <p15:clr>
            <a:srgbClr val="F26B43"/>
          </p15:clr>
        </p15:guide>
        <p15:guide id="14" pos="3704" userDrawn="1">
          <p15:clr>
            <a:srgbClr val="F26B43"/>
          </p15:clr>
        </p15:guide>
        <p15:guide id="15" pos="3976" userDrawn="1">
          <p15:clr>
            <a:srgbClr val="F26B43"/>
          </p15:clr>
        </p15:guide>
        <p15:guide id="24" pos="3840" userDrawn="1">
          <p15:clr>
            <a:srgbClr val="F26B43"/>
          </p15:clr>
        </p15:guide>
        <p15:guide id="25" pos="69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BAD84687-1144-CEA4-BAF1-8984B3DD32C3}"/>
              </a:ext>
            </a:extLst>
          </p:cNvPr>
          <p:cNvGraphicFramePr>
            <a:graphicFrameLocks noChangeAspect="1"/>
          </p:cNvGraphicFramePr>
          <p:nvPr userDrawn="1">
            <p:custDataLst>
              <p:tags r:id="rId30"/>
            </p:custDataLst>
            <p:extLst>
              <p:ext uri="{D42A27DB-BD31-4B8C-83A1-F6EECF244321}">
                <p14:modId xmlns:p14="http://schemas.microsoft.com/office/powerpoint/2010/main" val="1336901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1" imgW="324" imgH="324" progId="TCLayout.ActiveDocument.1">
                  <p:embed/>
                </p:oleObj>
              </mc:Choice>
              <mc:Fallback>
                <p:oleObj name="think-cell Folie" r:id="rId31" imgW="324" imgH="324" progId="TCLayout.ActiveDocument.1">
                  <p:embed/>
                  <p:pic>
                    <p:nvPicPr>
                      <p:cNvPr id="0" name=""/>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22EA03F-EE81-4BD1-8480-8FF412573F5A}"/>
              </a:ext>
            </a:extLst>
          </p:cNvPr>
          <p:cNvSpPr>
            <a:spLocks noGrp="1"/>
          </p:cNvSpPr>
          <p:nvPr>
            <p:ph type="title"/>
          </p:nvPr>
        </p:nvSpPr>
        <p:spPr>
          <a:xfrm>
            <a:off x="479425" y="549275"/>
            <a:ext cx="10585450" cy="792163"/>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a:extLst>
              <a:ext uri="{FF2B5EF4-FFF2-40B4-BE49-F238E27FC236}">
                <a16:creationId xmlns:a16="http://schemas.microsoft.com/office/drawing/2014/main" id="{CC2EE915-E94B-427C-8DF4-EFAE8D6214E4}"/>
              </a:ext>
            </a:extLst>
          </p:cNvPr>
          <p:cNvSpPr>
            <a:spLocks noGrp="1"/>
          </p:cNvSpPr>
          <p:nvPr>
            <p:ph type="body" idx="1"/>
          </p:nvPr>
        </p:nvSpPr>
        <p:spPr>
          <a:xfrm>
            <a:off x="479425" y="1628774"/>
            <a:ext cx="11233150" cy="4464051"/>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oter Placeholder 4">
            <a:extLst>
              <a:ext uri="{FF2B5EF4-FFF2-40B4-BE49-F238E27FC236}">
                <a16:creationId xmlns:a16="http://schemas.microsoft.com/office/drawing/2014/main" id="{108801DD-8213-4213-9A7E-A7DC35B72861}"/>
              </a:ext>
            </a:extLst>
          </p:cNvPr>
          <p:cNvSpPr>
            <a:spLocks noGrp="1"/>
          </p:cNvSpPr>
          <p:nvPr>
            <p:ph type="ftr" sz="quarter" idx="3"/>
          </p:nvPr>
        </p:nvSpPr>
        <p:spPr>
          <a:xfrm>
            <a:off x="2424113" y="6384613"/>
            <a:ext cx="7343775" cy="284476"/>
          </a:xfrm>
          <a:prstGeom prst="rect">
            <a:avLst/>
          </a:prstGeom>
        </p:spPr>
        <p:txBody>
          <a:bodyPr vert="horz" wrap="none" lIns="0" tIns="0" rIns="0" bIns="0" rtlCol="0" anchor="ctr" anchorCtr="0"/>
          <a:lstStyle>
            <a:lvl1pPr algn="ctr">
              <a:defRPr sz="1200" b="1">
                <a:solidFill>
                  <a:schemeClr val="tx1"/>
                </a:solidFill>
              </a:defRPr>
            </a:lvl1pPr>
          </a:lstStyle>
          <a:p>
            <a:r>
              <a:rPr lang="en-US"/>
              <a:t>Restricted – Beschränkter Zugriff</a:t>
            </a:r>
            <a:endParaRPr lang="de-DE" dirty="0"/>
          </a:p>
        </p:txBody>
      </p:sp>
      <p:sp>
        <p:nvSpPr>
          <p:cNvPr id="6" name="Slide Number Placeholder 5">
            <a:extLst>
              <a:ext uri="{FF2B5EF4-FFF2-40B4-BE49-F238E27FC236}">
                <a16:creationId xmlns:a16="http://schemas.microsoft.com/office/drawing/2014/main" id="{583B7EB9-6CB2-456F-9E90-71B0928A4A38}"/>
              </a:ext>
            </a:extLst>
          </p:cNvPr>
          <p:cNvSpPr>
            <a:spLocks noGrp="1"/>
          </p:cNvSpPr>
          <p:nvPr>
            <p:ph type="sldNum" sz="quarter" idx="4"/>
          </p:nvPr>
        </p:nvSpPr>
        <p:spPr>
          <a:xfrm>
            <a:off x="10199688" y="6384613"/>
            <a:ext cx="1512886" cy="284476"/>
          </a:xfrm>
          <a:prstGeom prst="rect">
            <a:avLst/>
          </a:prstGeom>
        </p:spPr>
        <p:txBody>
          <a:bodyPr vert="horz" lIns="0" tIns="0" rIns="0" bIns="0" rtlCol="0" anchor="ctr" anchorCtr="0"/>
          <a:lstStyle>
            <a:lvl1pPr algn="r">
              <a:defRPr sz="1200">
                <a:solidFill>
                  <a:schemeClr val="tx1"/>
                </a:solidFill>
              </a:defRPr>
            </a:lvl1pPr>
          </a:lstStyle>
          <a:p>
            <a:fld id="{0C855A57-AD83-4310-9955-E4EFF1A7809A}" type="slidenum">
              <a:rPr lang="de-DE" smtClean="0"/>
              <a:pPr/>
              <a:t>‹#›</a:t>
            </a:fld>
            <a:endParaRPr lang="de-DE"/>
          </a:p>
        </p:txBody>
      </p:sp>
      <p:pic>
        <p:nvPicPr>
          <p:cNvPr id="12" name="Grafik 7">
            <a:extLst>
              <a:ext uri="{FF2B5EF4-FFF2-40B4-BE49-F238E27FC236}">
                <a16:creationId xmlns:a16="http://schemas.microsoft.com/office/drawing/2014/main" id="{0B9EF779-F41D-4A46-A808-47C554D245EE}"/>
              </a:ext>
            </a:extLst>
          </p:cNvPr>
          <p:cNvPicPr>
            <a:picLocks noChangeAspect="1"/>
          </p:cNvPicPr>
          <p:nvPr userDrawn="1"/>
        </p:nvPicPr>
        <p:blipFill>
          <a:blip r:embed="rId33">
            <a:extLst>
              <a:ext uri="{28A0092B-C50C-407E-A947-70E740481C1C}">
                <a14:useLocalDpi xmlns:a14="http://schemas.microsoft.com/office/drawing/2010/main" val="0"/>
              </a:ext>
            </a:extLst>
          </a:blip>
          <a:srcRect/>
          <a:stretch/>
        </p:blipFill>
        <p:spPr>
          <a:xfrm>
            <a:off x="462753" y="6384654"/>
            <a:ext cx="990000" cy="284391"/>
          </a:xfrm>
          <a:prstGeom prst="rect">
            <a:avLst/>
          </a:prstGeom>
        </p:spPr>
      </p:pic>
    </p:spTree>
    <p:extLst>
      <p:ext uri="{BB962C8B-B14F-4D97-AF65-F5344CB8AC3E}">
        <p14:creationId xmlns:p14="http://schemas.microsoft.com/office/powerpoint/2010/main" val="171434910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9" r:id="rId4"/>
    <p:sldLayoutId id="2147483658" r:id="rId5"/>
    <p:sldLayoutId id="2147483659" r:id="rId6"/>
    <p:sldLayoutId id="2147483650" r:id="rId7"/>
    <p:sldLayoutId id="2147483651" r:id="rId8"/>
    <p:sldLayoutId id="2147483662" r:id="rId9"/>
    <p:sldLayoutId id="2147483663" r:id="rId10"/>
    <p:sldLayoutId id="2147483664" r:id="rId11"/>
    <p:sldLayoutId id="2147483652" r:id="rId12"/>
    <p:sldLayoutId id="2147483653" r:id="rId13"/>
    <p:sldLayoutId id="2147483671" r:id="rId14"/>
    <p:sldLayoutId id="2147483657" r:id="rId15"/>
    <p:sldLayoutId id="2147483670" r:id="rId16"/>
    <p:sldLayoutId id="2147483672" r:id="rId17"/>
    <p:sldLayoutId id="2147483674" r:id="rId18"/>
    <p:sldLayoutId id="2147483673" r:id="rId19"/>
    <p:sldLayoutId id="2147483675" r:id="rId20"/>
    <p:sldLayoutId id="2147483676" r:id="rId21"/>
    <p:sldLayoutId id="2147483677" r:id="rId22"/>
    <p:sldLayoutId id="2147483654" r:id="rId23"/>
    <p:sldLayoutId id="2147483655" r:id="rId24"/>
    <p:sldLayoutId id="2147483665" r:id="rId25"/>
    <p:sldLayoutId id="2147483666" r:id="rId26"/>
    <p:sldLayoutId id="2147483667" r:id="rId27"/>
    <p:sldLayoutId id="2147483668" r:id="rId28"/>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5" orient="horz" pos="346" userDrawn="1">
          <p15:clr>
            <a:srgbClr val="F26B43"/>
          </p15:clr>
        </p15:guide>
        <p15:guide id="6" orient="horz" pos="845" userDrawn="1">
          <p15:clr>
            <a:srgbClr val="F26B43"/>
          </p15:clr>
        </p15:guide>
        <p15:guide id="7" orient="horz" pos="1026" userDrawn="1">
          <p15:clr>
            <a:srgbClr val="F26B43"/>
          </p15:clr>
        </p15:guide>
        <p15:guide id="8" orient="horz" pos="3838" userDrawn="1">
          <p15:clr>
            <a:srgbClr val="F26B43"/>
          </p15:clr>
        </p15:guide>
        <p15:guide id="9" orient="horz" pos="4201" userDrawn="1">
          <p15:clr>
            <a:srgbClr val="F26B43"/>
          </p15:clr>
        </p15:guide>
        <p15:guide id="10" orient="horz" pos="142" userDrawn="1">
          <p15:clr>
            <a:srgbClr val="F26B43"/>
          </p15:clr>
        </p15:guide>
        <p15:guide id="14" pos="3704" userDrawn="1">
          <p15:clr>
            <a:srgbClr val="F26B43"/>
          </p15:clr>
        </p15:guide>
        <p15:guide id="15" pos="3976" userDrawn="1">
          <p15:clr>
            <a:srgbClr val="F26B43"/>
          </p15:clr>
        </p15:guide>
        <p15:guide id="24" pos="3840" userDrawn="1">
          <p15:clr>
            <a:srgbClr val="F26B43"/>
          </p15:clr>
        </p15:guide>
        <p15:guide id="25" pos="697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504D660-F2B0-4093-43E3-22FC011AB7EF}"/>
              </a:ext>
            </a:extLst>
          </p:cNvPr>
          <p:cNvGraphicFramePr>
            <a:graphicFrameLocks noChangeAspect="1"/>
          </p:cNvGraphicFramePr>
          <p:nvPr userDrawn="1">
            <p:custDataLst>
              <p:tags r:id="rId33"/>
            </p:custDataLst>
            <p:extLst>
              <p:ext uri="{D42A27DB-BD31-4B8C-83A1-F6EECF244321}">
                <p14:modId xmlns:p14="http://schemas.microsoft.com/office/powerpoint/2010/main" val="1648082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4" imgW="324" imgH="324" progId="TCLayout.ActiveDocument.1">
                  <p:embed/>
                </p:oleObj>
              </mc:Choice>
              <mc:Fallback>
                <p:oleObj name="think-cell Folie" r:id="rId34" imgW="324" imgH="324" progId="TCLayout.ActiveDocument.1">
                  <p:embed/>
                  <p:pic>
                    <p:nvPicPr>
                      <p:cNvPr id="0" name=""/>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22EA03F-EE81-4BD1-8480-8FF412573F5A}"/>
              </a:ext>
            </a:extLst>
          </p:cNvPr>
          <p:cNvSpPr>
            <a:spLocks noGrp="1"/>
          </p:cNvSpPr>
          <p:nvPr>
            <p:ph type="title"/>
          </p:nvPr>
        </p:nvSpPr>
        <p:spPr>
          <a:xfrm>
            <a:off x="479425" y="549275"/>
            <a:ext cx="10585450" cy="792163"/>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a:extLst>
              <a:ext uri="{FF2B5EF4-FFF2-40B4-BE49-F238E27FC236}">
                <a16:creationId xmlns:a16="http://schemas.microsoft.com/office/drawing/2014/main" id="{CC2EE915-E94B-427C-8DF4-EFAE8D6214E4}"/>
              </a:ext>
            </a:extLst>
          </p:cNvPr>
          <p:cNvSpPr>
            <a:spLocks noGrp="1"/>
          </p:cNvSpPr>
          <p:nvPr>
            <p:ph type="body" idx="1"/>
          </p:nvPr>
        </p:nvSpPr>
        <p:spPr>
          <a:xfrm>
            <a:off x="479425" y="1628774"/>
            <a:ext cx="11233150" cy="4464051"/>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oter Placeholder 4">
            <a:extLst>
              <a:ext uri="{FF2B5EF4-FFF2-40B4-BE49-F238E27FC236}">
                <a16:creationId xmlns:a16="http://schemas.microsoft.com/office/drawing/2014/main" id="{108801DD-8213-4213-9A7E-A7DC35B72861}"/>
              </a:ext>
            </a:extLst>
          </p:cNvPr>
          <p:cNvSpPr>
            <a:spLocks noGrp="1"/>
          </p:cNvSpPr>
          <p:nvPr>
            <p:ph type="ftr" sz="quarter" idx="3"/>
          </p:nvPr>
        </p:nvSpPr>
        <p:spPr>
          <a:xfrm>
            <a:off x="2424113" y="6384613"/>
            <a:ext cx="7343775" cy="284476"/>
          </a:xfrm>
          <a:prstGeom prst="rect">
            <a:avLst/>
          </a:prstGeom>
        </p:spPr>
        <p:txBody>
          <a:bodyPr vert="horz" wrap="none" lIns="0" tIns="0" rIns="0" bIns="0" rtlCol="0" anchor="ctr" anchorCtr="0"/>
          <a:lstStyle>
            <a:lvl1pPr algn="ctr">
              <a:defRPr sz="1200" b="1">
                <a:solidFill>
                  <a:schemeClr val="tx1"/>
                </a:solidFill>
              </a:defRPr>
            </a:lvl1pPr>
          </a:lstStyle>
          <a:p>
            <a:r>
              <a:rPr lang="en-US"/>
              <a:t>Restricted – Beschränkter Zugriff</a:t>
            </a:r>
            <a:endParaRPr lang="de-DE" dirty="0"/>
          </a:p>
        </p:txBody>
      </p:sp>
      <p:sp>
        <p:nvSpPr>
          <p:cNvPr id="6" name="Slide Number Placeholder 5">
            <a:extLst>
              <a:ext uri="{FF2B5EF4-FFF2-40B4-BE49-F238E27FC236}">
                <a16:creationId xmlns:a16="http://schemas.microsoft.com/office/drawing/2014/main" id="{583B7EB9-6CB2-456F-9E90-71B0928A4A38}"/>
              </a:ext>
            </a:extLst>
          </p:cNvPr>
          <p:cNvSpPr>
            <a:spLocks noGrp="1"/>
          </p:cNvSpPr>
          <p:nvPr>
            <p:ph type="sldNum" sz="quarter" idx="4"/>
          </p:nvPr>
        </p:nvSpPr>
        <p:spPr>
          <a:xfrm>
            <a:off x="10199688" y="6384613"/>
            <a:ext cx="1512886" cy="284476"/>
          </a:xfrm>
          <a:prstGeom prst="rect">
            <a:avLst/>
          </a:prstGeom>
        </p:spPr>
        <p:txBody>
          <a:bodyPr vert="horz" lIns="0" tIns="0" rIns="0" bIns="0" rtlCol="0" anchor="ctr" anchorCtr="0"/>
          <a:lstStyle>
            <a:lvl1pPr algn="r">
              <a:defRPr sz="1200">
                <a:solidFill>
                  <a:schemeClr val="tx1"/>
                </a:solidFill>
              </a:defRPr>
            </a:lvl1pPr>
          </a:lstStyle>
          <a:p>
            <a:fld id="{0C855A57-AD83-4310-9955-E4EFF1A7809A}" type="slidenum">
              <a:rPr lang="de-DE" smtClean="0"/>
              <a:pPr/>
              <a:t>‹#›</a:t>
            </a:fld>
            <a:endParaRPr lang="de-DE"/>
          </a:p>
        </p:txBody>
      </p:sp>
      <p:pic>
        <p:nvPicPr>
          <p:cNvPr id="7" name="Grafik 6">
            <a:extLst>
              <a:ext uri="{FF2B5EF4-FFF2-40B4-BE49-F238E27FC236}">
                <a16:creationId xmlns:a16="http://schemas.microsoft.com/office/drawing/2014/main" id="{ADE8CCAB-8857-F3C2-9483-67066A73332A}"/>
              </a:ext>
            </a:extLst>
          </p:cNvPr>
          <p:cNvPicPr>
            <a:picLocks noChangeAspect="1"/>
          </p:cNvPicPr>
          <p:nvPr userDrawn="1"/>
        </p:nvPicPr>
        <p:blipFill>
          <a:blip r:embed="rId36">
            <a:extLst>
              <a:ext uri="{28A0092B-C50C-407E-A947-70E740481C1C}">
                <a14:useLocalDpi xmlns:a14="http://schemas.microsoft.com/office/drawing/2010/main" val="0"/>
              </a:ext>
            </a:extLst>
          </a:blip>
          <a:srcRect/>
          <a:stretch/>
        </p:blipFill>
        <p:spPr>
          <a:xfrm>
            <a:off x="479425" y="6380161"/>
            <a:ext cx="990000" cy="298526"/>
          </a:xfrm>
          <a:prstGeom prst="rect">
            <a:avLst/>
          </a:prstGeom>
        </p:spPr>
      </p:pic>
    </p:spTree>
    <p:extLst>
      <p:ext uri="{BB962C8B-B14F-4D97-AF65-F5344CB8AC3E}">
        <p14:creationId xmlns:p14="http://schemas.microsoft.com/office/powerpoint/2010/main" val="27779058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 id="2147483736" r:id="rId29"/>
    <p:sldLayoutId id="2147483741" r:id="rId30"/>
    <p:sldLayoutId id="2147483743" r:id="rId31"/>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2304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2pPr>
      <a:lvl3pPr marL="4608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3pPr>
      <a:lvl4pPr marL="6912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4pPr>
      <a:lvl5pPr marL="921600" indent="-228600" algn="l" defTabSz="914400" rtl="0" eaLnBrk="1" latinLnBrk="0" hangingPunct="1">
        <a:lnSpc>
          <a:spcPct val="100000"/>
        </a:lnSpc>
        <a:spcBef>
          <a:spcPts val="500"/>
        </a:spcBef>
        <a:buFont typeface="Arial" panose="020B0604020202020204" pitchFamily="34" charset="0"/>
        <a:buChar char="•"/>
        <a:defRPr sz="17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5" orient="horz" pos="346">
          <p15:clr>
            <a:srgbClr val="F26B43"/>
          </p15:clr>
        </p15:guide>
        <p15:guide id="6" orient="horz" pos="845">
          <p15:clr>
            <a:srgbClr val="F26B43"/>
          </p15:clr>
        </p15:guide>
        <p15:guide id="7" orient="horz" pos="1026">
          <p15:clr>
            <a:srgbClr val="F26B43"/>
          </p15:clr>
        </p15:guide>
        <p15:guide id="8" orient="horz" pos="3838">
          <p15:clr>
            <a:srgbClr val="F26B43"/>
          </p15:clr>
        </p15:guide>
        <p15:guide id="9" orient="horz" pos="4201">
          <p15:clr>
            <a:srgbClr val="F26B43"/>
          </p15:clr>
        </p15:guide>
        <p15:guide id="10" orient="horz" pos="142">
          <p15:clr>
            <a:srgbClr val="F26B43"/>
          </p15:clr>
        </p15:guide>
        <p15:guide id="14" pos="3704">
          <p15:clr>
            <a:srgbClr val="F26B43"/>
          </p15:clr>
        </p15:guide>
        <p15:guide id="15" pos="3976">
          <p15:clr>
            <a:srgbClr val="F26B43"/>
          </p15:clr>
        </p15:guide>
        <p15:guide id="24" pos="3840">
          <p15:clr>
            <a:srgbClr val="F26B43"/>
          </p15:clr>
        </p15:guide>
        <p15:guide id="25" pos="697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7.xml"/><Relationship Id="rId1" Type="http://schemas.openxmlformats.org/officeDocument/2006/relationships/tags" Target="../tags/tag5.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8.xml"/><Relationship Id="rId1" Type="http://schemas.openxmlformats.org/officeDocument/2006/relationships/tags" Target="../tags/tag6.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0.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9.xml"/><Relationship Id="rId1" Type="http://schemas.openxmlformats.org/officeDocument/2006/relationships/tags" Target="../tags/tag7.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0.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0.xml"/><Relationship Id="rId1" Type="http://schemas.openxmlformats.org/officeDocument/2006/relationships/tags" Target="../tags/tag8.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85.xml"/><Relationship Id="rId1" Type="http://schemas.openxmlformats.org/officeDocument/2006/relationships/tags" Target="../tags/tag9.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5.xml"/><Relationship Id="rId1" Type="http://schemas.openxmlformats.org/officeDocument/2006/relationships/tags" Target="../tags/tag10.xml"/><Relationship Id="rId5" Type="http://schemas.openxmlformats.org/officeDocument/2006/relationships/image" Target="../media/image22.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6.xml"/><Relationship Id="rId1" Type="http://schemas.openxmlformats.org/officeDocument/2006/relationships/tags" Target="../tags/tag11.xml"/><Relationship Id="rId5" Type="http://schemas.openxmlformats.org/officeDocument/2006/relationships/image" Target="../media/image23.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7.xml"/><Relationship Id="rId1" Type="http://schemas.openxmlformats.org/officeDocument/2006/relationships/tags" Target="../tags/tag12.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11E05BA-8A0C-0C4A-6570-EAF79DEBA83E}"/>
              </a:ext>
            </a:extLst>
          </p:cNvPr>
          <p:cNvGraphicFramePr>
            <a:graphicFrameLocks noChangeAspect="1"/>
          </p:cNvGraphicFramePr>
          <p:nvPr>
            <p:custDataLst>
              <p:tags r:id="rId1"/>
            </p:custDataLst>
            <p:extLst>
              <p:ext uri="{D42A27DB-BD31-4B8C-83A1-F6EECF244321}">
                <p14:modId xmlns:p14="http://schemas.microsoft.com/office/powerpoint/2010/main" val="2400422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D34CDCE-8C17-40F0-80C9-81ACA910F76F}"/>
              </a:ext>
            </a:extLst>
          </p:cNvPr>
          <p:cNvSpPr>
            <a:spLocks noGrp="1"/>
          </p:cNvSpPr>
          <p:nvPr>
            <p:ph type="ctrTitle"/>
          </p:nvPr>
        </p:nvSpPr>
        <p:spPr>
          <a:xfrm>
            <a:off x="1853515" y="2223874"/>
            <a:ext cx="6985686" cy="667607"/>
          </a:xfrm>
        </p:spPr>
        <p:txBody>
          <a:bodyPr vert="horz"/>
          <a:lstStyle/>
          <a:p>
            <a:pPr algn="ctr"/>
            <a:r>
              <a:rPr lang="en-US" sz="2800" dirty="0"/>
              <a:t>CI/CD Design for DAT</a:t>
            </a:r>
            <a:endParaRPr lang="en-US" sz="280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29BEA7C9-5848-49AC-8068-1C41274EDCD5}"/>
              </a:ext>
            </a:extLst>
          </p:cNvPr>
          <p:cNvSpPr>
            <a:spLocks noGrp="1"/>
          </p:cNvSpPr>
          <p:nvPr>
            <p:ph type="subTitle" idx="1"/>
          </p:nvPr>
        </p:nvSpPr>
        <p:spPr/>
        <p:txBody>
          <a:bodyPr/>
          <a:lstStyle/>
          <a:p>
            <a:r>
              <a:rPr lang="en-US" dirty="0"/>
              <a:t>Name: DAT</a:t>
            </a:r>
          </a:p>
          <a:p>
            <a:r>
              <a:rPr lang="en-US" dirty="0"/>
              <a:t>Date: </a:t>
            </a:r>
          </a:p>
        </p:txBody>
      </p:sp>
      <p:sp>
        <p:nvSpPr>
          <p:cNvPr id="4" name="Footer Placeholder 3">
            <a:extLst>
              <a:ext uri="{FF2B5EF4-FFF2-40B4-BE49-F238E27FC236}">
                <a16:creationId xmlns:a16="http://schemas.microsoft.com/office/drawing/2014/main" id="{5D0E40DC-675F-4A17-9C0D-F5E8AE147035}"/>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408902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07F3E-1FA0-6443-EB32-00272BD44924}"/>
              </a:ext>
            </a:extLst>
          </p:cNvPr>
          <p:cNvSpPr>
            <a:spLocks noGrp="1"/>
          </p:cNvSpPr>
          <p:nvPr>
            <p:ph idx="1"/>
          </p:nvPr>
        </p:nvSpPr>
        <p:spPr/>
        <p:txBody>
          <a:bodyPr/>
          <a:lstStyle/>
          <a:p>
            <a:r>
              <a:rPr lang="en-IN" sz="18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Configure Pipeline Triggers: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Segoe UI" panose="020B0502040204020203" pitchFamily="34" charset="0"/>
                <a:cs typeface="Segoe UI" panose="020B0502040204020203" pitchFamily="34" charset="0"/>
              </a:rPr>
              <a:t>GitLab provides various ways to trigger the pipeline, such as on every commit, on tags, or manually. Configure the triggers based on your workflow requirements.</a:t>
            </a:r>
          </a:p>
          <a:p>
            <a:r>
              <a:rPr lang="en-IN" sz="1800" b="1" dirty="0">
                <a:solidFill>
                  <a:srgbClr val="374151"/>
                </a:solidFill>
                <a:effectLst/>
                <a:latin typeface="Segoe UI" panose="020B0502040204020203" pitchFamily="34" charset="0"/>
                <a:ea typeface="Calibri" panose="020F0502020204030204" pitchFamily="34" charset="0"/>
              </a:rPr>
              <a:t>Monitor and Review Pipeline Results:</a:t>
            </a:r>
            <a:endParaRPr lang="en-US" sz="1800" b="1" dirty="0">
              <a:solidFill>
                <a:srgbClr val="374151"/>
              </a:solidFill>
              <a:effectLst/>
              <a:latin typeface="Segoe UI" panose="020B0502040204020203" pitchFamily="34" charset="0"/>
              <a:ea typeface="Calibri" panose="020F0502020204030204" pitchFamily="34" charset="0"/>
              <a:cs typeface="Segoe UI" panose="020B0502040204020203" pitchFamily="34" charset="0"/>
            </a:endParaRPr>
          </a:p>
          <a:p>
            <a:r>
              <a:rPr lang="en-IN" sz="1800" dirty="0">
                <a:solidFill>
                  <a:srgbClr val="374151"/>
                </a:solidFill>
                <a:effectLst/>
                <a:latin typeface="Segoe UI" panose="020B0502040204020203" pitchFamily="34" charset="0"/>
                <a:ea typeface="Calibri" panose="020F0502020204030204" pitchFamily="34" charset="0"/>
              </a:rPr>
              <a:t>Define jobs to deploy your application to the desired environments, such as development, staging, and production.</a:t>
            </a:r>
            <a:endParaRPr lang="en-US" sz="1800" b="1" dirty="0">
              <a:solidFill>
                <a:srgbClr val="374151"/>
              </a:solidFill>
              <a:latin typeface="Segoe UI" panose="020B0502040204020203" pitchFamily="34" charset="0"/>
              <a:ea typeface="Calibri" panose="020F0502020204030204" pitchFamily="34" charset="0"/>
              <a:cs typeface="Segoe UI" panose="020B0502040204020203" pitchFamily="34" charset="0"/>
            </a:endParaRPr>
          </a:p>
          <a:p>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Monitor the environment infrastructure and application performances using the different metrics in monitoring tools by integrating to our environments.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We can enable the logging groups to track the logs in monitoring tools and use the notification services also.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902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07F3E-1FA0-6443-EB32-00272BD44924}"/>
              </a:ext>
            </a:extLst>
          </p:cNvPr>
          <p:cNvSpPr>
            <a:spLocks noGrp="1"/>
          </p:cNvSpPr>
          <p:nvPr>
            <p:ph idx="1"/>
          </p:nvPr>
        </p:nvSpPr>
        <p:spPr/>
        <p:txBody>
          <a:bodyPr/>
          <a:lstStyle/>
          <a:p>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Best Practices: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Implement caching mechanisms to clean the other files and libraries in pipeline jobs to enhance the performance of the pipeline.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Leverage GitLab CI/CD variables to store and manage environment-specific configuration values, secrets, and other parameters. This ensures better portability and security of your pipeline.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Utilize GitLab's built-in monitoring features or integrate with external monitoring tools to collect and analyse pipeline performance metrics. Identify bottlenecks, resource constraints, or frequent failures to continuously improve your pipeline.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Maintain up-to-date documentation that outlines the purpose, structure, and usage of your CI/CD pipeline. This helps onboard new team members and ensures consistency across projects.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908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181E-BC55-2293-11C8-F98424B0ED60}"/>
              </a:ext>
            </a:extLst>
          </p:cNvPr>
          <p:cNvSpPr>
            <a:spLocks noGrp="1"/>
          </p:cNvSpPr>
          <p:nvPr>
            <p:ph type="ctrTitle"/>
          </p:nvPr>
        </p:nvSpPr>
        <p:spPr>
          <a:xfrm>
            <a:off x="2866768" y="2323070"/>
            <a:ext cx="6030097" cy="683741"/>
          </a:xfrm>
        </p:spPr>
        <p:txBody>
          <a:bodyPr/>
          <a:lstStyle/>
          <a:p>
            <a:pPr algn="ctr"/>
            <a:r>
              <a:rPr lang="en-IN" sz="2400" dirty="0">
                <a:latin typeface="Segoe UI" panose="020B0502040204020203" pitchFamily="34" charset="0"/>
                <a:cs typeface="Segoe UI" panose="020B0502040204020203" pitchFamily="34" charset="0"/>
              </a:rPr>
              <a:t>Python CI/CD</a:t>
            </a:r>
          </a:p>
        </p:txBody>
      </p:sp>
      <p:sp>
        <p:nvSpPr>
          <p:cNvPr id="3" name="Subtitle 2">
            <a:extLst>
              <a:ext uri="{FF2B5EF4-FFF2-40B4-BE49-F238E27FC236}">
                <a16:creationId xmlns:a16="http://schemas.microsoft.com/office/drawing/2014/main" id="{371704D5-5634-48AB-A3FE-59DBFCF6DE81}"/>
              </a:ext>
            </a:extLst>
          </p:cNvPr>
          <p:cNvSpPr>
            <a:spLocks noGrp="1"/>
          </p:cNvSpPr>
          <p:nvPr>
            <p:ph type="subTitle" idx="1"/>
          </p:nvPr>
        </p:nvSpPr>
        <p:spPr>
          <a:xfrm>
            <a:off x="479424" y="4201297"/>
            <a:ext cx="9288463" cy="1099367"/>
          </a:xfrm>
        </p:spPr>
        <p:txBody>
          <a:bodyPr/>
          <a:lstStyle/>
          <a:p>
            <a:r>
              <a:rPr lang="en-IN" dirty="0"/>
              <a:t>Name: DAT</a:t>
            </a:r>
          </a:p>
          <a:p>
            <a:r>
              <a:rPr lang="en-IN" dirty="0"/>
              <a:t>Page: </a:t>
            </a:r>
          </a:p>
        </p:txBody>
      </p:sp>
      <p:sp>
        <p:nvSpPr>
          <p:cNvPr id="4" name="Footer Placeholder 3">
            <a:extLst>
              <a:ext uri="{FF2B5EF4-FFF2-40B4-BE49-F238E27FC236}">
                <a16:creationId xmlns:a16="http://schemas.microsoft.com/office/drawing/2014/main" id="{5610060F-A0A4-0AE2-D757-C4618F34E07C}"/>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417003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D436-AB61-86FD-630C-8BC8F51B937F}"/>
              </a:ext>
            </a:extLst>
          </p:cNvPr>
          <p:cNvSpPr>
            <a:spLocks noGrp="1"/>
          </p:cNvSpPr>
          <p:nvPr>
            <p:ph type="title"/>
          </p:nvPr>
        </p:nvSpPr>
        <p:spPr/>
        <p:txBody>
          <a:bodyPr>
            <a:normAutofit/>
          </a:bodyPr>
          <a:lstStyle/>
          <a:p>
            <a:pPr algn="ctr"/>
            <a:r>
              <a:rPr lang="en-IN" sz="2400" dirty="0">
                <a:latin typeface="Segoe UI" panose="020B0502040204020203" pitchFamily="34" charset="0"/>
                <a:cs typeface="Segoe UI" panose="020B0502040204020203" pitchFamily="34" charset="0"/>
              </a:rPr>
              <a:t>Python CI/CD</a:t>
            </a:r>
          </a:p>
        </p:txBody>
      </p:sp>
      <p:pic>
        <p:nvPicPr>
          <p:cNvPr id="7" name="Content Placeholder 6">
            <a:extLst>
              <a:ext uri="{FF2B5EF4-FFF2-40B4-BE49-F238E27FC236}">
                <a16:creationId xmlns:a16="http://schemas.microsoft.com/office/drawing/2014/main" id="{C9096AA5-C603-A2A7-1CE8-30D2F651C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245" y="1825625"/>
            <a:ext cx="8223510" cy="4351338"/>
          </a:xfrm>
        </p:spPr>
      </p:pic>
    </p:spTree>
    <p:extLst>
      <p:ext uri="{BB962C8B-B14F-4D97-AF65-F5344CB8AC3E}">
        <p14:creationId xmlns:p14="http://schemas.microsoft.com/office/powerpoint/2010/main" val="66324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DDEC-1365-1E16-7D10-9F8A1F7CDDA0}"/>
              </a:ext>
            </a:extLst>
          </p:cNvPr>
          <p:cNvSpPr>
            <a:spLocks noGrp="1"/>
          </p:cNvSpPr>
          <p:nvPr>
            <p:ph type="title"/>
          </p:nvPr>
        </p:nvSpPr>
        <p:spPr/>
        <p:txBody>
          <a:bodyPr>
            <a:normAutofit/>
          </a:bodyPr>
          <a:lstStyle/>
          <a:p>
            <a:pPr algn="ctr"/>
            <a:r>
              <a:rPr lang="en-US" sz="2000" b="1" dirty="0">
                <a:latin typeface="Segoe UI" panose="020B0502040204020203" pitchFamily="34" charset="0"/>
                <a:cs typeface="Segoe UI" panose="020B0502040204020203" pitchFamily="34" charset="0"/>
              </a:rPr>
              <a:t>CI/CD for Python code in DAT</a:t>
            </a:r>
            <a:endParaRPr lang="en-IN" sz="20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3259A9D-C8D3-B7D7-DF99-48781337016C}"/>
              </a:ext>
            </a:extLst>
          </p:cNvPr>
          <p:cNvSpPr>
            <a:spLocks noGrp="1"/>
          </p:cNvSpPr>
          <p:nvPr>
            <p:ph idx="1"/>
          </p:nvPr>
        </p:nvSpPr>
        <p:spPr/>
        <p:txBody>
          <a:bodyPr>
            <a:normAutofit/>
          </a:bodyPr>
          <a:lstStyle/>
          <a:p>
            <a:r>
              <a:rPr lang="en-US" sz="1800" b="1" i="0" dirty="0">
                <a:effectLst/>
                <a:latin typeface="Segoe UI" panose="020B0502040204020203" pitchFamily="34" charset="0"/>
                <a:cs typeface="Segoe UI" panose="020B0502040204020203" pitchFamily="34" charset="0"/>
              </a:rPr>
              <a:t>Create a GitLab Repository</a:t>
            </a:r>
            <a:r>
              <a:rPr lang="en-US" sz="1800" b="0" i="0" dirty="0">
                <a:solidFill>
                  <a:srgbClr val="374151"/>
                </a:solidFill>
                <a:effectLst/>
                <a:latin typeface="Segoe UI" panose="020B0502040204020203" pitchFamily="34" charset="0"/>
                <a:cs typeface="Segoe UI" panose="020B0502040204020203" pitchFamily="34" charset="0"/>
              </a:rPr>
              <a:t>: </a:t>
            </a:r>
          </a:p>
          <a:p>
            <a:pPr marL="285750" indent="-285750">
              <a:buFont typeface="Wingdings" panose="05000000000000000000" pitchFamily="2" charset="2"/>
              <a:buChar char="§"/>
            </a:pPr>
            <a:r>
              <a:rPr lang="en-US" sz="1800" b="0" i="0" dirty="0">
                <a:solidFill>
                  <a:srgbClr val="374151"/>
                </a:solidFill>
                <a:effectLst/>
                <a:latin typeface="Segoe UI" panose="020B0502040204020203" pitchFamily="34" charset="0"/>
                <a:cs typeface="Segoe UI" panose="020B0502040204020203" pitchFamily="34" charset="0"/>
              </a:rPr>
              <a:t>Start by creating a new repository on GitLab to host your Python code. You can do this by navigating to GitLab and following the steps to create a new project.</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Create a python/lambda folder under the DAT/dl/</a:t>
            </a:r>
            <a:r>
              <a:rPr lang="en-US" sz="1800" dirty="0" err="1">
                <a:solidFill>
                  <a:srgbClr val="374151"/>
                </a:solidFill>
                <a:latin typeface="Segoe UI" panose="020B0502040204020203" pitchFamily="34" charset="0"/>
                <a:cs typeface="Segoe UI" panose="020B0502040204020203" pitchFamily="34" charset="0"/>
              </a:rPr>
              <a:t>aws</a:t>
            </a:r>
            <a:r>
              <a:rPr lang="en-US" sz="1800" dirty="0">
                <a:solidFill>
                  <a:srgbClr val="374151"/>
                </a:solidFill>
                <a:latin typeface="Segoe UI" panose="020B0502040204020203" pitchFamily="34" charset="0"/>
                <a:cs typeface="Segoe UI" panose="020B0502040204020203" pitchFamily="34" charset="0"/>
              </a:rPr>
              <a:t>/</a:t>
            </a:r>
            <a:r>
              <a:rPr lang="en-US" sz="1800" dirty="0" err="1">
                <a:solidFill>
                  <a:srgbClr val="374151"/>
                </a:solidFill>
                <a:latin typeface="Segoe UI" panose="020B0502040204020203" pitchFamily="34" charset="0"/>
                <a:cs typeface="Segoe UI" panose="020B0502040204020203" pitchFamily="34" charset="0"/>
              </a:rPr>
              <a:t>src</a:t>
            </a:r>
            <a:r>
              <a:rPr lang="en-US" sz="1800" dirty="0">
                <a:solidFill>
                  <a:srgbClr val="374151"/>
                </a:solidFill>
                <a:latin typeface="Segoe UI" panose="020B0502040204020203" pitchFamily="34" charset="0"/>
                <a:cs typeface="Segoe UI" panose="020B0502040204020203" pitchFamily="34" charset="0"/>
              </a:rPr>
              <a:t>/ppm folder which contains the layers, application folders and there is a lib folder within the ppm path which contains the database and repository frameworks which is related to application folders(for example </a:t>
            </a:r>
            <a:r>
              <a:rPr lang="en-US" sz="1800" dirty="0" err="1">
                <a:solidFill>
                  <a:srgbClr val="374151"/>
                </a:solidFill>
                <a:latin typeface="Segoe UI" panose="020B0502040204020203" pitchFamily="34" charset="0"/>
                <a:cs typeface="Segoe UI" panose="020B0502040204020203" pitchFamily="34" charset="0"/>
              </a:rPr>
              <a:t>redshify_copy</a:t>
            </a:r>
            <a:r>
              <a:rPr lang="en-US" sz="1800" dirty="0">
                <a:solidFill>
                  <a:srgbClr val="374151"/>
                </a:solidFill>
                <a:latin typeface="Segoe UI" panose="020B0502040204020203" pitchFamily="34" charset="0"/>
                <a:cs typeface="Segoe UI" panose="020B0502040204020203" pitchFamily="34" charset="0"/>
              </a:rPr>
              <a:t> folder will call the base.py file from the connections folder).</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Inside the application folder we will have _init_.py, handler.py, service.py files and tests folder</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Inside the test folder we can find the testcases which is related to this application(for example </a:t>
            </a:r>
            <a:r>
              <a:rPr lang="en-US" sz="1800" dirty="0" err="1">
                <a:solidFill>
                  <a:srgbClr val="374151"/>
                </a:solidFill>
                <a:latin typeface="Segoe UI" panose="020B0502040204020203" pitchFamily="34" charset="0"/>
                <a:cs typeface="Segoe UI" panose="020B0502040204020203" pitchFamily="34" charset="0"/>
              </a:rPr>
              <a:t>redshift_copy</a:t>
            </a:r>
            <a:r>
              <a:rPr lang="en-US" sz="1800" dirty="0">
                <a:solidFill>
                  <a:srgbClr val="374151"/>
                </a:solidFill>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Inside the layers folders will have a different folders like psycopg2 and requests folders which are some dependencies(contains libraries like requirments.txt) to this </a:t>
            </a:r>
            <a:r>
              <a:rPr lang="en-US" sz="1800" dirty="0" err="1">
                <a:solidFill>
                  <a:srgbClr val="374151"/>
                </a:solidFill>
                <a:latin typeface="Segoe UI" panose="020B0502040204020203" pitchFamily="34" charset="0"/>
                <a:cs typeface="Segoe UI" panose="020B0502040204020203" pitchFamily="34" charset="0"/>
              </a:rPr>
              <a:t>redshift_copy</a:t>
            </a:r>
            <a:r>
              <a:rPr lang="en-US" sz="1800" dirty="0">
                <a:solidFill>
                  <a:srgbClr val="374151"/>
                </a:solidFill>
                <a:latin typeface="Segoe UI" panose="020B0502040204020203" pitchFamily="34" charset="0"/>
                <a:cs typeface="Segoe UI" panose="020B0502040204020203" pitchFamily="34" charset="0"/>
              </a:rPr>
              <a:t> folder.</a:t>
            </a:r>
          </a:p>
          <a:p>
            <a:endParaRPr lang="en-US" sz="1800" dirty="0">
              <a:solidFill>
                <a:srgbClr val="374151"/>
              </a:solidFill>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883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07F3E-1FA0-6443-EB32-00272BD44924}"/>
              </a:ext>
            </a:extLst>
          </p:cNvPr>
          <p:cNvSpPr>
            <a:spLocks noGrp="1"/>
          </p:cNvSpPr>
          <p:nvPr>
            <p:ph idx="1"/>
          </p:nvPr>
        </p:nvSpPr>
        <p:spPr>
          <a:xfrm>
            <a:off x="255373" y="1628774"/>
            <a:ext cx="11457202" cy="4464051"/>
          </a:xfrm>
        </p:spPr>
        <p:txBody>
          <a:bodyPr/>
          <a:lstStyle/>
          <a:p>
            <a:r>
              <a:rPr lang="en-US" sz="1800" b="1" i="0" dirty="0">
                <a:effectLst/>
                <a:latin typeface="Segoe UI" panose="020B0502040204020203" pitchFamily="34" charset="0"/>
                <a:cs typeface="Segoe UI" panose="020B0502040204020203" pitchFamily="34" charset="0"/>
              </a:rPr>
              <a:t>Create GitLab Runner</a:t>
            </a:r>
            <a:r>
              <a:rPr lang="en-US" sz="1800" b="0" i="0" dirty="0">
                <a:solidFill>
                  <a:srgbClr val="374151"/>
                </a:solidFill>
                <a:effectLst/>
                <a:latin typeface="Segoe UI" panose="020B0502040204020203" pitchFamily="34" charset="0"/>
                <a:cs typeface="Segoe UI" panose="020B0502040204020203" pitchFamily="34" charset="0"/>
              </a:rPr>
              <a:t>: </a:t>
            </a:r>
          </a:p>
          <a:p>
            <a:pPr marL="285750" indent="-285750">
              <a:buFont typeface="Wingdings" panose="05000000000000000000" pitchFamily="2" charset="2"/>
              <a:buChar char="§"/>
            </a:pPr>
            <a:r>
              <a:rPr lang="en-US" sz="1800" b="0" i="0" dirty="0">
                <a:solidFill>
                  <a:srgbClr val="374151"/>
                </a:solidFill>
                <a:effectLst/>
                <a:latin typeface="Segoe UI" panose="020B0502040204020203" pitchFamily="34" charset="0"/>
                <a:cs typeface="Segoe UI" panose="020B0502040204020203" pitchFamily="34" charset="0"/>
              </a:rPr>
              <a:t>Install and configure a GitLab Runner, which is responsible for executing jobs in your CI/CD pipeline. You can install the runner on your own infrastructure or use shared runners provided by GitLab.</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In our CICD we are using shared runners to doing the deployment  those are “docker-shared-</a:t>
            </a:r>
            <a:r>
              <a:rPr lang="en-US" sz="1800" dirty="0" err="1">
                <a:solidFill>
                  <a:srgbClr val="374151"/>
                </a:solidFill>
                <a:latin typeface="Segoe UI" panose="020B0502040204020203" pitchFamily="34" charset="0"/>
                <a:cs typeface="Segoe UI" panose="020B0502040204020203" pitchFamily="34" charset="0"/>
              </a:rPr>
              <a:t>cicd</a:t>
            </a:r>
            <a:r>
              <a:rPr lang="en-US" sz="1800" dirty="0">
                <a:solidFill>
                  <a:srgbClr val="374151"/>
                </a:solidFill>
                <a:latin typeface="Segoe UI" panose="020B0502040204020203" pitchFamily="34" charset="0"/>
                <a:cs typeface="Segoe UI" panose="020B0502040204020203" pitchFamily="34" charset="0"/>
              </a:rPr>
              <a:t>” runner.</a:t>
            </a:r>
          </a:p>
          <a:p>
            <a:r>
              <a:rPr lang="en-US" sz="1800" b="1" dirty="0">
                <a:latin typeface="Segoe UI" panose="020B0502040204020203" pitchFamily="34" charset="0"/>
                <a:cs typeface="Segoe UI" panose="020B0502040204020203" pitchFamily="34" charset="0"/>
              </a:rPr>
              <a:t>Configure GitLab CI/CD: </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your GitLab repository, create a file named .</a:t>
            </a:r>
            <a:r>
              <a:rPr lang="en-US" sz="1800" dirty="0" err="1">
                <a:latin typeface="Segoe UI" panose="020B0502040204020203" pitchFamily="34" charset="0"/>
                <a:cs typeface="Segoe UI" panose="020B0502040204020203" pitchFamily="34" charset="0"/>
              </a:rPr>
              <a:t>gitlab-ci.yml</a:t>
            </a:r>
            <a:r>
              <a:rPr lang="en-US" sz="1800" dirty="0">
                <a:latin typeface="Segoe UI" panose="020B0502040204020203" pitchFamily="34" charset="0"/>
                <a:cs typeface="Segoe UI" panose="020B0502040204020203" pitchFamily="34" charset="0"/>
              </a:rPr>
              <a:t> at the root level. This file defines the stages, jobs, and scripts for your CI/CD pipeline.</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As per DAT we have to keep this file at </a:t>
            </a:r>
            <a:r>
              <a:rPr lang="en-US" sz="1800" dirty="0" err="1">
                <a:latin typeface="Segoe UI" panose="020B0502040204020203" pitchFamily="34" charset="0"/>
                <a:cs typeface="Segoe UI" panose="020B0502040204020203" pitchFamily="34" charset="0"/>
              </a:rPr>
              <a:t>dat</a:t>
            </a:r>
            <a:r>
              <a:rPr lang="en-US" sz="1800" dirty="0">
                <a:latin typeface="Segoe UI" panose="020B0502040204020203" pitchFamily="34" charset="0"/>
                <a:cs typeface="Segoe UI" panose="020B0502040204020203" pitchFamily="34" charset="0"/>
              </a:rPr>
              <a:t>/dl/</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a:t>
            </a:r>
            <a:r>
              <a:rPr lang="en-US" sz="1800" dirty="0" err="1">
                <a:latin typeface="Segoe UI" panose="020B0502040204020203" pitchFamily="34" charset="0"/>
                <a:cs typeface="Segoe UI" panose="020B0502040204020203" pitchFamily="34" charset="0"/>
              </a:rPr>
              <a:t>src</a:t>
            </a:r>
            <a:r>
              <a:rPr lang="en-US" sz="1800" dirty="0">
                <a:latin typeface="Segoe UI" panose="020B0502040204020203" pitchFamily="34" charset="0"/>
                <a:cs typeface="Segoe UI" panose="020B0502040204020203" pitchFamily="34" charset="0"/>
              </a:rPr>
              <a:t>/ppm path.</a:t>
            </a:r>
          </a:p>
          <a:p>
            <a:r>
              <a:rPr lang="en-US" sz="1800" b="1" dirty="0">
                <a:latin typeface="Segoe UI" panose="020B0502040204020203" pitchFamily="34" charset="0"/>
                <a:cs typeface="Segoe UI" panose="020B0502040204020203" pitchFamily="34" charset="0"/>
              </a:rPr>
              <a:t>Configure GitLab CI/CD environment </a:t>
            </a:r>
            <a:r>
              <a:rPr lang="en-US" sz="1800" b="1" dirty="0" err="1">
                <a:latin typeface="Segoe UI" panose="020B0502040204020203" pitchFamily="34" charset="0"/>
                <a:cs typeface="Segoe UI" panose="020B0502040204020203" pitchFamily="34" charset="0"/>
              </a:rPr>
              <a:t>varaibles</a:t>
            </a:r>
            <a:r>
              <a:rPr lang="en-US" sz="1800" b="1" dirty="0">
                <a:latin typeface="Segoe UI" panose="020B0502040204020203" pitchFamily="34" charset="0"/>
                <a:cs typeface="Segoe UI" panose="020B0502040204020203" pitchFamily="34" charset="0"/>
              </a:rPr>
              <a:t> : </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Configure the environment variables like </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 credentials and other parameters in </a:t>
            </a:r>
            <a:r>
              <a:rPr lang="en-US" sz="1800" dirty="0" err="1">
                <a:latin typeface="Segoe UI" panose="020B0502040204020203" pitchFamily="34" charset="0"/>
                <a:cs typeface="Segoe UI" panose="020B0502040204020203" pitchFamily="34" charset="0"/>
              </a:rPr>
              <a:t>gitlab</a:t>
            </a:r>
            <a:r>
              <a:rPr lang="en-US" sz="1800" dirty="0">
                <a:latin typeface="Segoe UI" panose="020B0502040204020203" pitchFamily="34" charset="0"/>
                <a:cs typeface="Segoe UI" panose="020B0502040204020203" pitchFamily="34" charset="0"/>
              </a:rPr>
              <a:t> </a:t>
            </a:r>
            <a:r>
              <a:rPr lang="en-US" sz="1800" dirty="0" err="1">
                <a:latin typeface="Segoe UI" panose="020B0502040204020203" pitchFamily="34" charset="0"/>
                <a:cs typeface="Segoe UI" panose="020B0502040204020203" pitchFamily="34" charset="0"/>
              </a:rPr>
              <a:t>varabiles</a:t>
            </a:r>
            <a:r>
              <a:rPr lang="en-US" sz="1800" dirty="0">
                <a:latin typeface="Segoe UI" panose="020B0502040204020203" pitchFamily="34" charset="0"/>
                <a:cs typeface="Segoe UI" panose="020B0502040204020203" pitchFamily="34" charset="0"/>
              </a:rPr>
              <a:t>(under the settings we can find).</a:t>
            </a: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628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AB46-B752-1D1D-99CA-0A07E232CC62}"/>
              </a:ext>
            </a:extLst>
          </p:cNvPr>
          <p:cNvSpPr>
            <a:spLocks noGrp="1"/>
          </p:cNvSpPr>
          <p:nvPr>
            <p:ph type="ctrTitle"/>
          </p:nvPr>
        </p:nvSpPr>
        <p:spPr>
          <a:xfrm>
            <a:off x="2512541" y="1227096"/>
            <a:ext cx="6268994" cy="931218"/>
          </a:xfrm>
        </p:spPr>
        <p:txBody>
          <a:bodyPr/>
          <a:lstStyle/>
          <a:p>
            <a:pPr algn="ctr"/>
            <a:r>
              <a:rPr lang="en-US" sz="2400" b="1" dirty="0">
                <a:latin typeface="Segoe UI" panose="020B0502040204020203" pitchFamily="34" charset="0"/>
                <a:cs typeface="Segoe UI" panose="020B0502040204020203" pitchFamily="34" charset="0"/>
              </a:rPr>
              <a:t>Configure unit cases and integrate test cases:</a:t>
            </a:r>
            <a:br>
              <a:rPr lang="en-US" sz="2400" b="1" dirty="0">
                <a:latin typeface="Segoe UI" panose="020B0502040204020203" pitchFamily="34" charset="0"/>
                <a:cs typeface="Segoe UI" panose="020B0502040204020203" pitchFamily="34" charset="0"/>
              </a:rPr>
            </a:br>
            <a:endParaRPr lang="en-IN" sz="240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0E353D07-B026-6BB1-CB6C-6B61F5FDE3B1}"/>
              </a:ext>
            </a:extLst>
          </p:cNvPr>
          <p:cNvSpPr>
            <a:spLocks noGrp="1"/>
          </p:cNvSpPr>
          <p:nvPr>
            <p:ph type="subTitle" idx="1"/>
          </p:nvPr>
        </p:nvSpPr>
        <p:spPr>
          <a:xfrm>
            <a:off x="479424" y="2158313"/>
            <a:ext cx="11498391" cy="4510775"/>
          </a:xfrm>
        </p:spPr>
        <p:txBody>
          <a:bodyPr/>
          <a:lstStyle/>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Unit tests are focused on testing individual components or units of code in isolation. They verify that each unit functions correctly according to its specifications.</a:t>
            </a: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DAT unit test cases will be defined at </a:t>
            </a:r>
            <a:r>
              <a:rPr lang="en-US" sz="1800" dirty="0" err="1">
                <a:latin typeface="Segoe UI" panose="020B0502040204020203" pitchFamily="34" charset="0"/>
                <a:cs typeface="Segoe UI" panose="020B0502040204020203" pitchFamily="34" charset="0"/>
              </a:rPr>
              <a:t>dat</a:t>
            </a:r>
            <a:r>
              <a:rPr lang="en-US" sz="1800" dirty="0">
                <a:latin typeface="Segoe UI" panose="020B0502040204020203" pitchFamily="34" charset="0"/>
                <a:cs typeface="Segoe UI" panose="020B0502040204020203" pitchFamily="34" charset="0"/>
              </a:rPr>
              <a:t>/dl/</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a:t>
            </a:r>
            <a:r>
              <a:rPr lang="en-US" sz="1800" dirty="0" err="1">
                <a:latin typeface="Segoe UI" panose="020B0502040204020203" pitchFamily="34" charset="0"/>
                <a:cs typeface="Segoe UI" panose="020B0502040204020203" pitchFamily="34" charset="0"/>
              </a:rPr>
              <a:t>src</a:t>
            </a:r>
            <a:r>
              <a:rPr lang="en-US" sz="1800" dirty="0">
                <a:latin typeface="Segoe UI" panose="020B0502040204020203" pitchFamily="34" charset="0"/>
                <a:cs typeface="Segoe UI" panose="020B0502040204020203" pitchFamily="34" charset="0"/>
              </a:rPr>
              <a:t>/ppm/python/lambda/</a:t>
            </a:r>
            <a:r>
              <a:rPr lang="en-US" sz="1800" dirty="0" err="1">
                <a:latin typeface="Segoe UI" panose="020B0502040204020203" pitchFamily="34" charset="0"/>
                <a:cs typeface="Segoe UI" panose="020B0502040204020203" pitchFamily="34" charset="0"/>
              </a:rPr>
              <a:t>redshift_copy</a:t>
            </a:r>
            <a:r>
              <a:rPr lang="en-US" sz="1800" dirty="0">
                <a:latin typeface="Segoe UI" panose="020B0502040204020203" pitchFamily="34" charset="0"/>
                <a:cs typeface="Segoe UI" panose="020B0502040204020203" pitchFamily="34" charset="0"/>
              </a:rPr>
              <a:t>/tests/ path, this testcases will be defined on test stage in .</a:t>
            </a:r>
            <a:r>
              <a:rPr lang="en-US" sz="1800" dirty="0" err="1">
                <a:latin typeface="Segoe UI" panose="020B0502040204020203" pitchFamily="34" charset="0"/>
                <a:cs typeface="Segoe UI" panose="020B0502040204020203" pitchFamily="34" charset="0"/>
              </a:rPr>
              <a:t>gitlab-ci.yaml</a:t>
            </a:r>
            <a:r>
              <a:rPr lang="en-US" sz="1800" dirty="0">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Integration tests validate the interactions between different components or systems. They ensure that the integrated parts of your application work together as expected. Integration tests often involve external dependencies or resources, such as databases, APIs, or external services.</a:t>
            </a: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DAT integrate test cases will be defined at </a:t>
            </a:r>
            <a:r>
              <a:rPr lang="en-US" sz="1800" dirty="0" err="1">
                <a:latin typeface="Segoe UI" panose="020B0502040204020203" pitchFamily="34" charset="0"/>
                <a:cs typeface="Segoe UI" panose="020B0502040204020203" pitchFamily="34" charset="0"/>
              </a:rPr>
              <a:t>dat</a:t>
            </a:r>
            <a:r>
              <a:rPr lang="en-US" sz="1800" dirty="0">
                <a:latin typeface="Segoe UI" panose="020B0502040204020203" pitchFamily="34" charset="0"/>
                <a:cs typeface="Segoe UI" panose="020B0502040204020203" pitchFamily="34" charset="0"/>
              </a:rPr>
              <a:t>/dl/</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a:t>
            </a:r>
            <a:r>
              <a:rPr lang="en-US" sz="1800" dirty="0" err="1">
                <a:latin typeface="Segoe UI" panose="020B0502040204020203" pitchFamily="34" charset="0"/>
                <a:cs typeface="Segoe UI" panose="020B0502040204020203" pitchFamily="34" charset="0"/>
              </a:rPr>
              <a:t>src</a:t>
            </a:r>
            <a:r>
              <a:rPr lang="en-US" sz="1800" dirty="0">
                <a:latin typeface="Segoe UI" panose="020B0502040204020203" pitchFamily="34" charset="0"/>
                <a:cs typeface="Segoe UI" panose="020B0502040204020203" pitchFamily="34" charset="0"/>
              </a:rPr>
              <a:t>/ppm/python/lambda/</a:t>
            </a:r>
            <a:r>
              <a:rPr lang="en-US" sz="1800" dirty="0" err="1">
                <a:latin typeface="Segoe UI" panose="020B0502040204020203" pitchFamily="34" charset="0"/>
                <a:cs typeface="Segoe UI" panose="020B0502040204020203" pitchFamily="34" charset="0"/>
              </a:rPr>
              <a:t>redshift_copy</a:t>
            </a:r>
            <a:r>
              <a:rPr lang="en-US" sz="1800" dirty="0">
                <a:latin typeface="Segoe UI" panose="020B0502040204020203" pitchFamily="34" charset="0"/>
                <a:cs typeface="Segoe UI" panose="020B0502040204020203" pitchFamily="34" charset="0"/>
              </a:rPr>
              <a:t>/</a:t>
            </a:r>
            <a:r>
              <a:rPr lang="en-US" sz="1800" dirty="0" err="1">
                <a:latin typeface="Segoe UI" panose="020B0502040204020203" pitchFamily="34" charset="0"/>
                <a:cs typeface="Segoe UI" panose="020B0502040204020203" pitchFamily="34" charset="0"/>
              </a:rPr>
              <a:t>integrate_tests</a:t>
            </a:r>
            <a:r>
              <a:rPr lang="en-US" sz="1800" dirty="0">
                <a:latin typeface="Segoe UI" panose="020B0502040204020203" pitchFamily="34" charset="0"/>
                <a:cs typeface="Segoe UI" panose="020B0502040204020203" pitchFamily="34" charset="0"/>
              </a:rPr>
              <a:t>/ path, this testcases will be defined on test stage in .</a:t>
            </a:r>
            <a:r>
              <a:rPr lang="en-US" sz="1800" dirty="0" err="1">
                <a:latin typeface="Segoe UI" panose="020B0502040204020203" pitchFamily="34" charset="0"/>
                <a:cs typeface="Segoe UI" panose="020B0502040204020203" pitchFamily="34" charset="0"/>
              </a:rPr>
              <a:t>gitlab-ci.yaml</a:t>
            </a:r>
            <a:r>
              <a:rPr lang="en-US" sz="1800" dirty="0">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Whenever any test cases will fail automatically the pipeline will be terminated.</a:t>
            </a: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endParaRPr lang="en-IN" dirty="0"/>
          </a:p>
        </p:txBody>
      </p:sp>
      <p:sp>
        <p:nvSpPr>
          <p:cNvPr id="4" name="Footer Placeholder 3">
            <a:extLst>
              <a:ext uri="{FF2B5EF4-FFF2-40B4-BE49-F238E27FC236}">
                <a16:creationId xmlns:a16="http://schemas.microsoft.com/office/drawing/2014/main" id="{8BAEE166-F229-5D84-5CB0-D33BECBF1E6C}"/>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392668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31AB-8900-287E-3634-BEC9F85D11E1}"/>
              </a:ext>
            </a:extLst>
          </p:cNvPr>
          <p:cNvSpPr>
            <a:spLocks noGrp="1"/>
          </p:cNvSpPr>
          <p:nvPr>
            <p:ph type="title"/>
          </p:nvPr>
        </p:nvSpPr>
        <p:spPr>
          <a:xfrm>
            <a:off x="838200" y="782664"/>
            <a:ext cx="8879237" cy="565690"/>
          </a:xfrm>
        </p:spPr>
        <p:txBody>
          <a:bodyPr>
            <a:normAutofit fontScale="90000"/>
          </a:bodyPr>
          <a:lstStyle/>
          <a:p>
            <a:pPr algn="ctr"/>
            <a:r>
              <a:rPr lang="en-IN" sz="2400" b="1" i="0" dirty="0">
                <a:effectLst/>
                <a:latin typeface="Segoe UI" panose="020B0502040204020203" pitchFamily="34" charset="0"/>
                <a:cs typeface="Segoe UI" panose="020B0502040204020203" pitchFamily="34" charset="0"/>
              </a:rPr>
              <a:t>Deployment Strategy</a:t>
            </a:r>
            <a:r>
              <a:rPr lang="en-IN" sz="2400" b="0" i="0" dirty="0">
                <a:solidFill>
                  <a:srgbClr val="374151"/>
                </a:solidFill>
                <a:effectLst/>
                <a:latin typeface="Segoe UI" panose="020B0502040204020203" pitchFamily="34" charset="0"/>
                <a:cs typeface="Segoe UI" panose="020B0502040204020203" pitchFamily="34" charset="0"/>
              </a:rPr>
              <a:t>: </a:t>
            </a:r>
            <a:br>
              <a:rPr lang="en-IN" sz="4400" b="0" i="0" dirty="0">
                <a:solidFill>
                  <a:srgbClr val="374151"/>
                </a:solidFill>
                <a:effectLst/>
                <a:latin typeface="Segoe UI" panose="020B0502040204020203" pitchFamily="34" charset="0"/>
                <a:cs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EA6B1C4-3624-3EA6-491A-FE46660DD3D5}"/>
              </a:ext>
            </a:extLst>
          </p:cNvPr>
          <p:cNvSpPr>
            <a:spLocks noGrp="1"/>
          </p:cNvSpPr>
          <p:nvPr>
            <p:ph idx="1"/>
          </p:nvPr>
        </p:nvSpPr>
        <p:spPr/>
        <p:txBody>
          <a:bodyPr>
            <a:normAutofit/>
          </a:bodyPr>
          <a:lstStyle/>
          <a:p>
            <a:pPr marL="0" indent="0">
              <a:buNone/>
            </a:pPr>
            <a:endParaRPr lang="en-IN" sz="1800" b="1" i="0" dirty="0">
              <a:effectLst/>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b="0" i="0" dirty="0">
                <a:solidFill>
                  <a:srgbClr val="374151"/>
                </a:solidFill>
                <a:effectLst/>
                <a:latin typeface="Söhne"/>
              </a:rPr>
              <a:t>Define the deployment strategy based on your infrastructure requirements. For example, deploying to AWS Lambda and ec2, currently we are using Lambda to push the python codes.</a:t>
            </a:r>
          </a:p>
          <a:p>
            <a:pPr marL="285750" indent="-285750">
              <a:buFont typeface="Wingdings" panose="05000000000000000000" pitchFamily="2" charset="2"/>
              <a:buChar char="§"/>
            </a:pPr>
            <a:r>
              <a:rPr lang="en-US" sz="1800" dirty="0">
                <a:solidFill>
                  <a:srgbClr val="374151"/>
                </a:solidFill>
                <a:latin typeface="Söhne"/>
              </a:rPr>
              <a:t>Once the code is pushed into </a:t>
            </a:r>
            <a:r>
              <a:rPr lang="en-US" sz="1800" dirty="0" err="1">
                <a:solidFill>
                  <a:srgbClr val="374151"/>
                </a:solidFill>
                <a:latin typeface="Söhne"/>
              </a:rPr>
              <a:t>aws</a:t>
            </a:r>
            <a:r>
              <a:rPr lang="en-US" sz="1800" dirty="0">
                <a:solidFill>
                  <a:srgbClr val="374151"/>
                </a:solidFill>
                <a:latin typeface="Söhne"/>
              </a:rPr>
              <a:t> console it will test, run, generate logs and send notifications to respected users.</a:t>
            </a:r>
          </a:p>
          <a:p>
            <a:pPr marL="285750" indent="-285750">
              <a:buFont typeface="Wingdings" panose="05000000000000000000" pitchFamily="2" charset="2"/>
              <a:buChar char="§"/>
            </a:pPr>
            <a:r>
              <a:rPr lang="en-US" sz="1800" b="0" i="0" dirty="0">
                <a:solidFill>
                  <a:srgbClr val="374151"/>
                </a:solidFill>
                <a:effectLst/>
                <a:latin typeface="Söhne"/>
              </a:rPr>
              <a:t>We can choose the options to select the environments(dev or prod) details while run the pipeline.</a:t>
            </a:r>
          </a:p>
          <a:p>
            <a:pPr marL="285750" indent="-285750">
              <a:buFont typeface="Wingdings" panose="05000000000000000000" pitchFamily="2" charset="2"/>
              <a:buChar char="§"/>
            </a:pPr>
            <a:r>
              <a:rPr lang="en-US" sz="1800" b="0" i="0" dirty="0">
                <a:solidFill>
                  <a:srgbClr val="374151"/>
                </a:solidFill>
                <a:effectLst/>
                <a:latin typeface="Segoe UI" panose="020B0502040204020203" pitchFamily="34" charset="0"/>
                <a:cs typeface="Segoe UI" panose="020B0502040204020203" pitchFamily="34" charset="0"/>
              </a:rPr>
              <a:t>Use infrastructure provisioning tools like Terraform to define your infrastructure as code. Automate the creation of required resources, such as Lambda functions or EC2 instances.</a:t>
            </a:r>
          </a:p>
        </p:txBody>
      </p:sp>
    </p:spTree>
    <p:extLst>
      <p:ext uri="{BB962C8B-B14F-4D97-AF65-F5344CB8AC3E}">
        <p14:creationId xmlns:p14="http://schemas.microsoft.com/office/powerpoint/2010/main" val="288709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44576A-13B3-3757-1B1A-65B1523CFD6F}"/>
              </a:ext>
            </a:extLst>
          </p:cNvPr>
          <p:cNvSpPr>
            <a:spLocks noGrp="1"/>
          </p:cNvSpPr>
          <p:nvPr>
            <p:ph type="ftr" sz="quarter" idx="10"/>
          </p:nvPr>
        </p:nvSpPr>
        <p:spPr/>
        <p:txBody>
          <a:bodyPr/>
          <a:lstStyle/>
          <a:p>
            <a:r>
              <a:rPr lang="en-US"/>
              <a:t>Restricted – Beschränkter Zugriff</a:t>
            </a:r>
            <a:endParaRPr lang="de-DE" dirty="0"/>
          </a:p>
        </p:txBody>
      </p:sp>
      <p:sp>
        <p:nvSpPr>
          <p:cNvPr id="3" name="Slide Number Placeholder 2">
            <a:extLst>
              <a:ext uri="{FF2B5EF4-FFF2-40B4-BE49-F238E27FC236}">
                <a16:creationId xmlns:a16="http://schemas.microsoft.com/office/drawing/2014/main" id="{F47E8FEF-253D-4134-33CF-3964EF97BB42}"/>
              </a:ext>
            </a:extLst>
          </p:cNvPr>
          <p:cNvSpPr>
            <a:spLocks noGrp="1"/>
          </p:cNvSpPr>
          <p:nvPr>
            <p:ph type="sldNum" sz="quarter" idx="11"/>
          </p:nvPr>
        </p:nvSpPr>
        <p:spPr/>
        <p:txBody>
          <a:bodyPr/>
          <a:lstStyle/>
          <a:p>
            <a:fld id="{0C855A57-AD83-4310-9955-E4EFF1A7809A}" type="slidenum">
              <a:rPr lang="de-DE" smtClean="0"/>
              <a:pPr/>
              <a:t>18</a:t>
            </a:fld>
            <a:endParaRPr lang="de-DE"/>
          </a:p>
        </p:txBody>
      </p:sp>
      <p:pic>
        <p:nvPicPr>
          <p:cNvPr id="5" name="Picture 4">
            <a:extLst>
              <a:ext uri="{FF2B5EF4-FFF2-40B4-BE49-F238E27FC236}">
                <a16:creationId xmlns:a16="http://schemas.microsoft.com/office/drawing/2014/main" id="{23D60FE1-51AE-FED4-8EE4-A85CF763C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81" y="752101"/>
            <a:ext cx="3667637" cy="5353797"/>
          </a:xfrm>
          <a:prstGeom prst="rect">
            <a:avLst/>
          </a:prstGeom>
        </p:spPr>
      </p:pic>
    </p:spTree>
    <p:extLst>
      <p:ext uri="{BB962C8B-B14F-4D97-AF65-F5344CB8AC3E}">
        <p14:creationId xmlns:p14="http://schemas.microsoft.com/office/powerpoint/2010/main" val="290070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8623-570C-0DED-451D-C58665DA21F6}"/>
              </a:ext>
            </a:extLst>
          </p:cNvPr>
          <p:cNvSpPr>
            <a:spLocks noGrp="1"/>
          </p:cNvSpPr>
          <p:nvPr>
            <p:ph type="title"/>
          </p:nvPr>
        </p:nvSpPr>
        <p:spPr/>
        <p:txBody>
          <a:bodyPr>
            <a:normAutofit/>
          </a:bodyPr>
          <a:lstStyle/>
          <a:p>
            <a:pPr algn="ctr"/>
            <a:r>
              <a:rPr lang="en-IN" sz="2400" b="1" dirty="0">
                <a:latin typeface="Segoe UI" panose="020B0502040204020203" pitchFamily="34" charset="0"/>
                <a:cs typeface="Segoe UI" panose="020B0502040204020203" pitchFamily="34" charset="0"/>
              </a:rPr>
              <a:t>Sample code</a:t>
            </a:r>
          </a:p>
        </p:txBody>
      </p:sp>
      <p:pic>
        <p:nvPicPr>
          <p:cNvPr id="6" name="Content Placeholder 5">
            <a:extLst>
              <a:ext uri="{FF2B5EF4-FFF2-40B4-BE49-F238E27FC236}">
                <a16:creationId xmlns:a16="http://schemas.microsoft.com/office/drawing/2014/main" id="{6DB402CE-BF64-B4D8-E440-C2C7E7034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4757" y="1825625"/>
            <a:ext cx="3022486" cy="4351338"/>
          </a:xfrm>
        </p:spPr>
      </p:pic>
    </p:spTree>
    <p:extLst>
      <p:ext uri="{BB962C8B-B14F-4D97-AF65-F5344CB8AC3E}">
        <p14:creationId xmlns:p14="http://schemas.microsoft.com/office/powerpoint/2010/main" val="306930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B700FF4-FE38-FB7E-1615-AF27F6E26AF6}"/>
              </a:ext>
            </a:extLst>
          </p:cNvPr>
          <p:cNvGraphicFramePr>
            <a:graphicFrameLocks noChangeAspect="1"/>
          </p:cNvGraphicFramePr>
          <p:nvPr>
            <p:custDataLst>
              <p:tags r:id="rId1"/>
            </p:custDataLst>
            <p:extLst>
              <p:ext uri="{D42A27DB-BD31-4B8C-83A1-F6EECF244321}">
                <p14:modId xmlns:p14="http://schemas.microsoft.com/office/powerpoint/2010/main" val="52716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D34CDCE-8C17-40F0-80C9-81ACA910F76F}"/>
              </a:ext>
            </a:extLst>
          </p:cNvPr>
          <p:cNvSpPr>
            <a:spLocks noGrp="1"/>
          </p:cNvSpPr>
          <p:nvPr>
            <p:ph type="ctrTitle"/>
          </p:nvPr>
        </p:nvSpPr>
        <p:spPr>
          <a:xfrm>
            <a:off x="479424" y="2059459"/>
            <a:ext cx="9288463" cy="1585441"/>
          </a:xfrm>
        </p:spPr>
        <p:txBody>
          <a:bodyPr vert="horz"/>
          <a:lstStyle/>
          <a:p>
            <a:pPr algn="ctr"/>
            <a:r>
              <a:rPr lang="en-US" dirty="0"/>
              <a:t>Agenda</a:t>
            </a:r>
          </a:p>
        </p:txBody>
      </p:sp>
      <p:sp>
        <p:nvSpPr>
          <p:cNvPr id="3" name="Subtitle 2">
            <a:extLst>
              <a:ext uri="{FF2B5EF4-FFF2-40B4-BE49-F238E27FC236}">
                <a16:creationId xmlns:a16="http://schemas.microsoft.com/office/drawing/2014/main" id="{29BEA7C9-5848-49AC-8068-1C41274EDCD5}"/>
              </a:ext>
            </a:extLst>
          </p:cNvPr>
          <p:cNvSpPr>
            <a:spLocks noGrp="1"/>
          </p:cNvSpPr>
          <p:nvPr>
            <p:ph type="subTitle" idx="1"/>
          </p:nvPr>
        </p:nvSpPr>
        <p:spPr/>
        <p:txBody>
          <a:bodyPr/>
          <a:lstStyle/>
          <a:p>
            <a:r>
              <a:rPr lang="en-US" dirty="0"/>
              <a:t>CICD General Design: 3 - 11</a:t>
            </a:r>
          </a:p>
          <a:p>
            <a:r>
              <a:rPr lang="en-US" dirty="0"/>
              <a:t>CICD for Python code: 12 – 29</a:t>
            </a:r>
          </a:p>
          <a:p>
            <a:r>
              <a:rPr lang="en-US" dirty="0"/>
              <a:t>CICD for </a:t>
            </a:r>
            <a:r>
              <a:rPr lang="en-US" dirty="0" err="1"/>
              <a:t>sql</a:t>
            </a:r>
            <a:r>
              <a:rPr lang="en-US" dirty="0"/>
              <a:t> code: 30 - 36</a:t>
            </a:r>
          </a:p>
        </p:txBody>
      </p:sp>
      <p:sp>
        <p:nvSpPr>
          <p:cNvPr id="4" name="Footer Placeholder 3">
            <a:extLst>
              <a:ext uri="{FF2B5EF4-FFF2-40B4-BE49-F238E27FC236}">
                <a16:creationId xmlns:a16="http://schemas.microsoft.com/office/drawing/2014/main" id="{5D0E40DC-675F-4A17-9C0D-F5E8AE147035}"/>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371509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7831-CAEB-9232-8A08-E65C57883C14}"/>
              </a:ext>
            </a:extLst>
          </p:cNvPr>
          <p:cNvSpPr>
            <a:spLocks noGrp="1"/>
          </p:cNvSpPr>
          <p:nvPr>
            <p:ph type="title"/>
          </p:nvPr>
        </p:nvSpPr>
        <p:spPr/>
        <p:txBody>
          <a:bodyPr>
            <a:normAutofit/>
          </a:bodyPr>
          <a:lstStyle/>
          <a:p>
            <a:pPr algn="ctr"/>
            <a:r>
              <a:rPr lang="en-IN" sz="2400" dirty="0">
                <a:latin typeface="Segoe UI" panose="020B0502040204020203" pitchFamily="34" charset="0"/>
                <a:cs typeface="Segoe UI" panose="020B0502040204020203" pitchFamily="34" charset="0"/>
              </a:rPr>
              <a:t>Gitlab-</a:t>
            </a:r>
            <a:r>
              <a:rPr lang="en-IN" sz="2400" dirty="0" err="1">
                <a:latin typeface="Segoe UI" panose="020B0502040204020203" pitchFamily="34" charset="0"/>
                <a:cs typeface="Segoe UI" panose="020B0502040204020203" pitchFamily="34" charset="0"/>
              </a:rPr>
              <a:t>ci.yaml</a:t>
            </a:r>
            <a:endParaRPr lang="en-IN" sz="24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A2AB26B-9184-E2B2-3BB0-CA6B14FF8B57}"/>
              </a:ext>
            </a:extLst>
          </p:cNvPr>
          <p:cNvSpPr>
            <a:spLocks noGrp="1"/>
          </p:cNvSpPr>
          <p:nvPr>
            <p:ph idx="1"/>
          </p:nvPr>
        </p:nvSpPr>
        <p:spPr/>
        <p:txBody>
          <a:bodyPr>
            <a:normAutofit fontScale="77500" lnSpcReduction="20000"/>
          </a:bodyPr>
          <a:lstStyle/>
          <a:p>
            <a:r>
              <a:rPr lang="en-IN" sz="1900" dirty="0">
                <a:latin typeface="Segoe UI" panose="020B0502040204020203" pitchFamily="34" charset="0"/>
                <a:cs typeface="Segoe UI" panose="020B0502040204020203" pitchFamily="34" charset="0"/>
              </a:rPr>
              <a:t>In this </a:t>
            </a:r>
            <a:r>
              <a:rPr lang="en-IN" sz="1900" dirty="0" err="1">
                <a:latin typeface="Segoe UI" panose="020B0502040204020203" pitchFamily="34" charset="0"/>
                <a:cs typeface="Segoe UI" panose="020B0502040204020203" pitchFamily="34" charset="0"/>
              </a:rPr>
              <a:t>yaml</a:t>
            </a:r>
            <a:r>
              <a:rPr lang="en-IN" sz="1900" dirty="0">
                <a:latin typeface="Segoe UI" panose="020B0502040204020203" pitchFamily="34" charset="0"/>
                <a:cs typeface="Segoe UI" panose="020B0502040204020203" pitchFamily="34" charset="0"/>
              </a:rPr>
              <a:t> file will have a five stages lint, test, integrate test, build, </a:t>
            </a:r>
            <a:r>
              <a:rPr lang="en-IN" sz="1900" dirty="0" err="1">
                <a:latin typeface="Segoe UI" panose="020B0502040204020203" pitchFamily="34" charset="0"/>
                <a:cs typeface="Segoe UI" panose="020B0502040204020203" pitchFamily="34" charset="0"/>
              </a:rPr>
              <a:t>sonarqube</a:t>
            </a:r>
            <a:r>
              <a:rPr lang="en-IN" sz="1900" dirty="0">
                <a:latin typeface="Segoe UI" panose="020B0502040204020203" pitchFamily="34" charset="0"/>
                <a:cs typeface="Segoe UI" panose="020B0502040204020203" pitchFamily="34" charset="0"/>
              </a:rPr>
              <a:t> and deploy stage</a:t>
            </a:r>
          </a:p>
          <a:p>
            <a:r>
              <a:rPr lang="en-IN" sz="1900" dirty="0">
                <a:latin typeface="Segoe UI" panose="020B0502040204020203" pitchFamily="34" charset="0"/>
                <a:cs typeface="Segoe UI" panose="020B0502040204020203" pitchFamily="34" charset="0"/>
              </a:rPr>
              <a:t>Lint: It is used to check the syntax of all .</a:t>
            </a:r>
            <a:r>
              <a:rPr lang="en-IN" sz="1900" dirty="0" err="1">
                <a:latin typeface="Segoe UI" panose="020B0502040204020203" pitchFamily="34" charset="0"/>
                <a:cs typeface="Segoe UI" panose="020B0502040204020203" pitchFamily="34" charset="0"/>
              </a:rPr>
              <a:t>py</a:t>
            </a:r>
            <a:r>
              <a:rPr lang="en-IN" sz="1900" dirty="0">
                <a:latin typeface="Segoe UI" panose="020B0502040204020203" pitchFamily="34" charset="0"/>
                <a:cs typeface="Segoe UI" panose="020B0502040204020203" pitchFamily="34" charset="0"/>
              </a:rPr>
              <a:t> files in python/lambda repo.</a:t>
            </a:r>
          </a:p>
          <a:p>
            <a:r>
              <a:rPr lang="en-IN" sz="1900" dirty="0">
                <a:latin typeface="Segoe UI" panose="020B0502040204020203" pitchFamily="34" charset="0"/>
                <a:cs typeface="Segoe UI" panose="020B0502040204020203" pitchFamily="34" charset="0"/>
              </a:rPr>
              <a:t>Test: This stage is used to perform </a:t>
            </a:r>
            <a:r>
              <a:rPr lang="en-IN" sz="1900" dirty="0" err="1">
                <a:latin typeface="Segoe UI" panose="020B0502040204020203" pitchFamily="34" charset="0"/>
                <a:cs typeface="Segoe UI" panose="020B0502040204020203" pitchFamily="34" charset="0"/>
              </a:rPr>
              <a:t>unittests</a:t>
            </a:r>
            <a:r>
              <a:rPr lang="en-IN" sz="1900" dirty="0">
                <a:latin typeface="Segoe UI" panose="020B0502040204020203" pitchFamily="34" charset="0"/>
                <a:cs typeface="Segoe UI" panose="020B0502040204020203" pitchFamily="34" charset="0"/>
              </a:rPr>
              <a:t> on the above python lambda files.</a:t>
            </a:r>
          </a:p>
          <a:p>
            <a:r>
              <a:rPr lang="en-IN" sz="1900" dirty="0">
                <a:latin typeface="Segoe UI" panose="020B0502040204020203" pitchFamily="34" charset="0"/>
                <a:cs typeface="Segoe UI" panose="020B0502040204020203" pitchFamily="34" charset="0"/>
              </a:rPr>
              <a:t>Integrate Test: </a:t>
            </a:r>
            <a:r>
              <a:rPr lang="en-US" sz="1900" dirty="0">
                <a:latin typeface="Segoe UI" panose="020B0502040204020203" pitchFamily="34" charset="0"/>
                <a:cs typeface="Segoe UI" panose="020B0502040204020203" pitchFamily="34" charset="0"/>
              </a:rPr>
              <a:t>This stage is used to perform integrate tests on the above python lambda files.</a:t>
            </a:r>
          </a:p>
          <a:p>
            <a:r>
              <a:rPr lang="en-IN" sz="1900" dirty="0">
                <a:latin typeface="Segoe UI" panose="020B0502040204020203" pitchFamily="34" charset="0"/>
                <a:cs typeface="Segoe UI" panose="020B0502040204020203" pitchFamily="34" charset="0"/>
              </a:rPr>
              <a:t>Build: This stage is used to build and generate a artifact files in zip format for </a:t>
            </a:r>
            <a:r>
              <a:rPr lang="en-IN" sz="1900" dirty="0" err="1">
                <a:latin typeface="Segoe UI" panose="020B0502040204020203" pitchFamily="34" charset="0"/>
                <a:cs typeface="Segoe UI" panose="020B0502040204020203" pitchFamily="34" charset="0"/>
              </a:rPr>
              <a:t>deploymet</a:t>
            </a:r>
            <a:r>
              <a:rPr lang="en-IN" sz="1900" dirty="0">
                <a:latin typeface="Segoe UI" panose="020B0502040204020203" pitchFamily="34" charset="0"/>
                <a:cs typeface="Segoe UI" panose="020B0502040204020203" pitchFamily="34" charset="0"/>
              </a:rPr>
              <a:t>.</a:t>
            </a:r>
          </a:p>
          <a:p>
            <a:r>
              <a:rPr lang="en-IN" sz="1900" dirty="0" err="1">
                <a:latin typeface="Segoe UI" panose="020B0502040204020203" pitchFamily="34" charset="0"/>
                <a:cs typeface="Segoe UI" panose="020B0502040204020203" pitchFamily="34" charset="0"/>
              </a:rPr>
              <a:t>Sonarqube</a:t>
            </a:r>
            <a:r>
              <a:rPr lang="en-IN" sz="1900" dirty="0">
                <a:latin typeface="Segoe UI" panose="020B0502040204020203" pitchFamily="34" charset="0"/>
                <a:cs typeface="Segoe UI" panose="020B0502040204020203" pitchFamily="34" charset="0"/>
              </a:rPr>
              <a:t>: This stage will perform quality check on python codes it will generate the reports.</a:t>
            </a:r>
          </a:p>
          <a:p>
            <a:r>
              <a:rPr lang="en-IN" sz="1800" dirty="0">
                <a:latin typeface="Segoe UI" panose="020B0502040204020203" pitchFamily="34" charset="0"/>
                <a:cs typeface="Segoe UI" panose="020B0502040204020203" pitchFamily="34" charset="0"/>
              </a:rPr>
              <a:t>Deploy: This stage will be deploy the zip file in to </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 lambda function.</a:t>
            </a:r>
          </a:p>
          <a:p>
            <a:r>
              <a:rPr lang="en-IN" sz="1800" dirty="0">
                <a:latin typeface="Segoe UI" panose="020B0502040204020203" pitchFamily="34" charset="0"/>
                <a:cs typeface="Segoe UI" panose="020B0502040204020203" pitchFamily="34" charset="0"/>
              </a:rPr>
              <a:t>Log: In this stage </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 </a:t>
            </a:r>
            <a:r>
              <a:rPr lang="en-IN" sz="1800" dirty="0" err="1">
                <a:latin typeface="Segoe UI" panose="020B0502040204020203" pitchFamily="34" charset="0"/>
                <a:cs typeface="Segoe UI" panose="020B0502040204020203" pitchFamily="34" charset="0"/>
              </a:rPr>
              <a:t>cloudwatch</a:t>
            </a:r>
            <a:r>
              <a:rPr lang="en-IN" sz="1800" dirty="0">
                <a:latin typeface="Segoe UI" panose="020B0502040204020203" pitchFamily="34" charset="0"/>
                <a:cs typeface="Segoe UI" panose="020B0502040204020203" pitchFamily="34" charset="0"/>
              </a:rPr>
              <a:t> will generate the logs for lambda functions, it will stored the logs in </a:t>
            </a:r>
            <a:r>
              <a:rPr lang="en-IN" sz="1800" dirty="0" err="1">
                <a:latin typeface="Segoe UI" panose="020B0502040204020203" pitchFamily="34" charset="0"/>
                <a:cs typeface="Segoe UI" panose="020B0502040204020203" pitchFamily="34" charset="0"/>
              </a:rPr>
              <a:t>loggroup</a:t>
            </a:r>
            <a:r>
              <a:rPr lang="en-IN" sz="1800" dirty="0">
                <a:latin typeface="Segoe UI" panose="020B0502040204020203" pitchFamily="34" charset="0"/>
                <a:cs typeface="Segoe UI" panose="020B0502040204020203" pitchFamily="34" charset="0"/>
              </a:rPr>
              <a:t>.</a:t>
            </a:r>
          </a:p>
          <a:p>
            <a:r>
              <a:rPr lang="en-IN" sz="1800" dirty="0">
                <a:latin typeface="Segoe UI" panose="020B0502040204020203" pitchFamily="34" charset="0"/>
                <a:cs typeface="Segoe UI" panose="020B0502040204020203" pitchFamily="34" charset="0"/>
              </a:rPr>
              <a:t>Notify: This stage will send the notification and logs through SNS service to developers/testers/</a:t>
            </a:r>
            <a:r>
              <a:rPr lang="en-IN" sz="1800" dirty="0" err="1">
                <a:latin typeface="Segoe UI" panose="020B0502040204020203" pitchFamily="34" charset="0"/>
                <a:cs typeface="Segoe UI" panose="020B0502040204020203" pitchFamily="34" charset="0"/>
              </a:rPr>
              <a:t>devops</a:t>
            </a:r>
            <a:r>
              <a:rPr lang="en-IN" sz="1800" dirty="0">
                <a:latin typeface="Segoe UI" panose="020B0502040204020203" pitchFamily="34" charset="0"/>
                <a:cs typeface="Segoe UI" panose="020B0502040204020203" pitchFamily="34" charset="0"/>
              </a:rPr>
              <a:t>.</a:t>
            </a:r>
          </a:p>
          <a:p>
            <a:endParaRPr lang="en-IN" sz="1800" dirty="0">
              <a:latin typeface="Segoe UI" panose="020B0502040204020203" pitchFamily="34" charset="0"/>
              <a:cs typeface="Segoe UI" panose="020B0502040204020203" pitchFamily="34" charset="0"/>
            </a:endParaRPr>
          </a:p>
          <a:p>
            <a:r>
              <a:rPr lang="en-IN" sz="1800" b="1" dirty="0">
                <a:latin typeface="Segoe UI" panose="020B0502040204020203" pitchFamily="34" charset="0"/>
                <a:cs typeface="Segoe UI" panose="020B0502040204020203" pitchFamily="34" charset="0"/>
              </a:rPr>
              <a:t>The pipeline will be triggered based on the below </a:t>
            </a:r>
            <a:r>
              <a:rPr lang="en-IN" sz="1800" b="1" dirty="0" err="1">
                <a:latin typeface="Segoe UI" panose="020B0502040204020203" pitchFamily="34" charset="0"/>
                <a:cs typeface="Segoe UI" panose="020B0502040204020203" pitchFamily="34" charset="0"/>
              </a:rPr>
              <a:t>condtions</a:t>
            </a:r>
            <a:endParaRPr lang="en-IN" sz="1800" b="1" dirty="0">
              <a:latin typeface="Segoe UI" panose="020B0502040204020203" pitchFamily="34" charset="0"/>
              <a:cs typeface="Segoe UI" panose="020B0502040204020203" pitchFamily="34" charset="0"/>
            </a:endParaRPr>
          </a:p>
          <a:p>
            <a:r>
              <a:rPr lang="en-IN" sz="1800" dirty="0">
                <a:latin typeface="Segoe UI" panose="020B0502040204020203" pitchFamily="34" charset="0"/>
                <a:cs typeface="Segoe UI" panose="020B0502040204020203" pitchFamily="34" charset="0"/>
              </a:rPr>
              <a:t>Whenever any changes done by developer in python/lambda folders then he/she will commit the changes into local to remote branch.</a:t>
            </a:r>
          </a:p>
          <a:p>
            <a:r>
              <a:rPr lang="en-IN" sz="1800" dirty="0">
                <a:latin typeface="Segoe UI" panose="020B0502040204020203" pitchFamily="34" charset="0"/>
                <a:cs typeface="Segoe UI" panose="020B0502040204020203" pitchFamily="34" charset="0"/>
              </a:rPr>
              <a:t>Whenever the changes merge from feature branch to master then the pipeline will be triggered.</a:t>
            </a:r>
          </a:p>
          <a:p>
            <a:r>
              <a:rPr lang="en-IN" sz="1800" dirty="0">
                <a:latin typeface="Segoe UI" panose="020B0502040204020203" pitchFamily="34" charset="0"/>
                <a:cs typeface="Segoe UI" panose="020B0502040204020203" pitchFamily="34" charset="0"/>
              </a:rPr>
              <a:t>We need to select the parameters(select the folders where the changes done from python/</a:t>
            </a:r>
            <a:r>
              <a:rPr lang="en-IN" sz="1800" dirty="0" err="1">
                <a:latin typeface="Segoe UI" panose="020B0502040204020203" pitchFamily="34" charset="0"/>
                <a:cs typeface="Segoe UI" panose="020B0502040204020203" pitchFamily="34" charset="0"/>
              </a:rPr>
              <a:t>lamda</a:t>
            </a:r>
            <a:r>
              <a:rPr lang="en-IN" sz="1800" dirty="0">
                <a:latin typeface="Segoe UI" panose="020B0502040204020203" pitchFamily="34" charset="0"/>
                <a:cs typeface="Segoe UI" panose="020B0502040204020203" pitchFamily="34" charset="0"/>
              </a:rPr>
              <a:t>) while run the pipeline.</a:t>
            </a:r>
          </a:p>
        </p:txBody>
      </p:sp>
    </p:spTree>
    <p:extLst>
      <p:ext uri="{BB962C8B-B14F-4D97-AF65-F5344CB8AC3E}">
        <p14:creationId xmlns:p14="http://schemas.microsoft.com/office/powerpoint/2010/main" val="155026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181E-BC55-2293-11C8-F98424B0ED60}"/>
              </a:ext>
            </a:extLst>
          </p:cNvPr>
          <p:cNvSpPr>
            <a:spLocks noGrp="1"/>
          </p:cNvSpPr>
          <p:nvPr>
            <p:ph type="ctrTitle"/>
          </p:nvPr>
        </p:nvSpPr>
        <p:spPr>
          <a:xfrm>
            <a:off x="2866768" y="2323070"/>
            <a:ext cx="6030097" cy="683741"/>
          </a:xfrm>
        </p:spPr>
        <p:txBody>
          <a:bodyPr/>
          <a:lstStyle/>
          <a:p>
            <a:pPr algn="ctr"/>
            <a:r>
              <a:rPr lang="en-IN" sz="2400" dirty="0">
                <a:latin typeface="Segoe UI" panose="020B0502040204020203" pitchFamily="34" charset="0"/>
                <a:cs typeface="Segoe UI" panose="020B0502040204020203" pitchFamily="34" charset="0"/>
              </a:rPr>
              <a:t>SQL CI/CD</a:t>
            </a:r>
          </a:p>
        </p:txBody>
      </p:sp>
      <p:sp>
        <p:nvSpPr>
          <p:cNvPr id="3" name="Subtitle 2">
            <a:extLst>
              <a:ext uri="{FF2B5EF4-FFF2-40B4-BE49-F238E27FC236}">
                <a16:creationId xmlns:a16="http://schemas.microsoft.com/office/drawing/2014/main" id="{371704D5-5634-48AB-A3FE-59DBFCF6DE81}"/>
              </a:ext>
            </a:extLst>
          </p:cNvPr>
          <p:cNvSpPr>
            <a:spLocks noGrp="1"/>
          </p:cNvSpPr>
          <p:nvPr>
            <p:ph type="subTitle" idx="1"/>
          </p:nvPr>
        </p:nvSpPr>
        <p:spPr>
          <a:xfrm>
            <a:off x="479424" y="4201297"/>
            <a:ext cx="9288463" cy="1099367"/>
          </a:xfrm>
        </p:spPr>
        <p:txBody>
          <a:bodyPr/>
          <a:lstStyle/>
          <a:p>
            <a:r>
              <a:rPr lang="en-IN" dirty="0"/>
              <a:t>Name: DAT</a:t>
            </a:r>
          </a:p>
          <a:p>
            <a:endParaRPr lang="en-IN" dirty="0"/>
          </a:p>
        </p:txBody>
      </p:sp>
      <p:sp>
        <p:nvSpPr>
          <p:cNvPr id="4" name="Footer Placeholder 3">
            <a:extLst>
              <a:ext uri="{FF2B5EF4-FFF2-40B4-BE49-F238E27FC236}">
                <a16:creationId xmlns:a16="http://schemas.microsoft.com/office/drawing/2014/main" id="{5610060F-A0A4-0AE2-D757-C4618F34E07C}"/>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173165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F62266-30F2-FCFE-C6D7-10E4A6300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88" y="860155"/>
            <a:ext cx="11591024" cy="5394953"/>
          </a:xfrm>
          <a:prstGeom prst="rect">
            <a:avLst/>
          </a:prstGeom>
        </p:spPr>
      </p:pic>
    </p:spTree>
    <p:extLst>
      <p:ext uri="{BB962C8B-B14F-4D97-AF65-F5344CB8AC3E}">
        <p14:creationId xmlns:p14="http://schemas.microsoft.com/office/powerpoint/2010/main" val="26342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494C-821F-E5B3-96C2-32732EFE321C}"/>
              </a:ext>
            </a:extLst>
          </p:cNvPr>
          <p:cNvSpPr>
            <a:spLocks noGrp="1"/>
          </p:cNvSpPr>
          <p:nvPr>
            <p:ph type="title"/>
          </p:nvPr>
        </p:nvSpPr>
        <p:spPr/>
        <p:txBody>
          <a:bodyPr>
            <a:normAutofit/>
          </a:bodyPr>
          <a:lstStyle/>
          <a:p>
            <a:pPr algn="ctr"/>
            <a:r>
              <a:rPr lang="en-US" sz="2400" b="1" dirty="0">
                <a:latin typeface="Segoe UI" panose="020B0502040204020203" pitchFamily="34" charset="0"/>
                <a:cs typeface="Segoe UI" panose="020B0502040204020203" pitchFamily="34" charset="0"/>
              </a:rPr>
              <a:t>CI/CD for </a:t>
            </a:r>
            <a:r>
              <a:rPr lang="en-US" sz="2400" b="1" dirty="0" err="1">
                <a:latin typeface="Segoe UI" panose="020B0502040204020203" pitchFamily="34" charset="0"/>
                <a:cs typeface="Segoe UI" panose="020B0502040204020203" pitchFamily="34" charset="0"/>
              </a:rPr>
              <a:t>sql</a:t>
            </a:r>
            <a:r>
              <a:rPr lang="en-US" sz="2400" b="1" dirty="0">
                <a:latin typeface="Segoe UI" panose="020B0502040204020203" pitchFamily="34" charset="0"/>
                <a:cs typeface="Segoe UI" panose="020B0502040204020203" pitchFamily="34" charset="0"/>
              </a:rPr>
              <a:t> code in DAT</a:t>
            </a:r>
            <a:endParaRPr lang="en-IN" sz="24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6F23AB-5290-6CA6-A524-0F3B4E06A3CD}"/>
              </a:ext>
            </a:extLst>
          </p:cNvPr>
          <p:cNvSpPr>
            <a:spLocks noGrp="1"/>
          </p:cNvSpPr>
          <p:nvPr>
            <p:ph idx="1"/>
          </p:nvPr>
        </p:nvSpPr>
        <p:spPr/>
        <p:txBody>
          <a:bodyPr/>
          <a:lstStyle/>
          <a:p>
            <a:r>
              <a:rPr lang="en-US" sz="1800" b="1" i="0" dirty="0">
                <a:effectLst/>
                <a:latin typeface="Segoe UI" panose="020B0502040204020203" pitchFamily="34" charset="0"/>
                <a:cs typeface="Segoe UI" panose="020B0502040204020203" pitchFamily="34" charset="0"/>
              </a:rPr>
              <a:t>Create a GitLab Repository</a:t>
            </a:r>
            <a:r>
              <a:rPr lang="en-US" sz="1800" b="0" i="0" dirty="0">
                <a:solidFill>
                  <a:srgbClr val="374151"/>
                </a:solidFill>
                <a:effectLst/>
                <a:latin typeface="Segoe UI" panose="020B0502040204020203" pitchFamily="34" charset="0"/>
                <a:cs typeface="Segoe UI" panose="020B0502040204020203" pitchFamily="34" charset="0"/>
              </a:rPr>
              <a:t>: </a:t>
            </a:r>
          </a:p>
          <a:p>
            <a:pPr marL="285750" indent="-285750">
              <a:buFont typeface="Wingdings" panose="05000000000000000000" pitchFamily="2" charset="2"/>
              <a:buChar char="§"/>
            </a:pPr>
            <a:r>
              <a:rPr lang="en-US" sz="1800" b="0" i="0" dirty="0">
                <a:solidFill>
                  <a:srgbClr val="374151"/>
                </a:solidFill>
                <a:effectLst/>
                <a:latin typeface="Segoe UI" panose="020B0502040204020203" pitchFamily="34" charset="0"/>
                <a:cs typeface="Segoe UI" panose="020B0502040204020203" pitchFamily="34" charset="0"/>
              </a:rPr>
              <a:t>Start by creating a new repository on GitLab to host your </a:t>
            </a:r>
            <a:r>
              <a:rPr lang="en-US" sz="1800" b="0" i="0" dirty="0" err="1">
                <a:solidFill>
                  <a:srgbClr val="374151"/>
                </a:solidFill>
                <a:effectLst/>
                <a:latin typeface="Segoe UI" panose="020B0502040204020203" pitchFamily="34" charset="0"/>
                <a:cs typeface="Segoe UI" panose="020B0502040204020203" pitchFamily="34" charset="0"/>
              </a:rPr>
              <a:t>sql</a:t>
            </a:r>
            <a:r>
              <a:rPr lang="en-US" sz="1800" b="0" i="0" dirty="0">
                <a:solidFill>
                  <a:srgbClr val="374151"/>
                </a:solidFill>
                <a:effectLst/>
                <a:latin typeface="Segoe UI" panose="020B0502040204020203" pitchFamily="34" charset="0"/>
                <a:cs typeface="Segoe UI" panose="020B0502040204020203" pitchFamily="34" charset="0"/>
              </a:rPr>
              <a:t> code. You can do this by navigating to GitLab and following the steps to create a new project.</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Create a </a:t>
            </a:r>
            <a:r>
              <a:rPr lang="en-US" sz="1800" dirty="0" err="1">
                <a:solidFill>
                  <a:srgbClr val="374151"/>
                </a:solidFill>
                <a:latin typeface="Segoe UI" panose="020B0502040204020203" pitchFamily="34" charset="0"/>
                <a:cs typeface="Segoe UI" panose="020B0502040204020203" pitchFamily="34" charset="0"/>
              </a:rPr>
              <a:t>sql</a:t>
            </a:r>
            <a:r>
              <a:rPr lang="en-US" sz="1800" dirty="0">
                <a:solidFill>
                  <a:srgbClr val="374151"/>
                </a:solidFill>
                <a:latin typeface="Segoe UI" panose="020B0502040204020203" pitchFamily="34" charset="0"/>
                <a:cs typeface="Segoe UI" panose="020B0502040204020203" pitchFamily="34" charset="0"/>
              </a:rPr>
              <a:t> folder under the DAT/dl/</a:t>
            </a:r>
            <a:r>
              <a:rPr lang="en-US" sz="1800" dirty="0" err="1">
                <a:solidFill>
                  <a:srgbClr val="374151"/>
                </a:solidFill>
                <a:latin typeface="Segoe UI" panose="020B0502040204020203" pitchFamily="34" charset="0"/>
                <a:cs typeface="Segoe UI" panose="020B0502040204020203" pitchFamily="34" charset="0"/>
              </a:rPr>
              <a:t>aws</a:t>
            </a:r>
            <a:r>
              <a:rPr lang="en-US" sz="1800" dirty="0">
                <a:solidFill>
                  <a:srgbClr val="374151"/>
                </a:solidFill>
                <a:latin typeface="Segoe UI" panose="020B0502040204020203" pitchFamily="34" charset="0"/>
                <a:cs typeface="Segoe UI" panose="020B0502040204020203" pitchFamily="34" charset="0"/>
              </a:rPr>
              <a:t>/</a:t>
            </a:r>
            <a:r>
              <a:rPr lang="en-US" sz="1800" dirty="0" err="1">
                <a:solidFill>
                  <a:srgbClr val="374151"/>
                </a:solidFill>
                <a:latin typeface="Segoe UI" panose="020B0502040204020203" pitchFamily="34" charset="0"/>
                <a:cs typeface="Segoe UI" panose="020B0502040204020203" pitchFamily="34" charset="0"/>
              </a:rPr>
              <a:t>src</a:t>
            </a:r>
            <a:r>
              <a:rPr lang="en-US" sz="1800" dirty="0">
                <a:solidFill>
                  <a:srgbClr val="374151"/>
                </a:solidFill>
                <a:latin typeface="Segoe UI" panose="020B0502040204020203" pitchFamily="34" charset="0"/>
                <a:cs typeface="Segoe UI" panose="020B0502040204020203" pitchFamily="34" charset="0"/>
              </a:rPr>
              <a:t>/ppm folder which contains the function, </a:t>
            </a:r>
            <a:r>
              <a:rPr lang="en-US" sz="1800" dirty="0" err="1">
                <a:solidFill>
                  <a:srgbClr val="374151"/>
                </a:solidFill>
                <a:latin typeface="Segoe UI" panose="020B0502040204020203" pitchFamily="34" charset="0"/>
                <a:cs typeface="Segoe UI" panose="020B0502040204020203" pitchFamily="34" charset="0"/>
              </a:rPr>
              <a:t>stored_procedure</a:t>
            </a:r>
            <a:r>
              <a:rPr lang="en-US" sz="1800" dirty="0">
                <a:solidFill>
                  <a:srgbClr val="374151"/>
                </a:solidFill>
                <a:latin typeface="Segoe UI" panose="020B0502040204020203" pitchFamily="34" charset="0"/>
                <a:cs typeface="Segoe UI" panose="020B0502040204020203" pitchFamily="34" charset="0"/>
              </a:rPr>
              <a:t>, table, view folders.</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In each folder it contains different </a:t>
            </a:r>
            <a:r>
              <a:rPr lang="en-US" sz="1800" dirty="0" err="1">
                <a:solidFill>
                  <a:srgbClr val="374151"/>
                </a:solidFill>
                <a:latin typeface="Segoe UI" panose="020B0502040204020203" pitchFamily="34" charset="0"/>
                <a:cs typeface="Segoe UI" panose="020B0502040204020203" pitchFamily="34" charset="0"/>
              </a:rPr>
              <a:t>sql</a:t>
            </a:r>
            <a:r>
              <a:rPr lang="en-US" sz="1800" dirty="0">
                <a:solidFill>
                  <a:srgbClr val="374151"/>
                </a:solidFill>
                <a:latin typeface="Segoe UI" panose="020B0502040204020203" pitchFamily="34" charset="0"/>
                <a:cs typeface="Segoe UI" panose="020B0502040204020203" pitchFamily="34" charset="0"/>
              </a:rPr>
              <a:t> files for creating a Tables, functions, views and stored procedure in Redshift </a:t>
            </a:r>
            <a:r>
              <a:rPr lang="en-US" sz="1800" dirty="0" err="1">
                <a:solidFill>
                  <a:srgbClr val="374151"/>
                </a:solidFill>
                <a:latin typeface="Segoe UI" panose="020B0502040204020203" pitchFamily="34" charset="0"/>
                <a:cs typeface="Segoe UI" panose="020B0502040204020203" pitchFamily="34" charset="0"/>
              </a:rPr>
              <a:t>db</a:t>
            </a:r>
            <a:r>
              <a:rPr lang="en-US" sz="1800" dirty="0">
                <a:solidFill>
                  <a:srgbClr val="374151"/>
                </a:solidFill>
                <a:latin typeface="Segoe UI" panose="020B0502040204020203" pitchFamily="34" charset="0"/>
                <a:cs typeface="Segoe UI" panose="020B0502040204020203" pitchFamily="34" charset="0"/>
              </a:rPr>
              <a:t> cluster</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Currently in DAT we are using </a:t>
            </a:r>
            <a:r>
              <a:rPr lang="en-US" sz="1800" dirty="0" err="1">
                <a:solidFill>
                  <a:srgbClr val="374151"/>
                </a:solidFill>
                <a:latin typeface="Segoe UI" panose="020B0502040204020203" pitchFamily="34" charset="0"/>
                <a:cs typeface="Segoe UI" panose="020B0502040204020203" pitchFamily="34" charset="0"/>
              </a:rPr>
              <a:t>dat</a:t>
            </a:r>
            <a:r>
              <a:rPr lang="en-US" sz="1800" dirty="0">
                <a:solidFill>
                  <a:srgbClr val="374151"/>
                </a:solidFill>
                <a:latin typeface="Segoe UI" panose="020B0502040204020203" pitchFamily="34" charset="0"/>
                <a:cs typeface="Segoe UI" panose="020B0502040204020203" pitchFamily="34" charset="0"/>
              </a:rPr>
              <a:t>-redshift-cluster in dev environment.</a:t>
            </a:r>
          </a:p>
          <a:p>
            <a:pPr marL="285750" indent="-285750">
              <a:buFont typeface="Wingdings" panose="05000000000000000000" pitchFamily="2" charset="2"/>
              <a:buChar char="§"/>
            </a:pPr>
            <a:r>
              <a:rPr lang="en-US" sz="1800" dirty="0">
                <a:solidFill>
                  <a:srgbClr val="374151"/>
                </a:solidFill>
                <a:latin typeface="Segoe UI" panose="020B0502040204020203" pitchFamily="34" charset="0"/>
                <a:cs typeface="Segoe UI" panose="020B0502040204020203" pitchFamily="34" charset="0"/>
              </a:rPr>
              <a:t>For </a:t>
            </a:r>
            <a:r>
              <a:rPr lang="en-US" sz="1800" dirty="0" err="1">
                <a:solidFill>
                  <a:srgbClr val="374151"/>
                </a:solidFill>
                <a:latin typeface="Segoe UI" panose="020B0502040204020203" pitchFamily="34" charset="0"/>
                <a:cs typeface="Segoe UI" panose="020B0502040204020203" pitchFamily="34" charset="0"/>
              </a:rPr>
              <a:t>db</a:t>
            </a:r>
            <a:r>
              <a:rPr lang="en-US" sz="1800" dirty="0">
                <a:solidFill>
                  <a:srgbClr val="374151"/>
                </a:solidFill>
                <a:latin typeface="Segoe UI" panose="020B0502040204020203" pitchFamily="34" charset="0"/>
                <a:cs typeface="Segoe UI" panose="020B0502040204020203" pitchFamily="34" charset="0"/>
              </a:rPr>
              <a:t> details use the below confluence link:</a:t>
            </a:r>
          </a:p>
          <a:p>
            <a:endParaRPr lang="en-US" sz="1800" dirty="0">
              <a:solidFill>
                <a:srgbClr val="374151"/>
              </a:solidFill>
              <a:latin typeface="Segoe UI" panose="020B0502040204020203" pitchFamily="34" charset="0"/>
              <a:cs typeface="Segoe UI" panose="020B0502040204020203" pitchFamily="34" charset="0"/>
            </a:endParaRPr>
          </a:p>
          <a:p>
            <a:endParaRPr lang="en-US" sz="1800" dirty="0">
              <a:solidFill>
                <a:srgbClr val="374151"/>
              </a:solidFill>
              <a:latin typeface="Segoe UI" panose="020B0502040204020203" pitchFamily="34" charset="0"/>
              <a:cs typeface="Segoe UI" panose="020B0502040204020203" pitchFamily="34" charset="0"/>
            </a:endParaRPr>
          </a:p>
          <a:p>
            <a:endParaRPr lang="en-US" sz="1800" b="0" i="0" dirty="0">
              <a:solidFill>
                <a:srgbClr val="374151"/>
              </a:solidFill>
              <a:effectLst/>
              <a:latin typeface="Segoe UI" panose="020B0502040204020203" pitchFamily="34" charset="0"/>
              <a:cs typeface="Segoe UI" panose="020B0502040204020203" pitchFamily="34" charset="0"/>
            </a:endParaRPr>
          </a:p>
          <a:p>
            <a:endParaRPr lang="en-US" sz="1800" b="0" i="0" dirty="0">
              <a:solidFill>
                <a:srgbClr val="374151"/>
              </a:solidFill>
              <a:effectLst/>
              <a:latin typeface="Segoe UI" panose="020B0502040204020203"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1137258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07F3E-1FA0-6443-EB32-00272BD44924}"/>
              </a:ext>
            </a:extLst>
          </p:cNvPr>
          <p:cNvSpPr>
            <a:spLocks noGrp="1"/>
          </p:cNvSpPr>
          <p:nvPr>
            <p:ph idx="1"/>
          </p:nvPr>
        </p:nvSpPr>
        <p:spPr>
          <a:xfrm>
            <a:off x="838200" y="1472339"/>
            <a:ext cx="10515600" cy="4704624"/>
          </a:xfrm>
        </p:spPr>
        <p:txBody>
          <a:bodyPr>
            <a:normAutofit lnSpcReduction="10000"/>
          </a:bodyPr>
          <a:lstStyle/>
          <a:p>
            <a:r>
              <a:rPr lang="en-US" sz="1900" b="1" dirty="0">
                <a:latin typeface="Segoe UI" panose="020B0502040204020203" pitchFamily="34" charset="0"/>
                <a:cs typeface="Segoe UI" panose="020B0502040204020203" pitchFamily="34" charset="0"/>
              </a:rPr>
              <a:t>Create GitLab Runner: </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Install and configure a GitLab Runner, which is responsible for executing jobs in your CI/CD pipeline. You can install the runner on your own infrastructure or use shared runners provided by GitLab.</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our CICD we are using shared runners to doing the deployment  those are “docker-shared-</a:t>
            </a:r>
            <a:r>
              <a:rPr lang="en-US" sz="1800" dirty="0" err="1">
                <a:latin typeface="Segoe UI" panose="020B0502040204020203" pitchFamily="34" charset="0"/>
                <a:cs typeface="Segoe UI" panose="020B0502040204020203" pitchFamily="34" charset="0"/>
              </a:rPr>
              <a:t>cicd</a:t>
            </a:r>
            <a:r>
              <a:rPr lang="en-US" sz="1800" dirty="0">
                <a:latin typeface="Segoe UI" panose="020B0502040204020203" pitchFamily="34" charset="0"/>
                <a:cs typeface="Segoe UI" panose="020B0502040204020203" pitchFamily="34" charset="0"/>
              </a:rPr>
              <a:t>” runner.</a:t>
            </a:r>
          </a:p>
          <a:p>
            <a:r>
              <a:rPr lang="en-US" sz="1900" b="1" dirty="0">
                <a:latin typeface="Segoe UI" panose="020B0502040204020203" pitchFamily="34" charset="0"/>
                <a:cs typeface="Segoe UI" panose="020B0502040204020203" pitchFamily="34" charset="0"/>
              </a:rPr>
              <a:t>Configure GitLab CI/CD: </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your GitLab repository, create a file named .</a:t>
            </a:r>
            <a:r>
              <a:rPr lang="en-US" sz="1800" dirty="0" err="1">
                <a:latin typeface="Segoe UI" panose="020B0502040204020203" pitchFamily="34" charset="0"/>
                <a:cs typeface="Segoe UI" panose="020B0502040204020203" pitchFamily="34" charset="0"/>
              </a:rPr>
              <a:t>gitlab-ci.yml</a:t>
            </a:r>
            <a:r>
              <a:rPr lang="en-US" sz="1800" dirty="0">
                <a:latin typeface="Segoe UI" panose="020B0502040204020203" pitchFamily="34" charset="0"/>
                <a:cs typeface="Segoe UI" panose="020B0502040204020203" pitchFamily="34" charset="0"/>
              </a:rPr>
              <a:t> at the root level. This file defines the stages, jobs, and scripts for your CI/CD pipeline.</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As per DAT we have to keep this file at </a:t>
            </a:r>
            <a:r>
              <a:rPr lang="en-US" sz="1800" dirty="0" err="1">
                <a:latin typeface="Segoe UI" panose="020B0502040204020203" pitchFamily="34" charset="0"/>
                <a:cs typeface="Segoe UI" panose="020B0502040204020203" pitchFamily="34" charset="0"/>
              </a:rPr>
              <a:t>dat</a:t>
            </a:r>
            <a:r>
              <a:rPr lang="en-US" sz="1800" dirty="0">
                <a:latin typeface="Segoe UI" panose="020B0502040204020203" pitchFamily="34" charset="0"/>
                <a:cs typeface="Segoe UI" panose="020B0502040204020203" pitchFamily="34" charset="0"/>
              </a:rPr>
              <a:t>/dl/</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a:t>
            </a:r>
            <a:r>
              <a:rPr lang="en-US" sz="1800" dirty="0" err="1">
                <a:latin typeface="Segoe UI" panose="020B0502040204020203" pitchFamily="34" charset="0"/>
                <a:cs typeface="Segoe UI" panose="020B0502040204020203" pitchFamily="34" charset="0"/>
              </a:rPr>
              <a:t>src</a:t>
            </a:r>
            <a:r>
              <a:rPr lang="en-US" sz="1800" dirty="0">
                <a:latin typeface="Segoe UI" panose="020B0502040204020203" pitchFamily="34" charset="0"/>
                <a:cs typeface="Segoe UI" panose="020B0502040204020203" pitchFamily="34" charset="0"/>
              </a:rPr>
              <a:t>/ppm/</a:t>
            </a:r>
            <a:r>
              <a:rPr lang="en-US" sz="1800" dirty="0" err="1">
                <a:latin typeface="Segoe UI" panose="020B0502040204020203" pitchFamily="34" charset="0"/>
                <a:cs typeface="Segoe UI" panose="020B0502040204020203" pitchFamily="34" charset="0"/>
              </a:rPr>
              <a:t>sql</a:t>
            </a:r>
            <a:r>
              <a:rPr lang="en-US" sz="1800" dirty="0">
                <a:latin typeface="Segoe UI" panose="020B0502040204020203" pitchFamily="34" charset="0"/>
                <a:cs typeface="Segoe UI" panose="020B0502040204020203" pitchFamily="34" charset="0"/>
              </a:rPr>
              <a:t> path.</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Configure GitLab CI/CD environment </a:t>
            </a:r>
            <a:r>
              <a:rPr lang="en-US" sz="1800" dirty="0" err="1">
                <a:latin typeface="Segoe UI" panose="020B0502040204020203" pitchFamily="34" charset="0"/>
                <a:cs typeface="Segoe UI" panose="020B0502040204020203" pitchFamily="34" charset="0"/>
              </a:rPr>
              <a:t>varaibles</a:t>
            </a:r>
            <a:r>
              <a:rPr lang="en-US" sz="1800" dirty="0">
                <a:latin typeface="Segoe UI" panose="020B0502040204020203" pitchFamily="34" charset="0"/>
                <a:cs typeface="Segoe UI" panose="020B0502040204020203" pitchFamily="34" charset="0"/>
              </a:rPr>
              <a:t> : </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Configure the environment variables like </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 credentials and other parameters in </a:t>
            </a:r>
            <a:r>
              <a:rPr lang="en-US" sz="1800" dirty="0" err="1">
                <a:latin typeface="Segoe UI" panose="020B0502040204020203" pitchFamily="34" charset="0"/>
                <a:cs typeface="Segoe UI" panose="020B0502040204020203" pitchFamily="34" charset="0"/>
              </a:rPr>
              <a:t>gitlab</a:t>
            </a:r>
            <a:r>
              <a:rPr lang="en-US" sz="1800" dirty="0">
                <a:latin typeface="Segoe UI" panose="020B0502040204020203" pitchFamily="34" charset="0"/>
                <a:cs typeface="Segoe UI" panose="020B0502040204020203" pitchFamily="34" charset="0"/>
              </a:rPr>
              <a:t> </a:t>
            </a:r>
            <a:r>
              <a:rPr lang="en-US" sz="1800" dirty="0" err="1">
                <a:latin typeface="Segoe UI" panose="020B0502040204020203" pitchFamily="34" charset="0"/>
                <a:cs typeface="Segoe UI" panose="020B0502040204020203" pitchFamily="34" charset="0"/>
              </a:rPr>
              <a:t>varabiles</a:t>
            </a:r>
            <a:r>
              <a:rPr lang="en-US" sz="1800" dirty="0">
                <a:latin typeface="Segoe UI" panose="020B0502040204020203" pitchFamily="34" charset="0"/>
                <a:cs typeface="Segoe UI" panose="020B0502040204020203" pitchFamily="34" charset="0"/>
              </a:rPr>
              <a:t>(under the settings we can find)</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For </a:t>
            </a:r>
            <a:r>
              <a:rPr lang="en-US" sz="1800" dirty="0" err="1">
                <a:latin typeface="Segoe UI" panose="020B0502040204020203" pitchFamily="34" charset="0"/>
                <a:cs typeface="Segoe UI" panose="020B0502040204020203" pitchFamily="34" charset="0"/>
              </a:rPr>
              <a:t>db</a:t>
            </a:r>
            <a:r>
              <a:rPr lang="en-US" sz="1800" dirty="0">
                <a:latin typeface="Segoe UI" panose="020B0502040204020203" pitchFamily="34" charset="0"/>
                <a:cs typeface="Segoe UI" panose="020B0502040204020203" pitchFamily="34" charset="0"/>
              </a:rPr>
              <a:t> credentials we can define in the </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 secrets manager, in the pipeline we can pull </a:t>
            </a:r>
            <a:r>
              <a:rPr lang="en-US" sz="1800" dirty="0" err="1">
                <a:latin typeface="Segoe UI" panose="020B0502040204020203" pitchFamily="34" charset="0"/>
                <a:cs typeface="Segoe UI" panose="020B0502040204020203" pitchFamily="34" charset="0"/>
              </a:rPr>
              <a:t>db</a:t>
            </a:r>
            <a:r>
              <a:rPr lang="en-US" sz="1800" dirty="0">
                <a:latin typeface="Segoe UI" panose="020B0502040204020203" pitchFamily="34" charset="0"/>
                <a:cs typeface="Segoe UI" panose="020B0502040204020203" pitchFamily="34" charset="0"/>
              </a:rPr>
              <a:t> credentials using </a:t>
            </a:r>
            <a:r>
              <a:rPr lang="en-US" sz="1800" dirty="0" err="1">
                <a:latin typeface="Segoe UI" panose="020B0502040204020203" pitchFamily="34" charset="0"/>
                <a:cs typeface="Segoe UI" panose="020B0502040204020203" pitchFamily="34" charset="0"/>
              </a:rPr>
              <a:t>aws</a:t>
            </a:r>
            <a:r>
              <a:rPr lang="en-US" sz="1800" dirty="0">
                <a:latin typeface="Segoe UI" panose="020B0502040204020203" pitchFamily="34" charset="0"/>
                <a:cs typeface="Segoe UI" panose="020B0502040204020203" pitchFamily="34" charset="0"/>
              </a:rPr>
              <a:t> command.</a:t>
            </a: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2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F269-0D29-040C-BD79-7853A4A9E9E9}"/>
              </a:ext>
            </a:extLst>
          </p:cNvPr>
          <p:cNvSpPr>
            <a:spLocks noGrp="1"/>
          </p:cNvSpPr>
          <p:nvPr>
            <p:ph type="title"/>
          </p:nvPr>
        </p:nvSpPr>
        <p:spPr/>
        <p:txBody>
          <a:bodyPr>
            <a:normAutofit fontScale="90000"/>
          </a:bodyPr>
          <a:lstStyle/>
          <a:p>
            <a:pPr algn="ctr"/>
            <a:r>
              <a:rPr lang="en-US" sz="4400" b="1" dirty="0">
                <a:latin typeface="Segoe UI" panose="020B0502040204020203" pitchFamily="34" charset="0"/>
                <a:cs typeface="Segoe UI" panose="020B0502040204020203" pitchFamily="34" charset="0"/>
              </a:rPr>
              <a:t>Configure unit cases and integrate test cases:</a:t>
            </a:r>
            <a:br>
              <a:rPr lang="en-US" sz="4400" b="1" dirty="0">
                <a:latin typeface="Segoe UI" panose="020B0502040204020203" pitchFamily="34" charset="0"/>
                <a:cs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102128A-036A-6B93-C037-AA22D6D7256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37100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4611C0-7D4B-A957-BC0D-A218EF244DCC}"/>
              </a:ext>
            </a:extLst>
          </p:cNvPr>
          <p:cNvSpPr>
            <a:spLocks noGrp="1"/>
          </p:cNvSpPr>
          <p:nvPr>
            <p:ph type="ftr" sz="quarter" idx="10"/>
          </p:nvPr>
        </p:nvSpPr>
        <p:spPr/>
        <p:txBody>
          <a:bodyPr/>
          <a:lstStyle/>
          <a:p>
            <a:r>
              <a:rPr lang="en-US"/>
              <a:t>Restricted – Beschränkter Zugriff</a:t>
            </a:r>
            <a:endParaRPr lang="de-DE" dirty="0"/>
          </a:p>
        </p:txBody>
      </p:sp>
      <p:sp>
        <p:nvSpPr>
          <p:cNvPr id="3" name="Slide Number Placeholder 2">
            <a:extLst>
              <a:ext uri="{FF2B5EF4-FFF2-40B4-BE49-F238E27FC236}">
                <a16:creationId xmlns:a16="http://schemas.microsoft.com/office/drawing/2014/main" id="{A5877C4B-DFDB-51FB-B3BA-69B53A4DFB27}"/>
              </a:ext>
            </a:extLst>
          </p:cNvPr>
          <p:cNvSpPr>
            <a:spLocks noGrp="1"/>
          </p:cNvSpPr>
          <p:nvPr>
            <p:ph type="sldNum" sz="quarter" idx="11"/>
          </p:nvPr>
        </p:nvSpPr>
        <p:spPr/>
        <p:txBody>
          <a:bodyPr/>
          <a:lstStyle/>
          <a:p>
            <a:fld id="{0C855A57-AD83-4310-9955-E4EFF1A7809A}" type="slidenum">
              <a:rPr lang="de-DE" smtClean="0"/>
              <a:pPr/>
              <a:t>26</a:t>
            </a:fld>
            <a:endParaRPr lang="de-DE"/>
          </a:p>
        </p:txBody>
      </p:sp>
      <p:pic>
        <p:nvPicPr>
          <p:cNvPr id="5" name="Picture 4">
            <a:extLst>
              <a:ext uri="{FF2B5EF4-FFF2-40B4-BE49-F238E27FC236}">
                <a16:creationId xmlns:a16="http://schemas.microsoft.com/office/drawing/2014/main" id="{94610E3D-0312-AB29-379B-24BFE7F11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313" y="485364"/>
            <a:ext cx="3753374" cy="5887272"/>
          </a:xfrm>
          <a:prstGeom prst="rect">
            <a:avLst/>
          </a:prstGeom>
        </p:spPr>
      </p:pic>
    </p:spTree>
    <p:extLst>
      <p:ext uri="{BB962C8B-B14F-4D97-AF65-F5344CB8AC3E}">
        <p14:creationId xmlns:p14="http://schemas.microsoft.com/office/powerpoint/2010/main" val="544944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A434-BF86-3A41-EBA8-073313707659}"/>
              </a:ext>
            </a:extLst>
          </p:cNvPr>
          <p:cNvSpPr>
            <a:spLocks noGrp="1"/>
          </p:cNvSpPr>
          <p:nvPr>
            <p:ph type="title"/>
          </p:nvPr>
        </p:nvSpPr>
        <p:spPr>
          <a:xfrm>
            <a:off x="479425" y="841062"/>
            <a:ext cx="10585450" cy="427565"/>
          </a:xfrm>
        </p:spPr>
        <p:txBody>
          <a:bodyPr/>
          <a:lstStyle/>
          <a:p>
            <a:pPr algn="ctr"/>
            <a:r>
              <a:rPr lang="en-IN" dirty="0">
                <a:latin typeface="Segoe UI" panose="020B0502040204020203" pitchFamily="34" charset="0"/>
                <a:cs typeface="Segoe UI" panose="020B0502040204020203" pitchFamily="34" charset="0"/>
              </a:rPr>
              <a:t>Sample code</a:t>
            </a:r>
          </a:p>
        </p:txBody>
      </p:sp>
      <p:pic>
        <p:nvPicPr>
          <p:cNvPr id="8" name="Content Placeholder 7">
            <a:extLst>
              <a:ext uri="{FF2B5EF4-FFF2-40B4-BE49-F238E27FC236}">
                <a16:creationId xmlns:a16="http://schemas.microsoft.com/office/drawing/2014/main" id="{BF34E15F-5590-5982-DBD7-F39C47082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502" y="2034746"/>
            <a:ext cx="10104996" cy="2809104"/>
          </a:xfrm>
        </p:spPr>
      </p:pic>
      <p:sp>
        <p:nvSpPr>
          <p:cNvPr id="4" name="Footer Placeholder 3">
            <a:extLst>
              <a:ext uri="{FF2B5EF4-FFF2-40B4-BE49-F238E27FC236}">
                <a16:creationId xmlns:a16="http://schemas.microsoft.com/office/drawing/2014/main" id="{9FF02C15-C945-477D-4811-FAE27F5C348D}"/>
              </a:ext>
            </a:extLst>
          </p:cNvPr>
          <p:cNvSpPr>
            <a:spLocks noGrp="1"/>
          </p:cNvSpPr>
          <p:nvPr>
            <p:ph type="ftr" sz="quarter" idx="10"/>
          </p:nvPr>
        </p:nvSpPr>
        <p:spPr/>
        <p:txBody>
          <a:bodyPr/>
          <a:lstStyle/>
          <a:p>
            <a:r>
              <a:rPr lang="en-US"/>
              <a:t>Restricted – Beschränkter Zugriff</a:t>
            </a:r>
            <a:endParaRPr lang="de-DE" dirty="0"/>
          </a:p>
        </p:txBody>
      </p:sp>
      <p:sp>
        <p:nvSpPr>
          <p:cNvPr id="5" name="Slide Number Placeholder 4">
            <a:extLst>
              <a:ext uri="{FF2B5EF4-FFF2-40B4-BE49-F238E27FC236}">
                <a16:creationId xmlns:a16="http://schemas.microsoft.com/office/drawing/2014/main" id="{C83FBD0C-3F70-6DE9-78FF-A67293573727}"/>
              </a:ext>
            </a:extLst>
          </p:cNvPr>
          <p:cNvSpPr>
            <a:spLocks noGrp="1"/>
          </p:cNvSpPr>
          <p:nvPr>
            <p:ph type="sldNum" sz="quarter" idx="11"/>
          </p:nvPr>
        </p:nvSpPr>
        <p:spPr/>
        <p:txBody>
          <a:bodyPr/>
          <a:lstStyle/>
          <a:p>
            <a:fld id="{0C855A57-AD83-4310-9955-E4EFF1A7809A}" type="slidenum">
              <a:rPr lang="de-DE" smtClean="0"/>
              <a:pPr/>
              <a:t>27</a:t>
            </a:fld>
            <a:endParaRPr lang="de-DE"/>
          </a:p>
        </p:txBody>
      </p:sp>
      <p:sp>
        <p:nvSpPr>
          <p:cNvPr id="6" name="Text Placeholder 5">
            <a:extLst>
              <a:ext uri="{FF2B5EF4-FFF2-40B4-BE49-F238E27FC236}">
                <a16:creationId xmlns:a16="http://schemas.microsoft.com/office/drawing/2014/main" id="{B417B2F2-7955-2593-835E-92501608CC05}"/>
              </a:ext>
            </a:extLst>
          </p:cNvPr>
          <p:cNvSpPr>
            <a:spLocks noGrp="1"/>
          </p:cNvSpPr>
          <p:nvPr>
            <p:ph type="body" sz="quarter" idx="12"/>
          </p:nvPr>
        </p:nvSpPr>
        <p:spPr>
          <a:xfrm>
            <a:off x="1127125" y="724930"/>
            <a:ext cx="9937750" cy="778475"/>
          </a:xfrm>
        </p:spPr>
        <p:txBody>
          <a:bodyPr/>
          <a:lstStyle/>
          <a:p>
            <a:endParaRPr lang="en-IN" dirty="0"/>
          </a:p>
        </p:txBody>
      </p:sp>
    </p:spTree>
    <p:extLst>
      <p:ext uri="{BB962C8B-B14F-4D97-AF65-F5344CB8AC3E}">
        <p14:creationId xmlns:p14="http://schemas.microsoft.com/office/powerpoint/2010/main" val="1132603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AF14A-098B-0E83-5E65-7AEA6812714C}"/>
              </a:ext>
            </a:extLst>
          </p:cNvPr>
          <p:cNvSpPr txBox="1"/>
          <p:nvPr/>
        </p:nvSpPr>
        <p:spPr>
          <a:xfrm>
            <a:off x="338379" y="511444"/>
            <a:ext cx="11515241" cy="3139321"/>
          </a:xfrm>
          <a:prstGeom prst="rect">
            <a:avLst/>
          </a:prstGeom>
          <a:noFill/>
        </p:spPr>
        <p:txBody>
          <a:bodyPr wrap="square">
            <a:spAutoFit/>
          </a:bodyPr>
          <a:lstStyle/>
          <a:p>
            <a:r>
              <a:rPr lang="en-IN" b="1" dirty="0"/>
              <a:t>Test:</a:t>
            </a:r>
            <a:r>
              <a:rPr lang="en-IN" dirty="0"/>
              <a:t> This stage is used to run the unit test and integrate test cases on </a:t>
            </a:r>
            <a:r>
              <a:rPr lang="en-IN" dirty="0" err="1"/>
              <a:t>sql</a:t>
            </a:r>
            <a:r>
              <a:rPr lang="en-IN" dirty="0"/>
              <a:t> files and if any test cases will fail the pipeline will be terminated.</a:t>
            </a:r>
          </a:p>
          <a:p>
            <a:r>
              <a:rPr lang="en-IN" b="1" dirty="0"/>
              <a:t>Deploy: </a:t>
            </a:r>
            <a:r>
              <a:rPr lang="en-IN" dirty="0"/>
              <a:t>This stage is used to deploy the </a:t>
            </a:r>
            <a:r>
              <a:rPr lang="en-IN" dirty="0" err="1"/>
              <a:t>sql</a:t>
            </a:r>
            <a:r>
              <a:rPr lang="en-IN" dirty="0"/>
              <a:t> files into </a:t>
            </a:r>
            <a:r>
              <a:rPr lang="en-IN" dirty="0" err="1"/>
              <a:t>aws</a:t>
            </a:r>
            <a:r>
              <a:rPr lang="en-IN" dirty="0"/>
              <a:t> redshift cluster.</a:t>
            </a:r>
          </a:p>
          <a:p>
            <a:endParaRPr lang="en-IN" dirty="0"/>
          </a:p>
          <a:p>
            <a:r>
              <a:rPr lang="en-IN" sz="1800" b="1" dirty="0">
                <a:latin typeface="Segoe UI" panose="020B0502040204020203" pitchFamily="34" charset="0"/>
                <a:cs typeface="Segoe UI" panose="020B0502040204020203" pitchFamily="34" charset="0"/>
              </a:rPr>
              <a:t>The pipeline will be triggered based on the below conditions</a:t>
            </a:r>
          </a:p>
          <a:p>
            <a:pPr marL="285750" indent="-285750">
              <a:buFont typeface="Wingdings" panose="05000000000000000000" pitchFamily="2" charset="2"/>
              <a:buChar char="§"/>
            </a:pPr>
            <a:r>
              <a:rPr lang="en-IN" sz="1800" dirty="0">
                <a:latin typeface="Segoe UI" panose="020B0502040204020203" pitchFamily="34" charset="0"/>
                <a:cs typeface="Segoe UI" panose="020B0502040204020203" pitchFamily="34" charset="0"/>
              </a:rPr>
              <a:t>Whenever any changes done by developer in </a:t>
            </a:r>
            <a:r>
              <a:rPr lang="en-IN" sz="1800" dirty="0" err="1">
                <a:latin typeface="Segoe UI" panose="020B0502040204020203" pitchFamily="34" charset="0"/>
                <a:cs typeface="Segoe UI" panose="020B0502040204020203" pitchFamily="34" charset="0"/>
              </a:rPr>
              <a:t>dat</a:t>
            </a:r>
            <a:r>
              <a:rPr lang="en-IN" sz="1800" dirty="0">
                <a:latin typeface="Segoe UI" panose="020B0502040204020203" pitchFamily="34" charset="0"/>
                <a:cs typeface="Segoe UI" panose="020B0502040204020203" pitchFamily="34" charset="0"/>
              </a:rPr>
              <a:t>/dl/</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a:t>
            </a:r>
            <a:r>
              <a:rPr lang="en-IN" sz="1800" dirty="0" err="1">
                <a:latin typeface="Segoe UI" panose="020B0502040204020203" pitchFamily="34" charset="0"/>
                <a:cs typeface="Segoe UI" panose="020B0502040204020203" pitchFamily="34" charset="0"/>
              </a:rPr>
              <a:t>src</a:t>
            </a:r>
            <a:r>
              <a:rPr lang="en-IN" sz="1800" dirty="0">
                <a:latin typeface="Segoe UI" panose="020B0502040204020203" pitchFamily="34" charset="0"/>
                <a:cs typeface="Segoe UI" panose="020B0502040204020203" pitchFamily="34" charset="0"/>
              </a:rPr>
              <a:t>/</a:t>
            </a:r>
            <a:r>
              <a:rPr lang="en-IN" sz="1800" dirty="0" err="1">
                <a:latin typeface="Segoe UI" panose="020B0502040204020203" pitchFamily="34" charset="0"/>
                <a:cs typeface="Segoe UI" panose="020B0502040204020203" pitchFamily="34" charset="0"/>
              </a:rPr>
              <a:t>qcc</a:t>
            </a:r>
            <a:r>
              <a:rPr lang="en-IN" sz="1800" dirty="0">
                <a:latin typeface="Segoe UI" panose="020B0502040204020203" pitchFamily="34" charset="0"/>
                <a:cs typeface="Segoe UI" panose="020B0502040204020203" pitchFamily="34" charset="0"/>
              </a:rPr>
              <a:t>/</a:t>
            </a:r>
            <a:r>
              <a:rPr lang="en-IN" sz="1800" dirty="0" err="1">
                <a:latin typeface="Segoe UI" panose="020B0502040204020203" pitchFamily="34" charset="0"/>
                <a:cs typeface="Segoe UI" panose="020B0502040204020203" pitchFamily="34" charset="0"/>
              </a:rPr>
              <a:t>sql</a:t>
            </a:r>
            <a:r>
              <a:rPr lang="en-IN" sz="1800" dirty="0">
                <a:latin typeface="Segoe UI" panose="020B0502040204020203" pitchFamily="34" charset="0"/>
                <a:cs typeface="Segoe UI" panose="020B0502040204020203" pitchFamily="34" charset="0"/>
              </a:rPr>
              <a:t>/* then he/she will commit the changes into local to remote branch.</a:t>
            </a:r>
          </a:p>
          <a:p>
            <a:pPr marL="285750" indent="-285750">
              <a:buFont typeface="Wingdings" panose="05000000000000000000" pitchFamily="2" charset="2"/>
              <a:buChar char="§"/>
            </a:pPr>
            <a:r>
              <a:rPr lang="en-IN" sz="1800" dirty="0">
                <a:latin typeface="Segoe UI" panose="020B0502040204020203" pitchFamily="34" charset="0"/>
                <a:cs typeface="Segoe UI" panose="020B0502040204020203" pitchFamily="34" charset="0"/>
              </a:rPr>
              <a:t>Whenever the changes merge from feature branch to master then the pipeline will be triggered.</a:t>
            </a:r>
          </a:p>
          <a:p>
            <a:pPr marL="285750" indent="-285750">
              <a:buFont typeface="Wingdings" panose="05000000000000000000" pitchFamily="2" charset="2"/>
              <a:buChar char="§"/>
            </a:pPr>
            <a:r>
              <a:rPr lang="en-IN" sz="1800" dirty="0">
                <a:latin typeface="Segoe UI" panose="020B0502040204020203" pitchFamily="34" charset="0"/>
                <a:cs typeface="Segoe UI" panose="020B0502040204020203" pitchFamily="34" charset="0"/>
              </a:rPr>
              <a:t>We need to select the parameters(select the folders where the changes done from </a:t>
            </a:r>
            <a:r>
              <a:rPr lang="en-IN" sz="1800" dirty="0" err="1">
                <a:latin typeface="Segoe UI" panose="020B0502040204020203" pitchFamily="34" charset="0"/>
                <a:cs typeface="Segoe UI" panose="020B0502040204020203" pitchFamily="34" charset="0"/>
              </a:rPr>
              <a:t>dat</a:t>
            </a:r>
            <a:r>
              <a:rPr lang="en-IN" sz="1800" dirty="0">
                <a:latin typeface="Segoe UI" panose="020B0502040204020203" pitchFamily="34" charset="0"/>
                <a:cs typeface="Segoe UI" panose="020B0502040204020203" pitchFamily="34" charset="0"/>
              </a:rPr>
              <a:t>/dl/</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a:t>
            </a:r>
            <a:r>
              <a:rPr lang="en-IN" sz="1800" dirty="0" err="1">
                <a:latin typeface="Segoe UI" panose="020B0502040204020203" pitchFamily="34" charset="0"/>
                <a:cs typeface="Segoe UI" panose="020B0502040204020203" pitchFamily="34" charset="0"/>
              </a:rPr>
              <a:t>src</a:t>
            </a:r>
            <a:r>
              <a:rPr lang="en-IN" sz="1800" dirty="0">
                <a:latin typeface="Segoe UI" panose="020B0502040204020203" pitchFamily="34" charset="0"/>
                <a:cs typeface="Segoe UI" panose="020B0502040204020203" pitchFamily="34" charset="0"/>
              </a:rPr>
              <a:t>/</a:t>
            </a:r>
            <a:r>
              <a:rPr lang="en-IN" sz="1800" dirty="0" err="1">
                <a:latin typeface="Segoe UI" panose="020B0502040204020203" pitchFamily="34" charset="0"/>
                <a:cs typeface="Segoe UI" panose="020B0502040204020203" pitchFamily="34" charset="0"/>
              </a:rPr>
              <a:t>qcc</a:t>
            </a:r>
            <a:r>
              <a:rPr lang="en-IN" sz="1800" dirty="0">
                <a:latin typeface="Segoe UI" panose="020B0502040204020203" pitchFamily="34" charset="0"/>
                <a:cs typeface="Segoe UI" panose="020B0502040204020203" pitchFamily="34" charset="0"/>
              </a:rPr>
              <a:t>/</a:t>
            </a:r>
            <a:r>
              <a:rPr lang="en-IN" sz="1800" dirty="0" err="1">
                <a:latin typeface="Segoe UI" panose="020B0502040204020203" pitchFamily="34" charset="0"/>
                <a:cs typeface="Segoe UI" panose="020B0502040204020203" pitchFamily="34" charset="0"/>
              </a:rPr>
              <a:t>sql</a:t>
            </a:r>
            <a:r>
              <a:rPr lang="en-IN" sz="1800" dirty="0">
                <a:latin typeface="Segoe UI" panose="020B0502040204020203" pitchFamily="34" charset="0"/>
                <a:cs typeface="Segoe UI" panose="020B0502040204020203" pitchFamily="34" charset="0"/>
              </a:rPr>
              <a:t>/* while run the pipeline.</a:t>
            </a:r>
          </a:p>
          <a:p>
            <a:endParaRPr lang="en-IN" dirty="0"/>
          </a:p>
        </p:txBody>
      </p:sp>
    </p:spTree>
    <p:extLst>
      <p:ext uri="{BB962C8B-B14F-4D97-AF65-F5344CB8AC3E}">
        <p14:creationId xmlns:p14="http://schemas.microsoft.com/office/powerpoint/2010/main" val="3042135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1A63-82E6-2C28-0E34-60011C48D901}"/>
              </a:ext>
            </a:extLst>
          </p:cNvPr>
          <p:cNvSpPr>
            <a:spLocks noGrp="1"/>
          </p:cNvSpPr>
          <p:nvPr>
            <p:ph type="title"/>
          </p:nvPr>
        </p:nvSpPr>
        <p:spPr/>
        <p:txBody>
          <a:bodyPr/>
          <a:lstStyle/>
          <a:p>
            <a:pPr algn="ctr"/>
            <a:r>
              <a:rPr lang="en-IN" sz="2400" b="1" i="0" dirty="0">
                <a:effectLst/>
                <a:latin typeface="Segoe UI" panose="020B0502040204020203" pitchFamily="34" charset="0"/>
                <a:cs typeface="Segoe UI" panose="020B0502040204020203" pitchFamily="34" charset="0"/>
              </a:rPr>
              <a:t>Deployment Strategy</a:t>
            </a:r>
            <a:r>
              <a:rPr lang="en-IN" sz="2400" b="0" i="0" dirty="0">
                <a:solidFill>
                  <a:srgbClr val="374151"/>
                </a:solidFill>
                <a:effectLst/>
                <a:latin typeface="Segoe UI" panose="020B0502040204020203" pitchFamily="34" charset="0"/>
                <a:cs typeface="Segoe UI" panose="020B0502040204020203" pitchFamily="34" charset="0"/>
              </a:rPr>
              <a:t>: </a:t>
            </a:r>
            <a:br>
              <a:rPr lang="en-IN" sz="7200" b="0" i="0" dirty="0">
                <a:solidFill>
                  <a:srgbClr val="374151"/>
                </a:solidFill>
                <a:effectLst/>
                <a:latin typeface="Segoe UI" panose="020B0502040204020203" pitchFamily="34" charset="0"/>
                <a:cs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B3B2958-E8F6-686D-3B33-D7430525AD50}"/>
              </a:ext>
            </a:extLst>
          </p:cNvPr>
          <p:cNvSpPr>
            <a:spLocks noGrp="1"/>
          </p:cNvSpPr>
          <p:nvPr>
            <p:ph idx="1"/>
          </p:nvPr>
        </p:nvSpPr>
        <p:spPr/>
        <p:txBody>
          <a:bodyPr>
            <a:normAutofit/>
          </a:bodyPr>
          <a:lstStyle/>
          <a:p>
            <a:pPr marL="285750" indent="-285750">
              <a:buFont typeface="Wingdings" panose="05000000000000000000" pitchFamily="2" charset="2"/>
              <a:buChar char="§"/>
            </a:pPr>
            <a:r>
              <a:rPr lang="en-US" sz="1800" b="1" i="0" dirty="0">
                <a:effectLst/>
                <a:latin typeface="Segoe UI" panose="020B0502040204020203" pitchFamily="34" charset="0"/>
                <a:cs typeface="Segoe UI" panose="020B0502040204020203" pitchFamily="34" charset="0"/>
              </a:rPr>
              <a:t>Set up an AWS Redshift Cluster: </a:t>
            </a:r>
            <a:r>
              <a:rPr lang="en-US" sz="1800" i="0" dirty="0">
                <a:effectLst/>
                <a:latin typeface="Segoe UI" panose="020B0502040204020203" pitchFamily="34" charset="0"/>
                <a:cs typeface="Segoe UI" panose="020B0502040204020203" pitchFamily="34" charset="0"/>
              </a:rPr>
              <a:t> provision the Redshift cluster using terraform automation by  creation the scripts this scripts will be run using the terraform pipeline.</a:t>
            </a:r>
          </a:p>
          <a:p>
            <a:pPr marL="285750" indent="-285750">
              <a:buFont typeface="Wingdings" panose="05000000000000000000" pitchFamily="2" charset="2"/>
              <a:buChar char="§"/>
            </a:pPr>
            <a:r>
              <a:rPr lang="en-US" sz="1800" dirty="0">
                <a:solidFill>
                  <a:srgbClr val="374151"/>
                </a:solidFill>
                <a:latin typeface="Söhne"/>
              </a:rPr>
              <a:t>Once the code is pushed into </a:t>
            </a:r>
            <a:r>
              <a:rPr lang="en-US" sz="1800" dirty="0" err="1">
                <a:solidFill>
                  <a:srgbClr val="374151"/>
                </a:solidFill>
                <a:latin typeface="Söhne"/>
              </a:rPr>
              <a:t>aws</a:t>
            </a:r>
            <a:r>
              <a:rPr lang="en-US" sz="1800" dirty="0">
                <a:solidFill>
                  <a:srgbClr val="374151"/>
                </a:solidFill>
                <a:latin typeface="Söhne"/>
              </a:rPr>
              <a:t> console it will test, run, generate logs and send notifications to respected users.</a:t>
            </a:r>
            <a:endParaRPr lang="en-US" sz="1800" i="0" dirty="0">
              <a:effectLst/>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b="0" i="0" dirty="0">
                <a:solidFill>
                  <a:srgbClr val="374151"/>
                </a:solidFill>
                <a:effectLst/>
                <a:latin typeface="Segoe UI" panose="020B0502040204020203" pitchFamily="34" charset="0"/>
                <a:cs typeface="Segoe UI" panose="020B0502040204020203" pitchFamily="34" charset="0"/>
              </a:rPr>
              <a:t>Implement versioning and release management practices to keep track of deployments and manage multiple environments (e.g., development, production).</a:t>
            </a:r>
          </a:p>
          <a:p>
            <a:pPr marL="285750" indent="-285750">
              <a:buFont typeface="Wingdings" panose="05000000000000000000" pitchFamily="2" charset="2"/>
              <a:buChar char="§"/>
            </a:pPr>
            <a:r>
              <a:rPr lang="en-US" sz="1800" b="0" i="0" dirty="0">
                <a:solidFill>
                  <a:srgbClr val="374151"/>
                </a:solidFill>
                <a:effectLst/>
                <a:latin typeface="Segoe UI" panose="020B0502040204020203" pitchFamily="34" charset="0"/>
                <a:cs typeface="Segoe UI" panose="020B0502040204020203" pitchFamily="34" charset="0"/>
              </a:rPr>
              <a:t>Use infrastructure provisioning tools like Terraform to define your infrastructure as code. Automate the creation of required resources, such as Redshift cluster and other services.</a:t>
            </a:r>
          </a:p>
          <a:p>
            <a:endParaRPr lang="en-US" sz="1800" b="0" i="0" dirty="0">
              <a:solidFill>
                <a:srgbClr val="374151"/>
              </a:solidFill>
              <a:effectLst/>
              <a:latin typeface="Segoe UI" panose="020B0502040204020203" pitchFamily="34" charset="0"/>
              <a:cs typeface="Segoe UI" panose="020B0502040204020203" pitchFamily="34" charset="0"/>
            </a:endParaRPr>
          </a:p>
          <a:p>
            <a:endParaRPr lang="en-US" sz="1800" i="0" dirty="0">
              <a:effectLst/>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376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B96CE83-A268-276C-0F01-4693F29749D5}"/>
              </a:ext>
            </a:extLst>
          </p:cNvPr>
          <p:cNvGraphicFramePr>
            <a:graphicFrameLocks noChangeAspect="1"/>
          </p:cNvGraphicFramePr>
          <p:nvPr>
            <p:custDataLst>
              <p:tags r:id="rId1"/>
            </p:custDataLst>
            <p:extLst>
              <p:ext uri="{D42A27DB-BD31-4B8C-83A1-F6EECF244321}">
                <p14:modId xmlns:p14="http://schemas.microsoft.com/office/powerpoint/2010/main" val="1517293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D34CDCE-8C17-40F0-80C9-81ACA910F76F}"/>
              </a:ext>
            </a:extLst>
          </p:cNvPr>
          <p:cNvSpPr>
            <a:spLocks noGrp="1"/>
          </p:cNvSpPr>
          <p:nvPr>
            <p:ph type="ctrTitle"/>
          </p:nvPr>
        </p:nvSpPr>
        <p:spPr>
          <a:xfrm>
            <a:off x="479424" y="1557336"/>
            <a:ext cx="9288463" cy="1317669"/>
          </a:xfrm>
        </p:spPr>
        <p:txBody>
          <a:bodyPr vert="horz"/>
          <a:lstStyle/>
          <a:p>
            <a:r>
              <a:rPr lang="en-IN" sz="1800" b="1" kern="100" dirty="0">
                <a:effectLst/>
                <a:latin typeface="Segoe UI" panose="020B0502040204020203" pitchFamily="34" charset="0"/>
                <a:ea typeface="Calibri" panose="020F0502020204030204" pitchFamily="34" charset="0"/>
                <a:cs typeface="Segoe UI" panose="020B0502040204020203" pitchFamily="34" charset="0"/>
              </a:rPr>
              <a:t>Definition</a:t>
            </a:r>
            <a:r>
              <a:rPr lang="en-IN" sz="1800" kern="100" dirty="0">
                <a:effectLst/>
                <a:latin typeface="Segoe UI" panose="020B0502040204020203" pitchFamily="34" charset="0"/>
                <a:ea typeface="Calibri" panose="020F0502020204030204" pitchFamily="34" charset="0"/>
                <a:cs typeface="Segoe UI" panose="020B0502040204020203" pitchFamily="34" charset="0"/>
              </a:rPr>
              <a:t>: </a:t>
            </a:r>
            <a:r>
              <a:rPr lang="en-IN" sz="1800" b="0" kern="100" dirty="0">
                <a:effectLst/>
                <a:latin typeface="Segoe UI" panose="020B0502040204020203" pitchFamily="34" charset="0"/>
                <a:ea typeface="Calibri" panose="020F0502020204030204" pitchFamily="34" charset="0"/>
                <a:cs typeface="Segoe UI" panose="020B0502040204020203" pitchFamily="34" charset="0"/>
              </a:rPr>
              <a:t>CI/CD is a c</a:t>
            </a:r>
            <a:r>
              <a:rPr lang="en-IN" sz="1800" b="0" kern="100" dirty="0">
                <a:solidFill>
                  <a:srgbClr val="374151"/>
                </a:solidFill>
                <a:effectLst/>
                <a:latin typeface="Segoe UI" panose="020B0502040204020203" pitchFamily="34" charset="0"/>
                <a:ea typeface="Calibri" panose="020F0502020204030204" pitchFamily="34" charset="0"/>
                <a:cs typeface="Segoe UI" panose="020B0502040204020203" pitchFamily="34" charset="0"/>
              </a:rPr>
              <a:t>ontinuous </a:t>
            </a:r>
            <a:r>
              <a:rPr lang="en-IN" sz="1800" b="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Integration, Continuous Delivery, and Continuous Deployment. It is a software development approach that focuses on automating the processes involved in building, testing, and deploying applications. CICD aims to improve the efficiency, quality, and speed of software delivery by reducing manual interventions and streamlining the entire software development lifecycle.</a:t>
            </a:r>
            <a:endParaRPr lang="en-US" sz="1800" b="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29BEA7C9-5848-49AC-8068-1C41274EDCD5}"/>
              </a:ext>
            </a:extLst>
          </p:cNvPr>
          <p:cNvSpPr>
            <a:spLocks noGrp="1"/>
          </p:cNvSpPr>
          <p:nvPr>
            <p:ph type="subTitle" idx="1"/>
          </p:nvPr>
        </p:nvSpPr>
        <p:spPr>
          <a:xfrm>
            <a:off x="479424" y="3220995"/>
            <a:ext cx="11712575" cy="2998573"/>
          </a:xfrm>
        </p:spPr>
        <p:txBody>
          <a:bodyPr/>
          <a:lstStyle/>
          <a:p>
            <a:r>
              <a:rPr lang="en-IN" sz="18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Continuous Integration (CI):</a:t>
            </a:r>
          </a:p>
          <a:p>
            <a:pPr marL="285750" indent="-285750">
              <a:buFont typeface="Wingdings" panose="05000000000000000000" pitchFamily="2"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Developers write code and push it to a version control system, such as Git.</a:t>
            </a:r>
          </a:p>
          <a:p>
            <a:pPr marL="285750" indent="-285750">
              <a:buFont typeface="Wingdings" panose="05000000000000000000" pitchFamily="2"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In the CI/CD code the source code management will be defined to pull the developer’s code into CI/CD to perform deployments.</a:t>
            </a:r>
          </a:p>
          <a:p>
            <a:pPr marL="285750" indent="-285750">
              <a:buFont typeface="Wingdings" panose="05000000000000000000" pitchFamily="2"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In the CI/CD code the source code management will be defined to pull the developer’s code into CI/CD to perform deployments.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Automated tests are executed to verify the correctness and quality of the 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If the build and tests pass successfully, the changes are integrated into the main codebase, ensuring that the software is always in a releasable state.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4" name="Footer Placeholder 3">
            <a:extLst>
              <a:ext uri="{FF2B5EF4-FFF2-40B4-BE49-F238E27FC236}">
                <a16:creationId xmlns:a16="http://schemas.microsoft.com/office/drawing/2014/main" id="{5D0E40DC-675F-4A17-9C0D-F5E8AE147035}"/>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4084482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181E-BC55-2293-11C8-F98424B0ED60}"/>
              </a:ext>
            </a:extLst>
          </p:cNvPr>
          <p:cNvSpPr>
            <a:spLocks noGrp="1"/>
          </p:cNvSpPr>
          <p:nvPr>
            <p:ph type="ctrTitle"/>
          </p:nvPr>
        </p:nvSpPr>
        <p:spPr>
          <a:xfrm>
            <a:off x="2866768" y="2323070"/>
            <a:ext cx="6030097" cy="683741"/>
          </a:xfrm>
        </p:spPr>
        <p:txBody>
          <a:bodyPr/>
          <a:lstStyle/>
          <a:p>
            <a:pPr algn="ctr"/>
            <a:r>
              <a:rPr lang="en-IN" sz="2400" dirty="0">
                <a:latin typeface="Segoe UI" panose="020B0502040204020203" pitchFamily="34" charset="0"/>
                <a:cs typeface="Segoe UI" panose="020B0502040204020203" pitchFamily="34" charset="0"/>
              </a:rPr>
              <a:t>Terraform CI/CD</a:t>
            </a:r>
          </a:p>
        </p:txBody>
      </p:sp>
      <p:sp>
        <p:nvSpPr>
          <p:cNvPr id="3" name="Subtitle 2">
            <a:extLst>
              <a:ext uri="{FF2B5EF4-FFF2-40B4-BE49-F238E27FC236}">
                <a16:creationId xmlns:a16="http://schemas.microsoft.com/office/drawing/2014/main" id="{371704D5-5634-48AB-A3FE-59DBFCF6DE81}"/>
              </a:ext>
            </a:extLst>
          </p:cNvPr>
          <p:cNvSpPr>
            <a:spLocks noGrp="1"/>
          </p:cNvSpPr>
          <p:nvPr>
            <p:ph type="subTitle" idx="1"/>
          </p:nvPr>
        </p:nvSpPr>
        <p:spPr>
          <a:xfrm>
            <a:off x="479424" y="4201297"/>
            <a:ext cx="9288463" cy="1099367"/>
          </a:xfrm>
        </p:spPr>
        <p:txBody>
          <a:bodyPr/>
          <a:lstStyle/>
          <a:p>
            <a:r>
              <a:rPr lang="en-IN" dirty="0"/>
              <a:t>Name: DAT</a:t>
            </a:r>
          </a:p>
          <a:p>
            <a:endParaRPr lang="en-IN" dirty="0"/>
          </a:p>
        </p:txBody>
      </p:sp>
      <p:sp>
        <p:nvSpPr>
          <p:cNvPr id="4" name="Footer Placeholder 3">
            <a:extLst>
              <a:ext uri="{FF2B5EF4-FFF2-40B4-BE49-F238E27FC236}">
                <a16:creationId xmlns:a16="http://schemas.microsoft.com/office/drawing/2014/main" id="{5610060F-A0A4-0AE2-D757-C4618F34E07C}"/>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569196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192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77A1-24AD-9A8F-389A-0D1F64F3F4B1}"/>
              </a:ext>
            </a:extLst>
          </p:cNvPr>
          <p:cNvSpPr>
            <a:spLocks noGrp="1"/>
          </p:cNvSpPr>
          <p:nvPr>
            <p:ph type="title"/>
          </p:nvPr>
        </p:nvSpPr>
        <p:spPr>
          <a:xfrm>
            <a:off x="838200" y="774915"/>
            <a:ext cx="10515600" cy="906651"/>
          </a:xfrm>
        </p:spPr>
        <p:txBody>
          <a:bodyPr>
            <a:normAutofit/>
          </a:bodyPr>
          <a:lstStyle/>
          <a:p>
            <a:pPr algn="ctr"/>
            <a:r>
              <a:rPr lang="en-IN" sz="2400" b="1" dirty="0">
                <a:latin typeface="Segoe UI" panose="020B0502040204020203" pitchFamily="34" charset="0"/>
                <a:cs typeface="Segoe UI" panose="020B0502040204020203" pitchFamily="34" charset="0"/>
              </a:rPr>
              <a:t>CI/CD for Terraform code in DAT</a:t>
            </a:r>
            <a:br>
              <a:rPr lang="en-IN" sz="2400" b="1" dirty="0">
                <a:latin typeface="Segoe UI" panose="020B0502040204020203" pitchFamily="34" charset="0"/>
                <a:cs typeface="Segoe UI" panose="020B0502040204020203" pitchFamily="34" charset="0"/>
              </a:rPr>
            </a:br>
            <a:endParaRPr lang="en-IN" sz="2400" b="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791CC79-0E47-7BCE-56B5-6E4928A094DB}"/>
              </a:ext>
            </a:extLst>
          </p:cNvPr>
          <p:cNvSpPr txBox="1"/>
          <p:nvPr/>
        </p:nvSpPr>
        <p:spPr>
          <a:xfrm>
            <a:off x="609600" y="1797803"/>
            <a:ext cx="10744200" cy="4247317"/>
          </a:xfrm>
          <a:prstGeom prst="rect">
            <a:avLst/>
          </a:prstGeom>
          <a:noFill/>
        </p:spPr>
        <p:txBody>
          <a:bodyPr wrap="square">
            <a:spAutoFit/>
          </a:bodyPr>
          <a:lstStyle/>
          <a:p>
            <a:pPr algn="l"/>
            <a:r>
              <a:rPr lang="en-IN" b="1" i="0" dirty="0">
                <a:solidFill>
                  <a:srgbClr val="374151"/>
                </a:solidFill>
                <a:effectLst/>
                <a:latin typeface="Söhne"/>
              </a:rPr>
              <a:t>Infrastructure Provisioning:</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Use Terraform to define your infrastructure as code (</a:t>
            </a:r>
            <a:r>
              <a:rPr lang="en-IN" b="0" i="0" dirty="0" err="1">
                <a:solidFill>
                  <a:srgbClr val="374151"/>
                </a:solidFill>
                <a:effectLst/>
                <a:latin typeface="Söhne"/>
              </a:rPr>
              <a:t>IaC</a:t>
            </a:r>
            <a:r>
              <a:rPr lang="en-IN" b="0" i="0" dirty="0">
                <a:solidFill>
                  <a:srgbClr val="374151"/>
                </a:solidFill>
                <a:effectLst/>
                <a:latin typeface="Söhne"/>
              </a:rPr>
              <a:t>) and store the Terraform configurations in a version        control system, such as GitLab's repository.</a:t>
            </a:r>
          </a:p>
          <a:p>
            <a:pPr algn="l">
              <a:buFont typeface="Arial" panose="020B0604020202020204" pitchFamily="34" charset="0"/>
              <a:buChar char="•"/>
            </a:pPr>
            <a:r>
              <a:rPr lang="en-IN" b="0" i="0" dirty="0">
                <a:solidFill>
                  <a:srgbClr val="374151"/>
                </a:solidFill>
                <a:effectLst/>
                <a:latin typeface="Söhne"/>
              </a:rPr>
              <a:t>Organize your Terraform code into modules for reusability and maintainability.</a:t>
            </a:r>
          </a:p>
          <a:p>
            <a:pPr algn="l">
              <a:buFont typeface="Arial" panose="020B0604020202020204" pitchFamily="34" charset="0"/>
              <a:buChar char="•"/>
            </a:pPr>
            <a:r>
              <a:rPr lang="en-IN" b="0" i="0" dirty="0">
                <a:solidFill>
                  <a:srgbClr val="374151"/>
                </a:solidFill>
                <a:effectLst/>
                <a:latin typeface="Söhne"/>
              </a:rPr>
              <a:t> In DAT Repo will have </a:t>
            </a:r>
            <a:r>
              <a:rPr lang="en-IN" b="0" i="0" dirty="0" err="1">
                <a:solidFill>
                  <a:srgbClr val="374151"/>
                </a:solidFill>
                <a:effectLst/>
                <a:latin typeface="Söhne"/>
              </a:rPr>
              <a:t>tf</a:t>
            </a:r>
            <a:r>
              <a:rPr lang="en-IN" b="0" i="0" dirty="0">
                <a:solidFill>
                  <a:srgbClr val="374151"/>
                </a:solidFill>
                <a:effectLst/>
                <a:latin typeface="Söhne"/>
              </a:rPr>
              <a:t> scripts in </a:t>
            </a:r>
            <a:r>
              <a:rPr lang="en-IN" b="0" i="0" dirty="0" err="1">
                <a:solidFill>
                  <a:srgbClr val="374151"/>
                </a:solidFill>
                <a:effectLst/>
                <a:latin typeface="Söhne"/>
              </a:rPr>
              <a:t>dat</a:t>
            </a:r>
            <a:r>
              <a:rPr lang="en-IN" b="0" i="0" dirty="0">
                <a:solidFill>
                  <a:srgbClr val="374151"/>
                </a:solidFill>
                <a:effectLst/>
                <a:latin typeface="Söhne"/>
              </a:rPr>
              <a:t>/dl/</a:t>
            </a:r>
            <a:r>
              <a:rPr lang="en-IN" b="0" i="0" dirty="0" err="1">
                <a:solidFill>
                  <a:srgbClr val="374151"/>
                </a:solidFill>
                <a:effectLst/>
                <a:latin typeface="Söhne"/>
              </a:rPr>
              <a:t>aws</a:t>
            </a:r>
            <a:r>
              <a:rPr lang="en-IN" b="0" i="0" dirty="0">
                <a:solidFill>
                  <a:srgbClr val="374151"/>
                </a:solidFill>
                <a:effectLst/>
                <a:latin typeface="Söhne"/>
              </a:rPr>
              <a:t>/infra/terraform/</a:t>
            </a:r>
            <a:r>
              <a:rPr lang="en-IN" b="0" i="0" dirty="0" err="1">
                <a:solidFill>
                  <a:srgbClr val="374151"/>
                </a:solidFill>
                <a:effectLst/>
                <a:latin typeface="Söhne"/>
              </a:rPr>
              <a:t>cicd</a:t>
            </a:r>
            <a:r>
              <a:rPr lang="en-IN" b="0" i="0" dirty="0">
                <a:solidFill>
                  <a:srgbClr val="374151"/>
                </a:solidFill>
                <a:effectLst/>
                <a:latin typeface="Söhne"/>
              </a:rPr>
              <a:t>/</a:t>
            </a:r>
            <a:r>
              <a:rPr lang="en-IN" b="0" i="0" dirty="0" err="1">
                <a:solidFill>
                  <a:srgbClr val="374151"/>
                </a:solidFill>
                <a:effectLst/>
                <a:latin typeface="Söhne"/>
              </a:rPr>
              <a:t>tf</a:t>
            </a:r>
            <a:r>
              <a:rPr lang="en-IN" b="0" i="0" dirty="0">
                <a:solidFill>
                  <a:srgbClr val="374151"/>
                </a:solidFill>
                <a:effectLst/>
                <a:latin typeface="Söhne"/>
              </a:rPr>
              <a:t> path.</a:t>
            </a:r>
          </a:p>
          <a:p>
            <a:pPr algn="l">
              <a:buFont typeface="Arial" panose="020B0604020202020204" pitchFamily="34" charset="0"/>
              <a:buChar char="•"/>
            </a:pPr>
            <a:r>
              <a:rPr lang="en-IN" dirty="0">
                <a:solidFill>
                  <a:srgbClr val="374151"/>
                </a:solidFill>
                <a:latin typeface="Söhne"/>
              </a:rPr>
              <a:t>Here we have modules, </a:t>
            </a:r>
            <a:r>
              <a:rPr lang="en-IN" dirty="0" err="1">
                <a:solidFill>
                  <a:srgbClr val="374151"/>
                </a:solidFill>
                <a:latin typeface="Söhne"/>
              </a:rPr>
              <a:t>environement</a:t>
            </a:r>
            <a:r>
              <a:rPr lang="en-IN" dirty="0">
                <a:solidFill>
                  <a:srgbClr val="374151"/>
                </a:solidFill>
                <a:latin typeface="Söhne"/>
              </a:rPr>
              <a:t>/dev and other </a:t>
            </a:r>
            <a:r>
              <a:rPr lang="en-IN" dirty="0" err="1">
                <a:solidFill>
                  <a:srgbClr val="374151"/>
                </a:solidFill>
                <a:latin typeface="Söhne"/>
              </a:rPr>
              <a:t>tf</a:t>
            </a:r>
            <a:r>
              <a:rPr lang="en-IN" dirty="0">
                <a:solidFill>
                  <a:srgbClr val="374151"/>
                </a:solidFill>
                <a:latin typeface="Söhne"/>
              </a:rPr>
              <a:t> files like main.tf, provider.tf, </a:t>
            </a:r>
            <a:r>
              <a:rPr lang="en-IN" dirty="0" err="1">
                <a:solidFill>
                  <a:srgbClr val="374151"/>
                </a:solidFill>
                <a:latin typeface="Söhne"/>
              </a:rPr>
              <a:t>terraform.tfstate</a:t>
            </a:r>
            <a:r>
              <a:rPr lang="en-IN" dirty="0">
                <a:solidFill>
                  <a:srgbClr val="374151"/>
                </a:solidFill>
                <a:latin typeface="Söhne"/>
              </a:rPr>
              <a:t>,     datasources.tf and backend.tf files.</a:t>
            </a:r>
          </a:p>
          <a:p>
            <a:pPr algn="l">
              <a:buFont typeface="Arial" panose="020B0604020202020204" pitchFamily="34" charset="0"/>
              <a:buChar char="•"/>
            </a:pPr>
            <a:r>
              <a:rPr lang="en-IN" b="0" i="0" dirty="0">
                <a:solidFill>
                  <a:srgbClr val="374151"/>
                </a:solidFill>
                <a:effectLst/>
                <a:latin typeface="Söhne"/>
              </a:rPr>
              <a:t>In modules folder w</a:t>
            </a:r>
            <a:r>
              <a:rPr lang="en-IN" dirty="0">
                <a:solidFill>
                  <a:srgbClr val="374151"/>
                </a:solidFill>
                <a:latin typeface="Söhne"/>
              </a:rPr>
              <a:t>ill have </a:t>
            </a:r>
            <a:r>
              <a:rPr lang="en-IN" dirty="0" err="1">
                <a:solidFill>
                  <a:srgbClr val="374151"/>
                </a:solidFill>
                <a:latin typeface="Söhne"/>
              </a:rPr>
              <a:t>aws</a:t>
            </a:r>
            <a:r>
              <a:rPr lang="en-IN" dirty="0">
                <a:solidFill>
                  <a:srgbClr val="374151"/>
                </a:solidFill>
                <a:latin typeface="Söhne"/>
              </a:rPr>
              <a:t>-redshift, </a:t>
            </a:r>
            <a:r>
              <a:rPr lang="en-IN" dirty="0" err="1">
                <a:solidFill>
                  <a:srgbClr val="374151"/>
                </a:solidFill>
                <a:latin typeface="Söhne"/>
              </a:rPr>
              <a:t>aws-iam</a:t>
            </a:r>
            <a:r>
              <a:rPr lang="en-IN" dirty="0">
                <a:solidFill>
                  <a:srgbClr val="374151"/>
                </a:solidFill>
                <a:latin typeface="Söhne"/>
              </a:rPr>
              <a:t>, </a:t>
            </a:r>
            <a:r>
              <a:rPr lang="en-IN" dirty="0" err="1">
                <a:solidFill>
                  <a:srgbClr val="374151"/>
                </a:solidFill>
                <a:latin typeface="Söhne"/>
              </a:rPr>
              <a:t>aws-dynamodb</a:t>
            </a:r>
            <a:r>
              <a:rPr lang="en-IN" dirty="0">
                <a:solidFill>
                  <a:srgbClr val="374151"/>
                </a:solidFill>
                <a:latin typeface="Söhne"/>
              </a:rPr>
              <a:t>, </a:t>
            </a:r>
            <a:r>
              <a:rPr lang="en-IN" dirty="0" err="1">
                <a:solidFill>
                  <a:srgbClr val="374151"/>
                </a:solidFill>
                <a:latin typeface="Söhne"/>
              </a:rPr>
              <a:t>aws</a:t>
            </a:r>
            <a:r>
              <a:rPr lang="en-IN" dirty="0">
                <a:solidFill>
                  <a:srgbClr val="374151"/>
                </a:solidFill>
                <a:latin typeface="Söhne"/>
              </a:rPr>
              <a:t>-backend and other service folders in each folder we have a </a:t>
            </a:r>
            <a:r>
              <a:rPr lang="en-IN" dirty="0" err="1">
                <a:solidFill>
                  <a:srgbClr val="374151"/>
                </a:solidFill>
                <a:latin typeface="Söhne"/>
              </a:rPr>
              <a:t>tf</a:t>
            </a:r>
            <a:r>
              <a:rPr lang="en-IN" dirty="0">
                <a:solidFill>
                  <a:srgbClr val="374151"/>
                </a:solidFill>
                <a:latin typeface="Söhne"/>
              </a:rPr>
              <a:t> files which defines the resource block and parameters with respect to </a:t>
            </a:r>
            <a:r>
              <a:rPr lang="en-IN" dirty="0" err="1">
                <a:solidFill>
                  <a:srgbClr val="374151"/>
                </a:solidFill>
                <a:latin typeface="Söhne"/>
              </a:rPr>
              <a:t>aws</a:t>
            </a:r>
            <a:r>
              <a:rPr lang="en-IN" dirty="0">
                <a:solidFill>
                  <a:srgbClr val="374151"/>
                </a:solidFill>
                <a:latin typeface="Söhne"/>
              </a:rPr>
              <a:t> services.</a:t>
            </a:r>
          </a:p>
          <a:p>
            <a:pPr algn="l">
              <a:buFont typeface="Arial" panose="020B0604020202020204" pitchFamily="34" charset="0"/>
              <a:buChar char="•"/>
            </a:pPr>
            <a:r>
              <a:rPr lang="en-IN" dirty="0">
                <a:solidFill>
                  <a:srgbClr val="374151"/>
                </a:solidFill>
                <a:latin typeface="Söhne"/>
              </a:rPr>
              <a:t>Main.tf file is defines the folders inside the modules to execute the </a:t>
            </a:r>
            <a:r>
              <a:rPr lang="en-IN" dirty="0" err="1">
                <a:solidFill>
                  <a:srgbClr val="374151"/>
                </a:solidFill>
                <a:latin typeface="Söhne"/>
              </a:rPr>
              <a:t>tf</a:t>
            </a:r>
            <a:r>
              <a:rPr lang="en-IN" dirty="0">
                <a:solidFill>
                  <a:srgbClr val="374151"/>
                </a:solidFill>
                <a:latin typeface="Söhne"/>
              </a:rPr>
              <a:t> scripts.</a:t>
            </a:r>
          </a:p>
          <a:p>
            <a:pPr algn="l">
              <a:buFont typeface="Arial" panose="020B0604020202020204" pitchFamily="34" charset="0"/>
              <a:buChar char="•"/>
            </a:pPr>
            <a:r>
              <a:rPr lang="en-IN" dirty="0">
                <a:solidFill>
                  <a:srgbClr val="374151"/>
                </a:solidFill>
                <a:latin typeface="Söhne"/>
              </a:rPr>
              <a:t>Provider.tf file will define the </a:t>
            </a:r>
            <a:r>
              <a:rPr lang="en-IN" dirty="0" err="1">
                <a:solidFill>
                  <a:srgbClr val="374151"/>
                </a:solidFill>
                <a:latin typeface="Söhne"/>
              </a:rPr>
              <a:t>aws</a:t>
            </a:r>
            <a:r>
              <a:rPr lang="en-IN" dirty="0">
                <a:solidFill>
                  <a:srgbClr val="374151"/>
                </a:solidFill>
                <a:latin typeface="Söhne"/>
              </a:rPr>
              <a:t> details like region and profile.</a:t>
            </a:r>
          </a:p>
          <a:p>
            <a:pPr algn="l">
              <a:buFont typeface="Arial" panose="020B0604020202020204" pitchFamily="34" charset="0"/>
              <a:buChar char="•"/>
            </a:pPr>
            <a:endParaRPr lang="en-IN" dirty="0">
              <a:solidFill>
                <a:srgbClr val="374151"/>
              </a:solidFill>
              <a:latin typeface="Söhne"/>
            </a:endParaRPr>
          </a:p>
          <a:p>
            <a:pPr algn="l">
              <a:buFont typeface="Arial" panose="020B0604020202020204" pitchFamily="34" charset="0"/>
              <a:buChar char="•"/>
            </a:pPr>
            <a:endParaRPr lang="en-IN" b="0" i="0" dirty="0">
              <a:solidFill>
                <a:srgbClr val="374151"/>
              </a:solidFill>
              <a:effectLst/>
              <a:latin typeface="Söhne"/>
            </a:endParaRPr>
          </a:p>
          <a:p>
            <a:pPr algn="l">
              <a:buFont typeface="Arial" panose="020B0604020202020204" pitchFamily="34" charset="0"/>
              <a:buChar char="•"/>
            </a:pPr>
            <a:endParaRPr lang="en-IN" b="0" i="0" dirty="0">
              <a:solidFill>
                <a:srgbClr val="374151"/>
              </a:solidFill>
              <a:effectLst/>
              <a:latin typeface="Söhne"/>
            </a:endParaRPr>
          </a:p>
          <a:p>
            <a:pPr algn="l">
              <a:buFont typeface="Arial" panose="020B0604020202020204" pitchFamily="34" charset="0"/>
              <a:buChar char="•"/>
            </a:pPr>
            <a:endParaRPr lang="en-IN" b="0" i="0" dirty="0">
              <a:solidFill>
                <a:srgbClr val="374151"/>
              </a:solidFill>
              <a:effectLst/>
              <a:latin typeface="Söhne"/>
            </a:endParaRPr>
          </a:p>
        </p:txBody>
      </p:sp>
    </p:spTree>
    <p:extLst>
      <p:ext uri="{BB962C8B-B14F-4D97-AF65-F5344CB8AC3E}">
        <p14:creationId xmlns:p14="http://schemas.microsoft.com/office/powerpoint/2010/main" val="372340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78F0-61E5-0DED-6DB7-8210DEAD09A1}"/>
              </a:ext>
            </a:extLst>
          </p:cNvPr>
          <p:cNvSpPr>
            <a:spLocks noGrp="1"/>
          </p:cNvSpPr>
          <p:nvPr>
            <p:ph type="title"/>
          </p:nvPr>
        </p:nvSpPr>
        <p:spPr/>
        <p:txBody>
          <a:bodyPr>
            <a:normAutofit/>
          </a:bodyPr>
          <a:lstStyle/>
          <a:p>
            <a:pPr algn="ctr"/>
            <a:r>
              <a:rPr lang="en-US" sz="2400" b="1" i="0" dirty="0">
                <a:solidFill>
                  <a:srgbClr val="374151"/>
                </a:solidFill>
                <a:effectLst/>
                <a:latin typeface="Segoe UI" panose="020B0502040204020203" pitchFamily="34" charset="0"/>
                <a:cs typeface="Segoe UI" panose="020B0502040204020203" pitchFamily="34" charset="0"/>
              </a:rPr>
              <a:t>GitLab Runner:</a:t>
            </a:r>
            <a:br>
              <a:rPr lang="en-US" sz="1400" b="0" i="0" dirty="0">
                <a:solidFill>
                  <a:srgbClr val="374151"/>
                </a:solidFill>
                <a:effectLst/>
                <a:latin typeface="Söhne"/>
              </a:rPr>
            </a:br>
            <a:endParaRPr lang="en-IN" sz="24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03315DD-3691-3549-602F-3A57B0649426}"/>
              </a:ext>
            </a:extLst>
          </p:cNvPr>
          <p:cNvSpPr>
            <a:spLocks noGrp="1"/>
          </p:cNvSpPr>
          <p:nvPr>
            <p:ph idx="1"/>
          </p:nvPr>
        </p:nvSpPr>
        <p:spPr/>
        <p:txBody>
          <a:bodyPr/>
          <a:lstStyle/>
          <a:p>
            <a:pPr algn="l">
              <a:buFont typeface="Arial" panose="020B0604020202020204" pitchFamily="34" charset="0"/>
              <a:buChar char="•"/>
            </a:pPr>
            <a:r>
              <a:rPr lang="en-US" sz="1800" b="0" i="0" dirty="0">
                <a:solidFill>
                  <a:srgbClr val="374151"/>
                </a:solidFill>
                <a:effectLst/>
                <a:latin typeface="Segoe UI Variable Small" pitchFamily="2" charset="0"/>
              </a:rPr>
              <a:t>Set up GitLab Runners, which are agents responsible for running CI/CD jobs.</a:t>
            </a:r>
          </a:p>
          <a:p>
            <a:pPr algn="l">
              <a:buFont typeface="Arial" panose="020B0604020202020204" pitchFamily="34" charset="0"/>
              <a:buChar char="•"/>
            </a:pPr>
            <a:r>
              <a:rPr lang="en-US" sz="1800" b="0" i="0" dirty="0">
                <a:solidFill>
                  <a:srgbClr val="374151"/>
                </a:solidFill>
                <a:effectLst/>
                <a:latin typeface="Segoe UI Variable Small" pitchFamily="2" charset="0"/>
              </a:rPr>
              <a:t>Install and configure GitLab Runner on your own infrastructure (e.g., EC2 instances) or use GitLab's shared Runners.</a:t>
            </a:r>
          </a:p>
          <a:p>
            <a:pPr algn="l">
              <a:buFont typeface="Arial" panose="020B0604020202020204" pitchFamily="34" charset="0"/>
              <a:buChar char="•"/>
            </a:pPr>
            <a:r>
              <a:rPr lang="en-US" sz="1800" dirty="0">
                <a:solidFill>
                  <a:srgbClr val="374151"/>
                </a:solidFill>
                <a:latin typeface="Segoe UI Variable Small" pitchFamily="2" charset="0"/>
              </a:rPr>
              <a:t>We are using a shared runner in DAT CI/CD that is </a:t>
            </a:r>
            <a:r>
              <a:rPr lang="en-US" sz="1800" dirty="0">
                <a:latin typeface="Segoe UI" panose="020B0502040204020203" pitchFamily="34" charset="0"/>
                <a:cs typeface="Segoe UI" panose="020B0502040204020203" pitchFamily="34" charset="0"/>
              </a:rPr>
              <a:t>“docker-shared-</a:t>
            </a:r>
            <a:r>
              <a:rPr lang="en-US" sz="1800" dirty="0" err="1">
                <a:latin typeface="Segoe UI" panose="020B0502040204020203" pitchFamily="34" charset="0"/>
                <a:cs typeface="Segoe UI" panose="020B0502040204020203" pitchFamily="34" charset="0"/>
              </a:rPr>
              <a:t>cicd</a:t>
            </a:r>
            <a:r>
              <a:rPr lang="en-US" sz="1800" dirty="0">
                <a:latin typeface="Segoe UI" panose="020B0502040204020203" pitchFamily="34" charset="0"/>
                <a:cs typeface="Segoe UI" panose="020B0502040204020203" pitchFamily="34" charset="0"/>
              </a:rPr>
              <a:t>” </a:t>
            </a:r>
            <a:endParaRPr lang="en-US" sz="1800" b="0" i="0" dirty="0">
              <a:solidFill>
                <a:srgbClr val="374151"/>
              </a:solidFill>
              <a:effectLst/>
              <a:latin typeface="Segoe UI Variable Small" pitchFamily="2" charset="0"/>
            </a:endParaRPr>
          </a:p>
          <a:p>
            <a:endParaRPr lang="en-IN" dirty="0"/>
          </a:p>
        </p:txBody>
      </p:sp>
    </p:spTree>
    <p:extLst>
      <p:ext uri="{BB962C8B-B14F-4D97-AF65-F5344CB8AC3E}">
        <p14:creationId xmlns:p14="http://schemas.microsoft.com/office/powerpoint/2010/main" val="4256284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F8FF-D1A7-F5C4-A4CA-4E3C06ECDC3A}"/>
              </a:ext>
            </a:extLst>
          </p:cNvPr>
          <p:cNvSpPr>
            <a:spLocks noGrp="1"/>
          </p:cNvSpPr>
          <p:nvPr>
            <p:ph type="title"/>
          </p:nvPr>
        </p:nvSpPr>
        <p:spPr/>
        <p:txBody>
          <a:bodyPr>
            <a:normAutofit/>
          </a:bodyPr>
          <a:lstStyle/>
          <a:p>
            <a:pPr algn="ctr"/>
            <a:r>
              <a:rPr lang="en-IN" sz="2400" b="1" i="0" dirty="0">
                <a:effectLst/>
                <a:latin typeface="Segoe UI Variable Small" pitchFamily="2" charset="0"/>
              </a:rPr>
              <a:t>GitLab CI/CD Configuration:</a:t>
            </a:r>
            <a:endParaRPr lang="en-IN" sz="2400" b="1" dirty="0">
              <a:latin typeface="Segoe UI Variable Small" pitchFamily="2" charset="0"/>
            </a:endParaRPr>
          </a:p>
        </p:txBody>
      </p:sp>
      <p:sp>
        <p:nvSpPr>
          <p:cNvPr id="3" name="Content Placeholder 2">
            <a:extLst>
              <a:ext uri="{FF2B5EF4-FFF2-40B4-BE49-F238E27FC236}">
                <a16:creationId xmlns:a16="http://schemas.microsoft.com/office/drawing/2014/main" id="{E653CD54-8099-0D99-D262-4C4B8D76F5C5}"/>
              </a:ext>
            </a:extLst>
          </p:cNvPr>
          <p:cNvSpPr>
            <a:spLocks noGrp="1"/>
          </p:cNvSpPr>
          <p:nvPr>
            <p:ph idx="1"/>
          </p:nvPr>
        </p:nvSpPr>
        <p:spPr/>
        <p:txBody>
          <a:bodyPr>
            <a:normAutofit/>
          </a:bodyPr>
          <a:lstStyle/>
          <a:p>
            <a:r>
              <a:rPr lang="en-IN" sz="1800" dirty="0">
                <a:latin typeface="Segoe UI" panose="020B0502040204020203" pitchFamily="34" charset="0"/>
                <a:cs typeface="Segoe UI" panose="020B0502040204020203" pitchFamily="34" charset="0"/>
              </a:rPr>
              <a:t>.</a:t>
            </a:r>
            <a:r>
              <a:rPr lang="en-IN" sz="1800" dirty="0" err="1">
                <a:latin typeface="Segoe UI" panose="020B0502040204020203" pitchFamily="34" charset="0"/>
                <a:cs typeface="Segoe UI" panose="020B0502040204020203" pitchFamily="34" charset="0"/>
              </a:rPr>
              <a:t>gitlab-ci.yaml</a:t>
            </a:r>
            <a:r>
              <a:rPr lang="en-IN" sz="1800" dirty="0">
                <a:latin typeface="Segoe UI" panose="020B0502040204020203" pitchFamily="34" charset="0"/>
                <a:cs typeface="Segoe UI" panose="020B0502040204020203" pitchFamily="34" charset="0"/>
              </a:rPr>
              <a:t> is defined at </a:t>
            </a:r>
            <a:r>
              <a:rPr lang="en-IN" sz="1800" dirty="0" err="1">
                <a:latin typeface="Segoe UI" panose="020B0502040204020203" pitchFamily="34" charset="0"/>
                <a:cs typeface="Segoe UI" panose="020B0502040204020203" pitchFamily="34" charset="0"/>
              </a:rPr>
              <a:t>dat</a:t>
            </a:r>
            <a:r>
              <a:rPr lang="en-IN" sz="1800" dirty="0">
                <a:latin typeface="Segoe UI" panose="020B0502040204020203" pitchFamily="34" charset="0"/>
                <a:cs typeface="Segoe UI" panose="020B0502040204020203" pitchFamily="34" charset="0"/>
              </a:rPr>
              <a:t>/dl/</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/infra/terraform/</a:t>
            </a:r>
            <a:r>
              <a:rPr lang="en-IN" sz="1800" dirty="0" err="1">
                <a:latin typeface="Segoe UI" panose="020B0502040204020203" pitchFamily="34" charset="0"/>
                <a:cs typeface="Segoe UI" panose="020B0502040204020203" pitchFamily="34" charset="0"/>
              </a:rPr>
              <a:t>cicd</a:t>
            </a:r>
            <a:r>
              <a:rPr lang="en-IN" sz="1800" dirty="0">
                <a:latin typeface="Segoe UI" panose="020B0502040204020203" pitchFamily="34" charset="0"/>
                <a:cs typeface="Segoe UI" panose="020B0502040204020203" pitchFamily="34" charset="0"/>
              </a:rPr>
              <a:t> path.</a:t>
            </a:r>
          </a:p>
          <a:p>
            <a:r>
              <a:rPr lang="en-IN" sz="1800" dirty="0">
                <a:latin typeface="Segoe UI" panose="020B0502040204020203" pitchFamily="34" charset="0"/>
                <a:cs typeface="Segoe UI" panose="020B0502040204020203" pitchFamily="34" charset="0"/>
              </a:rPr>
              <a:t>In this file we have different stages like validate, plan, apply and destroy stage.</a:t>
            </a:r>
          </a:p>
          <a:p>
            <a:r>
              <a:rPr lang="en-IN" sz="1800" dirty="0">
                <a:latin typeface="Segoe UI" panose="020B0502040204020203" pitchFamily="34" charset="0"/>
                <a:cs typeface="Segoe UI" panose="020B0502040204020203" pitchFamily="34" charset="0"/>
              </a:rPr>
              <a:t>To doing this we need a </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 credentials and terraform image and nexus repository to download the terraform image.</a:t>
            </a:r>
          </a:p>
          <a:p>
            <a:r>
              <a:rPr lang="en-IN" sz="1800" dirty="0">
                <a:latin typeface="Segoe UI" panose="020B0502040204020203" pitchFamily="34" charset="0"/>
                <a:cs typeface="Segoe UI" panose="020B0502040204020203" pitchFamily="34" charset="0"/>
              </a:rPr>
              <a:t>Once the pipeline is executed we can validate the results at pipeline output and </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 console to review the </a:t>
            </a:r>
            <a:r>
              <a:rPr lang="en-IN" sz="1800" dirty="0" err="1">
                <a:latin typeface="Segoe UI" panose="020B0502040204020203" pitchFamily="34" charset="0"/>
                <a:cs typeface="Segoe UI" panose="020B0502040204020203" pitchFamily="34" charset="0"/>
              </a:rPr>
              <a:t>aws</a:t>
            </a:r>
            <a:r>
              <a:rPr lang="en-IN" sz="1800" dirty="0">
                <a:latin typeface="Segoe UI" panose="020B0502040204020203" pitchFamily="34" charset="0"/>
                <a:cs typeface="Segoe UI" panose="020B0502040204020203" pitchFamily="34" charset="0"/>
              </a:rPr>
              <a:t> services which is created by this </a:t>
            </a:r>
            <a:r>
              <a:rPr lang="en-IN" sz="1800" dirty="0" err="1">
                <a:latin typeface="Segoe UI" panose="020B0502040204020203" pitchFamily="34" charset="0"/>
                <a:cs typeface="Segoe UI" panose="020B0502040204020203" pitchFamily="34" charset="0"/>
              </a:rPr>
              <a:t>tf</a:t>
            </a:r>
            <a:r>
              <a:rPr lang="en-IN" sz="1800" dirty="0">
                <a:latin typeface="Segoe UI" panose="020B0502040204020203" pitchFamily="34" charset="0"/>
                <a:cs typeface="Segoe UI" panose="020B0502040204020203" pitchFamily="34" charset="0"/>
              </a:rPr>
              <a:t> scripts. </a:t>
            </a:r>
          </a:p>
          <a:p>
            <a:r>
              <a:rPr lang="en-IN" sz="1800" dirty="0">
                <a:latin typeface="Segoe UI" panose="020B0502040204020203" pitchFamily="34" charset="0"/>
                <a:cs typeface="Segoe UI" panose="020B0502040204020203" pitchFamily="34" charset="0"/>
              </a:rPr>
              <a:t>And state file will be stored in s3 bucket.</a:t>
            </a: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21196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92B1B5-7BC6-BC81-C6A8-37407B8242AB}"/>
              </a:ext>
            </a:extLst>
          </p:cNvPr>
          <p:cNvSpPr>
            <a:spLocks noGrp="1"/>
          </p:cNvSpPr>
          <p:nvPr>
            <p:ph type="ftr" sz="quarter" idx="10"/>
          </p:nvPr>
        </p:nvSpPr>
        <p:spPr/>
        <p:txBody>
          <a:bodyPr/>
          <a:lstStyle/>
          <a:p>
            <a:r>
              <a:rPr lang="en-US"/>
              <a:t>Restricted – Beschränkter Zugriff</a:t>
            </a:r>
            <a:endParaRPr lang="de-DE" dirty="0"/>
          </a:p>
        </p:txBody>
      </p:sp>
      <p:sp>
        <p:nvSpPr>
          <p:cNvPr id="3" name="Slide Number Placeholder 2">
            <a:extLst>
              <a:ext uri="{FF2B5EF4-FFF2-40B4-BE49-F238E27FC236}">
                <a16:creationId xmlns:a16="http://schemas.microsoft.com/office/drawing/2014/main" id="{3F642960-1AE8-82EF-0B6D-C6BCCD86EC74}"/>
              </a:ext>
            </a:extLst>
          </p:cNvPr>
          <p:cNvSpPr>
            <a:spLocks noGrp="1"/>
          </p:cNvSpPr>
          <p:nvPr>
            <p:ph type="sldNum" sz="quarter" idx="11"/>
          </p:nvPr>
        </p:nvSpPr>
        <p:spPr/>
        <p:txBody>
          <a:bodyPr/>
          <a:lstStyle/>
          <a:p>
            <a:fld id="{0C855A57-AD83-4310-9955-E4EFF1A7809A}" type="slidenum">
              <a:rPr lang="de-DE" smtClean="0"/>
              <a:pPr/>
              <a:t>35</a:t>
            </a:fld>
            <a:endParaRPr lang="de-DE"/>
          </a:p>
        </p:txBody>
      </p:sp>
      <p:pic>
        <p:nvPicPr>
          <p:cNvPr id="5" name="Picture 4">
            <a:extLst>
              <a:ext uri="{FF2B5EF4-FFF2-40B4-BE49-F238E27FC236}">
                <a16:creationId xmlns:a16="http://schemas.microsoft.com/office/drawing/2014/main" id="{7D1E0657-8AC8-5F24-4222-E7297F9E6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809259"/>
            <a:ext cx="3496163" cy="5239481"/>
          </a:xfrm>
          <a:prstGeom prst="rect">
            <a:avLst/>
          </a:prstGeom>
        </p:spPr>
      </p:pic>
    </p:spTree>
    <p:extLst>
      <p:ext uri="{BB962C8B-B14F-4D97-AF65-F5344CB8AC3E}">
        <p14:creationId xmlns:p14="http://schemas.microsoft.com/office/powerpoint/2010/main" val="1628101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A14202-B1FA-139C-0C90-3BF54B6654C9}"/>
              </a:ext>
            </a:extLst>
          </p:cNvPr>
          <p:cNvSpPr>
            <a:spLocks noGrp="1"/>
          </p:cNvSpPr>
          <p:nvPr>
            <p:ph type="ftr" sz="quarter" idx="10"/>
          </p:nvPr>
        </p:nvSpPr>
        <p:spPr/>
        <p:txBody>
          <a:bodyPr/>
          <a:lstStyle/>
          <a:p>
            <a:r>
              <a:rPr lang="en-US"/>
              <a:t>Restricted – Beschränkter Zugriff</a:t>
            </a:r>
            <a:endParaRPr lang="de-DE" dirty="0"/>
          </a:p>
        </p:txBody>
      </p:sp>
      <p:sp>
        <p:nvSpPr>
          <p:cNvPr id="3" name="Slide Number Placeholder 2">
            <a:extLst>
              <a:ext uri="{FF2B5EF4-FFF2-40B4-BE49-F238E27FC236}">
                <a16:creationId xmlns:a16="http://schemas.microsoft.com/office/drawing/2014/main" id="{1E1C4E40-DFC3-7DB2-A64E-F8AE959DC53A}"/>
              </a:ext>
            </a:extLst>
          </p:cNvPr>
          <p:cNvSpPr>
            <a:spLocks noGrp="1"/>
          </p:cNvSpPr>
          <p:nvPr>
            <p:ph type="sldNum" sz="quarter" idx="11"/>
          </p:nvPr>
        </p:nvSpPr>
        <p:spPr/>
        <p:txBody>
          <a:bodyPr/>
          <a:lstStyle/>
          <a:p>
            <a:fld id="{0C855A57-AD83-4310-9955-E4EFF1A7809A}" type="slidenum">
              <a:rPr lang="de-DE" smtClean="0"/>
              <a:pPr/>
              <a:t>36</a:t>
            </a:fld>
            <a:endParaRPr lang="de-DE"/>
          </a:p>
        </p:txBody>
      </p:sp>
      <p:pic>
        <p:nvPicPr>
          <p:cNvPr id="5" name="Picture 4">
            <a:extLst>
              <a:ext uri="{FF2B5EF4-FFF2-40B4-BE49-F238E27FC236}">
                <a16:creationId xmlns:a16="http://schemas.microsoft.com/office/drawing/2014/main" id="{21155387-B6A4-3C3F-D9AD-A1A9EFEC1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611" y="929423"/>
            <a:ext cx="4122777" cy="4999153"/>
          </a:xfrm>
          <a:prstGeom prst="rect">
            <a:avLst/>
          </a:prstGeom>
        </p:spPr>
      </p:pic>
    </p:spTree>
    <p:extLst>
      <p:ext uri="{BB962C8B-B14F-4D97-AF65-F5344CB8AC3E}">
        <p14:creationId xmlns:p14="http://schemas.microsoft.com/office/powerpoint/2010/main" val="3698626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46E85-DC8F-F782-FDF3-CF8D9D50BE51}"/>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3070830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64D2-FAA7-F979-5F43-4991A9487CA5}"/>
              </a:ext>
            </a:extLst>
          </p:cNvPr>
          <p:cNvSpPr>
            <a:spLocks noGrp="1"/>
          </p:cNvSpPr>
          <p:nvPr>
            <p:ph type="ctrTitle"/>
          </p:nvPr>
        </p:nvSpPr>
        <p:spPr>
          <a:xfrm>
            <a:off x="3591698" y="2636836"/>
            <a:ext cx="4580238" cy="502509"/>
          </a:xfrm>
        </p:spPr>
        <p:txBody>
          <a:bodyPr/>
          <a:lstStyle/>
          <a:p>
            <a:pPr algn="ctr"/>
            <a:r>
              <a:rPr lang="en-IN" sz="3600" dirty="0"/>
              <a:t>Thankyou</a:t>
            </a:r>
          </a:p>
        </p:txBody>
      </p:sp>
      <p:sp>
        <p:nvSpPr>
          <p:cNvPr id="3" name="Subtitle 2">
            <a:extLst>
              <a:ext uri="{FF2B5EF4-FFF2-40B4-BE49-F238E27FC236}">
                <a16:creationId xmlns:a16="http://schemas.microsoft.com/office/drawing/2014/main" id="{9DF47972-5704-5562-4B7B-6DD970E5E29B}"/>
              </a:ext>
            </a:extLst>
          </p:cNvPr>
          <p:cNvSpPr>
            <a:spLocks noGrp="1"/>
          </p:cNvSpPr>
          <p:nvPr>
            <p:ph type="subTitle" idx="1"/>
          </p:nvPr>
        </p:nvSpPr>
        <p:spPr/>
        <p:txBody>
          <a:bodyPr/>
          <a:lstStyle/>
          <a:p>
            <a:r>
              <a:rPr lang="en-IN" dirty="0"/>
              <a:t>Name: </a:t>
            </a:r>
            <a:r>
              <a:rPr lang="en-IN" dirty="0" err="1"/>
              <a:t>Mugulla</a:t>
            </a:r>
            <a:r>
              <a:rPr lang="en-IN" dirty="0"/>
              <a:t> Srinivas</a:t>
            </a:r>
          </a:p>
          <a:p>
            <a:r>
              <a:rPr lang="en-IN" dirty="0"/>
              <a:t>Project: DAT</a:t>
            </a:r>
          </a:p>
        </p:txBody>
      </p:sp>
      <p:sp>
        <p:nvSpPr>
          <p:cNvPr id="4" name="Footer Placeholder 3">
            <a:extLst>
              <a:ext uri="{FF2B5EF4-FFF2-40B4-BE49-F238E27FC236}">
                <a16:creationId xmlns:a16="http://schemas.microsoft.com/office/drawing/2014/main" id="{C46C5FFB-EE99-A81C-470C-31A7ADFE5463}"/>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117468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EC84C8-72D7-C9DB-59F4-3BB3D4A53D4B}"/>
              </a:ext>
            </a:extLst>
          </p:cNvPr>
          <p:cNvGraphicFramePr>
            <a:graphicFrameLocks noChangeAspect="1"/>
          </p:cNvGraphicFramePr>
          <p:nvPr>
            <p:custDataLst>
              <p:tags r:id="rId1"/>
            </p:custDataLst>
            <p:extLst>
              <p:ext uri="{D42A27DB-BD31-4B8C-83A1-F6EECF244321}">
                <p14:modId xmlns:p14="http://schemas.microsoft.com/office/powerpoint/2010/main" val="3254183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D34CDCE-8C17-40F0-80C9-81ACA910F76F}"/>
              </a:ext>
            </a:extLst>
          </p:cNvPr>
          <p:cNvSpPr>
            <a:spLocks noGrp="1"/>
          </p:cNvSpPr>
          <p:nvPr>
            <p:ph type="ctrTitle"/>
          </p:nvPr>
        </p:nvSpPr>
        <p:spPr>
          <a:xfrm>
            <a:off x="479424" y="1351005"/>
            <a:ext cx="9288463" cy="1416909"/>
          </a:xfrm>
        </p:spPr>
        <p:txBody>
          <a:bodyPr vert="horz"/>
          <a:lstStyle/>
          <a:p>
            <a:pPr algn="ctr"/>
            <a:r>
              <a:rPr lang="en-IN" sz="24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Continuous Delivery (CD): </a:t>
            </a:r>
            <a:br>
              <a:rPr lang="en-IN" sz="5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29BEA7C9-5848-49AC-8068-1C41274EDCD5}"/>
              </a:ext>
            </a:extLst>
          </p:cNvPr>
          <p:cNvSpPr>
            <a:spLocks noGrp="1"/>
          </p:cNvSpPr>
          <p:nvPr>
            <p:ph type="subTitle" idx="1"/>
          </p:nvPr>
        </p:nvSpPr>
        <p:spPr>
          <a:xfrm>
            <a:off x="479425" y="2281881"/>
            <a:ext cx="9288462" cy="3995351"/>
          </a:xfrm>
        </p:spPr>
        <p:txBody>
          <a:bodyPr/>
          <a:lstStyle/>
          <a:p>
            <a:pPr marL="342900" lvl="0" indent="-342900">
              <a:lnSpc>
                <a:spcPct val="107000"/>
              </a:lnSpc>
              <a:buFont typeface="Symbol" panose="05050102010706020507" pitchFamily="18"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After successful integrated in CI stage, the application is automatically deployed to a staging environment or a pre-production environment.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In the staging environment, further testing, including</a:t>
            </a:r>
          </a:p>
          <a:p>
            <a:pPr marL="342900" indent="-342900">
              <a:lnSpc>
                <a:spcPct val="107000"/>
              </a:lnSpc>
              <a:spcAft>
                <a:spcPts val="800"/>
              </a:spcAft>
              <a:buFont typeface="Symbol" panose="05050102010706020507" pitchFamily="18" charset="2"/>
              <a:buChar char=""/>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performed to ensure that the application behaves as expected.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dirty="0">
                <a:solidFill>
                  <a:srgbClr val="374151"/>
                </a:solidFill>
                <a:effectLst/>
                <a:latin typeface="Segoe UI" panose="020B0502040204020203" pitchFamily="34" charset="0"/>
                <a:ea typeface="Calibri" panose="020F0502020204030204" pitchFamily="34" charset="0"/>
              </a:rPr>
              <a:t>Once the tests pass in the staging environment, the application is ready for release</a:t>
            </a:r>
            <a:endParaRPr lang="en-IN" sz="1800" dirty="0"/>
          </a:p>
          <a:p>
            <a:pPr marL="342900" lvl="0" indent="-342900">
              <a:lnSpc>
                <a:spcPct val="107000"/>
              </a:lnSpc>
              <a:spcAft>
                <a:spcPts val="800"/>
              </a:spcAft>
              <a:buFont typeface="Symbol" panose="05050102010706020507" pitchFamily="18" charset="2"/>
              <a:buChar char=""/>
            </a:pPr>
            <a:endPar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D0E40DC-675F-4A17-9C0D-F5E8AE147035}"/>
              </a:ext>
            </a:extLst>
          </p:cNvPr>
          <p:cNvSpPr>
            <a:spLocks noGrp="1"/>
          </p:cNvSpPr>
          <p:nvPr>
            <p:ph type="ftr" sz="quarter" idx="10"/>
          </p:nvPr>
        </p:nvSpPr>
        <p:spPr/>
        <p:txBody>
          <a:bodyPr/>
          <a:lstStyle/>
          <a:p>
            <a:r>
              <a:rPr lang="en-US"/>
              <a:t>Restricted – Beschränkter Zugriff</a:t>
            </a:r>
            <a:endParaRPr lang="de-DE" dirty="0"/>
          </a:p>
        </p:txBody>
      </p:sp>
    </p:spTree>
    <p:extLst>
      <p:ext uri="{BB962C8B-B14F-4D97-AF65-F5344CB8AC3E}">
        <p14:creationId xmlns:p14="http://schemas.microsoft.com/office/powerpoint/2010/main" val="97423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7C4E3028-8308-6E2F-6EBD-81DC12747BDB}"/>
              </a:ext>
            </a:extLst>
          </p:cNvPr>
          <p:cNvGraphicFramePr>
            <a:graphicFrameLocks noChangeAspect="1"/>
          </p:cNvGraphicFramePr>
          <p:nvPr>
            <p:custDataLst>
              <p:tags r:id="rId1"/>
            </p:custDataLst>
            <p:extLst>
              <p:ext uri="{D42A27DB-BD31-4B8C-83A1-F6EECF244321}">
                <p14:modId xmlns:p14="http://schemas.microsoft.com/office/powerpoint/2010/main" val="387789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1A743D44-D98B-4528-9461-8A3072E65541}"/>
              </a:ext>
            </a:extLst>
          </p:cNvPr>
          <p:cNvSpPr>
            <a:spLocks noGrp="1"/>
          </p:cNvSpPr>
          <p:nvPr>
            <p:ph type="body" sz="quarter" idx="12"/>
          </p:nvPr>
        </p:nvSpPr>
        <p:spPr>
          <a:xfrm>
            <a:off x="9201665" y="2889249"/>
            <a:ext cx="2510910" cy="3203575"/>
          </a:xfrm>
        </p:spPr>
        <p:txBody>
          <a:bodyPr/>
          <a:lstStyle/>
          <a:p>
            <a:endParaRPr lang="de-DE" dirty="0"/>
          </a:p>
        </p:txBody>
      </p:sp>
      <p:sp>
        <p:nvSpPr>
          <p:cNvPr id="3" name="Title 2">
            <a:extLst>
              <a:ext uri="{FF2B5EF4-FFF2-40B4-BE49-F238E27FC236}">
                <a16:creationId xmlns:a16="http://schemas.microsoft.com/office/drawing/2014/main" id="{118280A7-3D51-46CF-904B-B030FDAEB049}"/>
              </a:ext>
            </a:extLst>
          </p:cNvPr>
          <p:cNvSpPr>
            <a:spLocks noGrp="1"/>
          </p:cNvSpPr>
          <p:nvPr>
            <p:ph type="title"/>
          </p:nvPr>
        </p:nvSpPr>
        <p:spPr/>
        <p:txBody>
          <a:bodyPr vert="horz"/>
          <a:lstStyle/>
          <a:p>
            <a:pPr algn="ctr"/>
            <a:r>
              <a:rPr lang="en-IN" sz="2400" b="1" kern="100" dirty="0">
                <a:solidFill>
                  <a:schemeClr val="tx2"/>
                </a:solidFill>
                <a:effectLst/>
                <a:latin typeface="Segoe UI" panose="020B0502040204020203" pitchFamily="34" charset="0"/>
                <a:ea typeface="Calibri" panose="020F0502020204030204" pitchFamily="34" charset="0"/>
                <a:cs typeface="Times New Roman" panose="02020603050405020304" pitchFamily="18" charset="0"/>
              </a:rPr>
              <a:t>Continuous Deployment (CD):</a:t>
            </a:r>
            <a:br>
              <a:rPr lang="en-US" sz="5400" dirty="0"/>
            </a:br>
            <a:endParaRPr lang="en-US" dirty="0"/>
          </a:p>
        </p:txBody>
      </p:sp>
      <p:sp>
        <p:nvSpPr>
          <p:cNvPr id="4" name="Text Placeholder 3">
            <a:extLst>
              <a:ext uri="{FF2B5EF4-FFF2-40B4-BE49-F238E27FC236}">
                <a16:creationId xmlns:a16="http://schemas.microsoft.com/office/drawing/2014/main" id="{FC57C589-D508-488D-8025-B3B9352960C0}"/>
              </a:ext>
            </a:extLst>
          </p:cNvPr>
          <p:cNvSpPr>
            <a:spLocks noGrp="1"/>
          </p:cNvSpPr>
          <p:nvPr>
            <p:ph type="body" idx="1"/>
          </p:nvPr>
        </p:nvSpPr>
        <p:spPr>
          <a:xfrm>
            <a:off x="479426" y="2520778"/>
            <a:ext cx="8450390" cy="2995784"/>
          </a:xfrm>
        </p:spPr>
        <p:txBody>
          <a:bodyPr/>
          <a:lstStyle/>
          <a:p>
            <a:pPr marL="342900" lvl="0" indent="-342900">
              <a:lnSpc>
                <a:spcPct val="107000"/>
              </a:lnSpc>
              <a:buFont typeface="Symbol" panose="05050102010706020507" pitchFamily="18" charset="2"/>
              <a:buChar char=""/>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After the application passes the tests in the staging environment, it is automatically deployed to the production environment.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The deployment process typically involves steps like deploying the application to production servers, configuring necessary infrastructure, and performing any required data migrations.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Continuous monitoring and logging are crucial to detect and respond to any issues or errors in the production environment.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800" dirty="0">
              <a:latin typeface="Segoe UI" panose="020B0502040204020203" pitchFamily="34" charset="0"/>
              <a:cs typeface="Segoe UI" panose="020B0502040204020203" pitchFamily="34" charset="0"/>
            </a:endParaRPr>
          </a:p>
        </p:txBody>
      </p:sp>
      <p:sp>
        <p:nvSpPr>
          <p:cNvPr id="5" name="Footer Placeholder 4">
            <a:extLst>
              <a:ext uri="{FF2B5EF4-FFF2-40B4-BE49-F238E27FC236}">
                <a16:creationId xmlns:a16="http://schemas.microsoft.com/office/drawing/2014/main" id="{705483E6-6401-4C1F-B844-312B771DBDBF}"/>
              </a:ext>
            </a:extLst>
          </p:cNvPr>
          <p:cNvSpPr>
            <a:spLocks noGrp="1"/>
          </p:cNvSpPr>
          <p:nvPr>
            <p:ph type="ftr" sz="quarter" idx="10"/>
          </p:nvPr>
        </p:nvSpPr>
        <p:spPr/>
        <p:txBody>
          <a:bodyPr/>
          <a:lstStyle/>
          <a:p>
            <a:r>
              <a:rPr lang="en-US"/>
              <a:t>Restricted – Beschränkter Zugriff</a:t>
            </a:r>
            <a:endParaRPr lang="de-DE" dirty="0"/>
          </a:p>
        </p:txBody>
      </p:sp>
      <p:sp>
        <p:nvSpPr>
          <p:cNvPr id="6" name="Foliennummernplatzhalter 5">
            <a:extLst>
              <a:ext uri="{FF2B5EF4-FFF2-40B4-BE49-F238E27FC236}">
                <a16:creationId xmlns:a16="http://schemas.microsoft.com/office/drawing/2014/main" id="{6DF28CAD-1718-9860-426A-5D9358F49939}"/>
              </a:ext>
            </a:extLst>
          </p:cNvPr>
          <p:cNvSpPr>
            <a:spLocks noGrp="1"/>
          </p:cNvSpPr>
          <p:nvPr>
            <p:ph type="sldNum" sz="quarter" idx="11"/>
          </p:nvPr>
        </p:nvSpPr>
        <p:spPr/>
        <p:txBody>
          <a:bodyPr/>
          <a:lstStyle/>
          <a:p>
            <a:fld id="{0C855A57-AD83-4310-9955-E4EFF1A7809A}" type="slidenum">
              <a:rPr lang="de-DE" smtClean="0"/>
              <a:pPr/>
              <a:t>5</a:t>
            </a:fld>
            <a:endParaRPr lang="de-DE"/>
          </a:p>
        </p:txBody>
      </p:sp>
    </p:spTree>
    <p:extLst>
      <p:ext uri="{BB962C8B-B14F-4D97-AF65-F5344CB8AC3E}">
        <p14:creationId xmlns:p14="http://schemas.microsoft.com/office/powerpoint/2010/main" val="21716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49A76BFD-E125-1670-C8B0-09DE4B3D3C4D}"/>
              </a:ext>
            </a:extLst>
          </p:cNvPr>
          <p:cNvGraphicFramePr>
            <a:graphicFrameLocks noChangeAspect="1"/>
          </p:cNvGraphicFramePr>
          <p:nvPr>
            <p:custDataLst>
              <p:tags r:id="rId1"/>
            </p:custDataLst>
            <p:extLst>
              <p:ext uri="{D42A27DB-BD31-4B8C-83A1-F6EECF244321}">
                <p14:modId xmlns:p14="http://schemas.microsoft.com/office/powerpoint/2010/main" val="3341876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1A743D44-D98B-4528-9461-8A3072E65541}"/>
              </a:ext>
            </a:extLst>
          </p:cNvPr>
          <p:cNvSpPr>
            <a:spLocks noGrp="1"/>
          </p:cNvSpPr>
          <p:nvPr>
            <p:ph type="body" sz="quarter" idx="12"/>
          </p:nvPr>
        </p:nvSpPr>
        <p:spPr/>
        <p:txBody>
          <a:bodyPr/>
          <a:lstStyle/>
          <a:p>
            <a:r>
              <a:rPr lang="de-DE" dirty="0"/>
              <a:t>02</a:t>
            </a:r>
          </a:p>
        </p:txBody>
      </p:sp>
      <p:sp>
        <p:nvSpPr>
          <p:cNvPr id="3" name="Title 2">
            <a:extLst>
              <a:ext uri="{FF2B5EF4-FFF2-40B4-BE49-F238E27FC236}">
                <a16:creationId xmlns:a16="http://schemas.microsoft.com/office/drawing/2014/main" id="{118280A7-3D51-46CF-904B-B030FDAEB049}"/>
              </a:ext>
            </a:extLst>
          </p:cNvPr>
          <p:cNvSpPr>
            <a:spLocks noGrp="1"/>
          </p:cNvSpPr>
          <p:nvPr>
            <p:ph type="title"/>
          </p:nvPr>
        </p:nvSpPr>
        <p:spPr>
          <a:xfrm>
            <a:off x="479425" y="765176"/>
            <a:ext cx="10501613" cy="1079500"/>
          </a:xfrm>
        </p:spPr>
        <p:txBody>
          <a:bodyPr vert="horz"/>
          <a:lstStyle/>
          <a:p>
            <a:pPr algn="ctr"/>
            <a:r>
              <a:rPr lang="en-IN" sz="2400" b="1" kern="100" dirty="0">
                <a:effectLst/>
                <a:latin typeface="Calibri" panose="020F0502020204030204" pitchFamily="34" charset="0"/>
                <a:ea typeface="Calibri" panose="020F0502020204030204" pitchFamily="34" charset="0"/>
                <a:cs typeface="Calibri" panose="020F0502020204030204" pitchFamily="34" charset="0"/>
              </a:rPr>
              <a:t>Architecture Diagram:</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FC57C589-D508-488D-8025-B3B9352960C0}"/>
              </a:ext>
            </a:extLst>
          </p:cNvPr>
          <p:cNvSpPr>
            <a:spLocks noGrp="1"/>
          </p:cNvSpPr>
          <p:nvPr>
            <p:ph type="body" idx="1"/>
          </p:nvPr>
        </p:nvSpPr>
        <p:spPr>
          <a:xfrm>
            <a:off x="479426" y="1754659"/>
            <a:ext cx="10007342" cy="4135395"/>
          </a:xfrm>
        </p:spPr>
        <p:txBody>
          <a:bodyPr/>
          <a:lstStyle/>
          <a:p>
            <a:endParaRPr lang="en-US" dirty="0"/>
          </a:p>
          <a:p>
            <a:endParaRPr lang="en-US" dirty="0"/>
          </a:p>
        </p:txBody>
      </p:sp>
      <p:sp>
        <p:nvSpPr>
          <p:cNvPr id="5" name="Footer Placeholder 4">
            <a:extLst>
              <a:ext uri="{FF2B5EF4-FFF2-40B4-BE49-F238E27FC236}">
                <a16:creationId xmlns:a16="http://schemas.microsoft.com/office/drawing/2014/main" id="{705483E6-6401-4C1F-B844-312B771DBDBF}"/>
              </a:ext>
            </a:extLst>
          </p:cNvPr>
          <p:cNvSpPr>
            <a:spLocks noGrp="1"/>
          </p:cNvSpPr>
          <p:nvPr>
            <p:ph type="ftr" sz="quarter" idx="10"/>
          </p:nvPr>
        </p:nvSpPr>
        <p:spPr/>
        <p:txBody>
          <a:bodyPr/>
          <a:lstStyle/>
          <a:p>
            <a:r>
              <a:rPr lang="en-US"/>
              <a:t>Restricted – Beschränkter Zugriff</a:t>
            </a:r>
            <a:endParaRPr lang="de-DE" dirty="0"/>
          </a:p>
        </p:txBody>
      </p:sp>
      <p:sp>
        <p:nvSpPr>
          <p:cNvPr id="6" name="Foliennummernplatzhalter 5">
            <a:extLst>
              <a:ext uri="{FF2B5EF4-FFF2-40B4-BE49-F238E27FC236}">
                <a16:creationId xmlns:a16="http://schemas.microsoft.com/office/drawing/2014/main" id="{328FA267-33D5-68CD-81E7-6D3A25C38A5F}"/>
              </a:ext>
            </a:extLst>
          </p:cNvPr>
          <p:cNvSpPr>
            <a:spLocks noGrp="1"/>
          </p:cNvSpPr>
          <p:nvPr>
            <p:ph type="sldNum" sz="quarter" idx="11"/>
          </p:nvPr>
        </p:nvSpPr>
        <p:spPr/>
        <p:txBody>
          <a:bodyPr/>
          <a:lstStyle/>
          <a:p>
            <a:fld id="{0C855A57-AD83-4310-9955-E4EFF1A7809A}" type="slidenum">
              <a:rPr lang="de-DE" smtClean="0"/>
              <a:pPr/>
              <a:t>6</a:t>
            </a:fld>
            <a:endParaRPr lang="de-DE" dirty="0"/>
          </a:p>
        </p:txBody>
      </p:sp>
      <p:pic>
        <p:nvPicPr>
          <p:cNvPr id="9" name="Picture 8">
            <a:extLst>
              <a:ext uri="{FF2B5EF4-FFF2-40B4-BE49-F238E27FC236}">
                <a16:creationId xmlns:a16="http://schemas.microsoft.com/office/drawing/2014/main" id="{5C7448F0-1F4F-CE70-0D27-7585336C77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555" y="1856028"/>
            <a:ext cx="10750504" cy="3961797"/>
          </a:xfrm>
          <a:prstGeom prst="rect">
            <a:avLst/>
          </a:prstGeom>
        </p:spPr>
      </p:pic>
    </p:spTree>
    <p:extLst>
      <p:ext uri="{BB962C8B-B14F-4D97-AF65-F5344CB8AC3E}">
        <p14:creationId xmlns:p14="http://schemas.microsoft.com/office/powerpoint/2010/main" val="414506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9C9D8FBC-29DC-7244-07B5-6490AD60AF62}"/>
              </a:ext>
            </a:extLst>
          </p:cNvPr>
          <p:cNvGraphicFramePr>
            <a:graphicFrameLocks noChangeAspect="1"/>
          </p:cNvGraphicFramePr>
          <p:nvPr>
            <p:custDataLst>
              <p:tags r:id="rId1"/>
            </p:custDataLst>
            <p:extLst>
              <p:ext uri="{D42A27DB-BD31-4B8C-83A1-F6EECF244321}">
                <p14:modId xmlns:p14="http://schemas.microsoft.com/office/powerpoint/2010/main" val="19235510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1A743D44-D98B-4528-9461-8A3072E65541}"/>
              </a:ext>
            </a:extLst>
          </p:cNvPr>
          <p:cNvSpPr>
            <a:spLocks noGrp="1"/>
          </p:cNvSpPr>
          <p:nvPr>
            <p:ph type="body" sz="quarter" idx="12"/>
          </p:nvPr>
        </p:nvSpPr>
        <p:spPr/>
        <p:txBody>
          <a:bodyPr/>
          <a:lstStyle/>
          <a:p>
            <a:r>
              <a:rPr lang="de-DE" dirty="0"/>
              <a:t>03</a:t>
            </a:r>
          </a:p>
        </p:txBody>
      </p:sp>
      <p:sp>
        <p:nvSpPr>
          <p:cNvPr id="3" name="Title 2">
            <a:extLst>
              <a:ext uri="{FF2B5EF4-FFF2-40B4-BE49-F238E27FC236}">
                <a16:creationId xmlns:a16="http://schemas.microsoft.com/office/drawing/2014/main" id="{118280A7-3D51-46CF-904B-B030FDAEB049}"/>
              </a:ext>
            </a:extLst>
          </p:cNvPr>
          <p:cNvSpPr>
            <a:spLocks noGrp="1"/>
          </p:cNvSpPr>
          <p:nvPr>
            <p:ph type="title"/>
          </p:nvPr>
        </p:nvSpPr>
        <p:spPr>
          <a:xfrm>
            <a:off x="1746422" y="914401"/>
            <a:ext cx="8089556" cy="617838"/>
          </a:xfrm>
        </p:spPr>
        <p:txBody>
          <a:bodyPr vert="horz"/>
          <a:lstStyle/>
          <a:p>
            <a:pPr algn="ctr"/>
            <a:r>
              <a:rPr lang="en-US" sz="2400" dirty="0">
                <a:latin typeface="Segoe UI" panose="020B0502040204020203" pitchFamily="34" charset="0"/>
                <a:cs typeface="Segoe UI" panose="020B0502040204020203" pitchFamily="34" charset="0"/>
              </a:rPr>
              <a:t>CI/CD Summary</a:t>
            </a:r>
          </a:p>
        </p:txBody>
      </p:sp>
      <p:sp>
        <p:nvSpPr>
          <p:cNvPr id="4" name="Text Placeholder 3">
            <a:extLst>
              <a:ext uri="{FF2B5EF4-FFF2-40B4-BE49-F238E27FC236}">
                <a16:creationId xmlns:a16="http://schemas.microsoft.com/office/drawing/2014/main" id="{FC57C589-D508-488D-8025-B3B9352960C0}"/>
              </a:ext>
            </a:extLst>
          </p:cNvPr>
          <p:cNvSpPr>
            <a:spLocks noGrp="1"/>
          </p:cNvSpPr>
          <p:nvPr>
            <p:ph type="body" idx="1"/>
          </p:nvPr>
        </p:nvSpPr>
        <p:spPr/>
        <p:txBody>
          <a:bodyPr/>
          <a:lstStyle/>
          <a:p>
            <a:r>
              <a:rPr lang="en-US" dirty="0"/>
              <a:t>Section subtitle</a:t>
            </a:r>
          </a:p>
          <a:p>
            <a:r>
              <a:rPr lang="en-US" dirty="0"/>
              <a:t>max. over two lines</a:t>
            </a:r>
          </a:p>
        </p:txBody>
      </p:sp>
      <p:sp>
        <p:nvSpPr>
          <p:cNvPr id="5" name="Footer Placeholder 4">
            <a:extLst>
              <a:ext uri="{FF2B5EF4-FFF2-40B4-BE49-F238E27FC236}">
                <a16:creationId xmlns:a16="http://schemas.microsoft.com/office/drawing/2014/main" id="{705483E6-6401-4C1F-B844-312B771DBDBF}"/>
              </a:ext>
            </a:extLst>
          </p:cNvPr>
          <p:cNvSpPr>
            <a:spLocks noGrp="1"/>
          </p:cNvSpPr>
          <p:nvPr>
            <p:ph type="ftr" sz="quarter" idx="10"/>
          </p:nvPr>
        </p:nvSpPr>
        <p:spPr/>
        <p:txBody>
          <a:bodyPr/>
          <a:lstStyle/>
          <a:p>
            <a:r>
              <a:rPr lang="en-US"/>
              <a:t>Restricted – Beschränkter Zugriff</a:t>
            </a:r>
            <a:endParaRPr lang="de-DE" dirty="0"/>
          </a:p>
        </p:txBody>
      </p:sp>
      <p:sp>
        <p:nvSpPr>
          <p:cNvPr id="6" name="Foliennummernplatzhalter 5">
            <a:extLst>
              <a:ext uri="{FF2B5EF4-FFF2-40B4-BE49-F238E27FC236}">
                <a16:creationId xmlns:a16="http://schemas.microsoft.com/office/drawing/2014/main" id="{20AF27D4-EC74-46B1-B4ED-CDE440EAAE35}"/>
              </a:ext>
            </a:extLst>
          </p:cNvPr>
          <p:cNvSpPr>
            <a:spLocks noGrp="1"/>
          </p:cNvSpPr>
          <p:nvPr>
            <p:ph type="sldNum" sz="quarter" idx="13"/>
          </p:nvPr>
        </p:nvSpPr>
        <p:spPr/>
        <p:txBody>
          <a:bodyPr/>
          <a:lstStyle/>
          <a:p>
            <a:fld id="{0C855A57-AD83-4310-9955-E4EFF1A7809A}" type="slidenum">
              <a:rPr lang="de-DE" smtClean="0"/>
              <a:pPr/>
              <a:t>7</a:t>
            </a:fld>
            <a:endParaRPr lang="de-DE"/>
          </a:p>
        </p:txBody>
      </p:sp>
      <p:pic>
        <p:nvPicPr>
          <p:cNvPr id="9" name="Picture 8">
            <a:extLst>
              <a:ext uri="{FF2B5EF4-FFF2-40B4-BE49-F238E27FC236}">
                <a16:creationId xmlns:a16="http://schemas.microsoft.com/office/drawing/2014/main" id="{E0B90C50-DEBD-8DB6-7780-714128BE9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425" y="1647569"/>
            <a:ext cx="11300683" cy="4445256"/>
          </a:xfrm>
          <a:prstGeom prst="rect">
            <a:avLst/>
          </a:prstGeom>
        </p:spPr>
      </p:pic>
    </p:spTree>
    <p:extLst>
      <p:ext uri="{BB962C8B-B14F-4D97-AF65-F5344CB8AC3E}">
        <p14:creationId xmlns:p14="http://schemas.microsoft.com/office/powerpoint/2010/main" val="164571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0D8E0B3D-4BE2-D79B-2363-D6A4A5C96B3B}"/>
              </a:ext>
            </a:extLst>
          </p:cNvPr>
          <p:cNvGraphicFramePr>
            <a:graphicFrameLocks noChangeAspect="1"/>
          </p:cNvGraphicFramePr>
          <p:nvPr>
            <p:custDataLst>
              <p:tags r:id="rId1"/>
            </p:custDataLst>
            <p:extLst>
              <p:ext uri="{D42A27DB-BD31-4B8C-83A1-F6EECF244321}">
                <p14:modId xmlns:p14="http://schemas.microsoft.com/office/powerpoint/2010/main" val="40574171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24" imgH="324" progId="TCLayout.ActiveDocument.1">
                  <p:embed/>
                </p:oleObj>
              </mc:Choice>
              <mc:Fallback>
                <p:oleObj name="think-cell Folie" r:id="rId3" imgW="324" imgH="3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1A743D44-D98B-4528-9461-8A3072E65541}"/>
              </a:ext>
            </a:extLst>
          </p:cNvPr>
          <p:cNvSpPr>
            <a:spLocks noGrp="1"/>
          </p:cNvSpPr>
          <p:nvPr>
            <p:ph type="body" sz="quarter" idx="12"/>
          </p:nvPr>
        </p:nvSpPr>
        <p:spPr>
          <a:xfrm>
            <a:off x="6311901" y="2889249"/>
            <a:ext cx="5402304" cy="3779840"/>
          </a:xfrm>
        </p:spPr>
        <p:txBody>
          <a:bodyPr/>
          <a:lstStyle/>
          <a:p>
            <a:r>
              <a:rPr lang="de-DE" dirty="0"/>
              <a:t>04</a:t>
            </a:r>
          </a:p>
        </p:txBody>
      </p:sp>
      <p:sp>
        <p:nvSpPr>
          <p:cNvPr id="3" name="Title 2">
            <a:extLst>
              <a:ext uri="{FF2B5EF4-FFF2-40B4-BE49-F238E27FC236}">
                <a16:creationId xmlns:a16="http://schemas.microsoft.com/office/drawing/2014/main" id="{118280A7-3D51-46CF-904B-B030FDAEB049}"/>
              </a:ext>
            </a:extLst>
          </p:cNvPr>
          <p:cNvSpPr>
            <a:spLocks noGrp="1"/>
          </p:cNvSpPr>
          <p:nvPr>
            <p:ph type="title"/>
          </p:nvPr>
        </p:nvSpPr>
        <p:spPr>
          <a:xfrm>
            <a:off x="2520778" y="354228"/>
            <a:ext cx="5898292" cy="749642"/>
          </a:xfrm>
        </p:spPr>
        <p:txBody>
          <a:bodyPr vert="horz"/>
          <a:lstStyle/>
          <a:p>
            <a:pPr algn="ctr"/>
            <a:r>
              <a:rPr lang="en-US" sz="2400" dirty="0">
                <a:latin typeface="Segoe UI" panose="020B0502040204020203" pitchFamily="34" charset="0"/>
                <a:cs typeface="Segoe UI" panose="020B0502040204020203" pitchFamily="34" charset="0"/>
              </a:rPr>
              <a:t>Steps for CI/CD</a:t>
            </a:r>
            <a:br>
              <a:rPr lang="en-US" sz="2400" dirty="0">
                <a:latin typeface="Segoe UI" panose="020B0502040204020203" pitchFamily="34" charset="0"/>
                <a:cs typeface="Segoe UI" panose="020B0502040204020203" pitchFamily="34" charset="0"/>
              </a:rPr>
            </a:br>
            <a:endParaRPr lang="en-US" sz="2400" dirty="0">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FC57C589-D508-488D-8025-B3B9352960C0}"/>
              </a:ext>
            </a:extLst>
          </p:cNvPr>
          <p:cNvSpPr>
            <a:spLocks noGrp="1"/>
          </p:cNvSpPr>
          <p:nvPr>
            <p:ph type="body" idx="1"/>
          </p:nvPr>
        </p:nvSpPr>
        <p:spPr>
          <a:xfrm>
            <a:off x="479425" y="1395658"/>
            <a:ext cx="10320379" cy="3530569"/>
          </a:xfrm>
        </p:spPr>
        <p:txBody>
          <a:bodyPr/>
          <a:lstStyle/>
          <a:p>
            <a:r>
              <a:rPr lang="en-IN" sz="18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b="1" kern="100" dirty="0">
                <a:solidFill>
                  <a:schemeClr val="tx2"/>
                </a:solidFill>
                <a:effectLst/>
                <a:latin typeface="Segoe UI" panose="020B0502040204020203" pitchFamily="34" charset="0"/>
                <a:ea typeface="Calibri" panose="020F0502020204030204" pitchFamily="34" charset="0"/>
                <a:cs typeface="Times New Roman" panose="02020603050405020304" pitchFamily="18" charset="0"/>
              </a:rPr>
              <a:t>Set up a GitLab Repository:  </a:t>
            </a:r>
          </a:p>
          <a:p>
            <a:pPr marL="285750" indent="-285750">
              <a:buFont typeface="Wingdings" panose="05000000000000000000" pitchFamily="2" charset="2"/>
              <a:buChar char="§"/>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Create a new GitLab repository to host your project.</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Initialize your project with a .</a:t>
            </a:r>
            <a:r>
              <a:rPr lang="en-US" sz="1800" dirty="0" err="1">
                <a:latin typeface="Segoe UI" panose="020B0502040204020203" pitchFamily="34" charset="0"/>
                <a:cs typeface="Segoe UI" panose="020B0502040204020203" pitchFamily="34" charset="0"/>
              </a:rPr>
              <a:t>gitlab-ci.yml</a:t>
            </a:r>
            <a:r>
              <a:rPr lang="en-US" sz="1800" dirty="0">
                <a:latin typeface="Segoe UI" panose="020B0502040204020203" pitchFamily="34" charset="0"/>
                <a:cs typeface="Segoe UI" panose="020B0502040204020203" pitchFamily="34" charset="0"/>
              </a:rPr>
              <a:t> file. This file will define the CI/CD pipeline stages and jobs.</a:t>
            </a: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IN" sz="1800" b="1" kern="100" dirty="0">
                <a:solidFill>
                  <a:schemeClr val="tx2"/>
                </a:solidFill>
                <a:effectLst/>
                <a:latin typeface="Segoe UI" panose="020B0502040204020203" pitchFamily="34" charset="0"/>
                <a:ea typeface="Calibri" panose="020F0502020204030204" pitchFamily="34" charset="0"/>
                <a:cs typeface="Times New Roman" panose="02020603050405020304" pitchFamily="18" charset="0"/>
              </a:rPr>
              <a:t>Define Pipeline Stages and Jobs:</a:t>
            </a:r>
            <a:endParaRPr lang="en-IN"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In the .</a:t>
            </a:r>
            <a:r>
              <a:rPr lang="en-US" sz="1800" dirty="0" err="1">
                <a:latin typeface="Segoe UI" panose="020B0502040204020203" pitchFamily="34" charset="0"/>
                <a:cs typeface="Segoe UI" panose="020B0502040204020203" pitchFamily="34" charset="0"/>
              </a:rPr>
              <a:t>gitlab-ci.yml</a:t>
            </a:r>
            <a:r>
              <a:rPr lang="en-US" sz="1800" dirty="0">
                <a:latin typeface="Segoe UI" panose="020B0502040204020203" pitchFamily="34" charset="0"/>
                <a:cs typeface="Segoe UI" panose="020B0502040204020203" pitchFamily="34" charset="0"/>
              </a:rPr>
              <a:t> file, define the stages and jobs for your pipeline. Common stages include build, test, deploy, and release. You can customize these stages based on your project requirements.</a:t>
            </a:r>
            <a:endParaRPr lang="en-IN"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Each stage contains one or more jobs that define specific tasks to be executed.</a:t>
            </a:r>
          </a:p>
          <a:p>
            <a:pPr marL="285750" indent="-285750">
              <a:buFont typeface="Wingdings" panose="05000000000000000000" pitchFamily="2" charset="2"/>
              <a:buChar char="§"/>
            </a:pPr>
            <a:endParaRPr lang="en-US"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IN" sz="1800" b="1" dirty="0">
                <a:solidFill>
                  <a:schemeClr val="tx2"/>
                </a:solidFill>
                <a:effectLst/>
                <a:latin typeface="Segoe UI" panose="020B0502040204020203" pitchFamily="34" charset="0"/>
                <a:ea typeface="Calibri" panose="020F0502020204030204" pitchFamily="34" charset="0"/>
              </a:rPr>
              <a:t>Configure CI Runners:</a:t>
            </a:r>
            <a:endParaRPr lang="en-US" sz="1800" b="1" dirty="0">
              <a:solidFill>
                <a:schemeClr val="tx2"/>
              </a:solidFill>
              <a:effectLst/>
              <a:latin typeface="Segoe UI" panose="020B0502040204020203" pitchFamily="34" charset="0"/>
              <a:ea typeface="Calibri" panose="020F0502020204030204" pitchFamily="34" charset="0"/>
              <a:cs typeface="Segoe UI" panose="020B0502040204020203" pitchFamily="34" charset="0"/>
            </a:endParaRPr>
          </a:p>
          <a:p>
            <a:pPr marL="285750" indent="-285750">
              <a:buFont typeface="Wingdings" panose="05000000000000000000" pitchFamily="2" charset="2"/>
              <a:buChar char="§"/>
            </a:pPr>
            <a:endParaRPr lang="en-IN"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CI runners are responsible for executing the pipeline jobs. Configure CI runners either by setting up GitLab's shared runners or by registering your own runners.</a:t>
            </a:r>
          </a:p>
          <a:p>
            <a:pPr marL="285750" indent="-285750">
              <a:buFont typeface="Wingdings" panose="05000000000000000000" pitchFamily="2" charset="2"/>
              <a:buChar char="§"/>
            </a:pPr>
            <a:r>
              <a:rPr lang="en-US" sz="1800" dirty="0">
                <a:latin typeface="Segoe UI" panose="020B0502040204020203" pitchFamily="34" charset="0"/>
                <a:cs typeface="Segoe UI" panose="020B0502040204020203" pitchFamily="34" charset="0"/>
              </a:rPr>
              <a:t>GitLab provides various types of runners, such as dedicated runners, shared runners, group runners and Choose the runner type that suits your project.</a:t>
            </a:r>
            <a:endParaRPr lang="en-IN" sz="18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endParaRPr lang="en-US" sz="1800" b="1" dirty="0">
              <a:solidFill>
                <a:srgbClr val="374151"/>
              </a:solidFill>
              <a:latin typeface="Segoe UI" panose="020B0502040204020203" pitchFamily="34" charset="0"/>
              <a:ea typeface="Calibri" panose="020F0502020204030204" pitchFamily="34" charset="0"/>
              <a:cs typeface="Segoe UI" panose="020B0502040204020203" pitchFamily="34" charset="0"/>
            </a:endParaRPr>
          </a:p>
          <a:p>
            <a:pPr marL="285750" indent="-285750">
              <a:buFont typeface="Wingdings" panose="05000000000000000000" pitchFamily="2" charset="2"/>
              <a:buChar char="§"/>
            </a:pPr>
            <a:endParaRPr lang="en-IN" sz="1800" dirty="0">
              <a:latin typeface="Segoe UI" panose="020B0502040204020203" pitchFamily="34" charset="0"/>
              <a:cs typeface="Segoe UI" panose="020B0502040204020203" pitchFamily="34"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sz="1800" kern="100" dirty="0">
              <a:effectLst/>
              <a:latin typeface="Segoe UI" panose="020B0502040204020203" pitchFamily="34" charset="0"/>
              <a:ea typeface="Calibri" panose="020F0502020204030204"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p:txBody>
      </p:sp>
      <p:sp>
        <p:nvSpPr>
          <p:cNvPr id="5" name="Footer Placeholder 4">
            <a:extLst>
              <a:ext uri="{FF2B5EF4-FFF2-40B4-BE49-F238E27FC236}">
                <a16:creationId xmlns:a16="http://schemas.microsoft.com/office/drawing/2014/main" id="{705483E6-6401-4C1F-B844-312B771DBDBF}"/>
              </a:ext>
            </a:extLst>
          </p:cNvPr>
          <p:cNvSpPr>
            <a:spLocks noGrp="1"/>
          </p:cNvSpPr>
          <p:nvPr>
            <p:ph type="ftr" sz="quarter" idx="10"/>
          </p:nvPr>
        </p:nvSpPr>
        <p:spPr/>
        <p:txBody>
          <a:bodyPr/>
          <a:lstStyle/>
          <a:p>
            <a:r>
              <a:rPr lang="en-US" dirty="0"/>
              <a:t>Restricted – </a:t>
            </a:r>
            <a:r>
              <a:rPr lang="en-US" dirty="0" err="1"/>
              <a:t>Beschränkter</a:t>
            </a:r>
            <a:r>
              <a:rPr lang="en-US" dirty="0"/>
              <a:t> </a:t>
            </a:r>
            <a:r>
              <a:rPr lang="en-US" dirty="0" err="1"/>
              <a:t>Zugriff</a:t>
            </a:r>
            <a:endParaRPr lang="de-DE" dirty="0"/>
          </a:p>
        </p:txBody>
      </p:sp>
      <p:sp>
        <p:nvSpPr>
          <p:cNvPr id="6" name="Foliennummernplatzhalter 5">
            <a:extLst>
              <a:ext uri="{FF2B5EF4-FFF2-40B4-BE49-F238E27FC236}">
                <a16:creationId xmlns:a16="http://schemas.microsoft.com/office/drawing/2014/main" id="{5B9B03B0-14D9-5343-5DDE-51B6466FCD25}"/>
              </a:ext>
            </a:extLst>
          </p:cNvPr>
          <p:cNvSpPr>
            <a:spLocks noGrp="1"/>
          </p:cNvSpPr>
          <p:nvPr>
            <p:ph type="sldNum" sz="quarter" idx="11"/>
          </p:nvPr>
        </p:nvSpPr>
        <p:spPr/>
        <p:txBody>
          <a:bodyPr/>
          <a:lstStyle/>
          <a:p>
            <a:fld id="{0C855A57-AD83-4310-9955-E4EFF1A7809A}" type="slidenum">
              <a:rPr lang="de-DE" smtClean="0"/>
              <a:pPr/>
              <a:t>8</a:t>
            </a:fld>
            <a:endParaRPr lang="de-DE"/>
          </a:p>
        </p:txBody>
      </p:sp>
    </p:spTree>
    <p:extLst>
      <p:ext uri="{BB962C8B-B14F-4D97-AF65-F5344CB8AC3E}">
        <p14:creationId xmlns:p14="http://schemas.microsoft.com/office/powerpoint/2010/main" val="36485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07F3E-1FA0-6443-EB32-00272BD44924}"/>
              </a:ext>
            </a:extLst>
          </p:cNvPr>
          <p:cNvSpPr>
            <a:spLocks noGrp="1"/>
          </p:cNvSpPr>
          <p:nvPr>
            <p:ph idx="1"/>
          </p:nvPr>
        </p:nvSpPr>
        <p:spPr/>
        <p:txBody>
          <a:bodyPr/>
          <a:lstStyle/>
          <a:p>
            <a:r>
              <a:rPr lang="en-IN" sz="18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Implement Pipeline Jobs: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Segoe UI" panose="020B0502040204020203" pitchFamily="34" charset="0"/>
                <a:cs typeface="Segoe UI" panose="020B0502040204020203" pitchFamily="34" charset="0"/>
              </a:rPr>
              <a:t>Define the jobs within each stage of the pipeline.</a:t>
            </a:r>
          </a:p>
          <a:p>
            <a:r>
              <a:rPr lang="en-IN" sz="1800" dirty="0">
                <a:solidFill>
                  <a:srgbClr val="374151"/>
                </a:solidFill>
                <a:effectLst/>
                <a:latin typeface="Segoe UI" panose="020B0502040204020203" pitchFamily="34" charset="0"/>
                <a:ea typeface="Calibri" panose="020F0502020204030204" pitchFamily="34" charset="0"/>
              </a:rPr>
              <a:t>For example, in the build stage, you can have a job that checks out the source code, compiles dependencies, and builds the application</a:t>
            </a:r>
            <a:endParaRPr lang="en-US" sz="1800" dirty="0">
              <a:solidFill>
                <a:srgbClr val="374151"/>
              </a:solidFill>
              <a:effectLst/>
              <a:latin typeface="Segoe UI" panose="020B0502040204020203" pitchFamily="34" charset="0"/>
              <a:ea typeface="Calibri" panose="020F0502020204030204" pitchFamily="34" charset="0"/>
              <a:cs typeface="Segoe UI" panose="020B0502040204020203" pitchFamily="34" charset="0"/>
            </a:endParaRPr>
          </a:p>
          <a:p>
            <a:r>
              <a:rPr lang="en-IN" sz="18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Add Testing and Quality Checks: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Segoe UI" panose="020B0502040204020203" pitchFamily="34" charset="0"/>
                <a:cs typeface="Segoe UI" panose="020B0502040204020203" pitchFamily="34" charset="0"/>
              </a:rPr>
              <a:t>Include jobs for running automated tests, static code analysis, and any other quality checks specific to your project.</a:t>
            </a:r>
          </a:p>
          <a:p>
            <a:r>
              <a:rPr lang="en-US" sz="1800" dirty="0">
                <a:latin typeface="Segoe UI" panose="020B0502040204020203" pitchFamily="34" charset="0"/>
                <a:cs typeface="Segoe UI" panose="020B0502040204020203" pitchFamily="34" charset="0"/>
              </a:rPr>
              <a:t>This ensures that your code meets the required standards before proceeding to deployment.</a:t>
            </a:r>
          </a:p>
          <a:p>
            <a:r>
              <a:rPr lang="en-IN" sz="18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Implement Deployment Jobs: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Segoe UI" panose="020B0502040204020203" pitchFamily="34" charset="0"/>
                <a:cs typeface="Segoe UI" panose="020B0502040204020203" pitchFamily="34" charset="0"/>
              </a:rPr>
              <a:t>Depending on your project, deployment jobs can involve tasks like pushing code to a remote server, provisioning infrastructure.</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6115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2 2-in-1 16:9">
  <a:themeElements>
    <a:clrScheme name="O2 2022 v1">
      <a:dk1>
        <a:srgbClr val="0019A5"/>
      </a:dk1>
      <a:lt1>
        <a:srgbClr val="FFFFFF"/>
      </a:lt1>
      <a:dk2>
        <a:srgbClr val="0019A5"/>
      </a:dk2>
      <a:lt2>
        <a:srgbClr val="E6E6E6"/>
      </a:lt2>
      <a:accent1>
        <a:srgbClr val="0090D0"/>
      </a:accent1>
      <a:accent2>
        <a:srgbClr val="41B6E6"/>
      </a:accent2>
      <a:accent3>
        <a:srgbClr val="B1E4E3"/>
      </a:accent3>
      <a:accent4>
        <a:srgbClr val="74CF9A"/>
      </a:accent4>
      <a:accent5>
        <a:srgbClr val="FFC548"/>
      </a:accent5>
      <a:accent6>
        <a:srgbClr val="F65D7C"/>
      </a:accent6>
      <a:hlink>
        <a:srgbClr val="0090D0"/>
      </a:hlink>
      <a:folHlink>
        <a:srgbClr val="0090D0"/>
      </a:folHlink>
    </a:clrScheme>
    <a:fontScheme name="O2 On Air">
      <a:majorFont>
        <a:latin typeface="On Air"/>
        <a:ea typeface=""/>
        <a:cs typeface=""/>
      </a:majorFont>
      <a:minorFont>
        <a:latin typeface="On Ai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err="1"/>
        </a:defPPr>
      </a:lstStyle>
      <a:style>
        <a:lnRef idx="2">
          <a:schemeClr val="accent1">
            <a:shade val="50000"/>
          </a:schemeClr>
        </a:lnRef>
        <a:fillRef idx="1">
          <a:schemeClr val="accent1"/>
        </a:fillRef>
        <a:effectRef idx="0">
          <a:schemeClr val="accent1"/>
        </a:effectRef>
        <a:fontRef idx="minor">
          <a:schemeClr val="lt1"/>
        </a:fontRef>
      </a:style>
    </a:spDef>
    <a:lnDef>
      <a:spPr>
        <a:ln w="1905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custClrLst>
    <a:custClr name="Galaxy Blue">
      <a:srgbClr val="000066"/>
    </a:custClr>
    <a:custClr name="Galaxy Blue 90%">
      <a:srgbClr val="1A1A75"/>
    </a:custClr>
    <a:custClr name="Galaxy Blue 80%">
      <a:srgbClr val="333385"/>
    </a:custClr>
    <a:custClr name="Galaxy Blue 70%">
      <a:srgbClr val="4D4D94"/>
    </a:custClr>
    <a:custClr name="Galaxy Blue 60%">
      <a:srgbClr val="6666A3"/>
    </a:custClr>
    <a:custClr name="Galaxy Blue 50%">
      <a:srgbClr val="8080B3"/>
    </a:custClr>
    <a:custClr>
      <a:srgbClr val="FFFFFF"/>
    </a:custClr>
    <a:custClr name="Pantone 135">
      <a:srgbClr val="FFC548"/>
    </a:custClr>
    <a:custClr>
      <a:srgbClr val="FFFFFF"/>
    </a:custClr>
    <a:custClr>
      <a:srgbClr val="FFFFFF"/>
    </a:custClr>
    <a:custClr name="Primary Blue">
      <a:srgbClr val="0019A5"/>
    </a:custClr>
    <a:custClr name="Primary Blue 90%">
      <a:srgbClr val="1A30AE"/>
    </a:custClr>
    <a:custClr name="Primary Blue 80%">
      <a:srgbClr val="3347B7"/>
    </a:custClr>
    <a:custClr name="Primary Blue 70%">
      <a:srgbClr val="4D5EC0"/>
    </a:custClr>
    <a:custClr name="Primary Blue 60%">
      <a:srgbClr val="6675C9"/>
    </a:custClr>
    <a:custClr name="Primary Blue 50%">
      <a:srgbClr val="808CD2"/>
    </a:custClr>
    <a:custClr>
      <a:srgbClr val="FFFFFF"/>
    </a:custClr>
    <a:custClr name="Pantone 709">
      <a:srgbClr val="F65D7C"/>
    </a:custClr>
    <a:custClr>
      <a:srgbClr val="FFFFFF"/>
    </a:custClr>
    <a:custClr>
      <a:srgbClr val="FFFFFF"/>
    </a:custClr>
    <a:custClr name="Sky Blue">
      <a:srgbClr val="0090D0"/>
    </a:custClr>
    <a:custClr name="Sky Blue 90%">
      <a:srgbClr val="1A9BD5"/>
    </a:custClr>
    <a:custClr name="Sky Blue 80%">
      <a:srgbClr val="33A6DA"/>
    </a:custClr>
    <a:custClr name="Sky Blue 70%">
      <a:srgbClr val="4EB1DE"/>
    </a:custClr>
    <a:custClr name="Sky Blue 60%">
      <a:srgbClr val="66BCE3"/>
    </a:custClr>
    <a:custClr name="Sky Blue 50%">
      <a:srgbClr val="80C7E8"/>
    </a:custClr>
    <a:custClr>
      <a:srgbClr val="FFFFFF"/>
    </a:custClr>
    <a:custClr name="Pantone 346">
      <a:srgbClr val="74CF9A"/>
    </a:custClr>
    <a:custClr>
      <a:srgbClr val="FFFFFF"/>
    </a:custClr>
    <a:custClr>
      <a:srgbClr val="FFFFFF"/>
    </a:custClr>
    <a:custClr name="Icy Blue">
      <a:srgbClr val="41B6E6"/>
    </a:custClr>
    <a:custClr name="Icy Blue 90%">
      <a:srgbClr val="54BDE9"/>
    </a:custClr>
    <a:custClr name="Icy Blue 80%">
      <a:srgbClr val="67C5EB"/>
    </a:custClr>
    <a:custClr name="Icy Blue 70%">
      <a:srgbClr val="7ACCED"/>
    </a:custClr>
    <a:custClr name="Icy Blue 60%">
      <a:srgbClr val="8DD3F0"/>
    </a:custClr>
    <a:custClr name="Icy Blue 50%">
      <a:srgbClr val="A0DBF3"/>
    </a:custClr>
    <a:custClr>
      <a:srgbClr val="FFFFFF"/>
    </a:custClr>
    <a:custClr name="Pantone 2587">
      <a:srgbClr val="824CAB"/>
    </a:custClr>
    <a:custClr>
      <a:srgbClr val="FFFFFF"/>
    </a:custClr>
    <a:custClr>
      <a:srgbClr val="FFFFFF"/>
    </a:custClr>
    <a:custClr name="Misty Blue">
      <a:srgbClr val="B1E4E3"/>
    </a:custClr>
    <a:custClr name="Misty Blue 90%">
      <a:srgbClr val="B9E7E6"/>
    </a:custClr>
    <a:custClr name="Misty Blue 80%">
      <a:srgbClr val="C1E9E9"/>
    </a:custClr>
    <a:custClr name="Misty Blue 70%">
      <a:srgbClr val="C8ECEB"/>
    </a:custClr>
    <a:custClr name="Misty Blue 60%">
      <a:srgbClr val="D0EFEE"/>
    </a:custClr>
    <a:custClr name="Misty Blue 50%">
      <a:srgbClr val="D8F1F1"/>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äsentation1" id="{BA1BE6AA-AB55-4B17-A949-8B6767F2E103}" vid="{71752258-FEB2-4B87-8D89-833188CB9695}"/>
    </a:ext>
  </a:extLst>
</a:theme>
</file>

<file path=ppt/theme/theme2.xml><?xml version="1.0" encoding="utf-8"?>
<a:theme xmlns:a="http://schemas.openxmlformats.org/drawingml/2006/main" name="Telefónica O2 2-in-1 16:9">
  <a:themeElements>
    <a:clrScheme name="TEF v3">
      <a:dk1>
        <a:srgbClr val="586179"/>
      </a:dk1>
      <a:lt1>
        <a:srgbClr val="FFFFFF"/>
      </a:lt1>
      <a:dk2>
        <a:srgbClr val="0066FF"/>
      </a:dk2>
      <a:lt2>
        <a:srgbClr val="F1F4FF"/>
      </a:lt2>
      <a:accent1>
        <a:srgbClr val="0066FF"/>
      </a:accent1>
      <a:accent2>
        <a:srgbClr val="66A3FF"/>
      </a:accent2>
      <a:accent3>
        <a:srgbClr val="99C2FF"/>
      </a:accent3>
      <a:accent4>
        <a:srgbClr val="CCE0FF"/>
      </a:accent4>
      <a:accent5>
        <a:srgbClr val="EAC344"/>
      </a:accent5>
      <a:accent6>
        <a:srgbClr val="E66C64"/>
      </a:accent6>
      <a:hlink>
        <a:srgbClr val="59C2C9"/>
      </a:hlink>
      <a:folHlink>
        <a:srgbClr val="C366EF"/>
      </a:folHlink>
    </a:clrScheme>
    <a:fontScheme name="TEF Telefonica Sans">
      <a:majorFont>
        <a:latin typeface="Telefonica Sans"/>
        <a:ea typeface=""/>
        <a:cs typeface=""/>
      </a:majorFont>
      <a:minorFont>
        <a:latin typeface="Telefonic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custClrLst>
    <a:custClr name="Grey 0">
      <a:srgbClr val="FFFFFF"/>
    </a:custClr>
    <a:custClr name="Grey 1">
      <a:srgbClr val="F2F4FF"/>
    </a:custClr>
    <a:custClr name="Grey 2">
      <a:srgbClr val="D1D5E4"/>
    </a:custClr>
    <a:custClr name="Grey 3">
      <a:srgbClr val="B0B6CA"/>
    </a:custClr>
    <a:custClr name="Grey 4">
      <a:srgbClr val="8F97AF"/>
    </a:custClr>
    <a:custClr name="Grey 5">
      <a:srgbClr val="6E7894"/>
    </a:custClr>
    <a:custClr name="Grey 6">
      <a:srgbClr val="58617A"/>
    </a:custClr>
    <a:custClr name="Grey 7">
      <a:srgbClr val="414B61"/>
    </a:custClr>
    <a:custClr name="Grey 8">
      <a:srgbClr val="2B3447"/>
    </a:custClr>
    <a:custClr name="Grey 9">
      <a:srgbClr val="031A34"/>
    </a:custClr>
    <a:custClr name="Brown light">
      <a:srgbClr val="E6E4E5"/>
    </a:custClr>
    <a:custClr name="Green light">
      <a:srgbClr val="E6E9E6"/>
    </a:custClr>
    <a:custClr name="Navy light">
      <a:srgbClr val="E3E5EA"/>
    </a:custClr>
    <a:custClr name="Purple light">
      <a:srgbClr val="ECE7EE"/>
    </a:custClr>
    <a:custClr name="Coral light">
      <a:srgbClr val="E3A19A"/>
    </a:custClr>
    <a:custClr name="Turquoise light">
      <a:srgbClr val="67E0E5"/>
    </a:custClr>
    <a:custClr name="Ambar light">
      <a:srgbClr val="F5E98A"/>
    </a:custClr>
    <a:custClr name="Orchid light">
      <a:srgbClr val="E7C2F8"/>
    </a:custClr>
    <a:custClr>
      <a:srgbClr val="FFFFFF"/>
    </a:custClr>
    <a:custClr>
      <a:srgbClr val="FFFFFF"/>
    </a:custClr>
    <a:custClr name="Brown">
      <a:srgbClr val="807477"/>
    </a:custClr>
    <a:custClr name="Green">
      <a:srgbClr val="7C877C"/>
    </a:custClr>
    <a:custClr name="Navy">
      <a:srgbClr val="6E7894"/>
    </a:custClr>
    <a:custClr name="Purple">
      <a:srgbClr val="9D84A3"/>
    </a:custClr>
    <a:custClr name="Coral">
      <a:srgbClr val="E66C64"/>
    </a:custClr>
    <a:custClr name="Turquoise">
      <a:srgbClr val="59C2C9"/>
    </a:custClr>
    <a:custClr name="Ambar">
      <a:srgbClr val="EAC344"/>
    </a:custClr>
    <a:custClr name="Orchid">
      <a:srgbClr val="C466EF"/>
    </a:custClr>
    <a:custClr>
      <a:srgbClr val="FFFFFF"/>
    </a:custClr>
    <a:custClr>
      <a:srgbClr val="FFFFFF"/>
    </a:custClr>
    <a:custClr name="Brown dark">
      <a:srgbClr val="524C4E"/>
    </a:custClr>
    <a:custClr name="Green dark">
      <a:srgbClr val="535753"/>
    </a:custClr>
    <a:custClr name="Navy dark">
      <a:srgbClr val="414B61"/>
    </a:custClr>
    <a:custClr name="Purple dark">
      <a:srgbClr val="64566A"/>
    </a:custClr>
    <a:custClr name="Coral dark">
      <a:srgbClr val="912C31"/>
    </a:custClr>
    <a:custClr name="Turquoise dark">
      <a:srgbClr val="3E8A8A"/>
    </a:custClr>
    <a:custClr name="Ambar dark">
      <a:srgbClr val="AD842D"/>
    </a:custClr>
    <a:custClr name="Orchid dark">
      <a:srgbClr val="8A1A93"/>
    </a:custClr>
    <a:custClr>
      <a:srgbClr val="FFFFFF"/>
    </a:custClr>
    <a:custClr>
      <a:srgbClr val="FFFFFF"/>
    </a:custClr>
  </a:custClrLst>
  <a:extLst>
    <a:ext uri="{05A4C25C-085E-4340-85A3-A5531E510DB2}">
      <thm15:themeFamily xmlns:thm15="http://schemas.microsoft.com/office/thememl/2012/main" name="Präsentation1" id="{BA1BE6AA-AB55-4B17-A949-8B6767F2E103}" vid="{B5BEE942-AD76-41B7-9F1B-4E39E67E433F}"/>
    </a:ext>
  </a:extLst>
</a:theme>
</file>

<file path=ppt/theme/theme3.xml><?xml version="1.0" encoding="utf-8"?>
<a:theme xmlns:a="http://schemas.openxmlformats.org/drawingml/2006/main" name="Telefónica 16:9">
  <a:themeElements>
    <a:clrScheme name="TEF v3">
      <a:dk1>
        <a:srgbClr val="586179"/>
      </a:dk1>
      <a:lt1>
        <a:srgbClr val="FFFFFF"/>
      </a:lt1>
      <a:dk2>
        <a:srgbClr val="0066FF"/>
      </a:dk2>
      <a:lt2>
        <a:srgbClr val="F1F4FF"/>
      </a:lt2>
      <a:accent1>
        <a:srgbClr val="0066FF"/>
      </a:accent1>
      <a:accent2>
        <a:srgbClr val="66A3FF"/>
      </a:accent2>
      <a:accent3>
        <a:srgbClr val="99C2FF"/>
      </a:accent3>
      <a:accent4>
        <a:srgbClr val="CCE0FF"/>
      </a:accent4>
      <a:accent5>
        <a:srgbClr val="EAC344"/>
      </a:accent5>
      <a:accent6>
        <a:srgbClr val="E66C64"/>
      </a:accent6>
      <a:hlink>
        <a:srgbClr val="59C2C9"/>
      </a:hlink>
      <a:folHlink>
        <a:srgbClr val="C366EF"/>
      </a:folHlink>
    </a:clrScheme>
    <a:fontScheme name="TEF Telefonica Sans">
      <a:majorFont>
        <a:latin typeface="Telefonica Sans"/>
        <a:ea typeface=""/>
        <a:cs typeface=""/>
      </a:majorFont>
      <a:minorFont>
        <a:latin typeface="Telefonic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custClrLst>
    <a:custClr name="Grey 0">
      <a:srgbClr val="FFFFFF"/>
    </a:custClr>
    <a:custClr name="Grey 1">
      <a:srgbClr val="F2F4FF"/>
    </a:custClr>
    <a:custClr name="Grey 2">
      <a:srgbClr val="D1D5E4"/>
    </a:custClr>
    <a:custClr name="Grey 3">
      <a:srgbClr val="B0B6CA"/>
    </a:custClr>
    <a:custClr name="Grey 4">
      <a:srgbClr val="8F97AF"/>
    </a:custClr>
    <a:custClr name="Grey 5">
      <a:srgbClr val="6E7894"/>
    </a:custClr>
    <a:custClr name="Grey 6">
      <a:srgbClr val="58617A"/>
    </a:custClr>
    <a:custClr name="Grey 7">
      <a:srgbClr val="414B61"/>
    </a:custClr>
    <a:custClr name="Grey 8">
      <a:srgbClr val="2B3447"/>
    </a:custClr>
    <a:custClr name="Grey 9">
      <a:srgbClr val="031A34"/>
    </a:custClr>
    <a:custClr name="Brown light">
      <a:srgbClr val="E6E4E5"/>
    </a:custClr>
    <a:custClr name="Green light">
      <a:srgbClr val="E6E9E6"/>
    </a:custClr>
    <a:custClr name="Navy light">
      <a:srgbClr val="E3E5EA"/>
    </a:custClr>
    <a:custClr name="Purple light">
      <a:srgbClr val="ECE7EE"/>
    </a:custClr>
    <a:custClr name="Coral light">
      <a:srgbClr val="E3A19A"/>
    </a:custClr>
    <a:custClr name="Turquoise light">
      <a:srgbClr val="67E0E5"/>
    </a:custClr>
    <a:custClr name="Ambar light">
      <a:srgbClr val="F5E98A"/>
    </a:custClr>
    <a:custClr name="Orchid light">
      <a:srgbClr val="E7C2F8"/>
    </a:custClr>
    <a:custClr>
      <a:srgbClr val="FFFFFF"/>
    </a:custClr>
    <a:custClr>
      <a:srgbClr val="FFFFFF"/>
    </a:custClr>
    <a:custClr name="Brown">
      <a:srgbClr val="807477"/>
    </a:custClr>
    <a:custClr name="Green">
      <a:srgbClr val="7C877C"/>
    </a:custClr>
    <a:custClr name="Navy">
      <a:srgbClr val="6E7894"/>
    </a:custClr>
    <a:custClr name="Purple">
      <a:srgbClr val="9D84A3"/>
    </a:custClr>
    <a:custClr name="Coral">
      <a:srgbClr val="E66C64"/>
    </a:custClr>
    <a:custClr name="Turquoise">
      <a:srgbClr val="59C2C9"/>
    </a:custClr>
    <a:custClr name="Ambar">
      <a:srgbClr val="EAC344"/>
    </a:custClr>
    <a:custClr name="Orchid">
      <a:srgbClr val="C466EF"/>
    </a:custClr>
    <a:custClr>
      <a:srgbClr val="FFFFFF"/>
    </a:custClr>
    <a:custClr>
      <a:srgbClr val="FFFFFF"/>
    </a:custClr>
    <a:custClr name="Brown dark">
      <a:srgbClr val="524C4E"/>
    </a:custClr>
    <a:custClr name="Green dark">
      <a:srgbClr val="535753"/>
    </a:custClr>
    <a:custClr name="Navy dark">
      <a:srgbClr val="414B61"/>
    </a:custClr>
    <a:custClr name="Purple dark">
      <a:srgbClr val="64566A"/>
    </a:custClr>
    <a:custClr name="Coral dark">
      <a:srgbClr val="912C31"/>
    </a:custClr>
    <a:custClr name="Turquoise dark">
      <a:srgbClr val="3E8A8A"/>
    </a:custClr>
    <a:custClr name="Ambar dark">
      <a:srgbClr val="AD842D"/>
    </a:custClr>
    <a:custClr name="Orchid dark">
      <a:srgbClr val="8A1A93"/>
    </a:custClr>
    <a:custClr>
      <a:srgbClr val="FFFFFF"/>
    </a:custClr>
    <a:custClr>
      <a:srgbClr val="FFFFFF"/>
    </a:custClr>
  </a:custClrLst>
  <a:extLst>
    <a:ext uri="{05A4C25C-085E-4340-85A3-A5531E510DB2}">
      <thm15:themeFamily xmlns:thm15="http://schemas.microsoft.com/office/thememl/2012/main" name="Präsentation1" id="{BA1BE6AA-AB55-4B17-A949-8B6767F2E103}" vid="{862D8E10-A81C-4B16-A9C3-6D9482AC97A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TEF-o2_3-in-1_O2_16-to-9_Template_internal_2022-11-11 - Copy (2)</Template>
  <TotalTime>270</TotalTime>
  <Words>2748</Words>
  <Application>Microsoft Office PowerPoint</Application>
  <PresentationFormat>Widescreen</PresentationFormat>
  <Paragraphs>209</Paragraphs>
  <Slides>38</Slides>
  <Notes>0</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38</vt:i4>
      </vt:variant>
    </vt:vector>
  </HeadingPairs>
  <TitlesOfParts>
    <vt:vector size="51" baseType="lpstr">
      <vt:lpstr>Arial</vt:lpstr>
      <vt:lpstr>Calibri</vt:lpstr>
      <vt:lpstr>On Air</vt:lpstr>
      <vt:lpstr>Segoe UI</vt:lpstr>
      <vt:lpstr>Segoe UI Variable Small</vt:lpstr>
      <vt:lpstr>Söhne</vt:lpstr>
      <vt:lpstr>Symbol</vt:lpstr>
      <vt:lpstr>Telefonica Sans</vt:lpstr>
      <vt:lpstr>Wingdings</vt:lpstr>
      <vt:lpstr>O2 2-in-1 16:9</vt:lpstr>
      <vt:lpstr>Telefónica O2 2-in-1 16:9</vt:lpstr>
      <vt:lpstr>Telefónica 16:9</vt:lpstr>
      <vt:lpstr>think-cell Folie</vt:lpstr>
      <vt:lpstr>CI/CD Design for DAT</vt:lpstr>
      <vt:lpstr>Agenda</vt:lpstr>
      <vt:lpstr>Definition: CI/CD is a continuous Integration, Continuous Delivery, and Continuous Deployment. It is a software development approach that focuses on automating the processes involved in building, testing, and deploying applications. CICD aims to improve the efficiency, quality, and speed of software delivery by reducing manual interventions and streamlining the entire software development lifecycle.</vt:lpstr>
      <vt:lpstr>Continuous Delivery (CD):  </vt:lpstr>
      <vt:lpstr>Continuous Deployment (CD): </vt:lpstr>
      <vt:lpstr>Architecture Diagram: </vt:lpstr>
      <vt:lpstr>CI/CD Summary</vt:lpstr>
      <vt:lpstr>Steps for CI/CD </vt:lpstr>
      <vt:lpstr>PowerPoint Presentation</vt:lpstr>
      <vt:lpstr>PowerPoint Presentation</vt:lpstr>
      <vt:lpstr>PowerPoint Presentation</vt:lpstr>
      <vt:lpstr>Python CI/CD</vt:lpstr>
      <vt:lpstr>Python CI/CD</vt:lpstr>
      <vt:lpstr>CI/CD for Python code in DAT</vt:lpstr>
      <vt:lpstr>PowerPoint Presentation</vt:lpstr>
      <vt:lpstr>Configure unit cases and integrate test cases: </vt:lpstr>
      <vt:lpstr>Deployment Strategy:  </vt:lpstr>
      <vt:lpstr>PowerPoint Presentation</vt:lpstr>
      <vt:lpstr>Sample code</vt:lpstr>
      <vt:lpstr>Gitlab-ci.yaml</vt:lpstr>
      <vt:lpstr>SQL CI/CD</vt:lpstr>
      <vt:lpstr>PowerPoint Presentation</vt:lpstr>
      <vt:lpstr>CI/CD for sql code in DAT</vt:lpstr>
      <vt:lpstr>PowerPoint Presentation</vt:lpstr>
      <vt:lpstr>Configure unit cases and integrate test cases: </vt:lpstr>
      <vt:lpstr>PowerPoint Presentation</vt:lpstr>
      <vt:lpstr>Sample code</vt:lpstr>
      <vt:lpstr>PowerPoint Presentation</vt:lpstr>
      <vt:lpstr>Deployment Strategy:  </vt:lpstr>
      <vt:lpstr>Terraform CI/CD</vt:lpstr>
      <vt:lpstr>PowerPoint Presentation</vt:lpstr>
      <vt:lpstr>CI/CD for Terraform code in DAT </vt:lpstr>
      <vt:lpstr>GitLab Runner: </vt:lpstr>
      <vt:lpstr>GitLab CI/CD Configuration: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Design for DAT</dc:title>
  <dc:creator>Srinivas Muggulla</dc:creator>
  <cp:lastModifiedBy>Srinivas Muggulla</cp:lastModifiedBy>
  <cp:revision>27</cp:revision>
  <dcterms:created xsi:type="dcterms:W3CDTF">2023-06-30T07:39:00Z</dcterms:created>
  <dcterms:modified xsi:type="dcterms:W3CDTF">2023-06-30T12:09:34Z</dcterms:modified>
</cp:coreProperties>
</file>