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>
      <p:cViewPr varScale="1">
        <p:scale>
          <a:sx n="105" d="100"/>
          <a:sy n="105" d="100"/>
        </p:scale>
        <p:origin x="10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46349-84C1-4AC7-8FA5-7CDD559EDF1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F6FF3B-44E0-49A5-BEB8-565630DBFD5C}">
      <dgm:prSet/>
      <dgm:spPr/>
      <dgm:t>
        <a:bodyPr/>
        <a:lstStyle/>
        <a:p>
          <a:r>
            <a:rPr lang="en-IN" b="1" dirty="0"/>
            <a:t>What is this Project About?</a:t>
          </a:r>
          <a:endParaRPr lang="en-US" dirty="0"/>
        </a:p>
      </dgm:t>
    </dgm:pt>
    <dgm:pt modelId="{E2732147-7EE1-4394-AFB5-F69B92618BC0}" type="parTrans" cxnId="{BCED0993-1D00-4450-9D38-17C5999C1A0D}">
      <dgm:prSet/>
      <dgm:spPr/>
      <dgm:t>
        <a:bodyPr/>
        <a:lstStyle/>
        <a:p>
          <a:endParaRPr lang="en-US"/>
        </a:p>
      </dgm:t>
    </dgm:pt>
    <dgm:pt modelId="{D42FF242-CB1B-49C3-BBE1-F6A51C405415}" type="sibTrans" cxnId="{BCED0993-1D00-4450-9D38-17C5999C1A0D}">
      <dgm:prSet/>
      <dgm:spPr/>
      <dgm:t>
        <a:bodyPr/>
        <a:lstStyle/>
        <a:p>
          <a:endParaRPr lang="en-US"/>
        </a:p>
      </dgm:t>
    </dgm:pt>
    <dgm:pt modelId="{9FBA55A4-ADC7-4447-8E89-C6EA8C025E53}">
      <dgm:prSet/>
      <dgm:spPr/>
      <dgm:t>
        <a:bodyPr/>
        <a:lstStyle/>
        <a:p>
          <a:r>
            <a:rPr lang="en-IN" dirty="0"/>
            <a:t>AI-powered medical image analysis using deep learning.</a:t>
          </a:r>
          <a:endParaRPr lang="en-US" dirty="0"/>
        </a:p>
      </dgm:t>
    </dgm:pt>
    <dgm:pt modelId="{37B8DA3B-36DE-4317-9154-9F1948C7423C}" type="parTrans" cxnId="{36A87A63-0BF2-4974-9C1E-F9130602BEF8}">
      <dgm:prSet/>
      <dgm:spPr/>
      <dgm:t>
        <a:bodyPr/>
        <a:lstStyle/>
        <a:p>
          <a:endParaRPr lang="en-US"/>
        </a:p>
      </dgm:t>
    </dgm:pt>
    <dgm:pt modelId="{9DED16C9-7E70-4430-9699-02C2E2ED8D04}" type="sibTrans" cxnId="{36A87A63-0BF2-4974-9C1E-F9130602BEF8}">
      <dgm:prSet/>
      <dgm:spPr/>
      <dgm:t>
        <a:bodyPr/>
        <a:lstStyle/>
        <a:p>
          <a:endParaRPr lang="en-US"/>
        </a:p>
      </dgm:t>
    </dgm:pt>
    <dgm:pt modelId="{78686957-A3B7-4F02-A676-59CDB91C2EE1}">
      <dgm:prSet/>
      <dgm:spPr/>
      <dgm:t>
        <a:bodyPr/>
        <a:lstStyle/>
        <a:p>
          <a:r>
            <a:rPr lang="en-IN" dirty="0"/>
            <a:t>Automating radiology report generation from chest X-rays.</a:t>
          </a:r>
          <a:endParaRPr lang="en-US" dirty="0"/>
        </a:p>
      </dgm:t>
    </dgm:pt>
    <dgm:pt modelId="{B0CCA113-2A38-4AC6-9127-040FA21C6707}" type="parTrans" cxnId="{7C0DB220-6B3F-45C9-9F28-B04634E274D3}">
      <dgm:prSet/>
      <dgm:spPr/>
      <dgm:t>
        <a:bodyPr/>
        <a:lstStyle/>
        <a:p>
          <a:endParaRPr lang="en-US"/>
        </a:p>
      </dgm:t>
    </dgm:pt>
    <dgm:pt modelId="{F4CAE570-1418-41B8-B6D5-3352BAF79A47}" type="sibTrans" cxnId="{7C0DB220-6B3F-45C9-9F28-B04634E274D3}">
      <dgm:prSet/>
      <dgm:spPr/>
      <dgm:t>
        <a:bodyPr/>
        <a:lstStyle/>
        <a:p>
          <a:endParaRPr lang="en-US"/>
        </a:p>
      </dgm:t>
    </dgm:pt>
    <dgm:pt modelId="{990397D7-4741-4E24-ADF1-8B6E510A0D8C}">
      <dgm:prSet/>
      <dgm:spPr/>
      <dgm:t>
        <a:bodyPr/>
        <a:lstStyle/>
        <a:p>
          <a:r>
            <a:rPr lang="en-IN" dirty="0"/>
            <a:t>Uses CNN for feature extraction and RNN for text generation.</a:t>
          </a:r>
          <a:endParaRPr lang="en-US" dirty="0"/>
        </a:p>
      </dgm:t>
    </dgm:pt>
    <dgm:pt modelId="{179A623B-2DA9-44AC-ABF4-FA271E8D4C62}" type="parTrans" cxnId="{9D2D4E81-4F2D-4F00-913A-0B3FA106D047}">
      <dgm:prSet/>
      <dgm:spPr/>
      <dgm:t>
        <a:bodyPr/>
        <a:lstStyle/>
        <a:p>
          <a:endParaRPr lang="en-US"/>
        </a:p>
      </dgm:t>
    </dgm:pt>
    <dgm:pt modelId="{5FB72B2E-1744-4A80-864B-57256B1F899E}" type="sibTrans" cxnId="{9D2D4E81-4F2D-4F00-913A-0B3FA106D047}">
      <dgm:prSet/>
      <dgm:spPr/>
      <dgm:t>
        <a:bodyPr/>
        <a:lstStyle/>
        <a:p>
          <a:endParaRPr lang="en-US"/>
        </a:p>
      </dgm:t>
    </dgm:pt>
    <dgm:pt modelId="{741025F0-254F-48C3-91CD-8AE2020878F5}">
      <dgm:prSet/>
      <dgm:spPr/>
      <dgm:t>
        <a:bodyPr/>
        <a:lstStyle/>
        <a:p>
          <a:r>
            <a:rPr lang="en-IN" b="1" dirty="0"/>
            <a:t>Why is this Important?</a:t>
          </a:r>
          <a:endParaRPr lang="en-US" dirty="0"/>
        </a:p>
      </dgm:t>
    </dgm:pt>
    <dgm:pt modelId="{064BCA0F-E888-497B-AC6B-C2CD9D894693}" type="parTrans" cxnId="{A3B74CA3-F212-489A-9B9B-F581A65558F1}">
      <dgm:prSet/>
      <dgm:spPr/>
      <dgm:t>
        <a:bodyPr/>
        <a:lstStyle/>
        <a:p>
          <a:endParaRPr lang="en-US"/>
        </a:p>
      </dgm:t>
    </dgm:pt>
    <dgm:pt modelId="{339F2818-C75F-4CD3-8E01-E6C7099EA01B}" type="sibTrans" cxnId="{A3B74CA3-F212-489A-9B9B-F581A65558F1}">
      <dgm:prSet/>
      <dgm:spPr/>
      <dgm:t>
        <a:bodyPr/>
        <a:lstStyle/>
        <a:p>
          <a:endParaRPr lang="en-US"/>
        </a:p>
      </dgm:t>
    </dgm:pt>
    <dgm:pt modelId="{881FD4D1-3321-4DD6-A07D-277A785F6230}">
      <dgm:prSet/>
      <dgm:spPr/>
      <dgm:t>
        <a:bodyPr/>
        <a:lstStyle/>
        <a:p>
          <a:r>
            <a:rPr lang="en-IN" dirty="0"/>
            <a:t>Manual X-ray interpretation is time-consuming and prone to human errors.</a:t>
          </a:r>
          <a:endParaRPr lang="en-US" dirty="0"/>
        </a:p>
      </dgm:t>
    </dgm:pt>
    <dgm:pt modelId="{9E7A1288-D378-46FC-BCBE-92F69696575B}" type="parTrans" cxnId="{2422CB32-3BBC-43AA-9F97-DC56170AAEF1}">
      <dgm:prSet/>
      <dgm:spPr/>
      <dgm:t>
        <a:bodyPr/>
        <a:lstStyle/>
        <a:p>
          <a:endParaRPr lang="en-US"/>
        </a:p>
      </dgm:t>
    </dgm:pt>
    <dgm:pt modelId="{C27EBD85-B828-4F8D-9932-2E106AFA7458}" type="sibTrans" cxnId="{2422CB32-3BBC-43AA-9F97-DC56170AAEF1}">
      <dgm:prSet/>
      <dgm:spPr/>
      <dgm:t>
        <a:bodyPr/>
        <a:lstStyle/>
        <a:p>
          <a:endParaRPr lang="en-US"/>
        </a:p>
      </dgm:t>
    </dgm:pt>
    <dgm:pt modelId="{500D189E-BDD5-497C-91AB-38EDB263CF60}">
      <dgm:prSet/>
      <dgm:spPr/>
      <dgm:t>
        <a:bodyPr/>
        <a:lstStyle/>
        <a:p>
          <a:r>
            <a:rPr lang="en-IN" dirty="0"/>
            <a:t>Lack of automated medical report generation tools.</a:t>
          </a:r>
          <a:endParaRPr lang="en-US" dirty="0"/>
        </a:p>
      </dgm:t>
    </dgm:pt>
    <dgm:pt modelId="{F602EADC-E062-4ADA-B98D-C37EA418E3A3}" type="parTrans" cxnId="{D7850740-5B9A-4BFE-B8F5-A9764FBADF8B}">
      <dgm:prSet/>
      <dgm:spPr/>
      <dgm:t>
        <a:bodyPr/>
        <a:lstStyle/>
        <a:p>
          <a:endParaRPr lang="en-US"/>
        </a:p>
      </dgm:t>
    </dgm:pt>
    <dgm:pt modelId="{315DC6ED-25CA-454F-A9FF-9544012F8F44}" type="sibTrans" cxnId="{D7850740-5B9A-4BFE-B8F5-A9764FBADF8B}">
      <dgm:prSet/>
      <dgm:spPr/>
      <dgm:t>
        <a:bodyPr/>
        <a:lstStyle/>
        <a:p>
          <a:endParaRPr lang="en-US"/>
        </a:p>
      </dgm:t>
    </dgm:pt>
    <dgm:pt modelId="{2AEADAFF-3AE0-4D62-BFCF-EB5D5337A470}">
      <dgm:prSet/>
      <dgm:spPr/>
      <dgm:t>
        <a:bodyPr/>
        <a:lstStyle/>
        <a:p>
          <a:r>
            <a:rPr lang="en-IN" dirty="0"/>
            <a:t>AI-driven solutions assist radiologists in faster and more accurate diagnoses.</a:t>
          </a:r>
          <a:endParaRPr lang="en-US" dirty="0"/>
        </a:p>
      </dgm:t>
    </dgm:pt>
    <dgm:pt modelId="{7A318AA5-6BF7-4C15-91D8-392C1711CB0F}" type="parTrans" cxnId="{753C9142-A70C-4388-B4FA-42560FF6CA6B}">
      <dgm:prSet/>
      <dgm:spPr/>
      <dgm:t>
        <a:bodyPr/>
        <a:lstStyle/>
        <a:p>
          <a:endParaRPr lang="en-US"/>
        </a:p>
      </dgm:t>
    </dgm:pt>
    <dgm:pt modelId="{C1E37FB8-537F-468C-9BBB-782B8FD37DAD}" type="sibTrans" cxnId="{753C9142-A70C-4388-B4FA-42560FF6CA6B}">
      <dgm:prSet/>
      <dgm:spPr/>
      <dgm:t>
        <a:bodyPr/>
        <a:lstStyle/>
        <a:p>
          <a:endParaRPr lang="en-US"/>
        </a:p>
      </dgm:t>
    </dgm:pt>
    <dgm:pt modelId="{6420E800-6C2F-0B49-92D0-97FFE7379F0D}" type="pres">
      <dgm:prSet presAssocID="{1CE46349-84C1-4AC7-8FA5-7CDD559EDF16}" presName="diagram" presStyleCnt="0">
        <dgm:presLayoutVars>
          <dgm:dir/>
          <dgm:resizeHandles val="exact"/>
        </dgm:presLayoutVars>
      </dgm:prSet>
      <dgm:spPr/>
    </dgm:pt>
    <dgm:pt modelId="{87E1766A-240C-D24F-AC75-C28001BD0125}" type="pres">
      <dgm:prSet presAssocID="{A3F6FF3B-44E0-49A5-BEB8-565630DBFD5C}" presName="node" presStyleLbl="node1" presStyleIdx="0" presStyleCnt="8">
        <dgm:presLayoutVars>
          <dgm:bulletEnabled val="1"/>
        </dgm:presLayoutVars>
      </dgm:prSet>
      <dgm:spPr/>
    </dgm:pt>
    <dgm:pt modelId="{15484B8E-06BD-8A41-AB71-CEE9A52812B2}" type="pres">
      <dgm:prSet presAssocID="{D42FF242-CB1B-49C3-BBE1-F6A51C405415}" presName="sibTrans" presStyleCnt="0"/>
      <dgm:spPr/>
    </dgm:pt>
    <dgm:pt modelId="{87024AA4-7E3F-C149-8EC2-515465B0C7F6}" type="pres">
      <dgm:prSet presAssocID="{9FBA55A4-ADC7-4447-8E89-C6EA8C025E53}" presName="node" presStyleLbl="node1" presStyleIdx="1" presStyleCnt="8">
        <dgm:presLayoutVars>
          <dgm:bulletEnabled val="1"/>
        </dgm:presLayoutVars>
      </dgm:prSet>
      <dgm:spPr/>
    </dgm:pt>
    <dgm:pt modelId="{785BF877-A08B-4B4F-93EA-7A0FE19EDC7C}" type="pres">
      <dgm:prSet presAssocID="{9DED16C9-7E70-4430-9699-02C2E2ED8D04}" presName="sibTrans" presStyleCnt="0"/>
      <dgm:spPr/>
    </dgm:pt>
    <dgm:pt modelId="{09D87282-B612-664F-8090-23283E4BAC7A}" type="pres">
      <dgm:prSet presAssocID="{78686957-A3B7-4F02-A676-59CDB91C2EE1}" presName="node" presStyleLbl="node1" presStyleIdx="2" presStyleCnt="8">
        <dgm:presLayoutVars>
          <dgm:bulletEnabled val="1"/>
        </dgm:presLayoutVars>
      </dgm:prSet>
      <dgm:spPr/>
    </dgm:pt>
    <dgm:pt modelId="{E776DEC7-F629-A74D-985D-599DF7DE3493}" type="pres">
      <dgm:prSet presAssocID="{F4CAE570-1418-41B8-B6D5-3352BAF79A47}" presName="sibTrans" presStyleCnt="0"/>
      <dgm:spPr/>
    </dgm:pt>
    <dgm:pt modelId="{D7D50252-91D6-F149-A5FC-397CF089D9A7}" type="pres">
      <dgm:prSet presAssocID="{990397D7-4741-4E24-ADF1-8B6E510A0D8C}" presName="node" presStyleLbl="node1" presStyleIdx="3" presStyleCnt="8">
        <dgm:presLayoutVars>
          <dgm:bulletEnabled val="1"/>
        </dgm:presLayoutVars>
      </dgm:prSet>
      <dgm:spPr/>
    </dgm:pt>
    <dgm:pt modelId="{A55ED84B-1059-7A47-986D-E9019FDBA8AE}" type="pres">
      <dgm:prSet presAssocID="{5FB72B2E-1744-4A80-864B-57256B1F899E}" presName="sibTrans" presStyleCnt="0"/>
      <dgm:spPr/>
    </dgm:pt>
    <dgm:pt modelId="{024127DD-770F-7E40-BAEA-3BBDE93C130B}" type="pres">
      <dgm:prSet presAssocID="{741025F0-254F-48C3-91CD-8AE2020878F5}" presName="node" presStyleLbl="node1" presStyleIdx="4" presStyleCnt="8">
        <dgm:presLayoutVars>
          <dgm:bulletEnabled val="1"/>
        </dgm:presLayoutVars>
      </dgm:prSet>
      <dgm:spPr/>
    </dgm:pt>
    <dgm:pt modelId="{7E04A09F-8FBA-4941-A243-44C12F1002A4}" type="pres">
      <dgm:prSet presAssocID="{339F2818-C75F-4CD3-8E01-E6C7099EA01B}" presName="sibTrans" presStyleCnt="0"/>
      <dgm:spPr/>
    </dgm:pt>
    <dgm:pt modelId="{1DB7A2EC-E5A4-B949-B109-8CDBDFBE7313}" type="pres">
      <dgm:prSet presAssocID="{881FD4D1-3321-4DD6-A07D-277A785F6230}" presName="node" presStyleLbl="node1" presStyleIdx="5" presStyleCnt="8">
        <dgm:presLayoutVars>
          <dgm:bulletEnabled val="1"/>
        </dgm:presLayoutVars>
      </dgm:prSet>
      <dgm:spPr/>
    </dgm:pt>
    <dgm:pt modelId="{D0C37D83-47D8-6F4E-9431-E29165A77DBF}" type="pres">
      <dgm:prSet presAssocID="{C27EBD85-B828-4F8D-9932-2E106AFA7458}" presName="sibTrans" presStyleCnt="0"/>
      <dgm:spPr/>
    </dgm:pt>
    <dgm:pt modelId="{8E0BDD0E-F6D6-EA4D-822E-5EF9863D8BD3}" type="pres">
      <dgm:prSet presAssocID="{500D189E-BDD5-497C-91AB-38EDB263CF60}" presName="node" presStyleLbl="node1" presStyleIdx="6" presStyleCnt="8">
        <dgm:presLayoutVars>
          <dgm:bulletEnabled val="1"/>
        </dgm:presLayoutVars>
      </dgm:prSet>
      <dgm:spPr/>
    </dgm:pt>
    <dgm:pt modelId="{2A04CE5F-05AB-8546-A427-9D3E9DA5F620}" type="pres">
      <dgm:prSet presAssocID="{315DC6ED-25CA-454F-A9FF-9544012F8F44}" presName="sibTrans" presStyleCnt="0"/>
      <dgm:spPr/>
    </dgm:pt>
    <dgm:pt modelId="{ED089B69-0611-4C48-B358-0FCB9D72B762}" type="pres">
      <dgm:prSet presAssocID="{2AEADAFF-3AE0-4D62-BFCF-EB5D5337A470}" presName="node" presStyleLbl="node1" presStyleIdx="7" presStyleCnt="8">
        <dgm:presLayoutVars>
          <dgm:bulletEnabled val="1"/>
        </dgm:presLayoutVars>
      </dgm:prSet>
      <dgm:spPr/>
    </dgm:pt>
  </dgm:ptLst>
  <dgm:cxnLst>
    <dgm:cxn modelId="{B2BBE010-A26D-B740-8D57-BDBE3E482831}" type="presOf" srcId="{2AEADAFF-3AE0-4D62-BFCF-EB5D5337A470}" destId="{ED089B69-0611-4C48-B358-0FCB9D72B762}" srcOrd="0" destOrd="0" presId="urn:microsoft.com/office/officeart/2005/8/layout/default"/>
    <dgm:cxn modelId="{7C0DB220-6B3F-45C9-9F28-B04634E274D3}" srcId="{1CE46349-84C1-4AC7-8FA5-7CDD559EDF16}" destId="{78686957-A3B7-4F02-A676-59CDB91C2EE1}" srcOrd="2" destOrd="0" parTransId="{B0CCA113-2A38-4AC6-9127-040FA21C6707}" sibTransId="{F4CAE570-1418-41B8-B6D5-3352BAF79A47}"/>
    <dgm:cxn modelId="{2422CB32-3BBC-43AA-9F97-DC56170AAEF1}" srcId="{1CE46349-84C1-4AC7-8FA5-7CDD559EDF16}" destId="{881FD4D1-3321-4DD6-A07D-277A785F6230}" srcOrd="5" destOrd="0" parTransId="{9E7A1288-D378-46FC-BCBE-92F69696575B}" sibTransId="{C27EBD85-B828-4F8D-9932-2E106AFA7458}"/>
    <dgm:cxn modelId="{16FD0F39-847B-8C48-A7EC-9D1EA9AFB483}" type="presOf" srcId="{881FD4D1-3321-4DD6-A07D-277A785F6230}" destId="{1DB7A2EC-E5A4-B949-B109-8CDBDFBE7313}" srcOrd="0" destOrd="0" presId="urn:microsoft.com/office/officeart/2005/8/layout/default"/>
    <dgm:cxn modelId="{D7850740-5B9A-4BFE-B8F5-A9764FBADF8B}" srcId="{1CE46349-84C1-4AC7-8FA5-7CDD559EDF16}" destId="{500D189E-BDD5-497C-91AB-38EDB263CF60}" srcOrd="6" destOrd="0" parTransId="{F602EADC-E062-4ADA-B98D-C37EA418E3A3}" sibTransId="{315DC6ED-25CA-454F-A9FF-9544012F8F44}"/>
    <dgm:cxn modelId="{753C9142-A70C-4388-B4FA-42560FF6CA6B}" srcId="{1CE46349-84C1-4AC7-8FA5-7CDD559EDF16}" destId="{2AEADAFF-3AE0-4D62-BFCF-EB5D5337A470}" srcOrd="7" destOrd="0" parTransId="{7A318AA5-6BF7-4C15-91D8-392C1711CB0F}" sibTransId="{C1E37FB8-537F-468C-9BBB-782B8FD37DAD}"/>
    <dgm:cxn modelId="{0C1DE745-4E12-734A-9480-5E041569F76A}" type="presOf" srcId="{741025F0-254F-48C3-91CD-8AE2020878F5}" destId="{024127DD-770F-7E40-BAEA-3BBDE93C130B}" srcOrd="0" destOrd="0" presId="urn:microsoft.com/office/officeart/2005/8/layout/default"/>
    <dgm:cxn modelId="{AB283462-6D76-8844-B158-2104AA86EB52}" type="presOf" srcId="{1CE46349-84C1-4AC7-8FA5-7CDD559EDF16}" destId="{6420E800-6C2F-0B49-92D0-97FFE7379F0D}" srcOrd="0" destOrd="0" presId="urn:microsoft.com/office/officeart/2005/8/layout/default"/>
    <dgm:cxn modelId="{36A87A63-0BF2-4974-9C1E-F9130602BEF8}" srcId="{1CE46349-84C1-4AC7-8FA5-7CDD559EDF16}" destId="{9FBA55A4-ADC7-4447-8E89-C6EA8C025E53}" srcOrd="1" destOrd="0" parTransId="{37B8DA3B-36DE-4317-9154-9F1948C7423C}" sibTransId="{9DED16C9-7E70-4430-9699-02C2E2ED8D04}"/>
    <dgm:cxn modelId="{EA6FE376-8690-C444-B5D4-CC45246F64D7}" type="presOf" srcId="{500D189E-BDD5-497C-91AB-38EDB263CF60}" destId="{8E0BDD0E-F6D6-EA4D-822E-5EF9863D8BD3}" srcOrd="0" destOrd="0" presId="urn:microsoft.com/office/officeart/2005/8/layout/default"/>
    <dgm:cxn modelId="{94CB687A-25D1-4D44-AEFD-AB51CE93E20C}" type="presOf" srcId="{78686957-A3B7-4F02-A676-59CDB91C2EE1}" destId="{09D87282-B612-664F-8090-23283E4BAC7A}" srcOrd="0" destOrd="0" presId="urn:microsoft.com/office/officeart/2005/8/layout/default"/>
    <dgm:cxn modelId="{9D2D4E81-4F2D-4F00-913A-0B3FA106D047}" srcId="{1CE46349-84C1-4AC7-8FA5-7CDD559EDF16}" destId="{990397D7-4741-4E24-ADF1-8B6E510A0D8C}" srcOrd="3" destOrd="0" parTransId="{179A623B-2DA9-44AC-ABF4-FA271E8D4C62}" sibTransId="{5FB72B2E-1744-4A80-864B-57256B1F899E}"/>
    <dgm:cxn modelId="{BCED0993-1D00-4450-9D38-17C5999C1A0D}" srcId="{1CE46349-84C1-4AC7-8FA5-7CDD559EDF16}" destId="{A3F6FF3B-44E0-49A5-BEB8-565630DBFD5C}" srcOrd="0" destOrd="0" parTransId="{E2732147-7EE1-4394-AFB5-F69B92618BC0}" sibTransId="{D42FF242-CB1B-49C3-BBE1-F6A51C405415}"/>
    <dgm:cxn modelId="{F4F342A0-922D-EE4E-BC03-047C2D74B1DE}" type="presOf" srcId="{990397D7-4741-4E24-ADF1-8B6E510A0D8C}" destId="{D7D50252-91D6-F149-A5FC-397CF089D9A7}" srcOrd="0" destOrd="0" presId="urn:microsoft.com/office/officeart/2005/8/layout/default"/>
    <dgm:cxn modelId="{A3B74CA3-F212-489A-9B9B-F581A65558F1}" srcId="{1CE46349-84C1-4AC7-8FA5-7CDD559EDF16}" destId="{741025F0-254F-48C3-91CD-8AE2020878F5}" srcOrd="4" destOrd="0" parTransId="{064BCA0F-E888-497B-AC6B-C2CD9D894693}" sibTransId="{339F2818-C75F-4CD3-8E01-E6C7099EA01B}"/>
    <dgm:cxn modelId="{EC2DBCBF-FC8F-DD44-B5D8-83E37A37DAEB}" type="presOf" srcId="{A3F6FF3B-44E0-49A5-BEB8-565630DBFD5C}" destId="{87E1766A-240C-D24F-AC75-C28001BD0125}" srcOrd="0" destOrd="0" presId="urn:microsoft.com/office/officeart/2005/8/layout/default"/>
    <dgm:cxn modelId="{7C356EEF-79BB-4B4D-B2B8-BFA28FE7EC12}" type="presOf" srcId="{9FBA55A4-ADC7-4447-8E89-C6EA8C025E53}" destId="{87024AA4-7E3F-C149-8EC2-515465B0C7F6}" srcOrd="0" destOrd="0" presId="urn:microsoft.com/office/officeart/2005/8/layout/default"/>
    <dgm:cxn modelId="{4CECC5DD-975E-874B-8C79-98A7F3718E2E}" type="presParOf" srcId="{6420E800-6C2F-0B49-92D0-97FFE7379F0D}" destId="{87E1766A-240C-D24F-AC75-C28001BD0125}" srcOrd="0" destOrd="0" presId="urn:microsoft.com/office/officeart/2005/8/layout/default"/>
    <dgm:cxn modelId="{3BF86561-882D-D04A-92EF-773E1419AA97}" type="presParOf" srcId="{6420E800-6C2F-0B49-92D0-97FFE7379F0D}" destId="{15484B8E-06BD-8A41-AB71-CEE9A52812B2}" srcOrd="1" destOrd="0" presId="urn:microsoft.com/office/officeart/2005/8/layout/default"/>
    <dgm:cxn modelId="{EC6B828B-34BF-7442-AE2E-1D4459D66446}" type="presParOf" srcId="{6420E800-6C2F-0B49-92D0-97FFE7379F0D}" destId="{87024AA4-7E3F-C149-8EC2-515465B0C7F6}" srcOrd="2" destOrd="0" presId="urn:microsoft.com/office/officeart/2005/8/layout/default"/>
    <dgm:cxn modelId="{F228569A-AE85-9447-A6E7-17195FDB1526}" type="presParOf" srcId="{6420E800-6C2F-0B49-92D0-97FFE7379F0D}" destId="{785BF877-A08B-4B4F-93EA-7A0FE19EDC7C}" srcOrd="3" destOrd="0" presId="urn:microsoft.com/office/officeart/2005/8/layout/default"/>
    <dgm:cxn modelId="{6E49E82E-EAFD-9F4E-B8C1-4BEF1EBC9035}" type="presParOf" srcId="{6420E800-6C2F-0B49-92D0-97FFE7379F0D}" destId="{09D87282-B612-664F-8090-23283E4BAC7A}" srcOrd="4" destOrd="0" presId="urn:microsoft.com/office/officeart/2005/8/layout/default"/>
    <dgm:cxn modelId="{6D047276-7340-5748-8288-7B9DD24E8DEA}" type="presParOf" srcId="{6420E800-6C2F-0B49-92D0-97FFE7379F0D}" destId="{E776DEC7-F629-A74D-985D-599DF7DE3493}" srcOrd="5" destOrd="0" presId="urn:microsoft.com/office/officeart/2005/8/layout/default"/>
    <dgm:cxn modelId="{4367BB6C-4D44-214E-9C59-517F29D995F2}" type="presParOf" srcId="{6420E800-6C2F-0B49-92D0-97FFE7379F0D}" destId="{D7D50252-91D6-F149-A5FC-397CF089D9A7}" srcOrd="6" destOrd="0" presId="urn:microsoft.com/office/officeart/2005/8/layout/default"/>
    <dgm:cxn modelId="{1CE3E382-73F8-E147-8E5E-DBA90FF992A4}" type="presParOf" srcId="{6420E800-6C2F-0B49-92D0-97FFE7379F0D}" destId="{A55ED84B-1059-7A47-986D-E9019FDBA8AE}" srcOrd="7" destOrd="0" presId="urn:microsoft.com/office/officeart/2005/8/layout/default"/>
    <dgm:cxn modelId="{DC1445BE-0C41-E546-9399-5652483834DE}" type="presParOf" srcId="{6420E800-6C2F-0B49-92D0-97FFE7379F0D}" destId="{024127DD-770F-7E40-BAEA-3BBDE93C130B}" srcOrd="8" destOrd="0" presId="urn:microsoft.com/office/officeart/2005/8/layout/default"/>
    <dgm:cxn modelId="{F0F69B8E-3590-2142-95EB-59399074CFC2}" type="presParOf" srcId="{6420E800-6C2F-0B49-92D0-97FFE7379F0D}" destId="{7E04A09F-8FBA-4941-A243-44C12F1002A4}" srcOrd="9" destOrd="0" presId="urn:microsoft.com/office/officeart/2005/8/layout/default"/>
    <dgm:cxn modelId="{9FBC4104-27A4-4A40-AB08-B6E26B3A3874}" type="presParOf" srcId="{6420E800-6C2F-0B49-92D0-97FFE7379F0D}" destId="{1DB7A2EC-E5A4-B949-B109-8CDBDFBE7313}" srcOrd="10" destOrd="0" presId="urn:microsoft.com/office/officeart/2005/8/layout/default"/>
    <dgm:cxn modelId="{4A405DDE-EBB0-1F4F-833A-6A810C9D9C1F}" type="presParOf" srcId="{6420E800-6C2F-0B49-92D0-97FFE7379F0D}" destId="{D0C37D83-47D8-6F4E-9431-E29165A77DBF}" srcOrd="11" destOrd="0" presId="urn:microsoft.com/office/officeart/2005/8/layout/default"/>
    <dgm:cxn modelId="{C6164EE1-902C-7346-AD15-8B96429EAD5E}" type="presParOf" srcId="{6420E800-6C2F-0B49-92D0-97FFE7379F0D}" destId="{8E0BDD0E-F6D6-EA4D-822E-5EF9863D8BD3}" srcOrd="12" destOrd="0" presId="urn:microsoft.com/office/officeart/2005/8/layout/default"/>
    <dgm:cxn modelId="{46C63C8C-20D4-0449-8A20-F53BC82AF3A0}" type="presParOf" srcId="{6420E800-6C2F-0B49-92D0-97FFE7379F0D}" destId="{2A04CE5F-05AB-8546-A427-9D3E9DA5F620}" srcOrd="13" destOrd="0" presId="urn:microsoft.com/office/officeart/2005/8/layout/default"/>
    <dgm:cxn modelId="{6249856D-6065-3943-B2CE-76C1C3492ED8}" type="presParOf" srcId="{6420E800-6C2F-0B49-92D0-97FFE7379F0D}" destId="{ED089B69-0611-4C48-B358-0FCB9D72B76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B0F8DA-1B4A-4BF9-AD5D-5DB11252B80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C8DE1C-F6FE-4A99-995A-99CBE22F015C}">
      <dgm:prSet/>
      <dgm:spPr/>
      <dgm:t>
        <a:bodyPr/>
        <a:lstStyle/>
        <a:p>
          <a:r>
            <a:rPr lang="en-IN" b="1" dirty="0"/>
            <a:t>Challenges in Healthcare Imaging</a:t>
          </a:r>
          <a:endParaRPr lang="en-US" b="1" dirty="0"/>
        </a:p>
      </dgm:t>
    </dgm:pt>
    <dgm:pt modelId="{619BF684-FD61-4AAE-970B-0881F8F5EFFC}" type="parTrans" cxnId="{1A46767B-DB62-43EF-BBBF-DCD9EAD9F153}">
      <dgm:prSet/>
      <dgm:spPr/>
      <dgm:t>
        <a:bodyPr/>
        <a:lstStyle/>
        <a:p>
          <a:endParaRPr lang="en-US"/>
        </a:p>
      </dgm:t>
    </dgm:pt>
    <dgm:pt modelId="{807001C2-EA14-454C-B58C-82A7EC202444}" type="sibTrans" cxnId="{1A46767B-DB62-43EF-BBBF-DCD9EAD9F153}">
      <dgm:prSet/>
      <dgm:spPr/>
      <dgm:t>
        <a:bodyPr/>
        <a:lstStyle/>
        <a:p>
          <a:endParaRPr lang="en-US"/>
        </a:p>
      </dgm:t>
    </dgm:pt>
    <dgm:pt modelId="{CC6D4FC2-7D25-4C60-8FBC-FBD715935E96}">
      <dgm:prSet/>
      <dgm:spPr/>
      <dgm:t>
        <a:bodyPr/>
        <a:lstStyle/>
        <a:p>
          <a:r>
            <a:rPr lang="en-IN" b="0" dirty="0"/>
            <a:t>Radiologists manually interpret thousands of X-rays daily.</a:t>
          </a:r>
          <a:endParaRPr lang="en-US" b="0" dirty="0"/>
        </a:p>
      </dgm:t>
    </dgm:pt>
    <dgm:pt modelId="{A4DB258A-F18D-4197-BF44-30A5D833E997}" type="parTrans" cxnId="{9844E46C-BAC0-4E0C-AE2C-29B36ECCC025}">
      <dgm:prSet/>
      <dgm:spPr/>
      <dgm:t>
        <a:bodyPr/>
        <a:lstStyle/>
        <a:p>
          <a:endParaRPr lang="en-US"/>
        </a:p>
      </dgm:t>
    </dgm:pt>
    <dgm:pt modelId="{0B9DE470-F6BA-4F68-B18E-613389BAC88F}" type="sibTrans" cxnId="{9844E46C-BAC0-4E0C-AE2C-29B36ECCC025}">
      <dgm:prSet/>
      <dgm:spPr/>
      <dgm:t>
        <a:bodyPr/>
        <a:lstStyle/>
        <a:p>
          <a:endParaRPr lang="en-US"/>
        </a:p>
      </dgm:t>
    </dgm:pt>
    <dgm:pt modelId="{5BAAF65C-52A7-49B1-A9D1-9D10E4009837}">
      <dgm:prSet/>
      <dgm:spPr/>
      <dgm:t>
        <a:bodyPr/>
        <a:lstStyle/>
        <a:p>
          <a:r>
            <a:rPr lang="en-IN" b="0" dirty="0"/>
            <a:t>High workload increases the chance of misdiagnosis.</a:t>
          </a:r>
          <a:endParaRPr lang="en-US" b="0" dirty="0"/>
        </a:p>
      </dgm:t>
    </dgm:pt>
    <dgm:pt modelId="{545CF59C-0009-4A11-A87A-A6E38BA5D7BA}" type="parTrans" cxnId="{3155460B-0B5F-42F3-B1B9-5215F8203457}">
      <dgm:prSet/>
      <dgm:spPr/>
      <dgm:t>
        <a:bodyPr/>
        <a:lstStyle/>
        <a:p>
          <a:endParaRPr lang="en-US"/>
        </a:p>
      </dgm:t>
    </dgm:pt>
    <dgm:pt modelId="{27C5A4B2-EB87-45A7-8246-D27A22DF0097}" type="sibTrans" cxnId="{3155460B-0B5F-42F3-B1B9-5215F8203457}">
      <dgm:prSet/>
      <dgm:spPr/>
      <dgm:t>
        <a:bodyPr/>
        <a:lstStyle/>
        <a:p>
          <a:endParaRPr lang="en-US"/>
        </a:p>
      </dgm:t>
    </dgm:pt>
    <dgm:pt modelId="{98D5BBEF-5FC7-4837-AE95-68A4C8679E7E}">
      <dgm:prSet/>
      <dgm:spPr/>
      <dgm:t>
        <a:bodyPr/>
        <a:lstStyle/>
        <a:p>
          <a:r>
            <a:rPr lang="en-IN" b="0" dirty="0"/>
            <a:t>Lack of AI-based solutions for automated radiology reports.</a:t>
          </a:r>
          <a:endParaRPr lang="en-US" b="0" dirty="0"/>
        </a:p>
      </dgm:t>
    </dgm:pt>
    <dgm:pt modelId="{A6144AB8-27D3-453E-B4AF-6C080F07DE63}" type="parTrans" cxnId="{8799FE61-C698-40AF-909A-528869603A9E}">
      <dgm:prSet/>
      <dgm:spPr/>
      <dgm:t>
        <a:bodyPr/>
        <a:lstStyle/>
        <a:p>
          <a:endParaRPr lang="en-US"/>
        </a:p>
      </dgm:t>
    </dgm:pt>
    <dgm:pt modelId="{E50078BD-4040-4473-ADC8-18AEB07997ED}" type="sibTrans" cxnId="{8799FE61-C698-40AF-909A-528869603A9E}">
      <dgm:prSet/>
      <dgm:spPr/>
      <dgm:t>
        <a:bodyPr/>
        <a:lstStyle/>
        <a:p>
          <a:endParaRPr lang="en-US"/>
        </a:p>
      </dgm:t>
    </dgm:pt>
    <dgm:pt modelId="{6B6B5A97-F773-4FC3-B8C3-58645020E810}">
      <dgm:prSet/>
      <dgm:spPr/>
      <dgm:t>
        <a:bodyPr/>
        <a:lstStyle/>
        <a:p>
          <a:r>
            <a:rPr lang="en-IN" b="1" dirty="0"/>
            <a:t>Proposed Solution</a:t>
          </a:r>
          <a:endParaRPr lang="en-US" dirty="0"/>
        </a:p>
      </dgm:t>
    </dgm:pt>
    <dgm:pt modelId="{4F7EE1DF-A16B-4C2A-8BA5-7B9F1BF9DC6D}" type="parTrans" cxnId="{C0F899EC-3518-47F2-82CE-5657B5026EA4}">
      <dgm:prSet/>
      <dgm:spPr/>
      <dgm:t>
        <a:bodyPr/>
        <a:lstStyle/>
        <a:p>
          <a:endParaRPr lang="en-US"/>
        </a:p>
      </dgm:t>
    </dgm:pt>
    <dgm:pt modelId="{37C0AA14-D306-4313-8D2E-31B617820265}" type="sibTrans" cxnId="{C0F899EC-3518-47F2-82CE-5657B5026EA4}">
      <dgm:prSet/>
      <dgm:spPr/>
      <dgm:t>
        <a:bodyPr/>
        <a:lstStyle/>
        <a:p>
          <a:endParaRPr lang="en-US"/>
        </a:p>
      </dgm:t>
    </dgm:pt>
    <dgm:pt modelId="{09ED1A4E-D037-4872-A357-595981AD27D7}">
      <dgm:prSet/>
      <dgm:spPr/>
      <dgm:t>
        <a:bodyPr/>
        <a:lstStyle/>
        <a:p>
          <a:r>
            <a:rPr lang="en-IN" b="0" dirty="0"/>
            <a:t>Develop an AI-powered system to automate X-ray report generation.</a:t>
          </a:r>
          <a:endParaRPr lang="en-US" b="0" dirty="0"/>
        </a:p>
      </dgm:t>
    </dgm:pt>
    <dgm:pt modelId="{276795BB-D8B2-4221-A6FC-BB55861E61B1}" type="parTrans" cxnId="{006833E9-C0C6-4D98-AD95-DB5E9314BABC}">
      <dgm:prSet/>
      <dgm:spPr/>
      <dgm:t>
        <a:bodyPr/>
        <a:lstStyle/>
        <a:p>
          <a:endParaRPr lang="en-US"/>
        </a:p>
      </dgm:t>
    </dgm:pt>
    <dgm:pt modelId="{03F54CBA-57FF-4553-B5CE-6E76E6C1791A}" type="sibTrans" cxnId="{006833E9-C0C6-4D98-AD95-DB5E9314BABC}">
      <dgm:prSet/>
      <dgm:spPr/>
      <dgm:t>
        <a:bodyPr/>
        <a:lstStyle/>
        <a:p>
          <a:endParaRPr lang="en-US"/>
        </a:p>
      </dgm:t>
    </dgm:pt>
    <dgm:pt modelId="{D07AEF5C-07D7-40DB-9152-CAC13ED29766}">
      <dgm:prSet/>
      <dgm:spPr/>
      <dgm:t>
        <a:bodyPr/>
        <a:lstStyle/>
        <a:p>
          <a:r>
            <a:rPr lang="en-IN" b="0" dirty="0"/>
            <a:t>Use deep learning to detect diseases and generate textual impressions.</a:t>
          </a:r>
          <a:endParaRPr lang="en-US" b="0" dirty="0"/>
        </a:p>
      </dgm:t>
    </dgm:pt>
    <dgm:pt modelId="{23B4956B-15E5-4BB1-9A00-32D698BA9860}" type="parTrans" cxnId="{277CB649-7123-4691-9F7A-A2D6652B05AB}">
      <dgm:prSet/>
      <dgm:spPr/>
      <dgm:t>
        <a:bodyPr/>
        <a:lstStyle/>
        <a:p>
          <a:endParaRPr lang="en-US"/>
        </a:p>
      </dgm:t>
    </dgm:pt>
    <dgm:pt modelId="{601EE71C-4FE8-4238-BE3B-42211F3FB4D3}" type="sibTrans" cxnId="{277CB649-7123-4691-9F7A-A2D6652B05AB}">
      <dgm:prSet/>
      <dgm:spPr/>
      <dgm:t>
        <a:bodyPr/>
        <a:lstStyle/>
        <a:p>
          <a:endParaRPr lang="en-US"/>
        </a:p>
      </dgm:t>
    </dgm:pt>
    <dgm:pt modelId="{5CD4000B-BFD8-8F4A-9203-B72E5F39B30C}" type="pres">
      <dgm:prSet presAssocID="{99B0F8DA-1B4A-4BF9-AD5D-5DB11252B804}" presName="diagram" presStyleCnt="0">
        <dgm:presLayoutVars>
          <dgm:dir/>
          <dgm:resizeHandles val="exact"/>
        </dgm:presLayoutVars>
      </dgm:prSet>
      <dgm:spPr/>
    </dgm:pt>
    <dgm:pt modelId="{E35EE176-2A3C-4344-B7CA-5F74AB2F7C41}" type="pres">
      <dgm:prSet presAssocID="{75C8DE1C-F6FE-4A99-995A-99CBE22F015C}" presName="node" presStyleLbl="node1" presStyleIdx="0" presStyleCnt="7">
        <dgm:presLayoutVars>
          <dgm:bulletEnabled val="1"/>
        </dgm:presLayoutVars>
      </dgm:prSet>
      <dgm:spPr/>
    </dgm:pt>
    <dgm:pt modelId="{C3F75D9A-4B0F-DE4C-A107-BBBC9563350E}" type="pres">
      <dgm:prSet presAssocID="{807001C2-EA14-454C-B58C-82A7EC202444}" presName="sibTrans" presStyleCnt="0"/>
      <dgm:spPr/>
    </dgm:pt>
    <dgm:pt modelId="{0AB45B26-2985-5A4C-8D50-3943C3316790}" type="pres">
      <dgm:prSet presAssocID="{CC6D4FC2-7D25-4C60-8FBC-FBD715935E96}" presName="node" presStyleLbl="node1" presStyleIdx="1" presStyleCnt="7">
        <dgm:presLayoutVars>
          <dgm:bulletEnabled val="1"/>
        </dgm:presLayoutVars>
      </dgm:prSet>
      <dgm:spPr/>
    </dgm:pt>
    <dgm:pt modelId="{DE257559-50A6-B34C-B479-E594F5B3CD99}" type="pres">
      <dgm:prSet presAssocID="{0B9DE470-F6BA-4F68-B18E-613389BAC88F}" presName="sibTrans" presStyleCnt="0"/>
      <dgm:spPr/>
    </dgm:pt>
    <dgm:pt modelId="{405DF0A1-23E5-6643-B9B5-7E8A29600346}" type="pres">
      <dgm:prSet presAssocID="{5BAAF65C-52A7-49B1-A9D1-9D10E4009837}" presName="node" presStyleLbl="node1" presStyleIdx="2" presStyleCnt="7">
        <dgm:presLayoutVars>
          <dgm:bulletEnabled val="1"/>
        </dgm:presLayoutVars>
      </dgm:prSet>
      <dgm:spPr/>
    </dgm:pt>
    <dgm:pt modelId="{B78F6459-64B2-AC4E-ABD6-00B6CFA17619}" type="pres">
      <dgm:prSet presAssocID="{27C5A4B2-EB87-45A7-8246-D27A22DF0097}" presName="sibTrans" presStyleCnt="0"/>
      <dgm:spPr/>
    </dgm:pt>
    <dgm:pt modelId="{AC85E21E-5357-7442-956B-3F7E4F0E9AD6}" type="pres">
      <dgm:prSet presAssocID="{98D5BBEF-5FC7-4837-AE95-68A4C8679E7E}" presName="node" presStyleLbl="node1" presStyleIdx="3" presStyleCnt="7">
        <dgm:presLayoutVars>
          <dgm:bulletEnabled val="1"/>
        </dgm:presLayoutVars>
      </dgm:prSet>
      <dgm:spPr/>
    </dgm:pt>
    <dgm:pt modelId="{3E805575-D2B2-6943-8A2D-9BC19E5637F0}" type="pres">
      <dgm:prSet presAssocID="{E50078BD-4040-4473-ADC8-18AEB07997ED}" presName="sibTrans" presStyleCnt="0"/>
      <dgm:spPr/>
    </dgm:pt>
    <dgm:pt modelId="{99B28005-9B40-AB40-A40D-CA0F3205844E}" type="pres">
      <dgm:prSet presAssocID="{6B6B5A97-F773-4FC3-B8C3-58645020E810}" presName="node" presStyleLbl="node1" presStyleIdx="4" presStyleCnt="7">
        <dgm:presLayoutVars>
          <dgm:bulletEnabled val="1"/>
        </dgm:presLayoutVars>
      </dgm:prSet>
      <dgm:spPr/>
    </dgm:pt>
    <dgm:pt modelId="{1E9CF506-9A2E-894F-B0DD-51D22EE30346}" type="pres">
      <dgm:prSet presAssocID="{37C0AA14-D306-4313-8D2E-31B617820265}" presName="sibTrans" presStyleCnt="0"/>
      <dgm:spPr/>
    </dgm:pt>
    <dgm:pt modelId="{4A755B1A-2E81-0D4B-B3ED-637479A855A4}" type="pres">
      <dgm:prSet presAssocID="{09ED1A4E-D037-4872-A357-595981AD27D7}" presName="node" presStyleLbl="node1" presStyleIdx="5" presStyleCnt="7">
        <dgm:presLayoutVars>
          <dgm:bulletEnabled val="1"/>
        </dgm:presLayoutVars>
      </dgm:prSet>
      <dgm:spPr/>
    </dgm:pt>
    <dgm:pt modelId="{7A9A627B-564A-2048-BB18-61EB40159D7A}" type="pres">
      <dgm:prSet presAssocID="{03F54CBA-57FF-4553-B5CE-6E76E6C1791A}" presName="sibTrans" presStyleCnt="0"/>
      <dgm:spPr/>
    </dgm:pt>
    <dgm:pt modelId="{F3D67E74-FB87-AC4C-81BA-55928C3AD982}" type="pres">
      <dgm:prSet presAssocID="{D07AEF5C-07D7-40DB-9152-CAC13ED29766}" presName="node" presStyleLbl="node1" presStyleIdx="6" presStyleCnt="7">
        <dgm:presLayoutVars>
          <dgm:bulletEnabled val="1"/>
        </dgm:presLayoutVars>
      </dgm:prSet>
      <dgm:spPr/>
    </dgm:pt>
  </dgm:ptLst>
  <dgm:cxnLst>
    <dgm:cxn modelId="{3155460B-0B5F-42F3-B1B9-5215F8203457}" srcId="{99B0F8DA-1B4A-4BF9-AD5D-5DB11252B804}" destId="{5BAAF65C-52A7-49B1-A9D1-9D10E4009837}" srcOrd="2" destOrd="0" parTransId="{545CF59C-0009-4A11-A87A-A6E38BA5D7BA}" sibTransId="{27C5A4B2-EB87-45A7-8246-D27A22DF0097}"/>
    <dgm:cxn modelId="{F43ED342-DD71-5940-9D92-3672817C0088}" type="presOf" srcId="{09ED1A4E-D037-4872-A357-595981AD27D7}" destId="{4A755B1A-2E81-0D4B-B3ED-637479A855A4}" srcOrd="0" destOrd="0" presId="urn:microsoft.com/office/officeart/2005/8/layout/default"/>
    <dgm:cxn modelId="{277CB649-7123-4691-9F7A-A2D6652B05AB}" srcId="{99B0F8DA-1B4A-4BF9-AD5D-5DB11252B804}" destId="{D07AEF5C-07D7-40DB-9152-CAC13ED29766}" srcOrd="6" destOrd="0" parTransId="{23B4956B-15E5-4BB1-9A00-32D698BA9860}" sibTransId="{601EE71C-4FE8-4238-BE3B-42211F3FB4D3}"/>
    <dgm:cxn modelId="{FD635050-0896-294F-8D94-EFA11F71FC3C}" type="presOf" srcId="{6B6B5A97-F773-4FC3-B8C3-58645020E810}" destId="{99B28005-9B40-AB40-A40D-CA0F3205844E}" srcOrd="0" destOrd="0" presId="urn:microsoft.com/office/officeart/2005/8/layout/default"/>
    <dgm:cxn modelId="{017CD55B-BD66-1E41-8DF8-6FA9F2F161EB}" type="presOf" srcId="{5BAAF65C-52A7-49B1-A9D1-9D10E4009837}" destId="{405DF0A1-23E5-6643-B9B5-7E8A29600346}" srcOrd="0" destOrd="0" presId="urn:microsoft.com/office/officeart/2005/8/layout/default"/>
    <dgm:cxn modelId="{AD374860-1BF5-7542-88E4-41D0F1D26C0C}" type="presOf" srcId="{75C8DE1C-F6FE-4A99-995A-99CBE22F015C}" destId="{E35EE176-2A3C-4344-B7CA-5F74AB2F7C41}" srcOrd="0" destOrd="0" presId="urn:microsoft.com/office/officeart/2005/8/layout/default"/>
    <dgm:cxn modelId="{8799FE61-C698-40AF-909A-528869603A9E}" srcId="{99B0F8DA-1B4A-4BF9-AD5D-5DB11252B804}" destId="{98D5BBEF-5FC7-4837-AE95-68A4C8679E7E}" srcOrd="3" destOrd="0" parTransId="{A6144AB8-27D3-453E-B4AF-6C080F07DE63}" sibTransId="{E50078BD-4040-4473-ADC8-18AEB07997ED}"/>
    <dgm:cxn modelId="{9844E46C-BAC0-4E0C-AE2C-29B36ECCC025}" srcId="{99B0F8DA-1B4A-4BF9-AD5D-5DB11252B804}" destId="{CC6D4FC2-7D25-4C60-8FBC-FBD715935E96}" srcOrd="1" destOrd="0" parTransId="{A4DB258A-F18D-4197-BF44-30A5D833E997}" sibTransId="{0B9DE470-F6BA-4F68-B18E-613389BAC88F}"/>
    <dgm:cxn modelId="{1A46767B-DB62-43EF-BBBF-DCD9EAD9F153}" srcId="{99B0F8DA-1B4A-4BF9-AD5D-5DB11252B804}" destId="{75C8DE1C-F6FE-4A99-995A-99CBE22F015C}" srcOrd="0" destOrd="0" parTransId="{619BF684-FD61-4AAE-970B-0881F8F5EFFC}" sibTransId="{807001C2-EA14-454C-B58C-82A7EC202444}"/>
    <dgm:cxn modelId="{14658881-582D-9145-92E6-6E36249FEB1A}" type="presOf" srcId="{98D5BBEF-5FC7-4837-AE95-68A4C8679E7E}" destId="{AC85E21E-5357-7442-956B-3F7E4F0E9AD6}" srcOrd="0" destOrd="0" presId="urn:microsoft.com/office/officeart/2005/8/layout/default"/>
    <dgm:cxn modelId="{006833E9-C0C6-4D98-AD95-DB5E9314BABC}" srcId="{99B0F8DA-1B4A-4BF9-AD5D-5DB11252B804}" destId="{09ED1A4E-D037-4872-A357-595981AD27D7}" srcOrd="5" destOrd="0" parTransId="{276795BB-D8B2-4221-A6FC-BB55861E61B1}" sibTransId="{03F54CBA-57FF-4553-B5CE-6E76E6C1791A}"/>
    <dgm:cxn modelId="{C0F899EC-3518-47F2-82CE-5657B5026EA4}" srcId="{99B0F8DA-1B4A-4BF9-AD5D-5DB11252B804}" destId="{6B6B5A97-F773-4FC3-B8C3-58645020E810}" srcOrd="4" destOrd="0" parTransId="{4F7EE1DF-A16B-4C2A-8BA5-7B9F1BF9DC6D}" sibTransId="{37C0AA14-D306-4313-8D2E-31B617820265}"/>
    <dgm:cxn modelId="{15E86EEF-D6A0-0949-ACC2-753222EE9EAD}" type="presOf" srcId="{D07AEF5C-07D7-40DB-9152-CAC13ED29766}" destId="{F3D67E74-FB87-AC4C-81BA-55928C3AD982}" srcOrd="0" destOrd="0" presId="urn:microsoft.com/office/officeart/2005/8/layout/default"/>
    <dgm:cxn modelId="{82B2F1F8-F8DD-D44E-96FB-FCA1234B5390}" type="presOf" srcId="{CC6D4FC2-7D25-4C60-8FBC-FBD715935E96}" destId="{0AB45B26-2985-5A4C-8D50-3943C3316790}" srcOrd="0" destOrd="0" presId="urn:microsoft.com/office/officeart/2005/8/layout/default"/>
    <dgm:cxn modelId="{1E5958FE-E4A4-134E-BE61-C930AD78D8C4}" type="presOf" srcId="{99B0F8DA-1B4A-4BF9-AD5D-5DB11252B804}" destId="{5CD4000B-BFD8-8F4A-9203-B72E5F39B30C}" srcOrd="0" destOrd="0" presId="urn:microsoft.com/office/officeart/2005/8/layout/default"/>
    <dgm:cxn modelId="{C51AC17D-2672-324B-8734-C531D5127EB6}" type="presParOf" srcId="{5CD4000B-BFD8-8F4A-9203-B72E5F39B30C}" destId="{E35EE176-2A3C-4344-B7CA-5F74AB2F7C41}" srcOrd="0" destOrd="0" presId="urn:microsoft.com/office/officeart/2005/8/layout/default"/>
    <dgm:cxn modelId="{A357AE69-71D2-1C44-8C3B-CCB773FDA8A4}" type="presParOf" srcId="{5CD4000B-BFD8-8F4A-9203-B72E5F39B30C}" destId="{C3F75D9A-4B0F-DE4C-A107-BBBC9563350E}" srcOrd="1" destOrd="0" presId="urn:microsoft.com/office/officeart/2005/8/layout/default"/>
    <dgm:cxn modelId="{03BF3D55-ABEB-854B-A899-F4C680A9139F}" type="presParOf" srcId="{5CD4000B-BFD8-8F4A-9203-B72E5F39B30C}" destId="{0AB45B26-2985-5A4C-8D50-3943C3316790}" srcOrd="2" destOrd="0" presId="urn:microsoft.com/office/officeart/2005/8/layout/default"/>
    <dgm:cxn modelId="{2DF1E6C3-6767-7D45-80A1-E47004AC1A89}" type="presParOf" srcId="{5CD4000B-BFD8-8F4A-9203-B72E5F39B30C}" destId="{DE257559-50A6-B34C-B479-E594F5B3CD99}" srcOrd="3" destOrd="0" presId="urn:microsoft.com/office/officeart/2005/8/layout/default"/>
    <dgm:cxn modelId="{E2008933-3EF3-5A4E-A04E-D38B0776D9F4}" type="presParOf" srcId="{5CD4000B-BFD8-8F4A-9203-B72E5F39B30C}" destId="{405DF0A1-23E5-6643-B9B5-7E8A29600346}" srcOrd="4" destOrd="0" presId="urn:microsoft.com/office/officeart/2005/8/layout/default"/>
    <dgm:cxn modelId="{527AC8AA-0FC7-314A-8D56-BF8BA4E2A644}" type="presParOf" srcId="{5CD4000B-BFD8-8F4A-9203-B72E5F39B30C}" destId="{B78F6459-64B2-AC4E-ABD6-00B6CFA17619}" srcOrd="5" destOrd="0" presId="urn:microsoft.com/office/officeart/2005/8/layout/default"/>
    <dgm:cxn modelId="{0832AC1F-0C77-A24C-82EC-BC435E40484F}" type="presParOf" srcId="{5CD4000B-BFD8-8F4A-9203-B72E5F39B30C}" destId="{AC85E21E-5357-7442-956B-3F7E4F0E9AD6}" srcOrd="6" destOrd="0" presId="urn:microsoft.com/office/officeart/2005/8/layout/default"/>
    <dgm:cxn modelId="{B169CD0C-A054-4B42-9391-916C5F63E2F5}" type="presParOf" srcId="{5CD4000B-BFD8-8F4A-9203-B72E5F39B30C}" destId="{3E805575-D2B2-6943-8A2D-9BC19E5637F0}" srcOrd="7" destOrd="0" presId="urn:microsoft.com/office/officeart/2005/8/layout/default"/>
    <dgm:cxn modelId="{36DAACD4-1A72-D44B-AB1E-057ABE349A7F}" type="presParOf" srcId="{5CD4000B-BFD8-8F4A-9203-B72E5F39B30C}" destId="{99B28005-9B40-AB40-A40D-CA0F3205844E}" srcOrd="8" destOrd="0" presId="urn:microsoft.com/office/officeart/2005/8/layout/default"/>
    <dgm:cxn modelId="{99F5EDBC-B4B3-AE43-919B-C6C028159A47}" type="presParOf" srcId="{5CD4000B-BFD8-8F4A-9203-B72E5F39B30C}" destId="{1E9CF506-9A2E-894F-B0DD-51D22EE30346}" srcOrd="9" destOrd="0" presId="urn:microsoft.com/office/officeart/2005/8/layout/default"/>
    <dgm:cxn modelId="{5FB4482F-C65E-0940-BB23-5C3B4CD4C619}" type="presParOf" srcId="{5CD4000B-BFD8-8F4A-9203-B72E5F39B30C}" destId="{4A755B1A-2E81-0D4B-B3ED-637479A855A4}" srcOrd="10" destOrd="0" presId="urn:microsoft.com/office/officeart/2005/8/layout/default"/>
    <dgm:cxn modelId="{D69E1EAA-CA2D-1746-B961-43561F67ABA5}" type="presParOf" srcId="{5CD4000B-BFD8-8F4A-9203-B72E5F39B30C}" destId="{7A9A627B-564A-2048-BB18-61EB40159D7A}" srcOrd="11" destOrd="0" presId="urn:microsoft.com/office/officeart/2005/8/layout/default"/>
    <dgm:cxn modelId="{AFEF80EE-6C65-254E-9C8A-1249894FAD5F}" type="presParOf" srcId="{5CD4000B-BFD8-8F4A-9203-B72E5F39B30C}" destId="{F3D67E74-FB87-AC4C-81BA-55928C3AD98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09A321-B057-4440-A9A4-8B0FF49CB1E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9D3D5E-4D0C-4469-ABDD-836F03AE99B7}">
      <dgm:prSet/>
      <dgm:spPr/>
      <dgm:t>
        <a:bodyPr/>
        <a:lstStyle/>
        <a:p>
          <a:r>
            <a:rPr lang="en-IN" b="0" dirty="0"/>
            <a:t>Develop and implement an AI model for chest X-ray interpretation.</a:t>
          </a:r>
          <a:endParaRPr lang="en-US" b="0" dirty="0"/>
        </a:p>
      </dgm:t>
    </dgm:pt>
    <dgm:pt modelId="{C30FDED0-93F3-4ED6-B9E4-1931A1482953}" type="parTrans" cxnId="{251B743D-76ED-4F6C-BC5D-1174F4863967}">
      <dgm:prSet/>
      <dgm:spPr/>
      <dgm:t>
        <a:bodyPr/>
        <a:lstStyle/>
        <a:p>
          <a:endParaRPr lang="en-US"/>
        </a:p>
      </dgm:t>
    </dgm:pt>
    <dgm:pt modelId="{5B4A29AC-EB7E-4F4B-8144-B2C364764A7D}" type="sibTrans" cxnId="{251B743D-76ED-4F6C-BC5D-1174F4863967}">
      <dgm:prSet/>
      <dgm:spPr/>
      <dgm:t>
        <a:bodyPr/>
        <a:lstStyle/>
        <a:p>
          <a:endParaRPr lang="en-US"/>
        </a:p>
      </dgm:t>
    </dgm:pt>
    <dgm:pt modelId="{A2DB8769-5C88-4C4C-9366-0B7F5106D99E}">
      <dgm:prSet/>
      <dgm:spPr/>
      <dgm:t>
        <a:bodyPr/>
        <a:lstStyle/>
        <a:p>
          <a:r>
            <a:rPr lang="en-IN" b="0" dirty="0"/>
            <a:t>Train CNN-RNN architecture to classify diseases and generate reports.</a:t>
          </a:r>
          <a:endParaRPr lang="en-US" b="0" dirty="0"/>
        </a:p>
      </dgm:t>
    </dgm:pt>
    <dgm:pt modelId="{699DDC60-EFB7-400F-B1CB-C0766D6E4FDC}" type="parTrans" cxnId="{5118CC26-D9BD-495F-A6D1-E58D214C8CED}">
      <dgm:prSet/>
      <dgm:spPr/>
      <dgm:t>
        <a:bodyPr/>
        <a:lstStyle/>
        <a:p>
          <a:endParaRPr lang="en-US"/>
        </a:p>
      </dgm:t>
    </dgm:pt>
    <dgm:pt modelId="{32A701DB-611F-4CE3-B4E6-32BAEDCD82F1}" type="sibTrans" cxnId="{5118CC26-D9BD-495F-A6D1-E58D214C8CED}">
      <dgm:prSet/>
      <dgm:spPr/>
      <dgm:t>
        <a:bodyPr/>
        <a:lstStyle/>
        <a:p>
          <a:endParaRPr lang="en-US"/>
        </a:p>
      </dgm:t>
    </dgm:pt>
    <dgm:pt modelId="{69529136-561E-43A3-B875-742BBD7D1B97}">
      <dgm:prSet/>
      <dgm:spPr/>
      <dgm:t>
        <a:bodyPr/>
        <a:lstStyle/>
        <a:p>
          <a:r>
            <a:rPr lang="en-IN" b="0" dirty="0"/>
            <a:t>Utilize Grad-CAM to provide explainability by highlighting affected regions.</a:t>
          </a:r>
          <a:endParaRPr lang="en-US" b="0" dirty="0"/>
        </a:p>
      </dgm:t>
    </dgm:pt>
    <dgm:pt modelId="{DCB8A456-A17D-44AA-89D6-4C528FD6A508}" type="parTrans" cxnId="{0517A207-0601-47E8-A4BF-D0A22005DB78}">
      <dgm:prSet/>
      <dgm:spPr/>
      <dgm:t>
        <a:bodyPr/>
        <a:lstStyle/>
        <a:p>
          <a:endParaRPr lang="en-US"/>
        </a:p>
      </dgm:t>
    </dgm:pt>
    <dgm:pt modelId="{E99C3005-95D4-4F7A-A7B9-AA0BC4B3BDFE}" type="sibTrans" cxnId="{0517A207-0601-47E8-A4BF-D0A22005DB78}">
      <dgm:prSet/>
      <dgm:spPr/>
      <dgm:t>
        <a:bodyPr/>
        <a:lstStyle/>
        <a:p>
          <a:endParaRPr lang="en-US"/>
        </a:p>
      </dgm:t>
    </dgm:pt>
    <dgm:pt modelId="{55B88D4D-C3D2-4C84-9436-9D07B22DB773}">
      <dgm:prSet/>
      <dgm:spPr/>
      <dgm:t>
        <a:bodyPr/>
        <a:lstStyle/>
        <a:p>
          <a:r>
            <a:rPr lang="en-IN" b="0" dirty="0"/>
            <a:t>Evaluate the model's accuracy using performance metrics.</a:t>
          </a:r>
          <a:endParaRPr lang="en-US" b="0" dirty="0"/>
        </a:p>
      </dgm:t>
    </dgm:pt>
    <dgm:pt modelId="{319189FD-C1B6-49A1-8403-52F460416CAE}" type="parTrans" cxnId="{73BC686A-AFB1-4B87-B4D9-6929712EF699}">
      <dgm:prSet/>
      <dgm:spPr/>
      <dgm:t>
        <a:bodyPr/>
        <a:lstStyle/>
        <a:p>
          <a:endParaRPr lang="en-US"/>
        </a:p>
      </dgm:t>
    </dgm:pt>
    <dgm:pt modelId="{42800451-9903-4D26-8297-CCDCD385EB3C}" type="sibTrans" cxnId="{73BC686A-AFB1-4B87-B4D9-6929712EF699}">
      <dgm:prSet/>
      <dgm:spPr/>
      <dgm:t>
        <a:bodyPr/>
        <a:lstStyle/>
        <a:p>
          <a:endParaRPr lang="en-US"/>
        </a:p>
      </dgm:t>
    </dgm:pt>
    <dgm:pt modelId="{3C321203-F473-412A-9E8E-FB603B640AEC}" type="pres">
      <dgm:prSet presAssocID="{2C09A321-B057-4440-A9A4-8B0FF49CB1EF}" presName="root" presStyleCnt="0">
        <dgm:presLayoutVars>
          <dgm:dir/>
          <dgm:resizeHandles val="exact"/>
        </dgm:presLayoutVars>
      </dgm:prSet>
      <dgm:spPr/>
    </dgm:pt>
    <dgm:pt modelId="{C4AC1400-5572-41EB-A05F-E58104DB5409}" type="pres">
      <dgm:prSet presAssocID="{2C09A321-B057-4440-A9A4-8B0FF49CB1EF}" presName="container" presStyleCnt="0">
        <dgm:presLayoutVars>
          <dgm:dir/>
          <dgm:resizeHandles val="exact"/>
        </dgm:presLayoutVars>
      </dgm:prSet>
      <dgm:spPr/>
    </dgm:pt>
    <dgm:pt modelId="{3AA4716A-9D40-41B7-AA91-6097893FA37F}" type="pres">
      <dgm:prSet presAssocID="{219D3D5E-4D0C-4469-ABDD-836F03AE99B7}" presName="compNode" presStyleCnt="0"/>
      <dgm:spPr/>
    </dgm:pt>
    <dgm:pt modelId="{23CD1E92-A701-48FD-9A79-224C7F2242DE}" type="pres">
      <dgm:prSet presAssocID="{219D3D5E-4D0C-4469-ABDD-836F03AE99B7}" presName="iconBgRect" presStyleLbl="bgShp" presStyleIdx="0" presStyleCnt="4"/>
      <dgm:spPr/>
    </dgm:pt>
    <dgm:pt modelId="{A4E1E1AE-09F8-405D-8332-A1E249E56AE5}" type="pres">
      <dgm:prSet presAssocID="{219D3D5E-4D0C-4469-ABDD-836F03AE99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D338871-501B-4ED3-B5DD-CE3ADC7CA5C8}" type="pres">
      <dgm:prSet presAssocID="{219D3D5E-4D0C-4469-ABDD-836F03AE99B7}" presName="spaceRect" presStyleCnt="0"/>
      <dgm:spPr/>
    </dgm:pt>
    <dgm:pt modelId="{3C29F084-0700-4DD0-B204-F253BAB1F239}" type="pres">
      <dgm:prSet presAssocID="{219D3D5E-4D0C-4469-ABDD-836F03AE99B7}" presName="textRect" presStyleLbl="revTx" presStyleIdx="0" presStyleCnt="4">
        <dgm:presLayoutVars>
          <dgm:chMax val="1"/>
          <dgm:chPref val="1"/>
        </dgm:presLayoutVars>
      </dgm:prSet>
      <dgm:spPr/>
    </dgm:pt>
    <dgm:pt modelId="{B3419594-6793-44BA-823F-ABDE7637AD1D}" type="pres">
      <dgm:prSet presAssocID="{5B4A29AC-EB7E-4F4B-8144-B2C364764A7D}" presName="sibTrans" presStyleLbl="sibTrans2D1" presStyleIdx="0" presStyleCnt="0"/>
      <dgm:spPr/>
    </dgm:pt>
    <dgm:pt modelId="{34FB4432-15C0-4621-AAAF-D422223CB891}" type="pres">
      <dgm:prSet presAssocID="{A2DB8769-5C88-4C4C-9366-0B7F5106D99E}" presName="compNode" presStyleCnt="0"/>
      <dgm:spPr/>
    </dgm:pt>
    <dgm:pt modelId="{48834909-1707-4ABE-A79E-00BF52687A97}" type="pres">
      <dgm:prSet presAssocID="{A2DB8769-5C88-4C4C-9366-0B7F5106D99E}" presName="iconBgRect" presStyleLbl="bgShp" presStyleIdx="1" presStyleCnt="4"/>
      <dgm:spPr/>
    </dgm:pt>
    <dgm:pt modelId="{74F6E2C3-EF06-47C4-8278-E7F898BDE76E}" type="pres">
      <dgm:prSet presAssocID="{A2DB8769-5C88-4C4C-9366-0B7F5106D9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5ACEE74A-52E4-49B1-9DF9-7D215F0C55EA}" type="pres">
      <dgm:prSet presAssocID="{A2DB8769-5C88-4C4C-9366-0B7F5106D99E}" presName="spaceRect" presStyleCnt="0"/>
      <dgm:spPr/>
    </dgm:pt>
    <dgm:pt modelId="{F2C575BC-74CC-4261-B074-41589BF7D9CA}" type="pres">
      <dgm:prSet presAssocID="{A2DB8769-5C88-4C4C-9366-0B7F5106D99E}" presName="textRect" presStyleLbl="revTx" presStyleIdx="1" presStyleCnt="4">
        <dgm:presLayoutVars>
          <dgm:chMax val="1"/>
          <dgm:chPref val="1"/>
        </dgm:presLayoutVars>
      </dgm:prSet>
      <dgm:spPr/>
    </dgm:pt>
    <dgm:pt modelId="{CDA912AD-31BB-4215-BB0C-6EFE8AB097EE}" type="pres">
      <dgm:prSet presAssocID="{32A701DB-611F-4CE3-B4E6-32BAEDCD82F1}" presName="sibTrans" presStyleLbl="sibTrans2D1" presStyleIdx="0" presStyleCnt="0"/>
      <dgm:spPr/>
    </dgm:pt>
    <dgm:pt modelId="{5A83A259-853D-4D16-9B3C-A448FF275285}" type="pres">
      <dgm:prSet presAssocID="{69529136-561E-43A3-B875-742BBD7D1B97}" presName="compNode" presStyleCnt="0"/>
      <dgm:spPr/>
    </dgm:pt>
    <dgm:pt modelId="{6C67F211-C6E6-4F55-B8CA-B520D1D01305}" type="pres">
      <dgm:prSet presAssocID="{69529136-561E-43A3-B875-742BBD7D1B97}" presName="iconBgRect" presStyleLbl="bgShp" presStyleIdx="2" presStyleCnt="4"/>
      <dgm:spPr/>
    </dgm:pt>
    <dgm:pt modelId="{6C9BB968-8492-448A-807A-F49ADA4D2CD0}" type="pres">
      <dgm:prSet presAssocID="{69529136-561E-43A3-B875-742BBD7D1B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D0E5C660-DE2B-4A55-99D1-548A36A6ACCC}" type="pres">
      <dgm:prSet presAssocID="{69529136-561E-43A3-B875-742BBD7D1B97}" presName="spaceRect" presStyleCnt="0"/>
      <dgm:spPr/>
    </dgm:pt>
    <dgm:pt modelId="{C1BEE51C-DBFA-4051-A355-5457D2A7F477}" type="pres">
      <dgm:prSet presAssocID="{69529136-561E-43A3-B875-742BBD7D1B97}" presName="textRect" presStyleLbl="revTx" presStyleIdx="2" presStyleCnt="4">
        <dgm:presLayoutVars>
          <dgm:chMax val="1"/>
          <dgm:chPref val="1"/>
        </dgm:presLayoutVars>
      </dgm:prSet>
      <dgm:spPr/>
    </dgm:pt>
    <dgm:pt modelId="{40E46428-DBDF-434B-8942-790EF9A9588C}" type="pres">
      <dgm:prSet presAssocID="{E99C3005-95D4-4F7A-A7B9-AA0BC4B3BDFE}" presName="sibTrans" presStyleLbl="sibTrans2D1" presStyleIdx="0" presStyleCnt="0"/>
      <dgm:spPr/>
    </dgm:pt>
    <dgm:pt modelId="{FFA1683C-2B7B-494E-B7B7-2E453D2CC2BB}" type="pres">
      <dgm:prSet presAssocID="{55B88D4D-C3D2-4C84-9436-9D07B22DB773}" presName="compNode" presStyleCnt="0"/>
      <dgm:spPr/>
    </dgm:pt>
    <dgm:pt modelId="{4CA8C31C-2651-4F5D-965F-20CDBEF30F8A}" type="pres">
      <dgm:prSet presAssocID="{55B88D4D-C3D2-4C84-9436-9D07B22DB773}" presName="iconBgRect" presStyleLbl="bgShp" presStyleIdx="3" presStyleCnt="4"/>
      <dgm:spPr/>
    </dgm:pt>
    <dgm:pt modelId="{C6585E98-8844-4421-9465-7957E2C89214}" type="pres">
      <dgm:prSet presAssocID="{55B88D4D-C3D2-4C84-9436-9D07B22DB7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7BA202-3C53-45DA-B229-04834BBA178D}" type="pres">
      <dgm:prSet presAssocID="{55B88D4D-C3D2-4C84-9436-9D07B22DB773}" presName="spaceRect" presStyleCnt="0"/>
      <dgm:spPr/>
    </dgm:pt>
    <dgm:pt modelId="{B6111FCB-BB05-4093-B693-F4B04DF41294}" type="pres">
      <dgm:prSet presAssocID="{55B88D4D-C3D2-4C84-9436-9D07B22DB7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17A207-0601-47E8-A4BF-D0A22005DB78}" srcId="{2C09A321-B057-4440-A9A4-8B0FF49CB1EF}" destId="{69529136-561E-43A3-B875-742BBD7D1B97}" srcOrd="2" destOrd="0" parTransId="{DCB8A456-A17D-44AA-89D6-4C528FD6A508}" sibTransId="{E99C3005-95D4-4F7A-A7B9-AA0BC4B3BDFE}"/>
    <dgm:cxn modelId="{5118CC26-D9BD-495F-A6D1-E58D214C8CED}" srcId="{2C09A321-B057-4440-A9A4-8B0FF49CB1EF}" destId="{A2DB8769-5C88-4C4C-9366-0B7F5106D99E}" srcOrd="1" destOrd="0" parTransId="{699DDC60-EFB7-400F-B1CB-C0766D6E4FDC}" sibTransId="{32A701DB-611F-4CE3-B4E6-32BAEDCD82F1}"/>
    <dgm:cxn modelId="{251B743D-76ED-4F6C-BC5D-1174F4863967}" srcId="{2C09A321-B057-4440-A9A4-8B0FF49CB1EF}" destId="{219D3D5E-4D0C-4469-ABDD-836F03AE99B7}" srcOrd="0" destOrd="0" parTransId="{C30FDED0-93F3-4ED6-B9E4-1931A1482953}" sibTransId="{5B4A29AC-EB7E-4F4B-8144-B2C364764A7D}"/>
    <dgm:cxn modelId="{47C52449-F4E2-428C-BFE3-521BC358F714}" type="presOf" srcId="{55B88D4D-C3D2-4C84-9436-9D07B22DB773}" destId="{B6111FCB-BB05-4093-B693-F4B04DF41294}" srcOrd="0" destOrd="0" presId="urn:microsoft.com/office/officeart/2018/2/layout/IconCircleList"/>
    <dgm:cxn modelId="{3481154F-6959-44FC-B32B-9F3D0B220D48}" type="presOf" srcId="{2C09A321-B057-4440-A9A4-8B0FF49CB1EF}" destId="{3C321203-F473-412A-9E8E-FB603B640AEC}" srcOrd="0" destOrd="0" presId="urn:microsoft.com/office/officeart/2018/2/layout/IconCircleList"/>
    <dgm:cxn modelId="{172AF65F-9CDF-43CC-A8D8-3817FF3612B4}" type="presOf" srcId="{69529136-561E-43A3-B875-742BBD7D1B97}" destId="{C1BEE51C-DBFA-4051-A355-5457D2A7F477}" srcOrd="0" destOrd="0" presId="urn:microsoft.com/office/officeart/2018/2/layout/IconCircleList"/>
    <dgm:cxn modelId="{73BC686A-AFB1-4B87-B4D9-6929712EF699}" srcId="{2C09A321-B057-4440-A9A4-8B0FF49CB1EF}" destId="{55B88D4D-C3D2-4C84-9436-9D07B22DB773}" srcOrd="3" destOrd="0" parTransId="{319189FD-C1B6-49A1-8403-52F460416CAE}" sibTransId="{42800451-9903-4D26-8297-CCDCD385EB3C}"/>
    <dgm:cxn modelId="{2B971DAB-C7DC-4049-B100-D56468004729}" type="presOf" srcId="{E99C3005-95D4-4F7A-A7B9-AA0BC4B3BDFE}" destId="{40E46428-DBDF-434B-8942-790EF9A9588C}" srcOrd="0" destOrd="0" presId="urn:microsoft.com/office/officeart/2018/2/layout/IconCircleList"/>
    <dgm:cxn modelId="{6CFBECCF-6F34-4488-AF15-FD12ACED6FF0}" type="presOf" srcId="{5B4A29AC-EB7E-4F4B-8144-B2C364764A7D}" destId="{B3419594-6793-44BA-823F-ABDE7637AD1D}" srcOrd="0" destOrd="0" presId="urn:microsoft.com/office/officeart/2018/2/layout/IconCircleList"/>
    <dgm:cxn modelId="{F7C913E6-4D6D-44D6-B822-DFA16C980D14}" type="presOf" srcId="{A2DB8769-5C88-4C4C-9366-0B7F5106D99E}" destId="{F2C575BC-74CC-4261-B074-41589BF7D9CA}" srcOrd="0" destOrd="0" presId="urn:microsoft.com/office/officeart/2018/2/layout/IconCircleList"/>
    <dgm:cxn modelId="{0E0244E6-5E0C-496B-90D8-15F26FECED77}" type="presOf" srcId="{32A701DB-611F-4CE3-B4E6-32BAEDCD82F1}" destId="{CDA912AD-31BB-4215-BB0C-6EFE8AB097EE}" srcOrd="0" destOrd="0" presId="urn:microsoft.com/office/officeart/2018/2/layout/IconCircleList"/>
    <dgm:cxn modelId="{3C6A82FA-5C44-4653-9FC6-D01DD9FF733E}" type="presOf" srcId="{219D3D5E-4D0C-4469-ABDD-836F03AE99B7}" destId="{3C29F084-0700-4DD0-B204-F253BAB1F239}" srcOrd="0" destOrd="0" presId="urn:microsoft.com/office/officeart/2018/2/layout/IconCircleList"/>
    <dgm:cxn modelId="{81B1B6D6-1EF3-433D-B235-D2970760FC40}" type="presParOf" srcId="{3C321203-F473-412A-9E8E-FB603B640AEC}" destId="{C4AC1400-5572-41EB-A05F-E58104DB5409}" srcOrd="0" destOrd="0" presId="urn:microsoft.com/office/officeart/2018/2/layout/IconCircleList"/>
    <dgm:cxn modelId="{83D20221-5B50-4D9F-B9E5-977DB23B97D4}" type="presParOf" srcId="{C4AC1400-5572-41EB-A05F-E58104DB5409}" destId="{3AA4716A-9D40-41B7-AA91-6097893FA37F}" srcOrd="0" destOrd="0" presId="urn:microsoft.com/office/officeart/2018/2/layout/IconCircleList"/>
    <dgm:cxn modelId="{715D1CAE-04A5-4E14-88A6-AB29D1C39D1E}" type="presParOf" srcId="{3AA4716A-9D40-41B7-AA91-6097893FA37F}" destId="{23CD1E92-A701-48FD-9A79-224C7F2242DE}" srcOrd="0" destOrd="0" presId="urn:microsoft.com/office/officeart/2018/2/layout/IconCircleList"/>
    <dgm:cxn modelId="{9E46928A-0A19-4AF1-9B1E-CA32608D5A75}" type="presParOf" srcId="{3AA4716A-9D40-41B7-AA91-6097893FA37F}" destId="{A4E1E1AE-09F8-405D-8332-A1E249E56AE5}" srcOrd="1" destOrd="0" presId="urn:microsoft.com/office/officeart/2018/2/layout/IconCircleList"/>
    <dgm:cxn modelId="{DFA65DC0-C9D0-4475-A06E-ED412155D022}" type="presParOf" srcId="{3AA4716A-9D40-41B7-AA91-6097893FA37F}" destId="{9D338871-501B-4ED3-B5DD-CE3ADC7CA5C8}" srcOrd="2" destOrd="0" presId="urn:microsoft.com/office/officeart/2018/2/layout/IconCircleList"/>
    <dgm:cxn modelId="{061EE9C9-2296-458C-81BE-3D3F15F98B0B}" type="presParOf" srcId="{3AA4716A-9D40-41B7-AA91-6097893FA37F}" destId="{3C29F084-0700-4DD0-B204-F253BAB1F239}" srcOrd="3" destOrd="0" presId="urn:microsoft.com/office/officeart/2018/2/layout/IconCircleList"/>
    <dgm:cxn modelId="{D5DCE8B9-7392-4638-A4FF-69EAF790C82B}" type="presParOf" srcId="{C4AC1400-5572-41EB-A05F-E58104DB5409}" destId="{B3419594-6793-44BA-823F-ABDE7637AD1D}" srcOrd="1" destOrd="0" presId="urn:microsoft.com/office/officeart/2018/2/layout/IconCircleList"/>
    <dgm:cxn modelId="{9886C27E-D18C-4F5E-9F40-B3307DA0F3B9}" type="presParOf" srcId="{C4AC1400-5572-41EB-A05F-E58104DB5409}" destId="{34FB4432-15C0-4621-AAAF-D422223CB891}" srcOrd="2" destOrd="0" presId="urn:microsoft.com/office/officeart/2018/2/layout/IconCircleList"/>
    <dgm:cxn modelId="{A5B69625-66D8-421F-A38A-B275260310BD}" type="presParOf" srcId="{34FB4432-15C0-4621-AAAF-D422223CB891}" destId="{48834909-1707-4ABE-A79E-00BF52687A97}" srcOrd="0" destOrd="0" presId="urn:microsoft.com/office/officeart/2018/2/layout/IconCircleList"/>
    <dgm:cxn modelId="{AA059B2F-7C4E-4E7E-A7E6-130DB0CB71BA}" type="presParOf" srcId="{34FB4432-15C0-4621-AAAF-D422223CB891}" destId="{74F6E2C3-EF06-47C4-8278-E7F898BDE76E}" srcOrd="1" destOrd="0" presId="urn:microsoft.com/office/officeart/2018/2/layout/IconCircleList"/>
    <dgm:cxn modelId="{FF2E01C3-81D6-410A-8153-A12AFCD4230F}" type="presParOf" srcId="{34FB4432-15C0-4621-AAAF-D422223CB891}" destId="{5ACEE74A-52E4-49B1-9DF9-7D215F0C55EA}" srcOrd="2" destOrd="0" presId="urn:microsoft.com/office/officeart/2018/2/layout/IconCircleList"/>
    <dgm:cxn modelId="{3D533148-C235-499C-AFE9-C87AF63E0040}" type="presParOf" srcId="{34FB4432-15C0-4621-AAAF-D422223CB891}" destId="{F2C575BC-74CC-4261-B074-41589BF7D9CA}" srcOrd="3" destOrd="0" presId="urn:microsoft.com/office/officeart/2018/2/layout/IconCircleList"/>
    <dgm:cxn modelId="{F6966726-A33A-4F88-86E5-B046C977451C}" type="presParOf" srcId="{C4AC1400-5572-41EB-A05F-E58104DB5409}" destId="{CDA912AD-31BB-4215-BB0C-6EFE8AB097EE}" srcOrd="3" destOrd="0" presId="urn:microsoft.com/office/officeart/2018/2/layout/IconCircleList"/>
    <dgm:cxn modelId="{B8221ED0-AEE4-48A0-AF70-AAB870A77712}" type="presParOf" srcId="{C4AC1400-5572-41EB-A05F-E58104DB5409}" destId="{5A83A259-853D-4D16-9B3C-A448FF275285}" srcOrd="4" destOrd="0" presId="urn:microsoft.com/office/officeart/2018/2/layout/IconCircleList"/>
    <dgm:cxn modelId="{98781E46-5440-4FD8-B242-9A348ED3C5EA}" type="presParOf" srcId="{5A83A259-853D-4D16-9B3C-A448FF275285}" destId="{6C67F211-C6E6-4F55-B8CA-B520D1D01305}" srcOrd="0" destOrd="0" presId="urn:microsoft.com/office/officeart/2018/2/layout/IconCircleList"/>
    <dgm:cxn modelId="{1563300C-D520-43BC-A25D-F09F8F6092AD}" type="presParOf" srcId="{5A83A259-853D-4D16-9B3C-A448FF275285}" destId="{6C9BB968-8492-448A-807A-F49ADA4D2CD0}" srcOrd="1" destOrd="0" presId="urn:microsoft.com/office/officeart/2018/2/layout/IconCircleList"/>
    <dgm:cxn modelId="{2581DE5D-AC34-40F1-B356-57092D209B96}" type="presParOf" srcId="{5A83A259-853D-4D16-9B3C-A448FF275285}" destId="{D0E5C660-DE2B-4A55-99D1-548A36A6ACCC}" srcOrd="2" destOrd="0" presId="urn:microsoft.com/office/officeart/2018/2/layout/IconCircleList"/>
    <dgm:cxn modelId="{9F83073D-75B9-47A1-9DF4-28D367606CD8}" type="presParOf" srcId="{5A83A259-853D-4D16-9B3C-A448FF275285}" destId="{C1BEE51C-DBFA-4051-A355-5457D2A7F477}" srcOrd="3" destOrd="0" presId="urn:microsoft.com/office/officeart/2018/2/layout/IconCircleList"/>
    <dgm:cxn modelId="{4D36D2F3-E5CA-403A-976E-508B01E6A36A}" type="presParOf" srcId="{C4AC1400-5572-41EB-A05F-E58104DB5409}" destId="{40E46428-DBDF-434B-8942-790EF9A9588C}" srcOrd="5" destOrd="0" presId="urn:microsoft.com/office/officeart/2018/2/layout/IconCircleList"/>
    <dgm:cxn modelId="{5E0F677C-D37C-481B-B2CA-CED4B10C09B5}" type="presParOf" srcId="{C4AC1400-5572-41EB-A05F-E58104DB5409}" destId="{FFA1683C-2B7B-494E-B7B7-2E453D2CC2BB}" srcOrd="6" destOrd="0" presId="urn:microsoft.com/office/officeart/2018/2/layout/IconCircleList"/>
    <dgm:cxn modelId="{F85A0B11-8DDD-456A-BFF4-D747FBB8239C}" type="presParOf" srcId="{FFA1683C-2B7B-494E-B7B7-2E453D2CC2BB}" destId="{4CA8C31C-2651-4F5D-965F-20CDBEF30F8A}" srcOrd="0" destOrd="0" presId="urn:microsoft.com/office/officeart/2018/2/layout/IconCircleList"/>
    <dgm:cxn modelId="{0BF88FBB-0EE1-4B0A-94F4-F24203C9DE37}" type="presParOf" srcId="{FFA1683C-2B7B-494E-B7B7-2E453D2CC2BB}" destId="{C6585E98-8844-4421-9465-7957E2C89214}" srcOrd="1" destOrd="0" presId="urn:microsoft.com/office/officeart/2018/2/layout/IconCircleList"/>
    <dgm:cxn modelId="{2F1D06AC-B673-4AA4-A4AC-8EB926CB8476}" type="presParOf" srcId="{FFA1683C-2B7B-494E-B7B7-2E453D2CC2BB}" destId="{A17BA202-3C53-45DA-B229-04834BBA178D}" srcOrd="2" destOrd="0" presId="urn:microsoft.com/office/officeart/2018/2/layout/IconCircleList"/>
    <dgm:cxn modelId="{FF0B97E6-EC44-4FD7-BC66-2C43FD557F84}" type="presParOf" srcId="{FFA1683C-2B7B-494E-B7B7-2E453D2CC2BB}" destId="{B6111FCB-BB05-4093-B693-F4B04DF4129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0CDDB-F462-4855-A20D-41D3125E70A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9B8A37-9424-4C7A-941D-4DFD91DE25BC}">
      <dgm:prSet/>
      <dgm:spPr/>
      <dgm:t>
        <a:bodyPr/>
        <a:lstStyle/>
        <a:p>
          <a:r>
            <a:rPr lang="en-IN" b="1" dirty="0"/>
            <a:t>Image Input:</a:t>
          </a:r>
          <a:r>
            <a:rPr lang="en-IN" dirty="0"/>
            <a:t> User uploads an X-ray.</a:t>
          </a:r>
          <a:endParaRPr lang="en-US" dirty="0"/>
        </a:p>
      </dgm:t>
    </dgm:pt>
    <dgm:pt modelId="{EC9DB170-CE50-48E9-B8B1-6574B6275031}" type="parTrans" cxnId="{31D427FE-A5E9-48DA-AFDD-39FCD3135F16}">
      <dgm:prSet/>
      <dgm:spPr/>
      <dgm:t>
        <a:bodyPr/>
        <a:lstStyle/>
        <a:p>
          <a:endParaRPr lang="en-US"/>
        </a:p>
      </dgm:t>
    </dgm:pt>
    <dgm:pt modelId="{0E2531C3-146C-41AC-A3F7-33B8F1BDE6AA}" type="sibTrans" cxnId="{31D427FE-A5E9-48DA-AFDD-39FCD3135F16}">
      <dgm:prSet/>
      <dgm:spPr/>
      <dgm:t>
        <a:bodyPr/>
        <a:lstStyle/>
        <a:p>
          <a:endParaRPr lang="en-US" dirty="0"/>
        </a:p>
      </dgm:t>
    </dgm:pt>
    <dgm:pt modelId="{75925EB3-C91A-4EB8-B0B9-80B873A7898B}">
      <dgm:prSet/>
      <dgm:spPr/>
      <dgm:t>
        <a:bodyPr/>
        <a:lstStyle/>
        <a:p>
          <a:r>
            <a:rPr lang="en-IN" b="1" dirty="0"/>
            <a:t>Preprocessing:</a:t>
          </a:r>
          <a:r>
            <a:rPr lang="en-IN" dirty="0"/>
            <a:t> Image normalization &amp; resizing.</a:t>
          </a:r>
          <a:endParaRPr lang="en-US" dirty="0"/>
        </a:p>
      </dgm:t>
    </dgm:pt>
    <dgm:pt modelId="{FE3294AC-6FEE-4FE9-9B3D-740E98D2E3EC}" type="parTrans" cxnId="{5A2216A3-2009-4366-BAE8-1FC4EEC26AAA}">
      <dgm:prSet/>
      <dgm:spPr/>
      <dgm:t>
        <a:bodyPr/>
        <a:lstStyle/>
        <a:p>
          <a:endParaRPr lang="en-US"/>
        </a:p>
      </dgm:t>
    </dgm:pt>
    <dgm:pt modelId="{99380D75-B7F2-4498-9A2B-8B0A0FB0DB04}" type="sibTrans" cxnId="{5A2216A3-2009-4366-BAE8-1FC4EEC26AAA}">
      <dgm:prSet/>
      <dgm:spPr/>
      <dgm:t>
        <a:bodyPr/>
        <a:lstStyle/>
        <a:p>
          <a:endParaRPr lang="en-US" dirty="0"/>
        </a:p>
      </dgm:t>
    </dgm:pt>
    <dgm:pt modelId="{0AA667DC-5FAA-47D8-8E98-EA0624416042}">
      <dgm:prSet/>
      <dgm:spPr/>
      <dgm:t>
        <a:bodyPr/>
        <a:lstStyle/>
        <a:p>
          <a:r>
            <a:rPr lang="en-IN" b="1" dirty="0"/>
            <a:t>Feature Extraction (CNN):</a:t>
          </a:r>
          <a:r>
            <a:rPr lang="en-IN" dirty="0"/>
            <a:t> Deep learning model extracts important features.</a:t>
          </a:r>
          <a:endParaRPr lang="en-US" dirty="0"/>
        </a:p>
      </dgm:t>
    </dgm:pt>
    <dgm:pt modelId="{CC3B002B-354F-44DF-A8AD-4B328732CE74}" type="parTrans" cxnId="{DA022102-BA1B-44C5-A618-27CF6417A145}">
      <dgm:prSet/>
      <dgm:spPr/>
      <dgm:t>
        <a:bodyPr/>
        <a:lstStyle/>
        <a:p>
          <a:endParaRPr lang="en-US"/>
        </a:p>
      </dgm:t>
    </dgm:pt>
    <dgm:pt modelId="{D9545968-2C6D-4EFE-A599-C6BF60010BF3}" type="sibTrans" cxnId="{DA022102-BA1B-44C5-A618-27CF6417A145}">
      <dgm:prSet/>
      <dgm:spPr/>
      <dgm:t>
        <a:bodyPr/>
        <a:lstStyle/>
        <a:p>
          <a:endParaRPr lang="en-US" dirty="0"/>
        </a:p>
      </dgm:t>
    </dgm:pt>
    <dgm:pt modelId="{E26EDA94-9AC0-49C9-A33D-865E4C3641B6}">
      <dgm:prSet/>
      <dgm:spPr/>
      <dgm:t>
        <a:bodyPr/>
        <a:lstStyle/>
        <a:p>
          <a:r>
            <a:rPr lang="en-IN" b="1" dirty="0"/>
            <a:t>Disease Classification:</a:t>
          </a:r>
          <a:r>
            <a:rPr lang="en-IN" dirty="0"/>
            <a:t> Grad-CAM highlights key affected areas &amp; AI predicts disease.</a:t>
          </a:r>
          <a:endParaRPr lang="en-US" dirty="0"/>
        </a:p>
      </dgm:t>
    </dgm:pt>
    <dgm:pt modelId="{FEAC58C7-EB75-44FE-A13B-080403AFE5F6}" type="parTrans" cxnId="{4A3FEAEA-F830-4500-A1DA-E5223033561C}">
      <dgm:prSet/>
      <dgm:spPr/>
      <dgm:t>
        <a:bodyPr/>
        <a:lstStyle/>
        <a:p>
          <a:endParaRPr lang="en-US"/>
        </a:p>
      </dgm:t>
    </dgm:pt>
    <dgm:pt modelId="{B667064F-5FA2-4378-9628-FA53BA1628D5}" type="sibTrans" cxnId="{4A3FEAEA-F830-4500-A1DA-E5223033561C}">
      <dgm:prSet/>
      <dgm:spPr/>
      <dgm:t>
        <a:bodyPr/>
        <a:lstStyle/>
        <a:p>
          <a:endParaRPr lang="en-US" dirty="0"/>
        </a:p>
      </dgm:t>
    </dgm:pt>
    <dgm:pt modelId="{88BC2F6C-7391-4916-A12A-F3F25C031DD1}">
      <dgm:prSet/>
      <dgm:spPr/>
      <dgm:t>
        <a:bodyPr/>
        <a:lstStyle/>
        <a:p>
          <a:r>
            <a:rPr lang="en-IN" b="1" dirty="0"/>
            <a:t>Caption Generation (RNN):</a:t>
          </a:r>
          <a:r>
            <a:rPr lang="en-IN" dirty="0"/>
            <a:t> Textual impressions are generated based on image features.</a:t>
          </a:r>
          <a:endParaRPr lang="en-US" dirty="0"/>
        </a:p>
      </dgm:t>
    </dgm:pt>
    <dgm:pt modelId="{A060BAE3-9098-4FB5-95D4-950AA1F95B05}" type="parTrans" cxnId="{42BE2AED-8314-40A3-9CB2-4D8B1A038AF3}">
      <dgm:prSet/>
      <dgm:spPr/>
      <dgm:t>
        <a:bodyPr/>
        <a:lstStyle/>
        <a:p>
          <a:endParaRPr lang="en-US"/>
        </a:p>
      </dgm:t>
    </dgm:pt>
    <dgm:pt modelId="{9C75CFF7-1AD6-4C75-8983-E607C85C3BC4}" type="sibTrans" cxnId="{42BE2AED-8314-40A3-9CB2-4D8B1A038AF3}">
      <dgm:prSet/>
      <dgm:spPr/>
      <dgm:t>
        <a:bodyPr/>
        <a:lstStyle/>
        <a:p>
          <a:endParaRPr lang="en-US" dirty="0"/>
        </a:p>
      </dgm:t>
    </dgm:pt>
    <dgm:pt modelId="{D4D2EA46-9102-4515-952C-C72A57B9367C}">
      <dgm:prSet/>
      <dgm:spPr/>
      <dgm:t>
        <a:bodyPr/>
        <a:lstStyle/>
        <a:p>
          <a:r>
            <a:rPr lang="en-IN" b="1" dirty="0"/>
            <a:t>Superimposed Output:</a:t>
          </a:r>
          <a:r>
            <a:rPr lang="en-IN" dirty="0"/>
            <a:t> Heatmap is overlaid to visualize affected areas.</a:t>
          </a:r>
          <a:endParaRPr lang="en-US" dirty="0"/>
        </a:p>
      </dgm:t>
    </dgm:pt>
    <dgm:pt modelId="{8612C3F6-82AC-4D93-83C3-2E61D7F73717}" type="parTrans" cxnId="{6E7D6B50-E914-4423-9325-E11A1EB2FCFD}">
      <dgm:prSet/>
      <dgm:spPr/>
      <dgm:t>
        <a:bodyPr/>
        <a:lstStyle/>
        <a:p>
          <a:endParaRPr lang="en-US"/>
        </a:p>
      </dgm:t>
    </dgm:pt>
    <dgm:pt modelId="{E2BA73D8-CB6A-45CA-B404-913B47925132}" type="sibTrans" cxnId="{6E7D6B50-E914-4423-9325-E11A1EB2FCFD}">
      <dgm:prSet/>
      <dgm:spPr/>
      <dgm:t>
        <a:bodyPr/>
        <a:lstStyle/>
        <a:p>
          <a:endParaRPr lang="en-US" dirty="0"/>
        </a:p>
      </dgm:t>
    </dgm:pt>
    <dgm:pt modelId="{F4D390BA-A857-4DA6-9CAB-BAB1C7AB66F3}">
      <dgm:prSet/>
      <dgm:spPr/>
      <dgm:t>
        <a:bodyPr/>
        <a:lstStyle/>
        <a:p>
          <a:r>
            <a:rPr lang="en-IN" b="1" dirty="0"/>
            <a:t>Results Display:</a:t>
          </a:r>
          <a:r>
            <a:rPr lang="en-IN" dirty="0"/>
            <a:t> </a:t>
          </a:r>
          <a:r>
            <a:rPr lang="en-IN" b="0" dirty="0"/>
            <a:t>Final output with original image, disease prediction, and caption.</a:t>
          </a:r>
          <a:endParaRPr lang="en-US" b="0" dirty="0"/>
        </a:p>
      </dgm:t>
    </dgm:pt>
    <dgm:pt modelId="{349C54BF-21B4-4956-A910-80F50FD0CFD7}" type="parTrans" cxnId="{2E47D811-BF2E-464C-B8CC-D1EEAD6D0919}">
      <dgm:prSet/>
      <dgm:spPr/>
      <dgm:t>
        <a:bodyPr/>
        <a:lstStyle/>
        <a:p>
          <a:endParaRPr lang="en-US"/>
        </a:p>
      </dgm:t>
    </dgm:pt>
    <dgm:pt modelId="{E6839D4C-9245-4BD9-8F3B-2A7DE59F81A7}" type="sibTrans" cxnId="{2E47D811-BF2E-464C-B8CC-D1EEAD6D0919}">
      <dgm:prSet/>
      <dgm:spPr/>
      <dgm:t>
        <a:bodyPr/>
        <a:lstStyle/>
        <a:p>
          <a:endParaRPr lang="en-US"/>
        </a:p>
      </dgm:t>
    </dgm:pt>
    <dgm:pt modelId="{D528E77E-3478-2F4E-BF23-7977A1082D0D}" type="pres">
      <dgm:prSet presAssocID="{FA40CDDB-F462-4855-A20D-41D3125E70AC}" presName="Name0" presStyleCnt="0">
        <dgm:presLayoutVars>
          <dgm:dir/>
          <dgm:resizeHandles val="exact"/>
        </dgm:presLayoutVars>
      </dgm:prSet>
      <dgm:spPr/>
    </dgm:pt>
    <dgm:pt modelId="{265FF561-FC67-4F4A-8751-65B3700AF2CD}" type="pres">
      <dgm:prSet presAssocID="{069B8A37-9424-4C7A-941D-4DFD91DE25BC}" presName="node" presStyleLbl="node1" presStyleIdx="0" presStyleCnt="7">
        <dgm:presLayoutVars>
          <dgm:bulletEnabled val="1"/>
        </dgm:presLayoutVars>
      </dgm:prSet>
      <dgm:spPr/>
    </dgm:pt>
    <dgm:pt modelId="{0F790F4B-8C9D-3D4B-90A2-56C100D09018}" type="pres">
      <dgm:prSet presAssocID="{0E2531C3-146C-41AC-A3F7-33B8F1BDE6AA}" presName="sibTrans" presStyleLbl="sibTrans1D1" presStyleIdx="0" presStyleCnt="6"/>
      <dgm:spPr/>
    </dgm:pt>
    <dgm:pt modelId="{2266019A-778E-6E41-8A40-B61E3B578AF2}" type="pres">
      <dgm:prSet presAssocID="{0E2531C3-146C-41AC-A3F7-33B8F1BDE6AA}" presName="connectorText" presStyleLbl="sibTrans1D1" presStyleIdx="0" presStyleCnt="6"/>
      <dgm:spPr/>
    </dgm:pt>
    <dgm:pt modelId="{B94CD848-9F7B-0946-AF8E-BAF9A66ABF3D}" type="pres">
      <dgm:prSet presAssocID="{75925EB3-C91A-4EB8-B0B9-80B873A7898B}" presName="node" presStyleLbl="node1" presStyleIdx="1" presStyleCnt="7">
        <dgm:presLayoutVars>
          <dgm:bulletEnabled val="1"/>
        </dgm:presLayoutVars>
      </dgm:prSet>
      <dgm:spPr/>
    </dgm:pt>
    <dgm:pt modelId="{CAE842FE-78CE-EC45-9751-45B929C942E2}" type="pres">
      <dgm:prSet presAssocID="{99380D75-B7F2-4498-9A2B-8B0A0FB0DB04}" presName="sibTrans" presStyleLbl="sibTrans1D1" presStyleIdx="1" presStyleCnt="6"/>
      <dgm:spPr/>
    </dgm:pt>
    <dgm:pt modelId="{1547C0DF-D1FE-4141-BA33-22B359AF04FA}" type="pres">
      <dgm:prSet presAssocID="{99380D75-B7F2-4498-9A2B-8B0A0FB0DB04}" presName="connectorText" presStyleLbl="sibTrans1D1" presStyleIdx="1" presStyleCnt="6"/>
      <dgm:spPr/>
    </dgm:pt>
    <dgm:pt modelId="{CD167511-8CB7-7047-A386-E205F6FD5428}" type="pres">
      <dgm:prSet presAssocID="{0AA667DC-5FAA-47D8-8E98-EA0624416042}" presName="node" presStyleLbl="node1" presStyleIdx="2" presStyleCnt="7">
        <dgm:presLayoutVars>
          <dgm:bulletEnabled val="1"/>
        </dgm:presLayoutVars>
      </dgm:prSet>
      <dgm:spPr/>
    </dgm:pt>
    <dgm:pt modelId="{78D93F45-826C-3743-A0D4-EFFC91C07729}" type="pres">
      <dgm:prSet presAssocID="{D9545968-2C6D-4EFE-A599-C6BF60010BF3}" presName="sibTrans" presStyleLbl="sibTrans1D1" presStyleIdx="2" presStyleCnt="6"/>
      <dgm:spPr/>
    </dgm:pt>
    <dgm:pt modelId="{89FAFE32-8D53-194E-AF1B-12B957294698}" type="pres">
      <dgm:prSet presAssocID="{D9545968-2C6D-4EFE-A599-C6BF60010BF3}" presName="connectorText" presStyleLbl="sibTrans1D1" presStyleIdx="2" presStyleCnt="6"/>
      <dgm:spPr/>
    </dgm:pt>
    <dgm:pt modelId="{312190BA-311D-924F-8F20-4E06DA6AF119}" type="pres">
      <dgm:prSet presAssocID="{E26EDA94-9AC0-49C9-A33D-865E4C3641B6}" presName="node" presStyleLbl="node1" presStyleIdx="3" presStyleCnt="7">
        <dgm:presLayoutVars>
          <dgm:bulletEnabled val="1"/>
        </dgm:presLayoutVars>
      </dgm:prSet>
      <dgm:spPr/>
    </dgm:pt>
    <dgm:pt modelId="{D0A667E5-00AB-D04D-BB6B-F1C8A67B6C04}" type="pres">
      <dgm:prSet presAssocID="{B667064F-5FA2-4378-9628-FA53BA1628D5}" presName="sibTrans" presStyleLbl="sibTrans1D1" presStyleIdx="3" presStyleCnt="6"/>
      <dgm:spPr/>
    </dgm:pt>
    <dgm:pt modelId="{309997FE-B559-E644-8E59-8EDBE9CAADC3}" type="pres">
      <dgm:prSet presAssocID="{B667064F-5FA2-4378-9628-FA53BA1628D5}" presName="connectorText" presStyleLbl="sibTrans1D1" presStyleIdx="3" presStyleCnt="6"/>
      <dgm:spPr/>
    </dgm:pt>
    <dgm:pt modelId="{E45B84EF-9608-D043-B8B7-ED4734D0135B}" type="pres">
      <dgm:prSet presAssocID="{88BC2F6C-7391-4916-A12A-F3F25C031DD1}" presName="node" presStyleLbl="node1" presStyleIdx="4" presStyleCnt="7">
        <dgm:presLayoutVars>
          <dgm:bulletEnabled val="1"/>
        </dgm:presLayoutVars>
      </dgm:prSet>
      <dgm:spPr/>
    </dgm:pt>
    <dgm:pt modelId="{9FAAA373-1E61-DA4F-AABE-82F56CB609B5}" type="pres">
      <dgm:prSet presAssocID="{9C75CFF7-1AD6-4C75-8983-E607C85C3BC4}" presName="sibTrans" presStyleLbl="sibTrans1D1" presStyleIdx="4" presStyleCnt="6"/>
      <dgm:spPr/>
    </dgm:pt>
    <dgm:pt modelId="{E5AD1A55-DA97-0B47-BABF-1CBFAEBB9F8A}" type="pres">
      <dgm:prSet presAssocID="{9C75CFF7-1AD6-4C75-8983-E607C85C3BC4}" presName="connectorText" presStyleLbl="sibTrans1D1" presStyleIdx="4" presStyleCnt="6"/>
      <dgm:spPr/>
    </dgm:pt>
    <dgm:pt modelId="{3908AEF6-9DD8-D74E-8C2A-13390448C501}" type="pres">
      <dgm:prSet presAssocID="{D4D2EA46-9102-4515-952C-C72A57B9367C}" presName="node" presStyleLbl="node1" presStyleIdx="5" presStyleCnt="7">
        <dgm:presLayoutVars>
          <dgm:bulletEnabled val="1"/>
        </dgm:presLayoutVars>
      </dgm:prSet>
      <dgm:spPr/>
    </dgm:pt>
    <dgm:pt modelId="{8DAFC658-5E95-B740-AAF0-F6164D58873C}" type="pres">
      <dgm:prSet presAssocID="{E2BA73D8-CB6A-45CA-B404-913B47925132}" presName="sibTrans" presStyleLbl="sibTrans1D1" presStyleIdx="5" presStyleCnt="6"/>
      <dgm:spPr/>
    </dgm:pt>
    <dgm:pt modelId="{F30DEB75-C5D0-7E48-AFA8-1E9CE3C2BD77}" type="pres">
      <dgm:prSet presAssocID="{E2BA73D8-CB6A-45CA-B404-913B47925132}" presName="connectorText" presStyleLbl="sibTrans1D1" presStyleIdx="5" presStyleCnt="6"/>
      <dgm:spPr/>
    </dgm:pt>
    <dgm:pt modelId="{C774096D-92F1-5045-9C16-B6ED8FA9C042}" type="pres">
      <dgm:prSet presAssocID="{F4D390BA-A857-4DA6-9CAB-BAB1C7AB66F3}" presName="node" presStyleLbl="node1" presStyleIdx="6" presStyleCnt="7">
        <dgm:presLayoutVars>
          <dgm:bulletEnabled val="1"/>
        </dgm:presLayoutVars>
      </dgm:prSet>
      <dgm:spPr/>
    </dgm:pt>
  </dgm:ptLst>
  <dgm:cxnLst>
    <dgm:cxn modelId="{DA022102-BA1B-44C5-A618-27CF6417A145}" srcId="{FA40CDDB-F462-4855-A20D-41D3125E70AC}" destId="{0AA667DC-5FAA-47D8-8E98-EA0624416042}" srcOrd="2" destOrd="0" parTransId="{CC3B002B-354F-44DF-A8AD-4B328732CE74}" sibTransId="{D9545968-2C6D-4EFE-A599-C6BF60010BF3}"/>
    <dgm:cxn modelId="{45C47404-8630-0A4D-8F59-B73A9D091B5F}" type="presOf" srcId="{E2BA73D8-CB6A-45CA-B404-913B47925132}" destId="{8DAFC658-5E95-B740-AAF0-F6164D58873C}" srcOrd="0" destOrd="0" presId="urn:microsoft.com/office/officeart/2016/7/layout/RepeatingBendingProcessNew"/>
    <dgm:cxn modelId="{2E47D811-BF2E-464C-B8CC-D1EEAD6D0919}" srcId="{FA40CDDB-F462-4855-A20D-41D3125E70AC}" destId="{F4D390BA-A857-4DA6-9CAB-BAB1C7AB66F3}" srcOrd="6" destOrd="0" parTransId="{349C54BF-21B4-4956-A910-80F50FD0CFD7}" sibTransId="{E6839D4C-9245-4BD9-8F3B-2A7DE59F81A7}"/>
    <dgm:cxn modelId="{40249113-E7A0-9F49-8400-5C33DAF355E3}" type="presOf" srcId="{069B8A37-9424-4C7A-941D-4DFD91DE25BC}" destId="{265FF561-FC67-4F4A-8751-65B3700AF2CD}" srcOrd="0" destOrd="0" presId="urn:microsoft.com/office/officeart/2016/7/layout/RepeatingBendingProcessNew"/>
    <dgm:cxn modelId="{5343F117-E723-694C-A1B9-5F9160CA5FD5}" type="presOf" srcId="{88BC2F6C-7391-4916-A12A-F3F25C031DD1}" destId="{E45B84EF-9608-D043-B8B7-ED4734D0135B}" srcOrd="0" destOrd="0" presId="urn:microsoft.com/office/officeart/2016/7/layout/RepeatingBendingProcessNew"/>
    <dgm:cxn modelId="{4090981F-E3D5-FC45-837A-7B42357937BF}" type="presOf" srcId="{B667064F-5FA2-4378-9628-FA53BA1628D5}" destId="{309997FE-B559-E644-8E59-8EDBE9CAADC3}" srcOrd="1" destOrd="0" presId="urn:microsoft.com/office/officeart/2016/7/layout/RepeatingBendingProcessNew"/>
    <dgm:cxn modelId="{059C9326-900D-764B-8025-A0459C755A8F}" type="presOf" srcId="{99380D75-B7F2-4498-9A2B-8B0A0FB0DB04}" destId="{1547C0DF-D1FE-4141-BA33-22B359AF04FA}" srcOrd="1" destOrd="0" presId="urn:microsoft.com/office/officeart/2016/7/layout/RepeatingBendingProcessNew"/>
    <dgm:cxn modelId="{76723927-1891-884F-9BBA-31FAE271D322}" type="presOf" srcId="{E2BA73D8-CB6A-45CA-B404-913B47925132}" destId="{F30DEB75-C5D0-7E48-AFA8-1E9CE3C2BD77}" srcOrd="1" destOrd="0" presId="urn:microsoft.com/office/officeart/2016/7/layout/RepeatingBendingProcessNew"/>
    <dgm:cxn modelId="{A305F02E-7608-DD48-80E8-198728D2F497}" type="presOf" srcId="{E26EDA94-9AC0-49C9-A33D-865E4C3641B6}" destId="{312190BA-311D-924F-8F20-4E06DA6AF119}" srcOrd="0" destOrd="0" presId="urn:microsoft.com/office/officeart/2016/7/layout/RepeatingBendingProcessNew"/>
    <dgm:cxn modelId="{3554522F-CA96-1A4B-BAE0-12935B9D735A}" type="presOf" srcId="{D9545968-2C6D-4EFE-A599-C6BF60010BF3}" destId="{78D93F45-826C-3743-A0D4-EFFC91C07729}" srcOrd="0" destOrd="0" presId="urn:microsoft.com/office/officeart/2016/7/layout/RepeatingBendingProcessNew"/>
    <dgm:cxn modelId="{6E7D6B50-E914-4423-9325-E11A1EB2FCFD}" srcId="{FA40CDDB-F462-4855-A20D-41D3125E70AC}" destId="{D4D2EA46-9102-4515-952C-C72A57B9367C}" srcOrd="5" destOrd="0" parTransId="{8612C3F6-82AC-4D93-83C3-2E61D7F73717}" sibTransId="{E2BA73D8-CB6A-45CA-B404-913B47925132}"/>
    <dgm:cxn modelId="{28448B55-D78A-994C-A7A8-11DB15360EA1}" type="presOf" srcId="{D4D2EA46-9102-4515-952C-C72A57B9367C}" destId="{3908AEF6-9DD8-D74E-8C2A-13390448C501}" srcOrd="0" destOrd="0" presId="urn:microsoft.com/office/officeart/2016/7/layout/RepeatingBendingProcessNew"/>
    <dgm:cxn modelId="{AF6CB062-F588-9849-9234-35EC2C74B547}" type="presOf" srcId="{75925EB3-C91A-4EB8-B0B9-80B873A7898B}" destId="{B94CD848-9F7B-0946-AF8E-BAF9A66ABF3D}" srcOrd="0" destOrd="0" presId="urn:microsoft.com/office/officeart/2016/7/layout/RepeatingBendingProcessNew"/>
    <dgm:cxn modelId="{73ED2663-719E-BE4F-B0EC-5A9C796B0824}" type="presOf" srcId="{99380D75-B7F2-4498-9A2B-8B0A0FB0DB04}" destId="{CAE842FE-78CE-EC45-9751-45B929C942E2}" srcOrd="0" destOrd="0" presId="urn:microsoft.com/office/officeart/2016/7/layout/RepeatingBendingProcessNew"/>
    <dgm:cxn modelId="{D24E9564-9569-0547-BB71-D6A002009B65}" type="presOf" srcId="{0E2531C3-146C-41AC-A3F7-33B8F1BDE6AA}" destId="{0F790F4B-8C9D-3D4B-90A2-56C100D09018}" srcOrd="0" destOrd="0" presId="urn:microsoft.com/office/officeart/2016/7/layout/RepeatingBendingProcessNew"/>
    <dgm:cxn modelId="{C696E873-508B-364C-9C29-732F442CA8CE}" type="presOf" srcId="{D9545968-2C6D-4EFE-A599-C6BF60010BF3}" destId="{89FAFE32-8D53-194E-AF1B-12B957294698}" srcOrd="1" destOrd="0" presId="urn:microsoft.com/office/officeart/2016/7/layout/RepeatingBendingProcessNew"/>
    <dgm:cxn modelId="{3600DB7C-C2FA-474F-9E09-82B3B5608465}" type="presOf" srcId="{B667064F-5FA2-4378-9628-FA53BA1628D5}" destId="{D0A667E5-00AB-D04D-BB6B-F1C8A67B6C04}" srcOrd="0" destOrd="0" presId="urn:microsoft.com/office/officeart/2016/7/layout/RepeatingBendingProcessNew"/>
    <dgm:cxn modelId="{D028239E-4CEF-004C-A9F6-7C80D06C773C}" type="presOf" srcId="{9C75CFF7-1AD6-4C75-8983-E607C85C3BC4}" destId="{9FAAA373-1E61-DA4F-AABE-82F56CB609B5}" srcOrd="0" destOrd="0" presId="urn:microsoft.com/office/officeart/2016/7/layout/RepeatingBendingProcessNew"/>
    <dgm:cxn modelId="{5A2216A3-2009-4366-BAE8-1FC4EEC26AAA}" srcId="{FA40CDDB-F462-4855-A20D-41D3125E70AC}" destId="{75925EB3-C91A-4EB8-B0B9-80B873A7898B}" srcOrd="1" destOrd="0" parTransId="{FE3294AC-6FEE-4FE9-9B3D-740E98D2E3EC}" sibTransId="{99380D75-B7F2-4498-9A2B-8B0A0FB0DB04}"/>
    <dgm:cxn modelId="{1F4D74A5-9B07-0F44-9B86-757C301097E3}" type="presOf" srcId="{0AA667DC-5FAA-47D8-8E98-EA0624416042}" destId="{CD167511-8CB7-7047-A386-E205F6FD5428}" srcOrd="0" destOrd="0" presId="urn:microsoft.com/office/officeart/2016/7/layout/RepeatingBendingProcessNew"/>
    <dgm:cxn modelId="{F8A81FB2-DD9D-6946-AB48-C92567727E25}" type="presOf" srcId="{0E2531C3-146C-41AC-A3F7-33B8F1BDE6AA}" destId="{2266019A-778E-6E41-8A40-B61E3B578AF2}" srcOrd="1" destOrd="0" presId="urn:microsoft.com/office/officeart/2016/7/layout/RepeatingBendingProcessNew"/>
    <dgm:cxn modelId="{515010BD-9D83-A64C-A433-7C4DD766BE85}" type="presOf" srcId="{9C75CFF7-1AD6-4C75-8983-E607C85C3BC4}" destId="{E5AD1A55-DA97-0B47-BABF-1CBFAEBB9F8A}" srcOrd="1" destOrd="0" presId="urn:microsoft.com/office/officeart/2016/7/layout/RepeatingBendingProcessNew"/>
    <dgm:cxn modelId="{8655BDE3-8630-7249-BBCA-499756A0441C}" type="presOf" srcId="{FA40CDDB-F462-4855-A20D-41D3125E70AC}" destId="{D528E77E-3478-2F4E-BF23-7977A1082D0D}" srcOrd="0" destOrd="0" presId="urn:microsoft.com/office/officeart/2016/7/layout/RepeatingBendingProcessNew"/>
    <dgm:cxn modelId="{4A3FEAEA-F830-4500-A1DA-E5223033561C}" srcId="{FA40CDDB-F462-4855-A20D-41D3125E70AC}" destId="{E26EDA94-9AC0-49C9-A33D-865E4C3641B6}" srcOrd="3" destOrd="0" parTransId="{FEAC58C7-EB75-44FE-A13B-080403AFE5F6}" sibTransId="{B667064F-5FA2-4378-9628-FA53BA1628D5}"/>
    <dgm:cxn modelId="{42BE2AED-8314-40A3-9CB2-4D8B1A038AF3}" srcId="{FA40CDDB-F462-4855-A20D-41D3125E70AC}" destId="{88BC2F6C-7391-4916-A12A-F3F25C031DD1}" srcOrd="4" destOrd="0" parTransId="{A060BAE3-9098-4FB5-95D4-950AA1F95B05}" sibTransId="{9C75CFF7-1AD6-4C75-8983-E607C85C3BC4}"/>
    <dgm:cxn modelId="{EEF07FF8-5FA8-4E43-99EC-F198D3A3C42D}" type="presOf" srcId="{F4D390BA-A857-4DA6-9CAB-BAB1C7AB66F3}" destId="{C774096D-92F1-5045-9C16-B6ED8FA9C042}" srcOrd="0" destOrd="0" presId="urn:microsoft.com/office/officeart/2016/7/layout/RepeatingBendingProcessNew"/>
    <dgm:cxn modelId="{31D427FE-A5E9-48DA-AFDD-39FCD3135F16}" srcId="{FA40CDDB-F462-4855-A20D-41D3125E70AC}" destId="{069B8A37-9424-4C7A-941D-4DFD91DE25BC}" srcOrd="0" destOrd="0" parTransId="{EC9DB170-CE50-48E9-B8B1-6574B6275031}" sibTransId="{0E2531C3-146C-41AC-A3F7-33B8F1BDE6AA}"/>
    <dgm:cxn modelId="{BDB29C20-C518-1B4E-B98F-2D8DE94ABD3A}" type="presParOf" srcId="{D528E77E-3478-2F4E-BF23-7977A1082D0D}" destId="{265FF561-FC67-4F4A-8751-65B3700AF2CD}" srcOrd="0" destOrd="0" presId="urn:microsoft.com/office/officeart/2016/7/layout/RepeatingBendingProcessNew"/>
    <dgm:cxn modelId="{30553E0E-40FC-2746-94CF-CCCA3ECB795B}" type="presParOf" srcId="{D528E77E-3478-2F4E-BF23-7977A1082D0D}" destId="{0F790F4B-8C9D-3D4B-90A2-56C100D09018}" srcOrd="1" destOrd="0" presId="urn:microsoft.com/office/officeart/2016/7/layout/RepeatingBendingProcessNew"/>
    <dgm:cxn modelId="{99744B1A-F5EA-0E49-BDF7-866988B05407}" type="presParOf" srcId="{0F790F4B-8C9D-3D4B-90A2-56C100D09018}" destId="{2266019A-778E-6E41-8A40-B61E3B578AF2}" srcOrd="0" destOrd="0" presId="urn:microsoft.com/office/officeart/2016/7/layout/RepeatingBendingProcessNew"/>
    <dgm:cxn modelId="{72BACE41-F88F-2C48-A892-BCA12D1B86DE}" type="presParOf" srcId="{D528E77E-3478-2F4E-BF23-7977A1082D0D}" destId="{B94CD848-9F7B-0946-AF8E-BAF9A66ABF3D}" srcOrd="2" destOrd="0" presId="urn:microsoft.com/office/officeart/2016/7/layout/RepeatingBendingProcessNew"/>
    <dgm:cxn modelId="{7D3B7E06-FE0C-2D43-B5AD-EBE338EA3BB1}" type="presParOf" srcId="{D528E77E-3478-2F4E-BF23-7977A1082D0D}" destId="{CAE842FE-78CE-EC45-9751-45B929C942E2}" srcOrd="3" destOrd="0" presId="urn:microsoft.com/office/officeart/2016/7/layout/RepeatingBendingProcessNew"/>
    <dgm:cxn modelId="{2BD30C1D-8FBD-A94F-BF3E-1CAE3F6190B8}" type="presParOf" srcId="{CAE842FE-78CE-EC45-9751-45B929C942E2}" destId="{1547C0DF-D1FE-4141-BA33-22B359AF04FA}" srcOrd="0" destOrd="0" presId="urn:microsoft.com/office/officeart/2016/7/layout/RepeatingBendingProcessNew"/>
    <dgm:cxn modelId="{DA254231-1A90-854F-B147-3C4B4DCDDBBF}" type="presParOf" srcId="{D528E77E-3478-2F4E-BF23-7977A1082D0D}" destId="{CD167511-8CB7-7047-A386-E205F6FD5428}" srcOrd="4" destOrd="0" presId="urn:microsoft.com/office/officeart/2016/7/layout/RepeatingBendingProcessNew"/>
    <dgm:cxn modelId="{3FD71986-0CE3-E342-BC7B-F63FDA3A876C}" type="presParOf" srcId="{D528E77E-3478-2F4E-BF23-7977A1082D0D}" destId="{78D93F45-826C-3743-A0D4-EFFC91C07729}" srcOrd="5" destOrd="0" presId="urn:microsoft.com/office/officeart/2016/7/layout/RepeatingBendingProcessNew"/>
    <dgm:cxn modelId="{803E076A-131F-3B4A-9DDA-BEE9226DE1AB}" type="presParOf" srcId="{78D93F45-826C-3743-A0D4-EFFC91C07729}" destId="{89FAFE32-8D53-194E-AF1B-12B957294698}" srcOrd="0" destOrd="0" presId="urn:microsoft.com/office/officeart/2016/7/layout/RepeatingBendingProcessNew"/>
    <dgm:cxn modelId="{E201780A-A6D1-3F46-802B-8D88B5C58F57}" type="presParOf" srcId="{D528E77E-3478-2F4E-BF23-7977A1082D0D}" destId="{312190BA-311D-924F-8F20-4E06DA6AF119}" srcOrd="6" destOrd="0" presId="urn:microsoft.com/office/officeart/2016/7/layout/RepeatingBendingProcessNew"/>
    <dgm:cxn modelId="{FEA1A639-B692-1346-BD38-1AE0A326BABE}" type="presParOf" srcId="{D528E77E-3478-2F4E-BF23-7977A1082D0D}" destId="{D0A667E5-00AB-D04D-BB6B-F1C8A67B6C04}" srcOrd="7" destOrd="0" presId="urn:microsoft.com/office/officeart/2016/7/layout/RepeatingBendingProcessNew"/>
    <dgm:cxn modelId="{26399594-B338-A24F-893E-CCFBB0068CFD}" type="presParOf" srcId="{D0A667E5-00AB-D04D-BB6B-F1C8A67B6C04}" destId="{309997FE-B559-E644-8E59-8EDBE9CAADC3}" srcOrd="0" destOrd="0" presId="urn:microsoft.com/office/officeart/2016/7/layout/RepeatingBendingProcessNew"/>
    <dgm:cxn modelId="{C2F1A696-CA3E-6649-B185-074478D29435}" type="presParOf" srcId="{D528E77E-3478-2F4E-BF23-7977A1082D0D}" destId="{E45B84EF-9608-D043-B8B7-ED4734D0135B}" srcOrd="8" destOrd="0" presId="urn:microsoft.com/office/officeart/2016/7/layout/RepeatingBendingProcessNew"/>
    <dgm:cxn modelId="{B7FE8DD5-94DE-8142-A38E-5697AA55910B}" type="presParOf" srcId="{D528E77E-3478-2F4E-BF23-7977A1082D0D}" destId="{9FAAA373-1E61-DA4F-AABE-82F56CB609B5}" srcOrd="9" destOrd="0" presId="urn:microsoft.com/office/officeart/2016/7/layout/RepeatingBendingProcessNew"/>
    <dgm:cxn modelId="{AE504B97-0C62-6E49-AEE9-7670EBF50F0E}" type="presParOf" srcId="{9FAAA373-1E61-DA4F-AABE-82F56CB609B5}" destId="{E5AD1A55-DA97-0B47-BABF-1CBFAEBB9F8A}" srcOrd="0" destOrd="0" presId="urn:microsoft.com/office/officeart/2016/7/layout/RepeatingBendingProcessNew"/>
    <dgm:cxn modelId="{2F784624-5C5C-344B-8866-1E97C19D57A4}" type="presParOf" srcId="{D528E77E-3478-2F4E-BF23-7977A1082D0D}" destId="{3908AEF6-9DD8-D74E-8C2A-13390448C501}" srcOrd="10" destOrd="0" presId="urn:microsoft.com/office/officeart/2016/7/layout/RepeatingBendingProcessNew"/>
    <dgm:cxn modelId="{18B9BCDD-0999-0F46-A44E-FA95A836245C}" type="presParOf" srcId="{D528E77E-3478-2F4E-BF23-7977A1082D0D}" destId="{8DAFC658-5E95-B740-AAF0-F6164D58873C}" srcOrd="11" destOrd="0" presId="urn:microsoft.com/office/officeart/2016/7/layout/RepeatingBendingProcessNew"/>
    <dgm:cxn modelId="{E0F9B2BE-735C-F045-93DE-5757B607C948}" type="presParOf" srcId="{8DAFC658-5E95-B740-AAF0-F6164D58873C}" destId="{F30DEB75-C5D0-7E48-AFA8-1E9CE3C2BD77}" srcOrd="0" destOrd="0" presId="urn:microsoft.com/office/officeart/2016/7/layout/RepeatingBendingProcessNew"/>
    <dgm:cxn modelId="{4AA6185B-DC23-DB46-AB87-7C64E13D1423}" type="presParOf" srcId="{D528E77E-3478-2F4E-BF23-7977A1082D0D}" destId="{C774096D-92F1-5045-9C16-B6ED8FA9C042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BAA7BD-F9DC-4D81-8B85-1302692895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E38108-E318-4C11-940D-C69B0132D5DE}">
      <dgm:prSet/>
      <dgm:spPr/>
      <dgm:t>
        <a:bodyPr/>
        <a:lstStyle/>
        <a:p>
          <a:r>
            <a:rPr lang="en-IN" b="1" dirty="0"/>
            <a:t>Algorithms Used:</a:t>
          </a:r>
          <a:endParaRPr lang="en-US" dirty="0"/>
        </a:p>
      </dgm:t>
    </dgm:pt>
    <dgm:pt modelId="{546B47CF-BCC7-49B9-AB0D-CE796874D485}" type="parTrans" cxnId="{F0BAF7E1-D2E5-4BB9-8B1B-7C82D3F553E2}">
      <dgm:prSet/>
      <dgm:spPr/>
      <dgm:t>
        <a:bodyPr/>
        <a:lstStyle/>
        <a:p>
          <a:endParaRPr lang="en-US"/>
        </a:p>
      </dgm:t>
    </dgm:pt>
    <dgm:pt modelId="{544FF137-5E21-4A22-8CEB-D7861988C7B7}" type="sibTrans" cxnId="{F0BAF7E1-D2E5-4BB9-8B1B-7C82D3F553E2}">
      <dgm:prSet/>
      <dgm:spPr/>
      <dgm:t>
        <a:bodyPr/>
        <a:lstStyle/>
        <a:p>
          <a:endParaRPr lang="en-US"/>
        </a:p>
      </dgm:t>
    </dgm:pt>
    <dgm:pt modelId="{FD97E356-4E8F-4826-BC1C-645B4B9DEC9E}">
      <dgm:prSet/>
      <dgm:spPr/>
      <dgm:t>
        <a:bodyPr/>
        <a:lstStyle/>
        <a:p>
          <a:r>
            <a:rPr lang="en-IN" b="1" dirty="0"/>
            <a:t>CNN (Convolutional Neural Networks)</a:t>
          </a:r>
          <a:endParaRPr lang="en-US" dirty="0"/>
        </a:p>
      </dgm:t>
    </dgm:pt>
    <dgm:pt modelId="{9EC9B95F-1A38-4F66-8490-16EE0A78B2B2}" type="parTrans" cxnId="{3A5DCCFC-F6E9-4DCC-844B-9405C4AEA3A4}">
      <dgm:prSet/>
      <dgm:spPr/>
      <dgm:t>
        <a:bodyPr/>
        <a:lstStyle/>
        <a:p>
          <a:endParaRPr lang="en-US"/>
        </a:p>
      </dgm:t>
    </dgm:pt>
    <dgm:pt modelId="{88C301C8-9C0B-4E6B-9BCD-20F871672826}" type="sibTrans" cxnId="{3A5DCCFC-F6E9-4DCC-844B-9405C4AEA3A4}">
      <dgm:prSet/>
      <dgm:spPr/>
      <dgm:t>
        <a:bodyPr/>
        <a:lstStyle/>
        <a:p>
          <a:endParaRPr lang="en-US"/>
        </a:p>
      </dgm:t>
    </dgm:pt>
    <dgm:pt modelId="{EF25B6F5-BE7B-4A37-B725-4165706768C4}">
      <dgm:prSet/>
      <dgm:spPr/>
      <dgm:t>
        <a:bodyPr/>
        <a:lstStyle/>
        <a:p>
          <a:r>
            <a:rPr lang="en-IN" b="0" dirty="0"/>
            <a:t>Extracts features from chest X-ray images.</a:t>
          </a:r>
          <a:endParaRPr lang="en-US" b="0" dirty="0"/>
        </a:p>
      </dgm:t>
    </dgm:pt>
    <dgm:pt modelId="{83FF8CC1-DD5B-47F6-91E0-A770081473AD}" type="parTrans" cxnId="{303396BC-E294-476D-96FA-4FE4FF934189}">
      <dgm:prSet/>
      <dgm:spPr/>
      <dgm:t>
        <a:bodyPr/>
        <a:lstStyle/>
        <a:p>
          <a:endParaRPr lang="en-US"/>
        </a:p>
      </dgm:t>
    </dgm:pt>
    <dgm:pt modelId="{DB04AEA8-DB8F-4DD6-9A44-C0F9C8E79401}" type="sibTrans" cxnId="{303396BC-E294-476D-96FA-4FE4FF934189}">
      <dgm:prSet/>
      <dgm:spPr/>
      <dgm:t>
        <a:bodyPr/>
        <a:lstStyle/>
        <a:p>
          <a:endParaRPr lang="en-US"/>
        </a:p>
      </dgm:t>
    </dgm:pt>
    <dgm:pt modelId="{E208E1FC-C1E2-4297-9F65-DBEA89EFBC93}">
      <dgm:prSet/>
      <dgm:spPr/>
      <dgm:t>
        <a:bodyPr/>
        <a:lstStyle/>
        <a:p>
          <a:r>
            <a:rPr lang="en-IN" b="0" dirty="0"/>
            <a:t>Used for disease classification.</a:t>
          </a:r>
          <a:endParaRPr lang="en-US" b="0" dirty="0"/>
        </a:p>
      </dgm:t>
    </dgm:pt>
    <dgm:pt modelId="{DBB8B6C7-9ECF-44BB-85CC-B09F668ED335}" type="parTrans" cxnId="{7D49E284-B62D-41FB-B23D-BBB33686457C}">
      <dgm:prSet/>
      <dgm:spPr/>
      <dgm:t>
        <a:bodyPr/>
        <a:lstStyle/>
        <a:p>
          <a:endParaRPr lang="en-US"/>
        </a:p>
      </dgm:t>
    </dgm:pt>
    <dgm:pt modelId="{17ECE11B-AB23-4BE5-BA70-590BE765A07A}" type="sibTrans" cxnId="{7D49E284-B62D-41FB-B23D-BBB33686457C}">
      <dgm:prSet/>
      <dgm:spPr/>
      <dgm:t>
        <a:bodyPr/>
        <a:lstStyle/>
        <a:p>
          <a:endParaRPr lang="en-US"/>
        </a:p>
      </dgm:t>
    </dgm:pt>
    <dgm:pt modelId="{01B7E263-8D59-49FB-9AC0-E108BF6B70DC}">
      <dgm:prSet/>
      <dgm:spPr/>
      <dgm:t>
        <a:bodyPr/>
        <a:lstStyle/>
        <a:p>
          <a:r>
            <a:rPr lang="en-IN" b="1" dirty="0"/>
            <a:t>RNN (Recurrent Neural Networks) with LSTM</a:t>
          </a:r>
          <a:endParaRPr lang="en-US" dirty="0"/>
        </a:p>
      </dgm:t>
    </dgm:pt>
    <dgm:pt modelId="{16363698-0E4D-41AC-85E9-DCD6DD765C6F}" type="parTrans" cxnId="{B48DAE1D-A4BE-4A2B-8328-49E3F4EB8E3A}">
      <dgm:prSet/>
      <dgm:spPr/>
      <dgm:t>
        <a:bodyPr/>
        <a:lstStyle/>
        <a:p>
          <a:endParaRPr lang="en-US"/>
        </a:p>
      </dgm:t>
    </dgm:pt>
    <dgm:pt modelId="{4BF52E1F-06D2-47AC-B810-DEC4BC6C169E}" type="sibTrans" cxnId="{B48DAE1D-A4BE-4A2B-8328-49E3F4EB8E3A}">
      <dgm:prSet/>
      <dgm:spPr/>
      <dgm:t>
        <a:bodyPr/>
        <a:lstStyle/>
        <a:p>
          <a:endParaRPr lang="en-US"/>
        </a:p>
      </dgm:t>
    </dgm:pt>
    <dgm:pt modelId="{23D6CEC4-6520-4971-BC66-CBD6F5F75A52}">
      <dgm:prSet/>
      <dgm:spPr/>
      <dgm:t>
        <a:bodyPr/>
        <a:lstStyle/>
        <a:p>
          <a:r>
            <a:rPr lang="en-IN" dirty="0"/>
            <a:t>Processes image-based features for text generation.</a:t>
          </a:r>
          <a:endParaRPr lang="en-US" dirty="0"/>
        </a:p>
      </dgm:t>
    </dgm:pt>
    <dgm:pt modelId="{E046CF2D-1438-4C88-B144-AAF09E7BF314}" type="parTrans" cxnId="{A7AE7D4A-CCE6-4B6E-9547-23F1618BC5B9}">
      <dgm:prSet/>
      <dgm:spPr/>
      <dgm:t>
        <a:bodyPr/>
        <a:lstStyle/>
        <a:p>
          <a:endParaRPr lang="en-US"/>
        </a:p>
      </dgm:t>
    </dgm:pt>
    <dgm:pt modelId="{17807F32-FB72-4E34-BFAE-F2939036F323}" type="sibTrans" cxnId="{A7AE7D4A-CCE6-4B6E-9547-23F1618BC5B9}">
      <dgm:prSet/>
      <dgm:spPr/>
      <dgm:t>
        <a:bodyPr/>
        <a:lstStyle/>
        <a:p>
          <a:endParaRPr lang="en-US"/>
        </a:p>
      </dgm:t>
    </dgm:pt>
    <dgm:pt modelId="{44B32F4F-4C5D-42D5-9046-8FFA20AD5785}">
      <dgm:prSet/>
      <dgm:spPr/>
      <dgm:t>
        <a:bodyPr/>
        <a:lstStyle/>
        <a:p>
          <a:r>
            <a:rPr lang="en-IN" b="0" dirty="0"/>
            <a:t>Generates radiology-like textual impressions.</a:t>
          </a:r>
          <a:endParaRPr lang="en-US" b="0" dirty="0"/>
        </a:p>
      </dgm:t>
    </dgm:pt>
    <dgm:pt modelId="{705D4A3F-2C2B-445F-B480-4803DED00B33}" type="parTrans" cxnId="{3A6536D7-D48F-4141-B48A-15F304069295}">
      <dgm:prSet/>
      <dgm:spPr/>
      <dgm:t>
        <a:bodyPr/>
        <a:lstStyle/>
        <a:p>
          <a:endParaRPr lang="en-US"/>
        </a:p>
      </dgm:t>
    </dgm:pt>
    <dgm:pt modelId="{D3E739A5-7F27-4A10-A7F6-72B31B36BB86}" type="sibTrans" cxnId="{3A6536D7-D48F-4141-B48A-15F304069295}">
      <dgm:prSet/>
      <dgm:spPr/>
      <dgm:t>
        <a:bodyPr/>
        <a:lstStyle/>
        <a:p>
          <a:endParaRPr lang="en-US"/>
        </a:p>
      </dgm:t>
    </dgm:pt>
    <dgm:pt modelId="{A22BC902-1BA6-481D-A3DC-5D95A43B1CBB}">
      <dgm:prSet/>
      <dgm:spPr/>
      <dgm:t>
        <a:bodyPr/>
        <a:lstStyle/>
        <a:p>
          <a:r>
            <a:rPr lang="en-IN" b="1" dirty="0"/>
            <a:t>Grad-CAM (Gradient-weighted Class Activation Mapping)</a:t>
          </a:r>
          <a:endParaRPr lang="en-US" dirty="0"/>
        </a:p>
      </dgm:t>
    </dgm:pt>
    <dgm:pt modelId="{F1D52029-146A-417C-B63E-7F6CD5A982DE}" type="parTrans" cxnId="{618517BD-9BF0-43E2-ADED-B84523AEC350}">
      <dgm:prSet/>
      <dgm:spPr/>
      <dgm:t>
        <a:bodyPr/>
        <a:lstStyle/>
        <a:p>
          <a:endParaRPr lang="en-US"/>
        </a:p>
      </dgm:t>
    </dgm:pt>
    <dgm:pt modelId="{CAB649ED-D3A6-4F98-B132-E13C24AF0444}" type="sibTrans" cxnId="{618517BD-9BF0-43E2-ADED-B84523AEC350}">
      <dgm:prSet/>
      <dgm:spPr/>
      <dgm:t>
        <a:bodyPr/>
        <a:lstStyle/>
        <a:p>
          <a:endParaRPr lang="en-US"/>
        </a:p>
      </dgm:t>
    </dgm:pt>
    <dgm:pt modelId="{EDC2F572-2599-4840-86F6-82F593CDABEC}">
      <dgm:prSet/>
      <dgm:spPr/>
      <dgm:t>
        <a:bodyPr/>
        <a:lstStyle/>
        <a:p>
          <a:r>
            <a:rPr lang="en-IN" dirty="0"/>
            <a:t>Highlights the key regions in the X-ray for explainability.</a:t>
          </a:r>
          <a:endParaRPr lang="en-US" dirty="0"/>
        </a:p>
      </dgm:t>
    </dgm:pt>
    <dgm:pt modelId="{2DA2B141-E753-4E41-8A33-789CBB350C7F}" type="parTrans" cxnId="{6A74A0A5-A3DA-45ED-9973-E54E22390323}">
      <dgm:prSet/>
      <dgm:spPr/>
      <dgm:t>
        <a:bodyPr/>
        <a:lstStyle/>
        <a:p>
          <a:endParaRPr lang="en-US"/>
        </a:p>
      </dgm:t>
    </dgm:pt>
    <dgm:pt modelId="{90D61EC8-3714-48D5-9CF0-AD68AE8ED89F}" type="sibTrans" cxnId="{6A74A0A5-A3DA-45ED-9973-E54E22390323}">
      <dgm:prSet/>
      <dgm:spPr/>
      <dgm:t>
        <a:bodyPr/>
        <a:lstStyle/>
        <a:p>
          <a:endParaRPr lang="en-US"/>
        </a:p>
      </dgm:t>
    </dgm:pt>
    <dgm:pt modelId="{21551992-B061-5F43-AB79-8EAF3BE7A3AA}" type="pres">
      <dgm:prSet presAssocID="{E6BAA7BD-F9DC-4D81-8B85-1302692895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759DA1-C38B-C948-A817-5CC7D1966877}" type="pres">
      <dgm:prSet presAssocID="{B8E38108-E318-4C11-940D-C69B0132D5DE}" presName="hierRoot1" presStyleCnt="0"/>
      <dgm:spPr/>
    </dgm:pt>
    <dgm:pt modelId="{392533DC-EE27-4A4D-B87F-94A335EC5B4F}" type="pres">
      <dgm:prSet presAssocID="{B8E38108-E318-4C11-940D-C69B0132D5DE}" presName="composite" presStyleCnt="0"/>
      <dgm:spPr/>
    </dgm:pt>
    <dgm:pt modelId="{7F90E0E7-A2F5-C448-9FC5-33C4C7F27FCF}" type="pres">
      <dgm:prSet presAssocID="{B8E38108-E318-4C11-940D-C69B0132D5DE}" presName="background" presStyleLbl="node0" presStyleIdx="0" presStyleCnt="4"/>
      <dgm:spPr/>
    </dgm:pt>
    <dgm:pt modelId="{F2DEFD95-DEEE-8B49-B289-5BB64EC392B3}" type="pres">
      <dgm:prSet presAssocID="{B8E38108-E318-4C11-940D-C69B0132D5DE}" presName="text" presStyleLbl="fgAcc0" presStyleIdx="0" presStyleCnt="4">
        <dgm:presLayoutVars>
          <dgm:chPref val="3"/>
        </dgm:presLayoutVars>
      </dgm:prSet>
      <dgm:spPr/>
    </dgm:pt>
    <dgm:pt modelId="{F0E2DE3B-B6B7-C24C-B2AB-D01AF322507A}" type="pres">
      <dgm:prSet presAssocID="{B8E38108-E318-4C11-940D-C69B0132D5DE}" presName="hierChild2" presStyleCnt="0"/>
      <dgm:spPr/>
    </dgm:pt>
    <dgm:pt modelId="{73AC8634-9BBD-484A-A418-EBCAE3B77DA2}" type="pres">
      <dgm:prSet presAssocID="{FD97E356-4E8F-4826-BC1C-645B4B9DEC9E}" presName="hierRoot1" presStyleCnt="0"/>
      <dgm:spPr/>
    </dgm:pt>
    <dgm:pt modelId="{C23E3D75-A09C-3C4D-A53E-A04D814919BF}" type="pres">
      <dgm:prSet presAssocID="{FD97E356-4E8F-4826-BC1C-645B4B9DEC9E}" presName="composite" presStyleCnt="0"/>
      <dgm:spPr/>
    </dgm:pt>
    <dgm:pt modelId="{97CF6F09-531D-1B49-82F2-20DFEA0245E7}" type="pres">
      <dgm:prSet presAssocID="{FD97E356-4E8F-4826-BC1C-645B4B9DEC9E}" presName="background" presStyleLbl="node0" presStyleIdx="1" presStyleCnt="4"/>
      <dgm:spPr/>
    </dgm:pt>
    <dgm:pt modelId="{4795047B-CBB5-8C46-A2D0-DFD454ACEC89}" type="pres">
      <dgm:prSet presAssocID="{FD97E356-4E8F-4826-BC1C-645B4B9DEC9E}" presName="text" presStyleLbl="fgAcc0" presStyleIdx="1" presStyleCnt="4">
        <dgm:presLayoutVars>
          <dgm:chPref val="3"/>
        </dgm:presLayoutVars>
      </dgm:prSet>
      <dgm:spPr/>
    </dgm:pt>
    <dgm:pt modelId="{4F23D48D-49C1-4843-9F48-4168B84FF58A}" type="pres">
      <dgm:prSet presAssocID="{FD97E356-4E8F-4826-BC1C-645B4B9DEC9E}" presName="hierChild2" presStyleCnt="0"/>
      <dgm:spPr/>
    </dgm:pt>
    <dgm:pt modelId="{42E230AF-FE90-914D-8862-D93BA59EB3BD}" type="pres">
      <dgm:prSet presAssocID="{83FF8CC1-DD5B-47F6-91E0-A770081473AD}" presName="Name10" presStyleLbl="parChTrans1D2" presStyleIdx="0" presStyleCnt="5"/>
      <dgm:spPr/>
    </dgm:pt>
    <dgm:pt modelId="{E78BBB01-8DF3-BD4C-9A0A-5173872901E4}" type="pres">
      <dgm:prSet presAssocID="{EF25B6F5-BE7B-4A37-B725-4165706768C4}" presName="hierRoot2" presStyleCnt="0"/>
      <dgm:spPr/>
    </dgm:pt>
    <dgm:pt modelId="{D19EDE0D-4B3D-ED48-AF45-EFD2A8EFDE61}" type="pres">
      <dgm:prSet presAssocID="{EF25B6F5-BE7B-4A37-B725-4165706768C4}" presName="composite2" presStyleCnt="0"/>
      <dgm:spPr/>
    </dgm:pt>
    <dgm:pt modelId="{03CD58D5-2BDB-064C-B89C-E484D5C097FC}" type="pres">
      <dgm:prSet presAssocID="{EF25B6F5-BE7B-4A37-B725-4165706768C4}" presName="background2" presStyleLbl="node2" presStyleIdx="0" presStyleCnt="5"/>
      <dgm:spPr/>
    </dgm:pt>
    <dgm:pt modelId="{DEAC08C0-6B7B-C44C-91F2-C6E4FE3645B1}" type="pres">
      <dgm:prSet presAssocID="{EF25B6F5-BE7B-4A37-B725-4165706768C4}" presName="text2" presStyleLbl="fgAcc2" presStyleIdx="0" presStyleCnt="5">
        <dgm:presLayoutVars>
          <dgm:chPref val="3"/>
        </dgm:presLayoutVars>
      </dgm:prSet>
      <dgm:spPr/>
    </dgm:pt>
    <dgm:pt modelId="{9B5D5DCA-2F70-7B42-8C7E-1A88770B0213}" type="pres">
      <dgm:prSet presAssocID="{EF25B6F5-BE7B-4A37-B725-4165706768C4}" presName="hierChild3" presStyleCnt="0"/>
      <dgm:spPr/>
    </dgm:pt>
    <dgm:pt modelId="{0D8BAD40-B227-6E41-87A2-0E36F975E6BB}" type="pres">
      <dgm:prSet presAssocID="{DBB8B6C7-9ECF-44BB-85CC-B09F668ED335}" presName="Name10" presStyleLbl="parChTrans1D2" presStyleIdx="1" presStyleCnt="5"/>
      <dgm:spPr/>
    </dgm:pt>
    <dgm:pt modelId="{6EC65E8D-4938-E748-A9E0-4EF4F06122E7}" type="pres">
      <dgm:prSet presAssocID="{E208E1FC-C1E2-4297-9F65-DBEA89EFBC93}" presName="hierRoot2" presStyleCnt="0"/>
      <dgm:spPr/>
    </dgm:pt>
    <dgm:pt modelId="{E5354BD5-9EF1-764F-A6DA-7D29323C8312}" type="pres">
      <dgm:prSet presAssocID="{E208E1FC-C1E2-4297-9F65-DBEA89EFBC93}" presName="composite2" presStyleCnt="0"/>
      <dgm:spPr/>
    </dgm:pt>
    <dgm:pt modelId="{2DA83F0D-F82E-AE41-A69C-1F4B7AFB030E}" type="pres">
      <dgm:prSet presAssocID="{E208E1FC-C1E2-4297-9F65-DBEA89EFBC93}" presName="background2" presStyleLbl="node2" presStyleIdx="1" presStyleCnt="5"/>
      <dgm:spPr/>
    </dgm:pt>
    <dgm:pt modelId="{921F5405-B092-C444-845F-53FDA748395A}" type="pres">
      <dgm:prSet presAssocID="{E208E1FC-C1E2-4297-9F65-DBEA89EFBC93}" presName="text2" presStyleLbl="fgAcc2" presStyleIdx="1" presStyleCnt="5">
        <dgm:presLayoutVars>
          <dgm:chPref val="3"/>
        </dgm:presLayoutVars>
      </dgm:prSet>
      <dgm:spPr/>
    </dgm:pt>
    <dgm:pt modelId="{36B74BF7-C211-B34B-8921-78F427BA6179}" type="pres">
      <dgm:prSet presAssocID="{E208E1FC-C1E2-4297-9F65-DBEA89EFBC93}" presName="hierChild3" presStyleCnt="0"/>
      <dgm:spPr/>
    </dgm:pt>
    <dgm:pt modelId="{5AAE16C9-2CDE-B648-8A74-E997AC6CF5B5}" type="pres">
      <dgm:prSet presAssocID="{01B7E263-8D59-49FB-9AC0-E108BF6B70DC}" presName="hierRoot1" presStyleCnt="0"/>
      <dgm:spPr/>
    </dgm:pt>
    <dgm:pt modelId="{DDF92A8C-3DC6-964C-A724-CAA3F17ED293}" type="pres">
      <dgm:prSet presAssocID="{01B7E263-8D59-49FB-9AC0-E108BF6B70DC}" presName="composite" presStyleCnt="0"/>
      <dgm:spPr/>
    </dgm:pt>
    <dgm:pt modelId="{B6FDF088-E716-5A4B-9433-9C6BEE9FD79D}" type="pres">
      <dgm:prSet presAssocID="{01B7E263-8D59-49FB-9AC0-E108BF6B70DC}" presName="background" presStyleLbl="node0" presStyleIdx="2" presStyleCnt="4"/>
      <dgm:spPr/>
    </dgm:pt>
    <dgm:pt modelId="{445E6868-1A86-7E49-A267-D16057B87735}" type="pres">
      <dgm:prSet presAssocID="{01B7E263-8D59-49FB-9AC0-E108BF6B70DC}" presName="text" presStyleLbl="fgAcc0" presStyleIdx="2" presStyleCnt="4">
        <dgm:presLayoutVars>
          <dgm:chPref val="3"/>
        </dgm:presLayoutVars>
      </dgm:prSet>
      <dgm:spPr/>
    </dgm:pt>
    <dgm:pt modelId="{EE40B1B4-C3AB-3945-899B-B480DD9E032D}" type="pres">
      <dgm:prSet presAssocID="{01B7E263-8D59-49FB-9AC0-E108BF6B70DC}" presName="hierChild2" presStyleCnt="0"/>
      <dgm:spPr/>
    </dgm:pt>
    <dgm:pt modelId="{6391D053-8B16-8349-B6D6-B681B3D113D2}" type="pres">
      <dgm:prSet presAssocID="{E046CF2D-1438-4C88-B144-AAF09E7BF314}" presName="Name10" presStyleLbl="parChTrans1D2" presStyleIdx="2" presStyleCnt="5"/>
      <dgm:spPr/>
    </dgm:pt>
    <dgm:pt modelId="{ABFBF531-29A2-514B-90CD-8FA56BA71F12}" type="pres">
      <dgm:prSet presAssocID="{23D6CEC4-6520-4971-BC66-CBD6F5F75A52}" presName="hierRoot2" presStyleCnt="0"/>
      <dgm:spPr/>
    </dgm:pt>
    <dgm:pt modelId="{C0075BE1-B2F0-7543-8CDF-A3F880A0CDAD}" type="pres">
      <dgm:prSet presAssocID="{23D6CEC4-6520-4971-BC66-CBD6F5F75A52}" presName="composite2" presStyleCnt="0"/>
      <dgm:spPr/>
    </dgm:pt>
    <dgm:pt modelId="{6168EC2A-C396-0642-8372-F15B2E0903F1}" type="pres">
      <dgm:prSet presAssocID="{23D6CEC4-6520-4971-BC66-CBD6F5F75A52}" presName="background2" presStyleLbl="node2" presStyleIdx="2" presStyleCnt="5"/>
      <dgm:spPr/>
    </dgm:pt>
    <dgm:pt modelId="{D7EC9CFE-A708-5E49-B67F-FD6D9954BED0}" type="pres">
      <dgm:prSet presAssocID="{23D6CEC4-6520-4971-BC66-CBD6F5F75A52}" presName="text2" presStyleLbl="fgAcc2" presStyleIdx="2" presStyleCnt="5">
        <dgm:presLayoutVars>
          <dgm:chPref val="3"/>
        </dgm:presLayoutVars>
      </dgm:prSet>
      <dgm:spPr/>
    </dgm:pt>
    <dgm:pt modelId="{13110C45-849C-4E46-B889-4F82D2283996}" type="pres">
      <dgm:prSet presAssocID="{23D6CEC4-6520-4971-BC66-CBD6F5F75A52}" presName="hierChild3" presStyleCnt="0"/>
      <dgm:spPr/>
    </dgm:pt>
    <dgm:pt modelId="{B77D834B-65D4-4649-842F-491BFA1413A0}" type="pres">
      <dgm:prSet presAssocID="{705D4A3F-2C2B-445F-B480-4803DED00B33}" presName="Name10" presStyleLbl="parChTrans1D2" presStyleIdx="3" presStyleCnt="5"/>
      <dgm:spPr/>
    </dgm:pt>
    <dgm:pt modelId="{4AEF61B5-51FF-D84E-95FD-9BDBD835CA84}" type="pres">
      <dgm:prSet presAssocID="{44B32F4F-4C5D-42D5-9046-8FFA20AD5785}" presName="hierRoot2" presStyleCnt="0"/>
      <dgm:spPr/>
    </dgm:pt>
    <dgm:pt modelId="{6B5BB171-1761-0C4D-AAF0-C219219880DE}" type="pres">
      <dgm:prSet presAssocID="{44B32F4F-4C5D-42D5-9046-8FFA20AD5785}" presName="composite2" presStyleCnt="0"/>
      <dgm:spPr/>
    </dgm:pt>
    <dgm:pt modelId="{9071F6D5-13AE-DD48-BAC2-B9C223826CDF}" type="pres">
      <dgm:prSet presAssocID="{44B32F4F-4C5D-42D5-9046-8FFA20AD5785}" presName="background2" presStyleLbl="node2" presStyleIdx="3" presStyleCnt="5"/>
      <dgm:spPr/>
    </dgm:pt>
    <dgm:pt modelId="{7B9EB377-E98B-AB44-A343-9AC1A980A0DC}" type="pres">
      <dgm:prSet presAssocID="{44B32F4F-4C5D-42D5-9046-8FFA20AD5785}" presName="text2" presStyleLbl="fgAcc2" presStyleIdx="3" presStyleCnt="5">
        <dgm:presLayoutVars>
          <dgm:chPref val="3"/>
        </dgm:presLayoutVars>
      </dgm:prSet>
      <dgm:spPr/>
    </dgm:pt>
    <dgm:pt modelId="{A1DE3779-9CB6-CE4A-8EFD-F02FE85C0E7F}" type="pres">
      <dgm:prSet presAssocID="{44B32F4F-4C5D-42D5-9046-8FFA20AD5785}" presName="hierChild3" presStyleCnt="0"/>
      <dgm:spPr/>
    </dgm:pt>
    <dgm:pt modelId="{EFBE84AE-5D1C-E744-925E-9B57596217B7}" type="pres">
      <dgm:prSet presAssocID="{A22BC902-1BA6-481D-A3DC-5D95A43B1CBB}" presName="hierRoot1" presStyleCnt="0"/>
      <dgm:spPr/>
    </dgm:pt>
    <dgm:pt modelId="{19CC8960-B4C9-1249-A797-38634591F44E}" type="pres">
      <dgm:prSet presAssocID="{A22BC902-1BA6-481D-A3DC-5D95A43B1CBB}" presName="composite" presStyleCnt="0"/>
      <dgm:spPr/>
    </dgm:pt>
    <dgm:pt modelId="{A28DE3DC-F21A-EA45-B7FF-2B36F5D29A55}" type="pres">
      <dgm:prSet presAssocID="{A22BC902-1BA6-481D-A3DC-5D95A43B1CBB}" presName="background" presStyleLbl="node0" presStyleIdx="3" presStyleCnt="4"/>
      <dgm:spPr/>
    </dgm:pt>
    <dgm:pt modelId="{2EB14995-CA49-4445-8235-F53004AA338A}" type="pres">
      <dgm:prSet presAssocID="{A22BC902-1BA6-481D-A3DC-5D95A43B1CBB}" presName="text" presStyleLbl="fgAcc0" presStyleIdx="3" presStyleCnt="4">
        <dgm:presLayoutVars>
          <dgm:chPref val="3"/>
        </dgm:presLayoutVars>
      </dgm:prSet>
      <dgm:spPr/>
    </dgm:pt>
    <dgm:pt modelId="{67AA1729-4FB7-C44C-8413-DD212A5AD48B}" type="pres">
      <dgm:prSet presAssocID="{A22BC902-1BA6-481D-A3DC-5D95A43B1CBB}" presName="hierChild2" presStyleCnt="0"/>
      <dgm:spPr/>
    </dgm:pt>
    <dgm:pt modelId="{49736575-6DE1-3F43-8236-9958003ED34A}" type="pres">
      <dgm:prSet presAssocID="{2DA2B141-E753-4E41-8A33-789CBB350C7F}" presName="Name10" presStyleLbl="parChTrans1D2" presStyleIdx="4" presStyleCnt="5"/>
      <dgm:spPr/>
    </dgm:pt>
    <dgm:pt modelId="{7045544D-9052-BA4D-BF16-DBA46358234E}" type="pres">
      <dgm:prSet presAssocID="{EDC2F572-2599-4840-86F6-82F593CDABEC}" presName="hierRoot2" presStyleCnt="0"/>
      <dgm:spPr/>
    </dgm:pt>
    <dgm:pt modelId="{1093D18B-FEB9-7F4D-9469-E5909622D4EF}" type="pres">
      <dgm:prSet presAssocID="{EDC2F572-2599-4840-86F6-82F593CDABEC}" presName="composite2" presStyleCnt="0"/>
      <dgm:spPr/>
    </dgm:pt>
    <dgm:pt modelId="{33E99074-4DAD-E84A-B380-573919EA333F}" type="pres">
      <dgm:prSet presAssocID="{EDC2F572-2599-4840-86F6-82F593CDABEC}" presName="background2" presStyleLbl="node2" presStyleIdx="4" presStyleCnt="5"/>
      <dgm:spPr/>
    </dgm:pt>
    <dgm:pt modelId="{60BB67CF-6711-184F-B589-4525B8C39605}" type="pres">
      <dgm:prSet presAssocID="{EDC2F572-2599-4840-86F6-82F593CDABEC}" presName="text2" presStyleLbl="fgAcc2" presStyleIdx="4" presStyleCnt="5">
        <dgm:presLayoutVars>
          <dgm:chPref val="3"/>
        </dgm:presLayoutVars>
      </dgm:prSet>
      <dgm:spPr/>
    </dgm:pt>
    <dgm:pt modelId="{F1EE4E2C-1F66-3646-AE1B-F9FEC0584C98}" type="pres">
      <dgm:prSet presAssocID="{EDC2F572-2599-4840-86F6-82F593CDABEC}" presName="hierChild3" presStyleCnt="0"/>
      <dgm:spPr/>
    </dgm:pt>
  </dgm:ptLst>
  <dgm:cxnLst>
    <dgm:cxn modelId="{3425CF16-5893-B54B-AA92-18277D4F00BB}" type="presOf" srcId="{83FF8CC1-DD5B-47F6-91E0-A770081473AD}" destId="{42E230AF-FE90-914D-8862-D93BA59EB3BD}" srcOrd="0" destOrd="0" presId="urn:microsoft.com/office/officeart/2005/8/layout/hierarchy1"/>
    <dgm:cxn modelId="{B48DAE1D-A4BE-4A2B-8328-49E3F4EB8E3A}" srcId="{E6BAA7BD-F9DC-4D81-8B85-1302692895E2}" destId="{01B7E263-8D59-49FB-9AC0-E108BF6B70DC}" srcOrd="2" destOrd="0" parTransId="{16363698-0E4D-41AC-85E9-DCD6DD765C6F}" sibTransId="{4BF52E1F-06D2-47AC-B810-DEC4BC6C169E}"/>
    <dgm:cxn modelId="{E7764523-807B-1B44-A9F0-84895CC5819D}" type="presOf" srcId="{DBB8B6C7-9ECF-44BB-85CC-B09F668ED335}" destId="{0D8BAD40-B227-6E41-87A2-0E36F975E6BB}" srcOrd="0" destOrd="0" presId="urn:microsoft.com/office/officeart/2005/8/layout/hierarchy1"/>
    <dgm:cxn modelId="{62527329-9B74-8241-97C2-C6D87D01AF83}" type="presOf" srcId="{2DA2B141-E753-4E41-8A33-789CBB350C7F}" destId="{49736575-6DE1-3F43-8236-9958003ED34A}" srcOrd="0" destOrd="0" presId="urn:microsoft.com/office/officeart/2005/8/layout/hierarchy1"/>
    <dgm:cxn modelId="{C3CE6C4A-F54B-2949-9818-F151AF20781F}" type="presOf" srcId="{E046CF2D-1438-4C88-B144-AAF09E7BF314}" destId="{6391D053-8B16-8349-B6D6-B681B3D113D2}" srcOrd="0" destOrd="0" presId="urn:microsoft.com/office/officeart/2005/8/layout/hierarchy1"/>
    <dgm:cxn modelId="{A7AE7D4A-CCE6-4B6E-9547-23F1618BC5B9}" srcId="{01B7E263-8D59-49FB-9AC0-E108BF6B70DC}" destId="{23D6CEC4-6520-4971-BC66-CBD6F5F75A52}" srcOrd="0" destOrd="0" parTransId="{E046CF2D-1438-4C88-B144-AAF09E7BF314}" sibTransId="{17807F32-FB72-4E34-BFAE-F2939036F323}"/>
    <dgm:cxn modelId="{1A413750-F23A-EB4F-8760-0BC05EE10A88}" type="presOf" srcId="{01B7E263-8D59-49FB-9AC0-E108BF6B70DC}" destId="{445E6868-1A86-7E49-A267-D16057B87735}" srcOrd="0" destOrd="0" presId="urn:microsoft.com/office/officeart/2005/8/layout/hierarchy1"/>
    <dgm:cxn modelId="{CD73C851-1096-E44E-BEE6-14F835B7FFA4}" type="presOf" srcId="{705D4A3F-2C2B-445F-B480-4803DED00B33}" destId="{B77D834B-65D4-4649-842F-491BFA1413A0}" srcOrd="0" destOrd="0" presId="urn:microsoft.com/office/officeart/2005/8/layout/hierarchy1"/>
    <dgm:cxn modelId="{63C2DD5E-ABD8-4343-A593-45BACA15C695}" type="presOf" srcId="{FD97E356-4E8F-4826-BC1C-645B4B9DEC9E}" destId="{4795047B-CBB5-8C46-A2D0-DFD454ACEC89}" srcOrd="0" destOrd="0" presId="urn:microsoft.com/office/officeart/2005/8/layout/hierarchy1"/>
    <dgm:cxn modelId="{AB35296A-5EBF-F04C-8ACC-77E8CF0AB7D6}" type="presOf" srcId="{B8E38108-E318-4C11-940D-C69B0132D5DE}" destId="{F2DEFD95-DEEE-8B49-B289-5BB64EC392B3}" srcOrd="0" destOrd="0" presId="urn:microsoft.com/office/officeart/2005/8/layout/hierarchy1"/>
    <dgm:cxn modelId="{DB08C16D-70C5-4F47-AD5C-B96654A9B378}" type="presOf" srcId="{E6BAA7BD-F9DC-4D81-8B85-1302692895E2}" destId="{21551992-B061-5F43-AB79-8EAF3BE7A3AA}" srcOrd="0" destOrd="0" presId="urn:microsoft.com/office/officeart/2005/8/layout/hierarchy1"/>
    <dgm:cxn modelId="{7D49E284-B62D-41FB-B23D-BBB33686457C}" srcId="{FD97E356-4E8F-4826-BC1C-645B4B9DEC9E}" destId="{E208E1FC-C1E2-4297-9F65-DBEA89EFBC93}" srcOrd="1" destOrd="0" parTransId="{DBB8B6C7-9ECF-44BB-85CC-B09F668ED335}" sibTransId="{17ECE11B-AB23-4BE5-BA70-590BE765A07A}"/>
    <dgm:cxn modelId="{DD001889-CA4C-7943-8F1D-17D7F1460308}" type="presOf" srcId="{44B32F4F-4C5D-42D5-9046-8FFA20AD5785}" destId="{7B9EB377-E98B-AB44-A343-9AC1A980A0DC}" srcOrd="0" destOrd="0" presId="urn:microsoft.com/office/officeart/2005/8/layout/hierarchy1"/>
    <dgm:cxn modelId="{0F99E8A0-81D9-1943-AC81-F5F2EDF62A13}" type="presOf" srcId="{E208E1FC-C1E2-4297-9F65-DBEA89EFBC93}" destId="{921F5405-B092-C444-845F-53FDA748395A}" srcOrd="0" destOrd="0" presId="urn:microsoft.com/office/officeart/2005/8/layout/hierarchy1"/>
    <dgm:cxn modelId="{DFCD01A1-A158-8F47-A99D-FE8B9A854DDA}" type="presOf" srcId="{23D6CEC4-6520-4971-BC66-CBD6F5F75A52}" destId="{D7EC9CFE-A708-5E49-B67F-FD6D9954BED0}" srcOrd="0" destOrd="0" presId="urn:microsoft.com/office/officeart/2005/8/layout/hierarchy1"/>
    <dgm:cxn modelId="{6A74A0A5-A3DA-45ED-9973-E54E22390323}" srcId="{A22BC902-1BA6-481D-A3DC-5D95A43B1CBB}" destId="{EDC2F572-2599-4840-86F6-82F593CDABEC}" srcOrd="0" destOrd="0" parTransId="{2DA2B141-E753-4E41-8A33-789CBB350C7F}" sibTransId="{90D61EC8-3714-48D5-9CF0-AD68AE8ED89F}"/>
    <dgm:cxn modelId="{F61AB9B0-FCE5-214E-8F60-9E67CA3B42CA}" type="presOf" srcId="{EDC2F572-2599-4840-86F6-82F593CDABEC}" destId="{60BB67CF-6711-184F-B589-4525B8C39605}" srcOrd="0" destOrd="0" presId="urn:microsoft.com/office/officeart/2005/8/layout/hierarchy1"/>
    <dgm:cxn modelId="{303396BC-E294-476D-96FA-4FE4FF934189}" srcId="{FD97E356-4E8F-4826-BC1C-645B4B9DEC9E}" destId="{EF25B6F5-BE7B-4A37-B725-4165706768C4}" srcOrd="0" destOrd="0" parTransId="{83FF8CC1-DD5B-47F6-91E0-A770081473AD}" sibTransId="{DB04AEA8-DB8F-4DD6-9A44-C0F9C8E79401}"/>
    <dgm:cxn modelId="{618517BD-9BF0-43E2-ADED-B84523AEC350}" srcId="{E6BAA7BD-F9DC-4D81-8B85-1302692895E2}" destId="{A22BC902-1BA6-481D-A3DC-5D95A43B1CBB}" srcOrd="3" destOrd="0" parTransId="{F1D52029-146A-417C-B63E-7F6CD5A982DE}" sibTransId="{CAB649ED-D3A6-4F98-B132-E13C24AF0444}"/>
    <dgm:cxn modelId="{223372C3-F685-BA48-85E9-818238B904B7}" type="presOf" srcId="{EF25B6F5-BE7B-4A37-B725-4165706768C4}" destId="{DEAC08C0-6B7B-C44C-91F2-C6E4FE3645B1}" srcOrd="0" destOrd="0" presId="urn:microsoft.com/office/officeart/2005/8/layout/hierarchy1"/>
    <dgm:cxn modelId="{4ED65AC6-03D3-6A44-A71C-2C228D35B62D}" type="presOf" srcId="{A22BC902-1BA6-481D-A3DC-5D95A43B1CBB}" destId="{2EB14995-CA49-4445-8235-F53004AA338A}" srcOrd="0" destOrd="0" presId="urn:microsoft.com/office/officeart/2005/8/layout/hierarchy1"/>
    <dgm:cxn modelId="{3A6536D7-D48F-4141-B48A-15F304069295}" srcId="{01B7E263-8D59-49FB-9AC0-E108BF6B70DC}" destId="{44B32F4F-4C5D-42D5-9046-8FFA20AD5785}" srcOrd="1" destOrd="0" parTransId="{705D4A3F-2C2B-445F-B480-4803DED00B33}" sibTransId="{D3E739A5-7F27-4A10-A7F6-72B31B36BB86}"/>
    <dgm:cxn modelId="{F0BAF7E1-D2E5-4BB9-8B1B-7C82D3F553E2}" srcId="{E6BAA7BD-F9DC-4D81-8B85-1302692895E2}" destId="{B8E38108-E318-4C11-940D-C69B0132D5DE}" srcOrd="0" destOrd="0" parTransId="{546B47CF-BCC7-49B9-AB0D-CE796874D485}" sibTransId="{544FF137-5E21-4A22-8CEB-D7861988C7B7}"/>
    <dgm:cxn modelId="{3A5DCCFC-F6E9-4DCC-844B-9405C4AEA3A4}" srcId="{E6BAA7BD-F9DC-4D81-8B85-1302692895E2}" destId="{FD97E356-4E8F-4826-BC1C-645B4B9DEC9E}" srcOrd="1" destOrd="0" parTransId="{9EC9B95F-1A38-4F66-8490-16EE0A78B2B2}" sibTransId="{88C301C8-9C0B-4E6B-9BCD-20F871672826}"/>
    <dgm:cxn modelId="{B622724F-0A30-0D4C-9EF4-46AE7665622F}" type="presParOf" srcId="{21551992-B061-5F43-AB79-8EAF3BE7A3AA}" destId="{E0759DA1-C38B-C948-A817-5CC7D1966877}" srcOrd="0" destOrd="0" presId="urn:microsoft.com/office/officeart/2005/8/layout/hierarchy1"/>
    <dgm:cxn modelId="{137816B1-6213-4543-9421-BF985F68AEA7}" type="presParOf" srcId="{E0759DA1-C38B-C948-A817-5CC7D1966877}" destId="{392533DC-EE27-4A4D-B87F-94A335EC5B4F}" srcOrd="0" destOrd="0" presId="urn:microsoft.com/office/officeart/2005/8/layout/hierarchy1"/>
    <dgm:cxn modelId="{C6FCBA4A-7349-F542-9CA2-9A37E47D555B}" type="presParOf" srcId="{392533DC-EE27-4A4D-B87F-94A335EC5B4F}" destId="{7F90E0E7-A2F5-C448-9FC5-33C4C7F27FCF}" srcOrd="0" destOrd="0" presId="urn:microsoft.com/office/officeart/2005/8/layout/hierarchy1"/>
    <dgm:cxn modelId="{0B51AE28-9B6C-594F-A34B-AF624964B53E}" type="presParOf" srcId="{392533DC-EE27-4A4D-B87F-94A335EC5B4F}" destId="{F2DEFD95-DEEE-8B49-B289-5BB64EC392B3}" srcOrd="1" destOrd="0" presId="urn:microsoft.com/office/officeart/2005/8/layout/hierarchy1"/>
    <dgm:cxn modelId="{DED7A42E-9624-8A45-8384-263394DE43B0}" type="presParOf" srcId="{E0759DA1-C38B-C948-A817-5CC7D1966877}" destId="{F0E2DE3B-B6B7-C24C-B2AB-D01AF322507A}" srcOrd="1" destOrd="0" presId="urn:microsoft.com/office/officeart/2005/8/layout/hierarchy1"/>
    <dgm:cxn modelId="{05BB62BB-D603-EC44-BA3D-18225DA5C05F}" type="presParOf" srcId="{21551992-B061-5F43-AB79-8EAF3BE7A3AA}" destId="{73AC8634-9BBD-484A-A418-EBCAE3B77DA2}" srcOrd="1" destOrd="0" presId="urn:microsoft.com/office/officeart/2005/8/layout/hierarchy1"/>
    <dgm:cxn modelId="{3FEFA3B1-838C-A444-9407-F234140EE2FE}" type="presParOf" srcId="{73AC8634-9BBD-484A-A418-EBCAE3B77DA2}" destId="{C23E3D75-A09C-3C4D-A53E-A04D814919BF}" srcOrd="0" destOrd="0" presId="urn:microsoft.com/office/officeart/2005/8/layout/hierarchy1"/>
    <dgm:cxn modelId="{867B3234-CBCA-4441-A2FE-D00CBF3728EE}" type="presParOf" srcId="{C23E3D75-A09C-3C4D-A53E-A04D814919BF}" destId="{97CF6F09-531D-1B49-82F2-20DFEA0245E7}" srcOrd="0" destOrd="0" presId="urn:microsoft.com/office/officeart/2005/8/layout/hierarchy1"/>
    <dgm:cxn modelId="{20FA1EA5-5E6E-B648-AB3F-3A4F5B3E423D}" type="presParOf" srcId="{C23E3D75-A09C-3C4D-A53E-A04D814919BF}" destId="{4795047B-CBB5-8C46-A2D0-DFD454ACEC89}" srcOrd="1" destOrd="0" presId="urn:microsoft.com/office/officeart/2005/8/layout/hierarchy1"/>
    <dgm:cxn modelId="{68A806D0-2F4A-CC45-84C7-BEBBEF5D009F}" type="presParOf" srcId="{73AC8634-9BBD-484A-A418-EBCAE3B77DA2}" destId="{4F23D48D-49C1-4843-9F48-4168B84FF58A}" srcOrd="1" destOrd="0" presId="urn:microsoft.com/office/officeart/2005/8/layout/hierarchy1"/>
    <dgm:cxn modelId="{247C3F0B-0944-2B4D-86D0-DA9DAA25DEBD}" type="presParOf" srcId="{4F23D48D-49C1-4843-9F48-4168B84FF58A}" destId="{42E230AF-FE90-914D-8862-D93BA59EB3BD}" srcOrd="0" destOrd="0" presId="urn:microsoft.com/office/officeart/2005/8/layout/hierarchy1"/>
    <dgm:cxn modelId="{2900E6AF-E447-164A-B012-21A1382AC57E}" type="presParOf" srcId="{4F23D48D-49C1-4843-9F48-4168B84FF58A}" destId="{E78BBB01-8DF3-BD4C-9A0A-5173872901E4}" srcOrd="1" destOrd="0" presId="urn:microsoft.com/office/officeart/2005/8/layout/hierarchy1"/>
    <dgm:cxn modelId="{C6F1FAA9-557A-A343-8E38-CA7A513C8391}" type="presParOf" srcId="{E78BBB01-8DF3-BD4C-9A0A-5173872901E4}" destId="{D19EDE0D-4B3D-ED48-AF45-EFD2A8EFDE61}" srcOrd="0" destOrd="0" presId="urn:microsoft.com/office/officeart/2005/8/layout/hierarchy1"/>
    <dgm:cxn modelId="{500321C0-7D04-D04A-9CDC-6C8A4495E043}" type="presParOf" srcId="{D19EDE0D-4B3D-ED48-AF45-EFD2A8EFDE61}" destId="{03CD58D5-2BDB-064C-B89C-E484D5C097FC}" srcOrd="0" destOrd="0" presId="urn:microsoft.com/office/officeart/2005/8/layout/hierarchy1"/>
    <dgm:cxn modelId="{A5A65871-5E3E-214E-91D4-736AB8F2C204}" type="presParOf" srcId="{D19EDE0D-4B3D-ED48-AF45-EFD2A8EFDE61}" destId="{DEAC08C0-6B7B-C44C-91F2-C6E4FE3645B1}" srcOrd="1" destOrd="0" presId="urn:microsoft.com/office/officeart/2005/8/layout/hierarchy1"/>
    <dgm:cxn modelId="{241F1CF3-CB71-3B46-B66C-7DD5384D1935}" type="presParOf" srcId="{E78BBB01-8DF3-BD4C-9A0A-5173872901E4}" destId="{9B5D5DCA-2F70-7B42-8C7E-1A88770B0213}" srcOrd="1" destOrd="0" presId="urn:microsoft.com/office/officeart/2005/8/layout/hierarchy1"/>
    <dgm:cxn modelId="{3ECA5F17-4C77-4947-822B-3667205F9039}" type="presParOf" srcId="{4F23D48D-49C1-4843-9F48-4168B84FF58A}" destId="{0D8BAD40-B227-6E41-87A2-0E36F975E6BB}" srcOrd="2" destOrd="0" presId="urn:microsoft.com/office/officeart/2005/8/layout/hierarchy1"/>
    <dgm:cxn modelId="{FA4D2741-C93F-A946-A6AE-4EFF564E612E}" type="presParOf" srcId="{4F23D48D-49C1-4843-9F48-4168B84FF58A}" destId="{6EC65E8D-4938-E748-A9E0-4EF4F06122E7}" srcOrd="3" destOrd="0" presId="urn:microsoft.com/office/officeart/2005/8/layout/hierarchy1"/>
    <dgm:cxn modelId="{62E5CFA0-4BDC-314B-B4E5-52B9ECD791C5}" type="presParOf" srcId="{6EC65E8D-4938-E748-A9E0-4EF4F06122E7}" destId="{E5354BD5-9EF1-764F-A6DA-7D29323C8312}" srcOrd="0" destOrd="0" presId="urn:microsoft.com/office/officeart/2005/8/layout/hierarchy1"/>
    <dgm:cxn modelId="{B68B74FE-598A-534A-8D07-28091FEDD44D}" type="presParOf" srcId="{E5354BD5-9EF1-764F-A6DA-7D29323C8312}" destId="{2DA83F0D-F82E-AE41-A69C-1F4B7AFB030E}" srcOrd="0" destOrd="0" presId="urn:microsoft.com/office/officeart/2005/8/layout/hierarchy1"/>
    <dgm:cxn modelId="{2977FA3B-6DC4-7F45-A250-699DCA3DCE51}" type="presParOf" srcId="{E5354BD5-9EF1-764F-A6DA-7D29323C8312}" destId="{921F5405-B092-C444-845F-53FDA748395A}" srcOrd="1" destOrd="0" presId="urn:microsoft.com/office/officeart/2005/8/layout/hierarchy1"/>
    <dgm:cxn modelId="{8EA54738-81B5-244D-8B1D-C174EB923308}" type="presParOf" srcId="{6EC65E8D-4938-E748-A9E0-4EF4F06122E7}" destId="{36B74BF7-C211-B34B-8921-78F427BA6179}" srcOrd="1" destOrd="0" presId="urn:microsoft.com/office/officeart/2005/8/layout/hierarchy1"/>
    <dgm:cxn modelId="{DF92177D-01CB-2845-93EE-276DFCEBFC01}" type="presParOf" srcId="{21551992-B061-5F43-AB79-8EAF3BE7A3AA}" destId="{5AAE16C9-2CDE-B648-8A74-E997AC6CF5B5}" srcOrd="2" destOrd="0" presId="urn:microsoft.com/office/officeart/2005/8/layout/hierarchy1"/>
    <dgm:cxn modelId="{AA54311B-0281-664C-82EA-B1FB3A4F969F}" type="presParOf" srcId="{5AAE16C9-2CDE-B648-8A74-E997AC6CF5B5}" destId="{DDF92A8C-3DC6-964C-A724-CAA3F17ED293}" srcOrd="0" destOrd="0" presId="urn:microsoft.com/office/officeart/2005/8/layout/hierarchy1"/>
    <dgm:cxn modelId="{E1540540-8727-FD49-9DC2-896420A45F73}" type="presParOf" srcId="{DDF92A8C-3DC6-964C-A724-CAA3F17ED293}" destId="{B6FDF088-E716-5A4B-9433-9C6BEE9FD79D}" srcOrd="0" destOrd="0" presId="urn:microsoft.com/office/officeart/2005/8/layout/hierarchy1"/>
    <dgm:cxn modelId="{CC9CF672-CAC5-A64E-B221-C6463F236858}" type="presParOf" srcId="{DDF92A8C-3DC6-964C-A724-CAA3F17ED293}" destId="{445E6868-1A86-7E49-A267-D16057B87735}" srcOrd="1" destOrd="0" presId="urn:microsoft.com/office/officeart/2005/8/layout/hierarchy1"/>
    <dgm:cxn modelId="{B863D573-7C3F-1942-A73E-799585170C33}" type="presParOf" srcId="{5AAE16C9-2CDE-B648-8A74-E997AC6CF5B5}" destId="{EE40B1B4-C3AB-3945-899B-B480DD9E032D}" srcOrd="1" destOrd="0" presId="urn:microsoft.com/office/officeart/2005/8/layout/hierarchy1"/>
    <dgm:cxn modelId="{D08E1AAA-0B98-3742-B262-D3214264ED3A}" type="presParOf" srcId="{EE40B1B4-C3AB-3945-899B-B480DD9E032D}" destId="{6391D053-8B16-8349-B6D6-B681B3D113D2}" srcOrd="0" destOrd="0" presId="urn:microsoft.com/office/officeart/2005/8/layout/hierarchy1"/>
    <dgm:cxn modelId="{C79C44C6-5851-6B47-9E25-39FFF81C97C7}" type="presParOf" srcId="{EE40B1B4-C3AB-3945-899B-B480DD9E032D}" destId="{ABFBF531-29A2-514B-90CD-8FA56BA71F12}" srcOrd="1" destOrd="0" presId="urn:microsoft.com/office/officeart/2005/8/layout/hierarchy1"/>
    <dgm:cxn modelId="{495E8E27-7C01-9148-85E9-A7D681D61C84}" type="presParOf" srcId="{ABFBF531-29A2-514B-90CD-8FA56BA71F12}" destId="{C0075BE1-B2F0-7543-8CDF-A3F880A0CDAD}" srcOrd="0" destOrd="0" presId="urn:microsoft.com/office/officeart/2005/8/layout/hierarchy1"/>
    <dgm:cxn modelId="{06958CF5-9A21-8143-8FFE-6A7FC628B2BB}" type="presParOf" srcId="{C0075BE1-B2F0-7543-8CDF-A3F880A0CDAD}" destId="{6168EC2A-C396-0642-8372-F15B2E0903F1}" srcOrd="0" destOrd="0" presId="urn:microsoft.com/office/officeart/2005/8/layout/hierarchy1"/>
    <dgm:cxn modelId="{BA33E5A9-8C19-244A-8E1E-85B18C8F35BA}" type="presParOf" srcId="{C0075BE1-B2F0-7543-8CDF-A3F880A0CDAD}" destId="{D7EC9CFE-A708-5E49-B67F-FD6D9954BED0}" srcOrd="1" destOrd="0" presId="urn:microsoft.com/office/officeart/2005/8/layout/hierarchy1"/>
    <dgm:cxn modelId="{1E5240B3-52F4-4E4E-AE55-DA309AB3895B}" type="presParOf" srcId="{ABFBF531-29A2-514B-90CD-8FA56BA71F12}" destId="{13110C45-849C-4E46-B889-4F82D2283996}" srcOrd="1" destOrd="0" presId="urn:microsoft.com/office/officeart/2005/8/layout/hierarchy1"/>
    <dgm:cxn modelId="{B8DC4B78-D7AF-B343-869E-2857FF6D095E}" type="presParOf" srcId="{EE40B1B4-C3AB-3945-899B-B480DD9E032D}" destId="{B77D834B-65D4-4649-842F-491BFA1413A0}" srcOrd="2" destOrd="0" presId="urn:microsoft.com/office/officeart/2005/8/layout/hierarchy1"/>
    <dgm:cxn modelId="{A0840388-70A0-724E-BA98-C4F37F1C7340}" type="presParOf" srcId="{EE40B1B4-C3AB-3945-899B-B480DD9E032D}" destId="{4AEF61B5-51FF-D84E-95FD-9BDBD835CA84}" srcOrd="3" destOrd="0" presId="urn:microsoft.com/office/officeart/2005/8/layout/hierarchy1"/>
    <dgm:cxn modelId="{80E08CD9-BFC3-0D4D-8FF1-65C43ED4215C}" type="presParOf" srcId="{4AEF61B5-51FF-D84E-95FD-9BDBD835CA84}" destId="{6B5BB171-1761-0C4D-AAF0-C219219880DE}" srcOrd="0" destOrd="0" presId="urn:microsoft.com/office/officeart/2005/8/layout/hierarchy1"/>
    <dgm:cxn modelId="{8A6AF508-866A-CF4E-9043-6CE531364C34}" type="presParOf" srcId="{6B5BB171-1761-0C4D-AAF0-C219219880DE}" destId="{9071F6D5-13AE-DD48-BAC2-B9C223826CDF}" srcOrd="0" destOrd="0" presId="urn:microsoft.com/office/officeart/2005/8/layout/hierarchy1"/>
    <dgm:cxn modelId="{7D77145A-E6BC-414D-9838-500BF27D7754}" type="presParOf" srcId="{6B5BB171-1761-0C4D-AAF0-C219219880DE}" destId="{7B9EB377-E98B-AB44-A343-9AC1A980A0DC}" srcOrd="1" destOrd="0" presId="urn:microsoft.com/office/officeart/2005/8/layout/hierarchy1"/>
    <dgm:cxn modelId="{53998166-569B-6045-ACA7-71F1178AA8DB}" type="presParOf" srcId="{4AEF61B5-51FF-D84E-95FD-9BDBD835CA84}" destId="{A1DE3779-9CB6-CE4A-8EFD-F02FE85C0E7F}" srcOrd="1" destOrd="0" presId="urn:microsoft.com/office/officeart/2005/8/layout/hierarchy1"/>
    <dgm:cxn modelId="{BF90224B-6A44-7D4F-B82E-6586D908459E}" type="presParOf" srcId="{21551992-B061-5F43-AB79-8EAF3BE7A3AA}" destId="{EFBE84AE-5D1C-E744-925E-9B57596217B7}" srcOrd="3" destOrd="0" presId="urn:microsoft.com/office/officeart/2005/8/layout/hierarchy1"/>
    <dgm:cxn modelId="{7D880C6E-6E53-2641-8DED-F78F8C7E742F}" type="presParOf" srcId="{EFBE84AE-5D1C-E744-925E-9B57596217B7}" destId="{19CC8960-B4C9-1249-A797-38634591F44E}" srcOrd="0" destOrd="0" presId="urn:microsoft.com/office/officeart/2005/8/layout/hierarchy1"/>
    <dgm:cxn modelId="{24510A03-8CBF-1346-8F07-D543BBFFF9A8}" type="presParOf" srcId="{19CC8960-B4C9-1249-A797-38634591F44E}" destId="{A28DE3DC-F21A-EA45-B7FF-2B36F5D29A55}" srcOrd="0" destOrd="0" presId="urn:microsoft.com/office/officeart/2005/8/layout/hierarchy1"/>
    <dgm:cxn modelId="{B443DE8C-543C-CE4D-B178-182963CA14D2}" type="presParOf" srcId="{19CC8960-B4C9-1249-A797-38634591F44E}" destId="{2EB14995-CA49-4445-8235-F53004AA338A}" srcOrd="1" destOrd="0" presId="urn:microsoft.com/office/officeart/2005/8/layout/hierarchy1"/>
    <dgm:cxn modelId="{CCB26BFD-64BC-3645-A3FD-43D994889D84}" type="presParOf" srcId="{EFBE84AE-5D1C-E744-925E-9B57596217B7}" destId="{67AA1729-4FB7-C44C-8413-DD212A5AD48B}" srcOrd="1" destOrd="0" presId="urn:microsoft.com/office/officeart/2005/8/layout/hierarchy1"/>
    <dgm:cxn modelId="{B56B4637-3F39-E24D-B3A1-C1C12F864121}" type="presParOf" srcId="{67AA1729-4FB7-C44C-8413-DD212A5AD48B}" destId="{49736575-6DE1-3F43-8236-9958003ED34A}" srcOrd="0" destOrd="0" presId="urn:microsoft.com/office/officeart/2005/8/layout/hierarchy1"/>
    <dgm:cxn modelId="{B3AEBC4B-1DE7-B746-9AA9-89529F92C199}" type="presParOf" srcId="{67AA1729-4FB7-C44C-8413-DD212A5AD48B}" destId="{7045544D-9052-BA4D-BF16-DBA46358234E}" srcOrd="1" destOrd="0" presId="urn:microsoft.com/office/officeart/2005/8/layout/hierarchy1"/>
    <dgm:cxn modelId="{6C91B125-9CB4-2D43-9625-C6467A8C1513}" type="presParOf" srcId="{7045544D-9052-BA4D-BF16-DBA46358234E}" destId="{1093D18B-FEB9-7F4D-9469-E5909622D4EF}" srcOrd="0" destOrd="0" presId="urn:microsoft.com/office/officeart/2005/8/layout/hierarchy1"/>
    <dgm:cxn modelId="{05329496-1AE7-BF49-8DD3-920CCBA0AAAE}" type="presParOf" srcId="{1093D18B-FEB9-7F4D-9469-E5909622D4EF}" destId="{33E99074-4DAD-E84A-B380-573919EA333F}" srcOrd="0" destOrd="0" presId="urn:microsoft.com/office/officeart/2005/8/layout/hierarchy1"/>
    <dgm:cxn modelId="{8B949AAE-0D1F-ED47-B7B6-F995B667C8D7}" type="presParOf" srcId="{1093D18B-FEB9-7F4D-9469-E5909622D4EF}" destId="{60BB67CF-6711-184F-B589-4525B8C39605}" srcOrd="1" destOrd="0" presId="urn:microsoft.com/office/officeart/2005/8/layout/hierarchy1"/>
    <dgm:cxn modelId="{DDEE8260-1EA8-D047-A3BE-754D61137A37}" type="presParOf" srcId="{7045544D-9052-BA4D-BF16-DBA46358234E}" destId="{F1EE4E2C-1F66-3646-AE1B-F9FEC0584C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2A13EF-D84E-46DF-B802-01771738AFD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AEFD30-7B60-4834-8593-1D8B5CFB37F1}">
      <dgm:prSet/>
      <dgm:spPr/>
      <dgm:t>
        <a:bodyPr/>
        <a:lstStyle/>
        <a:p>
          <a:r>
            <a:rPr lang="en-IN" b="1" dirty="0"/>
            <a:t>Indiana University Chest X-ray Collection (IU X-Ray Dataset)</a:t>
          </a:r>
          <a:endParaRPr lang="en-US" dirty="0"/>
        </a:p>
      </dgm:t>
    </dgm:pt>
    <dgm:pt modelId="{2D38C574-B514-484D-9BBD-C2503A26D8F4}" type="parTrans" cxnId="{BF5464AF-F3EE-4857-96D4-948482629440}">
      <dgm:prSet/>
      <dgm:spPr/>
      <dgm:t>
        <a:bodyPr/>
        <a:lstStyle/>
        <a:p>
          <a:endParaRPr lang="en-US"/>
        </a:p>
      </dgm:t>
    </dgm:pt>
    <dgm:pt modelId="{E0F2DD03-EF6B-4604-B892-029DA4FBBE92}" type="sibTrans" cxnId="{BF5464AF-F3EE-4857-96D4-948482629440}">
      <dgm:prSet/>
      <dgm:spPr/>
      <dgm:t>
        <a:bodyPr/>
        <a:lstStyle/>
        <a:p>
          <a:endParaRPr lang="en-US" dirty="0"/>
        </a:p>
      </dgm:t>
    </dgm:pt>
    <dgm:pt modelId="{6E369CF4-D290-4CF7-8C17-8F4339AFB356}">
      <dgm:prSet/>
      <dgm:spPr/>
      <dgm:t>
        <a:bodyPr/>
        <a:lstStyle/>
        <a:p>
          <a:r>
            <a:rPr lang="en-IN" b="1" dirty="0"/>
            <a:t>Dataset Overview</a:t>
          </a:r>
          <a:endParaRPr lang="en-US" dirty="0"/>
        </a:p>
      </dgm:t>
    </dgm:pt>
    <dgm:pt modelId="{08719D0B-B506-4620-8D92-A96D88B613A8}" type="parTrans" cxnId="{70936C97-3BCF-409A-AF42-E553E6FB6976}">
      <dgm:prSet/>
      <dgm:spPr/>
      <dgm:t>
        <a:bodyPr/>
        <a:lstStyle/>
        <a:p>
          <a:endParaRPr lang="en-US"/>
        </a:p>
      </dgm:t>
    </dgm:pt>
    <dgm:pt modelId="{E2B9384B-DD75-4655-8F36-D4E261989265}" type="sibTrans" cxnId="{70936C97-3BCF-409A-AF42-E553E6FB6976}">
      <dgm:prSet/>
      <dgm:spPr/>
      <dgm:t>
        <a:bodyPr/>
        <a:lstStyle/>
        <a:p>
          <a:endParaRPr lang="en-US" dirty="0"/>
        </a:p>
      </dgm:t>
    </dgm:pt>
    <dgm:pt modelId="{F7F46688-5461-4FEC-AB7E-A7A1A24D4446}">
      <dgm:prSet/>
      <dgm:spPr/>
      <dgm:t>
        <a:bodyPr/>
        <a:lstStyle/>
        <a:p>
          <a:r>
            <a:rPr lang="en-IN" b="0" dirty="0"/>
            <a:t>Large-scale medical image dataset with paired X-rays &amp; reports.</a:t>
          </a:r>
          <a:endParaRPr lang="en-US" b="0" dirty="0"/>
        </a:p>
      </dgm:t>
    </dgm:pt>
    <dgm:pt modelId="{6DD2257D-99FC-43D4-8414-B3C61192EB69}" type="parTrans" cxnId="{A8999538-42AE-4932-A250-C2FEBA7A75B4}">
      <dgm:prSet/>
      <dgm:spPr/>
      <dgm:t>
        <a:bodyPr/>
        <a:lstStyle/>
        <a:p>
          <a:endParaRPr lang="en-US"/>
        </a:p>
      </dgm:t>
    </dgm:pt>
    <dgm:pt modelId="{2AACDEED-D30C-45B6-9083-BBBD296E81BB}" type="sibTrans" cxnId="{A8999538-42AE-4932-A250-C2FEBA7A75B4}">
      <dgm:prSet/>
      <dgm:spPr/>
      <dgm:t>
        <a:bodyPr/>
        <a:lstStyle/>
        <a:p>
          <a:endParaRPr lang="en-US"/>
        </a:p>
      </dgm:t>
    </dgm:pt>
    <dgm:pt modelId="{233061B0-B9B2-49FF-9619-BE4AB9DBF4F0}">
      <dgm:prSet/>
      <dgm:spPr/>
      <dgm:t>
        <a:bodyPr/>
        <a:lstStyle/>
        <a:p>
          <a:r>
            <a:rPr lang="en-IN" b="0" dirty="0"/>
            <a:t>Contains disease labels like pneumonia, fibrosis, tuberculosis, and more.</a:t>
          </a:r>
          <a:endParaRPr lang="en-US" b="0" dirty="0"/>
        </a:p>
      </dgm:t>
    </dgm:pt>
    <dgm:pt modelId="{2CDAA5E5-6A7D-4C60-BC8E-50F1256D36F5}" type="parTrans" cxnId="{5893765E-3BA6-42BF-A374-242265969AC8}">
      <dgm:prSet/>
      <dgm:spPr/>
      <dgm:t>
        <a:bodyPr/>
        <a:lstStyle/>
        <a:p>
          <a:endParaRPr lang="en-US"/>
        </a:p>
      </dgm:t>
    </dgm:pt>
    <dgm:pt modelId="{AF0C3B3D-32A6-4C35-91CA-BF8CB13A4BDE}" type="sibTrans" cxnId="{5893765E-3BA6-42BF-A374-242265969AC8}">
      <dgm:prSet/>
      <dgm:spPr/>
      <dgm:t>
        <a:bodyPr/>
        <a:lstStyle/>
        <a:p>
          <a:endParaRPr lang="en-US"/>
        </a:p>
      </dgm:t>
    </dgm:pt>
    <dgm:pt modelId="{FC5DF365-E2F5-4517-90F4-69629BACEA7C}">
      <dgm:prSet/>
      <dgm:spPr/>
      <dgm:t>
        <a:bodyPr/>
        <a:lstStyle/>
        <a:p>
          <a:r>
            <a:rPr lang="en-IN" b="1" dirty="0"/>
            <a:t>Why this Dataset?</a:t>
          </a:r>
          <a:endParaRPr lang="en-US" dirty="0"/>
        </a:p>
      </dgm:t>
    </dgm:pt>
    <dgm:pt modelId="{62CCA313-59EC-4126-A819-B2806F59888C}" type="parTrans" cxnId="{9D7A59EC-B841-4CA5-B8BC-77468F2C6211}">
      <dgm:prSet/>
      <dgm:spPr/>
      <dgm:t>
        <a:bodyPr/>
        <a:lstStyle/>
        <a:p>
          <a:endParaRPr lang="en-US"/>
        </a:p>
      </dgm:t>
    </dgm:pt>
    <dgm:pt modelId="{C79F8082-FD04-4577-A7B0-E353F491F627}" type="sibTrans" cxnId="{9D7A59EC-B841-4CA5-B8BC-77468F2C6211}">
      <dgm:prSet/>
      <dgm:spPr/>
      <dgm:t>
        <a:bodyPr/>
        <a:lstStyle/>
        <a:p>
          <a:endParaRPr lang="en-US"/>
        </a:p>
      </dgm:t>
    </dgm:pt>
    <dgm:pt modelId="{18F26617-0DC9-4621-8288-8ED08AF049DE}">
      <dgm:prSet/>
      <dgm:spPr/>
      <dgm:t>
        <a:bodyPr/>
        <a:lstStyle/>
        <a:p>
          <a:r>
            <a:rPr lang="en-IN" b="0" dirty="0"/>
            <a:t>High-quality expert-annotated reports for training the model.</a:t>
          </a:r>
          <a:endParaRPr lang="en-US" b="0" dirty="0"/>
        </a:p>
      </dgm:t>
    </dgm:pt>
    <dgm:pt modelId="{21463DDC-5F2C-430A-91B4-396C763A55F3}" type="parTrans" cxnId="{2408EEDC-371D-4A47-A8FF-15934556B64B}">
      <dgm:prSet/>
      <dgm:spPr/>
      <dgm:t>
        <a:bodyPr/>
        <a:lstStyle/>
        <a:p>
          <a:endParaRPr lang="en-US"/>
        </a:p>
      </dgm:t>
    </dgm:pt>
    <dgm:pt modelId="{D6FC7205-6CD6-4031-BC02-5E036101FD1B}" type="sibTrans" cxnId="{2408EEDC-371D-4A47-A8FF-15934556B64B}">
      <dgm:prSet/>
      <dgm:spPr/>
      <dgm:t>
        <a:bodyPr/>
        <a:lstStyle/>
        <a:p>
          <a:endParaRPr lang="en-US"/>
        </a:p>
      </dgm:t>
    </dgm:pt>
    <dgm:pt modelId="{96759C6C-E2B7-4B33-8713-7E64050C02AE}">
      <dgm:prSet/>
      <dgm:spPr/>
      <dgm:t>
        <a:bodyPr/>
        <a:lstStyle/>
        <a:p>
          <a:r>
            <a:rPr lang="en-IN" b="0" dirty="0"/>
            <a:t>Diverse cases help improve model generalization.</a:t>
          </a:r>
          <a:endParaRPr lang="en-US" b="0" dirty="0"/>
        </a:p>
      </dgm:t>
    </dgm:pt>
    <dgm:pt modelId="{1459C37F-0873-440E-AFE3-A72281056F35}" type="parTrans" cxnId="{F83E1889-8116-44DE-866F-79396C48418A}">
      <dgm:prSet/>
      <dgm:spPr/>
      <dgm:t>
        <a:bodyPr/>
        <a:lstStyle/>
        <a:p>
          <a:endParaRPr lang="en-US"/>
        </a:p>
      </dgm:t>
    </dgm:pt>
    <dgm:pt modelId="{5A62877C-F821-4AF9-BB7A-5AD5B53F86BA}" type="sibTrans" cxnId="{F83E1889-8116-44DE-866F-79396C48418A}">
      <dgm:prSet/>
      <dgm:spPr/>
      <dgm:t>
        <a:bodyPr/>
        <a:lstStyle/>
        <a:p>
          <a:endParaRPr lang="en-US"/>
        </a:p>
      </dgm:t>
    </dgm:pt>
    <dgm:pt modelId="{062BC8EB-A456-2C47-8F61-9634E754AD0C}" type="pres">
      <dgm:prSet presAssocID="{192A13EF-D84E-46DF-B802-01771738AFD1}" presName="outerComposite" presStyleCnt="0">
        <dgm:presLayoutVars>
          <dgm:chMax val="5"/>
          <dgm:dir/>
          <dgm:resizeHandles val="exact"/>
        </dgm:presLayoutVars>
      </dgm:prSet>
      <dgm:spPr/>
    </dgm:pt>
    <dgm:pt modelId="{F882B0EE-7BF6-E740-8DAF-E5827647868A}" type="pres">
      <dgm:prSet presAssocID="{192A13EF-D84E-46DF-B802-01771738AFD1}" presName="dummyMaxCanvas" presStyleCnt="0">
        <dgm:presLayoutVars/>
      </dgm:prSet>
      <dgm:spPr/>
    </dgm:pt>
    <dgm:pt modelId="{82EF6E98-FBE2-D949-8D1B-34393469A046}" type="pres">
      <dgm:prSet presAssocID="{192A13EF-D84E-46DF-B802-01771738AFD1}" presName="ThreeNodes_1" presStyleLbl="node1" presStyleIdx="0" presStyleCnt="3">
        <dgm:presLayoutVars>
          <dgm:bulletEnabled val="1"/>
        </dgm:presLayoutVars>
      </dgm:prSet>
      <dgm:spPr/>
    </dgm:pt>
    <dgm:pt modelId="{4CCDB8D9-F3BC-D44E-8844-49D2622EE975}" type="pres">
      <dgm:prSet presAssocID="{192A13EF-D84E-46DF-B802-01771738AFD1}" presName="ThreeNodes_2" presStyleLbl="node1" presStyleIdx="1" presStyleCnt="3">
        <dgm:presLayoutVars>
          <dgm:bulletEnabled val="1"/>
        </dgm:presLayoutVars>
      </dgm:prSet>
      <dgm:spPr/>
    </dgm:pt>
    <dgm:pt modelId="{8C64A19E-D027-7744-94E5-80EAC3296323}" type="pres">
      <dgm:prSet presAssocID="{192A13EF-D84E-46DF-B802-01771738AFD1}" presName="ThreeNodes_3" presStyleLbl="node1" presStyleIdx="2" presStyleCnt="3">
        <dgm:presLayoutVars>
          <dgm:bulletEnabled val="1"/>
        </dgm:presLayoutVars>
      </dgm:prSet>
      <dgm:spPr/>
    </dgm:pt>
    <dgm:pt modelId="{32ACC251-BBC6-D340-836F-5CAED6C7EACB}" type="pres">
      <dgm:prSet presAssocID="{192A13EF-D84E-46DF-B802-01771738AFD1}" presName="ThreeConn_1-2" presStyleLbl="fgAccFollowNode1" presStyleIdx="0" presStyleCnt="2">
        <dgm:presLayoutVars>
          <dgm:bulletEnabled val="1"/>
        </dgm:presLayoutVars>
      </dgm:prSet>
      <dgm:spPr/>
    </dgm:pt>
    <dgm:pt modelId="{C17A61D0-3E52-9744-9DEF-301D44459A56}" type="pres">
      <dgm:prSet presAssocID="{192A13EF-D84E-46DF-B802-01771738AFD1}" presName="ThreeConn_2-3" presStyleLbl="fgAccFollowNode1" presStyleIdx="1" presStyleCnt="2">
        <dgm:presLayoutVars>
          <dgm:bulletEnabled val="1"/>
        </dgm:presLayoutVars>
      </dgm:prSet>
      <dgm:spPr/>
    </dgm:pt>
    <dgm:pt modelId="{D56292C4-FC27-DD45-9A20-D2B3AF1A9521}" type="pres">
      <dgm:prSet presAssocID="{192A13EF-D84E-46DF-B802-01771738AFD1}" presName="ThreeNodes_1_text" presStyleLbl="node1" presStyleIdx="2" presStyleCnt="3">
        <dgm:presLayoutVars>
          <dgm:bulletEnabled val="1"/>
        </dgm:presLayoutVars>
      </dgm:prSet>
      <dgm:spPr/>
    </dgm:pt>
    <dgm:pt modelId="{F0E27D75-D8AD-8E41-9883-D7062621EB32}" type="pres">
      <dgm:prSet presAssocID="{192A13EF-D84E-46DF-B802-01771738AFD1}" presName="ThreeNodes_2_text" presStyleLbl="node1" presStyleIdx="2" presStyleCnt="3">
        <dgm:presLayoutVars>
          <dgm:bulletEnabled val="1"/>
        </dgm:presLayoutVars>
      </dgm:prSet>
      <dgm:spPr/>
    </dgm:pt>
    <dgm:pt modelId="{73BD4BAC-A162-114F-98D7-47C36BE470DF}" type="pres">
      <dgm:prSet presAssocID="{192A13EF-D84E-46DF-B802-01771738AFD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51C3C03-A1EB-4B4D-8FD4-654111B7F24E}" type="presOf" srcId="{F7F46688-5461-4FEC-AB7E-A7A1A24D4446}" destId="{F0E27D75-D8AD-8E41-9883-D7062621EB32}" srcOrd="1" destOrd="1" presId="urn:microsoft.com/office/officeart/2005/8/layout/vProcess5"/>
    <dgm:cxn modelId="{1D8BA310-F9A9-F54E-B520-71FE4EEAED17}" type="presOf" srcId="{18F26617-0DC9-4621-8288-8ED08AF049DE}" destId="{73BD4BAC-A162-114F-98D7-47C36BE470DF}" srcOrd="1" destOrd="1" presId="urn:microsoft.com/office/officeart/2005/8/layout/vProcess5"/>
    <dgm:cxn modelId="{0EE44322-9DC8-2241-9CF1-B2E856927F3F}" type="presOf" srcId="{96759C6C-E2B7-4B33-8713-7E64050C02AE}" destId="{8C64A19E-D027-7744-94E5-80EAC3296323}" srcOrd="0" destOrd="2" presId="urn:microsoft.com/office/officeart/2005/8/layout/vProcess5"/>
    <dgm:cxn modelId="{205F0E28-9699-494D-80F0-44622408EDFF}" type="presOf" srcId="{6E369CF4-D290-4CF7-8C17-8F4339AFB356}" destId="{F0E27D75-D8AD-8E41-9883-D7062621EB32}" srcOrd="1" destOrd="0" presId="urn:microsoft.com/office/officeart/2005/8/layout/vProcess5"/>
    <dgm:cxn modelId="{3CFD3429-6BC4-0E4E-888E-ECC566D8BE04}" type="presOf" srcId="{6E369CF4-D290-4CF7-8C17-8F4339AFB356}" destId="{4CCDB8D9-F3BC-D44E-8844-49D2622EE975}" srcOrd="0" destOrd="0" presId="urn:microsoft.com/office/officeart/2005/8/layout/vProcess5"/>
    <dgm:cxn modelId="{779A8029-7BC3-DE40-98DD-258D023090F2}" type="presOf" srcId="{44AEFD30-7B60-4834-8593-1D8B5CFB37F1}" destId="{82EF6E98-FBE2-D949-8D1B-34393469A046}" srcOrd="0" destOrd="0" presId="urn:microsoft.com/office/officeart/2005/8/layout/vProcess5"/>
    <dgm:cxn modelId="{ABF83234-88E1-EB47-8C5A-DAE1B3322BD9}" type="presOf" srcId="{E2B9384B-DD75-4655-8F36-D4E261989265}" destId="{C17A61D0-3E52-9744-9DEF-301D44459A56}" srcOrd="0" destOrd="0" presId="urn:microsoft.com/office/officeart/2005/8/layout/vProcess5"/>
    <dgm:cxn modelId="{A8999538-42AE-4932-A250-C2FEBA7A75B4}" srcId="{6E369CF4-D290-4CF7-8C17-8F4339AFB356}" destId="{F7F46688-5461-4FEC-AB7E-A7A1A24D4446}" srcOrd="0" destOrd="0" parTransId="{6DD2257D-99FC-43D4-8414-B3C61192EB69}" sibTransId="{2AACDEED-D30C-45B6-9083-BBBD296E81BB}"/>
    <dgm:cxn modelId="{368E483F-C1E1-2443-B255-29501A66F721}" type="presOf" srcId="{E0F2DD03-EF6B-4604-B892-029DA4FBBE92}" destId="{32ACC251-BBC6-D340-836F-5CAED6C7EACB}" srcOrd="0" destOrd="0" presId="urn:microsoft.com/office/officeart/2005/8/layout/vProcess5"/>
    <dgm:cxn modelId="{538EEA48-4D1B-3C40-A0FA-29D8269BE024}" type="presOf" srcId="{F7F46688-5461-4FEC-AB7E-A7A1A24D4446}" destId="{4CCDB8D9-F3BC-D44E-8844-49D2622EE975}" srcOrd="0" destOrd="1" presId="urn:microsoft.com/office/officeart/2005/8/layout/vProcess5"/>
    <dgm:cxn modelId="{5893765E-3BA6-42BF-A374-242265969AC8}" srcId="{6E369CF4-D290-4CF7-8C17-8F4339AFB356}" destId="{233061B0-B9B2-49FF-9619-BE4AB9DBF4F0}" srcOrd="1" destOrd="0" parTransId="{2CDAA5E5-6A7D-4C60-BC8E-50F1256D36F5}" sibTransId="{AF0C3B3D-32A6-4C35-91CA-BF8CB13A4BDE}"/>
    <dgm:cxn modelId="{ACE74C81-3B95-FD49-82B6-737CEBC7EC4A}" type="presOf" srcId="{FC5DF365-E2F5-4517-90F4-69629BACEA7C}" destId="{73BD4BAC-A162-114F-98D7-47C36BE470DF}" srcOrd="1" destOrd="0" presId="urn:microsoft.com/office/officeart/2005/8/layout/vProcess5"/>
    <dgm:cxn modelId="{55B0D885-47AA-CF45-949E-46B12590BB12}" type="presOf" srcId="{44AEFD30-7B60-4834-8593-1D8B5CFB37F1}" destId="{D56292C4-FC27-DD45-9A20-D2B3AF1A9521}" srcOrd="1" destOrd="0" presId="urn:microsoft.com/office/officeart/2005/8/layout/vProcess5"/>
    <dgm:cxn modelId="{F83E1889-8116-44DE-866F-79396C48418A}" srcId="{FC5DF365-E2F5-4517-90F4-69629BACEA7C}" destId="{96759C6C-E2B7-4B33-8713-7E64050C02AE}" srcOrd="1" destOrd="0" parTransId="{1459C37F-0873-440E-AFE3-A72281056F35}" sibTransId="{5A62877C-F821-4AF9-BB7A-5AD5B53F86BA}"/>
    <dgm:cxn modelId="{017F548B-8AD6-1844-81E0-41982B0D88B0}" type="presOf" srcId="{233061B0-B9B2-49FF-9619-BE4AB9DBF4F0}" destId="{4CCDB8D9-F3BC-D44E-8844-49D2622EE975}" srcOrd="0" destOrd="2" presId="urn:microsoft.com/office/officeart/2005/8/layout/vProcess5"/>
    <dgm:cxn modelId="{C3FE1E8F-FD44-B54E-ACF7-C05FF1A7A174}" type="presOf" srcId="{96759C6C-E2B7-4B33-8713-7E64050C02AE}" destId="{73BD4BAC-A162-114F-98D7-47C36BE470DF}" srcOrd="1" destOrd="2" presId="urn:microsoft.com/office/officeart/2005/8/layout/vProcess5"/>
    <dgm:cxn modelId="{70936C97-3BCF-409A-AF42-E553E6FB6976}" srcId="{192A13EF-D84E-46DF-B802-01771738AFD1}" destId="{6E369CF4-D290-4CF7-8C17-8F4339AFB356}" srcOrd="1" destOrd="0" parTransId="{08719D0B-B506-4620-8D92-A96D88B613A8}" sibTransId="{E2B9384B-DD75-4655-8F36-D4E261989265}"/>
    <dgm:cxn modelId="{1FDAE99C-395C-454F-A7C3-6FAF0509DB28}" type="presOf" srcId="{FC5DF365-E2F5-4517-90F4-69629BACEA7C}" destId="{8C64A19E-D027-7744-94E5-80EAC3296323}" srcOrd="0" destOrd="0" presId="urn:microsoft.com/office/officeart/2005/8/layout/vProcess5"/>
    <dgm:cxn modelId="{910FBCAD-23AD-694C-AE27-09FCA871DCDB}" type="presOf" srcId="{233061B0-B9B2-49FF-9619-BE4AB9DBF4F0}" destId="{F0E27D75-D8AD-8E41-9883-D7062621EB32}" srcOrd="1" destOrd="2" presId="urn:microsoft.com/office/officeart/2005/8/layout/vProcess5"/>
    <dgm:cxn modelId="{BF5464AF-F3EE-4857-96D4-948482629440}" srcId="{192A13EF-D84E-46DF-B802-01771738AFD1}" destId="{44AEFD30-7B60-4834-8593-1D8B5CFB37F1}" srcOrd="0" destOrd="0" parTransId="{2D38C574-B514-484D-9BBD-C2503A26D8F4}" sibTransId="{E0F2DD03-EF6B-4604-B892-029DA4FBBE92}"/>
    <dgm:cxn modelId="{2408EEDC-371D-4A47-A8FF-15934556B64B}" srcId="{FC5DF365-E2F5-4517-90F4-69629BACEA7C}" destId="{18F26617-0DC9-4621-8288-8ED08AF049DE}" srcOrd="0" destOrd="0" parTransId="{21463DDC-5F2C-430A-91B4-396C763A55F3}" sibTransId="{D6FC7205-6CD6-4031-BC02-5E036101FD1B}"/>
    <dgm:cxn modelId="{920116E7-CE94-B14F-9EE7-5152C1E59119}" type="presOf" srcId="{18F26617-0DC9-4621-8288-8ED08AF049DE}" destId="{8C64A19E-D027-7744-94E5-80EAC3296323}" srcOrd="0" destOrd="1" presId="urn:microsoft.com/office/officeart/2005/8/layout/vProcess5"/>
    <dgm:cxn modelId="{9D7A59EC-B841-4CA5-B8BC-77468F2C6211}" srcId="{192A13EF-D84E-46DF-B802-01771738AFD1}" destId="{FC5DF365-E2F5-4517-90F4-69629BACEA7C}" srcOrd="2" destOrd="0" parTransId="{62CCA313-59EC-4126-A819-B2806F59888C}" sibTransId="{C79F8082-FD04-4577-A7B0-E353F491F627}"/>
    <dgm:cxn modelId="{E981A1FA-A9A5-7E43-9761-D363398D2089}" type="presOf" srcId="{192A13EF-D84E-46DF-B802-01771738AFD1}" destId="{062BC8EB-A456-2C47-8F61-9634E754AD0C}" srcOrd="0" destOrd="0" presId="urn:microsoft.com/office/officeart/2005/8/layout/vProcess5"/>
    <dgm:cxn modelId="{B6DCF75A-F75E-8146-9C55-39C780568047}" type="presParOf" srcId="{062BC8EB-A456-2C47-8F61-9634E754AD0C}" destId="{F882B0EE-7BF6-E740-8DAF-E5827647868A}" srcOrd="0" destOrd="0" presId="urn:microsoft.com/office/officeart/2005/8/layout/vProcess5"/>
    <dgm:cxn modelId="{9110D594-43E4-E04D-8487-C3A1A70529CD}" type="presParOf" srcId="{062BC8EB-A456-2C47-8F61-9634E754AD0C}" destId="{82EF6E98-FBE2-D949-8D1B-34393469A046}" srcOrd="1" destOrd="0" presId="urn:microsoft.com/office/officeart/2005/8/layout/vProcess5"/>
    <dgm:cxn modelId="{BBD56CF4-3875-6C4E-9A43-906195DF6E2F}" type="presParOf" srcId="{062BC8EB-A456-2C47-8F61-9634E754AD0C}" destId="{4CCDB8D9-F3BC-D44E-8844-49D2622EE975}" srcOrd="2" destOrd="0" presId="urn:microsoft.com/office/officeart/2005/8/layout/vProcess5"/>
    <dgm:cxn modelId="{CED5B060-D5BA-CD42-A842-68AFD296633F}" type="presParOf" srcId="{062BC8EB-A456-2C47-8F61-9634E754AD0C}" destId="{8C64A19E-D027-7744-94E5-80EAC3296323}" srcOrd="3" destOrd="0" presId="urn:microsoft.com/office/officeart/2005/8/layout/vProcess5"/>
    <dgm:cxn modelId="{022566C7-B65C-D14F-8793-A1EB24BBA679}" type="presParOf" srcId="{062BC8EB-A456-2C47-8F61-9634E754AD0C}" destId="{32ACC251-BBC6-D340-836F-5CAED6C7EACB}" srcOrd="4" destOrd="0" presId="urn:microsoft.com/office/officeart/2005/8/layout/vProcess5"/>
    <dgm:cxn modelId="{846769D5-C667-504B-97C8-1C7B0B4DF7CB}" type="presParOf" srcId="{062BC8EB-A456-2C47-8F61-9634E754AD0C}" destId="{C17A61D0-3E52-9744-9DEF-301D44459A56}" srcOrd="5" destOrd="0" presId="urn:microsoft.com/office/officeart/2005/8/layout/vProcess5"/>
    <dgm:cxn modelId="{5786D8FC-76CA-5B4F-B433-B3435F7C2F44}" type="presParOf" srcId="{062BC8EB-A456-2C47-8F61-9634E754AD0C}" destId="{D56292C4-FC27-DD45-9A20-D2B3AF1A9521}" srcOrd="6" destOrd="0" presId="urn:microsoft.com/office/officeart/2005/8/layout/vProcess5"/>
    <dgm:cxn modelId="{58200988-DCE1-8640-8D9A-EDCD03351154}" type="presParOf" srcId="{062BC8EB-A456-2C47-8F61-9634E754AD0C}" destId="{F0E27D75-D8AD-8E41-9883-D7062621EB32}" srcOrd="7" destOrd="0" presId="urn:microsoft.com/office/officeart/2005/8/layout/vProcess5"/>
    <dgm:cxn modelId="{861857F0-820C-2046-B563-990E1806FACD}" type="presParOf" srcId="{062BC8EB-A456-2C47-8F61-9634E754AD0C}" destId="{73BD4BAC-A162-114F-98D7-47C36BE470D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8C5691-DAAA-466D-B743-71487C615FE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2DE17E-22F0-49E3-A59A-B9BB0DB44CD4}">
      <dgm:prSet/>
      <dgm:spPr/>
      <dgm:t>
        <a:bodyPr/>
        <a:lstStyle/>
        <a:p>
          <a:r>
            <a:rPr lang="en-IN" b="1" dirty="0"/>
            <a:t>Challenges Faced</a:t>
          </a:r>
          <a:endParaRPr lang="en-US" dirty="0"/>
        </a:p>
      </dgm:t>
    </dgm:pt>
    <dgm:pt modelId="{921356C1-BF6F-4A4F-A6B8-70D507AAB3F5}" type="parTrans" cxnId="{07143233-E0B0-4AB8-93CD-1A0F918837B2}">
      <dgm:prSet/>
      <dgm:spPr/>
      <dgm:t>
        <a:bodyPr/>
        <a:lstStyle/>
        <a:p>
          <a:endParaRPr lang="en-US"/>
        </a:p>
      </dgm:t>
    </dgm:pt>
    <dgm:pt modelId="{B992BAC7-B8AB-40AD-8412-8D2E16BC4DA3}" type="sibTrans" cxnId="{07143233-E0B0-4AB8-93CD-1A0F918837B2}">
      <dgm:prSet/>
      <dgm:spPr/>
      <dgm:t>
        <a:bodyPr/>
        <a:lstStyle/>
        <a:p>
          <a:endParaRPr lang="en-US"/>
        </a:p>
      </dgm:t>
    </dgm:pt>
    <dgm:pt modelId="{A601A636-034B-4AE1-AEFA-B6D0D48CB0EE}">
      <dgm:prSet/>
      <dgm:spPr/>
      <dgm:t>
        <a:bodyPr/>
        <a:lstStyle/>
        <a:p>
          <a:r>
            <a:rPr lang="en-IN" dirty="0"/>
            <a:t>Large dataset required for better generalization.</a:t>
          </a:r>
          <a:endParaRPr lang="en-US" dirty="0"/>
        </a:p>
      </dgm:t>
    </dgm:pt>
    <dgm:pt modelId="{7B8B216A-EE84-44FE-AC91-732ADD2EBF28}" type="parTrans" cxnId="{FF3C5A29-4A99-46A3-8737-51FCEF061F74}">
      <dgm:prSet/>
      <dgm:spPr/>
      <dgm:t>
        <a:bodyPr/>
        <a:lstStyle/>
        <a:p>
          <a:endParaRPr lang="en-US"/>
        </a:p>
      </dgm:t>
    </dgm:pt>
    <dgm:pt modelId="{EAD46A4D-B039-46D4-902E-2AC23E0BFDF8}" type="sibTrans" cxnId="{FF3C5A29-4A99-46A3-8737-51FCEF061F74}">
      <dgm:prSet/>
      <dgm:spPr/>
      <dgm:t>
        <a:bodyPr/>
        <a:lstStyle/>
        <a:p>
          <a:endParaRPr lang="en-US"/>
        </a:p>
      </dgm:t>
    </dgm:pt>
    <dgm:pt modelId="{5FB7F322-452C-4EB9-9A1D-D0DE65660A47}">
      <dgm:prSet/>
      <dgm:spPr/>
      <dgm:t>
        <a:bodyPr/>
        <a:lstStyle/>
        <a:p>
          <a:r>
            <a:rPr lang="en-IN" dirty="0"/>
            <a:t>Handling complex medical terms in text generation.</a:t>
          </a:r>
          <a:endParaRPr lang="en-US" dirty="0"/>
        </a:p>
      </dgm:t>
    </dgm:pt>
    <dgm:pt modelId="{87CD12FC-EA4D-4041-A5C3-838D132CBB54}" type="parTrans" cxnId="{45965847-2073-4973-B4A3-B53C507C916C}">
      <dgm:prSet/>
      <dgm:spPr/>
      <dgm:t>
        <a:bodyPr/>
        <a:lstStyle/>
        <a:p>
          <a:endParaRPr lang="en-US"/>
        </a:p>
      </dgm:t>
    </dgm:pt>
    <dgm:pt modelId="{5F6D5787-0BEE-4882-BC76-A1C1FEF57A7B}" type="sibTrans" cxnId="{45965847-2073-4973-B4A3-B53C507C916C}">
      <dgm:prSet/>
      <dgm:spPr/>
      <dgm:t>
        <a:bodyPr/>
        <a:lstStyle/>
        <a:p>
          <a:endParaRPr lang="en-US"/>
        </a:p>
      </dgm:t>
    </dgm:pt>
    <dgm:pt modelId="{CA3E4F15-0B23-4C1B-8271-BA1746994664}">
      <dgm:prSet/>
      <dgm:spPr/>
      <dgm:t>
        <a:bodyPr/>
        <a:lstStyle/>
        <a:p>
          <a:r>
            <a:rPr lang="en-IN" dirty="0"/>
            <a:t>Model dependency on high-quality labeled data.</a:t>
          </a:r>
          <a:endParaRPr lang="en-US" dirty="0"/>
        </a:p>
      </dgm:t>
    </dgm:pt>
    <dgm:pt modelId="{6FFBF0A9-7A9D-4AA8-B948-2AC9276861DF}" type="parTrans" cxnId="{18FFB94B-8D9D-40BB-A936-DDCBFCBC938D}">
      <dgm:prSet/>
      <dgm:spPr/>
      <dgm:t>
        <a:bodyPr/>
        <a:lstStyle/>
        <a:p>
          <a:endParaRPr lang="en-US"/>
        </a:p>
      </dgm:t>
    </dgm:pt>
    <dgm:pt modelId="{977DDD0D-5022-4C70-9749-CE93503C5B34}" type="sibTrans" cxnId="{18FFB94B-8D9D-40BB-A936-DDCBFCBC938D}">
      <dgm:prSet/>
      <dgm:spPr/>
      <dgm:t>
        <a:bodyPr/>
        <a:lstStyle/>
        <a:p>
          <a:endParaRPr lang="en-US"/>
        </a:p>
      </dgm:t>
    </dgm:pt>
    <dgm:pt modelId="{DBA42AB8-56EE-4A3B-AB1B-0969F1130F7C}">
      <dgm:prSet/>
      <dgm:spPr/>
      <dgm:t>
        <a:bodyPr/>
        <a:lstStyle/>
        <a:p>
          <a:r>
            <a:rPr lang="en-IN" b="1" dirty="0"/>
            <a:t>Limitations</a:t>
          </a:r>
          <a:endParaRPr lang="en-US" dirty="0"/>
        </a:p>
      </dgm:t>
    </dgm:pt>
    <dgm:pt modelId="{EE5363EF-A7D0-4778-9FA9-E08B76DABE96}" type="parTrans" cxnId="{3E3DEE5C-4ECF-4ED1-B921-CC123FB262B8}">
      <dgm:prSet/>
      <dgm:spPr/>
      <dgm:t>
        <a:bodyPr/>
        <a:lstStyle/>
        <a:p>
          <a:endParaRPr lang="en-US"/>
        </a:p>
      </dgm:t>
    </dgm:pt>
    <dgm:pt modelId="{9F78BAFE-8A87-4AC3-B09B-4AC4807A31A1}" type="sibTrans" cxnId="{3E3DEE5C-4ECF-4ED1-B921-CC123FB262B8}">
      <dgm:prSet/>
      <dgm:spPr/>
      <dgm:t>
        <a:bodyPr/>
        <a:lstStyle/>
        <a:p>
          <a:endParaRPr lang="en-US"/>
        </a:p>
      </dgm:t>
    </dgm:pt>
    <dgm:pt modelId="{09855DA4-712D-4C2B-9B7B-03B7602E3A93}">
      <dgm:prSet/>
      <dgm:spPr/>
      <dgm:t>
        <a:bodyPr/>
        <a:lstStyle/>
        <a:p>
          <a:r>
            <a:rPr lang="en-IN" dirty="0"/>
            <a:t>AI-generated reports require human verification before medical use.</a:t>
          </a:r>
          <a:endParaRPr lang="en-US" dirty="0"/>
        </a:p>
      </dgm:t>
    </dgm:pt>
    <dgm:pt modelId="{A180D427-43AF-4626-9F8F-60C964022207}" type="parTrans" cxnId="{A999407A-DA25-4AD0-B9F7-1E7BC304203F}">
      <dgm:prSet/>
      <dgm:spPr/>
      <dgm:t>
        <a:bodyPr/>
        <a:lstStyle/>
        <a:p>
          <a:endParaRPr lang="en-US"/>
        </a:p>
      </dgm:t>
    </dgm:pt>
    <dgm:pt modelId="{A27786EB-F37B-47C3-B33E-B13563F901E4}" type="sibTrans" cxnId="{A999407A-DA25-4AD0-B9F7-1E7BC304203F}">
      <dgm:prSet/>
      <dgm:spPr/>
      <dgm:t>
        <a:bodyPr/>
        <a:lstStyle/>
        <a:p>
          <a:endParaRPr lang="en-US"/>
        </a:p>
      </dgm:t>
    </dgm:pt>
    <dgm:pt modelId="{BC6119A6-E3D7-47C2-AE62-CBBE4C8490E6}">
      <dgm:prSet/>
      <dgm:spPr/>
      <dgm:t>
        <a:bodyPr/>
        <a:lstStyle/>
        <a:p>
          <a:r>
            <a:rPr lang="en-IN" dirty="0"/>
            <a:t>The model may not generalize well to unseen cases without further training.</a:t>
          </a:r>
          <a:endParaRPr lang="en-US" dirty="0"/>
        </a:p>
      </dgm:t>
    </dgm:pt>
    <dgm:pt modelId="{D94863F9-4F78-483D-BF86-F6C82036BC90}" type="parTrans" cxnId="{8A072A81-9D11-4BAB-A616-DFE61EAF76F5}">
      <dgm:prSet/>
      <dgm:spPr/>
      <dgm:t>
        <a:bodyPr/>
        <a:lstStyle/>
        <a:p>
          <a:endParaRPr lang="en-US"/>
        </a:p>
      </dgm:t>
    </dgm:pt>
    <dgm:pt modelId="{80236263-CF04-4D2F-A960-0EBA9BC0E3A7}" type="sibTrans" cxnId="{8A072A81-9D11-4BAB-A616-DFE61EAF76F5}">
      <dgm:prSet/>
      <dgm:spPr/>
      <dgm:t>
        <a:bodyPr/>
        <a:lstStyle/>
        <a:p>
          <a:endParaRPr lang="en-US"/>
        </a:p>
      </dgm:t>
    </dgm:pt>
    <dgm:pt modelId="{A7BA2386-89B4-C34F-AE79-6EA025EE1614}" type="pres">
      <dgm:prSet presAssocID="{A28C5691-DAAA-466D-B743-71487C615FE4}" presName="diagram" presStyleCnt="0">
        <dgm:presLayoutVars>
          <dgm:dir/>
          <dgm:resizeHandles val="exact"/>
        </dgm:presLayoutVars>
      </dgm:prSet>
      <dgm:spPr/>
    </dgm:pt>
    <dgm:pt modelId="{6994FF64-B41B-5F4C-B139-CB6CACE1F57E}" type="pres">
      <dgm:prSet presAssocID="{CD2DE17E-22F0-49E3-A59A-B9BB0DB44CD4}" presName="node" presStyleLbl="node1" presStyleIdx="0" presStyleCnt="7">
        <dgm:presLayoutVars>
          <dgm:bulletEnabled val="1"/>
        </dgm:presLayoutVars>
      </dgm:prSet>
      <dgm:spPr/>
    </dgm:pt>
    <dgm:pt modelId="{3827A3E9-4CB2-ED43-9F39-8DEDC97F676C}" type="pres">
      <dgm:prSet presAssocID="{B992BAC7-B8AB-40AD-8412-8D2E16BC4DA3}" presName="sibTrans" presStyleCnt="0"/>
      <dgm:spPr/>
    </dgm:pt>
    <dgm:pt modelId="{2497B163-081E-9145-822E-FC649E26570D}" type="pres">
      <dgm:prSet presAssocID="{A601A636-034B-4AE1-AEFA-B6D0D48CB0EE}" presName="node" presStyleLbl="node1" presStyleIdx="1" presStyleCnt="7">
        <dgm:presLayoutVars>
          <dgm:bulletEnabled val="1"/>
        </dgm:presLayoutVars>
      </dgm:prSet>
      <dgm:spPr/>
    </dgm:pt>
    <dgm:pt modelId="{E1C4B4FE-C5DD-9A42-8505-1FDBF41B0E38}" type="pres">
      <dgm:prSet presAssocID="{EAD46A4D-B039-46D4-902E-2AC23E0BFDF8}" presName="sibTrans" presStyleCnt="0"/>
      <dgm:spPr/>
    </dgm:pt>
    <dgm:pt modelId="{8EAD54E5-91C2-1A44-860A-3E2BE7CDE988}" type="pres">
      <dgm:prSet presAssocID="{5FB7F322-452C-4EB9-9A1D-D0DE65660A47}" presName="node" presStyleLbl="node1" presStyleIdx="2" presStyleCnt="7">
        <dgm:presLayoutVars>
          <dgm:bulletEnabled val="1"/>
        </dgm:presLayoutVars>
      </dgm:prSet>
      <dgm:spPr/>
    </dgm:pt>
    <dgm:pt modelId="{45330D67-AE0B-CD42-8CD8-6424CA1DF545}" type="pres">
      <dgm:prSet presAssocID="{5F6D5787-0BEE-4882-BC76-A1C1FEF57A7B}" presName="sibTrans" presStyleCnt="0"/>
      <dgm:spPr/>
    </dgm:pt>
    <dgm:pt modelId="{7C351D93-F681-D34C-9D33-76435630B315}" type="pres">
      <dgm:prSet presAssocID="{CA3E4F15-0B23-4C1B-8271-BA1746994664}" presName="node" presStyleLbl="node1" presStyleIdx="3" presStyleCnt="7">
        <dgm:presLayoutVars>
          <dgm:bulletEnabled val="1"/>
        </dgm:presLayoutVars>
      </dgm:prSet>
      <dgm:spPr/>
    </dgm:pt>
    <dgm:pt modelId="{7BE17EDB-053B-0245-99FF-68DD02433FDB}" type="pres">
      <dgm:prSet presAssocID="{977DDD0D-5022-4C70-9749-CE93503C5B34}" presName="sibTrans" presStyleCnt="0"/>
      <dgm:spPr/>
    </dgm:pt>
    <dgm:pt modelId="{7DEA8CDE-5BB3-234B-9580-4353F2FF245C}" type="pres">
      <dgm:prSet presAssocID="{DBA42AB8-56EE-4A3B-AB1B-0969F1130F7C}" presName="node" presStyleLbl="node1" presStyleIdx="4" presStyleCnt="7">
        <dgm:presLayoutVars>
          <dgm:bulletEnabled val="1"/>
        </dgm:presLayoutVars>
      </dgm:prSet>
      <dgm:spPr/>
    </dgm:pt>
    <dgm:pt modelId="{CCCC62D5-609E-264D-A370-6A5569A56504}" type="pres">
      <dgm:prSet presAssocID="{9F78BAFE-8A87-4AC3-B09B-4AC4807A31A1}" presName="sibTrans" presStyleCnt="0"/>
      <dgm:spPr/>
    </dgm:pt>
    <dgm:pt modelId="{C89C40D6-718B-8A44-8B4E-F98F45963858}" type="pres">
      <dgm:prSet presAssocID="{09855DA4-712D-4C2B-9B7B-03B7602E3A93}" presName="node" presStyleLbl="node1" presStyleIdx="5" presStyleCnt="7">
        <dgm:presLayoutVars>
          <dgm:bulletEnabled val="1"/>
        </dgm:presLayoutVars>
      </dgm:prSet>
      <dgm:spPr/>
    </dgm:pt>
    <dgm:pt modelId="{68FBBAF4-F3FE-F84A-AFBE-DC1C92258A36}" type="pres">
      <dgm:prSet presAssocID="{A27786EB-F37B-47C3-B33E-B13563F901E4}" presName="sibTrans" presStyleCnt="0"/>
      <dgm:spPr/>
    </dgm:pt>
    <dgm:pt modelId="{CE28A4CE-DBA9-264D-BF4D-50EEC997C433}" type="pres">
      <dgm:prSet presAssocID="{BC6119A6-E3D7-47C2-AE62-CBBE4C8490E6}" presName="node" presStyleLbl="node1" presStyleIdx="6" presStyleCnt="7">
        <dgm:presLayoutVars>
          <dgm:bulletEnabled val="1"/>
        </dgm:presLayoutVars>
      </dgm:prSet>
      <dgm:spPr/>
    </dgm:pt>
  </dgm:ptLst>
  <dgm:cxnLst>
    <dgm:cxn modelId="{B284A200-CCDD-5843-8D0C-604CE9E21681}" type="presOf" srcId="{5FB7F322-452C-4EB9-9A1D-D0DE65660A47}" destId="{8EAD54E5-91C2-1A44-860A-3E2BE7CDE988}" srcOrd="0" destOrd="0" presId="urn:microsoft.com/office/officeart/2005/8/layout/default"/>
    <dgm:cxn modelId="{01CFF30D-6E0F-A941-8C4A-FD63455981F4}" type="presOf" srcId="{A28C5691-DAAA-466D-B743-71487C615FE4}" destId="{A7BA2386-89B4-C34F-AE79-6EA025EE1614}" srcOrd="0" destOrd="0" presId="urn:microsoft.com/office/officeart/2005/8/layout/default"/>
    <dgm:cxn modelId="{7A90E728-C3DA-0944-97FE-8BCF5260B97F}" type="presOf" srcId="{A601A636-034B-4AE1-AEFA-B6D0D48CB0EE}" destId="{2497B163-081E-9145-822E-FC649E26570D}" srcOrd="0" destOrd="0" presId="urn:microsoft.com/office/officeart/2005/8/layout/default"/>
    <dgm:cxn modelId="{FF3C5A29-4A99-46A3-8737-51FCEF061F74}" srcId="{A28C5691-DAAA-466D-B743-71487C615FE4}" destId="{A601A636-034B-4AE1-AEFA-B6D0D48CB0EE}" srcOrd="1" destOrd="0" parTransId="{7B8B216A-EE84-44FE-AC91-732ADD2EBF28}" sibTransId="{EAD46A4D-B039-46D4-902E-2AC23E0BFDF8}"/>
    <dgm:cxn modelId="{D6D76629-C6E5-104F-A80F-8DF54D5C22E6}" type="presOf" srcId="{BC6119A6-E3D7-47C2-AE62-CBBE4C8490E6}" destId="{CE28A4CE-DBA9-264D-BF4D-50EEC997C433}" srcOrd="0" destOrd="0" presId="urn:microsoft.com/office/officeart/2005/8/layout/default"/>
    <dgm:cxn modelId="{07143233-E0B0-4AB8-93CD-1A0F918837B2}" srcId="{A28C5691-DAAA-466D-B743-71487C615FE4}" destId="{CD2DE17E-22F0-49E3-A59A-B9BB0DB44CD4}" srcOrd="0" destOrd="0" parTransId="{921356C1-BF6F-4A4F-A6B8-70D507AAB3F5}" sibTransId="{B992BAC7-B8AB-40AD-8412-8D2E16BC4DA3}"/>
    <dgm:cxn modelId="{45965847-2073-4973-B4A3-B53C507C916C}" srcId="{A28C5691-DAAA-466D-B743-71487C615FE4}" destId="{5FB7F322-452C-4EB9-9A1D-D0DE65660A47}" srcOrd="2" destOrd="0" parTransId="{87CD12FC-EA4D-4041-A5C3-838D132CBB54}" sibTransId="{5F6D5787-0BEE-4882-BC76-A1C1FEF57A7B}"/>
    <dgm:cxn modelId="{18FFB94B-8D9D-40BB-A936-DDCBFCBC938D}" srcId="{A28C5691-DAAA-466D-B743-71487C615FE4}" destId="{CA3E4F15-0B23-4C1B-8271-BA1746994664}" srcOrd="3" destOrd="0" parTransId="{6FFBF0A9-7A9D-4AA8-B948-2AC9276861DF}" sibTransId="{977DDD0D-5022-4C70-9749-CE93503C5B34}"/>
    <dgm:cxn modelId="{E607A050-35DE-1B4E-9B2B-2011FA65C13A}" type="presOf" srcId="{CD2DE17E-22F0-49E3-A59A-B9BB0DB44CD4}" destId="{6994FF64-B41B-5F4C-B139-CB6CACE1F57E}" srcOrd="0" destOrd="0" presId="urn:microsoft.com/office/officeart/2005/8/layout/default"/>
    <dgm:cxn modelId="{3E3DEE5C-4ECF-4ED1-B921-CC123FB262B8}" srcId="{A28C5691-DAAA-466D-B743-71487C615FE4}" destId="{DBA42AB8-56EE-4A3B-AB1B-0969F1130F7C}" srcOrd="4" destOrd="0" parTransId="{EE5363EF-A7D0-4778-9FA9-E08B76DABE96}" sibTransId="{9F78BAFE-8A87-4AC3-B09B-4AC4807A31A1}"/>
    <dgm:cxn modelId="{F906C05F-E72B-C445-B8F6-6D84D05D901A}" type="presOf" srcId="{CA3E4F15-0B23-4C1B-8271-BA1746994664}" destId="{7C351D93-F681-D34C-9D33-76435630B315}" srcOrd="0" destOrd="0" presId="urn:microsoft.com/office/officeart/2005/8/layout/default"/>
    <dgm:cxn modelId="{A999407A-DA25-4AD0-B9F7-1E7BC304203F}" srcId="{A28C5691-DAAA-466D-B743-71487C615FE4}" destId="{09855DA4-712D-4C2B-9B7B-03B7602E3A93}" srcOrd="5" destOrd="0" parTransId="{A180D427-43AF-4626-9F8F-60C964022207}" sibTransId="{A27786EB-F37B-47C3-B33E-B13563F901E4}"/>
    <dgm:cxn modelId="{8A072A81-9D11-4BAB-A616-DFE61EAF76F5}" srcId="{A28C5691-DAAA-466D-B743-71487C615FE4}" destId="{BC6119A6-E3D7-47C2-AE62-CBBE4C8490E6}" srcOrd="6" destOrd="0" parTransId="{D94863F9-4F78-483D-BF86-F6C82036BC90}" sibTransId="{80236263-CF04-4D2F-A960-0EBA9BC0E3A7}"/>
    <dgm:cxn modelId="{B2301FBB-40B6-2B45-8017-9CB0BB2DD05F}" type="presOf" srcId="{DBA42AB8-56EE-4A3B-AB1B-0969F1130F7C}" destId="{7DEA8CDE-5BB3-234B-9580-4353F2FF245C}" srcOrd="0" destOrd="0" presId="urn:microsoft.com/office/officeart/2005/8/layout/default"/>
    <dgm:cxn modelId="{A4E0C8FC-D2E1-BF4E-9AC6-EFBF63ED5767}" type="presOf" srcId="{09855DA4-712D-4C2B-9B7B-03B7602E3A93}" destId="{C89C40D6-718B-8A44-8B4E-F98F45963858}" srcOrd="0" destOrd="0" presId="urn:microsoft.com/office/officeart/2005/8/layout/default"/>
    <dgm:cxn modelId="{43C3A1F1-DE61-9D48-B767-892685568670}" type="presParOf" srcId="{A7BA2386-89B4-C34F-AE79-6EA025EE1614}" destId="{6994FF64-B41B-5F4C-B139-CB6CACE1F57E}" srcOrd="0" destOrd="0" presId="urn:microsoft.com/office/officeart/2005/8/layout/default"/>
    <dgm:cxn modelId="{F4496696-A1FF-524E-A9C7-A5FDD2C34560}" type="presParOf" srcId="{A7BA2386-89B4-C34F-AE79-6EA025EE1614}" destId="{3827A3E9-4CB2-ED43-9F39-8DEDC97F676C}" srcOrd="1" destOrd="0" presId="urn:microsoft.com/office/officeart/2005/8/layout/default"/>
    <dgm:cxn modelId="{A3FCCD2D-74C6-6342-AF06-64AA8B7BD80B}" type="presParOf" srcId="{A7BA2386-89B4-C34F-AE79-6EA025EE1614}" destId="{2497B163-081E-9145-822E-FC649E26570D}" srcOrd="2" destOrd="0" presId="urn:microsoft.com/office/officeart/2005/8/layout/default"/>
    <dgm:cxn modelId="{3F7E7685-5D94-E545-9C4C-A6E1CDDAF0B2}" type="presParOf" srcId="{A7BA2386-89B4-C34F-AE79-6EA025EE1614}" destId="{E1C4B4FE-C5DD-9A42-8505-1FDBF41B0E38}" srcOrd="3" destOrd="0" presId="urn:microsoft.com/office/officeart/2005/8/layout/default"/>
    <dgm:cxn modelId="{641205EA-A58A-8245-B120-89F9B5FB6ED3}" type="presParOf" srcId="{A7BA2386-89B4-C34F-AE79-6EA025EE1614}" destId="{8EAD54E5-91C2-1A44-860A-3E2BE7CDE988}" srcOrd="4" destOrd="0" presId="urn:microsoft.com/office/officeart/2005/8/layout/default"/>
    <dgm:cxn modelId="{E4B9CF79-BC38-5E4C-A5B1-AB4E741D323B}" type="presParOf" srcId="{A7BA2386-89B4-C34F-AE79-6EA025EE1614}" destId="{45330D67-AE0B-CD42-8CD8-6424CA1DF545}" srcOrd="5" destOrd="0" presId="urn:microsoft.com/office/officeart/2005/8/layout/default"/>
    <dgm:cxn modelId="{D88FF2D9-7058-F440-B271-9054FDD54B73}" type="presParOf" srcId="{A7BA2386-89B4-C34F-AE79-6EA025EE1614}" destId="{7C351D93-F681-D34C-9D33-76435630B315}" srcOrd="6" destOrd="0" presId="urn:microsoft.com/office/officeart/2005/8/layout/default"/>
    <dgm:cxn modelId="{4E7E1CDE-549C-0647-994D-D9E3CA0D71AB}" type="presParOf" srcId="{A7BA2386-89B4-C34F-AE79-6EA025EE1614}" destId="{7BE17EDB-053B-0245-99FF-68DD02433FDB}" srcOrd="7" destOrd="0" presId="urn:microsoft.com/office/officeart/2005/8/layout/default"/>
    <dgm:cxn modelId="{9C3EB0B2-7D00-F148-9FF9-A61CDAAFB1B0}" type="presParOf" srcId="{A7BA2386-89B4-C34F-AE79-6EA025EE1614}" destId="{7DEA8CDE-5BB3-234B-9580-4353F2FF245C}" srcOrd="8" destOrd="0" presId="urn:microsoft.com/office/officeart/2005/8/layout/default"/>
    <dgm:cxn modelId="{44F352B7-D876-AF45-965B-57A6714AD420}" type="presParOf" srcId="{A7BA2386-89B4-C34F-AE79-6EA025EE1614}" destId="{CCCC62D5-609E-264D-A370-6A5569A56504}" srcOrd="9" destOrd="0" presId="urn:microsoft.com/office/officeart/2005/8/layout/default"/>
    <dgm:cxn modelId="{8FCEFB70-F8D8-4741-9F29-9CAC4C7855DA}" type="presParOf" srcId="{A7BA2386-89B4-C34F-AE79-6EA025EE1614}" destId="{C89C40D6-718B-8A44-8B4E-F98F45963858}" srcOrd="10" destOrd="0" presId="urn:microsoft.com/office/officeart/2005/8/layout/default"/>
    <dgm:cxn modelId="{1BCEF19B-9FBB-9749-A0F5-39CCEE07B6C0}" type="presParOf" srcId="{A7BA2386-89B4-C34F-AE79-6EA025EE1614}" destId="{68FBBAF4-F3FE-F84A-AFBE-DC1C92258A36}" srcOrd="11" destOrd="0" presId="urn:microsoft.com/office/officeart/2005/8/layout/default"/>
    <dgm:cxn modelId="{47BE072A-8DEB-FF49-8D78-55169B10E3F3}" type="presParOf" srcId="{A7BA2386-89B4-C34F-AE79-6EA025EE1614}" destId="{CE28A4CE-DBA9-264D-BF4D-50EEC997C43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F3E752-80E1-4397-B0EE-DA6DF0C163E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7D9B63-F012-4FC8-97B6-2A2DE9610822}">
      <dgm:prSet/>
      <dgm:spPr/>
      <dgm:t>
        <a:bodyPr/>
        <a:lstStyle/>
        <a:p>
          <a:r>
            <a:rPr lang="en-IN" b="1" dirty="0"/>
            <a:t>Conclusion</a:t>
          </a:r>
          <a:endParaRPr lang="en-US" dirty="0"/>
        </a:p>
      </dgm:t>
    </dgm:pt>
    <dgm:pt modelId="{39CC37AD-0D64-47A5-A9BF-C86DCE38B951}" type="parTrans" cxnId="{BE3E12B1-B336-4FE3-A77E-44566C7E0D51}">
      <dgm:prSet/>
      <dgm:spPr/>
      <dgm:t>
        <a:bodyPr/>
        <a:lstStyle/>
        <a:p>
          <a:endParaRPr lang="en-US"/>
        </a:p>
      </dgm:t>
    </dgm:pt>
    <dgm:pt modelId="{BF3E39C4-658E-4644-B69B-0AD34FE329BF}" type="sibTrans" cxnId="{BE3E12B1-B336-4FE3-A77E-44566C7E0D51}">
      <dgm:prSet/>
      <dgm:spPr/>
      <dgm:t>
        <a:bodyPr/>
        <a:lstStyle/>
        <a:p>
          <a:endParaRPr lang="en-US"/>
        </a:p>
      </dgm:t>
    </dgm:pt>
    <dgm:pt modelId="{A63A46CD-98DC-454E-A620-FC4B2BDD6BD5}">
      <dgm:prSet/>
      <dgm:spPr/>
      <dgm:t>
        <a:bodyPr/>
        <a:lstStyle/>
        <a:p>
          <a:r>
            <a:rPr lang="en-IN" dirty="0"/>
            <a:t>Successfully developed an AI-powered system that analyzes X-rays and generates reports.</a:t>
          </a:r>
          <a:endParaRPr lang="en-US" dirty="0"/>
        </a:p>
      </dgm:t>
    </dgm:pt>
    <dgm:pt modelId="{3DA21D36-7EA7-4E1F-852C-335E4076C7E5}" type="parTrans" cxnId="{DBA8B547-E124-448A-9F7C-56E13FB9F441}">
      <dgm:prSet/>
      <dgm:spPr/>
      <dgm:t>
        <a:bodyPr/>
        <a:lstStyle/>
        <a:p>
          <a:endParaRPr lang="en-US"/>
        </a:p>
      </dgm:t>
    </dgm:pt>
    <dgm:pt modelId="{E1684593-0D4A-4EDA-89A9-1A60D2C2979C}" type="sibTrans" cxnId="{DBA8B547-E124-448A-9F7C-56E13FB9F441}">
      <dgm:prSet/>
      <dgm:spPr/>
      <dgm:t>
        <a:bodyPr/>
        <a:lstStyle/>
        <a:p>
          <a:endParaRPr lang="en-US"/>
        </a:p>
      </dgm:t>
    </dgm:pt>
    <dgm:pt modelId="{06744049-3C58-4514-9311-1F118CFA7569}">
      <dgm:prSet/>
      <dgm:spPr/>
      <dgm:t>
        <a:bodyPr/>
        <a:lstStyle/>
        <a:p>
          <a:r>
            <a:rPr lang="en-IN" dirty="0"/>
            <a:t>The model achieved high accuracy in disease detection and text generation.</a:t>
          </a:r>
          <a:endParaRPr lang="en-US" dirty="0"/>
        </a:p>
      </dgm:t>
    </dgm:pt>
    <dgm:pt modelId="{6B129BAB-2D95-4C80-A033-5C109859E2F3}" type="parTrans" cxnId="{F742E10C-0573-43E0-9221-66321C57E0FA}">
      <dgm:prSet/>
      <dgm:spPr/>
      <dgm:t>
        <a:bodyPr/>
        <a:lstStyle/>
        <a:p>
          <a:endParaRPr lang="en-US"/>
        </a:p>
      </dgm:t>
    </dgm:pt>
    <dgm:pt modelId="{216A0115-5292-4823-8911-0D17838233DB}" type="sibTrans" cxnId="{F742E10C-0573-43E0-9221-66321C57E0FA}">
      <dgm:prSet/>
      <dgm:spPr/>
      <dgm:t>
        <a:bodyPr/>
        <a:lstStyle/>
        <a:p>
          <a:endParaRPr lang="en-US"/>
        </a:p>
      </dgm:t>
    </dgm:pt>
    <dgm:pt modelId="{6C3A3C22-7447-4DD8-8A81-B49803B35457}">
      <dgm:prSet/>
      <dgm:spPr/>
      <dgm:t>
        <a:bodyPr/>
        <a:lstStyle/>
        <a:p>
          <a:r>
            <a:rPr lang="en-IN" dirty="0"/>
            <a:t>Grad-CAM visualization enhances model interpretability for radiologists.</a:t>
          </a:r>
          <a:endParaRPr lang="en-US" dirty="0"/>
        </a:p>
      </dgm:t>
    </dgm:pt>
    <dgm:pt modelId="{D9FB139E-912E-4130-A9E6-C10027113BEC}" type="parTrans" cxnId="{ACD88E9F-85F2-46C6-A2DE-A4949F34B4C4}">
      <dgm:prSet/>
      <dgm:spPr/>
      <dgm:t>
        <a:bodyPr/>
        <a:lstStyle/>
        <a:p>
          <a:endParaRPr lang="en-US"/>
        </a:p>
      </dgm:t>
    </dgm:pt>
    <dgm:pt modelId="{1332FB8C-BC29-4F04-8AEA-C179463113C6}" type="sibTrans" cxnId="{ACD88E9F-85F2-46C6-A2DE-A4949F34B4C4}">
      <dgm:prSet/>
      <dgm:spPr/>
      <dgm:t>
        <a:bodyPr/>
        <a:lstStyle/>
        <a:p>
          <a:endParaRPr lang="en-US"/>
        </a:p>
      </dgm:t>
    </dgm:pt>
    <dgm:pt modelId="{874223C3-4BF9-47B5-AEDE-6F0A1A047E2A}">
      <dgm:prSet/>
      <dgm:spPr/>
      <dgm:t>
        <a:bodyPr/>
        <a:lstStyle/>
        <a:p>
          <a:r>
            <a:rPr lang="en-IN" b="1" dirty="0"/>
            <a:t>Future Enhancements</a:t>
          </a:r>
          <a:endParaRPr lang="en-US" dirty="0"/>
        </a:p>
      </dgm:t>
    </dgm:pt>
    <dgm:pt modelId="{50AA1C2E-6840-43E2-8C58-4C0011179CB9}" type="parTrans" cxnId="{E0BB343A-33EE-4471-A4D9-EC30878DA0A7}">
      <dgm:prSet/>
      <dgm:spPr/>
      <dgm:t>
        <a:bodyPr/>
        <a:lstStyle/>
        <a:p>
          <a:endParaRPr lang="en-US"/>
        </a:p>
      </dgm:t>
    </dgm:pt>
    <dgm:pt modelId="{32599032-FAC1-4CD0-8CD0-054416F2C4DD}" type="sibTrans" cxnId="{E0BB343A-33EE-4471-A4D9-EC30878DA0A7}">
      <dgm:prSet/>
      <dgm:spPr/>
      <dgm:t>
        <a:bodyPr/>
        <a:lstStyle/>
        <a:p>
          <a:endParaRPr lang="en-US"/>
        </a:p>
      </dgm:t>
    </dgm:pt>
    <dgm:pt modelId="{CA310811-80B8-4A0B-A830-02C178206C5B}">
      <dgm:prSet/>
      <dgm:spPr/>
      <dgm:t>
        <a:bodyPr/>
        <a:lstStyle/>
        <a:p>
          <a:r>
            <a:rPr lang="en-IN" dirty="0"/>
            <a:t>Improve accuracy with a larger annotated dataset.</a:t>
          </a:r>
          <a:endParaRPr lang="en-US" dirty="0"/>
        </a:p>
      </dgm:t>
    </dgm:pt>
    <dgm:pt modelId="{5EE5DF3D-3D90-42ED-AACB-C8F48C0AE802}" type="parTrans" cxnId="{B3539F0E-8599-4026-A37E-7FB9A06E9FFF}">
      <dgm:prSet/>
      <dgm:spPr/>
      <dgm:t>
        <a:bodyPr/>
        <a:lstStyle/>
        <a:p>
          <a:endParaRPr lang="en-US"/>
        </a:p>
      </dgm:t>
    </dgm:pt>
    <dgm:pt modelId="{C1729A57-0940-47E1-9053-CB4C3231EC02}" type="sibTrans" cxnId="{B3539F0E-8599-4026-A37E-7FB9A06E9FFF}">
      <dgm:prSet/>
      <dgm:spPr/>
      <dgm:t>
        <a:bodyPr/>
        <a:lstStyle/>
        <a:p>
          <a:endParaRPr lang="en-US"/>
        </a:p>
      </dgm:t>
    </dgm:pt>
    <dgm:pt modelId="{067C4017-4D7D-4AF4-9808-EC01FCAAB2B7}">
      <dgm:prSet/>
      <dgm:spPr/>
      <dgm:t>
        <a:bodyPr/>
        <a:lstStyle/>
        <a:p>
          <a:r>
            <a:rPr lang="en-IN" dirty="0"/>
            <a:t>Fine-tune NLP model to improve text readability.</a:t>
          </a:r>
          <a:endParaRPr lang="en-US" dirty="0"/>
        </a:p>
      </dgm:t>
    </dgm:pt>
    <dgm:pt modelId="{FF4D1236-90B2-4967-A185-050F04366626}" type="parTrans" cxnId="{F0B1FE94-3C17-4E1A-AC4E-15CA9ACDEE3B}">
      <dgm:prSet/>
      <dgm:spPr/>
      <dgm:t>
        <a:bodyPr/>
        <a:lstStyle/>
        <a:p>
          <a:endParaRPr lang="en-US"/>
        </a:p>
      </dgm:t>
    </dgm:pt>
    <dgm:pt modelId="{1FAE211D-F592-49B7-8B84-5BC95CFFCB34}" type="sibTrans" cxnId="{F0B1FE94-3C17-4E1A-AC4E-15CA9ACDEE3B}">
      <dgm:prSet/>
      <dgm:spPr/>
      <dgm:t>
        <a:bodyPr/>
        <a:lstStyle/>
        <a:p>
          <a:endParaRPr lang="en-US"/>
        </a:p>
      </dgm:t>
    </dgm:pt>
    <dgm:pt modelId="{80E8810E-EC25-43AC-8F2C-E53365D8494F}">
      <dgm:prSet/>
      <dgm:spPr/>
      <dgm:t>
        <a:bodyPr/>
        <a:lstStyle/>
        <a:p>
          <a:r>
            <a:rPr lang="en-IN" dirty="0"/>
            <a:t>Extend the system to support multiple imaging modalities (MRI, CT scans, etc.).</a:t>
          </a:r>
          <a:endParaRPr lang="en-US" dirty="0"/>
        </a:p>
      </dgm:t>
    </dgm:pt>
    <dgm:pt modelId="{EF82FF27-C468-44DB-83E8-ACBE743534BF}" type="parTrans" cxnId="{C7E1EF54-3BEF-476A-88CE-41047DB5A688}">
      <dgm:prSet/>
      <dgm:spPr/>
      <dgm:t>
        <a:bodyPr/>
        <a:lstStyle/>
        <a:p>
          <a:endParaRPr lang="en-US"/>
        </a:p>
      </dgm:t>
    </dgm:pt>
    <dgm:pt modelId="{AE2EBA2E-ECBB-48F3-BF92-C5E78AFE881F}" type="sibTrans" cxnId="{C7E1EF54-3BEF-476A-88CE-41047DB5A688}">
      <dgm:prSet/>
      <dgm:spPr/>
      <dgm:t>
        <a:bodyPr/>
        <a:lstStyle/>
        <a:p>
          <a:endParaRPr lang="en-US"/>
        </a:p>
      </dgm:t>
    </dgm:pt>
    <dgm:pt modelId="{FA86FB6B-5AF8-064D-A667-98119403197B}" type="pres">
      <dgm:prSet presAssocID="{A4F3E752-80E1-4397-B0EE-DA6DF0C163EA}" presName="diagram" presStyleCnt="0">
        <dgm:presLayoutVars>
          <dgm:dir/>
          <dgm:resizeHandles val="exact"/>
        </dgm:presLayoutVars>
      </dgm:prSet>
      <dgm:spPr/>
    </dgm:pt>
    <dgm:pt modelId="{D590D157-2BCA-6246-BABF-46C3D5B0F4DA}" type="pres">
      <dgm:prSet presAssocID="{5F7D9B63-F012-4FC8-97B6-2A2DE9610822}" presName="node" presStyleLbl="node1" presStyleIdx="0" presStyleCnt="8">
        <dgm:presLayoutVars>
          <dgm:bulletEnabled val="1"/>
        </dgm:presLayoutVars>
      </dgm:prSet>
      <dgm:spPr/>
    </dgm:pt>
    <dgm:pt modelId="{0756264F-3632-3F42-8BCF-8D89F23BBE6D}" type="pres">
      <dgm:prSet presAssocID="{BF3E39C4-658E-4644-B69B-0AD34FE329BF}" presName="sibTrans" presStyleCnt="0"/>
      <dgm:spPr/>
    </dgm:pt>
    <dgm:pt modelId="{DCA5425A-812A-194E-AE07-D7DEBB29A7AC}" type="pres">
      <dgm:prSet presAssocID="{A63A46CD-98DC-454E-A620-FC4B2BDD6BD5}" presName="node" presStyleLbl="node1" presStyleIdx="1" presStyleCnt="8">
        <dgm:presLayoutVars>
          <dgm:bulletEnabled val="1"/>
        </dgm:presLayoutVars>
      </dgm:prSet>
      <dgm:spPr/>
    </dgm:pt>
    <dgm:pt modelId="{45604716-9E94-BE49-9B9A-755547BFA581}" type="pres">
      <dgm:prSet presAssocID="{E1684593-0D4A-4EDA-89A9-1A60D2C2979C}" presName="sibTrans" presStyleCnt="0"/>
      <dgm:spPr/>
    </dgm:pt>
    <dgm:pt modelId="{FDD9F21D-B0C8-F54D-ACF1-E57E6D60DAD3}" type="pres">
      <dgm:prSet presAssocID="{06744049-3C58-4514-9311-1F118CFA7569}" presName="node" presStyleLbl="node1" presStyleIdx="2" presStyleCnt="8">
        <dgm:presLayoutVars>
          <dgm:bulletEnabled val="1"/>
        </dgm:presLayoutVars>
      </dgm:prSet>
      <dgm:spPr/>
    </dgm:pt>
    <dgm:pt modelId="{F96843E7-05B7-3049-9343-5B64A43F46B3}" type="pres">
      <dgm:prSet presAssocID="{216A0115-5292-4823-8911-0D17838233DB}" presName="sibTrans" presStyleCnt="0"/>
      <dgm:spPr/>
    </dgm:pt>
    <dgm:pt modelId="{D951808F-4232-6146-9B79-B405273DD543}" type="pres">
      <dgm:prSet presAssocID="{6C3A3C22-7447-4DD8-8A81-B49803B35457}" presName="node" presStyleLbl="node1" presStyleIdx="3" presStyleCnt="8">
        <dgm:presLayoutVars>
          <dgm:bulletEnabled val="1"/>
        </dgm:presLayoutVars>
      </dgm:prSet>
      <dgm:spPr/>
    </dgm:pt>
    <dgm:pt modelId="{882BBEDD-07C8-6D4E-A197-D3A9D72FBDC1}" type="pres">
      <dgm:prSet presAssocID="{1332FB8C-BC29-4F04-8AEA-C179463113C6}" presName="sibTrans" presStyleCnt="0"/>
      <dgm:spPr/>
    </dgm:pt>
    <dgm:pt modelId="{4982DEB2-02BE-2D4E-8F40-06E3E058B85F}" type="pres">
      <dgm:prSet presAssocID="{874223C3-4BF9-47B5-AEDE-6F0A1A047E2A}" presName="node" presStyleLbl="node1" presStyleIdx="4" presStyleCnt="8">
        <dgm:presLayoutVars>
          <dgm:bulletEnabled val="1"/>
        </dgm:presLayoutVars>
      </dgm:prSet>
      <dgm:spPr/>
    </dgm:pt>
    <dgm:pt modelId="{BD1AAF93-FB7D-1543-AADE-DDBF4AD29AF7}" type="pres">
      <dgm:prSet presAssocID="{32599032-FAC1-4CD0-8CD0-054416F2C4DD}" presName="sibTrans" presStyleCnt="0"/>
      <dgm:spPr/>
    </dgm:pt>
    <dgm:pt modelId="{178F5DA5-1F2B-634F-993B-56A8F78130C6}" type="pres">
      <dgm:prSet presAssocID="{CA310811-80B8-4A0B-A830-02C178206C5B}" presName="node" presStyleLbl="node1" presStyleIdx="5" presStyleCnt="8">
        <dgm:presLayoutVars>
          <dgm:bulletEnabled val="1"/>
        </dgm:presLayoutVars>
      </dgm:prSet>
      <dgm:spPr/>
    </dgm:pt>
    <dgm:pt modelId="{5917F216-2701-4846-B63C-308D75B1CE1B}" type="pres">
      <dgm:prSet presAssocID="{C1729A57-0940-47E1-9053-CB4C3231EC02}" presName="sibTrans" presStyleCnt="0"/>
      <dgm:spPr/>
    </dgm:pt>
    <dgm:pt modelId="{28F8A0AE-71EF-1F4D-AAC2-B958CA6B9258}" type="pres">
      <dgm:prSet presAssocID="{067C4017-4D7D-4AF4-9808-EC01FCAAB2B7}" presName="node" presStyleLbl="node1" presStyleIdx="6" presStyleCnt="8">
        <dgm:presLayoutVars>
          <dgm:bulletEnabled val="1"/>
        </dgm:presLayoutVars>
      </dgm:prSet>
      <dgm:spPr/>
    </dgm:pt>
    <dgm:pt modelId="{78889B56-3894-0F45-AD9C-5E51F3A7BDD2}" type="pres">
      <dgm:prSet presAssocID="{1FAE211D-F592-49B7-8B84-5BC95CFFCB34}" presName="sibTrans" presStyleCnt="0"/>
      <dgm:spPr/>
    </dgm:pt>
    <dgm:pt modelId="{06C9AE4E-9015-3E42-8C32-2B830FCD4BFD}" type="pres">
      <dgm:prSet presAssocID="{80E8810E-EC25-43AC-8F2C-E53365D8494F}" presName="node" presStyleLbl="node1" presStyleIdx="7" presStyleCnt="8">
        <dgm:presLayoutVars>
          <dgm:bulletEnabled val="1"/>
        </dgm:presLayoutVars>
      </dgm:prSet>
      <dgm:spPr/>
    </dgm:pt>
  </dgm:ptLst>
  <dgm:cxnLst>
    <dgm:cxn modelId="{02ED7107-CD0E-9846-B873-23DFBCC33B21}" type="presOf" srcId="{A63A46CD-98DC-454E-A620-FC4B2BDD6BD5}" destId="{DCA5425A-812A-194E-AE07-D7DEBB29A7AC}" srcOrd="0" destOrd="0" presId="urn:microsoft.com/office/officeart/2005/8/layout/default"/>
    <dgm:cxn modelId="{F742E10C-0573-43E0-9221-66321C57E0FA}" srcId="{A4F3E752-80E1-4397-B0EE-DA6DF0C163EA}" destId="{06744049-3C58-4514-9311-1F118CFA7569}" srcOrd="2" destOrd="0" parTransId="{6B129BAB-2D95-4C80-A033-5C109859E2F3}" sibTransId="{216A0115-5292-4823-8911-0D17838233DB}"/>
    <dgm:cxn modelId="{B3539F0E-8599-4026-A37E-7FB9A06E9FFF}" srcId="{A4F3E752-80E1-4397-B0EE-DA6DF0C163EA}" destId="{CA310811-80B8-4A0B-A830-02C178206C5B}" srcOrd="5" destOrd="0" parTransId="{5EE5DF3D-3D90-42ED-AACB-C8F48C0AE802}" sibTransId="{C1729A57-0940-47E1-9053-CB4C3231EC02}"/>
    <dgm:cxn modelId="{5AC14A11-F443-0A42-AF1F-CCD58C13F5F5}" type="presOf" srcId="{06744049-3C58-4514-9311-1F118CFA7569}" destId="{FDD9F21D-B0C8-F54D-ACF1-E57E6D60DAD3}" srcOrd="0" destOrd="0" presId="urn:microsoft.com/office/officeart/2005/8/layout/default"/>
    <dgm:cxn modelId="{8FAE3B1D-DBEC-9D46-9FAF-35DBE89BCF08}" type="presOf" srcId="{5F7D9B63-F012-4FC8-97B6-2A2DE9610822}" destId="{D590D157-2BCA-6246-BABF-46C3D5B0F4DA}" srcOrd="0" destOrd="0" presId="urn:microsoft.com/office/officeart/2005/8/layout/default"/>
    <dgm:cxn modelId="{69640D28-E532-824B-A1AA-BA2F6ED8D920}" type="presOf" srcId="{067C4017-4D7D-4AF4-9808-EC01FCAAB2B7}" destId="{28F8A0AE-71EF-1F4D-AAC2-B958CA6B9258}" srcOrd="0" destOrd="0" presId="urn:microsoft.com/office/officeart/2005/8/layout/default"/>
    <dgm:cxn modelId="{E0BB343A-33EE-4471-A4D9-EC30878DA0A7}" srcId="{A4F3E752-80E1-4397-B0EE-DA6DF0C163EA}" destId="{874223C3-4BF9-47B5-AEDE-6F0A1A047E2A}" srcOrd="4" destOrd="0" parTransId="{50AA1C2E-6840-43E2-8C58-4C0011179CB9}" sibTransId="{32599032-FAC1-4CD0-8CD0-054416F2C4DD}"/>
    <dgm:cxn modelId="{DBA8B547-E124-448A-9F7C-56E13FB9F441}" srcId="{A4F3E752-80E1-4397-B0EE-DA6DF0C163EA}" destId="{A63A46CD-98DC-454E-A620-FC4B2BDD6BD5}" srcOrd="1" destOrd="0" parTransId="{3DA21D36-7EA7-4E1F-852C-335E4076C7E5}" sibTransId="{E1684593-0D4A-4EDA-89A9-1A60D2C2979C}"/>
    <dgm:cxn modelId="{C7E1EF54-3BEF-476A-88CE-41047DB5A688}" srcId="{A4F3E752-80E1-4397-B0EE-DA6DF0C163EA}" destId="{80E8810E-EC25-43AC-8F2C-E53365D8494F}" srcOrd="7" destOrd="0" parTransId="{EF82FF27-C468-44DB-83E8-ACBE743534BF}" sibTransId="{AE2EBA2E-ECBB-48F3-BF92-C5E78AFE881F}"/>
    <dgm:cxn modelId="{4E316957-AFA4-4346-B860-C6743026CCC7}" type="presOf" srcId="{874223C3-4BF9-47B5-AEDE-6F0A1A047E2A}" destId="{4982DEB2-02BE-2D4E-8F40-06E3E058B85F}" srcOrd="0" destOrd="0" presId="urn:microsoft.com/office/officeart/2005/8/layout/default"/>
    <dgm:cxn modelId="{F0B1FE94-3C17-4E1A-AC4E-15CA9ACDEE3B}" srcId="{A4F3E752-80E1-4397-B0EE-DA6DF0C163EA}" destId="{067C4017-4D7D-4AF4-9808-EC01FCAAB2B7}" srcOrd="6" destOrd="0" parTransId="{FF4D1236-90B2-4967-A185-050F04366626}" sibTransId="{1FAE211D-F592-49B7-8B84-5BC95CFFCB34}"/>
    <dgm:cxn modelId="{ACD88E9F-85F2-46C6-A2DE-A4949F34B4C4}" srcId="{A4F3E752-80E1-4397-B0EE-DA6DF0C163EA}" destId="{6C3A3C22-7447-4DD8-8A81-B49803B35457}" srcOrd="3" destOrd="0" parTransId="{D9FB139E-912E-4130-A9E6-C10027113BEC}" sibTransId="{1332FB8C-BC29-4F04-8AEA-C179463113C6}"/>
    <dgm:cxn modelId="{003FE29F-D44C-5F4F-A251-AD4D8E84EDA7}" type="presOf" srcId="{A4F3E752-80E1-4397-B0EE-DA6DF0C163EA}" destId="{FA86FB6B-5AF8-064D-A667-98119403197B}" srcOrd="0" destOrd="0" presId="urn:microsoft.com/office/officeart/2005/8/layout/default"/>
    <dgm:cxn modelId="{BE3E12B1-B336-4FE3-A77E-44566C7E0D51}" srcId="{A4F3E752-80E1-4397-B0EE-DA6DF0C163EA}" destId="{5F7D9B63-F012-4FC8-97B6-2A2DE9610822}" srcOrd="0" destOrd="0" parTransId="{39CC37AD-0D64-47A5-A9BF-C86DCE38B951}" sibTransId="{BF3E39C4-658E-4644-B69B-0AD34FE329BF}"/>
    <dgm:cxn modelId="{7DB0DFCC-F6F4-D544-B749-9E4F7CD69101}" type="presOf" srcId="{CA310811-80B8-4A0B-A830-02C178206C5B}" destId="{178F5DA5-1F2B-634F-993B-56A8F78130C6}" srcOrd="0" destOrd="0" presId="urn:microsoft.com/office/officeart/2005/8/layout/default"/>
    <dgm:cxn modelId="{416B94D9-E10C-7B4E-9D67-ED6237BD2B61}" type="presOf" srcId="{80E8810E-EC25-43AC-8F2C-E53365D8494F}" destId="{06C9AE4E-9015-3E42-8C32-2B830FCD4BFD}" srcOrd="0" destOrd="0" presId="urn:microsoft.com/office/officeart/2005/8/layout/default"/>
    <dgm:cxn modelId="{101632FE-9787-B142-8285-8851BD21F82D}" type="presOf" srcId="{6C3A3C22-7447-4DD8-8A81-B49803B35457}" destId="{D951808F-4232-6146-9B79-B405273DD543}" srcOrd="0" destOrd="0" presId="urn:microsoft.com/office/officeart/2005/8/layout/default"/>
    <dgm:cxn modelId="{71F47FB9-642B-9E44-8727-7BF18393964F}" type="presParOf" srcId="{FA86FB6B-5AF8-064D-A667-98119403197B}" destId="{D590D157-2BCA-6246-BABF-46C3D5B0F4DA}" srcOrd="0" destOrd="0" presId="urn:microsoft.com/office/officeart/2005/8/layout/default"/>
    <dgm:cxn modelId="{B20040BA-03FB-364D-B60F-4B539489BAA4}" type="presParOf" srcId="{FA86FB6B-5AF8-064D-A667-98119403197B}" destId="{0756264F-3632-3F42-8BCF-8D89F23BBE6D}" srcOrd="1" destOrd="0" presId="urn:microsoft.com/office/officeart/2005/8/layout/default"/>
    <dgm:cxn modelId="{063762C1-9FCB-214E-80E8-71012E7BFB2A}" type="presParOf" srcId="{FA86FB6B-5AF8-064D-A667-98119403197B}" destId="{DCA5425A-812A-194E-AE07-D7DEBB29A7AC}" srcOrd="2" destOrd="0" presId="urn:microsoft.com/office/officeart/2005/8/layout/default"/>
    <dgm:cxn modelId="{26B5AF54-DCBC-B54F-962E-0958D6A0504C}" type="presParOf" srcId="{FA86FB6B-5AF8-064D-A667-98119403197B}" destId="{45604716-9E94-BE49-9B9A-755547BFA581}" srcOrd="3" destOrd="0" presId="urn:microsoft.com/office/officeart/2005/8/layout/default"/>
    <dgm:cxn modelId="{31CAF23C-5579-C449-A366-6059C7B675AB}" type="presParOf" srcId="{FA86FB6B-5AF8-064D-A667-98119403197B}" destId="{FDD9F21D-B0C8-F54D-ACF1-E57E6D60DAD3}" srcOrd="4" destOrd="0" presId="urn:microsoft.com/office/officeart/2005/8/layout/default"/>
    <dgm:cxn modelId="{B28B92C3-6F01-DA4F-B20F-ECE7BEFB1310}" type="presParOf" srcId="{FA86FB6B-5AF8-064D-A667-98119403197B}" destId="{F96843E7-05B7-3049-9343-5B64A43F46B3}" srcOrd="5" destOrd="0" presId="urn:microsoft.com/office/officeart/2005/8/layout/default"/>
    <dgm:cxn modelId="{F5145754-F51F-6743-9FB2-F10913F61450}" type="presParOf" srcId="{FA86FB6B-5AF8-064D-A667-98119403197B}" destId="{D951808F-4232-6146-9B79-B405273DD543}" srcOrd="6" destOrd="0" presId="urn:microsoft.com/office/officeart/2005/8/layout/default"/>
    <dgm:cxn modelId="{17FCB57C-6920-9844-934B-79940AC38957}" type="presParOf" srcId="{FA86FB6B-5AF8-064D-A667-98119403197B}" destId="{882BBEDD-07C8-6D4E-A197-D3A9D72FBDC1}" srcOrd="7" destOrd="0" presId="urn:microsoft.com/office/officeart/2005/8/layout/default"/>
    <dgm:cxn modelId="{9C8C5A98-A764-2946-861A-6CB5FBA496D6}" type="presParOf" srcId="{FA86FB6B-5AF8-064D-A667-98119403197B}" destId="{4982DEB2-02BE-2D4E-8F40-06E3E058B85F}" srcOrd="8" destOrd="0" presId="urn:microsoft.com/office/officeart/2005/8/layout/default"/>
    <dgm:cxn modelId="{C53885B8-75A0-D245-9E65-E89F5AE1A2F4}" type="presParOf" srcId="{FA86FB6B-5AF8-064D-A667-98119403197B}" destId="{BD1AAF93-FB7D-1543-AADE-DDBF4AD29AF7}" srcOrd="9" destOrd="0" presId="urn:microsoft.com/office/officeart/2005/8/layout/default"/>
    <dgm:cxn modelId="{3613EB1D-2ADD-7E4D-BA8E-6E3DE3D39BE0}" type="presParOf" srcId="{FA86FB6B-5AF8-064D-A667-98119403197B}" destId="{178F5DA5-1F2B-634F-993B-56A8F78130C6}" srcOrd="10" destOrd="0" presId="urn:microsoft.com/office/officeart/2005/8/layout/default"/>
    <dgm:cxn modelId="{81824374-98EE-284E-A6BC-CF7C64C0E20B}" type="presParOf" srcId="{FA86FB6B-5AF8-064D-A667-98119403197B}" destId="{5917F216-2701-4846-B63C-308D75B1CE1B}" srcOrd="11" destOrd="0" presId="urn:microsoft.com/office/officeart/2005/8/layout/default"/>
    <dgm:cxn modelId="{90A7E27B-3591-6F48-91E2-60AB76B3C64E}" type="presParOf" srcId="{FA86FB6B-5AF8-064D-A667-98119403197B}" destId="{28F8A0AE-71EF-1F4D-AAC2-B958CA6B9258}" srcOrd="12" destOrd="0" presId="urn:microsoft.com/office/officeart/2005/8/layout/default"/>
    <dgm:cxn modelId="{256F45AA-7DDF-A54C-AB62-5B1D14F48645}" type="presParOf" srcId="{FA86FB6B-5AF8-064D-A667-98119403197B}" destId="{78889B56-3894-0F45-AD9C-5E51F3A7BDD2}" srcOrd="13" destOrd="0" presId="urn:microsoft.com/office/officeart/2005/8/layout/default"/>
    <dgm:cxn modelId="{CE99EBB7-1428-D348-BB1A-85ABD9021248}" type="presParOf" srcId="{FA86FB6B-5AF8-064D-A667-98119403197B}" destId="{06C9AE4E-9015-3E42-8C32-2B830FCD4BF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1766A-240C-D24F-AC75-C28001BD0125}">
      <dsp:nvSpPr>
        <dsp:cNvPr id="0" name=""/>
        <dsp:cNvSpPr/>
      </dsp:nvSpPr>
      <dsp:spPr>
        <a:xfrm>
          <a:off x="2771" y="204635"/>
          <a:ext cx="2198430" cy="1319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What is this Project About?</a:t>
          </a:r>
          <a:endParaRPr lang="en-US" sz="1800" kern="1200" dirty="0"/>
        </a:p>
      </dsp:txBody>
      <dsp:txXfrm>
        <a:off x="2771" y="204635"/>
        <a:ext cx="2198430" cy="1319058"/>
      </dsp:txXfrm>
    </dsp:sp>
    <dsp:sp modelId="{87024AA4-7E3F-C149-8EC2-515465B0C7F6}">
      <dsp:nvSpPr>
        <dsp:cNvPr id="0" name=""/>
        <dsp:cNvSpPr/>
      </dsp:nvSpPr>
      <dsp:spPr>
        <a:xfrm>
          <a:off x="2421044" y="204635"/>
          <a:ext cx="2198430" cy="1319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AI-powered medical image analysis using deep learning.</a:t>
          </a:r>
          <a:endParaRPr lang="en-US" sz="1800" kern="1200" dirty="0"/>
        </a:p>
      </dsp:txBody>
      <dsp:txXfrm>
        <a:off x="2421044" y="204635"/>
        <a:ext cx="2198430" cy="1319058"/>
      </dsp:txXfrm>
    </dsp:sp>
    <dsp:sp modelId="{09D87282-B612-664F-8090-23283E4BAC7A}">
      <dsp:nvSpPr>
        <dsp:cNvPr id="0" name=""/>
        <dsp:cNvSpPr/>
      </dsp:nvSpPr>
      <dsp:spPr>
        <a:xfrm>
          <a:off x="4839318" y="204635"/>
          <a:ext cx="2198430" cy="13190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Automating radiology report generation from chest X-rays.</a:t>
          </a:r>
          <a:endParaRPr lang="en-US" sz="1800" kern="1200" dirty="0"/>
        </a:p>
      </dsp:txBody>
      <dsp:txXfrm>
        <a:off x="4839318" y="204635"/>
        <a:ext cx="2198430" cy="1319058"/>
      </dsp:txXfrm>
    </dsp:sp>
    <dsp:sp modelId="{D7D50252-91D6-F149-A5FC-397CF089D9A7}">
      <dsp:nvSpPr>
        <dsp:cNvPr id="0" name=""/>
        <dsp:cNvSpPr/>
      </dsp:nvSpPr>
      <dsp:spPr>
        <a:xfrm>
          <a:off x="7257592" y="204635"/>
          <a:ext cx="2198430" cy="13190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Uses CNN for feature extraction and RNN for text generation.</a:t>
          </a:r>
          <a:endParaRPr lang="en-US" sz="1800" kern="1200" dirty="0"/>
        </a:p>
      </dsp:txBody>
      <dsp:txXfrm>
        <a:off x="7257592" y="204635"/>
        <a:ext cx="2198430" cy="1319058"/>
      </dsp:txXfrm>
    </dsp:sp>
    <dsp:sp modelId="{024127DD-770F-7E40-BAEA-3BBDE93C130B}">
      <dsp:nvSpPr>
        <dsp:cNvPr id="0" name=""/>
        <dsp:cNvSpPr/>
      </dsp:nvSpPr>
      <dsp:spPr>
        <a:xfrm>
          <a:off x="2771" y="1743536"/>
          <a:ext cx="2198430" cy="13190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Why is this Important?</a:t>
          </a:r>
          <a:endParaRPr lang="en-US" sz="1800" kern="1200" dirty="0"/>
        </a:p>
      </dsp:txBody>
      <dsp:txXfrm>
        <a:off x="2771" y="1743536"/>
        <a:ext cx="2198430" cy="1319058"/>
      </dsp:txXfrm>
    </dsp:sp>
    <dsp:sp modelId="{1DB7A2EC-E5A4-B949-B109-8CDBDFBE7313}">
      <dsp:nvSpPr>
        <dsp:cNvPr id="0" name=""/>
        <dsp:cNvSpPr/>
      </dsp:nvSpPr>
      <dsp:spPr>
        <a:xfrm>
          <a:off x="2421044" y="1743536"/>
          <a:ext cx="2198430" cy="1319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Manual X-ray interpretation is time-consuming and prone to human errors.</a:t>
          </a:r>
          <a:endParaRPr lang="en-US" sz="1800" kern="1200" dirty="0"/>
        </a:p>
      </dsp:txBody>
      <dsp:txXfrm>
        <a:off x="2421044" y="1743536"/>
        <a:ext cx="2198430" cy="1319058"/>
      </dsp:txXfrm>
    </dsp:sp>
    <dsp:sp modelId="{8E0BDD0E-F6D6-EA4D-822E-5EF9863D8BD3}">
      <dsp:nvSpPr>
        <dsp:cNvPr id="0" name=""/>
        <dsp:cNvSpPr/>
      </dsp:nvSpPr>
      <dsp:spPr>
        <a:xfrm>
          <a:off x="4839318" y="1743536"/>
          <a:ext cx="2198430" cy="1319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Lack of automated medical report generation tools.</a:t>
          </a:r>
          <a:endParaRPr lang="en-US" sz="1800" kern="1200" dirty="0"/>
        </a:p>
      </dsp:txBody>
      <dsp:txXfrm>
        <a:off x="4839318" y="1743536"/>
        <a:ext cx="2198430" cy="1319058"/>
      </dsp:txXfrm>
    </dsp:sp>
    <dsp:sp modelId="{ED089B69-0611-4C48-B358-0FCB9D72B762}">
      <dsp:nvSpPr>
        <dsp:cNvPr id="0" name=""/>
        <dsp:cNvSpPr/>
      </dsp:nvSpPr>
      <dsp:spPr>
        <a:xfrm>
          <a:off x="7257592" y="1743536"/>
          <a:ext cx="2198430" cy="13190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AI-driven solutions assist radiologists in faster and more accurate diagnoses.</a:t>
          </a:r>
          <a:endParaRPr lang="en-US" sz="1800" kern="1200" dirty="0"/>
        </a:p>
      </dsp:txBody>
      <dsp:txXfrm>
        <a:off x="7257592" y="1743536"/>
        <a:ext cx="2198430" cy="13190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EE176-2A3C-4344-B7CA-5F74AB2F7C41}">
      <dsp:nvSpPr>
        <dsp:cNvPr id="0" name=""/>
        <dsp:cNvSpPr/>
      </dsp:nvSpPr>
      <dsp:spPr>
        <a:xfrm>
          <a:off x="2771" y="204635"/>
          <a:ext cx="2198430" cy="13190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Challenges in Healthcare Imaging</a:t>
          </a:r>
          <a:endParaRPr lang="en-US" sz="2000" b="1" kern="1200" dirty="0"/>
        </a:p>
      </dsp:txBody>
      <dsp:txXfrm>
        <a:off x="2771" y="204635"/>
        <a:ext cx="2198430" cy="1319058"/>
      </dsp:txXfrm>
    </dsp:sp>
    <dsp:sp modelId="{0AB45B26-2985-5A4C-8D50-3943C3316790}">
      <dsp:nvSpPr>
        <dsp:cNvPr id="0" name=""/>
        <dsp:cNvSpPr/>
      </dsp:nvSpPr>
      <dsp:spPr>
        <a:xfrm>
          <a:off x="2421044" y="204635"/>
          <a:ext cx="2198430" cy="1319058"/>
        </a:xfrm>
        <a:prstGeom prst="rect">
          <a:avLst/>
        </a:prstGeom>
        <a:solidFill>
          <a:schemeClr val="accent5">
            <a:hueOff val="249239"/>
            <a:satOff val="38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Radiologists manually interpret thousands of X-rays daily.</a:t>
          </a:r>
          <a:endParaRPr lang="en-US" sz="2000" b="0" kern="1200" dirty="0"/>
        </a:p>
      </dsp:txBody>
      <dsp:txXfrm>
        <a:off x="2421044" y="204635"/>
        <a:ext cx="2198430" cy="1319058"/>
      </dsp:txXfrm>
    </dsp:sp>
    <dsp:sp modelId="{405DF0A1-23E5-6643-B9B5-7E8A29600346}">
      <dsp:nvSpPr>
        <dsp:cNvPr id="0" name=""/>
        <dsp:cNvSpPr/>
      </dsp:nvSpPr>
      <dsp:spPr>
        <a:xfrm>
          <a:off x="4839318" y="204635"/>
          <a:ext cx="2198430" cy="1319058"/>
        </a:xfrm>
        <a:prstGeom prst="rect">
          <a:avLst/>
        </a:prstGeom>
        <a:solidFill>
          <a:schemeClr val="accent5">
            <a:hueOff val="498478"/>
            <a:satOff val="75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High workload increases the chance of misdiagnosis.</a:t>
          </a:r>
          <a:endParaRPr lang="en-US" sz="2000" b="0" kern="1200" dirty="0"/>
        </a:p>
      </dsp:txBody>
      <dsp:txXfrm>
        <a:off x="4839318" y="204635"/>
        <a:ext cx="2198430" cy="1319058"/>
      </dsp:txXfrm>
    </dsp:sp>
    <dsp:sp modelId="{AC85E21E-5357-7442-956B-3F7E4F0E9AD6}">
      <dsp:nvSpPr>
        <dsp:cNvPr id="0" name=""/>
        <dsp:cNvSpPr/>
      </dsp:nvSpPr>
      <dsp:spPr>
        <a:xfrm>
          <a:off x="7257592" y="204635"/>
          <a:ext cx="2198430" cy="1319058"/>
        </a:xfrm>
        <a:prstGeom prst="rect">
          <a:avLst/>
        </a:prstGeom>
        <a:solidFill>
          <a:schemeClr val="accent5">
            <a:hueOff val="747717"/>
            <a:satOff val="113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Lack of AI-based solutions for automated radiology reports.</a:t>
          </a:r>
          <a:endParaRPr lang="en-US" sz="2000" b="0" kern="1200" dirty="0"/>
        </a:p>
      </dsp:txBody>
      <dsp:txXfrm>
        <a:off x="7257592" y="204635"/>
        <a:ext cx="2198430" cy="1319058"/>
      </dsp:txXfrm>
    </dsp:sp>
    <dsp:sp modelId="{99B28005-9B40-AB40-A40D-CA0F3205844E}">
      <dsp:nvSpPr>
        <dsp:cNvPr id="0" name=""/>
        <dsp:cNvSpPr/>
      </dsp:nvSpPr>
      <dsp:spPr>
        <a:xfrm>
          <a:off x="1211907" y="1743536"/>
          <a:ext cx="2198430" cy="1319058"/>
        </a:xfrm>
        <a:prstGeom prst="rect">
          <a:avLst/>
        </a:prstGeom>
        <a:solidFill>
          <a:schemeClr val="accent5">
            <a:hueOff val="996956"/>
            <a:satOff val="150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Proposed Solution</a:t>
          </a:r>
          <a:endParaRPr lang="en-US" sz="2000" kern="1200" dirty="0"/>
        </a:p>
      </dsp:txBody>
      <dsp:txXfrm>
        <a:off x="1211907" y="1743536"/>
        <a:ext cx="2198430" cy="1319058"/>
      </dsp:txXfrm>
    </dsp:sp>
    <dsp:sp modelId="{4A755B1A-2E81-0D4B-B3ED-637479A855A4}">
      <dsp:nvSpPr>
        <dsp:cNvPr id="0" name=""/>
        <dsp:cNvSpPr/>
      </dsp:nvSpPr>
      <dsp:spPr>
        <a:xfrm>
          <a:off x="3630181" y="1743536"/>
          <a:ext cx="2198430" cy="1319058"/>
        </a:xfrm>
        <a:prstGeom prst="rect">
          <a:avLst/>
        </a:prstGeom>
        <a:solidFill>
          <a:schemeClr val="accent5">
            <a:hueOff val="1246194"/>
            <a:satOff val="188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Develop an AI-powered system to automate X-ray report generation.</a:t>
          </a:r>
          <a:endParaRPr lang="en-US" sz="2000" b="0" kern="1200" dirty="0"/>
        </a:p>
      </dsp:txBody>
      <dsp:txXfrm>
        <a:off x="3630181" y="1743536"/>
        <a:ext cx="2198430" cy="1319058"/>
      </dsp:txXfrm>
    </dsp:sp>
    <dsp:sp modelId="{F3D67E74-FB87-AC4C-81BA-55928C3AD982}">
      <dsp:nvSpPr>
        <dsp:cNvPr id="0" name=""/>
        <dsp:cNvSpPr/>
      </dsp:nvSpPr>
      <dsp:spPr>
        <a:xfrm>
          <a:off x="6048455" y="1743536"/>
          <a:ext cx="2198430" cy="1319058"/>
        </a:xfrm>
        <a:prstGeom prst="rect">
          <a:avLst/>
        </a:prstGeom>
        <a:solidFill>
          <a:schemeClr val="accent5">
            <a:hueOff val="1495433"/>
            <a:satOff val="225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Use deep learning to detect diseases and generate textual impressions.</a:t>
          </a:r>
          <a:endParaRPr lang="en-US" sz="2000" b="0" kern="1200" dirty="0"/>
        </a:p>
      </dsp:txBody>
      <dsp:txXfrm>
        <a:off x="6048455" y="1743536"/>
        <a:ext cx="2198430" cy="1319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D1E92-A701-48FD-9A79-224C7F2242DE}">
      <dsp:nvSpPr>
        <dsp:cNvPr id="0" name=""/>
        <dsp:cNvSpPr/>
      </dsp:nvSpPr>
      <dsp:spPr>
        <a:xfrm>
          <a:off x="33173" y="112455"/>
          <a:ext cx="1243444" cy="12434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1E1AE-09F8-405D-8332-A1E249E56AE5}">
      <dsp:nvSpPr>
        <dsp:cNvPr id="0" name=""/>
        <dsp:cNvSpPr/>
      </dsp:nvSpPr>
      <dsp:spPr>
        <a:xfrm>
          <a:off x="294297" y="373579"/>
          <a:ext cx="721197" cy="721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9F084-0700-4DD0-B204-F253BAB1F239}">
      <dsp:nvSpPr>
        <dsp:cNvPr id="0" name=""/>
        <dsp:cNvSpPr/>
      </dsp:nvSpPr>
      <dsp:spPr>
        <a:xfrm>
          <a:off x="1543070" y="112455"/>
          <a:ext cx="2930976" cy="124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kern="1200" dirty="0"/>
            <a:t>Develop and implement an AI model for chest X-ray interpretation.</a:t>
          </a:r>
          <a:endParaRPr lang="en-US" sz="2200" b="0" kern="1200" dirty="0"/>
        </a:p>
      </dsp:txBody>
      <dsp:txXfrm>
        <a:off x="1543070" y="112455"/>
        <a:ext cx="2930976" cy="1243444"/>
      </dsp:txXfrm>
    </dsp:sp>
    <dsp:sp modelId="{48834909-1707-4ABE-A79E-00BF52687A97}">
      <dsp:nvSpPr>
        <dsp:cNvPr id="0" name=""/>
        <dsp:cNvSpPr/>
      </dsp:nvSpPr>
      <dsp:spPr>
        <a:xfrm>
          <a:off x="4984747" y="112455"/>
          <a:ext cx="1243444" cy="12434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6E2C3-EF06-47C4-8278-E7F898BDE76E}">
      <dsp:nvSpPr>
        <dsp:cNvPr id="0" name=""/>
        <dsp:cNvSpPr/>
      </dsp:nvSpPr>
      <dsp:spPr>
        <a:xfrm>
          <a:off x="5245870" y="373579"/>
          <a:ext cx="721197" cy="721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575BC-74CC-4261-B074-41589BF7D9CA}">
      <dsp:nvSpPr>
        <dsp:cNvPr id="0" name=""/>
        <dsp:cNvSpPr/>
      </dsp:nvSpPr>
      <dsp:spPr>
        <a:xfrm>
          <a:off x="6494644" y="112455"/>
          <a:ext cx="2930976" cy="124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kern="1200" dirty="0"/>
            <a:t>Train CNN-RNN architecture to classify diseases and generate reports.</a:t>
          </a:r>
          <a:endParaRPr lang="en-US" sz="2200" b="0" kern="1200" dirty="0"/>
        </a:p>
      </dsp:txBody>
      <dsp:txXfrm>
        <a:off x="6494644" y="112455"/>
        <a:ext cx="2930976" cy="1243444"/>
      </dsp:txXfrm>
    </dsp:sp>
    <dsp:sp modelId="{6C67F211-C6E6-4F55-B8CA-B520D1D01305}">
      <dsp:nvSpPr>
        <dsp:cNvPr id="0" name=""/>
        <dsp:cNvSpPr/>
      </dsp:nvSpPr>
      <dsp:spPr>
        <a:xfrm>
          <a:off x="33173" y="1911329"/>
          <a:ext cx="1243444" cy="12434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BB968-8492-448A-807A-F49ADA4D2CD0}">
      <dsp:nvSpPr>
        <dsp:cNvPr id="0" name=""/>
        <dsp:cNvSpPr/>
      </dsp:nvSpPr>
      <dsp:spPr>
        <a:xfrm>
          <a:off x="294297" y="2172452"/>
          <a:ext cx="721197" cy="721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EE51C-DBFA-4051-A355-5457D2A7F477}">
      <dsp:nvSpPr>
        <dsp:cNvPr id="0" name=""/>
        <dsp:cNvSpPr/>
      </dsp:nvSpPr>
      <dsp:spPr>
        <a:xfrm>
          <a:off x="1543070" y="1911329"/>
          <a:ext cx="2930976" cy="124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kern="1200" dirty="0"/>
            <a:t>Utilize Grad-CAM to provide explainability by highlighting affected regions.</a:t>
          </a:r>
          <a:endParaRPr lang="en-US" sz="2200" b="0" kern="1200" dirty="0"/>
        </a:p>
      </dsp:txBody>
      <dsp:txXfrm>
        <a:off x="1543070" y="1911329"/>
        <a:ext cx="2930976" cy="1243444"/>
      </dsp:txXfrm>
    </dsp:sp>
    <dsp:sp modelId="{4CA8C31C-2651-4F5D-965F-20CDBEF30F8A}">
      <dsp:nvSpPr>
        <dsp:cNvPr id="0" name=""/>
        <dsp:cNvSpPr/>
      </dsp:nvSpPr>
      <dsp:spPr>
        <a:xfrm>
          <a:off x="4984747" y="1911329"/>
          <a:ext cx="1243444" cy="12434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85E98-8844-4421-9465-7957E2C89214}">
      <dsp:nvSpPr>
        <dsp:cNvPr id="0" name=""/>
        <dsp:cNvSpPr/>
      </dsp:nvSpPr>
      <dsp:spPr>
        <a:xfrm>
          <a:off x="5245870" y="2172452"/>
          <a:ext cx="721197" cy="721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1FCB-BB05-4093-B693-F4B04DF41294}">
      <dsp:nvSpPr>
        <dsp:cNvPr id="0" name=""/>
        <dsp:cNvSpPr/>
      </dsp:nvSpPr>
      <dsp:spPr>
        <a:xfrm>
          <a:off x="6494644" y="1911329"/>
          <a:ext cx="2930976" cy="1243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kern="1200" dirty="0"/>
            <a:t>Evaluate the model's accuracy using performance metrics.</a:t>
          </a:r>
          <a:endParaRPr lang="en-US" sz="2200" b="0" kern="1200" dirty="0"/>
        </a:p>
      </dsp:txBody>
      <dsp:txXfrm>
        <a:off x="6494644" y="1911329"/>
        <a:ext cx="2930976" cy="1243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90F4B-8C9D-3D4B-90A2-56C100D09018}">
      <dsp:nvSpPr>
        <dsp:cNvPr id="0" name=""/>
        <dsp:cNvSpPr/>
      </dsp:nvSpPr>
      <dsp:spPr>
        <a:xfrm>
          <a:off x="2016079" y="751255"/>
          <a:ext cx="4330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07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221027" y="794657"/>
        <a:ext cx="23183" cy="4636"/>
      </dsp:txXfrm>
    </dsp:sp>
    <dsp:sp modelId="{265FF561-FC67-4F4A-8751-65B3700AF2CD}">
      <dsp:nvSpPr>
        <dsp:cNvPr id="0" name=""/>
        <dsp:cNvSpPr/>
      </dsp:nvSpPr>
      <dsp:spPr>
        <a:xfrm>
          <a:off x="1882" y="192176"/>
          <a:ext cx="2015997" cy="12095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86" tIns="103693" rIns="98786" bIns="1036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Image Input:</a:t>
          </a:r>
          <a:r>
            <a:rPr lang="en-IN" sz="1400" kern="1200" dirty="0"/>
            <a:t> User uploads an X-ray.</a:t>
          </a:r>
          <a:endParaRPr lang="en-US" sz="1400" kern="1200" dirty="0"/>
        </a:p>
      </dsp:txBody>
      <dsp:txXfrm>
        <a:off x="1882" y="192176"/>
        <a:ext cx="2015997" cy="1209598"/>
      </dsp:txXfrm>
    </dsp:sp>
    <dsp:sp modelId="{CAE842FE-78CE-EC45-9751-45B929C942E2}">
      <dsp:nvSpPr>
        <dsp:cNvPr id="0" name=""/>
        <dsp:cNvSpPr/>
      </dsp:nvSpPr>
      <dsp:spPr>
        <a:xfrm>
          <a:off x="4495757" y="751255"/>
          <a:ext cx="4330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079" y="45720"/>
              </a:lnTo>
            </a:path>
          </a:pathLst>
        </a:custGeom>
        <a:noFill/>
        <a:ln w="6350" cap="flat" cmpd="sng" algn="ctr">
          <a:solidFill>
            <a:schemeClr val="accent5">
              <a:hueOff val="299087"/>
              <a:satOff val="45"/>
              <a:lumOff val="-14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700705" y="794657"/>
        <a:ext cx="23183" cy="4636"/>
      </dsp:txXfrm>
    </dsp:sp>
    <dsp:sp modelId="{B94CD848-9F7B-0946-AF8E-BAF9A66ABF3D}">
      <dsp:nvSpPr>
        <dsp:cNvPr id="0" name=""/>
        <dsp:cNvSpPr/>
      </dsp:nvSpPr>
      <dsp:spPr>
        <a:xfrm>
          <a:off x="2481559" y="192176"/>
          <a:ext cx="2015997" cy="1209598"/>
        </a:xfrm>
        <a:prstGeom prst="rect">
          <a:avLst/>
        </a:prstGeom>
        <a:solidFill>
          <a:schemeClr val="accent5">
            <a:hueOff val="249239"/>
            <a:satOff val="38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86" tIns="103693" rIns="98786" bIns="1036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Preprocessing:</a:t>
          </a:r>
          <a:r>
            <a:rPr lang="en-IN" sz="1400" kern="1200" dirty="0"/>
            <a:t> Image normalization &amp; resizing.</a:t>
          </a:r>
          <a:endParaRPr lang="en-US" sz="1400" kern="1200" dirty="0"/>
        </a:p>
      </dsp:txBody>
      <dsp:txXfrm>
        <a:off x="2481559" y="192176"/>
        <a:ext cx="2015997" cy="1209598"/>
      </dsp:txXfrm>
    </dsp:sp>
    <dsp:sp modelId="{78D93F45-826C-3743-A0D4-EFFC91C07729}">
      <dsp:nvSpPr>
        <dsp:cNvPr id="0" name=""/>
        <dsp:cNvSpPr/>
      </dsp:nvSpPr>
      <dsp:spPr>
        <a:xfrm>
          <a:off x="6975434" y="751255"/>
          <a:ext cx="4330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079" y="45720"/>
              </a:lnTo>
            </a:path>
          </a:pathLst>
        </a:custGeom>
        <a:noFill/>
        <a:ln w="6350" cap="flat" cmpd="sng" algn="ctr">
          <a:solidFill>
            <a:schemeClr val="accent5">
              <a:hueOff val="598173"/>
              <a:satOff val="90"/>
              <a:lumOff val="-28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180382" y="794657"/>
        <a:ext cx="23183" cy="4636"/>
      </dsp:txXfrm>
    </dsp:sp>
    <dsp:sp modelId="{CD167511-8CB7-7047-A386-E205F6FD5428}">
      <dsp:nvSpPr>
        <dsp:cNvPr id="0" name=""/>
        <dsp:cNvSpPr/>
      </dsp:nvSpPr>
      <dsp:spPr>
        <a:xfrm>
          <a:off x="4961236" y="192176"/>
          <a:ext cx="2015997" cy="1209598"/>
        </a:xfrm>
        <a:prstGeom prst="rect">
          <a:avLst/>
        </a:prstGeom>
        <a:solidFill>
          <a:schemeClr val="accent5">
            <a:hueOff val="498478"/>
            <a:satOff val="75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86" tIns="103693" rIns="98786" bIns="1036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Feature Extraction (CNN):</a:t>
          </a:r>
          <a:r>
            <a:rPr lang="en-IN" sz="1400" kern="1200" dirty="0"/>
            <a:t> Deep learning model extracts important features.</a:t>
          </a:r>
          <a:endParaRPr lang="en-US" sz="1400" kern="1200" dirty="0"/>
        </a:p>
      </dsp:txBody>
      <dsp:txXfrm>
        <a:off x="4961236" y="192176"/>
        <a:ext cx="2015997" cy="1209598"/>
      </dsp:txXfrm>
    </dsp:sp>
    <dsp:sp modelId="{D0A667E5-00AB-D04D-BB6B-F1C8A67B6C04}">
      <dsp:nvSpPr>
        <dsp:cNvPr id="0" name=""/>
        <dsp:cNvSpPr/>
      </dsp:nvSpPr>
      <dsp:spPr>
        <a:xfrm>
          <a:off x="1009880" y="1399975"/>
          <a:ext cx="7439032" cy="433079"/>
        </a:xfrm>
        <a:custGeom>
          <a:avLst/>
          <a:gdLst/>
          <a:ahLst/>
          <a:cxnLst/>
          <a:rect l="0" t="0" r="0" b="0"/>
          <a:pathLst>
            <a:path>
              <a:moveTo>
                <a:pt x="7439032" y="0"/>
              </a:moveTo>
              <a:lnTo>
                <a:pt x="7439032" y="233639"/>
              </a:lnTo>
              <a:lnTo>
                <a:pt x="0" y="233639"/>
              </a:lnTo>
              <a:lnTo>
                <a:pt x="0" y="433079"/>
              </a:lnTo>
            </a:path>
          </a:pathLst>
        </a:custGeom>
        <a:noFill/>
        <a:ln w="6350" cap="flat" cmpd="sng" algn="ctr">
          <a:solidFill>
            <a:schemeClr val="accent5">
              <a:hueOff val="897260"/>
              <a:satOff val="135"/>
              <a:lumOff val="-42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543060" y="1614196"/>
        <a:ext cx="372673" cy="4636"/>
      </dsp:txXfrm>
    </dsp:sp>
    <dsp:sp modelId="{312190BA-311D-924F-8F20-4E06DA6AF119}">
      <dsp:nvSpPr>
        <dsp:cNvPr id="0" name=""/>
        <dsp:cNvSpPr/>
      </dsp:nvSpPr>
      <dsp:spPr>
        <a:xfrm>
          <a:off x="7440914" y="192176"/>
          <a:ext cx="2015997" cy="1209598"/>
        </a:xfrm>
        <a:prstGeom prst="rect">
          <a:avLst/>
        </a:prstGeom>
        <a:solidFill>
          <a:schemeClr val="accent5">
            <a:hueOff val="747717"/>
            <a:satOff val="113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86" tIns="103693" rIns="98786" bIns="1036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Disease Classification:</a:t>
          </a:r>
          <a:r>
            <a:rPr lang="en-IN" sz="1400" kern="1200" dirty="0"/>
            <a:t> Grad-CAM highlights key affected areas &amp; AI predicts disease.</a:t>
          </a:r>
          <a:endParaRPr lang="en-US" sz="1400" kern="1200" dirty="0"/>
        </a:p>
      </dsp:txBody>
      <dsp:txXfrm>
        <a:off x="7440914" y="192176"/>
        <a:ext cx="2015997" cy="1209598"/>
      </dsp:txXfrm>
    </dsp:sp>
    <dsp:sp modelId="{9FAAA373-1E61-DA4F-AABE-82F56CB609B5}">
      <dsp:nvSpPr>
        <dsp:cNvPr id="0" name=""/>
        <dsp:cNvSpPr/>
      </dsp:nvSpPr>
      <dsp:spPr>
        <a:xfrm>
          <a:off x="2016079" y="2424534"/>
          <a:ext cx="4330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079" y="45720"/>
              </a:lnTo>
            </a:path>
          </a:pathLst>
        </a:custGeom>
        <a:noFill/>
        <a:ln w="6350" cap="flat" cmpd="sng" algn="ctr">
          <a:solidFill>
            <a:schemeClr val="accent5">
              <a:hueOff val="1196347"/>
              <a:satOff val="180"/>
              <a:lumOff val="-564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221027" y="2467935"/>
        <a:ext cx="23183" cy="4636"/>
      </dsp:txXfrm>
    </dsp:sp>
    <dsp:sp modelId="{E45B84EF-9608-D043-B8B7-ED4734D0135B}">
      <dsp:nvSpPr>
        <dsp:cNvPr id="0" name=""/>
        <dsp:cNvSpPr/>
      </dsp:nvSpPr>
      <dsp:spPr>
        <a:xfrm>
          <a:off x="1882" y="1865454"/>
          <a:ext cx="2015997" cy="1209598"/>
        </a:xfrm>
        <a:prstGeom prst="rect">
          <a:avLst/>
        </a:prstGeom>
        <a:solidFill>
          <a:schemeClr val="accent5">
            <a:hueOff val="996956"/>
            <a:satOff val="150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86" tIns="103693" rIns="98786" bIns="1036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Caption Generation (RNN):</a:t>
          </a:r>
          <a:r>
            <a:rPr lang="en-IN" sz="1400" kern="1200" dirty="0"/>
            <a:t> Textual impressions are generated based on image features.</a:t>
          </a:r>
          <a:endParaRPr lang="en-US" sz="1400" kern="1200" dirty="0"/>
        </a:p>
      </dsp:txBody>
      <dsp:txXfrm>
        <a:off x="1882" y="1865454"/>
        <a:ext cx="2015997" cy="1209598"/>
      </dsp:txXfrm>
    </dsp:sp>
    <dsp:sp modelId="{8DAFC658-5E95-B740-AAF0-F6164D58873C}">
      <dsp:nvSpPr>
        <dsp:cNvPr id="0" name=""/>
        <dsp:cNvSpPr/>
      </dsp:nvSpPr>
      <dsp:spPr>
        <a:xfrm>
          <a:off x="4495757" y="2424534"/>
          <a:ext cx="4330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3079" y="45720"/>
              </a:lnTo>
            </a:path>
          </a:pathLst>
        </a:custGeom>
        <a:noFill/>
        <a:ln w="6350" cap="flat" cmpd="sng" algn="ctr">
          <a:solidFill>
            <a:schemeClr val="accent5">
              <a:hueOff val="1495433"/>
              <a:satOff val="225"/>
              <a:lumOff val="-70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4700705" y="2467935"/>
        <a:ext cx="23183" cy="4636"/>
      </dsp:txXfrm>
    </dsp:sp>
    <dsp:sp modelId="{3908AEF6-9DD8-D74E-8C2A-13390448C501}">
      <dsp:nvSpPr>
        <dsp:cNvPr id="0" name=""/>
        <dsp:cNvSpPr/>
      </dsp:nvSpPr>
      <dsp:spPr>
        <a:xfrm>
          <a:off x="2481559" y="1865454"/>
          <a:ext cx="2015997" cy="1209598"/>
        </a:xfrm>
        <a:prstGeom prst="rect">
          <a:avLst/>
        </a:prstGeom>
        <a:solidFill>
          <a:schemeClr val="accent5">
            <a:hueOff val="1246194"/>
            <a:satOff val="188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86" tIns="103693" rIns="98786" bIns="1036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Superimposed Output:</a:t>
          </a:r>
          <a:r>
            <a:rPr lang="en-IN" sz="1400" kern="1200" dirty="0"/>
            <a:t> Heatmap is overlaid to visualize affected areas.</a:t>
          </a:r>
          <a:endParaRPr lang="en-US" sz="1400" kern="1200" dirty="0"/>
        </a:p>
      </dsp:txBody>
      <dsp:txXfrm>
        <a:off x="2481559" y="1865454"/>
        <a:ext cx="2015997" cy="1209598"/>
      </dsp:txXfrm>
    </dsp:sp>
    <dsp:sp modelId="{C774096D-92F1-5045-9C16-B6ED8FA9C042}">
      <dsp:nvSpPr>
        <dsp:cNvPr id="0" name=""/>
        <dsp:cNvSpPr/>
      </dsp:nvSpPr>
      <dsp:spPr>
        <a:xfrm>
          <a:off x="4961236" y="1865454"/>
          <a:ext cx="2015997" cy="1209598"/>
        </a:xfrm>
        <a:prstGeom prst="rect">
          <a:avLst/>
        </a:prstGeom>
        <a:solidFill>
          <a:schemeClr val="accent5">
            <a:hueOff val="1495433"/>
            <a:satOff val="225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786" tIns="103693" rIns="98786" bIns="1036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Results Display:</a:t>
          </a:r>
          <a:r>
            <a:rPr lang="en-IN" sz="1400" kern="1200" dirty="0"/>
            <a:t> </a:t>
          </a:r>
          <a:r>
            <a:rPr lang="en-IN" sz="1400" b="0" kern="1200" dirty="0"/>
            <a:t>Final output with original image, disease prediction, and caption.</a:t>
          </a:r>
          <a:endParaRPr lang="en-US" sz="1400" b="0" kern="1200" dirty="0"/>
        </a:p>
      </dsp:txBody>
      <dsp:txXfrm>
        <a:off x="4961236" y="1865454"/>
        <a:ext cx="2015997" cy="1209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36575-6DE1-3F43-8236-9958003ED34A}">
      <dsp:nvSpPr>
        <dsp:cNvPr id="0" name=""/>
        <dsp:cNvSpPr/>
      </dsp:nvSpPr>
      <dsp:spPr>
        <a:xfrm>
          <a:off x="8536472" y="1350216"/>
          <a:ext cx="91440" cy="415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8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D834B-65D4-4649-842F-491BFA1413A0}">
      <dsp:nvSpPr>
        <dsp:cNvPr id="0" name=""/>
        <dsp:cNvSpPr/>
      </dsp:nvSpPr>
      <dsp:spPr>
        <a:xfrm>
          <a:off x="5960702" y="1350216"/>
          <a:ext cx="873829" cy="415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398"/>
              </a:lnTo>
              <a:lnTo>
                <a:pt x="873829" y="283398"/>
              </a:lnTo>
              <a:lnTo>
                <a:pt x="873829" y="4158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1D053-8B16-8349-B6D6-B681B3D113D2}">
      <dsp:nvSpPr>
        <dsp:cNvPr id="0" name=""/>
        <dsp:cNvSpPr/>
      </dsp:nvSpPr>
      <dsp:spPr>
        <a:xfrm>
          <a:off x="5086872" y="1350216"/>
          <a:ext cx="873829" cy="415863"/>
        </a:xfrm>
        <a:custGeom>
          <a:avLst/>
          <a:gdLst/>
          <a:ahLst/>
          <a:cxnLst/>
          <a:rect l="0" t="0" r="0" b="0"/>
          <a:pathLst>
            <a:path>
              <a:moveTo>
                <a:pt x="873829" y="0"/>
              </a:moveTo>
              <a:lnTo>
                <a:pt x="873829" y="283398"/>
              </a:lnTo>
              <a:lnTo>
                <a:pt x="0" y="283398"/>
              </a:lnTo>
              <a:lnTo>
                <a:pt x="0" y="4158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BAD40-B227-6E41-87A2-0E36F975E6BB}">
      <dsp:nvSpPr>
        <dsp:cNvPr id="0" name=""/>
        <dsp:cNvSpPr/>
      </dsp:nvSpPr>
      <dsp:spPr>
        <a:xfrm>
          <a:off x="2465382" y="1350216"/>
          <a:ext cx="873829" cy="415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398"/>
              </a:lnTo>
              <a:lnTo>
                <a:pt x="873829" y="283398"/>
              </a:lnTo>
              <a:lnTo>
                <a:pt x="873829" y="4158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230AF-FE90-914D-8862-D93BA59EB3BD}">
      <dsp:nvSpPr>
        <dsp:cNvPr id="0" name=""/>
        <dsp:cNvSpPr/>
      </dsp:nvSpPr>
      <dsp:spPr>
        <a:xfrm>
          <a:off x="1591552" y="1350216"/>
          <a:ext cx="873829" cy="415863"/>
        </a:xfrm>
        <a:custGeom>
          <a:avLst/>
          <a:gdLst/>
          <a:ahLst/>
          <a:cxnLst/>
          <a:rect l="0" t="0" r="0" b="0"/>
          <a:pathLst>
            <a:path>
              <a:moveTo>
                <a:pt x="873829" y="0"/>
              </a:moveTo>
              <a:lnTo>
                <a:pt x="873829" y="283398"/>
              </a:lnTo>
              <a:lnTo>
                <a:pt x="0" y="283398"/>
              </a:lnTo>
              <a:lnTo>
                <a:pt x="0" y="4158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0E0E7-A2F5-C448-9FC5-33C4C7F27FCF}">
      <dsp:nvSpPr>
        <dsp:cNvPr id="0" name=""/>
        <dsp:cNvSpPr/>
      </dsp:nvSpPr>
      <dsp:spPr>
        <a:xfrm>
          <a:off x="2771" y="442227"/>
          <a:ext cx="1429903" cy="907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EFD95-DEEE-8B49-B289-5BB64EC392B3}">
      <dsp:nvSpPr>
        <dsp:cNvPr id="0" name=""/>
        <dsp:cNvSpPr/>
      </dsp:nvSpPr>
      <dsp:spPr>
        <a:xfrm>
          <a:off x="161649" y="593161"/>
          <a:ext cx="1429903" cy="907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Algorithms Used:</a:t>
          </a:r>
          <a:endParaRPr lang="en-US" sz="1200" kern="1200" dirty="0"/>
        </a:p>
      </dsp:txBody>
      <dsp:txXfrm>
        <a:off x="188243" y="619755"/>
        <a:ext cx="1376715" cy="854800"/>
      </dsp:txXfrm>
    </dsp:sp>
    <dsp:sp modelId="{97CF6F09-531D-1B49-82F2-20DFEA0245E7}">
      <dsp:nvSpPr>
        <dsp:cNvPr id="0" name=""/>
        <dsp:cNvSpPr/>
      </dsp:nvSpPr>
      <dsp:spPr>
        <a:xfrm>
          <a:off x="1750431" y="442227"/>
          <a:ext cx="1429903" cy="907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047B-CBB5-8C46-A2D0-DFD454ACEC89}">
      <dsp:nvSpPr>
        <dsp:cNvPr id="0" name=""/>
        <dsp:cNvSpPr/>
      </dsp:nvSpPr>
      <dsp:spPr>
        <a:xfrm>
          <a:off x="1909309" y="593161"/>
          <a:ext cx="1429903" cy="907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CNN (Convolutional Neural Networks)</a:t>
          </a:r>
          <a:endParaRPr lang="en-US" sz="1200" kern="1200" dirty="0"/>
        </a:p>
      </dsp:txBody>
      <dsp:txXfrm>
        <a:off x="1935903" y="619755"/>
        <a:ext cx="1376715" cy="854800"/>
      </dsp:txXfrm>
    </dsp:sp>
    <dsp:sp modelId="{03CD58D5-2BDB-064C-B89C-E484D5C097FC}">
      <dsp:nvSpPr>
        <dsp:cNvPr id="0" name=""/>
        <dsp:cNvSpPr/>
      </dsp:nvSpPr>
      <dsp:spPr>
        <a:xfrm>
          <a:off x="876601" y="1766079"/>
          <a:ext cx="1429903" cy="9079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C08C0-6B7B-C44C-91F2-C6E4FE3645B1}">
      <dsp:nvSpPr>
        <dsp:cNvPr id="0" name=""/>
        <dsp:cNvSpPr/>
      </dsp:nvSpPr>
      <dsp:spPr>
        <a:xfrm>
          <a:off x="1035479" y="1917013"/>
          <a:ext cx="1429903" cy="907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Extracts features from chest X-ray images.</a:t>
          </a:r>
          <a:endParaRPr lang="en-US" sz="1200" b="0" kern="1200" dirty="0"/>
        </a:p>
      </dsp:txBody>
      <dsp:txXfrm>
        <a:off x="1062073" y="1943607"/>
        <a:ext cx="1376715" cy="854800"/>
      </dsp:txXfrm>
    </dsp:sp>
    <dsp:sp modelId="{2DA83F0D-F82E-AE41-A69C-1F4B7AFB030E}">
      <dsp:nvSpPr>
        <dsp:cNvPr id="0" name=""/>
        <dsp:cNvSpPr/>
      </dsp:nvSpPr>
      <dsp:spPr>
        <a:xfrm>
          <a:off x="2624261" y="1766079"/>
          <a:ext cx="1429903" cy="9079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F5405-B092-C444-845F-53FDA748395A}">
      <dsp:nvSpPr>
        <dsp:cNvPr id="0" name=""/>
        <dsp:cNvSpPr/>
      </dsp:nvSpPr>
      <dsp:spPr>
        <a:xfrm>
          <a:off x="2783139" y="1917013"/>
          <a:ext cx="1429903" cy="907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Used for disease classification.</a:t>
          </a:r>
          <a:endParaRPr lang="en-US" sz="1200" b="0" kern="1200" dirty="0"/>
        </a:p>
      </dsp:txBody>
      <dsp:txXfrm>
        <a:off x="2809733" y="1943607"/>
        <a:ext cx="1376715" cy="854800"/>
      </dsp:txXfrm>
    </dsp:sp>
    <dsp:sp modelId="{B6FDF088-E716-5A4B-9433-9C6BEE9FD79D}">
      <dsp:nvSpPr>
        <dsp:cNvPr id="0" name=""/>
        <dsp:cNvSpPr/>
      </dsp:nvSpPr>
      <dsp:spPr>
        <a:xfrm>
          <a:off x="5245751" y="442227"/>
          <a:ext cx="1429903" cy="907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E6868-1A86-7E49-A267-D16057B87735}">
      <dsp:nvSpPr>
        <dsp:cNvPr id="0" name=""/>
        <dsp:cNvSpPr/>
      </dsp:nvSpPr>
      <dsp:spPr>
        <a:xfrm>
          <a:off x="5404629" y="593161"/>
          <a:ext cx="1429903" cy="907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RNN (Recurrent Neural Networks) with LSTM</a:t>
          </a:r>
          <a:endParaRPr lang="en-US" sz="1200" kern="1200" dirty="0"/>
        </a:p>
      </dsp:txBody>
      <dsp:txXfrm>
        <a:off x="5431223" y="619755"/>
        <a:ext cx="1376715" cy="854800"/>
      </dsp:txXfrm>
    </dsp:sp>
    <dsp:sp modelId="{6168EC2A-C396-0642-8372-F15B2E0903F1}">
      <dsp:nvSpPr>
        <dsp:cNvPr id="0" name=""/>
        <dsp:cNvSpPr/>
      </dsp:nvSpPr>
      <dsp:spPr>
        <a:xfrm>
          <a:off x="4371921" y="1766079"/>
          <a:ext cx="1429903" cy="9079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C9CFE-A708-5E49-B67F-FD6D9954BED0}">
      <dsp:nvSpPr>
        <dsp:cNvPr id="0" name=""/>
        <dsp:cNvSpPr/>
      </dsp:nvSpPr>
      <dsp:spPr>
        <a:xfrm>
          <a:off x="4530799" y="1917013"/>
          <a:ext cx="1429903" cy="907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Processes image-based features for text generation.</a:t>
          </a:r>
          <a:endParaRPr lang="en-US" sz="1200" kern="1200" dirty="0"/>
        </a:p>
      </dsp:txBody>
      <dsp:txXfrm>
        <a:off x="4557393" y="1943607"/>
        <a:ext cx="1376715" cy="854800"/>
      </dsp:txXfrm>
    </dsp:sp>
    <dsp:sp modelId="{9071F6D5-13AE-DD48-BAC2-B9C223826CDF}">
      <dsp:nvSpPr>
        <dsp:cNvPr id="0" name=""/>
        <dsp:cNvSpPr/>
      </dsp:nvSpPr>
      <dsp:spPr>
        <a:xfrm>
          <a:off x="6119581" y="1766079"/>
          <a:ext cx="1429903" cy="9079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EB377-E98B-AB44-A343-9AC1A980A0DC}">
      <dsp:nvSpPr>
        <dsp:cNvPr id="0" name=""/>
        <dsp:cNvSpPr/>
      </dsp:nvSpPr>
      <dsp:spPr>
        <a:xfrm>
          <a:off x="6278459" y="1917013"/>
          <a:ext cx="1429903" cy="907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kern="1200" dirty="0"/>
            <a:t>Generates radiology-like textual impressions.</a:t>
          </a:r>
          <a:endParaRPr lang="en-US" sz="1200" b="0" kern="1200" dirty="0"/>
        </a:p>
      </dsp:txBody>
      <dsp:txXfrm>
        <a:off x="6305053" y="1943607"/>
        <a:ext cx="1376715" cy="854800"/>
      </dsp:txXfrm>
    </dsp:sp>
    <dsp:sp modelId="{A28DE3DC-F21A-EA45-B7FF-2B36F5D29A55}">
      <dsp:nvSpPr>
        <dsp:cNvPr id="0" name=""/>
        <dsp:cNvSpPr/>
      </dsp:nvSpPr>
      <dsp:spPr>
        <a:xfrm>
          <a:off x="7867241" y="442227"/>
          <a:ext cx="1429903" cy="907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14995-CA49-4445-8235-F53004AA338A}">
      <dsp:nvSpPr>
        <dsp:cNvPr id="0" name=""/>
        <dsp:cNvSpPr/>
      </dsp:nvSpPr>
      <dsp:spPr>
        <a:xfrm>
          <a:off x="8026119" y="593161"/>
          <a:ext cx="1429903" cy="907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Grad-CAM (Gradient-weighted Class Activation Mapping)</a:t>
          </a:r>
          <a:endParaRPr lang="en-US" sz="1200" kern="1200" dirty="0"/>
        </a:p>
      </dsp:txBody>
      <dsp:txXfrm>
        <a:off x="8052713" y="619755"/>
        <a:ext cx="1376715" cy="854800"/>
      </dsp:txXfrm>
    </dsp:sp>
    <dsp:sp modelId="{33E99074-4DAD-E84A-B380-573919EA333F}">
      <dsp:nvSpPr>
        <dsp:cNvPr id="0" name=""/>
        <dsp:cNvSpPr/>
      </dsp:nvSpPr>
      <dsp:spPr>
        <a:xfrm>
          <a:off x="7867241" y="1766079"/>
          <a:ext cx="1429903" cy="9079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B67CF-6711-184F-B589-4525B8C39605}">
      <dsp:nvSpPr>
        <dsp:cNvPr id="0" name=""/>
        <dsp:cNvSpPr/>
      </dsp:nvSpPr>
      <dsp:spPr>
        <a:xfrm>
          <a:off x="8026119" y="1917013"/>
          <a:ext cx="1429903" cy="9079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Highlights the key regions in the X-ray for explainability.</a:t>
          </a:r>
          <a:endParaRPr lang="en-US" sz="1200" kern="1200" dirty="0"/>
        </a:p>
      </dsp:txBody>
      <dsp:txXfrm>
        <a:off x="8052713" y="1943607"/>
        <a:ext cx="1376715" cy="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F6E98-FBE2-D949-8D1B-34393469A046}">
      <dsp:nvSpPr>
        <dsp:cNvPr id="0" name=""/>
        <dsp:cNvSpPr/>
      </dsp:nvSpPr>
      <dsp:spPr>
        <a:xfrm>
          <a:off x="0" y="0"/>
          <a:ext cx="8039974" cy="9801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Indiana University Chest X-ray Collection (IU X-Ray Dataset)</a:t>
          </a:r>
          <a:endParaRPr lang="en-US" sz="1800" kern="1200" dirty="0"/>
        </a:p>
      </dsp:txBody>
      <dsp:txXfrm>
        <a:off x="28708" y="28708"/>
        <a:ext cx="6982296" cy="922753"/>
      </dsp:txXfrm>
    </dsp:sp>
    <dsp:sp modelId="{4CCDB8D9-F3BC-D44E-8844-49D2622EE975}">
      <dsp:nvSpPr>
        <dsp:cNvPr id="0" name=""/>
        <dsp:cNvSpPr/>
      </dsp:nvSpPr>
      <dsp:spPr>
        <a:xfrm>
          <a:off x="709409" y="1143530"/>
          <a:ext cx="8039974" cy="9801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Dataset Overview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Large-scale medical image dataset with paired X-rays &amp; reports.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Contains disease labels like pneumonia, fibrosis, tuberculosis, and more.</a:t>
          </a:r>
          <a:endParaRPr lang="en-US" sz="1400" b="0" kern="1200" dirty="0"/>
        </a:p>
      </dsp:txBody>
      <dsp:txXfrm>
        <a:off x="738117" y="1172238"/>
        <a:ext cx="6636039" cy="922753"/>
      </dsp:txXfrm>
    </dsp:sp>
    <dsp:sp modelId="{8C64A19E-D027-7744-94E5-80EAC3296323}">
      <dsp:nvSpPr>
        <dsp:cNvPr id="0" name=""/>
        <dsp:cNvSpPr/>
      </dsp:nvSpPr>
      <dsp:spPr>
        <a:xfrm>
          <a:off x="1418819" y="2287061"/>
          <a:ext cx="8039974" cy="9801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Why this Dataset?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High-quality expert-annotated reports for training the model.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/>
            <a:t>Diverse cases help improve model generalization.</a:t>
          </a:r>
          <a:endParaRPr lang="en-US" sz="1400" b="0" kern="1200" dirty="0"/>
        </a:p>
      </dsp:txBody>
      <dsp:txXfrm>
        <a:off x="1447527" y="2315769"/>
        <a:ext cx="6636039" cy="922753"/>
      </dsp:txXfrm>
    </dsp:sp>
    <dsp:sp modelId="{32ACC251-BBC6-D340-836F-5CAED6C7EACB}">
      <dsp:nvSpPr>
        <dsp:cNvPr id="0" name=""/>
        <dsp:cNvSpPr/>
      </dsp:nvSpPr>
      <dsp:spPr>
        <a:xfrm>
          <a:off x="7402865" y="743294"/>
          <a:ext cx="637109" cy="6371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7546215" y="743294"/>
        <a:ext cx="350409" cy="479425"/>
      </dsp:txXfrm>
    </dsp:sp>
    <dsp:sp modelId="{C17A61D0-3E52-9744-9DEF-301D44459A56}">
      <dsp:nvSpPr>
        <dsp:cNvPr id="0" name=""/>
        <dsp:cNvSpPr/>
      </dsp:nvSpPr>
      <dsp:spPr>
        <a:xfrm>
          <a:off x="8112274" y="1880290"/>
          <a:ext cx="637109" cy="6371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8255624" y="1880290"/>
        <a:ext cx="350409" cy="479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4FF64-B41B-5F4C-B139-CB6CACE1F57E}">
      <dsp:nvSpPr>
        <dsp:cNvPr id="0" name=""/>
        <dsp:cNvSpPr/>
      </dsp:nvSpPr>
      <dsp:spPr>
        <a:xfrm>
          <a:off x="2771" y="204635"/>
          <a:ext cx="2198430" cy="1319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Challenges Faced</a:t>
          </a:r>
          <a:endParaRPr lang="en-US" sz="1900" kern="1200" dirty="0"/>
        </a:p>
      </dsp:txBody>
      <dsp:txXfrm>
        <a:off x="2771" y="204635"/>
        <a:ext cx="2198430" cy="1319058"/>
      </dsp:txXfrm>
    </dsp:sp>
    <dsp:sp modelId="{2497B163-081E-9145-822E-FC649E26570D}">
      <dsp:nvSpPr>
        <dsp:cNvPr id="0" name=""/>
        <dsp:cNvSpPr/>
      </dsp:nvSpPr>
      <dsp:spPr>
        <a:xfrm>
          <a:off x="2421044" y="204635"/>
          <a:ext cx="2198430" cy="1319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Large dataset required for better generalization.</a:t>
          </a:r>
          <a:endParaRPr lang="en-US" sz="1900" kern="1200" dirty="0"/>
        </a:p>
      </dsp:txBody>
      <dsp:txXfrm>
        <a:off x="2421044" y="204635"/>
        <a:ext cx="2198430" cy="1319058"/>
      </dsp:txXfrm>
    </dsp:sp>
    <dsp:sp modelId="{8EAD54E5-91C2-1A44-860A-3E2BE7CDE988}">
      <dsp:nvSpPr>
        <dsp:cNvPr id="0" name=""/>
        <dsp:cNvSpPr/>
      </dsp:nvSpPr>
      <dsp:spPr>
        <a:xfrm>
          <a:off x="4839318" y="204635"/>
          <a:ext cx="2198430" cy="13190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Handling complex medical terms in text generation.</a:t>
          </a:r>
          <a:endParaRPr lang="en-US" sz="1900" kern="1200" dirty="0"/>
        </a:p>
      </dsp:txBody>
      <dsp:txXfrm>
        <a:off x="4839318" y="204635"/>
        <a:ext cx="2198430" cy="1319058"/>
      </dsp:txXfrm>
    </dsp:sp>
    <dsp:sp modelId="{7C351D93-F681-D34C-9D33-76435630B315}">
      <dsp:nvSpPr>
        <dsp:cNvPr id="0" name=""/>
        <dsp:cNvSpPr/>
      </dsp:nvSpPr>
      <dsp:spPr>
        <a:xfrm>
          <a:off x="7257592" y="204635"/>
          <a:ext cx="2198430" cy="13190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Model dependency on high-quality labeled data.</a:t>
          </a:r>
          <a:endParaRPr lang="en-US" sz="1900" kern="1200" dirty="0"/>
        </a:p>
      </dsp:txBody>
      <dsp:txXfrm>
        <a:off x="7257592" y="204635"/>
        <a:ext cx="2198430" cy="1319058"/>
      </dsp:txXfrm>
    </dsp:sp>
    <dsp:sp modelId="{7DEA8CDE-5BB3-234B-9580-4353F2FF245C}">
      <dsp:nvSpPr>
        <dsp:cNvPr id="0" name=""/>
        <dsp:cNvSpPr/>
      </dsp:nvSpPr>
      <dsp:spPr>
        <a:xfrm>
          <a:off x="1211907" y="1743536"/>
          <a:ext cx="2198430" cy="13190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Limitations</a:t>
          </a:r>
          <a:endParaRPr lang="en-US" sz="1900" kern="1200" dirty="0"/>
        </a:p>
      </dsp:txBody>
      <dsp:txXfrm>
        <a:off x="1211907" y="1743536"/>
        <a:ext cx="2198430" cy="1319058"/>
      </dsp:txXfrm>
    </dsp:sp>
    <dsp:sp modelId="{C89C40D6-718B-8A44-8B4E-F98F45963858}">
      <dsp:nvSpPr>
        <dsp:cNvPr id="0" name=""/>
        <dsp:cNvSpPr/>
      </dsp:nvSpPr>
      <dsp:spPr>
        <a:xfrm>
          <a:off x="3630181" y="1743536"/>
          <a:ext cx="2198430" cy="1319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AI-generated reports require human verification before medical use.</a:t>
          </a:r>
          <a:endParaRPr lang="en-US" sz="1900" kern="1200" dirty="0"/>
        </a:p>
      </dsp:txBody>
      <dsp:txXfrm>
        <a:off x="3630181" y="1743536"/>
        <a:ext cx="2198430" cy="1319058"/>
      </dsp:txXfrm>
    </dsp:sp>
    <dsp:sp modelId="{CE28A4CE-DBA9-264D-BF4D-50EEC997C433}">
      <dsp:nvSpPr>
        <dsp:cNvPr id="0" name=""/>
        <dsp:cNvSpPr/>
      </dsp:nvSpPr>
      <dsp:spPr>
        <a:xfrm>
          <a:off x="6048455" y="1743536"/>
          <a:ext cx="2198430" cy="1319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 model may not generalize well to unseen cases without further training.</a:t>
          </a:r>
          <a:endParaRPr lang="en-US" sz="1900" kern="1200" dirty="0"/>
        </a:p>
      </dsp:txBody>
      <dsp:txXfrm>
        <a:off x="6048455" y="1743536"/>
        <a:ext cx="2198430" cy="13190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0D157-2BCA-6246-BABF-46C3D5B0F4DA}">
      <dsp:nvSpPr>
        <dsp:cNvPr id="0" name=""/>
        <dsp:cNvSpPr/>
      </dsp:nvSpPr>
      <dsp:spPr>
        <a:xfrm>
          <a:off x="2771" y="204635"/>
          <a:ext cx="2198430" cy="1319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Conclusion</a:t>
          </a:r>
          <a:endParaRPr lang="en-US" sz="1800" kern="1200" dirty="0"/>
        </a:p>
      </dsp:txBody>
      <dsp:txXfrm>
        <a:off x="2771" y="204635"/>
        <a:ext cx="2198430" cy="1319058"/>
      </dsp:txXfrm>
    </dsp:sp>
    <dsp:sp modelId="{DCA5425A-812A-194E-AE07-D7DEBB29A7AC}">
      <dsp:nvSpPr>
        <dsp:cNvPr id="0" name=""/>
        <dsp:cNvSpPr/>
      </dsp:nvSpPr>
      <dsp:spPr>
        <a:xfrm>
          <a:off x="2421044" y="204635"/>
          <a:ext cx="2198430" cy="1319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Successfully developed an AI-powered system that analyzes X-rays and generates reports.</a:t>
          </a:r>
          <a:endParaRPr lang="en-US" sz="1800" kern="1200" dirty="0"/>
        </a:p>
      </dsp:txBody>
      <dsp:txXfrm>
        <a:off x="2421044" y="204635"/>
        <a:ext cx="2198430" cy="1319058"/>
      </dsp:txXfrm>
    </dsp:sp>
    <dsp:sp modelId="{FDD9F21D-B0C8-F54D-ACF1-E57E6D60DAD3}">
      <dsp:nvSpPr>
        <dsp:cNvPr id="0" name=""/>
        <dsp:cNvSpPr/>
      </dsp:nvSpPr>
      <dsp:spPr>
        <a:xfrm>
          <a:off x="4839318" y="204635"/>
          <a:ext cx="2198430" cy="13190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model achieved high accuracy in disease detection and text generation.</a:t>
          </a:r>
          <a:endParaRPr lang="en-US" sz="1800" kern="1200" dirty="0"/>
        </a:p>
      </dsp:txBody>
      <dsp:txXfrm>
        <a:off x="4839318" y="204635"/>
        <a:ext cx="2198430" cy="1319058"/>
      </dsp:txXfrm>
    </dsp:sp>
    <dsp:sp modelId="{D951808F-4232-6146-9B79-B405273DD543}">
      <dsp:nvSpPr>
        <dsp:cNvPr id="0" name=""/>
        <dsp:cNvSpPr/>
      </dsp:nvSpPr>
      <dsp:spPr>
        <a:xfrm>
          <a:off x="7257592" y="204635"/>
          <a:ext cx="2198430" cy="13190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Grad-CAM visualization enhances model interpretability for radiologists.</a:t>
          </a:r>
          <a:endParaRPr lang="en-US" sz="1800" kern="1200" dirty="0"/>
        </a:p>
      </dsp:txBody>
      <dsp:txXfrm>
        <a:off x="7257592" y="204635"/>
        <a:ext cx="2198430" cy="1319058"/>
      </dsp:txXfrm>
    </dsp:sp>
    <dsp:sp modelId="{4982DEB2-02BE-2D4E-8F40-06E3E058B85F}">
      <dsp:nvSpPr>
        <dsp:cNvPr id="0" name=""/>
        <dsp:cNvSpPr/>
      </dsp:nvSpPr>
      <dsp:spPr>
        <a:xfrm>
          <a:off x="2771" y="1743536"/>
          <a:ext cx="2198430" cy="13190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Future Enhancements</a:t>
          </a:r>
          <a:endParaRPr lang="en-US" sz="1800" kern="1200" dirty="0"/>
        </a:p>
      </dsp:txBody>
      <dsp:txXfrm>
        <a:off x="2771" y="1743536"/>
        <a:ext cx="2198430" cy="1319058"/>
      </dsp:txXfrm>
    </dsp:sp>
    <dsp:sp modelId="{178F5DA5-1F2B-634F-993B-56A8F78130C6}">
      <dsp:nvSpPr>
        <dsp:cNvPr id="0" name=""/>
        <dsp:cNvSpPr/>
      </dsp:nvSpPr>
      <dsp:spPr>
        <a:xfrm>
          <a:off x="2421044" y="1743536"/>
          <a:ext cx="2198430" cy="1319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Improve accuracy with a larger annotated dataset.</a:t>
          </a:r>
          <a:endParaRPr lang="en-US" sz="1800" kern="1200" dirty="0"/>
        </a:p>
      </dsp:txBody>
      <dsp:txXfrm>
        <a:off x="2421044" y="1743536"/>
        <a:ext cx="2198430" cy="1319058"/>
      </dsp:txXfrm>
    </dsp:sp>
    <dsp:sp modelId="{28F8A0AE-71EF-1F4D-AAC2-B958CA6B9258}">
      <dsp:nvSpPr>
        <dsp:cNvPr id="0" name=""/>
        <dsp:cNvSpPr/>
      </dsp:nvSpPr>
      <dsp:spPr>
        <a:xfrm>
          <a:off x="4839318" y="1743536"/>
          <a:ext cx="2198430" cy="1319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Fine-tune NLP model to improve text readability.</a:t>
          </a:r>
          <a:endParaRPr lang="en-US" sz="1800" kern="1200" dirty="0"/>
        </a:p>
      </dsp:txBody>
      <dsp:txXfrm>
        <a:off x="4839318" y="1743536"/>
        <a:ext cx="2198430" cy="1319058"/>
      </dsp:txXfrm>
    </dsp:sp>
    <dsp:sp modelId="{06C9AE4E-9015-3E42-8C32-2B830FCD4BFD}">
      <dsp:nvSpPr>
        <dsp:cNvPr id="0" name=""/>
        <dsp:cNvSpPr/>
      </dsp:nvSpPr>
      <dsp:spPr>
        <a:xfrm>
          <a:off x="7257592" y="1743536"/>
          <a:ext cx="2198430" cy="13190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Extend the system to support multiple imaging modalities (MRI, CT scans, etc.).</a:t>
          </a:r>
          <a:endParaRPr lang="en-US" sz="1800" kern="1200" dirty="0"/>
        </a:p>
      </dsp:txBody>
      <dsp:txXfrm>
        <a:off x="7257592" y="1743536"/>
        <a:ext cx="2198430" cy="1319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8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4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1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6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4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3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0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aper plane flying in the sky&#10;&#10;Description automatically generated">
            <a:extLst>
              <a:ext uri="{FF2B5EF4-FFF2-40B4-BE49-F238E27FC236}">
                <a16:creationId xmlns:a16="http://schemas.microsoft.com/office/drawing/2014/main" id="{618FE634-8A3F-5036-077F-E762E706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73" b="162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BAAD3-E54B-49CB-8195-2A6E6E24A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755" y="2253484"/>
            <a:ext cx="7983941" cy="257100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Image-to-Text Generation for Healthcare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F18BA-EDC5-2B45-5345-D36FC1F8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119" y="5015553"/>
            <a:ext cx="7533565" cy="889948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dirty="0">
                <a:solidFill>
                  <a:srgbClr val="FFFFFF"/>
                </a:solidFill>
              </a:rPr>
              <a:t>Team members:</a:t>
            </a:r>
          </a:p>
          <a:p>
            <a:pPr algn="ctr">
              <a:lnSpc>
                <a:spcPct val="100000"/>
              </a:lnSpc>
            </a:pPr>
            <a:r>
              <a:rPr lang="en-US" sz="1100" b="1" dirty="0">
                <a:solidFill>
                  <a:srgbClr val="FFFFFF"/>
                </a:solidFill>
              </a:rPr>
              <a:t>E0121020 – Mughilan KP</a:t>
            </a:r>
          </a:p>
          <a:p>
            <a:pPr algn="ctr">
              <a:lnSpc>
                <a:spcPct val="100000"/>
              </a:lnSpc>
            </a:pPr>
            <a:r>
              <a:rPr lang="en-US" sz="1100" b="1" dirty="0">
                <a:solidFill>
                  <a:srgbClr val="FFFFFF"/>
                </a:solidFill>
              </a:rPr>
              <a:t>E0121021 – ANGELIN CELENA</a:t>
            </a:r>
          </a:p>
        </p:txBody>
      </p:sp>
    </p:spTree>
    <p:extLst>
      <p:ext uri="{BB962C8B-B14F-4D97-AF65-F5344CB8AC3E}">
        <p14:creationId xmlns:p14="http://schemas.microsoft.com/office/powerpoint/2010/main" val="30342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62860E-78E8-0547-8CD6-A19C1482F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8C9D6-9CF2-27C8-CC44-D41B6762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05038"/>
            <a:ext cx="5143500" cy="254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/>
              <a:t>THANK YOU !!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64CAF68-4F63-4971-D8B2-316ABE01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7339" y="1820333"/>
            <a:ext cx="3217333" cy="321733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8834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07477-ADAA-D1D6-8864-C842C9AD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Introduction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35BA11-2B8B-6A2A-7AA1-AC7179FDA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320072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05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67B03-FAF7-D56E-2EB9-222444E5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Problem Statement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D3F7A2-8985-24D6-87BA-ACCC7C63D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139230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2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1D859-E77C-A86D-5CD6-BDB3F4F1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Objectives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68113-EA89-F228-67EB-45A311919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44962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2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66F0F-3BB4-001E-6679-5A0B53CF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System Architecture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ED2D2D-0D0E-2A04-F56E-151A9E978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35569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5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3C2D7-095E-C4AF-5C1E-64EEFAE4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Methodology</a:t>
            </a:r>
            <a:endParaRPr lang="en-US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7833ED-20B9-E96C-3115-F16AE2C43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274012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23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67F22-0D26-E8CB-5E41-1C6BDFB4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Dataset Used</a:t>
            </a:r>
            <a:endParaRPr lang="en-US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E40F36-34B7-FA0B-53A3-8F48DF6E2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78452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84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82231-00AC-3B48-1F92-20EB1FFE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Challenges &amp; Limitations</a:t>
            </a:r>
            <a:endParaRPr lang="en-US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472687-15E0-4173-F4A7-8D1C7E867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574139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759555-C468-FC65-A4E8-0893F5C46680}"/>
              </a:ext>
            </a:extLst>
          </p:cNvPr>
          <p:cNvCxnSpPr/>
          <p:nvPr/>
        </p:nvCxnSpPr>
        <p:spPr>
          <a:xfrm>
            <a:off x="3596640" y="3706368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B417D-AE37-D2BF-DBD7-145BBC7B8484}"/>
              </a:ext>
            </a:extLst>
          </p:cNvPr>
          <p:cNvCxnSpPr/>
          <p:nvPr/>
        </p:nvCxnSpPr>
        <p:spPr>
          <a:xfrm>
            <a:off x="4803648" y="5315712"/>
            <a:ext cx="23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48898-7E96-6FD3-97DF-1E2017D7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Conclusion &amp; Future Work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9A13E5-169C-1C48-B46B-3D59239ED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49091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06BE0-6945-BE0C-B0A5-1C79533C0382}"/>
              </a:ext>
            </a:extLst>
          </p:cNvPr>
          <p:cNvCxnSpPr/>
          <p:nvPr/>
        </p:nvCxnSpPr>
        <p:spPr>
          <a:xfrm>
            <a:off x="3584448" y="3755136"/>
            <a:ext cx="219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ADA7E3-61B4-C0C9-8234-CB48F83174C8}"/>
              </a:ext>
            </a:extLst>
          </p:cNvPr>
          <p:cNvCxnSpPr/>
          <p:nvPr/>
        </p:nvCxnSpPr>
        <p:spPr>
          <a:xfrm>
            <a:off x="3584448" y="5303520"/>
            <a:ext cx="219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8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rakeshVTI">
  <a:themeElements>
    <a:clrScheme name="AnalogousFromLightSeed_2SEEDS">
      <a:dk1>
        <a:srgbClr val="000000"/>
      </a:dk1>
      <a:lt1>
        <a:srgbClr val="FFFFFF"/>
      </a:lt1>
      <a:dk2>
        <a:srgbClr val="1F3836"/>
      </a:dk2>
      <a:lt2>
        <a:srgbClr val="E8E2E2"/>
      </a:lt2>
      <a:accent1>
        <a:srgbClr val="48AFA8"/>
      </a:accent1>
      <a:accent2>
        <a:srgbClr val="4DB181"/>
      </a:accent2>
      <a:accent3>
        <a:srgbClr val="51AADB"/>
      </a:accent3>
      <a:accent4>
        <a:srgbClr val="DD5BD2"/>
      </a:accent4>
      <a:accent5>
        <a:srgbClr val="E379AE"/>
      </a:accent5>
      <a:accent6>
        <a:srgbClr val="DD5B66"/>
      </a:accent6>
      <a:hlink>
        <a:srgbClr val="AE696E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499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Goudy Old Style</vt:lpstr>
      <vt:lpstr>MarrakeshVTI</vt:lpstr>
      <vt:lpstr>Image-to-Text Generation for Healthcare</vt:lpstr>
      <vt:lpstr>Introduction</vt:lpstr>
      <vt:lpstr>Problem Statement</vt:lpstr>
      <vt:lpstr>Objectives</vt:lpstr>
      <vt:lpstr>System Architecture</vt:lpstr>
      <vt:lpstr>Methodology</vt:lpstr>
      <vt:lpstr>Dataset Used</vt:lpstr>
      <vt:lpstr>Challenges &amp; Limitations</vt:lpstr>
      <vt:lpstr>Conclusion &amp; Future Work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Amudhan Arockiasamy</dc:creator>
  <cp:lastModifiedBy>Amudhan Arockiasamy</cp:lastModifiedBy>
  <cp:revision>3</cp:revision>
  <dcterms:created xsi:type="dcterms:W3CDTF">2025-01-20T14:03:00Z</dcterms:created>
  <dcterms:modified xsi:type="dcterms:W3CDTF">2025-01-24T17:17:11Z</dcterms:modified>
</cp:coreProperties>
</file>