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Elam </a:t>
            </a:r>
            <a:r>
              <a:rPr lang="en-US" sz="2400" b="1" dirty="0" err="1" smtClean="0"/>
              <a:t>Mugilan</a:t>
            </a:r>
            <a:r>
              <a:rPr lang="en-US" sz="2400" b="1" dirty="0" smtClean="0"/>
              <a:t> K</a:t>
            </a:r>
          </a:p>
          <a:p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222403077/342B20562A2378790AC49703D4CA59E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Computer Science with Data Science</a:t>
            </a:r>
          </a:p>
          <a:p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 Ram College of Arts and Science/Madras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590800"/>
            <a:ext cx="8286750" cy="404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472</Words>
  <Application>Microsoft Office PowerPoint</Application>
  <PresentationFormat>Custom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31</cp:revision>
  <dcterms:created xsi:type="dcterms:W3CDTF">2024-03-29T15:07:22Z</dcterms:created>
  <dcterms:modified xsi:type="dcterms:W3CDTF">2025-09-13T05:04:25Z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