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303" r:id="rId2"/>
    <p:sldId id="304" r:id="rId3"/>
    <p:sldId id="30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AA278-6BC5-417A-A7B5-A4B124C86871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9B298-7719-423A-A42C-A643A49FF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02BE1E-B744-43A5-98DE-A80C6469A47C}" type="datetime1">
              <a:rPr lang="en-US" smtClean="0"/>
              <a:pPr/>
              <a:t>6/25/2020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Program Studi Sistem Informasi-FTIK-UNIKOM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BC1AD0-2B4D-4BF1-9CDE-22B0837A18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954495-CC61-44DE-8D90-94336A20A776}" type="datetime1">
              <a:rPr lang="en-US" smtClean="0"/>
              <a:pPr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Program Studi Sistem Informasi-FTIK-UNIKOM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BC1AD0-2B4D-4BF1-9CDE-22B0837A18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A08CAF-94A4-4616-A055-C292DECE7431}" type="datetime1">
              <a:rPr lang="en-US" smtClean="0"/>
              <a:pPr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Program Studi Sistem Informasi-FTIK-UNIKOM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BC1AD0-2B4D-4BF1-9CDE-22B0837A18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596863-5A57-479F-B888-4076C63A67F8}" type="datetime1">
              <a:rPr lang="en-US" smtClean="0"/>
              <a:pPr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Program Studi Sistem Informasi-FTIK-UNIKOM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BC1AD0-2B4D-4BF1-9CDE-22B0837A18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140945-BF5D-4CB7-AAC2-FC0097C8FDD8}" type="datetime1">
              <a:rPr lang="en-US" smtClean="0"/>
              <a:pPr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Program Studi Sistem Informasi-FTIK-UNIKOM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BC1AD0-2B4D-4BF1-9CDE-22B0837A18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1FAD6-16E0-4A11-BCAB-55DC45310253}" type="datetime1">
              <a:rPr lang="en-US" smtClean="0"/>
              <a:pPr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Program Studi Sistem Informasi-FTIK-UNIKOM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BC1AD0-2B4D-4BF1-9CDE-22B0837A18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804BA5-D105-4199-98DE-F585279677E9}" type="datetime1">
              <a:rPr lang="en-US" smtClean="0"/>
              <a:pPr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Program Studi Sistem Informasi-FTIK-UNIKOM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BC1AD0-2B4D-4BF1-9CDE-22B0837A18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9BFBF7-2DFC-4F56-9B95-8DE23CBCA7F8}" type="datetime1">
              <a:rPr lang="en-US" smtClean="0"/>
              <a:pPr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Program Studi Sistem Informasi-FTIK-UNIKOM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BC1AD0-2B4D-4BF1-9CDE-22B0837A18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B3448B-F7B1-423C-8FCB-2484D3D8667B}" type="datetime1">
              <a:rPr lang="en-US" smtClean="0"/>
              <a:pPr/>
              <a:t>6/25/2020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Program Studi Sistem Informasi-FTIK-UNIKOM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BC1AD0-2B4D-4BF1-9CDE-22B0837A18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D64420-CB9A-4F33-8A4A-6AAC7B1F62E2}" type="datetime1">
              <a:rPr lang="en-US" smtClean="0"/>
              <a:pPr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Program Studi Sistem Informasi-FTIK-UNIKOM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BC1AD0-2B4D-4BF1-9CDE-22B0837A18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FDFAE7-2F65-4E2F-A57C-E4B0E8EF3FD1}" type="datetime1">
              <a:rPr lang="en-US" smtClean="0"/>
              <a:pPr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Program Studi Sistem Informasi-FTIK-UNIKOM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BC1AD0-2B4D-4BF1-9CDE-22B0837A18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81ADB3E-3C83-4FF0-8F3E-BD8BE28CC6A3}" type="datetime1">
              <a:rPr lang="en-US" smtClean="0"/>
              <a:pPr/>
              <a:t>6/25/2020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Program Studi Sistem Informasi-FTIK-UNIKOM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6BC1AD0-2B4D-4BF1-9CDE-22B0837A18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Sistem Informasi-FTIK-UNIKOM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1AD0-2B4D-4BF1-9CDE-22B0837A18C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38" y="214290"/>
            <a:ext cx="750099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conio.h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ctype.h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#define max 5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tumpukan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atas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char data[max];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}T;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awal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kosong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penuh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void push(char data);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void pop();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tampil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bil,jawab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clrscr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do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("input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karakter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");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bil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getche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push(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bil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data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lagi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? ");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jawab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getche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}while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jawab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)=='Y');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tampil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do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pop();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}while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T.atas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&gt;=1);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getch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return 0;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Sistem Informasi-FTIK-UNIKOM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1AD0-2B4D-4BF1-9CDE-22B0837A18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71538" y="214290"/>
            <a:ext cx="750099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awal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T.atas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=-1;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kosong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if(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T.atas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== -1)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else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penuh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if(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T.atas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==max-1)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else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void push(char data)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if(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kosong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()==1)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T.atas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T.data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T.atas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]=data;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Karakter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%c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telah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masuk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ke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stack\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n",T.data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T.atas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else if(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penuh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()==0)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T.atas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T.data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T.atas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]=data;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Karakter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%c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telah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masuk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ke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stack\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n",T.data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T.atas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else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{ puts("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Tumpukan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penuh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");}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428604"/>
            <a:ext cx="7498080" cy="5786478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en-US" sz="4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void pop()</a:t>
            </a:r>
          </a:p>
          <a:p>
            <a:pPr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if(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kosong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()==0)</a:t>
            </a:r>
          </a:p>
          <a:p>
            <a:pPr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c",T.data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T.atas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("-&gt;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Karakter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%c 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sudah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di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pop 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dari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stack\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n",T.data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T.atas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T.atas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--;</a:t>
            </a:r>
          </a:p>
          <a:p>
            <a:pPr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pPr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 puts("Data 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kosong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4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tampil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if(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kosong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()==0)</a:t>
            </a:r>
          </a:p>
          <a:p>
            <a:pPr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for(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T.atas;i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&gt;0;i--)</a:t>
            </a:r>
          </a:p>
          <a:p>
            <a:pPr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("\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nTumpukan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ke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%d=%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c",i,T.data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else</a:t>
            </a:r>
          </a:p>
          <a:p>
            <a:pPr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puts("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Tumpukan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kosong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("\n\n");</a:t>
            </a:r>
          </a:p>
          <a:p>
            <a:pPr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Sistem Informasi-FTIK-UNIKOM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1AD0-2B4D-4BF1-9CDE-22B0837A18C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527</TotalTime>
  <Words>373</Words>
  <Application>Microsoft Office PowerPoint</Application>
  <PresentationFormat>On-screen Show (4:3)</PresentationFormat>
  <Paragraphs>102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Solstice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Toshiba</dc:creator>
  <cp:lastModifiedBy>Toshiba</cp:lastModifiedBy>
  <cp:revision>74</cp:revision>
  <dcterms:created xsi:type="dcterms:W3CDTF">2017-05-21T22:24:32Z</dcterms:created>
  <dcterms:modified xsi:type="dcterms:W3CDTF">2020-06-25T01:35:58Z</dcterms:modified>
</cp:coreProperties>
</file>