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80"/>
  </p:notesMasterIdLst>
  <p:sldIdLst>
    <p:sldId id="256" r:id="rId2"/>
    <p:sldId id="294" r:id="rId3"/>
    <p:sldId id="789" r:id="rId4"/>
    <p:sldId id="790" r:id="rId5"/>
    <p:sldId id="791" r:id="rId6"/>
    <p:sldId id="860" r:id="rId7"/>
    <p:sldId id="501" r:id="rId8"/>
    <p:sldId id="649" r:id="rId9"/>
    <p:sldId id="698" r:id="rId10"/>
    <p:sldId id="792" r:id="rId11"/>
    <p:sldId id="793" r:id="rId12"/>
    <p:sldId id="794" r:id="rId13"/>
    <p:sldId id="796" r:id="rId14"/>
    <p:sldId id="770" r:id="rId15"/>
    <p:sldId id="669" r:id="rId16"/>
    <p:sldId id="797" r:id="rId17"/>
    <p:sldId id="798" r:id="rId18"/>
    <p:sldId id="799" r:id="rId19"/>
    <p:sldId id="800" r:id="rId20"/>
    <p:sldId id="801" r:id="rId21"/>
    <p:sldId id="802" r:id="rId22"/>
    <p:sldId id="670" r:id="rId23"/>
    <p:sldId id="444" r:id="rId24"/>
    <p:sldId id="803" r:id="rId25"/>
    <p:sldId id="804" r:id="rId26"/>
    <p:sldId id="805" r:id="rId27"/>
    <p:sldId id="806" r:id="rId28"/>
    <p:sldId id="807" r:id="rId29"/>
    <p:sldId id="808" r:id="rId30"/>
    <p:sldId id="744" r:id="rId31"/>
    <p:sldId id="809" r:id="rId32"/>
    <p:sldId id="818" r:id="rId33"/>
    <p:sldId id="817" r:id="rId34"/>
    <p:sldId id="819" r:id="rId35"/>
    <p:sldId id="820" r:id="rId36"/>
    <p:sldId id="821" r:id="rId37"/>
    <p:sldId id="822" r:id="rId38"/>
    <p:sldId id="823" r:id="rId39"/>
    <p:sldId id="827" r:id="rId40"/>
    <p:sldId id="828" r:id="rId41"/>
    <p:sldId id="824" r:id="rId42"/>
    <p:sldId id="825" r:id="rId43"/>
    <p:sldId id="826" r:id="rId44"/>
    <p:sldId id="816" r:id="rId45"/>
    <p:sldId id="829" r:id="rId46"/>
    <p:sldId id="843" r:id="rId47"/>
    <p:sldId id="844" r:id="rId48"/>
    <p:sldId id="845" r:id="rId49"/>
    <p:sldId id="846" r:id="rId50"/>
    <p:sldId id="847" r:id="rId51"/>
    <p:sldId id="848" r:id="rId52"/>
    <p:sldId id="849" r:id="rId53"/>
    <p:sldId id="850" r:id="rId54"/>
    <p:sldId id="851" r:id="rId55"/>
    <p:sldId id="852" r:id="rId56"/>
    <p:sldId id="853" r:id="rId57"/>
    <p:sldId id="854" r:id="rId58"/>
    <p:sldId id="855" r:id="rId59"/>
    <p:sldId id="856" r:id="rId60"/>
    <p:sldId id="858" r:id="rId61"/>
    <p:sldId id="857" r:id="rId62"/>
    <p:sldId id="859" r:id="rId63"/>
    <p:sldId id="785" r:id="rId64"/>
    <p:sldId id="861" r:id="rId65"/>
    <p:sldId id="862" r:id="rId66"/>
    <p:sldId id="842" r:id="rId67"/>
    <p:sldId id="497" r:id="rId68"/>
    <p:sldId id="498" r:id="rId69"/>
    <p:sldId id="787" r:id="rId70"/>
    <p:sldId id="863" r:id="rId71"/>
    <p:sldId id="864" r:id="rId72"/>
    <p:sldId id="865" r:id="rId73"/>
    <p:sldId id="867" r:id="rId74"/>
    <p:sldId id="866" r:id="rId75"/>
    <p:sldId id="868" r:id="rId76"/>
    <p:sldId id="693" r:id="rId77"/>
    <p:sldId id="500" r:id="rId78"/>
    <p:sldId id="301" r:id="rId7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996D031C-BF59-4D92-BAC2-6EE24DFA1EE6}">
          <p14:sldIdLst>
            <p14:sldId id="256"/>
            <p14:sldId id="294"/>
            <p14:sldId id="789"/>
            <p14:sldId id="790"/>
            <p14:sldId id="791"/>
            <p14:sldId id="860"/>
            <p14:sldId id="501"/>
          </p14:sldIdLst>
        </p14:section>
        <p14:section name="pyval_unsafe" id="{1EB7804B-5A3D-4F1A-9B85-2D71441CC4FF}">
          <p14:sldIdLst>
            <p14:sldId id="649"/>
            <p14:sldId id="698"/>
            <p14:sldId id="792"/>
            <p14:sldId id="793"/>
            <p14:sldId id="794"/>
            <p14:sldId id="796"/>
            <p14:sldId id="770"/>
          </p14:sldIdLst>
        </p14:section>
        <p14:section name="pyval safe" id="{8B260F02-877E-445C-9040-9A1916F50CB9}">
          <p14:sldIdLst>
            <p14:sldId id="669"/>
            <p14:sldId id="797"/>
            <p14:sldId id="798"/>
            <p14:sldId id="799"/>
            <p14:sldId id="800"/>
            <p14:sldId id="801"/>
            <p14:sldId id="802"/>
            <p14:sldId id="670"/>
          </p14:sldIdLst>
        </p14:section>
        <p14:section name="pyval timed" id="{70A4C2AB-98FD-41A0-9C6A-A489011BCD6B}">
          <p14:sldIdLst>
            <p14:sldId id="444"/>
            <p14:sldId id="803"/>
            <p14:sldId id="804"/>
            <p14:sldId id="805"/>
            <p14:sldId id="806"/>
            <p14:sldId id="807"/>
            <p14:sldId id="808"/>
            <p14:sldId id="744"/>
          </p14:sldIdLst>
        </p14:section>
        <p14:section name="pyval sec" id="{515DDAEC-E34F-4910-9141-90F6C8954881}">
          <p14:sldIdLst>
            <p14:sldId id="809"/>
            <p14:sldId id="818"/>
            <p14:sldId id="817"/>
            <p14:sldId id="819"/>
            <p14:sldId id="820"/>
            <p14:sldId id="821"/>
            <p14:sldId id="822"/>
            <p14:sldId id="823"/>
            <p14:sldId id="827"/>
            <p14:sldId id="828"/>
            <p14:sldId id="824"/>
            <p14:sldId id="825"/>
            <p14:sldId id="826"/>
            <p14:sldId id="816"/>
          </p14:sldIdLst>
        </p14:section>
        <p14:section name="pyval pro" id="{A26A387B-1A8C-4BA1-9B89-BEC318FFFF4E}">
          <p14:sldIdLst>
            <p14:sldId id="829"/>
            <p14:sldId id="843"/>
            <p14:sldId id="844"/>
            <p14:sldId id="845"/>
            <p14:sldId id="846"/>
            <p14:sldId id="847"/>
            <p14:sldId id="848"/>
            <p14:sldId id="849"/>
            <p14:sldId id="850"/>
            <p14:sldId id="851"/>
            <p14:sldId id="852"/>
            <p14:sldId id="853"/>
            <p14:sldId id="854"/>
            <p14:sldId id="855"/>
            <p14:sldId id="856"/>
            <p14:sldId id="858"/>
            <p14:sldId id="857"/>
            <p14:sldId id="859"/>
            <p14:sldId id="785"/>
            <p14:sldId id="861"/>
            <p14:sldId id="862"/>
            <p14:sldId id="842"/>
          </p14:sldIdLst>
        </p14:section>
        <p14:section name="Conclusion et remise" id="{CCF8C0AA-604D-40FE-8CBE-13E5BAA094E8}">
          <p14:sldIdLst>
            <p14:sldId id="497"/>
            <p14:sldId id="498"/>
            <p14:sldId id="787"/>
            <p14:sldId id="863"/>
            <p14:sldId id="864"/>
            <p14:sldId id="865"/>
            <p14:sldId id="867"/>
            <p14:sldId id="866"/>
            <p14:sldId id="868"/>
            <p14:sldId id="693"/>
            <p14:sldId id="500"/>
            <p14:sldId id="30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p:cViewPr varScale="1">
        <p:scale>
          <a:sx n="114" d="100"/>
          <a:sy n="114" d="100"/>
        </p:scale>
        <p:origin x="300" y="10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41079-15D8-4705-9F01-AB9489EDC025}" type="datetimeFigureOut">
              <a:rPr lang="fr-CA" smtClean="0"/>
              <a:t>2020-11-30</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9B3A4B-2840-46DE-A43F-2DCE166FAD4A}" type="slidenum">
              <a:rPr lang="fr-CA" smtClean="0"/>
              <a:t>‹#›</a:t>
            </a:fld>
            <a:endParaRPr lang="fr-CA"/>
          </a:p>
        </p:txBody>
      </p:sp>
    </p:spTree>
    <p:extLst>
      <p:ext uri="{BB962C8B-B14F-4D97-AF65-F5344CB8AC3E}">
        <p14:creationId xmlns:p14="http://schemas.microsoft.com/office/powerpoint/2010/main" val="504593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ectangle à coins arrondis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ous-titr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Modifiez le style des sous-titres du masque</a:t>
            </a:r>
            <a:endParaRPr kumimoji="0" lang="en-US"/>
          </a:p>
        </p:txBody>
      </p:sp>
      <p:sp>
        <p:nvSpPr>
          <p:cNvPr id="28" name="Espace réservé de la date 27"/>
          <p:cNvSpPr>
            <a:spLocks noGrp="1"/>
          </p:cNvSpPr>
          <p:nvPr>
            <p:ph type="dt" sz="half" idx="10"/>
          </p:nvPr>
        </p:nvSpPr>
        <p:spPr/>
        <p:txBody>
          <a:bodyPr/>
          <a:lstStyle/>
          <a:p>
            <a:fld id="{274CE5AE-B683-4C90-9A92-A08F7FE9E1D9}" type="datetime1">
              <a:rPr lang="fr-FR" smtClean="0"/>
              <a:t>30/11/2020</a:t>
            </a:fld>
            <a:endParaRPr lang="fr-BE"/>
          </a:p>
        </p:txBody>
      </p:sp>
      <p:sp>
        <p:nvSpPr>
          <p:cNvPr id="17" name="Espace réservé du pied de page 16"/>
          <p:cNvSpPr>
            <a:spLocks noGrp="1"/>
          </p:cNvSpPr>
          <p:nvPr>
            <p:ph type="ftr" sz="quarter" idx="11"/>
          </p:nvPr>
        </p:nvSpPr>
        <p:spPr/>
        <p:txBody>
          <a:bodyPr/>
          <a:lstStyle/>
          <a:p>
            <a:endParaRPr lang="fr-BE"/>
          </a:p>
        </p:txBody>
      </p:sp>
      <p:sp>
        <p:nvSpPr>
          <p:cNvPr id="29" name="Espace réservé du numéro de diapositive 28"/>
          <p:cNvSpPr>
            <a:spLocks noGrp="1"/>
          </p:cNvSpPr>
          <p:nvPr>
            <p:ph type="sldNum" sz="quarter" idx="12"/>
          </p:nvPr>
        </p:nvSpPr>
        <p:spPr/>
        <p:txBody>
          <a:bodyPr lIns="0" tIns="0" rIns="0" bIns="0">
            <a:noAutofit/>
          </a:bodyPr>
          <a:lstStyle>
            <a:lvl1pPr>
              <a:defRPr sz="4000">
                <a:solidFill>
                  <a:srgbClr val="FFFFFF"/>
                </a:solidFill>
              </a:defRPr>
            </a:lvl1pPr>
          </a:lstStyle>
          <a:p>
            <a:fld id="{CF4668DC-857F-487D-BFFA-8C0CA5037977}" type="slidenum">
              <a:rPr lang="fr-BE" smtClean="0"/>
              <a:pPr/>
              <a:t>‹#›</a:t>
            </a:fld>
            <a:endParaRPr lang="fr-BE"/>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r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fr-FR"/>
              <a:t>Modifiez le style du titre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8769992C-7236-468B-9220-7D0619ED1003}" type="datetime1">
              <a:rPr lang="fr-FR" smtClean="0"/>
              <a:t>30/11/2020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42"/>
            <a:ext cx="268224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1219200" y="274641"/>
            <a:ext cx="7416800" cy="5851525"/>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ECCD951-B776-4A6F-95DB-FF489FEFD7E4}" type="datetime1">
              <a:rPr lang="fr-FR" smtClean="0"/>
              <a:t>30/11/2020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4" name="Espace réservé de la date 3"/>
          <p:cNvSpPr>
            <a:spLocks noGrp="1"/>
          </p:cNvSpPr>
          <p:nvPr>
            <p:ph type="dt" sz="half" idx="10"/>
          </p:nvPr>
        </p:nvSpPr>
        <p:spPr/>
        <p:txBody>
          <a:bodyPr/>
          <a:lstStyle/>
          <a:p>
            <a:fld id="{2FB485A9-812E-4BAC-8363-F3238F299833}" type="datetime1">
              <a:rPr lang="fr-FR" smtClean="0"/>
              <a:t>30/11/2020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
        <p:nvSpPr>
          <p:cNvPr id="8" name="Espace réservé du contenu 7"/>
          <p:cNvSpPr>
            <a:spLocks noGrp="1"/>
          </p:cNvSpPr>
          <p:nvPr>
            <p:ph sz="quarter" idx="1"/>
          </p:nvPr>
        </p:nvSpPr>
        <p:spPr>
          <a:xfrm>
            <a:off x="1219200" y="1447800"/>
            <a:ext cx="10363200" cy="45720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ectangle à coins arrondis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r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fr-FR"/>
              <a:t>Modifiez le style du titre</a:t>
            </a:r>
            <a:endParaRPr kumimoji="0" lang="en-US"/>
          </a:p>
        </p:txBody>
      </p:sp>
      <p:sp>
        <p:nvSpPr>
          <p:cNvPr id="3" name="Espace réservé du texte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Modifiez les styles du texte du masque</a:t>
            </a:r>
          </a:p>
        </p:txBody>
      </p:sp>
      <p:sp>
        <p:nvSpPr>
          <p:cNvPr id="4" name="Espace réservé de la date 3"/>
          <p:cNvSpPr>
            <a:spLocks noGrp="1"/>
          </p:cNvSpPr>
          <p:nvPr>
            <p:ph type="dt" sz="half" idx="10"/>
          </p:nvPr>
        </p:nvSpPr>
        <p:spPr/>
        <p:txBody>
          <a:bodyPr/>
          <a:lstStyle/>
          <a:p>
            <a:fld id="{AC0EDBDB-7741-49BF-90D3-CA8EA3679258}" type="datetime1">
              <a:rPr lang="fr-FR" smtClean="0"/>
              <a:t>30/11/2020</a:t>
            </a:fld>
            <a:endParaRPr lang="fr-BE"/>
          </a:p>
        </p:txBody>
      </p:sp>
      <p:sp>
        <p:nvSpPr>
          <p:cNvPr id="5" name="Espace réservé du pied de page 4"/>
          <p:cNvSpPr>
            <a:spLocks noGrp="1"/>
          </p:cNvSpPr>
          <p:nvPr>
            <p:ph type="ftr" sz="quarter" idx="11"/>
          </p:nvPr>
        </p:nvSpPr>
        <p:spPr>
          <a:xfrm>
            <a:off x="1066800" y="6172200"/>
            <a:ext cx="5334000" cy="457200"/>
          </a:xfrm>
        </p:spPr>
        <p:txBody>
          <a:bodyPr/>
          <a:lstStyle/>
          <a:p>
            <a:endParaRPr lang="fr-BE"/>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Espace réservé du numéro de diapositive 5"/>
          <p:cNvSpPr>
            <a:spLocks noGrp="1"/>
          </p:cNvSpPr>
          <p:nvPr>
            <p:ph type="sldNum" sz="quarter" idx="12"/>
          </p:nvPr>
        </p:nvSpPr>
        <p:spPr>
          <a:xfrm>
            <a:off x="195072" y="6208776"/>
            <a:ext cx="609600" cy="457200"/>
          </a:xfrm>
        </p:spPr>
        <p:txBody>
          <a:bodyPr/>
          <a:lstStyle/>
          <a:p>
            <a:fld id="{CF4668DC-857F-487D-BFFA-8C0CA5037977}" type="slidenum">
              <a:rPr lang="fr-BE" smtClean="0"/>
              <a:t>‹#›</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5" name="Espace réservé de la date 4"/>
          <p:cNvSpPr>
            <a:spLocks noGrp="1"/>
          </p:cNvSpPr>
          <p:nvPr>
            <p:ph type="dt" sz="half" idx="10"/>
          </p:nvPr>
        </p:nvSpPr>
        <p:spPr/>
        <p:txBody>
          <a:bodyPr/>
          <a:lstStyle/>
          <a:p>
            <a:fld id="{374412F9-7BF5-4248-92EE-E55411A41E57}" type="datetime1">
              <a:rPr lang="fr-FR" smtClean="0"/>
              <a:t>30/11/2020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a:t>
            </a:fld>
            <a:endParaRPr lang="fr-BE"/>
          </a:p>
        </p:txBody>
      </p:sp>
      <p:sp>
        <p:nvSpPr>
          <p:cNvPr id="9" name="Espace réservé du contenu 8"/>
          <p:cNvSpPr>
            <a:spLocks noGrp="1"/>
          </p:cNvSpPr>
          <p:nvPr>
            <p:ph sz="quarter" idx="1"/>
          </p:nvPr>
        </p:nvSpPr>
        <p:spPr>
          <a:xfrm>
            <a:off x="1219200" y="1447800"/>
            <a:ext cx="4998720" cy="45720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6578600" y="1447800"/>
            <a:ext cx="4998720" cy="45720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219200" y="273050"/>
            <a:ext cx="10363200" cy="1143000"/>
          </a:xfrm>
        </p:spPr>
        <p:txBody>
          <a:bodyPr anchor="b" anchorCtr="0"/>
          <a:lstStyle>
            <a:lvl1pPr>
              <a:defRPr/>
            </a:lvl1pPr>
          </a:lstStyle>
          <a:p>
            <a:r>
              <a:rPr kumimoji="0" lang="fr-FR"/>
              <a:t>Modifiez le style du titre</a:t>
            </a:r>
            <a:endParaRPr kumimoji="0" lang="en-US"/>
          </a:p>
        </p:txBody>
      </p:sp>
      <p:sp>
        <p:nvSpPr>
          <p:cNvPr id="3" name="Espace réservé du texte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Modifiez les styles du texte du masque</a:t>
            </a:r>
          </a:p>
        </p:txBody>
      </p:sp>
      <p:sp>
        <p:nvSpPr>
          <p:cNvPr id="4" name="Espace réservé du texte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Modifiez les styles du texte du masque</a:t>
            </a:r>
          </a:p>
        </p:txBody>
      </p:sp>
      <p:sp>
        <p:nvSpPr>
          <p:cNvPr id="7" name="Espace réservé de la date 6"/>
          <p:cNvSpPr>
            <a:spLocks noGrp="1"/>
          </p:cNvSpPr>
          <p:nvPr>
            <p:ph type="dt" sz="half" idx="10"/>
          </p:nvPr>
        </p:nvSpPr>
        <p:spPr/>
        <p:txBody>
          <a:bodyPr/>
          <a:lstStyle/>
          <a:p>
            <a:fld id="{1D45A0FC-E67F-496A-8FDB-C182B2BDEEC6}" type="datetime1">
              <a:rPr lang="fr-FR" smtClean="0"/>
              <a:t>30/11/2020</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a:t>
            </a:fld>
            <a:endParaRPr lang="fr-BE"/>
          </a:p>
        </p:txBody>
      </p:sp>
      <p:sp>
        <p:nvSpPr>
          <p:cNvPr id="11" name="Espace réservé du contenu 10"/>
          <p:cNvSpPr>
            <a:spLocks noGrp="1"/>
          </p:cNvSpPr>
          <p:nvPr>
            <p:ph sz="half" idx="2"/>
          </p:nvPr>
        </p:nvSpPr>
        <p:spPr>
          <a:xfrm>
            <a:off x="1219200" y="2247900"/>
            <a:ext cx="4978400" cy="38862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half" idx="4"/>
          </p:nvPr>
        </p:nvSpPr>
        <p:spPr>
          <a:xfrm>
            <a:off x="6604000" y="2247900"/>
            <a:ext cx="4978400" cy="38862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e la date 2"/>
          <p:cNvSpPr>
            <a:spLocks noGrp="1"/>
          </p:cNvSpPr>
          <p:nvPr>
            <p:ph type="dt" sz="half" idx="10"/>
          </p:nvPr>
        </p:nvSpPr>
        <p:spPr/>
        <p:txBody>
          <a:bodyPr/>
          <a:lstStyle/>
          <a:p>
            <a:fld id="{DB2C8667-A4AB-4C44-9673-C0DCBB095B29}" type="datetime1">
              <a:rPr lang="fr-FR" smtClean="0"/>
              <a:t>30/11/2020</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65D7844-2054-46C1-AA58-5BA960C1BFBC}" type="datetime1">
              <a:rPr lang="fr-FR" smtClean="0"/>
              <a:t>30/11/2020</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ectangle à coins arrondis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re 1"/>
          <p:cNvSpPr>
            <a:spLocks noGrp="1"/>
          </p:cNvSpPr>
          <p:nvPr>
            <p:ph type="title"/>
          </p:nvPr>
        </p:nvSpPr>
        <p:spPr>
          <a:xfrm>
            <a:off x="1219200" y="273050"/>
            <a:ext cx="10363200" cy="1143000"/>
          </a:xfrm>
        </p:spPr>
        <p:txBody>
          <a:bodyPr anchor="b" anchorCtr="0"/>
          <a:lstStyle>
            <a:lvl1pPr algn="l">
              <a:buNone/>
              <a:defRPr sz="4000" b="0"/>
            </a:lvl1pPr>
          </a:lstStyle>
          <a:p>
            <a:r>
              <a:rPr kumimoji="0" lang="fr-FR"/>
              <a:t>Modifiez le style du titre</a:t>
            </a:r>
            <a:endParaRPr kumimoji="0" lang="en-US"/>
          </a:p>
        </p:txBody>
      </p:sp>
      <p:sp>
        <p:nvSpPr>
          <p:cNvPr id="3" name="Espace réservé du texte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a:t>Modifiez les styles du texte du masque</a:t>
            </a:r>
          </a:p>
        </p:txBody>
      </p:sp>
      <p:sp>
        <p:nvSpPr>
          <p:cNvPr id="5" name="Espace réservé de la date 4"/>
          <p:cNvSpPr>
            <a:spLocks noGrp="1"/>
          </p:cNvSpPr>
          <p:nvPr>
            <p:ph type="dt" sz="half" idx="10"/>
          </p:nvPr>
        </p:nvSpPr>
        <p:spPr/>
        <p:txBody>
          <a:bodyPr/>
          <a:lstStyle/>
          <a:p>
            <a:fld id="{32111123-4886-4C13-8B2F-1D9CE5835D04}" type="datetime1">
              <a:rPr lang="fr-FR" smtClean="0"/>
              <a:t>30/11/2020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a:t>
            </a:fld>
            <a:endParaRPr lang="fr-BE"/>
          </a:p>
        </p:txBody>
      </p:sp>
      <p:sp>
        <p:nvSpPr>
          <p:cNvPr id="11" name="Espace réservé du contenu 10"/>
          <p:cNvSpPr>
            <a:spLocks noGrp="1"/>
          </p:cNvSpPr>
          <p:nvPr>
            <p:ph sz="quarter" idx="1"/>
          </p:nvPr>
        </p:nvSpPr>
        <p:spPr>
          <a:xfrm>
            <a:off x="3962400" y="1600200"/>
            <a:ext cx="7620000" cy="44958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fr-FR"/>
              <a:t>Modifiez le style du titre</a:t>
            </a:r>
            <a:endParaRPr kumimoji="0" lang="en-US"/>
          </a:p>
        </p:txBody>
      </p:sp>
      <p:sp>
        <p:nvSpPr>
          <p:cNvPr id="4" name="Espace réservé du texte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a:t>Modifiez les styles du texte du masque</a:t>
            </a:r>
          </a:p>
        </p:txBody>
      </p:sp>
      <p:sp>
        <p:nvSpPr>
          <p:cNvPr id="5" name="Espace réservé de la date 4"/>
          <p:cNvSpPr>
            <a:spLocks noGrp="1"/>
          </p:cNvSpPr>
          <p:nvPr>
            <p:ph type="dt" sz="half" idx="10"/>
          </p:nvPr>
        </p:nvSpPr>
        <p:spPr/>
        <p:txBody>
          <a:bodyPr/>
          <a:lstStyle/>
          <a:p>
            <a:fld id="{D0D3D1C1-8F82-4A0F-BB81-BAB17747D57E}" type="datetime1">
              <a:rPr lang="fr-FR" smtClean="0"/>
              <a:t>30/11/2020</a:t>
            </a:fld>
            <a:endParaRPr lang="fr-BE"/>
          </a:p>
        </p:txBody>
      </p:sp>
      <p:sp>
        <p:nvSpPr>
          <p:cNvPr id="6" name="Espace réservé du pied de page 5"/>
          <p:cNvSpPr>
            <a:spLocks noGrp="1"/>
          </p:cNvSpPr>
          <p:nvPr>
            <p:ph type="ftr" sz="quarter" idx="11"/>
          </p:nvPr>
        </p:nvSpPr>
        <p:spPr>
          <a:xfrm>
            <a:off x="1219200" y="6172200"/>
            <a:ext cx="5181600" cy="457200"/>
          </a:xfrm>
        </p:spPr>
        <p:txBody>
          <a:bodyPr/>
          <a:lstStyle/>
          <a:p>
            <a:endParaRPr lang="fr-BE"/>
          </a:p>
        </p:txBody>
      </p:sp>
      <p:sp>
        <p:nvSpPr>
          <p:cNvPr id="7" name="Espace réservé du numéro de diapositive 6"/>
          <p:cNvSpPr>
            <a:spLocks noGrp="1"/>
          </p:cNvSpPr>
          <p:nvPr>
            <p:ph type="sldNum" sz="quarter" idx="12"/>
          </p:nvPr>
        </p:nvSpPr>
        <p:spPr>
          <a:xfrm>
            <a:off x="195072" y="6208776"/>
            <a:ext cx="609600" cy="457200"/>
          </a:xfrm>
        </p:spPr>
        <p:txBody>
          <a:bodyPr/>
          <a:lstStyle/>
          <a:p>
            <a:fld id="{CF4668DC-857F-487D-BFFA-8C0CA5037977}" type="slidenum">
              <a:rPr lang="fr-BE" smtClean="0"/>
              <a:t>‹#›</a:t>
            </a:fld>
            <a:endParaRPr lang="fr-BE"/>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Espace réservé pour une image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ectangle à coins arrondis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Espace réservé du titre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fr-FR"/>
              <a:t>Modifiez le style du titre</a:t>
            </a:r>
            <a:endParaRPr kumimoji="0" lang="en-US"/>
          </a:p>
        </p:txBody>
      </p:sp>
      <p:sp>
        <p:nvSpPr>
          <p:cNvPr id="13" name="Espace réservé du texte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0CE6A2FA-5E07-45B1-9847-8FF9D67DF36F}" type="datetime1">
              <a:rPr lang="fr-FR" smtClean="0"/>
              <a:t>30/11/2020</a:t>
            </a:fld>
            <a:endParaRPr lang="fr-BE"/>
          </a:p>
        </p:txBody>
      </p:sp>
      <p:sp>
        <p:nvSpPr>
          <p:cNvPr id="3" name="Espace réservé du pied de page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fr-BE"/>
          </a:p>
        </p:txBody>
      </p:sp>
      <p:sp>
        <p:nvSpPr>
          <p:cNvPr id="23" name="Espace réservé du numéro de diapositive 22"/>
          <p:cNvSpPr>
            <a:spLocks noGrp="1"/>
          </p:cNvSpPr>
          <p:nvPr>
            <p:ph type="sldNum" sz="quarter" idx="4"/>
          </p:nvPr>
        </p:nvSpPr>
        <p:spPr>
          <a:xfrm>
            <a:off x="195071" y="5805264"/>
            <a:ext cx="915387" cy="862236"/>
          </a:xfrm>
          <a:prstGeom prst="ellipse">
            <a:avLst/>
          </a:prstGeom>
          <a:solidFill>
            <a:schemeClr val="accent1"/>
          </a:solidFill>
        </p:spPr>
        <p:txBody>
          <a:bodyPr wrap="none" lIns="0" tIns="0" rIns="0" bIns="0" anchor="ctr" anchorCtr="1">
            <a:noAutofit/>
          </a:bodyPr>
          <a:lstStyle>
            <a:lvl1pPr algn="ctr" eaLnBrk="1" latinLnBrk="0" hangingPunct="1">
              <a:defRPr kumimoji="0" sz="4000">
                <a:solidFill>
                  <a:srgbClr val="FFFFFF"/>
                </a:solidFill>
                <a:latin typeface="+mj-lt"/>
                <a:ea typeface="+mj-ea"/>
                <a:cs typeface="+mj-cs"/>
              </a:defRPr>
            </a:lvl1pPr>
          </a:lstStyle>
          <a:p>
            <a:fld id="{CF4668DC-857F-487D-BFFA-8C0CA5037977}" type="slidenum">
              <a:rPr lang="fr-BE" smtClean="0"/>
              <a:pPr/>
              <a:t>‹#›</a:t>
            </a:fld>
            <a:endParaRPr lang="fr-BE" dirty="0"/>
          </a:p>
        </p:txBody>
      </p:sp>
    </p:spTree>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youtu.be/RNmBg13JkI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en.wikipedia.org/wiki/Drop-in_replacemen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fr.wikipedia.org/wiki/T%C3%A9tration"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www.lizard.ws/" TargetMode="External"/><Relationship Id="rId2" Type="http://schemas.openxmlformats.org/officeDocument/2006/relationships/hyperlink" Target="https://pypi.org/project/lizard/" TargetMode="Externa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9.png"/></Relationships>
</file>

<file path=ppt/slides/_rels/slide64.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620.png"/><Relationship Id="rId3" Type="http://schemas.openxmlformats.org/officeDocument/2006/relationships/slide" Target="slide21.xml"/><Relationship Id="rId7" Type="http://schemas.openxmlformats.org/officeDocument/2006/relationships/image" Target="../media/image621.png"/><Relationship Id="rId2"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image" Target="../media/image85.png"/><Relationship Id="rId4" Type="http://schemas.openxmlformats.org/officeDocument/2006/relationships/image" Target="../media/image610.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00.png"/><Relationship Id="rId18" Type="http://schemas.openxmlformats.org/officeDocument/2006/relationships/slide" Target="slide31.xml"/><Relationship Id="rId3" Type="http://schemas.openxmlformats.org/officeDocument/2006/relationships/slide" Target="slide23.xml"/><Relationship Id="rId7" Type="http://schemas.openxmlformats.org/officeDocument/2006/relationships/image" Target="../media/image810.png"/><Relationship Id="rId12" Type="http://schemas.openxmlformats.org/officeDocument/2006/relationships/slide" Target="slide15.xml"/><Relationship Id="rId17" Type="http://schemas.openxmlformats.org/officeDocument/2006/relationships/image" Target="../media/image12.png"/><Relationship Id="rId2" Type="http://schemas.openxmlformats.org/officeDocument/2006/relationships/image" Target="../media/image7.png"/><Relationship Id="rId16" Type="http://schemas.openxmlformats.org/officeDocument/2006/relationships/image" Target="../media/image110.png"/><Relationship Id="rId1" Type="http://schemas.openxmlformats.org/officeDocument/2006/relationships/slideLayout" Target="../slideLayouts/slideLayout6.xml"/><Relationship Id="rId6" Type="http://schemas.openxmlformats.org/officeDocument/2006/relationships/slide" Target="slide67.xml"/><Relationship Id="rId11" Type="http://schemas.openxmlformats.org/officeDocument/2006/relationships/image" Target="../media/image10.png"/><Relationship Id="rId5" Type="http://schemas.openxmlformats.org/officeDocument/2006/relationships/image" Target="../media/image8.png"/><Relationship Id="rId15" Type="http://schemas.openxmlformats.org/officeDocument/2006/relationships/slide" Target="slide45.xml"/><Relationship Id="rId10" Type="http://schemas.openxmlformats.org/officeDocument/2006/relationships/image" Target="../media/image90.png"/><Relationship Id="rId19" Type="http://schemas.openxmlformats.org/officeDocument/2006/relationships/image" Target="../media/image120.png"/><Relationship Id="rId4" Type="http://schemas.openxmlformats.org/officeDocument/2006/relationships/image" Target="../media/image710.png"/><Relationship Id="rId9" Type="http://schemas.openxmlformats.org/officeDocument/2006/relationships/slide" Target="slide8.xml"/><Relationship Id="rId14" Type="http://schemas.openxmlformats.org/officeDocument/2006/relationships/image" Target="../media/image11.png"/></Relationships>
</file>

<file path=ppt/slides/_rels/slide70.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slide" Target="slide26.xml"/><Relationship Id="rId7" Type="http://schemas.openxmlformats.org/officeDocument/2006/relationships/image" Target="../media/image640.png"/><Relationship Id="rId2" Type="http://schemas.openxmlformats.org/officeDocument/2006/relationships/image" Target="../media/image86.png"/><Relationship Id="rId1" Type="http://schemas.openxmlformats.org/officeDocument/2006/relationships/slideLayout" Target="../slideLayouts/slideLayout2.xml"/><Relationship Id="rId6" Type="http://schemas.openxmlformats.org/officeDocument/2006/relationships/slide" Target="slide27.xml"/><Relationship Id="rId11" Type="http://schemas.openxmlformats.org/officeDocument/2006/relationships/image" Target="../media/image660.png"/><Relationship Id="rId5" Type="http://schemas.openxmlformats.org/officeDocument/2006/relationships/image" Target="../media/image87.png"/><Relationship Id="rId10" Type="http://schemas.openxmlformats.org/officeDocument/2006/relationships/image" Target="../media/image650.png"/><Relationship Id="rId4" Type="http://schemas.openxmlformats.org/officeDocument/2006/relationships/image" Target="../media/image630.png"/><Relationship Id="rId9" Type="http://schemas.openxmlformats.org/officeDocument/2006/relationships/slide" Target="slide29.xml"/></Relationships>
</file>

<file path=ppt/slides/_rels/slide71.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700.png"/><Relationship Id="rId3" Type="http://schemas.openxmlformats.org/officeDocument/2006/relationships/slide" Target="slide37.xml"/><Relationship Id="rId7" Type="http://schemas.openxmlformats.org/officeDocument/2006/relationships/image" Target="../media/image680.png"/><Relationship Id="rId12" Type="http://schemas.openxmlformats.org/officeDocument/2006/relationships/slide" Target="slide43.xml"/><Relationship Id="rId2"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slide" Target="slide38.xml"/><Relationship Id="rId11" Type="http://schemas.openxmlformats.org/officeDocument/2006/relationships/image" Target="../media/image93.png"/><Relationship Id="rId5" Type="http://schemas.openxmlformats.org/officeDocument/2006/relationships/image" Target="../media/image91.png"/><Relationship Id="rId10" Type="http://schemas.openxmlformats.org/officeDocument/2006/relationships/image" Target="../media/image690.png"/><Relationship Id="rId4" Type="http://schemas.openxmlformats.org/officeDocument/2006/relationships/image" Target="../media/image670.png"/><Relationship Id="rId9" Type="http://schemas.openxmlformats.org/officeDocument/2006/relationships/slide" Target="slide40.xml"/><Relationship Id="rId14" Type="http://schemas.openxmlformats.org/officeDocument/2006/relationships/image" Target="../media/image711.png"/></Relationships>
</file>

<file path=ppt/slides/_rels/slide72.xml.rels><?xml version="1.0" encoding="UTF-8" standalone="yes"?>
<Relationships xmlns="http://schemas.openxmlformats.org/package/2006/relationships"><Relationship Id="rId8" Type="http://schemas.openxmlformats.org/officeDocument/2006/relationships/image" Target="../media/image740.png"/><Relationship Id="rId3" Type="http://schemas.openxmlformats.org/officeDocument/2006/relationships/slide" Target="slide48.xml"/><Relationship Id="rId7" Type="http://schemas.openxmlformats.org/officeDocument/2006/relationships/image" Target="../media/image730.png"/><Relationship Id="rId2"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slide" Target="slide49.xml"/><Relationship Id="rId5" Type="http://schemas.openxmlformats.org/officeDocument/2006/relationships/image" Target="../media/image95.png"/><Relationship Id="rId4" Type="http://schemas.openxmlformats.org/officeDocument/2006/relationships/image" Target="../media/image720.png"/></Relationships>
</file>

<file path=ppt/slides/_rels/slide73.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slide" Target="slide53.xml"/><Relationship Id="rId3" Type="http://schemas.openxmlformats.org/officeDocument/2006/relationships/slide" Target="slide50.xml"/><Relationship Id="rId7" Type="http://schemas.openxmlformats.org/officeDocument/2006/relationships/image" Target="../media/image760.png"/><Relationship Id="rId12" Type="http://schemas.openxmlformats.org/officeDocument/2006/relationships/image" Target="../media/image99.png"/><Relationship Id="rId2"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slide" Target="slide51.xml"/><Relationship Id="rId11" Type="http://schemas.openxmlformats.org/officeDocument/2006/relationships/image" Target="../media/image780.png"/><Relationship Id="rId5" Type="http://schemas.openxmlformats.org/officeDocument/2006/relationships/image" Target="../media/image97.png"/><Relationship Id="rId10" Type="http://schemas.openxmlformats.org/officeDocument/2006/relationships/image" Target="../media/image770.png"/><Relationship Id="rId4" Type="http://schemas.openxmlformats.org/officeDocument/2006/relationships/image" Target="../media/image750.png"/><Relationship Id="rId9" Type="http://schemas.openxmlformats.org/officeDocument/2006/relationships/slide" Target="slide52.xml"/><Relationship Id="rId14" Type="http://schemas.openxmlformats.org/officeDocument/2006/relationships/image" Target="../media/image790.png"/></Relationships>
</file>

<file path=ppt/slides/_rels/slide74.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image" Target="../media/image830.png"/><Relationship Id="rId3" Type="http://schemas.openxmlformats.org/officeDocument/2006/relationships/slide" Target="slide54.xml"/><Relationship Id="rId7" Type="http://schemas.openxmlformats.org/officeDocument/2006/relationships/image" Target="../media/image811.png"/><Relationship Id="rId12" Type="http://schemas.openxmlformats.org/officeDocument/2006/relationships/slide" Target="slide57.xml"/><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slide" Target="slide55.xml"/><Relationship Id="rId11" Type="http://schemas.openxmlformats.org/officeDocument/2006/relationships/image" Target="../media/image104.png"/><Relationship Id="rId5" Type="http://schemas.openxmlformats.org/officeDocument/2006/relationships/image" Target="../media/image102.png"/><Relationship Id="rId10" Type="http://schemas.openxmlformats.org/officeDocument/2006/relationships/image" Target="../media/image820.png"/><Relationship Id="rId4" Type="http://schemas.openxmlformats.org/officeDocument/2006/relationships/image" Target="../media/image800.png"/><Relationship Id="rId9" Type="http://schemas.openxmlformats.org/officeDocument/2006/relationships/slide" Target="slide56.xml"/><Relationship Id="rId14" Type="http://schemas.openxmlformats.org/officeDocument/2006/relationships/image" Target="../media/image840.png"/></Relationships>
</file>

<file path=ppt/slides/_rels/slide75.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slide" Target="slide58.xml"/><Relationship Id="rId7" Type="http://schemas.openxmlformats.org/officeDocument/2006/relationships/image" Target="../media/image860.png"/><Relationship Id="rId2" Type="http://schemas.openxmlformats.org/officeDocument/2006/relationships/image" Target="../media/image105.png"/><Relationship Id="rId1" Type="http://schemas.openxmlformats.org/officeDocument/2006/relationships/slideLayout" Target="../slideLayouts/slideLayout2.xml"/><Relationship Id="rId6" Type="http://schemas.openxmlformats.org/officeDocument/2006/relationships/slide" Target="slide62.xml"/><Relationship Id="rId11" Type="http://schemas.openxmlformats.org/officeDocument/2006/relationships/image" Target="../media/image880.png"/><Relationship Id="rId5" Type="http://schemas.openxmlformats.org/officeDocument/2006/relationships/image" Target="../media/image106.png"/><Relationship Id="rId10" Type="http://schemas.openxmlformats.org/officeDocument/2006/relationships/image" Target="../media/image870.png"/><Relationship Id="rId4" Type="http://schemas.openxmlformats.org/officeDocument/2006/relationships/image" Target="../media/image850.png"/><Relationship Id="rId9" Type="http://schemas.openxmlformats.org/officeDocument/2006/relationships/slide" Target="slide65.xml"/></Relationships>
</file>

<file path=ppt/slides/_rels/slide76.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407546" y="3284984"/>
            <a:ext cx="9368974" cy="3168353"/>
          </a:xfrm>
        </p:spPr>
        <p:txBody>
          <a:bodyPr>
            <a:normAutofit/>
          </a:bodyPr>
          <a:lstStyle/>
          <a:p>
            <a:r>
              <a:rPr lang="fr-CA" dirty="0">
                <a:sym typeface="Wingdings" panose="05000000000000000000" pitchFamily="2" charset="2"/>
              </a:rPr>
              <a:t> </a:t>
            </a:r>
            <a:r>
              <a:rPr lang="fr-CA" dirty="0">
                <a:sym typeface="Wingdings" panose="05000000000000000000" pitchFamily="2" charset="2"/>
                <a:hlinkClick r:id="rId2"/>
              </a:rPr>
              <a:t>Vidéo</a:t>
            </a:r>
            <a:r>
              <a:rPr lang="fr-CA" dirty="0">
                <a:sym typeface="Wingdings" panose="05000000000000000000" pitchFamily="2" charset="2"/>
              </a:rPr>
              <a:t> (</a:t>
            </a:r>
            <a:r>
              <a:rPr lang="fr-CA" dirty="0">
                <a:solidFill>
                  <a:schemeClr val="accent5"/>
                </a:solidFill>
                <a:sym typeface="Wingdings" panose="05000000000000000000" pitchFamily="2" charset="2"/>
              </a:rPr>
              <a:t>1h24</a:t>
            </a:r>
            <a:r>
              <a:rPr lang="fr-CA" dirty="0">
                <a:sym typeface="Wingdings" panose="05000000000000000000" pitchFamily="2" charset="2"/>
              </a:rPr>
              <a:t>)		</a:t>
            </a:r>
            <a:r>
              <a:rPr lang="fr-CA" dirty="0">
                <a:solidFill>
                  <a:schemeClr val="accent6"/>
                </a:solidFill>
              </a:rPr>
              <a:t>~2h30</a:t>
            </a:r>
            <a:r>
              <a:rPr lang="fr-CA" dirty="0"/>
              <a:t>     		 par Frédéric Guérin</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1</a:t>
            </a:fld>
            <a:endParaRPr lang="fr-BE"/>
          </a:p>
        </p:txBody>
      </p:sp>
      <p:sp>
        <p:nvSpPr>
          <p:cNvPr id="2" name="Titre 1"/>
          <p:cNvSpPr>
            <a:spLocks noGrp="1"/>
          </p:cNvSpPr>
          <p:nvPr>
            <p:ph type="ctrTitle"/>
          </p:nvPr>
        </p:nvSpPr>
        <p:spPr/>
        <p:txBody>
          <a:bodyPr/>
          <a:lstStyle/>
          <a:p>
            <a:r>
              <a:rPr lang="fr-CA" dirty="0"/>
              <a:t>Python – </a:t>
            </a:r>
            <a:r>
              <a:rPr lang="fr-CA" dirty="0" err="1"/>
              <a:t>Pyval</a:t>
            </a:r>
            <a:r>
              <a:rPr lang="fr-CA" dirty="0"/>
              <a:t> pro</a:t>
            </a:r>
            <a:br>
              <a:rPr lang="fr-CA" dirty="0"/>
            </a:br>
            <a:r>
              <a:rPr lang="fr-CA" sz="2400" dirty="0"/>
              <a:t>(minutage)</a:t>
            </a:r>
            <a:endParaRPr lang="fr-CA" dirty="0"/>
          </a:p>
        </p:txBody>
      </p:sp>
      <p:pic>
        <p:nvPicPr>
          <p:cNvPr id="2052" name="Picture 4" descr="Résultats de recherche d'images pour « python logo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317" y="4734181"/>
            <a:ext cx="6479431" cy="1918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61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8D7D5D-8F0D-407F-A26B-628CB2148A36}"/>
              </a:ext>
            </a:extLst>
          </p:cNvPr>
          <p:cNvSpPr>
            <a:spLocks noGrp="1"/>
          </p:cNvSpPr>
          <p:nvPr>
            <p:ph type="title"/>
          </p:nvPr>
        </p:nvSpPr>
        <p:spPr/>
        <p:txBody>
          <a:bodyPr/>
          <a:lstStyle/>
          <a:p>
            <a:r>
              <a:rPr lang="fr-CA" dirty="0"/>
              <a:t>Fonction </a:t>
            </a:r>
            <a:r>
              <a:rPr lang="fr-CA" dirty="0" err="1">
                <a:solidFill>
                  <a:srgbClr val="00B050"/>
                </a:solidFill>
              </a:rPr>
              <a:t>exexit</a:t>
            </a:r>
            <a:endParaRPr lang="fr-CA" dirty="0">
              <a:solidFill>
                <a:srgbClr val="00B050"/>
              </a:solidFill>
            </a:endParaRPr>
          </a:p>
        </p:txBody>
      </p:sp>
      <p:sp>
        <p:nvSpPr>
          <p:cNvPr id="3" name="Espace réservé du numéro de diapositive 2">
            <a:extLst>
              <a:ext uri="{FF2B5EF4-FFF2-40B4-BE49-F238E27FC236}">
                <a16:creationId xmlns:a16="http://schemas.microsoft.com/office/drawing/2014/main" id="{28F4E07B-B0EC-43F7-8D05-CBADAADAD02B}"/>
              </a:ext>
            </a:extLst>
          </p:cNvPr>
          <p:cNvSpPr>
            <a:spLocks noGrp="1"/>
          </p:cNvSpPr>
          <p:nvPr>
            <p:ph type="sldNum" sz="quarter" idx="12"/>
          </p:nvPr>
        </p:nvSpPr>
        <p:spPr/>
        <p:txBody>
          <a:bodyPr/>
          <a:lstStyle/>
          <a:p>
            <a:fld id="{CF4668DC-857F-487D-BFFA-8C0CA5037977}" type="slidenum">
              <a:rPr lang="fr-BE" smtClean="0"/>
              <a:t>10</a:t>
            </a:fld>
            <a:endParaRPr lang="fr-BE"/>
          </a:p>
        </p:txBody>
      </p:sp>
      <p:sp>
        <p:nvSpPr>
          <p:cNvPr id="4" name="Espace réservé du contenu 3">
            <a:extLst>
              <a:ext uri="{FF2B5EF4-FFF2-40B4-BE49-F238E27FC236}">
                <a16:creationId xmlns:a16="http://schemas.microsoft.com/office/drawing/2014/main" id="{CAA31A36-E07F-4FD1-9492-ED5B357114D4}"/>
              </a:ext>
            </a:extLst>
          </p:cNvPr>
          <p:cNvSpPr>
            <a:spLocks noGrp="1"/>
          </p:cNvSpPr>
          <p:nvPr>
            <p:ph sz="quarter" idx="1"/>
          </p:nvPr>
        </p:nvSpPr>
        <p:spPr>
          <a:xfrm>
            <a:off x="1219200" y="1447800"/>
            <a:ext cx="10363200" cy="1693168"/>
          </a:xfrm>
        </p:spPr>
        <p:txBody>
          <a:bodyPr/>
          <a:lstStyle/>
          <a:p>
            <a:r>
              <a:rPr lang="fr-CA" dirty="0"/>
              <a:t>Dans ce script (ou dans un module séparé), définissez la fonction suivante:</a:t>
            </a:r>
          </a:p>
          <a:p>
            <a:pPr lvl="1"/>
            <a:r>
              <a:rPr lang="fr-CA" dirty="0"/>
              <a:t>Ce type de fonction est appelé </a:t>
            </a:r>
            <a:r>
              <a:rPr lang="fr-CA" dirty="0" err="1">
                <a:solidFill>
                  <a:srgbClr val="FFC000"/>
                </a:solidFill>
              </a:rPr>
              <a:t>NoReturn</a:t>
            </a:r>
            <a:r>
              <a:rPr lang="fr-CA" dirty="0"/>
              <a:t>, parce que la fonction ne revient jamais.</a:t>
            </a:r>
          </a:p>
          <a:p>
            <a:pPr lvl="1"/>
            <a:r>
              <a:rPr lang="fr-CA" dirty="0"/>
              <a:t>Changez mes initiales pour les vôtres. </a:t>
            </a:r>
          </a:p>
        </p:txBody>
      </p:sp>
      <p:pic>
        <p:nvPicPr>
          <p:cNvPr id="6" name="Image 5">
            <a:extLst>
              <a:ext uri="{FF2B5EF4-FFF2-40B4-BE49-F238E27FC236}">
                <a16:creationId xmlns:a16="http://schemas.microsoft.com/office/drawing/2014/main" id="{6952EB39-5B40-4C7B-A576-48013377C6DA}"/>
              </a:ext>
            </a:extLst>
          </p:cNvPr>
          <p:cNvPicPr>
            <a:picLocks noChangeAspect="1"/>
          </p:cNvPicPr>
          <p:nvPr/>
        </p:nvPicPr>
        <p:blipFill>
          <a:blip r:embed="rId2"/>
          <a:stretch>
            <a:fillRect/>
          </a:stretch>
        </p:blipFill>
        <p:spPr>
          <a:xfrm>
            <a:off x="2135560" y="3212976"/>
            <a:ext cx="7534562" cy="2736304"/>
          </a:xfrm>
          <a:prstGeom prst="rect">
            <a:avLst/>
          </a:prstGeom>
        </p:spPr>
      </p:pic>
    </p:spTree>
    <p:extLst>
      <p:ext uri="{BB962C8B-B14F-4D97-AF65-F5344CB8AC3E}">
        <p14:creationId xmlns:p14="http://schemas.microsoft.com/office/powerpoint/2010/main" val="2809733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462B97-D533-4012-A6A4-4A032C2F8AB3}"/>
              </a:ext>
            </a:extLst>
          </p:cNvPr>
          <p:cNvSpPr>
            <a:spLocks noGrp="1"/>
          </p:cNvSpPr>
          <p:nvPr>
            <p:ph type="title"/>
          </p:nvPr>
        </p:nvSpPr>
        <p:spPr/>
        <p:txBody>
          <a:bodyPr/>
          <a:lstStyle/>
          <a:p>
            <a:r>
              <a:rPr lang="fr-CA" dirty="0"/>
              <a:t>Fonction </a:t>
            </a:r>
            <a:r>
              <a:rPr lang="fr-CA" dirty="0">
                <a:solidFill>
                  <a:srgbClr val="00B050"/>
                </a:solidFill>
              </a:rPr>
              <a:t>main</a:t>
            </a:r>
          </a:p>
        </p:txBody>
      </p:sp>
      <p:sp>
        <p:nvSpPr>
          <p:cNvPr id="3" name="Espace réservé du numéro de diapositive 2">
            <a:extLst>
              <a:ext uri="{FF2B5EF4-FFF2-40B4-BE49-F238E27FC236}">
                <a16:creationId xmlns:a16="http://schemas.microsoft.com/office/drawing/2014/main" id="{462C62A4-0D5F-46ED-8C83-4B58AFC9F4FF}"/>
              </a:ext>
            </a:extLst>
          </p:cNvPr>
          <p:cNvSpPr>
            <a:spLocks noGrp="1"/>
          </p:cNvSpPr>
          <p:nvPr>
            <p:ph type="sldNum" sz="quarter" idx="12"/>
          </p:nvPr>
        </p:nvSpPr>
        <p:spPr/>
        <p:txBody>
          <a:bodyPr/>
          <a:lstStyle/>
          <a:p>
            <a:fld id="{CF4668DC-857F-487D-BFFA-8C0CA5037977}" type="slidenum">
              <a:rPr lang="fr-BE" smtClean="0"/>
              <a:t>11</a:t>
            </a:fld>
            <a:endParaRPr lang="fr-BE"/>
          </a:p>
        </p:txBody>
      </p:sp>
      <p:sp>
        <p:nvSpPr>
          <p:cNvPr id="4" name="Espace réservé du contenu 3">
            <a:extLst>
              <a:ext uri="{FF2B5EF4-FFF2-40B4-BE49-F238E27FC236}">
                <a16:creationId xmlns:a16="http://schemas.microsoft.com/office/drawing/2014/main" id="{440B4FED-1D1F-4C51-A770-6C8362BC15EE}"/>
              </a:ext>
            </a:extLst>
          </p:cNvPr>
          <p:cNvSpPr>
            <a:spLocks noGrp="1"/>
          </p:cNvSpPr>
          <p:nvPr>
            <p:ph sz="quarter" idx="1"/>
          </p:nvPr>
        </p:nvSpPr>
        <p:spPr>
          <a:xfrm>
            <a:off x="1219200" y="1447800"/>
            <a:ext cx="10363200" cy="901080"/>
          </a:xfrm>
        </p:spPr>
        <p:txBody>
          <a:bodyPr>
            <a:normAutofit lnSpcReduction="10000"/>
          </a:bodyPr>
          <a:lstStyle/>
          <a:p>
            <a:r>
              <a:rPr lang="fr-CA" dirty="0"/>
              <a:t>Définissons ensuite le main suivant.</a:t>
            </a:r>
          </a:p>
          <a:p>
            <a:pPr lvl="1"/>
            <a:r>
              <a:rPr lang="fr-CA" dirty="0"/>
              <a:t>Remplacez votre nom par le mien.</a:t>
            </a:r>
          </a:p>
        </p:txBody>
      </p:sp>
      <p:pic>
        <p:nvPicPr>
          <p:cNvPr id="6" name="Image 5">
            <a:extLst>
              <a:ext uri="{FF2B5EF4-FFF2-40B4-BE49-F238E27FC236}">
                <a16:creationId xmlns:a16="http://schemas.microsoft.com/office/drawing/2014/main" id="{E606C5C8-9561-4E40-8D26-F8DB88B0A4B4}"/>
              </a:ext>
            </a:extLst>
          </p:cNvPr>
          <p:cNvPicPr>
            <a:picLocks noChangeAspect="1"/>
          </p:cNvPicPr>
          <p:nvPr/>
        </p:nvPicPr>
        <p:blipFill>
          <a:blip r:embed="rId2"/>
          <a:stretch>
            <a:fillRect/>
          </a:stretch>
        </p:blipFill>
        <p:spPr>
          <a:xfrm>
            <a:off x="1631504" y="2858391"/>
            <a:ext cx="8504561" cy="3301460"/>
          </a:xfrm>
          <a:prstGeom prst="rect">
            <a:avLst/>
          </a:prstGeom>
        </p:spPr>
      </p:pic>
      <p:sp>
        <p:nvSpPr>
          <p:cNvPr id="7" name="Bulle narrative : rectangle à coins arrondis 6">
            <a:extLst>
              <a:ext uri="{FF2B5EF4-FFF2-40B4-BE49-F238E27FC236}">
                <a16:creationId xmlns:a16="http://schemas.microsoft.com/office/drawing/2014/main" id="{F508FF08-D1FD-4EC3-A2AF-247B767BE646}"/>
              </a:ext>
            </a:extLst>
          </p:cNvPr>
          <p:cNvSpPr/>
          <p:nvPr/>
        </p:nvSpPr>
        <p:spPr>
          <a:xfrm>
            <a:off x="6672064" y="3138241"/>
            <a:ext cx="1440160" cy="1080120"/>
          </a:xfrm>
          <a:prstGeom prst="wedgeRoundRectCallout">
            <a:avLst>
              <a:gd name="adj1" fmla="val -150872"/>
              <a:gd name="adj2" fmla="val -57160"/>
              <a:gd name="adj3" fmla="val 16667"/>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CA" dirty="0"/>
              <a:t>Pour satisfaire </a:t>
            </a:r>
            <a:r>
              <a:rPr lang="fr-CA" dirty="0" err="1"/>
              <a:t>Pycharm</a:t>
            </a:r>
            <a:endParaRPr lang="fr-CA" dirty="0"/>
          </a:p>
        </p:txBody>
      </p:sp>
    </p:spTree>
    <p:extLst>
      <p:ext uri="{BB962C8B-B14F-4D97-AF65-F5344CB8AC3E}">
        <p14:creationId xmlns:p14="http://schemas.microsoft.com/office/powerpoint/2010/main" val="2101516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89E745-35B6-4E69-B5F8-02E57CC2B3F7}"/>
              </a:ext>
            </a:extLst>
          </p:cNvPr>
          <p:cNvSpPr>
            <a:spLocks noGrp="1"/>
          </p:cNvSpPr>
          <p:nvPr>
            <p:ph type="title"/>
          </p:nvPr>
        </p:nvSpPr>
        <p:spPr/>
        <p:txBody>
          <a:bodyPr/>
          <a:lstStyle/>
          <a:p>
            <a:r>
              <a:rPr lang="fr-CA" dirty="0"/>
              <a:t>Fonctionnement </a:t>
            </a:r>
            <a:r>
              <a:rPr lang="fr-CA" dirty="0" err="1">
                <a:solidFill>
                  <a:srgbClr val="92D050"/>
                </a:solidFill>
              </a:rPr>
              <a:t>pyval_unsafe</a:t>
            </a:r>
            <a:endParaRPr lang="fr-CA" dirty="0">
              <a:solidFill>
                <a:srgbClr val="92D050"/>
              </a:solidFill>
            </a:endParaRPr>
          </a:p>
        </p:txBody>
      </p:sp>
      <p:sp>
        <p:nvSpPr>
          <p:cNvPr id="3" name="Espace réservé du numéro de diapositive 2">
            <a:extLst>
              <a:ext uri="{FF2B5EF4-FFF2-40B4-BE49-F238E27FC236}">
                <a16:creationId xmlns:a16="http://schemas.microsoft.com/office/drawing/2014/main" id="{8986AC23-6D94-41EC-B2B5-DEFAB5ED1B2D}"/>
              </a:ext>
            </a:extLst>
          </p:cNvPr>
          <p:cNvSpPr>
            <a:spLocks noGrp="1"/>
          </p:cNvSpPr>
          <p:nvPr>
            <p:ph type="sldNum" sz="quarter" idx="12"/>
          </p:nvPr>
        </p:nvSpPr>
        <p:spPr/>
        <p:txBody>
          <a:bodyPr/>
          <a:lstStyle/>
          <a:p>
            <a:fld id="{CF4668DC-857F-487D-BFFA-8C0CA5037977}" type="slidenum">
              <a:rPr lang="fr-BE" smtClean="0"/>
              <a:t>12</a:t>
            </a:fld>
            <a:endParaRPr lang="fr-BE"/>
          </a:p>
        </p:txBody>
      </p:sp>
      <p:sp>
        <p:nvSpPr>
          <p:cNvPr id="4" name="Espace réservé du contenu 3">
            <a:extLst>
              <a:ext uri="{FF2B5EF4-FFF2-40B4-BE49-F238E27FC236}">
                <a16:creationId xmlns:a16="http://schemas.microsoft.com/office/drawing/2014/main" id="{DF483133-2841-4029-B1D5-1279C14726D4}"/>
              </a:ext>
            </a:extLst>
          </p:cNvPr>
          <p:cNvSpPr>
            <a:spLocks noGrp="1"/>
          </p:cNvSpPr>
          <p:nvPr>
            <p:ph sz="quarter" idx="1"/>
          </p:nvPr>
        </p:nvSpPr>
        <p:spPr>
          <a:xfrm>
            <a:off x="1219200" y="1447800"/>
            <a:ext cx="10363200" cy="901080"/>
          </a:xfrm>
        </p:spPr>
        <p:txBody>
          <a:bodyPr/>
          <a:lstStyle/>
          <a:p>
            <a:r>
              <a:rPr lang="fr-CA" dirty="0"/>
              <a:t>Validez le bon fonctionnement de la commande comme ceci:</a:t>
            </a:r>
          </a:p>
        </p:txBody>
      </p:sp>
      <p:pic>
        <p:nvPicPr>
          <p:cNvPr id="8" name="Image 7">
            <a:extLst>
              <a:ext uri="{FF2B5EF4-FFF2-40B4-BE49-F238E27FC236}">
                <a16:creationId xmlns:a16="http://schemas.microsoft.com/office/drawing/2014/main" id="{15D2EAFE-73DD-493B-B2DB-0ACEF7FCE4B8}"/>
              </a:ext>
            </a:extLst>
          </p:cNvPr>
          <p:cNvPicPr>
            <a:picLocks noChangeAspect="1"/>
          </p:cNvPicPr>
          <p:nvPr/>
        </p:nvPicPr>
        <p:blipFill>
          <a:blip r:embed="rId2"/>
          <a:stretch>
            <a:fillRect/>
          </a:stretch>
        </p:blipFill>
        <p:spPr>
          <a:xfrm>
            <a:off x="2495600" y="2204863"/>
            <a:ext cx="6912768" cy="3934795"/>
          </a:xfrm>
          <a:prstGeom prst="rect">
            <a:avLst/>
          </a:prstGeom>
        </p:spPr>
      </p:pic>
    </p:spTree>
    <p:extLst>
      <p:ext uri="{BB962C8B-B14F-4D97-AF65-F5344CB8AC3E}">
        <p14:creationId xmlns:p14="http://schemas.microsoft.com/office/powerpoint/2010/main" val="1272857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89E745-35B6-4E69-B5F8-02E57CC2B3F7}"/>
              </a:ext>
            </a:extLst>
          </p:cNvPr>
          <p:cNvSpPr>
            <a:spLocks noGrp="1"/>
          </p:cNvSpPr>
          <p:nvPr>
            <p:ph type="title"/>
          </p:nvPr>
        </p:nvSpPr>
        <p:spPr/>
        <p:txBody>
          <a:bodyPr/>
          <a:lstStyle/>
          <a:p>
            <a:r>
              <a:rPr lang="fr-CA" dirty="0"/>
              <a:t>1.1 – Fonctionnement </a:t>
            </a:r>
            <a:r>
              <a:rPr lang="fr-CA" dirty="0" err="1">
                <a:solidFill>
                  <a:srgbClr val="92D050"/>
                </a:solidFill>
              </a:rPr>
              <a:t>pyval_unsafe</a:t>
            </a:r>
            <a:endParaRPr lang="fr-CA" dirty="0">
              <a:solidFill>
                <a:srgbClr val="92D050"/>
              </a:solidFill>
            </a:endParaRPr>
          </a:p>
        </p:txBody>
      </p:sp>
      <p:sp>
        <p:nvSpPr>
          <p:cNvPr id="3" name="Espace réservé du numéro de diapositive 2">
            <a:extLst>
              <a:ext uri="{FF2B5EF4-FFF2-40B4-BE49-F238E27FC236}">
                <a16:creationId xmlns:a16="http://schemas.microsoft.com/office/drawing/2014/main" id="{8986AC23-6D94-41EC-B2B5-DEFAB5ED1B2D}"/>
              </a:ext>
            </a:extLst>
          </p:cNvPr>
          <p:cNvSpPr>
            <a:spLocks noGrp="1"/>
          </p:cNvSpPr>
          <p:nvPr>
            <p:ph type="sldNum" sz="quarter" idx="12"/>
          </p:nvPr>
        </p:nvSpPr>
        <p:spPr/>
        <p:txBody>
          <a:bodyPr/>
          <a:lstStyle/>
          <a:p>
            <a:fld id="{CF4668DC-857F-487D-BFFA-8C0CA5037977}" type="slidenum">
              <a:rPr lang="fr-BE" smtClean="0"/>
              <a:t>13</a:t>
            </a:fld>
            <a:endParaRPr lang="fr-BE"/>
          </a:p>
        </p:txBody>
      </p:sp>
      <p:sp>
        <p:nvSpPr>
          <p:cNvPr id="8" name="Rectangle 7">
            <a:extLst>
              <a:ext uri="{FF2B5EF4-FFF2-40B4-BE49-F238E27FC236}">
                <a16:creationId xmlns:a16="http://schemas.microsoft.com/office/drawing/2014/main" id="{70E5F773-716B-417B-96E1-41DE7284B399}"/>
              </a:ext>
            </a:extLst>
          </p:cNvPr>
          <p:cNvSpPr/>
          <p:nvPr/>
        </p:nvSpPr>
        <p:spPr>
          <a:xfrm>
            <a:off x="1487488" y="1700808"/>
            <a:ext cx="9577064" cy="453650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saisie comme à la diapo précédente.</a:t>
            </a:r>
          </a:p>
        </p:txBody>
      </p:sp>
      <p:pic>
        <p:nvPicPr>
          <p:cNvPr id="4" name="Picture 3">
            <a:extLst>
              <a:ext uri="{FF2B5EF4-FFF2-40B4-BE49-F238E27FC236}">
                <a16:creationId xmlns:a16="http://schemas.microsoft.com/office/drawing/2014/main" id="{13795DAE-A229-45C7-BA9D-2C38FE703E8A}"/>
              </a:ext>
            </a:extLst>
          </p:cNvPr>
          <p:cNvPicPr>
            <a:picLocks noChangeAspect="1"/>
          </p:cNvPicPr>
          <p:nvPr/>
        </p:nvPicPr>
        <p:blipFill>
          <a:blip r:embed="rId2"/>
          <a:stretch>
            <a:fillRect/>
          </a:stretch>
        </p:blipFill>
        <p:spPr>
          <a:xfrm>
            <a:off x="2207568" y="1916832"/>
            <a:ext cx="7575019" cy="4104456"/>
          </a:xfrm>
          <a:prstGeom prst="rect">
            <a:avLst/>
          </a:prstGeom>
        </p:spPr>
      </p:pic>
    </p:spTree>
    <p:extLst>
      <p:ext uri="{BB962C8B-B14F-4D97-AF65-F5344CB8AC3E}">
        <p14:creationId xmlns:p14="http://schemas.microsoft.com/office/powerpoint/2010/main" val="3318874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A9F46F-6593-4BE1-B563-7ECA9ED5C09E}"/>
              </a:ext>
            </a:extLst>
          </p:cNvPr>
          <p:cNvSpPr>
            <a:spLocks noGrp="1"/>
          </p:cNvSpPr>
          <p:nvPr>
            <p:ph type="title"/>
          </p:nvPr>
        </p:nvSpPr>
        <p:spPr/>
        <p:txBody>
          <a:bodyPr/>
          <a:lstStyle/>
          <a:p>
            <a:r>
              <a:rPr lang="fr-CA" dirty="0"/>
              <a:t>Versionnez</a:t>
            </a:r>
          </a:p>
        </p:txBody>
      </p:sp>
      <p:sp>
        <p:nvSpPr>
          <p:cNvPr id="3" name="Espace réservé du numéro de diapositive 2">
            <a:extLst>
              <a:ext uri="{FF2B5EF4-FFF2-40B4-BE49-F238E27FC236}">
                <a16:creationId xmlns:a16="http://schemas.microsoft.com/office/drawing/2014/main" id="{101FC07E-A669-429D-9211-5B3774887E12}"/>
              </a:ext>
            </a:extLst>
          </p:cNvPr>
          <p:cNvSpPr>
            <a:spLocks noGrp="1"/>
          </p:cNvSpPr>
          <p:nvPr>
            <p:ph type="sldNum" sz="quarter" idx="12"/>
          </p:nvPr>
        </p:nvSpPr>
        <p:spPr/>
        <p:txBody>
          <a:bodyPr/>
          <a:lstStyle/>
          <a:p>
            <a:fld id="{CF4668DC-857F-487D-BFFA-8C0CA5037977}" type="slidenum">
              <a:rPr lang="fr-BE" smtClean="0"/>
              <a:t>14</a:t>
            </a:fld>
            <a:endParaRPr lang="fr-BE"/>
          </a:p>
        </p:txBody>
      </p:sp>
      <p:pic>
        <p:nvPicPr>
          <p:cNvPr id="1026" name="Picture 2" descr="Basic Git commands explained - DEV">
            <a:extLst>
              <a:ext uri="{FF2B5EF4-FFF2-40B4-BE49-F238E27FC236}">
                <a16:creationId xmlns:a16="http://schemas.microsoft.com/office/drawing/2014/main" id="{BACDE717-507E-465F-A709-58519FC9F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480" y="1776273"/>
            <a:ext cx="9525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557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97BCCBE4-C621-4AD3-A874-E9ABCB635880}"/>
              </a:ext>
            </a:extLst>
          </p:cNvPr>
          <p:cNvSpPr>
            <a:spLocks noGrp="1"/>
          </p:cNvSpPr>
          <p:nvPr>
            <p:ph type="subTitle" idx="1"/>
          </p:nvPr>
        </p:nvSpPr>
        <p:spPr/>
        <p:txBody>
          <a:bodyPr/>
          <a:lstStyle/>
          <a:p>
            <a:r>
              <a:rPr lang="fr-CA" dirty="0"/>
              <a:t>Évaluation sécuritaire</a:t>
            </a:r>
          </a:p>
          <a:p>
            <a:endParaRPr lang="fr-CA" dirty="0">
              <a:solidFill>
                <a:srgbClr val="00B050"/>
              </a:solidFill>
            </a:endParaRPr>
          </a:p>
          <a:p>
            <a:r>
              <a:rPr lang="fr-CA" dirty="0">
                <a:solidFill>
                  <a:schemeClr val="accent6"/>
                </a:solidFill>
              </a:rPr>
              <a:t>~15 min</a:t>
            </a:r>
          </a:p>
        </p:txBody>
      </p:sp>
      <p:sp>
        <p:nvSpPr>
          <p:cNvPr id="3" name="Espace réservé du numéro de diapositive 2">
            <a:extLst>
              <a:ext uri="{FF2B5EF4-FFF2-40B4-BE49-F238E27FC236}">
                <a16:creationId xmlns:a16="http://schemas.microsoft.com/office/drawing/2014/main" id="{625D0999-644A-4B3E-BAA1-FD67D25A18B6}"/>
              </a:ext>
            </a:extLst>
          </p:cNvPr>
          <p:cNvSpPr>
            <a:spLocks noGrp="1"/>
          </p:cNvSpPr>
          <p:nvPr>
            <p:ph type="sldNum" sz="quarter" idx="12"/>
          </p:nvPr>
        </p:nvSpPr>
        <p:spPr/>
        <p:txBody>
          <a:bodyPr/>
          <a:lstStyle/>
          <a:p>
            <a:fld id="{CF4668DC-857F-487D-BFFA-8C0CA5037977}" type="slidenum">
              <a:rPr lang="fr-BE" smtClean="0"/>
              <a:t>15</a:t>
            </a:fld>
            <a:endParaRPr lang="fr-BE"/>
          </a:p>
        </p:txBody>
      </p:sp>
      <p:sp>
        <p:nvSpPr>
          <p:cNvPr id="5" name="Titre 4">
            <a:extLst>
              <a:ext uri="{FF2B5EF4-FFF2-40B4-BE49-F238E27FC236}">
                <a16:creationId xmlns:a16="http://schemas.microsoft.com/office/drawing/2014/main" id="{3358AC09-8DA3-48B7-A63E-CCFCC0F4B1BC}"/>
              </a:ext>
            </a:extLst>
          </p:cNvPr>
          <p:cNvSpPr>
            <a:spLocks noGrp="1"/>
          </p:cNvSpPr>
          <p:nvPr>
            <p:ph type="ctrTitle"/>
          </p:nvPr>
        </p:nvSpPr>
        <p:spPr/>
        <p:txBody>
          <a:bodyPr/>
          <a:lstStyle/>
          <a:p>
            <a:r>
              <a:rPr lang="fr-CA" dirty="0"/>
              <a:t>2 – </a:t>
            </a:r>
            <a:r>
              <a:rPr lang="fr-CA" dirty="0" err="1"/>
              <a:t>Pyval</a:t>
            </a:r>
            <a:r>
              <a:rPr lang="fr-CA" dirty="0"/>
              <a:t> Safe</a:t>
            </a:r>
          </a:p>
        </p:txBody>
      </p:sp>
    </p:spTree>
    <p:extLst>
      <p:ext uri="{BB962C8B-B14F-4D97-AF65-F5344CB8AC3E}">
        <p14:creationId xmlns:p14="http://schemas.microsoft.com/office/powerpoint/2010/main" val="1317597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DDB89E-35CF-4679-B7E5-A2457751DAE2}"/>
              </a:ext>
            </a:extLst>
          </p:cNvPr>
          <p:cNvSpPr>
            <a:spLocks noGrp="1"/>
          </p:cNvSpPr>
          <p:nvPr>
            <p:ph type="title"/>
          </p:nvPr>
        </p:nvSpPr>
        <p:spPr/>
        <p:txBody>
          <a:bodyPr/>
          <a:lstStyle/>
          <a:p>
            <a:r>
              <a:rPr lang="fr-CA" dirty="0"/>
              <a:t>Module </a:t>
            </a:r>
            <a:r>
              <a:rPr lang="fr-CA" dirty="0" err="1">
                <a:solidFill>
                  <a:srgbClr val="92D050"/>
                </a:solidFill>
              </a:rPr>
              <a:t>m_safe_eval</a:t>
            </a:r>
            <a:endParaRPr lang="fr-CA" dirty="0">
              <a:solidFill>
                <a:srgbClr val="92D050"/>
              </a:solidFill>
            </a:endParaRPr>
          </a:p>
        </p:txBody>
      </p:sp>
      <p:sp>
        <p:nvSpPr>
          <p:cNvPr id="3" name="Espace réservé du numéro de diapositive 2">
            <a:extLst>
              <a:ext uri="{FF2B5EF4-FFF2-40B4-BE49-F238E27FC236}">
                <a16:creationId xmlns:a16="http://schemas.microsoft.com/office/drawing/2014/main" id="{5AE936B0-B97A-47C1-8D95-D8142FE4C5E8}"/>
              </a:ext>
            </a:extLst>
          </p:cNvPr>
          <p:cNvSpPr>
            <a:spLocks noGrp="1"/>
          </p:cNvSpPr>
          <p:nvPr>
            <p:ph type="sldNum" sz="quarter" idx="12"/>
          </p:nvPr>
        </p:nvSpPr>
        <p:spPr/>
        <p:txBody>
          <a:bodyPr/>
          <a:lstStyle/>
          <a:p>
            <a:fld id="{CF4668DC-857F-487D-BFFA-8C0CA5037977}" type="slidenum">
              <a:rPr lang="fr-BE" smtClean="0"/>
              <a:t>16</a:t>
            </a:fld>
            <a:endParaRPr lang="fr-BE"/>
          </a:p>
        </p:txBody>
      </p:sp>
      <p:sp>
        <p:nvSpPr>
          <p:cNvPr id="4" name="Espace réservé du contenu 3">
            <a:extLst>
              <a:ext uri="{FF2B5EF4-FFF2-40B4-BE49-F238E27FC236}">
                <a16:creationId xmlns:a16="http://schemas.microsoft.com/office/drawing/2014/main" id="{1749B474-B9DD-4234-BF48-D78921B3AEB7}"/>
              </a:ext>
            </a:extLst>
          </p:cNvPr>
          <p:cNvSpPr>
            <a:spLocks noGrp="1"/>
          </p:cNvSpPr>
          <p:nvPr>
            <p:ph sz="quarter" idx="1"/>
          </p:nvPr>
        </p:nvSpPr>
        <p:spPr>
          <a:xfrm>
            <a:off x="1219200" y="1447800"/>
            <a:ext cx="10363200" cy="1621160"/>
          </a:xfrm>
        </p:spPr>
        <p:txBody>
          <a:bodyPr/>
          <a:lstStyle/>
          <a:p>
            <a:r>
              <a:rPr lang="fr-CA" dirty="0"/>
              <a:t>Un module est un fichier de code Python qui ne contient pas de main. </a:t>
            </a:r>
          </a:p>
          <a:p>
            <a:r>
              <a:rPr lang="fr-CA" dirty="0"/>
              <a:t>Définissez le nouveau module suivant:</a:t>
            </a:r>
          </a:p>
          <a:p>
            <a:pPr lvl="1"/>
            <a:r>
              <a:rPr lang="fr-CA" dirty="0"/>
              <a:t>NB: Aucun shebang nécessaire.</a:t>
            </a:r>
          </a:p>
        </p:txBody>
      </p:sp>
      <p:pic>
        <p:nvPicPr>
          <p:cNvPr id="8" name="Image 7">
            <a:extLst>
              <a:ext uri="{FF2B5EF4-FFF2-40B4-BE49-F238E27FC236}">
                <a16:creationId xmlns:a16="http://schemas.microsoft.com/office/drawing/2014/main" id="{EFC8C3C2-E311-4BCB-8AE1-2431BDC7E03B}"/>
              </a:ext>
            </a:extLst>
          </p:cNvPr>
          <p:cNvPicPr>
            <a:picLocks noChangeAspect="1"/>
          </p:cNvPicPr>
          <p:nvPr/>
        </p:nvPicPr>
        <p:blipFill>
          <a:blip r:embed="rId2"/>
          <a:stretch>
            <a:fillRect/>
          </a:stretch>
        </p:blipFill>
        <p:spPr>
          <a:xfrm>
            <a:off x="2063552" y="3356992"/>
            <a:ext cx="6903271" cy="2951981"/>
          </a:xfrm>
          <a:prstGeom prst="rect">
            <a:avLst/>
          </a:prstGeom>
        </p:spPr>
      </p:pic>
    </p:spTree>
    <p:extLst>
      <p:ext uri="{BB962C8B-B14F-4D97-AF65-F5344CB8AC3E}">
        <p14:creationId xmlns:p14="http://schemas.microsoft.com/office/powerpoint/2010/main" val="4142863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FC379E-D426-4A95-A3A8-A02B39588219}"/>
              </a:ext>
            </a:extLst>
          </p:cNvPr>
          <p:cNvSpPr>
            <a:spLocks noGrp="1"/>
          </p:cNvSpPr>
          <p:nvPr>
            <p:ph type="title"/>
          </p:nvPr>
        </p:nvSpPr>
        <p:spPr/>
        <p:txBody>
          <a:bodyPr/>
          <a:lstStyle/>
          <a:p>
            <a:r>
              <a:rPr lang="fr-CA" dirty="0"/>
              <a:t>SAFE_GLOBALS</a:t>
            </a:r>
          </a:p>
        </p:txBody>
      </p:sp>
      <p:sp>
        <p:nvSpPr>
          <p:cNvPr id="3" name="Espace réservé du numéro de diapositive 2">
            <a:extLst>
              <a:ext uri="{FF2B5EF4-FFF2-40B4-BE49-F238E27FC236}">
                <a16:creationId xmlns:a16="http://schemas.microsoft.com/office/drawing/2014/main" id="{9A6B5550-AE26-488E-9D9C-014FEBDE2B45}"/>
              </a:ext>
            </a:extLst>
          </p:cNvPr>
          <p:cNvSpPr>
            <a:spLocks noGrp="1"/>
          </p:cNvSpPr>
          <p:nvPr>
            <p:ph type="sldNum" sz="quarter" idx="12"/>
          </p:nvPr>
        </p:nvSpPr>
        <p:spPr/>
        <p:txBody>
          <a:bodyPr/>
          <a:lstStyle/>
          <a:p>
            <a:fld id="{CF4668DC-857F-487D-BFFA-8C0CA5037977}" type="slidenum">
              <a:rPr lang="fr-BE" smtClean="0"/>
              <a:t>17</a:t>
            </a:fld>
            <a:endParaRPr lang="fr-BE"/>
          </a:p>
        </p:txBody>
      </p:sp>
      <p:sp>
        <p:nvSpPr>
          <p:cNvPr id="4" name="Espace réservé du contenu 3">
            <a:extLst>
              <a:ext uri="{FF2B5EF4-FFF2-40B4-BE49-F238E27FC236}">
                <a16:creationId xmlns:a16="http://schemas.microsoft.com/office/drawing/2014/main" id="{49D4E7E8-B808-42CC-9F23-AC43DAC955A8}"/>
              </a:ext>
            </a:extLst>
          </p:cNvPr>
          <p:cNvSpPr>
            <a:spLocks noGrp="1"/>
          </p:cNvSpPr>
          <p:nvPr>
            <p:ph sz="quarter" idx="1"/>
          </p:nvPr>
        </p:nvSpPr>
        <p:spPr>
          <a:xfrm>
            <a:off x="1219200" y="1447800"/>
            <a:ext cx="10363200" cy="973088"/>
          </a:xfrm>
        </p:spPr>
        <p:txBody>
          <a:bodyPr/>
          <a:lstStyle/>
          <a:p>
            <a:r>
              <a:rPr lang="fr-CA" dirty="0"/>
              <a:t>Ajoutez ensuite la définition suivante d’un environnement global et sécuritaire.</a:t>
            </a:r>
          </a:p>
        </p:txBody>
      </p:sp>
      <p:pic>
        <p:nvPicPr>
          <p:cNvPr id="6" name="Image 5">
            <a:extLst>
              <a:ext uri="{FF2B5EF4-FFF2-40B4-BE49-F238E27FC236}">
                <a16:creationId xmlns:a16="http://schemas.microsoft.com/office/drawing/2014/main" id="{A2F4E9D3-6C4F-427F-9C79-0A88F15739EF}"/>
              </a:ext>
            </a:extLst>
          </p:cNvPr>
          <p:cNvPicPr>
            <a:picLocks noChangeAspect="1"/>
          </p:cNvPicPr>
          <p:nvPr/>
        </p:nvPicPr>
        <p:blipFill>
          <a:blip r:embed="rId2"/>
          <a:stretch>
            <a:fillRect/>
          </a:stretch>
        </p:blipFill>
        <p:spPr>
          <a:xfrm>
            <a:off x="2711624" y="2373557"/>
            <a:ext cx="6195727" cy="2927651"/>
          </a:xfrm>
          <a:prstGeom prst="rect">
            <a:avLst/>
          </a:prstGeom>
        </p:spPr>
      </p:pic>
    </p:spTree>
    <p:extLst>
      <p:ext uri="{BB962C8B-B14F-4D97-AF65-F5344CB8AC3E}">
        <p14:creationId xmlns:p14="http://schemas.microsoft.com/office/powerpoint/2010/main" val="1424048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D5D8AA-D507-4738-BFD4-F086A180E076}"/>
              </a:ext>
            </a:extLst>
          </p:cNvPr>
          <p:cNvSpPr>
            <a:spLocks noGrp="1"/>
          </p:cNvSpPr>
          <p:nvPr>
            <p:ph type="title"/>
          </p:nvPr>
        </p:nvSpPr>
        <p:spPr/>
        <p:txBody>
          <a:bodyPr/>
          <a:lstStyle/>
          <a:p>
            <a:r>
              <a:rPr lang="fr-CA" dirty="0"/>
              <a:t>Fonction </a:t>
            </a:r>
            <a:r>
              <a:rPr lang="fr-CA" dirty="0" err="1">
                <a:solidFill>
                  <a:srgbClr val="92D050"/>
                </a:solidFill>
              </a:rPr>
              <a:t>safe_eval</a:t>
            </a:r>
            <a:endParaRPr lang="fr-CA" dirty="0">
              <a:solidFill>
                <a:srgbClr val="92D050"/>
              </a:solidFill>
            </a:endParaRPr>
          </a:p>
        </p:txBody>
      </p:sp>
      <p:sp>
        <p:nvSpPr>
          <p:cNvPr id="3" name="Espace réservé du numéro de diapositive 2">
            <a:extLst>
              <a:ext uri="{FF2B5EF4-FFF2-40B4-BE49-F238E27FC236}">
                <a16:creationId xmlns:a16="http://schemas.microsoft.com/office/drawing/2014/main" id="{455E4F81-D8D0-47DA-ABE9-FC01739FB781}"/>
              </a:ext>
            </a:extLst>
          </p:cNvPr>
          <p:cNvSpPr>
            <a:spLocks noGrp="1"/>
          </p:cNvSpPr>
          <p:nvPr>
            <p:ph type="sldNum" sz="quarter" idx="12"/>
          </p:nvPr>
        </p:nvSpPr>
        <p:spPr/>
        <p:txBody>
          <a:bodyPr/>
          <a:lstStyle/>
          <a:p>
            <a:fld id="{CF4668DC-857F-487D-BFFA-8C0CA5037977}" type="slidenum">
              <a:rPr lang="fr-BE" smtClean="0"/>
              <a:t>18</a:t>
            </a:fld>
            <a:endParaRPr lang="fr-BE"/>
          </a:p>
        </p:txBody>
      </p:sp>
      <p:sp>
        <p:nvSpPr>
          <p:cNvPr id="4" name="Espace réservé du contenu 3">
            <a:extLst>
              <a:ext uri="{FF2B5EF4-FFF2-40B4-BE49-F238E27FC236}">
                <a16:creationId xmlns:a16="http://schemas.microsoft.com/office/drawing/2014/main" id="{8CB58204-E120-4877-AFE4-8E6BB3C305C9}"/>
              </a:ext>
            </a:extLst>
          </p:cNvPr>
          <p:cNvSpPr>
            <a:spLocks noGrp="1"/>
          </p:cNvSpPr>
          <p:nvPr>
            <p:ph sz="quarter" idx="1"/>
          </p:nvPr>
        </p:nvSpPr>
        <p:spPr>
          <a:xfrm>
            <a:off x="1219200" y="1447800"/>
            <a:ext cx="10363200" cy="1333128"/>
          </a:xfrm>
        </p:spPr>
        <p:txBody>
          <a:bodyPr/>
          <a:lstStyle/>
          <a:p>
            <a:r>
              <a:rPr lang="fr-CA" dirty="0"/>
              <a:t>Ajoutez enfin les définitions suivantes:</a:t>
            </a:r>
          </a:p>
          <a:p>
            <a:pPr lvl="1"/>
            <a:r>
              <a:rPr lang="fr-CA" dirty="0"/>
              <a:t>Notez que </a:t>
            </a:r>
            <a:r>
              <a:rPr lang="fr-CA" dirty="0" err="1"/>
              <a:t>safe_eval</a:t>
            </a:r>
            <a:r>
              <a:rPr lang="fr-CA" dirty="0"/>
              <a:t> est un DIRO (</a:t>
            </a:r>
            <a:r>
              <a:rPr lang="fr-CA" i="1" dirty="0">
                <a:hlinkClick r:id="rId2"/>
              </a:rPr>
              <a:t>drop in replacement </a:t>
            </a:r>
            <a:r>
              <a:rPr lang="fr-CA" i="1" dirty="0" err="1">
                <a:hlinkClick r:id="rId2"/>
              </a:rPr>
              <a:t>object</a:t>
            </a:r>
            <a:r>
              <a:rPr lang="fr-CA" dirty="0"/>
              <a:t>).</a:t>
            </a:r>
          </a:p>
          <a:p>
            <a:pPr lvl="1"/>
            <a:r>
              <a:rPr lang="fr-CA" dirty="0"/>
              <a:t>Aussi, </a:t>
            </a:r>
            <a:r>
              <a:rPr lang="fr-CA" dirty="0" err="1"/>
              <a:t>safe_eval</a:t>
            </a:r>
            <a:r>
              <a:rPr lang="fr-CA" dirty="0"/>
              <a:t> peut retourner n’importe quoi.</a:t>
            </a:r>
          </a:p>
        </p:txBody>
      </p:sp>
      <p:pic>
        <p:nvPicPr>
          <p:cNvPr id="6" name="Image 5">
            <a:extLst>
              <a:ext uri="{FF2B5EF4-FFF2-40B4-BE49-F238E27FC236}">
                <a16:creationId xmlns:a16="http://schemas.microsoft.com/office/drawing/2014/main" id="{5B54B15A-4558-4BB9-932A-6FA8223A3597}"/>
              </a:ext>
            </a:extLst>
          </p:cNvPr>
          <p:cNvPicPr>
            <a:picLocks noChangeAspect="1"/>
          </p:cNvPicPr>
          <p:nvPr/>
        </p:nvPicPr>
        <p:blipFill>
          <a:blip r:embed="rId3"/>
          <a:stretch>
            <a:fillRect/>
          </a:stretch>
        </p:blipFill>
        <p:spPr>
          <a:xfrm>
            <a:off x="1189747" y="3259460"/>
            <a:ext cx="10129050" cy="2545804"/>
          </a:xfrm>
          <a:prstGeom prst="rect">
            <a:avLst/>
          </a:prstGeom>
        </p:spPr>
      </p:pic>
    </p:spTree>
    <p:extLst>
      <p:ext uri="{BB962C8B-B14F-4D97-AF65-F5344CB8AC3E}">
        <p14:creationId xmlns:p14="http://schemas.microsoft.com/office/powerpoint/2010/main" val="1052165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BF20B-DB1C-4BD1-98DC-1E224C9EA450}"/>
              </a:ext>
            </a:extLst>
          </p:cNvPr>
          <p:cNvSpPr>
            <a:spLocks noGrp="1"/>
          </p:cNvSpPr>
          <p:nvPr>
            <p:ph type="title"/>
          </p:nvPr>
        </p:nvSpPr>
        <p:spPr/>
        <p:txBody>
          <a:bodyPr/>
          <a:lstStyle/>
          <a:p>
            <a:r>
              <a:rPr lang="fr-CA" dirty="0"/>
              <a:t>DIRO</a:t>
            </a:r>
          </a:p>
        </p:txBody>
      </p:sp>
      <p:sp>
        <p:nvSpPr>
          <p:cNvPr id="3" name="Espace réservé du numéro de diapositive 2">
            <a:extLst>
              <a:ext uri="{FF2B5EF4-FFF2-40B4-BE49-F238E27FC236}">
                <a16:creationId xmlns:a16="http://schemas.microsoft.com/office/drawing/2014/main" id="{A71E44CC-BDD0-43F3-A8F1-843728A294C2}"/>
              </a:ext>
            </a:extLst>
          </p:cNvPr>
          <p:cNvSpPr>
            <a:spLocks noGrp="1"/>
          </p:cNvSpPr>
          <p:nvPr>
            <p:ph type="sldNum" sz="quarter" idx="12"/>
          </p:nvPr>
        </p:nvSpPr>
        <p:spPr/>
        <p:txBody>
          <a:bodyPr/>
          <a:lstStyle/>
          <a:p>
            <a:fld id="{CF4668DC-857F-487D-BFFA-8C0CA5037977}" type="slidenum">
              <a:rPr lang="fr-BE" smtClean="0"/>
              <a:t>19</a:t>
            </a:fld>
            <a:endParaRPr lang="fr-BE"/>
          </a:p>
        </p:txBody>
      </p:sp>
      <p:sp>
        <p:nvSpPr>
          <p:cNvPr id="4" name="Espace réservé du contenu 3">
            <a:extLst>
              <a:ext uri="{FF2B5EF4-FFF2-40B4-BE49-F238E27FC236}">
                <a16:creationId xmlns:a16="http://schemas.microsoft.com/office/drawing/2014/main" id="{7D67DD4A-AFC8-4943-BA59-37A348C52AE7}"/>
              </a:ext>
            </a:extLst>
          </p:cNvPr>
          <p:cNvSpPr>
            <a:spLocks noGrp="1"/>
          </p:cNvSpPr>
          <p:nvPr>
            <p:ph sz="quarter" idx="1"/>
          </p:nvPr>
        </p:nvSpPr>
        <p:spPr>
          <a:xfrm>
            <a:off x="1219200" y="1447800"/>
            <a:ext cx="4876800" cy="4572000"/>
          </a:xfrm>
        </p:spPr>
        <p:txBody>
          <a:bodyPr>
            <a:normAutofit fontScale="92500" lnSpcReduction="20000"/>
          </a:bodyPr>
          <a:lstStyle/>
          <a:p>
            <a:r>
              <a:rPr lang="fr-CA" dirty="0"/>
              <a:t>Pour être un DIRO, un objet doit fournir les mêmes fonctionnalités et possiblement plus que l’objet d’origine. </a:t>
            </a:r>
          </a:p>
          <a:p>
            <a:endParaRPr lang="fr-CA" dirty="0"/>
          </a:p>
          <a:p>
            <a:r>
              <a:rPr lang="fr-CA" dirty="0"/>
              <a:t>Un DIRO peut être substitué dans le code en remplacement d’une fonction, d’une classe ou d’un module existant.</a:t>
            </a:r>
          </a:p>
          <a:p>
            <a:endParaRPr lang="fr-CA" dirty="0"/>
          </a:p>
          <a:p>
            <a:r>
              <a:rPr lang="fr-CA" dirty="0"/>
              <a:t>Dans le cas d’une fonction, les arguments doivent être les mêmes et dans les mêmes positions, avec possiblement des arguments facultatifs additionnels.  </a:t>
            </a:r>
          </a:p>
        </p:txBody>
      </p:sp>
      <p:pic>
        <p:nvPicPr>
          <p:cNvPr id="6" name="Image 5">
            <a:extLst>
              <a:ext uri="{FF2B5EF4-FFF2-40B4-BE49-F238E27FC236}">
                <a16:creationId xmlns:a16="http://schemas.microsoft.com/office/drawing/2014/main" id="{3EE17E04-9C4A-40E1-B7ED-DCEBEF7B40E4}"/>
              </a:ext>
            </a:extLst>
          </p:cNvPr>
          <p:cNvPicPr>
            <a:picLocks noChangeAspect="1"/>
          </p:cNvPicPr>
          <p:nvPr/>
        </p:nvPicPr>
        <p:blipFill>
          <a:blip r:embed="rId2"/>
          <a:stretch>
            <a:fillRect/>
          </a:stretch>
        </p:blipFill>
        <p:spPr>
          <a:xfrm>
            <a:off x="6431668" y="1700808"/>
            <a:ext cx="5316591" cy="936104"/>
          </a:xfrm>
          <a:prstGeom prst="rect">
            <a:avLst/>
          </a:prstGeom>
        </p:spPr>
      </p:pic>
      <p:pic>
        <p:nvPicPr>
          <p:cNvPr id="8" name="Image 7">
            <a:extLst>
              <a:ext uri="{FF2B5EF4-FFF2-40B4-BE49-F238E27FC236}">
                <a16:creationId xmlns:a16="http://schemas.microsoft.com/office/drawing/2014/main" id="{70C0304F-693F-4923-9D11-A8ADFAF381E8}"/>
              </a:ext>
            </a:extLst>
          </p:cNvPr>
          <p:cNvPicPr>
            <a:picLocks noChangeAspect="1"/>
          </p:cNvPicPr>
          <p:nvPr/>
        </p:nvPicPr>
        <p:blipFill>
          <a:blip r:embed="rId3"/>
          <a:stretch>
            <a:fillRect/>
          </a:stretch>
        </p:blipFill>
        <p:spPr>
          <a:xfrm>
            <a:off x="6431668" y="3212976"/>
            <a:ext cx="5272680" cy="1152128"/>
          </a:xfrm>
          <a:prstGeom prst="rect">
            <a:avLst/>
          </a:prstGeom>
        </p:spPr>
      </p:pic>
      <p:sp>
        <p:nvSpPr>
          <p:cNvPr id="9" name="Parchemin : horizontal 8">
            <a:extLst>
              <a:ext uri="{FF2B5EF4-FFF2-40B4-BE49-F238E27FC236}">
                <a16:creationId xmlns:a16="http://schemas.microsoft.com/office/drawing/2014/main" id="{21D8199A-A67A-4884-9956-56D680831AAA}"/>
              </a:ext>
            </a:extLst>
          </p:cNvPr>
          <p:cNvSpPr/>
          <p:nvPr/>
        </p:nvSpPr>
        <p:spPr>
          <a:xfrm>
            <a:off x="6833774" y="4725144"/>
            <a:ext cx="4104456" cy="158417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Pas tout à fait identique, mais presque…</a:t>
            </a:r>
          </a:p>
        </p:txBody>
      </p:sp>
    </p:spTree>
    <p:extLst>
      <p:ext uri="{BB962C8B-B14F-4D97-AF65-F5344CB8AC3E}">
        <p14:creationId xmlns:p14="http://schemas.microsoft.com/office/powerpoint/2010/main" val="340974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245D54-6F02-4643-B60E-5C9F5A34CDFE}"/>
              </a:ext>
            </a:extLst>
          </p:cNvPr>
          <p:cNvSpPr>
            <a:spLocks noGrp="1"/>
          </p:cNvSpPr>
          <p:nvPr>
            <p:ph type="title"/>
          </p:nvPr>
        </p:nvSpPr>
        <p:spPr/>
        <p:txBody>
          <a:bodyPr/>
          <a:lstStyle/>
          <a:p>
            <a:r>
              <a:rPr lang="fr-CA" dirty="0" err="1"/>
              <a:t>Pyval</a:t>
            </a:r>
            <a:r>
              <a:rPr lang="fr-CA" dirty="0"/>
              <a:t> : rappel</a:t>
            </a:r>
          </a:p>
        </p:txBody>
      </p:sp>
      <p:sp>
        <p:nvSpPr>
          <p:cNvPr id="3" name="Espace réservé du contenu 2">
            <a:extLst>
              <a:ext uri="{FF2B5EF4-FFF2-40B4-BE49-F238E27FC236}">
                <a16:creationId xmlns:a16="http://schemas.microsoft.com/office/drawing/2014/main" id="{AD59137E-A0B4-471F-B1BF-E3A70C5095BE}"/>
              </a:ext>
            </a:extLst>
          </p:cNvPr>
          <p:cNvSpPr>
            <a:spLocks noGrp="1"/>
          </p:cNvSpPr>
          <p:nvPr>
            <p:ph idx="1"/>
          </p:nvPr>
        </p:nvSpPr>
        <p:spPr>
          <a:xfrm>
            <a:off x="1219200" y="1447800"/>
            <a:ext cx="9845352" cy="4572000"/>
          </a:xfrm>
        </p:spPr>
        <p:txBody>
          <a:bodyPr>
            <a:normAutofit/>
          </a:bodyPr>
          <a:lstStyle/>
          <a:p>
            <a:endParaRPr lang="fr-CA" dirty="0"/>
          </a:p>
          <a:p>
            <a:r>
              <a:rPr lang="fr-CA" dirty="0"/>
              <a:t>On se rappellera que le script </a:t>
            </a:r>
            <a:r>
              <a:rPr lang="fr-CA" dirty="0" err="1">
                <a:solidFill>
                  <a:srgbClr val="92D050"/>
                </a:solidFill>
              </a:rPr>
              <a:t>pyval</a:t>
            </a:r>
            <a:r>
              <a:rPr lang="fr-CA" dirty="0"/>
              <a:t> permet d’évaluer des expressions écrites en langage Python passées en argument. </a:t>
            </a:r>
          </a:p>
          <a:p>
            <a:endParaRPr lang="fr-CA" dirty="0"/>
          </a:p>
          <a:p>
            <a:r>
              <a:rPr lang="fr-CA" dirty="0"/>
              <a:t>Dans sa version de base, ce script est insécure face à un utilisateur mal intentionné, parce qu’il permet d’exécuter n’importe quoi.</a:t>
            </a:r>
          </a:p>
          <a:p>
            <a:endParaRPr lang="fr-CA" dirty="0"/>
          </a:p>
          <a:p>
            <a:r>
              <a:rPr lang="fr-CA" dirty="0"/>
              <a:t>Nous avons donc développé par la suite une version quasi-sécuritaire qui limite les possibilités en ce qui a trait aux expressions possibles.</a:t>
            </a:r>
          </a:p>
          <a:p>
            <a:endParaRPr lang="fr-CA" dirty="0"/>
          </a:p>
          <a:p>
            <a:pPr lvl="1"/>
            <a:endParaRPr lang="fr-CA" dirty="0"/>
          </a:p>
          <a:p>
            <a:endParaRPr lang="fr-CA" dirty="0"/>
          </a:p>
          <a:p>
            <a:endParaRPr lang="fr-CA" dirty="0"/>
          </a:p>
        </p:txBody>
      </p:sp>
      <p:sp>
        <p:nvSpPr>
          <p:cNvPr id="4" name="Espace réservé du numéro de diapositive 3">
            <a:extLst>
              <a:ext uri="{FF2B5EF4-FFF2-40B4-BE49-F238E27FC236}">
                <a16:creationId xmlns:a16="http://schemas.microsoft.com/office/drawing/2014/main" id="{C6360DD7-2632-4BE4-A56E-0E0D02DC0D67}"/>
              </a:ext>
            </a:extLst>
          </p:cNvPr>
          <p:cNvSpPr>
            <a:spLocks noGrp="1"/>
          </p:cNvSpPr>
          <p:nvPr>
            <p:ph type="sldNum" sz="quarter" idx="12"/>
          </p:nvPr>
        </p:nvSpPr>
        <p:spPr/>
        <p:txBody>
          <a:bodyPr/>
          <a:lstStyle/>
          <a:p>
            <a:fld id="{CF4668DC-857F-487D-BFFA-8C0CA5037977}" type="slidenum">
              <a:rPr lang="fr-BE" smtClean="0"/>
              <a:t>2</a:t>
            </a:fld>
            <a:endParaRPr lang="fr-BE"/>
          </a:p>
        </p:txBody>
      </p:sp>
      <p:pic>
        <p:nvPicPr>
          <p:cNvPr id="8" name="Image 7">
            <a:extLst>
              <a:ext uri="{FF2B5EF4-FFF2-40B4-BE49-F238E27FC236}">
                <a16:creationId xmlns:a16="http://schemas.microsoft.com/office/drawing/2014/main" id="{0C36A486-91B2-4A1E-B893-EE55EF2B7FA2}"/>
              </a:ext>
            </a:extLst>
          </p:cNvPr>
          <p:cNvPicPr>
            <a:picLocks noChangeAspect="1"/>
          </p:cNvPicPr>
          <p:nvPr/>
        </p:nvPicPr>
        <p:blipFill>
          <a:blip r:embed="rId2"/>
          <a:stretch>
            <a:fillRect/>
          </a:stretch>
        </p:blipFill>
        <p:spPr>
          <a:xfrm>
            <a:off x="7104112" y="687263"/>
            <a:ext cx="3215693" cy="745456"/>
          </a:xfrm>
          <a:prstGeom prst="rect">
            <a:avLst/>
          </a:prstGeom>
        </p:spPr>
      </p:pic>
    </p:spTree>
    <p:extLst>
      <p:ext uri="{BB962C8B-B14F-4D97-AF65-F5344CB8AC3E}">
        <p14:creationId xmlns:p14="http://schemas.microsoft.com/office/powerpoint/2010/main" val="3510477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4C7949-ED55-4601-ACC8-139EAC9E051A}"/>
              </a:ext>
            </a:extLst>
          </p:cNvPr>
          <p:cNvSpPr>
            <a:spLocks noGrp="1"/>
          </p:cNvSpPr>
          <p:nvPr>
            <p:ph type="title"/>
          </p:nvPr>
        </p:nvSpPr>
        <p:spPr/>
        <p:txBody>
          <a:bodyPr/>
          <a:lstStyle/>
          <a:p>
            <a:r>
              <a:rPr lang="fr-CA" dirty="0"/>
              <a:t>Script </a:t>
            </a:r>
            <a:r>
              <a:rPr lang="fr-CA" dirty="0" err="1">
                <a:solidFill>
                  <a:srgbClr val="92D050"/>
                </a:solidFill>
              </a:rPr>
              <a:t>pyval_safe</a:t>
            </a:r>
            <a:endParaRPr lang="fr-CA" dirty="0">
              <a:solidFill>
                <a:srgbClr val="92D050"/>
              </a:solidFill>
            </a:endParaRPr>
          </a:p>
        </p:txBody>
      </p:sp>
      <p:sp>
        <p:nvSpPr>
          <p:cNvPr id="3" name="Espace réservé du numéro de diapositive 2">
            <a:extLst>
              <a:ext uri="{FF2B5EF4-FFF2-40B4-BE49-F238E27FC236}">
                <a16:creationId xmlns:a16="http://schemas.microsoft.com/office/drawing/2014/main" id="{E758EB9F-4863-4ACD-8E5B-294187C061EA}"/>
              </a:ext>
            </a:extLst>
          </p:cNvPr>
          <p:cNvSpPr>
            <a:spLocks noGrp="1"/>
          </p:cNvSpPr>
          <p:nvPr>
            <p:ph type="sldNum" sz="quarter" idx="12"/>
          </p:nvPr>
        </p:nvSpPr>
        <p:spPr/>
        <p:txBody>
          <a:bodyPr/>
          <a:lstStyle/>
          <a:p>
            <a:fld id="{CF4668DC-857F-487D-BFFA-8C0CA5037977}" type="slidenum">
              <a:rPr lang="fr-BE" smtClean="0"/>
              <a:t>20</a:t>
            </a:fld>
            <a:endParaRPr lang="fr-BE"/>
          </a:p>
        </p:txBody>
      </p:sp>
      <p:sp>
        <p:nvSpPr>
          <p:cNvPr id="4" name="Espace réservé du contenu 3">
            <a:extLst>
              <a:ext uri="{FF2B5EF4-FFF2-40B4-BE49-F238E27FC236}">
                <a16:creationId xmlns:a16="http://schemas.microsoft.com/office/drawing/2014/main" id="{ADB91E2F-2154-4588-80EE-1DEE8B903739}"/>
              </a:ext>
            </a:extLst>
          </p:cNvPr>
          <p:cNvSpPr>
            <a:spLocks noGrp="1"/>
          </p:cNvSpPr>
          <p:nvPr>
            <p:ph sz="quarter" idx="1"/>
          </p:nvPr>
        </p:nvSpPr>
        <p:spPr>
          <a:xfrm>
            <a:off x="1219200" y="1447800"/>
            <a:ext cx="10363200" cy="1765176"/>
          </a:xfrm>
        </p:spPr>
        <p:txBody>
          <a:bodyPr/>
          <a:lstStyle/>
          <a:p>
            <a:r>
              <a:rPr lang="fr-CA" dirty="0"/>
              <a:t>On va définir maintenant notre script </a:t>
            </a:r>
            <a:r>
              <a:rPr lang="fr-CA" dirty="0" err="1">
                <a:solidFill>
                  <a:srgbClr val="92D050"/>
                </a:solidFill>
              </a:rPr>
              <a:t>pyval_safe</a:t>
            </a:r>
            <a:r>
              <a:rPr lang="fr-CA" dirty="0"/>
              <a:t>. Notez que ce script est un copier-coller de </a:t>
            </a:r>
            <a:r>
              <a:rPr lang="fr-CA" dirty="0" err="1">
                <a:solidFill>
                  <a:srgbClr val="92D050"/>
                </a:solidFill>
              </a:rPr>
              <a:t>pyval_unsafe</a:t>
            </a:r>
            <a:r>
              <a:rPr lang="fr-CA" dirty="0"/>
              <a:t>, sauf pour ce qui est de la ligne 12 où on utilise le DIRO pour </a:t>
            </a:r>
            <a:r>
              <a:rPr lang="fr-CA" dirty="0" err="1"/>
              <a:t>eval</a:t>
            </a:r>
            <a:r>
              <a:rPr lang="fr-CA" dirty="0"/>
              <a:t>. La fonction main est rigoureusement identique.</a:t>
            </a:r>
          </a:p>
        </p:txBody>
      </p:sp>
      <p:pic>
        <p:nvPicPr>
          <p:cNvPr id="6" name="Image 5">
            <a:extLst>
              <a:ext uri="{FF2B5EF4-FFF2-40B4-BE49-F238E27FC236}">
                <a16:creationId xmlns:a16="http://schemas.microsoft.com/office/drawing/2014/main" id="{609F83FD-4F62-4181-9479-B9BD1DA4689E}"/>
              </a:ext>
            </a:extLst>
          </p:cNvPr>
          <p:cNvPicPr>
            <a:picLocks noChangeAspect="1"/>
          </p:cNvPicPr>
          <p:nvPr/>
        </p:nvPicPr>
        <p:blipFill>
          <a:blip r:embed="rId2"/>
          <a:stretch>
            <a:fillRect/>
          </a:stretch>
        </p:blipFill>
        <p:spPr>
          <a:xfrm>
            <a:off x="1929511" y="3429000"/>
            <a:ext cx="8332978" cy="2952328"/>
          </a:xfrm>
          <a:prstGeom prst="rect">
            <a:avLst/>
          </a:prstGeom>
        </p:spPr>
      </p:pic>
      <p:sp>
        <p:nvSpPr>
          <p:cNvPr id="7" name="Bulle narrative : rectangle à coins arrondis 6">
            <a:extLst>
              <a:ext uri="{FF2B5EF4-FFF2-40B4-BE49-F238E27FC236}">
                <a16:creationId xmlns:a16="http://schemas.microsoft.com/office/drawing/2014/main" id="{E4C4ABA6-59A2-4984-9C21-62E660928F71}"/>
              </a:ext>
            </a:extLst>
          </p:cNvPr>
          <p:cNvSpPr/>
          <p:nvPr/>
        </p:nvSpPr>
        <p:spPr>
          <a:xfrm>
            <a:off x="8616280" y="3767282"/>
            <a:ext cx="1440160" cy="1080120"/>
          </a:xfrm>
          <a:prstGeom prst="wedgeRoundRectCallout">
            <a:avLst>
              <a:gd name="adj1" fmla="val -111189"/>
              <a:gd name="adj2" fmla="val -67742"/>
              <a:gd name="adj3" fmla="val 16667"/>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CA" dirty="0"/>
              <a:t>Pour satisfaire </a:t>
            </a:r>
            <a:r>
              <a:rPr lang="fr-CA" dirty="0" err="1"/>
              <a:t>Pycharm</a:t>
            </a:r>
            <a:endParaRPr lang="fr-CA" dirty="0"/>
          </a:p>
        </p:txBody>
      </p:sp>
    </p:spTree>
    <p:extLst>
      <p:ext uri="{BB962C8B-B14F-4D97-AF65-F5344CB8AC3E}">
        <p14:creationId xmlns:p14="http://schemas.microsoft.com/office/powerpoint/2010/main" val="3552663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780F11-8581-4BA1-BD98-8F7FA73249BE}"/>
              </a:ext>
            </a:extLst>
          </p:cNvPr>
          <p:cNvSpPr>
            <a:spLocks noGrp="1"/>
          </p:cNvSpPr>
          <p:nvPr>
            <p:ph type="title"/>
          </p:nvPr>
        </p:nvSpPr>
        <p:spPr/>
        <p:txBody>
          <a:bodyPr/>
          <a:lstStyle/>
          <a:p>
            <a:r>
              <a:rPr lang="fr-CA" dirty="0"/>
              <a:t>2.1 – Fonctionnement </a:t>
            </a:r>
            <a:r>
              <a:rPr lang="fr-CA" dirty="0" err="1">
                <a:solidFill>
                  <a:srgbClr val="92D050"/>
                </a:solidFill>
              </a:rPr>
              <a:t>pyval_safe</a:t>
            </a:r>
            <a:endParaRPr lang="fr-CA" dirty="0">
              <a:solidFill>
                <a:srgbClr val="92D050"/>
              </a:solidFill>
            </a:endParaRPr>
          </a:p>
        </p:txBody>
      </p:sp>
      <p:sp>
        <p:nvSpPr>
          <p:cNvPr id="3" name="Espace réservé du numéro de diapositive 2">
            <a:extLst>
              <a:ext uri="{FF2B5EF4-FFF2-40B4-BE49-F238E27FC236}">
                <a16:creationId xmlns:a16="http://schemas.microsoft.com/office/drawing/2014/main" id="{A3FF14B4-243D-46E7-9B3F-C6EAE9AB3C85}"/>
              </a:ext>
            </a:extLst>
          </p:cNvPr>
          <p:cNvSpPr>
            <a:spLocks noGrp="1"/>
          </p:cNvSpPr>
          <p:nvPr>
            <p:ph type="sldNum" sz="quarter" idx="12"/>
          </p:nvPr>
        </p:nvSpPr>
        <p:spPr/>
        <p:txBody>
          <a:bodyPr/>
          <a:lstStyle/>
          <a:p>
            <a:fld id="{CF4668DC-857F-487D-BFFA-8C0CA5037977}" type="slidenum">
              <a:rPr lang="fr-BE" smtClean="0"/>
              <a:t>21</a:t>
            </a:fld>
            <a:endParaRPr lang="fr-BE"/>
          </a:p>
        </p:txBody>
      </p:sp>
      <p:sp>
        <p:nvSpPr>
          <p:cNvPr id="4" name="Espace réservé du contenu 3">
            <a:extLst>
              <a:ext uri="{FF2B5EF4-FFF2-40B4-BE49-F238E27FC236}">
                <a16:creationId xmlns:a16="http://schemas.microsoft.com/office/drawing/2014/main" id="{5346BE92-75DF-43EC-B592-238311E6E5A1}"/>
              </a:ext>
            </a:extLst>
          </p:cNvPr>
          <p:cNvSpPr>
            <a:spLocks noGrp="1"/>
          </p:cNvSpPr>
          <p:nvPr>
            <p:ph sz="quarter" idx="1"/>
          </p:nvPr>
        </p:nvSpPr>
        <p:spPr>
          <a:xfrm>
            <a:off x="1219200" y="1447800"/>
            <a:ext cx="2428528" cy="4572000"/>
          </a:xfrm>
        </p:spPr>
        <p:txBody>
          <a:bodyPr/>
          <a:lstStyle/>
          <a:p>
            <a:r>
              <a:rPr lang="fr-CA" dirty="0"/>
              <a:t>Testez le fonctionnement de la commande.</a:t>
            </a:r>
          </a:p>
        </p:txBody>
      </p:sp>
      <p:pic>
        <p:nvPicPr>
          <p:cNvPr id="6" name="Image 5">
            <a:extLst>
              <a:ext uri="{FF2B5EF4-FFF2-40B4-BE49-F238E27FC236}">
                <a16:creationId xmlns:a16="http://schemas.microsoft.com/office/drawing/2014/main" id="{CDF7EF93-D348-477E-9EE4-CBE22D911385}"/>
              </a:ext>
            </a:extLst>
          </p:cNvPr>
          <p:cNvPicPr>
            <a:picLocks noChangeAspect="1"/>
          </p:cNvPicPr>
          <p:nvPr/>
        </p:nvPicPr>
        <p:blipFill>
          <a:blip r:embed="rId2"/>
          <a:stretch>
            <a:fillRect/>
          </a:stretch>
        </p:blipFill>
        <p:spPr>
          <a:xfrm>
            <a:off x="4943872" y="1752600"/>
            <a:ext cx="5962650" cy="1981200"/>
          </a:xfrm>
          <a:prstGeom prst="rect">
            <a:avLst/>
          </a:prstGeom>
        </p:spPr>
      </p:pic>
      <p:sp>
        <p:nvSpPr>
          <p:cNvPr id="7" name="Rectangle 6">
            <a:extLst>
              <a:ext uri="{FF2B5EF4-FFF2-40B4-BE49-F238E27FC236}">
                <a16:creationId xmlns:a16="http://schemas.microsoft.com/office/drawing/2014/main" id="{D2DFB3AF-F7FE-4641-82A5-2E8152A5631E}"/>
              </a:ext>
            </a:extLst>
          </p:cNvPr>
          <p:cNvSpPr/>
          <p:nvPr/>
        </p:nvSpPr>
        <p:spPr>
          <a:xfrm>
            <a:off x="4295800" y="4005064"/>
            <a:ext cx="7128792" cy="252028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saisie, comme ci-dessus</a:t>
            </a:r>
          </a:p>
        </p:txBody>
      </p:sp>
      <p:pic>
        <p:nvPicPr>
          <p:cNvPr id="5" name="Picture 4">
            <a:extLst>
              <a:ext uri="{FF2B5EF4-FFF2-40B4-BE49-F238E27FC236}">
                <a16:creationId xmlns:a16="http://schemas.microsoft.com/office/drawing/2014/main" id="{E0802542-0E6F-44DD-908F-AEF4E407EBBF}"/>
              </a:ext>
            </a:extLst>
          </p:cNvPr>
          <p:cNvPicPr>
            <a:picLocks noChangeAspect="1"/>
          </p:cNvPicPr>
          <p:nvPr/>
        </p:nvPicPr>
        <p:blipFill>
          <a:blip r:embed="rId3"/>
          <a:stretch>
            <a:fillRect/>
          </a:stretch>
        </p:blipFill>
        <p:spPr>
          <a:xfrm>
            <a:off x="5068144" y="4076484"/>
            <a:ext cx="5904656" cy="2159898"/>
          </a:xfrm>
          <a:prstGeom prst="rect">
            <a:avLst/>
          </a:prstGeom>
        </p:spPr>
      </p:pic>
    </p:spTree>
    <p:extLst>
      <p:ext uri="{BB962C8B-B14F-4D97-AF65-F5344CB8AC3E}">
        <p14:creationId xmlns:p14="http://schemas.microsoft.com/office/powerpoint/2010/main" val="2962220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A9F46F-6593-4BE1-B563-7ECA9ED5C09E}"/>
              </a:ext>
            </a:extLst>
          </p:cNvPr>
          <p:cNvSpPr>
            <a:spLocks noGrp="1"/>
          </p:cNvSpPr>
          <p:nvPr>
            <p:ph type="title"/>
          </p:nvPr>
        </p:nvSpPr>
        <p:spPr/>
        <p:txBody>
          <a:bodyPr/>
          <a:lstStyle/>
          <a:p>
            <a:r>
              <a:rPr lang="fr-CA" dirty="0"/>
              <a:t>Versionnez</a:t>
            </a:r>
          </a:p>
        </p:txBody>
      </p:sp>
      <p:sp>
        <p:nvSpPr>
          <p:cNvPr id="3" name="Espace réservé du numéro de diapositive 2">
            <a:extLst>
              <a:ext uri="{FF2B5EF4-FFF2-40B4-BE49-F238E27FC236}">
                <a16:creationId xmlns:a16="http://schemas.microsoft.com/office/drawing/2014/main" id="{101FC07E-A669-429D-9211-5B3774887E12}"/>
              </a:ext>
            </a:extLst>
          </p:cNvPr>
          <p:cNvSpPr>
            <a:spLocks noGrp="1"/>
          </p:cNvSpPr>
          <p:nvPr>
            <p:ph type="sldNum" sz="quarter" idx="12"/>
          </p:nvPr>
        </p:nvSpPr>
        <p:spPr/>
        <p:txBody>
          <a:bodyPr/>
          <a:lstStyle/>
          <a:p>
            <a:fld id="{CF4668DC-857F-487D-BFFA-8C0CA5037977}" type="slidenum">
              <a:rPr lang="fr-BE" smtClean="0"/>
              <a:t>22</a:t>
            </a:fld>
            <a:endParaRPr lang="fr-BE"/>
          </a:p>
        </p:txBody>
      </p:sp>
      <p:pic>
        <p:nvPicPr>
          <p:cNvPr id="1026" name="Picture 2" descr="Basic Git commands explained - DEV">
            <a:extLst>
              <a:ext uri="{FF2B5EF4-FFF2-40B4-BE49-F238E27FC236}">
                <a16:creationId xmlns:a16="http://schemas.microsoft.com/office/drawing/2014/main" id="{BACDE717-507E-465F-A709-58519FC9F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480" y="1776273"/>
            <a:ext cx="9525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642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97BCCBE4-C621-4AD3-A874-E9ABCB635880}"/>
              </a:ext>
            </a:extLst>
          </p:cNvPr>
          <p:cNvSpPr>
            <a:spLocks noGrp="1"/>
          </p:cNvSpPr>
          <p:nvPr>
            <p:ph type="subTitle" idx="1"/>
          </p:nvPr>
        </p:nvSpPr>
        <p:spPr/>
        <p:txBody>
          <a:bodyPr/>
          <a:lstStyle/>
          <a:p>
            <a:r>
              <a:rPr lang="fr-CA" dirty="0"/>
              <a:t>Comment minuter la durée d’une commande</a:t>
            </a:r>
          </a:p>
          <a:p>
            <a:endParaRPr lang="fr-CA" dirty="0">
              <a:solidFill>
                <a:srgbClr val="00B050"/>
              </a:solidFill>
            </a:endParaRPr>
          </a:p>
          <a:p>
            <a:r>
              <a:rPr lang="fr-CA" dirty="0">
                <a:solidFill>
                  <a:schemeClr val="accent6"/>
                </a:solidFill>
              </a:rPr>
              <a:t>~15 min</a:t>
            </a:r>
          </a:p>
        </p:txBody>
      </p:sp>
      <p:sp>
        <p:nvSpPr>
          <p:cNvPr id="3" name="Espace réservé du numéro de diapositive 2">
            <a:extLst>
              <a:ext uri="{FF2B5EF4-FFF2-40B4-BE49-F238E27FC236}">
                <a16:creationId xmlns:a16="http://schemas.microsoft.com/office/drawing/2014/main" id="{625D0999-644A-4B3E-BAA1-FD67D25A18B6}"/>
              </a:ext>
            </a:extLst>
          </p:cNvPr>
          <p:cNvSpPr>
            <a:spLocks noGrp="1"/>
          </p:cNvSpPr>
          <p:nvPr>
            <p:ph type="sldNum" sz="quarter" idx="12"/>
          </p:nvPr>
        </p:nvSpPr>
        <p:spPr/>
        <p:txBody>
          <a:bodyPr/>
          <a:lstStyle/>
          <a:p>
            <a:fld id="{CF4668DC-857F-487D-BFFA-8C0CA5037977}" type="slidenum">
              <a:rPr lang="fr-BE" smtClean="0"/>
              <a:t>23</a:t>
            </a:fld>
            <a:endParaRPr lang="fr-BE"/>
          </a:p>
        </p:txBody>
      </p:sp>
      <p:sp>
        <p:nvSpPr>
          <p:cNvPr id="5" name="Titre 4">
            <a:extLst>
              <a:ext uri="{FF2B5EF4-FFF2-40B4-BE49-F238E27FC236}">
                <a16:creationId xmlns:a16="http://schemas.microsoft.com/office/drawing/2014/main" id="{3358AC09-8DA3-48B7-A63E-CCFCC0F4B1BC}"/>
              </a:ext>
            </a:extLst>
          </p:cNvPr>
          <p:cNvSpPr>
            <a:spLocks noGrp="1"/>
          </p:cNvSpPr>
          <p:nvPr>
            <p:ph type="ctrTitle"/>
          </p:nvPr>
        </p:nvSpPr>
        <p:spPr/>
        <p:txBody>
          <a:bodyPr/>
          <a:lstStyle/>
          <a:p>
            <a:r>
              <a:rPr lang="fr-CA" dirty="0"/>
              <a:t>3 – </a:t>
            </a:r>
            <a:r>
              <a:rPr lang="fr-CA" dirty="0" err="1"/>
              <a:t>Pyval</a:t>
            </a:r>
            <a:r>
              <a:rPr lang="fr-CA" dirty="0"/>
              <a:t> </a:t>
            </a:r>
            <a:r>
              <a:rPr lang="fr-CA" dirty="0" err="1"/>
              <a:t>timed</a:t>
            </a:r>
            <a:endParaRPr lang="fr-CA" dirty="0"/>
          </a:p>
        </p:txBody>
      </p:sp>
    </p:spTree>
    <p:extLst>
      <p:ext uri="{BB962C8B-B14F-4D97-AF65-F5344CB8AC3E}">
        <p14:creationId xmlns:p14="http://schemas.microsoft.com/office/powerpoint/2010/main" val="2144055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0A451F-576A-456A-8DD3-8D4591A8B78E}"/>
              </a:ext>
            </a:extLst>
          </p:cNvPr>
          <p:cNvSpPr>
            <a:spLocks noGrp="1"/>
          </p:cNvSpPr>
          <p:nvPr>
            <p:ph type="title"/>
          </p:nvPr>
        </p:nvSpPr>
        <p:spPr/>
        <p:txBody>
          <a:bodyPr/>
          <a:lstStyle/>
          <a:p>
            <a:r>
              <a:rPr lang="fr-CA" dirty="0"/>
              <a:t>La commande </a:t>
            </a:r>
            <a:r>
              <a:rPr lang="fr-CA" dirty="0" err="1"/>
              <a:t>bash</a:t>
            </a:r>
            <a:r>
              <a:rPr lang="fr-CA" dirty="0"/>
              <a:t> </a:t>
            </a:r>
            <a:r>
              <a:rPr lang="fr-CA" dirty="0">
                <a:solidFill>
                  <a:srgbClr val="00B050"/>
                </a:solidFill>
              </a:rPr>
              <a:t>time</a:t>
            </a:r>
          </a:p>
        </p:txBody>
      </p:sp>
      <p:sp>
        <p:nvSpPr>
          <p:cNvPr id="3" name="Espace réservé du numéro de diapositive 2">
            <a:extLst>
              <a:ext uri="{FF2B5EF4-FFF2-40B4-BE49-F238E27FC236}">
                <a16:creationId xmlns:a16="http://schemas.microsoft.com/office/drawing/2014/main" id="{4157E5BE-87C5-4594-8845-5E02350B3152}"/>
              </a:ext>
            </a:extLst>
          </p:cNvPr>
          <p:cNvSpPr>
            <a:spLocks noGrp="1"/>
          </p:cNvSpPr>
          <p:nvPr>
            <p:ph type="sldNum" sz="quarter" idx="12"/>
          </p:nvPr>
        </p:nvSpPr>
        <p:spPr/>
        <p:txBody>
          <a:bodyPr/>
          <a:lstStyle/>
          <a:p>
            <a:fld id="{CF4668DC-857F-487D-BFFA-8C0CA5037977}" type="slidenum">
              <a:rPr lang="fr-BE" smtClean="0"/>
              <a:t>24</a:t>
            </a:fld>
            <a:endParaRPr lang="fr-BE"/>
          </a:p>
        </p:txBody>
      </p:sp>
      <p:sp>
        <p:nvSpPr>
          <p:cNvPr id="4" name="Espace réservé du contenu 3">
            <a:extLst>
              <a:ext uri="{FF2B5EF4-FFF2-40B4-BE49-F238E27FC236}">
                <a16:creationId xmlns:a16="http://schemas.microsoft.com/office/drawing/2014/main" id="{13B8F68B-3524-433D-863A-9DF5C8CE2226}"/>
              </a:ext>
            </a:extLst>
          </p:cNvPr>
          <p:cNvSpPr>
            <a:spLocks noGrp="1"/>
          </p:cNvSpPr>
          <p:nvPr>
            <p:ph sz="quarter" idx="1"/>
          </p:nvPr>
        </p:nvSpPr>
        <p:spPr>
          <a:xfrm>
            <a:off x="1219200" y="1447800"/>
            <a:ext cx="5308848" cy="4572000"/>
          </a:xfrm>
        </p:spPr>
        <p:txBody>
          <a:bodyPr>
            <a:normAutofit fontScale="92500" lnSpcReduction="10000"/>
          </a:bodyPr>
          <a:lstStyle/>
          <a:p>
            <a:endParaRPr lang="fr-CA" dirty="0"/>
          </a:p>
          <a:p>
            <a:r>
              <a:rPr lang="fr-CA" dirty="0"/>
              <a:t>Dans Bash, il existe un utilitaire très intéressant appelé </a:t>
            </a:r>
            <a:r>
              <a:rPr lang="fr-CA" dirty="0">
                <a:solidFill>
                  <a:srgbClr val="00B050"/>
                </a:solidFill>
              </a:rPr>
              <a:t>time</a:t>
            </a:r>
            <a:r>
              <a:rPr lang="fr-CA" dirty="0"/>
              <a:t> qui permet de mesurer la durée d’exécution d’une commande.</a:t>
            </a:r>
          </a:p>
          <a:p>
            <a:endParaRPr lang="fr-CA" dirty="0"/>
          </a:p>
          <a:p>
            <a:r>
              <a:rPr lang="fr-CA" dirty="0"/>
              <a:t>Il y a trois données:</a:t>
            </a:r>
          </a:p>
          <a:p>
            <a:pPr lvl="1"/>
            <a:r>
              <a:rPr lang="fr-CA" dirty="0">
                <a:solidFill>
                  <a:srgbClr val="FFC000"/>
                </a:solidFill>
              </a:rPr>
              <a:t>Real</a:t>
            </a:r>
            <a:r>
              <a:rPr lang="fr-CA" dirty="0"/>
              <a:t>: durée de la commande</a:t>
            </a:r>
          </a:p>
          <a:p>
            <a:pPr lvl="1"/>
            <a:r>
              <a:rPr lang="fr-CA" dirty="0">
                <a:solidFill>
                  <a:srgbClr val="FFC000"/>
                </a:solidFill>
              </a:rPr>
              <a:t>User</a:t>
            </a:r>
            <a:r>
              <a:rPr lang="fr-CA" dirty="0"/>
              <a:t>: temps CPU consacré à exécuter du code utilisateur</a:t>
            </a:r>
          </a:p>
          <a:p>
            <a:pPr lvl="1"/>
            <a:r>
              <a:rPr lang="fr-CA" dirty="0">
                <a:solidFill>
                  <a:srgbClr val="FFC000"/>
                </a:solidFill>
              </a:rPr>
              <a:t>Sys</a:t>
            </a:r>
            <a:r>
              <a:rPr lang="fr-CA" dirty="0"/>
              <a:t>: temps CPU consacré à exécuter du code système (dans le noyau)</a:t>
            </a:r>
          </a:p>
        </p:txBody>
      </p:sp>
      <p:pic>
        <p:nvPicPr>
          <p:cNvPr id="8" name="Image 7">
            <a:extLst>
              <a:ext uri="{FF2B5EF4-FFF2-40B4-BE49-F238E27FC236}">
                <a16:creationId xmlns:a16="http://schemas.microsoft.com/office/drawing/2014/main" id="{8CE150CC-A7C0-4BBC-BE0A-D1942AF3DDAF}"/>
              </a:ext>
            </a:extLst>
          </p:cNvPr>
          <p:cNvPicPr>
            <a:picLocks noChangeAspect="1"/>
          </p:cNvPicPr>
          <p:nvPr/>
        </p:nvPicPr>
        <p:blipFill>
          <a:blip r:embed="rId2"/>
          <a:stretch>
            <a:fillRect/>
          </a:stretch>
        </p:blipFill>
        <p:spPr>
          <a:xfrm>
            <a:off x="7784186" y="1988840"/>
            <a:ext cx="3143250" cy="2647950"/>
          </a:xfrm>
          <a:prstGeom prst="rect">
            <a:avLst/>
          </a:prstGeom>
        </p:spPr>
      </p:pic>
    </p:spTree>
    <p:extLst>
      <p:ext uri="{BB962C8B-B14F-4D97-AF65-F5344CB8AC3E}">
        <p14:creationId xmlns:p14="http://schemas.microsoft.com/office/powerpoint/2010/main" val="2467232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2DFF3D-9B5E-4DCF-BCE3-85559D359C25}"/>
              </a:ext>
            </a:extLst>
          </p:cNvPr>
          <p:cNvSpPr>
            <a:spLocks noGrp="1"/>
          </p:cNvSpPr>
          <p:nvPr>
            <p:ph type="title"/>
          </p:nvPr>
        </p:nvSpPr>
        <p:spPr/>
        <p:txBody>
          <a:bodyPr/>
          <a:lstStyle/>
          <a:p>
            <a:r>
              <a:rPr lang="fr-CA" dirty="0"/>
              <a:t>Fonctionnement </a:t>
            </a:r>
            <a:r>
              <a:rPr lang="fr-CA" dirty="0">
                <a:solidFill>
                  <a:srgbClr val="00B050"/>
                </a:solidFill>
              </a:rPr>
              <a:t>time</a:t>
            </a:r>
          </a:p>
        </p:txBody>
      </p:sp>
      <p:sp>
        <p:nvSpPr>
          <p:cNvPr id="3" name="Espace réservé du numéro de diapositive 2">
            <a:extLst>
              <a:ext uri="{FF2B5EF4-FFF2-40B4-BE49-F238E27FC236}">
                <a16:creationId xmlns:a16="http://schemas.microsoft.com/office/drawing/2014/main" id="{96A230DB-0368-4F46-AEDF-DA48BB6AF1E8}"/>
              </a:ext>
            </a:extLst>
          </p:cNvPr>
          <p:cNvSpPr>
            <a:spLocks noGrp="1"/>
          </p:cNvSpPr>
          <p:nvPr>
            <p:ph type="sldNum" sz="quarter" idx="12"/>
          </p:nvPr>
        </p:nvSpPr>
        <p:spPr/>
        <p:txBody>
          <a:bodyPr/>
          <a:lstStyle/>
          <a:p>
            <a:fld id="{CF4668DC-857F-487D-BFFA-8C0CA5037977}" type="slidenum">
              <a:rPr lang="fr-BE" smtClean="0"/>
              <a:t>25</a:t>
            </a:fld>
            <a:endParaRPr lang="fr-BE"/>
          </a:p>
        </p:txBody>
      </p:sp>
      <p:sp>
        <p:nvSpPr>
          <p:cNvPr id="4" name="Espace réservé du contenu 3">
            <a:extLst>
              <a:ext uri="{FF2B5EF4-FFF2-40B4-BE49-F238E27FC236}">
                <a16:creationId xmlns:a16="http://schemas.microsoft.com/office/drawing/2014/main" id="{A3E6008C-CA65-476B-A472-8E4A02EC066A}"/>
              </a:ext>
            </a:extLst>
          </p:cNvPr>
          <p:cNvSpPr>
            <a:spLocks noGrp="1"/>
          </p:cNvSpPr>
          <p:nvPr>
            <p:ph sz="quarter" idx="1"/>
          </p:nvPr>
        </p:nvSpPr>
        <p:spPr>
          <a:xfrm>
            <a:off x="1219200" y="1447800"/>
            <a:ext cx="3508648" cy="4572000"/>
          </a:xfrm>
        </p:spPr>
        <p:txBody>
          <a:bodyPr/>
          <a:lstStyle/>
          <a:p>
            <a:endParaRPr lang="fr-CA" dirty="0"/>
          </a:p>
          <a:p>
            <a:r>
              <a:rPr lang="fr-CA" dirty="0"/>
              <a:t>Exécutez les deux instructions suivantes. </a:t>
            </a:r>
          </a:p>
          <a:p>
            <a:endParaRPr lang="fr-CA" dirty="0"/>
          </a:p>
          <a:p>
            <a:r>
              <a:rPr lang="fr-CA" dirty="0"/>
              <a:t>Dans le 2</a:t>
            </a:r>
            <a:r>
              <a:rPr lang="fr-CA" baseline="30000" dirty="0"/>
              <a:t>e</a:t>
            </a:r>
            <a:r>
              <a:rPr lang="fr-CA" dirty="0"/>
              <a:t> cas, assurez-vous d’attendre au moins 10 secondes avant d’interrompre le calcul avec CTRL+C. </a:t>
            </a:r>
          </a:p>
        </p:txBody>
      </p:sp>
      <p:pic>
        <p:nvPicPr>
          <p:cNvPr id="6" name="Image 5">
            <a:extLst>
              <a:ext uri="{FF2B5EF4-FFF2-40B4-BE49-F238E27FC236}">
                <a16:creationId xmlns:a16="http://schemas.microsoft.com/office/drawing/2014/main" id="{41D1BBC1-2AA6-4142-B128-883B42904C6A}"/>
              </a:ext>
            </a:extLst>
          </p:cNvPr>
          <p:cNvPicPr>
            <a:picLocks noChangeAspect="1"/>
          </p:cNvPicPr>
          <p:nvPr/>
        </p:nvPicPr>
        <p:blipFill>
          <a:blip r:embed="rId2"/>
          <a:stretch>
            <a:fillRect/>
          </a:stretch>
        </p:blipFill>
        <p:spPr>
          <a:xfrm>
            <a:off x="5340646" y="1772816"/>
            <a:ext cx="6496050" cy="3133725"/>
          </a:xfrm>
          <a:prstGeom prst="rect">
            <a:avLst/>
          </a:prstGeom>
        </p:spPr>
      </p:pic>
    </p:spTree>
    <p:extLst>
      <p:ext uri="{BB962C8B-B14F-4D97-AF65-F5344CB8AC3E}">
        <p14:creationId xmlns:p14="http://schemas.microsoft.com/office/powerpoint/2010/main" val="3712950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89E745-35B6-4E69-B5F8-02E57CC2B3F7}"/>
              </a:ext>
            </a:extLst>
          </p:cNvPr>
          <p:cNvSpPr>
            <a:spLocks noGrp="1"/>
          </p:cNvSpPr>
          <p:nvPr>
            <p:ph type="title"/>
          </p:nvPr>
        </p:nvSpPr>
        <p:spPr/>
        <p:txBody>
          <a:bodyPr/>
          <a:lstStyle/>
          <a:p>
            <a:r>
              <a:rPr lang="fr-CA" dirty="0"/>
              <a:t>3.1 – Fonctionnement </a:t>
            </a:r>
            <a:r>
              <a:rPr lang="fr-CA" dirty="0">
                <a:solidFill>
                  <a:srgbClr val="00B050"/>
                </a:solidFill>
              </a:rPr>
              <a:t>time</a:t>
            </a:r>
          </a:p>
        </p:txBody>
      </p:sp>
      <p:sp>
        <p:nvSpPr>
          <p:cNvPr id="3" name="Espace réservé du numéro de diapositive 2">
            <a:extLst>
              <a:ext uri="{FF2B5EF4-FFF2-40B4-BE49-F238E27FC236}">
                <a16:creationId xmlns:a16="http://schemas.microsoft.com/office/drawing/2014/main" id="{8986AC23-6D94-41EC-B2B5-DEFAB5ED1B2D}"/>
              </a:ext>
            </a:extLst>
          </p:cNvPr>
          <p:cNvSpPr>
            <a:spLocks noGrp="1"/>
          </p:cNvSpPr>
          <p:nvPr>
            <p:ph type="sldNum" sz="quarter" idx="12"/>
          </p:nvPr>
        </p:nvSpPr>
        <p:spPr/>
        <p:txBody>
          <a:bodyPr/>
          <a:lstStyle/>
          <a:p>
            <a:fld id="{CF4668DC-857F-487D-BFFA-8C0CA5037977}" type="slidenum">
              <a:rPr lang="fr-BE" smtClean="0"/>
              <a:t>26</a:t>
            </a:fld>
            <a:endParaRPr lang="fr-BE"/>
          </a:p>
        </p:txBody>
      </p:sp>
      <p:sp>
        <p:nvSpPr>
          <p:cNvPr id="8" name="Rectangle 7">
            <a:extLst>
              <a:ext uri="{FF2B5EF4-FFF2-40B4-BE49-F238E27FC236}">
                <a16:creationId xmlns:a16="http://schemas.microsoft.com/office/drawing/2014/main" id="{70E5F773-716B-417B-96E1-41DE7284B399}"/>
              </a:ext>
            </a:extLst>
          </p:cNvPr>
          <p:cNvSpPr/>
          <p:nvPr/>
        </p:nvSpPr>
        <p:spPr>
          <a:xfrm>
            <a:off x="1487488" y="1700808"/>
            <a:ext cx="9577064" cy="453650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saisie comme à la diapo précédente.</a:t>
            </a:r>
          </a:p>
        </p:txBody>
      </p:sp>
      <p:pic>
        <p:nvPicPr>
          <p:cNvPr id="4" name="Picture 3">
            <a:extLst>
              <a:ext uri="{FF2B5EF4-FFF2-40B4-BE49-F238E27FC236}">
                <a16:creationId xmlns:a16="http://schemas.microsoft.com/office/drawing/2014/main" id="{9A1C794C-87A2-406F-8958-5A6A692E55C9}"/>
              </a:ext>
            </a:extLst>
          </p:cNvPr>
          <p:cNvPicPr>
            <a:picLocks noChangeAspect="1"/>
          </p:cNvPicPr>
          <p:nvPr/>
        </p:nvPicPr>
        <p:blipFill>
          <a:blip r:embed="rId2"/>
          <a:stretch>
            <a:fillRect/>
          </a:stretch>
        </p:blipFill>
        <p:spPr>
          <a:xfrm>
            <a:off x="2351584" y="1992285"/>
            <a:ext cx="6480720" cy="3953549"/>
          </a:xfrm>
          <a:prstGeom prst="rect">
            <a:avLst/>
          </a:prstGeom>
        </p:spPr>
      </p:pic>
    </p:spTree>
    <p:extLst>
      <p:ext uri="{BB962C8B-B14F-4D97-AF65-F5344CB8AC3E}">
        <p14:creationId xmlns:p14="http://schemas.microsoft.com/office/powerpoint/2010/main" val="3714028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09ED429-3290-4D3F-A49F-12D724937567}"/>
              </a:ext>
            </a:extLst>
          </p:cNvPr>
          <p:cNvSpPr/>
          <p:nvPr/>
        </p:nvSpPr>
        <p:spPr>
          <a:xfrm>
            <a:off x="792152" y="4292236"/>
            <a:ext cx="11089232" cy="20882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CA" dirty="0"/>
              <a:t>Votre saisie</a:t>
            </a:r>
          </a:p>
        </p:txBody>
      </p:sp>
      <p:sp>
        <p:nvSpPr>
          <p:cNvPr id="2" name="Titre 1">
            <a:extLst>
              <a:ext uri="{FF2B5EF4-FFF2-40B4-BE49-F238E27FC236}">
                <a16:creationId xmlns:a16="http://schemas.microsoft.com/office/drawing/2014/main" id="{229E0201-34BC-490C-9D02-9EF1A031CA49}"/>
              </a:ext>
            </a:extLst>
          </p:cNvPr>
          <p:cNvSpPr>
            <a:spLocks noGrp="1"/>
          </p:cNvSpPr>
          <p:nvPr>
            <p:ph type="title"/>
          </p:nvPr>
        </p:nvSpPr>
        <p:spPr/>
        <p:txBody>
          <a:bodyPr/>
          <a:lstStyle/>
          <a:p>
            <a:r>
              <a:rPr lang="fr-CA" dirty="0"/>
              <a:t>3.2 – Minuter dans Windows</a:t>
            </a:r>
            <a:endParaRPr lang="fr-CA" dirty="0">
              <a:solidFill>
                <a:schemeClr val="accent3"/>
              </a:solidFill>
            </a:endParaRPr>
          </a:p>
        </p:txBody>
      </p:sp>
      <p:sp>
        <p:nvSpPr>
          <p:cNvPr id="3" name="Espace réservé du numéro de diapositive 2">
            <a:extLst>
              <a:ext uri="{FF2B5EF4-FFF2-40B4-BE49-F238E27FC236}">
                <a16:creationId xmlns:a16="http://schemas.microsoft.com/office/drawing/2014/main" id="{CDF6A3A0-7674-486F-AA06-4E7E19ECA1FE}"/>
              </a:ext>
            </a:extLst>
          </p:cNvPr>
          <p:cNvSpPr>
            <a:spLocks noGrp="1"/>
          </p:cNvSpPr>
          <p:nvPr>
            <p:ph type="sldNum" sz="quarter" idx="12"/>
          </p:nvPr>
        </p:nvSpPr>
        <p:spPr/>
        <p:txBody>
          <a:bodyPr/>
          <a:lstStyle/>
          <a:p>
            <a:fld id="{CF4668DC-857F-487D-BFFA-8C0CA5037977}" type="slidenum">
              <a:rPr lang="fr-BE" smtClean="0"/>
              <a:t>27</a:t>
            </a:fld>
            <a:endParaRPr lang="fr-BE"/>
          </a:p>
        </p:txBody>
      </p:sp>
      <p:sp>
        <p:nvSpPr>
          <p:cNvPr id="4" name="Espace réservé du contenu 3">
            <a:extLst>
              <a:ext uri="{FF2B5EF4-FFF2-40B4-BE49-F238E27FC236}">
                <a16:creationId xmlns:a16="http://schemas.microsoft.com/office/drawing/2014/main" id="{6BA8F135-4D6C-474A-9565-8D647210CEA5}"/>
              </a:ext>
            </a:extLst>
          </p:cNvPr>
          <p:cNvSpPr>
            <a:spLocks noGrp="1"/>
          </p:cNvSpPr>
          <p:nvPr>
            <p:ph sz="quarter" idx="1"/>
          </p:nvPr>
        </p:nvSpPr>
        <p:spPr>
          <a:xfrm>
            <a:off x="1219200" y="1447800"/>
            <a:ext cx="5884912" cy="1037828"/>
          </a:xfrm>
        </p:spPr>
        <p:txBody>
          <a:bodyPr/>
          <a:lstStyle/>
          <a:p>
            <a:r>
              <a:rPr lang="fr-CA" dirty="0"/>
              <a:t>Dans Windows, c’est un peu plus compliqué… et il faut passer par PowerShell. </a:t>
            </a:r>
          </a:p>
        </p:txBody>
      </p:sp>
      <p:pic>
        <p:nvPicPr>
          <p:cNvPr id="6" name="Image 5">
            <a:extLst>
              <a:ext uri="{FF2B5EF4-FFF2-40B4-BE49-F238E27FC236}">
                <a16:creationId xmlns:a16="http://schemas.microsoft.com/office/drawing/2014/main" id="{D34BA0EC-6BEE-434B-AE90-D83FEAACD783}"/>
              </a:ext>
            </a:extLst>
          </p:cNvPr>
          <p:cNvPicPr>
            <a:picLocks noChangeAspect="1"/>
          </p:cNvPicPr>
          <p:nvPr/>
        </p:nvPicPr>
        <p:blipFill rotWithShape="1">
          <a:blip r:embed="rId2"/>
          <a:srcRect t="-1" b="3916"/>
          <a:stretch/>
        </p:blipFill>
        <p:spPr>
          <a:xfrm>
            <a:off x="745716" y="2705332"/>
            <a:ext cx="11111333" cy="1037828"/>
          </a:xfrm>
          <a:prstGeom prst="rect">
            <a:avLst/>
          </a:prstGeom>
        </p:spPr>
      </p:pic>
      <p:sp>
        <p:nvSpPr>
          <p:cNvPr id="8" name="Bulle narrative : rectangle à coins arrondis 7">
            <a:extLst>
              <a:ext uri="{FF2B5EF4-FFF2-40B4-BE49-F238E27FC236}">
                <a16:creationId xmlns:a16="http://schemas.microsoft.com/office/drawing/2014/main" id="{2A430FB5-1E65-4F73-AD89-2DFE5282D160}"/>
              </a:ext>
            </a:extLst>
          </p:cNvPr>
          <p:cNvSpPr/>
          <p:nvPr/>
        </p:nvSpPr>
        <p:spPr>
          <a:xfrm>
            <a:off x="8688288" y="1075676"/>
            <a:ext cx="2589312" cy="1296144"/>
          </a:xfrm>
          <a:prstGeom prst="wedgeRoundRectCallout">
            <a:avLst>
              <a:gd name="adj1" fmla="val -133228"/>
              <a:gd name="adj2" fmla="val 78102"/>
              <a:gd name="adj3" fmla="val 16667"/>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CA" dirty="0"/>
              <a:t>Notez le </a:t>
            </a:r>
            <a:r>
              <a:rPr lang="fr-CA" dirty="0" err="1"/>
              <a:t>backtick</a:t>
            </a:r>
            <a:r>
              <a:rPr lang="fr-CA" dirty="0"/>
              <a:t> </a:t>
            </a:r>
            <a:br>
              <a:rPr lang="fr-CA" dirty="0"/>
            </a:br>
            <a:r>
              <a:rPr lang="fr-CA" dirty="0"/>
              <a:t>(accent grave) </a:t>
            </a:r>
          </a:p>
          <a:p>
            <a:pPr algn="ctr"/>
            <a:r>
              <a:rPr lang="fr-CA" dirty="0"/>
              <a:t>pour sauter à la ligne.</a:t>
            </a:r>
          </a:p>
          <a:p>
            <a:pPr algn="ctr"/>
            <a:r>
              <a:rPr lang="fr-CA" dirty="0"/>
              <a:t>Vous devez l’utiliser.</a:t>
            </a:r>
          </a:p>
        </p:txBody>
      </p:sp>
      <p:pic>
        <p:nvPicPr>
          <p:cNvPr id="5" name="Picture 4">
            <a:extLst>
              <a:ext uri="{FF2B5EF4-FFF2-40B4-BE49-F238E27FC236}">
                <a16:creationId xmlns:a16="http://schemas.microsoft.com/office/drawing/2014/main" id="{08B64850-0BD1-4026-AE96-2656E52A2E9B}"/>
              </a:ext>
            </a:extLst>
          </p:cNvPr>
          <p:cNvPicPr>
            <a:picLocks noChangeAspect="1"/>
          </p:cNvPicPr>
          <p:nvPr/>
        </p:nvPicPr>
        <p:blipFill>
          <a:blip r:embed="rId3"/>
          <a:stretch>
            <a:fillRect/>
          </a:stretch>
        </p:blipFill>
        <p:spPr>
          <a:xfrm>
            <a:off x="709051" y="4687300"/>
            <a:ext cx="11255434" cy="1117964"/>
          </a:xfrm>
          <a:prstGeom prst="rect">
            <a:avLst/>
          </a:prstGeom>
        </p:spPr>
      </p:pic>
    </p:spTree>
    <p:extLst>
      <p:ext uri="{BB962C8B-B14F-4D97-AF65-F5344CB8AC3E}">
        <p14:creationId xmlns:p14="http://schemas.microsoft.com/office/powerpoint/2010/main" val="973149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D269E9-EEB1-41CD-BFB7-386C10894B30}"/>
              </a:ext>
            </a:extLst>
          </p:cNvPr>
          <p:cNvSpPr>
            <a:spLocks noGrp="1"/>
          </p:cNvSpPr>
          <p:nvPr>
            <p:ph type="title"/>
          </p:nvPr>
        </p:nvSpPr>
        <p:spPr/>
        <p:txBody>
          <a:bodyPr/>
          <a:lstStyle/>
          <a:p>
            <a:r>
              <a:rPr lang="fr-CA" dirty="0"/>
              <a:t>Script </a:t>
            </a:r>
            <a:r>
              <a:rPr lang="fr-CA" dirty="0" err="1">
                <a:solidFill>
                  <a:schemeClr val="accent3"/>
                </a:solidFill>
              </a:rPr>
              <a:t>pyval_timed</a:t>
            </a:r>
            <a:endParaRPr lang="fr-CA" dirty="0">
              <a:solidFill>
                <a:schemeClr val="accent3"/>
              </a:solidFill>
            </a:endParaRPr>
          </a:p>
        </p:txBody>
      </p:sp>
      <p:sp>
        <p:nvSpPr>
          <p:cNvPr id="3" name="Espace réservé du numéro de diapositive 2">
            <a:extLst>
              <a:ext uri="{FF2B5EF4-FFF2-40B4-BE49-F238E27FC236}">
                <a16:creationId xmlns:a16="http://schemas.microsoft.com/office/drawing/2014/main" id="{89945828-9372-48CD-B6F9-349D5878E080}"/>
              </a:ext>
            </a:extLst>
          </p:cNvPr>
          <p:cNvSpPr>
            <a:spLocks noGrp="1"/>
          </p:cNvSpPr>
          <p:nvPr>
            <p:ph type="sldNum" sz="quarter" idx="12"/>
          </p:nvPr>
        </p:nvSpPr>
        <p:spPr/>
        <p:txBody>
          <a:bodyPr/>
          <a:lstStyle/>
          <a:p>
            <a:fld id="{CF4668DC-857F-487D-BFFA-8C0CA5037977}" type="slidenum">
              <a:rPr lang="fr-BE" smtClean="0"/>
              <a:t>28</a:t>
            </a:fld>
            <a:endParaRPr lang="fr-BE"/>
          </a:p>
        </p:txBody>
      </p:sp>
      <p:sp>
        <p:nvSpPr>
          <p:cNvPr id="4" name="Espace réservé du contenu 3">
            <a:extLst>
              <a:ext uri="{FF2B5EF4-FFF2-40B4-BE49-F238E27FC236}">
                <a16:creationId xmlns:a16="http://schemas.microsoft.com/office/drawing/2014/main" id="{832FD25A-E9E9-4F0F-A367-41920F60DA0F}"/>
              </a:ext>
            </a:extLst>
          </p:cNvPr>
          <p:cNvSpPr>
            <a:spLocks noGrp="1"/>
          </p:cNvSpPr>
          <p:nvPr>
            <p:ph sz="quarter" idx="1"/>
          </p:nvPr>
        </p:nvSpPr>
        <p:spPr>
          <a:xfrm>
            <a:off x="1219200" y="1447800"/>
            <a:ext cx="10363200" cy="1405136"/>
          </a:xfrm>
        </p:spPr>
        <p:txBody>
          <a:bodyPr/>
          <a:lstStyle/>
          <a:p>
            <a:r>
              <a:rPr lang="fr-CA" dirty="0"/>
              <a:t>On pourrait aussi concevoir un script qui calcule et affiche sa propre durée d’exécution, comme ceci:</a:t>
            </a:r>
          </a:p>
        </p:txBody>
      </p:sp>
      <p:pic>
        <p:nvPicPr>
          <p:cNvPr id="6" name="Image 5">
            <a:extLst>
              <a:ext uri="{FF2B5EF4-FFF2-40B4-BE49-F238E27FC236}">
                <a16:creationId xmlns:a16="http://schemas.microsoft.com/office/drawing/2014/main" id="{0736C089-424B-4A97-BE22-5B5CABCEA978}"/>
              </a:ext>
            </a:extLst>
          </p:cNvPr>
          <p:cNvPicPr>
            <a:picLocks noChangeAspect="1"/>
          </p:cNvPicPr>
          <p:nvPr/>
        </p:nvPicPr>
        <p:blipFill>
          <a:blip r:embed="rId2"/>
          <a:stretch>
            <a:fillRect/>
          </a:stretch>
        </p:blipFill>
        <p:spPr>
          <a:xfrm>
            <a:off x="1631504" y="2564904"/>
            <a:ext cx="7560840" cy="3682898"/>
          </a:xfrm>
          <a:prstGeom prst="rect">
            <a:avLst/>
          </a:prstGeom>
        </p:spPr>
      </p:pic>
      <p:sp>
        <p:nvSpPr>
          <p:cNvPr id="7" name="Bulle narrative : rectangle à coins arrondis 6">
            <a:extLst>
              <a:ext uri="{FF2B5EF4-FFF2-40B4-BE49-F238E27FC236}">
                <a16:creationId xmlns:a16="http://schemas.microsoft.com/office/drawing/2014/main" id="{5E353592-B433-422E-A1C1-2BCD0495D0BF}"/>
              </a:ext>
            </a:extLst>
          </p:cNvPr>
          <p:cNvSpPr/>
          <p:nvPr/>
        </p:nvSpPr>
        <p:spPr>
          <a:xfrm>
            <a:off x="8990112" y="5301208"/>
            <a:ext cx="2592288" cy="1080120"/>
          </a:xfrm>
          <a:prstGeom prst="wedgeRoundRectCallout">
            <a:avLst>
              <a:gd name="adj1" fmla="val -83241"/>
              <a:gd name="adj2" fmla="val 15287"/>
              <a:gd name="adj3" fmla="val 16667"/>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CA" dirty="0"/>
              <a:t>Un </a:t>
            </a:r>
            <a:r>
              <a:rPr lang="fr-CA" dirty="0" err="1"/>
              <a:t>finally</a:t>
            </a:r>
            <a:r>
              <a:rPr lang="fr-CA" dirty="0"/>
              <a:t> est toujours exécuté, exception ou pas.</a:t>
            </a:r>
          </a:p>
        </p:txBody>
      </p:sp>
    </p:spTree>
    <p:extLst>
      <p:ext uri="{BB962C8B-B14F-4D97-AF65-F5344CB8AC3E}">
        <p14:creationId xmlns:p14="http://schemas.microsoft.com/office/powerpoint/2010/main" val="4280654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DD7ECC-E712-43AD-A284-B87DF02F0837}"/>
              </a:ext>
            </a:extLst>
          </p:cNvPr>
          <p:cNvSpPr>
            <a:spLocks noGrp="1"/>
          </p:cNvSpPr>
          <p:nvPr>
            <p:ph type="title"/>
          </p:nvPr>
        </p:nvSpPr>
        <p:spPr/>
        <p:txBody>
          <a:bodyPr/>
          <a:lstStyle/>
          <a:p>
            <a:r>
              <a:rPr lang="fr-CA" dirty="0"/>
              <a:t>3.3 – Fonctionnement </a:t>
            </a:r>
            <a:r>
              <a:rPr lang="fr-CA" dirty="0" err="1">
                <a:solidFill>
                  <a:schemeClr val="accent3"/>
                </a:solidFill>
              </a:rPr>
              <a:t>pyval_timed</a:t>
            </a:r>
            <a:endParaRPr lang="fr-CA" dirty="0">
              <a:solidFill>
                <a:schemeClr val="accent3"/>
              </a:solidFill>
            </a:endParaRPr>
          </a:p>
        </p:txBody>
      </p:sp>
      <p:sp>
        <p:nvSpPr>
          <p:cNvPr id="3" name="Espace réservé du numéro de diapositive 2">
            <a:extLst>
              <a:ext uri="{FF2B5EF4-FFF2-40B4-BE49-F238E27FC236}">
                <a16:creationId xmlns:a16="http://schemas.microsoft.com/office/drawing/2014/main" id="{D84CF0A0-052F-46BB-98AE-F199F7260B77}"/>
              </a:ext>
            </a:extLst>
          </p:cNvPr>
          <p:cNvSpPr>
            <a:spLocks noGrp="1"/>
          </p:cNvSpPr>
          <p:nvPr>
            <p:ph type="sldNum" sz="quarter" idx="12"/>
          </p:nvPr>
        </p:nvSpPr>
        <p:spPr/>
        <p:txBody>
          <a:bodyPr/>
          <a:lstStyle/>
          <a:p>
            <a:fld id="{CF4668DC-857F-487D-BFFA-8C0CA5037977}" type="slidenum">
              <a:rPr lang="fr-BE" smtClean="0"/>
              <a:t>29</a:t>
            </a:fld>
            <a:endParaRPr lang="fr-BE"/>
          </a:p>
        </p:txBody>
      </p:sp>
      <p:sp>
        <p:nvSpPr>
          <p:cNvPr id="4" name="Espace réservé du contenu 3">
            <a:extLst>
              <a:ext uri="{FF2B5EF4-FFF2-40B4-BE49-F238E27FC236}">
                <a16:creationId xmlns:a16="http://schemas.microsoft.com/office/drawing/2014/main" id="{1D6D7B19-71C6-4361-9864-6C10177E508B}"/>
              </a:ext>
            </a:extLst>
          </p:cNvPr>
          <p:cNvSpPr>
            <a:spLocks noGrp="1"/>
          </p:cNvSpPr>
          <p:nvPr>
            <p:ph sz="quarter" idx="1"/>
          </p:nvPr>
        </p:nvSpPr>
        <p:spPr>
          <a:xfrm>
            <a:off x="1219200" y="1447800"/>
            <a:ext cx="2860576" cy="4572000"/>
          </a:xfrm>
        </p:spPr>
        <p:txBody>
          <a:bodyPr/>
          <a:lstStyle/>
          <a:p>
            <a:r>
              <a:rPr lang="fr-CA" dirty="0"/>
              <a:t>Validez le bon fonctionnement de votre script dans PS.</a:t>
            </a:r>
          </a:p>
        </p:txBody>
      </p:sp>
      <p:pic>
        <p:nvPicPr>
          <p:cNvPr id="6" name="Image 5">
            <a:extLst>
              <a:ext uri="{FF2B5EF4-FFF2-40B4-BE49-F238E27FC236}">
                <a16:creationId xmlns:a16="http://schemas.microsoft.com/office/drawing/2014/main" id="{10A3BF69-12B4-47E7-8277-A8AE53D6CBE9}"/>
              </a:ext>
            </a:extLst>
          </p:cNvPr>
          <p:cNvPicPr>
            <a:picLocks noChangeAspect="1"/>
          </p:cNvPicPr>
          <p:nvPr/>
        </p:nvPicPr>
        <p:blipFill>
          <a:blip r:embed="rId2"/>
          <a:stretch>
            <a:fillRect/>
          </a:stretch>
        </p:blipFill>
        <p:spPr>
          <a:xfrm>
            <a:off x="5469038" y="1772816"/>
            <a:ext cx="5286375" cy="1828800"/>
          </a:xfrm>
          <a:prstGeom prst="rect">
            <a:avLst/>
          </a:prstGeom>
        </p:spPr>
      </p:pic>
      <p:sp>
        <p:nvSpPr>
          <p:cNvPr id="7" name="Rectangle 6">
            <a:extLst>
              <a:ext uri="{FF2B5EF4-FFF2-40B4-BE49-F238E27FC236}">
                <a16:creationId xmlns:a16="http://schemas.microsoft.com/office/drawing/2014/main" id="{71FEC775-467A-47E1-8DD4-8CDA9572A60C}"/>
              </a:ext>
            </a:extLst>
          </p:cNvPr>
          <p:cNvSpPr/>
          <p:nvPr/>
        </p:nvSpPr>
        <p:spPr>
          <a:xfrm>
            <a:off x="2855640" y="3861048"/>
            <a:ext cx="8208912" cy="272231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CA" dirty="0"/>
              <a:t>Votre saisie, comme ci-dessus.</a:t>
            </a:r>
          </a:p>
        </p:txBody>
      </p:sp>
      <p:pic>
        <p:nvPicPr>
          <p:cNvPr id="5" name="Picture 4">
            <a:extLst>
              <a:ext uri="{FF2B5EF4-FFF2-40B4-BE49-F238E27FC236}">
                <a16:creationId xmlns:a16="http://schemas.microsoft.com/office/drawing/2014/main" id="{E2A2D040-0254-4886-885C-92725B13CFA1}"/>
              </a:ext>
            </a:extLst>
          </p:cNvPr>
          <p:cNvPicPr>
            <a:picLocks noChangeAspect="1"/>
          </p:cNvPicPr>
          <p:nvPr/>
        </p:nvPicPr>
        <p:blipFill>
          <a:blip r:embed="rId3"/>
          <a:stretch>
            <a:fillRect/>
          </a:stretch>
        </p:blipFill>
        <p:spPr>
          <a:xfrm>
            <a:off x="2933700" y="3924488"/>
            <a:ext cx="7675116" cy="2450489"/>
          </a:xfrm>
          <a:prstGeom prst="rect">
            <a:avLst/>
          </a:prstGeom>
        </p:spPr>
      </p:pic>
    </p:spTree>
    <p:extLst>
      <p:ext uri="{BB962C8B-B14F-4D97-AF65-F5344CB8AC3E}">
        <p14:creationId xmlns:p14="http://schemas.microsoft.com/office/powerpoint/2010/main" val="726044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E50CDC-11E9-47DF-B10C-1DC134CD1C36}"/>
              </a:ext>
            </a:extLst>
          </p:cNvPr>
          <p:cNvSpPr>
            <a:spLocks noGrp="1"/>
          </p:cNvSpPr>
          <p:nvPr>
            <p:ph type="title"/>
          </p:nvPr>
        </p:nvSpPr>
        <p:spPr/>
        <p:txBody>
          <a:bodyPr/>
          <a:lstStyle/>
          <a:p>
            <a:r>
              <a:rPr lang="fr-CA" dirty="0" err="1"/>
              <a:t>Pyval</a:t>
            </a:r>
            <a:r>
              <a:rPr lang="fr-CA" dirty="0"/>
              <a:t> : Attaque </a:t>
            </a:r>
            <a:r>
              <a:rPr lang="fr-CA" dirty="0" err="1"/>
              <a:t>DoS</a:t>
            </a:r>
            <a:endParaRPr lang="fr-CA" dirty="0"/>
          </a:p>
        </p:txBody>
      </p:sp>
      <p:sp>
        <p:nvSpPr>
          <p:cNvPr id="3" name="Espace réservé du numéro de diapositive 2">
            <a:extLst>
              <a:ext uri="{FF2B5EF4-FFF2-40B4-BE49-F238E27FC236}">
                <a16:creationId xmlns:a16="http://schemas.microsoft.com/office/drawing/2014/main" id="{1D5A4E99-32E3-4D09-8280-BF17E20038E4}"/>
              </a:ext>
            </a:extLst>
          </p:cNvPr>
          <p:cNvSpPr>
            <a:spLocks noGrp="1"/>
          </p:cNvSpPr>
          <p:nvPr>
            <p:ph type="sldNum" sz="quarter" idx="12"/>
          </p:nvPr>
        </p:nvSpPr>
        <p:spPr/>
        <p:txBody>
          <a:bodyPr/>
          <a:lstStyle/>
          <a:p>
            <a:fld id="{CF4668DC-857F-487D-BFFA-8C0CA5037977}" type="slidenum">
              <a:rPr lang="fr-BE" smtClean="0"/>
              <a:t>3</a:t>
            </a:fld>
            <a:endParaRPr lang="fr-BE"/>
          </a:p>
        </p:txBody>
      </p:sp>
      <p:sp>
        <p:nvSpPr>
          <p:cNvPr id="4" name="Espace réservé du contenu 3">
            <a:extLst>
              <a:ext uri="{FF2B5EF4-FFF2-40B4-BE49-F238E27FC236}">
                <a16:creationId xmlns:a16="http://schemas.microsoft.com/office/drawing/2014/main" id="{85345D59-2E2B-4A7B-AED0-496AE538E4A9}"/>
              </a:ext>
            </a:extLst>
          </p:cNvPr>
          <p:cNvSpPr>
            <a:spLocks noGrp="1"/>
          </p:cNvSpPr>
          <p:nvPr>
            <p:ph sz="quarter" idx="1"/>
          </p:nvPr>
        </p:nvSpPr>
        <p:spPr>
          <a:xfrm>
            <a:off x="1219200" y="1447800"/>
            <a:ext cx="10363200" cy="3565376"/>
          </a:xfrm>
        </p:spPr>
        <p:txBody>
          <a:bodyPr/>
          <a:lstStyle/>
          <a:p>
            <a:endParaRPr lang="fr-CA" dirty="0"/>
          </a:p>
          <a:p>
            <a:r>
              <a:rPr lang="fr-CA" dirty="0"/>
              <a:t>Même si le script ne permet plus de prendre le contrôle de la machine hôte, il est toujours susceptible à un type d’attaque appelé déni de service ou </a:t>
            </a:r>
            <a:r>
              <a:rPr lang="fr-CA" dirty="0" err="1"/>
              <a:t>DoS</a:t>
            </a:r>
            <a:r>
              <a:rPr lang="fr-CA" dirty="0"/>
              <a:t> (</a:t>
            </a:r>
            <a:r>
              <a:rPr lang="fr-CA" i="1" dirty="0"/>
              <a:t>Denial of Service</a:t>
            </a:r>
            <a:r>
              <a:rPr lang="fr-CA" dirty="0"/>
              <a:t>).</a:t>
            </a:r>
          </a:p>
          <a:p>
            <a:endParaRPr lang="fr-CA" dirty="0"/>
          </a:p>
          <a:p>
            <a:r>
              <a:rPr lang="fr-CA" dirty="0"/>
              <a:t>Cela se produit si on demande au script d’exécuter un calcul qui demande trop de ressources à la machine, par exemple pour calculer la </a:t>
            </a:r>
            <a:r>
              <a:rPr lang="fr-CA" dirty="0" err="1">
                <a:hlinkClick r:id="rId2"/>
              </a:rPr>
              <a:t>tétration</a:t>
            </a:r>
            <a:r>
              <a:rPr lang="fr-CA" dirty="0"/>
              <a:t> de niveau 6 du nombre 2, sachant que Python fait ses calculs en arithmétique </a:t>
            </a:r>
            <a:r>
              <a:rPr lang="fr-CA" dirty="0" err="1"/>
              <a:t>BigInt</a:t>
            </a:r>
            <a:r>
              <a:rPr lang="fr-CA" dirty="0"/>
              <a:t>:</a:t>
            </a:r>
          </a:p>
        </p:txBody>
      </p:sp>
      <p:pic>
        <p:nvPicPr>
          <p:cNvPr id="6" name="Image 5">
            <a:extLst>
              <a:ext uri="{FF2B5EF4-FFF2-40B4-BE49-F238E27FC236}">
                <a16:creationId xmlns:a16="http://schemas.microsoft.com/office/drawing/2014/main" id="{57A01F24-6B75-4F68-B906-16E91E471E6F}"/>
              </a:ext>
            </a:extLst>
          </p:cNvPr>
          <p:cNvPicPr>
            <a:picLocks noChangeAspect="1"/>
          </p:cNvPicPr>
          <p:nvPr/>
        </p:nvPicPr>
        <p:blipFill>
          <a:blip r:embed="rId3"/>
          <a:stretch>
            <a:fillRect/>
          </a:stretch>
        </p:blipFill>
        <p:spPr>
          <a:xfrm>
            <a:off x="4367808" y="5283797"/>
            <a:ext cx="6616903" cy="677416"/>
          </a:xfrm>
          <a:prstGeom prst="rect">
            <a:avLst/>
          </a:prstGeom>
        </p:spPr>
      </p:pic>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E06B0755-3163-498B-9E9D-BEF83E2AB32D}"/>
                  </a:ext>
                </a:extLst>
              </p:cNvPr>
              <p:cNvSpPr txBox="1"/>
              <p:nvPr/>
            </p:nvSpPr>
            <p:spPr>
              <a:xfrm>
                <a:off x="2063552" y="5291918"/>
                <a:ext cx="1467325" cy="102669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fr-CA" sz="3600" b="0" i="1" smtClean="0">
                              <a:latin typeface="Cambria Math" panose="02040503050406030204" pitchFamily="18" charset="0"/>
                            </a:rPr>
                          </m:ctrlPr>
                        </m:sSupPr>
                        <m:e>
                          <m:r>
                            <a:rPr lang="fr-CA" sz="3600" b="0" i="1" smtClean="0">
                              <a:latin typeface="Cambria Math" panose="02040503050406030204" pitchFamily="18" charset="0"/>
                            </a:rPr>
                            <m:t>2</m:t>
                          </m:r>
                        </m:e>
                        <m:sup>
                          <m:sSup>
                            <m:sSupPr>
                              <m:ctrlPr>
                                <a:rPr lang="fr-CA" sz="3600" b="0" i="1" smtClean="0">
                                  <a:latin typeface="Cambria Math" panose="02040503050406030204" pitchFamily="18" charset="0"/>
                                </a:rPr>
                              </m:ctrlPr>
                            </m:sSupPr>
                            <m:e>
                              <m:r>
                                <a:rPr lang="fr-CA" sz="3600" b="0" i="1" smtClean="0">
                                  <a:latin typeface="Cambria Math" panose="02040503050406030204" pitchFamily="18" charset="0"/>
                                </a:rPr>
                                <m:t>2</m:t>
                              </m:r>
                            </m:e>
                            <m:sup>
                              <m:sSup>
                                <m:sSupPr>
                                  <m:ctrlPr>
                                    <a:rPr lang="fr-CA" sz="3600" b="0" i="1" smtClean="0">
                                      <a:latin typeface="Cambria Math" panose="02040503050406030204" pitchFamily="18" charset="0"/>
                                    </a:rPr>
                                  </m:ctrlPr>
                                </m:sSupPr>
                                <m:e>
                                  <m:r>
                                    <a:rPr lang="fr-CA" sz="3600" b="0" i="1" smtClean="0">
                                      <a:latin typeface="Cambria Math" panose="02040503050406030204" pitchFamily="18" charset="0"/>
                                    </a:rPr>
                                    <m:t>2</m:t>
                                  </m:r>
                                </m:e>
                                <m:sup>
                                  <m:sSup>
                                    <m:sSupPr>
                                      <m:ctrlPr>
                                        <a:rPr lang="fr-CA" sz="3600" b="0" i="1" smtClean="0">
                                          <a:latin typeface="Cambria Math" panose="02040503050406030204" pitchFamily="18" charset="0"/>
                                        </a:rPr>
                                      </m:ctrlPr>
                                    </m:sSupPr>
                                    <m:e>
                                      <m:r>
                                        <a:rPr lang="fr-CA" sz="3600" b="0" i="1" smtClean="0">
                                          <a:latin typeface="Cambria Math" panose="02040503050406030204" pitchFamily="18" charset="0"/>
                                        </a:rPr>
                                        <m:t>2</m:t>
                                      </m:r>
                                    </m:e>
                                    <m:sup>
                                      <m:sSup>
                                        <m:sSupPr>
                                          <m:ctrlPr>
                                            <a:rPr lang="fr-CA" sz="3600" b="0" i="1" smtClean="0">
                                              <a:latin typeface="Cambria Math" panose="02040503050406030204" pitchFamily="18" charset="0"/>
                                            </a:rPr>
                                          </m:ctrlPr>
                                        </m:sSupPr>
                                        <m:e>
                                          <m:r>
                                            <a:rPr lang="fr-CA" sz="3600" b="0" i="1" smtClean="0">
                                              <a:latin typeface="Cambria Math" panose="02040503050406030204" pitchFamily="18" charset="0"/>
                                            </a:rPr>
                                            <m:t>2</m:t>
                                          </m:r>
                                        </m:e>
                                        <m:sup>
                                          <m:r>
                                            <a:rPr lang="fr-CA" sz="3600" b="0" i="1" smtClean="0">
                                              <a:latin typeface="Cambria Math" panose="02040503050406030204" pitchFamily="18" charset="0"/>
                                            </a:rPr>
                                            <m:t>2</m:t>
                                          </m:r>
                                        </m:sup>
                                      </m:sSup>
                                    </m:sup>
                                  </m:sSup>
                                </m:sup>
                              </m:sSup>
                            </m:sup>
                          </m:sSup>
                        </m:sup>
                      </m:sSup>
                    </m:oMath>
                  </m:oMathPara>
                </a14:m>
                <a:endParaRPr lang="fr-CA" sz="3600" dirty="0"/>
              </a:p>
            </p:txBody>
          </p:sp>
        </mc:Choice>
        <mc:Fallback xmlns="">
          <p:sp>
            <p:nvSpPr>
              <p:cNvPr id="7" name="ZoneTexte 6">
                <a:extLst>
                  <a:ext uri="{FF2B5EF4-FFF2-40B4-BE49-F238E27FC236}">
                    <a16:creationId xmlns:a16="http://schemas.microsoft.com/office/drawing/2014/main" id="{E06B0755-3163-498B-9E9D-BEF83E2AB32D}"/>
                  </a:ext>
                </a:extLst>
              </p:cNvPr>
              <p:cNvSpPr txBox="1">
                <a:spLocks noRot="1" noChangeAspect="1" noMove="1" noResize="1" noEditPoints="1" noAdjustHandles="1" noChangeArrowheads="1" noChangeShapeType="1" noTextEdit="1"/>
              </p:cNvSpPr>
              <p:nvPr/>
            </p:nvSpPr>
            <p:spPr>
              <a:xfrm>
                <a:off x="2063552" y="5291918"/>
                <a:ext cx="1467325" cy="1026691"/>
              </a:xfrm>
              <a:prstGeom prst="rect">
                <a:avLst/>
              </a:prstGeom>
              <a:blipFill>
                <a:blip r:embed="rId4"/>
                <a:stretch>
                  <a:fillRect/>
                </a:stretch>
              </a:blipFill>
            </p:spPr>
            <p:txBody>
              <a:bodyPr/>
              <a:lstStyle/>
              <a:p>
                <a:r>
                  <a:rPr lang="fr-CA">
                    <a:noFill/>
                  </a:rPr>
                  <a:t> </a:t>
                </a:r>
              </a:p>
            </p:txBody>
          </p:sp>
        </mc:Fallback>
      </mc:AlternateContent>
    </p:spTree>
    <p:extLst>
      <p:ext uri="{BB962C8B-B14F-4D97-AF65-F5344CB8AC3E}">
        <p14:creationId xmlns:p14="http://schemas.microsoft.com/office/powerpoint/2010/main" val="803041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A9F46F-6593-4BE1-B563-7ECA9ED5C09E}"/>
              </a:ext>
            </a:extLst>
          </p:cNvPr>
          <p:cNvSpPr>
            <a:spLocks noGrp="1"/>
          </p:cNvSpPr>
          <p:nvPr>
            <p:ph type="title"/>
          </p:nvPr>
        </p:nvSpPr>
        <p:spPr/>
        <p:txBody>
          <a:bodyPr/>
          <a:lstStyle/>
          <a:p>
            <a:r>
              <a:rPr lang="fr-CA" dirty="0"/>
              <a:t>Versionnez</a:t>
            </a:r>
          </a:p>
        </p:txBody>
      </p:sp>
      <p:sp>
        <p:nvSpPr>
          <p:cNvPr id="3" name="Espace réservé du numéro de diapositive 2">
            <a:extLst>
              <a:ext uri="{FF2B5EF4-FFF2-40B4-BE49-F238E27FC236}">
                <a16:creationId xmlns:a16="http://schemas.microsoft.com/office/drawing/2014/main" id="{101FC07E-A669-429D-9211-5B3774887E12}"/>
              </a:ext>
            </a:extLst>
          </p:cNvPr>
          <p:cNvSpPr>
            <a:spLocks noGrp="1"/>
          </p:cNvSpPr>
          <p:nvPr>
            <p:ph type="sldNum" sz="quarter" idx="12"/>
          </p:nvPr>
        </p:nvSpPr>
        <p:spPr/>
        <p:txBody>
          <a:bodyPr/>
          <a:lstStyle/>
          <a:p>
            <a:fld id="{CF4668DC-857F-487D-BFFA-8C0CA5037977}" type="slidenum">
              <a:rPr lang="fr-BE" smtClean="0"/>
              <a:t>30</a:t>
            </a:fld>
            <a:endParaRPr lang="fr-BE"/>
          </a:p>
        </p:txBody>
      </p:sp>
      <p:pic>
        <p:nvPicPr>
          <p:cNvPr id="1026" name="Picture 2" descr="Basic Git commands explained - DEV">
            <a:extLst>
              <a:ext uri="{FF2B5EF4-FFF2-40B4-BE49-F238E27FC236}">
                <a16:creationId xmlns:a16="http://schemas.microsoft.com/office/drawing/2014/main" id="{BACDE717-507E-465F-A709-58519FC9F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480" y="1776273"/>
            <a:ext cx="9525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0610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97BCCBE4-C621-4AD3-A874-E9ABCB635880}"/>
              </a:ext>
            </a:extLst>
          </p:cNvPr>
          <p:cNvSpPr>
            <a:spLocks noGrp="1"/>
          </p:cNvSpPr>
          <p:nvPr>
            <p:ph type="subTitle" idx="1"/>
          </p:nvPr>
        </p:nvSpPr>
        <p:spPr/>
        <p:txBody>
          <a:bodyPr/>
          <a:lstStyle/>
          <a:p>
            <a:r>
              <a:rPr lang="fr-CA" dirty="0"/>
              <a:t>Comment limiter la durée d’exécution d’une fonction</a:t>
            </a:r>
          </a:p>
          <a:p>
            <a:endParaRPr lang="fr-CA" dirty="0">
              <a:solidFill>
                <a:srgbClr val="00B050"/>
              </a:solidFill>
            </a:endParaRPr>
          </a:p>
          <a:p>
            <a:r>
              <a:rPr lang="fr-CA" dirty="0">
                <a:solidFill>
                  <a:schemeClr val="accent6"/>
                </a:solidFill>
              </a:rPr>
              <a:t>~20 min</a:t>
            </a:r>
          </a:p>
        </p:txBody>
      </p:sp>
      <p:sp>
        <p:nvSpPr>
          <p:cNvPr id="3" name="Espace réservé du numéro de diapositive 2">
            <a:extLst>
              <a:ext uri="{FF2B5EF4-FFF2-40B4-BE49-F238E27FC236}">
                <a16:creationId xmlns:a16="http://schemas.microsoft.com/office/drawing/2014/main" id="{625D0999-644A-4B3E-BAA1-FD67D25A18B6}"/>
              </a:ext>
            </a:extLst>
          </p:cNvPr>
          <p:cNvSpPr>
            <a:spLocks noGrp="1"/>
          </p:cNvSpPr>
          <p:nvPr>
            <p:ph type="sldNum" sz="quarter" idx="12"/>
          </p:nvPr>
        </p:nvSpPr>
        <p:spPr/>
        <p:txBody>
          <a:bodyPr/>
          <a:lstStyle/>
          <a:p>
            <a:fld id="{CF4668DC-857F-487D-BFFA-8C0CA5037977}" type="slidenum">
              <a:rPr lang="fr-BE" smtClean="0"/>
              <a:t>31</a:t>
            </a:fld>
            <a:endParaRPr lang="fr-BE"/>
          </a:p>
        </p:txBody>
      </p:sp>
      <p:sp>
        <p:nvSpPr>
          <p:cNvPr id="5" name="Titre 4">
            <a:extLst>
              <a:ext uri="{FF2B5EF4-FFF2-40B4-BE49-F238E27FC236}">
                <a16:creationId xmlns:a16="http://schemas.microsoft.com/office/drawing/2014/main" id="{3358AC09-8DA3-48B7-A63E-CCFCC0F4B1BC}"/>
              </a:ext>
            </a:extLst>
          </p:cNvPr>
          <p:cNvSpPr>
            <a:spLocks noGrp="1"/>
          </p:cNvSpPr>
          <p:nvPr>
            <p:ph type="ctrTitle"/>
          </p:nvPr>
        </p:nvSpPr>
        <p:spPr/>
        <p:txBody>
          <a:bodyPr/>
          <a:lstStyle/>
          <a:p>
            <a:r>
              <a:rPr lang="fr-CA" dirty="0"/>
              <a:t>4 – </a:t>
            </a:r>
            <a:r>
              <a:rPr lang="fr-CA" dirty="0" err="1"/>
              <a:t>Pyval</a:t>
            </a:r>
            <a:r>
              <a:rPr lang="fr-CA" dirty="0"/>
              <a:t> sec</a:t>
            </a:r>
          </a:p>
        </p:txBody>
      </p:sp>
    </p:spTree>
    <p:extLst>
      <p:ext uri="{BB962C8B-B14F-4D97-AF65-F5344CB8AC3E}">
        <p14:creationId xmlns:p14="http://schemas.microsoft.com/office/powerpoint/2010/main" val="1766726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897EEA-7B5D-4E2C-9948-F34477B089D6}"/>
              </a:ext>
            </a:extLst>
          </p:cNvPr>
          <p:cNvSpPr>
            <a:spLocks noGrp="1"/>
          </p:cNvSpPr>
          <p:nvPr>
            <p:ph type="title"/>
          </p:nvPr>
        </p:nvSpPr>
        <p:spPr/>
        <p:txBody>
          <a:bodyPr/>
          <a:lstStyle/>
          <a:p>
            <a:r>
              <a:rPr lang="fr-CA" dirty="0"/>
              <a:t>Limiter la durée d’exécution d’une fonction</a:t>
            </a:r>
          </a:p>
        </p:txBody>
      </p:sp>
      <p:sp>
        <p:nvSpPr>
          <p:cNvPr id="3" name="Espace réservé du numéro de diapositive 2">
            <a:extLst>
              <a:ext uri="{FF2B5EF4-FFF2-40B4-BE49-F238E27FC236}">
                <a16:creationId xmlns:a16="http://schemas.microsoft.com/office/drawing/2014/main" id="{3FD83A23-03D2-48BA-AFA8-7C6B96E77978}"/>
              </a:ext>
            </a:extLst>
          </p:cNvPr>
          <p:cNvSpPr>
            <a:spLocks noGrp="1"/>
          </p:cNvSpPr>
          <p:nvPr>
            <p:ph type="sldNum" sz="quarter" idx="12"/>
          </p:nvPr>
        </p:nvSpPr>
        <p:spPr/>
        <p:txBody>
          <a:bodyPr/>
          <a:lstStyle/>
          <a:p>
            <a:fld id="{CF4668DC-857F-487D-BFFA-8C0CA5037977}" type="slidenum">
              <a:rPr lang="fr-BE" smtClean="0"/>
              <a:t>32</a:t>
            </a:fld>
            <a:endParaRPr lang="fr-BE"/>
          </a:p>
        </p:txBody>
      </p:sp>
      <p:sp>
        <p:nvSpPr>
          <p:cNvPr id="4" name="Espace réservé du contenu 3">
            <a:extLst>
              <a:ext uri="{FF2B5EF4-FFF2-40B4-BE49-F238E27FC236}">
                <a16:creationId xmlns:a16="http://schemas.microsoft.com/office/drawing/2014/main" id="{4005DA24-7E3E-42BB-B141-E1FB4E249519}"/>
              </a:ext>
            </a:extLst>
          </p:cNvPr>
          <p:cNvSpPr>
            <a:spLocks noGrp="1"/>
          </p:cNvSpPr>
          <p:nvPr>
            <p:ph sz="quarter" idx="1"/>
          </p:nvPr>
        </p:nvSpPr>
        <p:spPr>
          <a:xfrm>
            <a:off x="1219200" y="1447800"/>
            <a:ext cx="10363200" cy="2269232"/>
          </a:xfrm>
        </p:spPr>
        <p:txBody>
          <a:bodyPr/>
          <a:lstStyle/>
          <a:p>
            <a:r>
              <a:rPr lang="fr-CA" dirty="0"/>
              <a:t>Notre objectif dans cette section est de coder une version limitée dans le temps de la fonction </a:t>
            </a:r>
            <a:r>
              <a:rPr lang="fr-CA" dirty="0" err="1">
                <a:solidFill>
                  <a:schemeClr val="accent3"/>
                </a:solidFill>
              </a:rPr>
              <a:t>eval</a:t>
            </a:r>
            <a:r>
              <a:rPr lang="fr-CA" dirty="0"/>
              <a:t>. Comme souvent en Python, il existe déjà quelqu’un quelque part qui a déjà codé exactement ce qu’on recherche. Et c’est le cas ici. Nous allons utiliser le module suivant, que vous devez installer (sous Windows et sous Linux). </a:t>
            </a:r>
          </a:p>
        </p:txBody>
      </p:sp>
      <p:pic>
        <p:nvPicPr>
          <p:cNvPr id="6" name="Image 5">
            <a:extLst>
              <a:ext uri="{FF2B5EF4-FFF2-40B4-BE49-F238E27FC236}">
                <a16:creationId xmlns:a16="http://schemas.microsoft.com/office/drawing/2014/main" id="{0010A3EC-AEBC-45BC-866D-198BB8D343FC}"/>
              </a:ext>
            </a:extLst>
          </p:cNvPr>
          <p:cNvPicPr>
            <a:picLocks noChangeAspect="1"/>
          </p:cNvPicPr>
          <p:nvPr/>
        </p:nvPicPr>
        <p:blipFill>
          <a:blip r:embed="rId2"/>
          <a:stretch>
            <a:fillRect/>
          </a:stretch>
        </p:blipFill>
        <p:spPr>
          <a:xfrm>
            <a:off x="3071664" y="3558471"/>
            <a:ext cx="8074615" cy="1872208"/>
          </a:xfrm>
          <a:prstGeom prst="rect">
            <a:avLst/>
          </a:prstGeom>
        </p:spPr>
      </p:pic>
      <p:sp>
        <p:nvSpPr>
          <p:cNvPr id="7" name="Flèche : droite 6">
            <a:extLst>
              <a:ext uri="{FF2B5EF4-FFF2-40B4-BE49-F238E27FC236}">
                <a16:creationId xmlns:a16="http://schemas.microsoft.com/office/drawing/2014/main" id="{E2E9ABFA-33DD-4539-9AF4-8F2A5F125E3C}"/>
              </a:ext>
            </a:extLst>
          </p:cNvPr>
          <p:cNvSpPr/>
          <p:nvPr/>
        </p:nvSpPr>
        <p:spPr>
          <a:xfrm>
            <a:off x="609600" y="4631468"/>
            <a:ext cx="2318048" cy="862236"/>
          </a:xfrm>
          <a:prstGeom prst="rightArrow">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CA" dirty="0"/>
              <a:t>Installez ceci</a:t>
            </a:r>
          </a:p>
        </p:txBody>
      </p:sp>
    </p:spTree>
    <p:extLst>
      <p:ext uri="{BB962C8B-B14F-4D97-AF65-F5344CB8AC3E}">
        <p14:creationId xmlns:p14="http://schemas.microsoft.com/office/powerpoint/2010/main" val="227549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DDB89E-35CF-4679-B7E5-A2457751DAE2}"/>
              </a:ext>
            </a:extLst>
          </p:cNvPr>
          <p:cNvSpPr>
            <a:spLocks noGrp="1"/>
          </p:cNvSpPr>
          <p:nvPr>
            <p:ph type="title"/>
          </p:nvPr>
        </p:nvSpPr>
        <p:spPr/>
        <p:txBody>
          <a:bodyPr/>
          <a:lstStyle/>
          <a:p>
            <a:r>
              <a:rPr lang="fr-CA" dirty="0"/>
              <a:t>Module </a:t>
            </a:r>
            <a:r>
              <a:rPr lang="fr-CA" dirty="0" err="1">
                <a:solidFill>
                  <a:srgbClr val="92D050"/>
                </a:solidFill>
              </a:rPr>
              <a:t>m_timeout_eval</a:t>
            </a:r>
            <a:endParaRPr lang="fr-CA" dirty="0">
              <a:solidFill>
                <a:srgbClr val="92D050"/>
              </a:solidFill>
            </a:endParaRPr>
          </a:p>
        </p:txBody>
      </p:sp>
      <p:sp>
        <p:nvSpPr>
          <p:cNvPr id="3" name="Espace réservé du numéro de diapositive 2">
            <a:extLst>
              <a:ext uri="{FF2B5EF4-FFF2-40B4-BE49-F238E27FC236}">
                <a16:creationId xmlns:a16="http://schemas.microsoft.com/office/drawing/2014/main" id="{5AE936B0-B97A-47C1-8D95-D8142FE4C5E8}"/>
              </a:ext>
            </a:extLst>
          </p:cNvPr>
          <p:cNvSpPr>
            <a:spLocks noGrp="1"/>
          </p:cNvSpPr>
          <p:nvPr>
            <p:ph type="sldNum" sz="quarter" idx="12"/>
          </p:nvPr>
        </p:nvSpPr>
        <p:spPr/>
        <p:txBody>
          <a:bodyPr/>
          <a:lstStyle/>
          <a:p>
            <a:fld id="{CF4668DC-857F-487D-BFFA-8C0CA5037977}" type="slidenum">
              <a:rPr lang="fr-BE" smtClean="0"/>
              <a:t>33</a:t>
            </a:fld>
            <a:endParaRPr lang="fr-BE"/>
          </a:p>
        </p:txBody>
      </p:sp>
      <p:sp>
        <p:nvSpPr>
          <p:cNvPr id="4" name="Espace réservé du contenu 3">
            <a:extLst>
              <a:ext uri="{FF2B5EF4-FFF2-40B4-BE49-F238E27FC236}">
                <a16:creationId xmlns:a16="http://schemas.microsoft.com/office/drawing/2014/main" id="{1749B474-B9DD-4234-BF48-D78921B3AEB7}"/>
              </a:ext>
            </a:extLst>
          </p:cNvPr>
          <p:cNvSpPr>
            <a:spLocks noGrp="1"/>
          </p:cNvSpPr>
          <p:nvPr>
            <p:ph sz="quarter" idx="1"/>
          </p:nvPr>
        </p:nvSpPr>
        <p:spPr>
          <a:xfrm>
            <a:off x="1219200" y="1447800"/>
            <a:ext cx="10363200" cy="1621160"/>
          </a:xfrm>
        </p:spPr>
        <p:txBody>
          <a:bodyPr/>
          <a:lstStyle/>
          <a:p>
            <a:r>
              <a:rPr lang="fr-CA" dirty="0"/>
              <a:t>Définissez ensuite le nouveau module suivant:</a:t>
            </a:r>
          </a:p>
        </p:txBody>
      </p:sp>
      <p:pic>
        <p:nvPicPr>
          <p:cNvPr id="9" name="Image 8">
            <a:extLst>
              <a:ext uri="{FF2B5EF4-FFF2-40B4-BE49-F238E27FC236}">
                <a16:creationId xmlns:a16="http://schemas.microsoft.com/office/drawing/2014/main" id="{61FC6FE8-B343-49F4-BF88-959C4E976DAC}"/>
              </a:ext>
            </a:extLst>
          </p:cNvPr>
          <p:cNvPicPr>
            <a:picLocks noChangeAspect="1"/>
          </p:cNvPicPr>
          <p:nvPr/>
        </p:nvPicPr>
        <p:blipFill>
          <a:blip r:embed="rId2"/>
          <a:stretch>
            <a:fillRect/>
          </a:stretch>
        </p:blipFill>
        <p:spPr>
          <a:xfrm>
            <a:off x="2279576" y="2360290"/>
            <a:ext cx="7333501" cy="3588989"/>
          </a:xfrm>
          <a:prstGeom prst="rect">
            <a:avLst/>
          </a:prstGeom>
        </p:spPr>
      </p:pic>
    </p:spTree>
    <p:extLst>
      <p:ext uri="{BB962C8B-B14F-4D97-AF65-F5344CB8AC3E}">
        <p14:creationId xmlns:p14="http://schemas.microsoft.com/office/powerpoint/2010/main" val="870425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9D4F1B-2D88-4AAE-85EE-6BCC13385EB9}"/>
              </a:ext>
            </a:extLst>
          </p:cNvPr>
          <p:cNvSpPr>
            <a:spLocks noGrp="1"/>
          </p:cNvSpPr>
          <p:nvPr>
            <p:ph type="title"/>
          </p:nvPr>
        </p:nvSpPr>
        <p:spPr/>
        <p:txBody>
          <a:bodyPr/>
          <a:lstStyle/>
          <a:p>
            <a:r>
              <a:rPr lang="fr-CA" dirty="0"/>
              <a:t>Fonction </a:t>
            </a:r>
            <a:r>
              <a:rPr lang="fr-CA" dirty="0" err="1">
                <a:solidFill>
                  <a:srgbClr val="00B050"/>
                </a:solidFill>
              </a:rPr>
              <a:t>capped_eval</a:t>
            </a:r>
            <a:endParaRPr lang="fr-CA" dirty="0">
              <a:solidFill>
                <a:srgbClr val="00B050"/>
              </a:solidFill>
            </a:endParaRPr>
          </a:p>
        </p:txBody>
      </p:sp>
      <p:sp>
        <p:nvSpPr>
          <p:cNvPr id="3" name="Espace réservé du numéro de diapositive 2">
            <a:extLst>
              <a:ext uri="{FF2B5EF4-FFF2-40B4-BE49-F238E27FC236}">
                <a16:creationId xmlns:a16="http://schemas.microsoft.com/office/drawing/2014/main" id="{3E66E4D3-6BFC-45BB-A6FB-C7770531463C}"/>
              </a:ext>
            </a:extLst>
          </p:cNvPr>
          <p:cNvSpPr>
            <a:spLocks noGrp="1"/>
          </p:cNvSpPr>
          <p:nvPr>
            <p:ph type="sldNum" sz="quarter" idx="12"/>
          </p:nvPr>
        </p:nvSpPr>
        <p:spPr/>
        <p:txBody>
          <a:bodyPr/>
          <a:lstStyle/>
          <a:p>
            <a:fld id="{CF4668DC-857F-487D-BFFA-8C0CA5037977}" type="slidenum">
              <a:rPr lang="fr-BE" smtClean="0"/>
              <a:t>34</a:t>
            </a:fld>
            <a:endParaRPr lang="fr-BE"/>
          </a:p>
        </p:txBody>
      </p:sp>
      <p:sp>
        <p:nvSpPr>
          <p:cNvPr id="4" name="Espace réservé du contenu 3">
            <a:extLst>
              <a:ext uri="{FF2B5EF4-FFF2-40B4-BE49-F238E27FC236}">
                <a16:creationId xmlns:a16="http://schemas.microsoft.com/office/drawing/2014/main" id="{E65515EF-C065-4C08-9B82-84B5216335FF}"/>
              </a:ext>
            </a:extLst>
          </p:cNvPr>
          <p:cNvSpPr>
            <a:spLocks noGrp="1"/>
          </p:cNvSpPr>
          <p:nvPr>
            <p:ph sz="quarter" idx="1"/>
          </p:nvPr>
        </p:nvSpPr>
        <p:spPr>
          <a:xfrm>
            <a:off x="1219200" y="1447800"/>
            <a:ext cx="10363200" cy="1261120"/>
          </a:xfrm>
        </p:spPr>
        <p:txBody>
          <a:bodyPr/>
          <a:lstStyle/>
          <a:p>
            <a:r>
              <a:rPr lang="fr-CA" dirty="0"/>
              <a:t>Ajoutez ensuite le code suivant:</a:t>
            </a:r>
          </a:p>
        </p:txBody>
      </p:sp>
      <p:pic>
        <p:nvPicPr>
          <p:cNvPr id="6" name="Image 5">
            <a:extLst>
              <a:ext uri="{FF2B5EF4-FFF2-40B4-BE49-F238E27FC236}">
                <a16:creationId xmlns:a16="http://schemas.microsoft.com/office/drawing/2014/main" id="{4A9F3149-6F42-4D8D-805D-3AF9FF60D75F}"/>
              </a:ext>
            </a:extLst>
          </p:cNvPr>
          <p:cNvPicPr>
            <a:picLocks noChangeAspect="1"/>
          </p:cNvPicPr>
          <p:nvPr/>
        </p:nvPicPr>
        <p:blipFill>
          <a:blip r:embed="rId2"/>
          <a:stretch>
            <a:fillRect/>
          </a:stretch>
        </p:blipFill>
        <p:spPr>
          <a:xfrm>
            <a:off x="2160638" y="2774251"/>
            <a:ext cx="8480324" cy="3510880"/>
          </a:xfrm>
          <a:prstGeom prst="rect">
            <a:avLst/>
          </a:prstGeom>
        </p:spPr>
      </p:pic>
    </p:spTree>
    <p:extLst>
      <p:ext uri="{BB962C8B-B14F-4D97-AF65-F5344CB8AC3E}">
        <p14:creationId xmlns:p14="http://schemas.microsoft.com/office/powerpoint/2010/main" val="3213824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E425E7-8996-48CB-B0DE-1C5DD625D42A}"/>
              </a:ext>
            </a:extLst>
          </p:cNvPr>
          <p:cNvSpPr>
            <a:spLocks noGrp="1"/>
          </p:cNvSpPr>
          <p:nvPr>
            <p:ph type="title"/>
          </p:nvPr>
        </p:nvSpPr>
        <p:spPr/>
        <p:txBody>
          <a:bodyPr/>
          <a:lstStyle/>
          <a:p>
            <a:r>
              <a:rPr lang="fr-CA" dirty="0"/>
              <a:t>Décorateur</a:t>
            </a:r>
          </a:p>
        </p:txBody>
      </p:sp>
      <p:sp>
        <p:nvSpPr>
          <p:cNvPr id="3" name="Espace réservé du numéro de diapositive 2">
            <a:extLst>
              <a:ext uri="{FF2B5EF4-FFF2-40B4-BE49-F238E27FC236}">
                <a16:creationId xmlns:a16="http://schemas.microsoft.com/office/drawing/2014/main" id="{A8F2A199-EA91-4119-AA9A-B88BC531B33F}"/>
              </a:ext>
            </a:extLst>
          </p:cNvPr>
          <p:cNvSpPr>
            <a:spLocks noGrp="1"/>
          </p:cNvSpPr>
          <p:nvPr>
            <p:ph type="sldNum" sz="quarter" idx="12"/>
          </p:nvPr>
        </p:nvSpPr>
        <p:spPr/>
        <p:txBody>
          <a:bodyPr/>
          <a:lstStyle/>
          <a:p>
            <a:fld id="{CF4668DC-857F-487D-BFFA-8C0CA5037977}" type="slidenum">
              <a:rPr lang="fr-BE" smtClean="0"/>
              <a:t>35</a:t>
            </a:fld>
            <a:endParaRPr lang="fr-BE"/>
          </a:p>
        </p:txBody>
      </p:sp>
      <p:sp>
        <p:nvSpPr>
          <p:cNvPr id="4" name="Espace réservé du contenu 3">
            <a:extLst>
              <a:ext uri="{FF2B5EF4-FFF2-40B4-BE49-F238E27FC236}">
                <a16:creationId xmlns:a16="http://schemas.microsoft.com/office/drawing/2014/main" id="{DC2D80DB-665A-419D-8D63-CE929C091183}"/>
              </a:ext>
            </a:extLst>
          </p:cNvPr>
          <p:cNvSpPr>
            <a:spLocks noGrp="1"/>
          </p:cNvSpPr>
          <p:nvPr>
            <p:ph sz="quarter" idx="1"/>
          </p:nvPr>
        </p:nvSpPr>
        <p:spPr>
          <a:xfrm>
            <a:off x="1219200" y="1447800"/>
            <a:ext cx="10363200" cy="3061320"/>
          </a:xfrm>
        </p:spPr>
        <p:txBody>
          <a:bodyPr>
            <a:normAutofit/>
          </a:bodyPr>
          <a:lstStyle/>
          <a:p>
            <a:r>
              <a:rPr lang="fr-CA" dirty="0"/>
              <a:t>En Python, un </a:t>
            </a:r>
            <a:r>
              <a:rPr lang="fr-CA" dirty="0">
                <a:solidFill>
                  <a:schemeClr val="accent6"/>
                </a:solidFill>
              </a:rPr>
              <a:t>décorateur</a:t>
            </a:r>
            <a:r>
              <a:rPr lang="fr-CA" dirty="0"/>
              <a:t> est machin précédé d’un arobase </a:t>
            </a:r>
            <a:r>
              <a:rPr lang="fr-CA" dirty="0">
                <a:solidFill>
                  <a:schemeClr val="accent2"/>
                </a:solidFill>
              </a:rPr>
              <a:t>@</a:t>
            </a:r>
            <a:r>
              <a:rPr lang="fr-CA" dirty="0"/>
              <a:t> que l’on place devant une fonction, une classe, une variable, pour modifier ou moduler son comportement. </a:t>
            </a:r>
          </a:p>
          <a:p>
            <a:endParaRPr lang="fr-CA" dirty="0"/>
          </a:p>
          <a:p>
            <a:r>
              <a:rPr lang="fr-CA" dirty="0"/>
              <a:t>Ils sont similaires aux annotations en Java et en C#, mais plus puissants que ces derniers, car en Java et en C#, les annotations sont purement des métadonnées, mais en Python il s’agit réellement de modificateurs. </a:t>
            </a:r>
          </a:p>
        </p:txBody>
      </p:sp>
      <p:pic>
        <p:nvPicPr>
          <p:cNvPr id="8" name="Image 7">
            <a:extLst>
              <a:ext uri="{FF2B5EF4-FFF2-40B4-BE49-F238E27FC236}">
                <a16:creationId xmlns:a16="http://schemas.microsoft.com/office/drawing/2014/main" id="{F5D4104D-4018-4B97-85C9-CA99DD32546F}"/>
              </a:ext>
            </a:extLst>
          </p:cNvPr>
          <p:cNvPicPr>
            <a:picLocks noChangeAspect="1"/>
          </p:cNvPicPr>
          <p:nvPr/>
        </p:nvPicPr>
        <p:blipFill>
          <a:blip r:embed="rId2"/>
          <a:stretch>
            <a:fillRect/>
          </a:stretch>
        </p:blipFill>
        <p:spPr>
          <a:xfrm>
            <a:off x="2909227" y="5013176"/>
            <a:ext cx="6373545" cy="792088"/>
          </a:xfrm>
          <a:prstGeom prst="rect">
            <a:avLst/>
          </a:prstGeom>
        </p:spPr>
      </p:pic>
    </p:spTree>
    <p:extLst>
      <p:ext uri="{BB962C8B-B14F-4D97-AF65-F5344CB8AC3E}">
        <p14:creationId xmlns:p14="http://schemas.microsoft.com/office/powerpoint/2010/main" val="30426442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8AB691-ED3B-4332-8449-428543D689AD}"/>
              </a:ext>
            </a:extLst>
          </p:cNvPr>
          <p:cNvSpPr>
            <a:spLocks noGrp="1"/>
          </p:cNvSpPr>
          <p:nvPr>
            <p:ph type="title"/>
          </p:nvPr>
        </p:nvSpPr>
        <p:spPr/>
        <p:txBody>
          <a:bodyPr/>
          <a:lstStyle/>
          <a:p>
            <a:r>
              <a:rPr lang="fr-CA" dirty="0"/>
              <a:t>Script </a:t>
            </a:r>
            <a:r>
              <a:rPr lang="fr-CA" dirty="0">
                <a:solidFill>
                  <a:srgbClr val="92D050"/>
                </a:solidFill>
              </a:rPr>
              <a:t>pyval_sec1</a:t>
            </a:r>
          </a:p>
        </p:txBody>
      </p:sp>
      <p:sp>
        <p:nvSpPr>
          <p:cNvPr id="3" name="Espace réservé du numéro de diapositive 2">
            <a:extLst>
              <a:ext uri="{FF2B5EF4-FFF2-40B4-BE49-F238E27FC236}">
                <a16:creationId xmlns:a16="http://schemas.microsoft.com/office/drawing/2014/main" id="{E59AB95F-CE64-4156-B598-5BFDF965E89F}"/>
              </a:ext>
            </a:extLst>
          </p:cNvPr>
          <p:cNvSpPr>
            <a:spLocks noGrp="1"/>
          </p:cNvSpPr>
          <p:nvPr>
            <p:ph type="sldNum" sz="quarter" idx="12"/>
          </p:nvPr>
        </p:nvSpPr>
        <p:spPr/>
        <p:txBody>
          <a:bodyPr/>
          <a:lstStyle/>
          <a:p>
            <a:fld id="{CF4668DC-857F-487D-BFFA-8C0CA5037977}" type="slidenum">
              <a:rPr lang="fr-BE" smtClean="0"/>
              <a:t>36</a:t>
            </a:fld>
            <a:endParaRPr lang="fr-BE"/>
          </a:p>
        </p:txBody>
      </p:sp>
      <p:sp>
        <p:nvSpPr>
          <p:cNvPr id="4" name="Espace réservé du contenu 3">
            <a:extLst>
              <a:ext uri="{FF2B5EF4-FFF2-40B4-BE49-F238E27FC236}">
                <a16:creationId xmlns:a16="http://schemas.microsoft.com/office/drawing/2014/main" id="{4B59B222-5866-4195-BECF-630E8EFDD37E}"/>
              </a:ext>
            </a:extLst>
          </p:cNvPr>
          <p:cNvSpPr>
            <a:spLocks noGrp="1"/>
          </p:cNvSpPr>
          <p:nvPr>
            <p:ph sz="quarter" idx="1"/>
          </p:nvPr>
        </p:nvSpPr>
        <p:spPr>
          <a:xfrm>
            <a:off x="1219200" y="1447800"/>
            <a:ext cx="10363200" cy="1765176"/>
          </a:xfrm>
        </p:spPr>
        <p:txBody>
          <a:bodyPr/>
          <a:lstStyle/>
          <a:p>
            <a:r>
              <a:rPr lang="fr-CA" dirty="0"/>
              <a:t>Codez ensuite le nouveau script python </a:t>
            </a:r>
            <a:r>
              <a:rPr lang="fr-CA" dirty="0">
                <a:solidFill>
                  <a:srgbClr val="92D050"/>
                </a:solidFill>
              </a:rPr>
              <a:t>pyval_sec1</a:t>
            </a:r>
            <a:r>
              <a:rPr lang="fr-CA" dirty="0"/>
              <a:t>. Il s’agit d’un copier-coller de </a:t>
            </a:r>
            <a:r>
              <a:rPr lang="fr-CA" dirty="0" err="1">
                <a:solidFill>
                  <a:srgbClr val="92D050"/>
                </a:solidFill>
              </a:rPr>
              <a:t>pyval_safe</a:t>
            </a:r>
            <a:r>
              <a:rPr lang="fr-CA" dirty="0"/>
              <a:t>, avec le ligne </a:t>
            </a:r>
            <a:r>
              <a:rPr lang="fr-CA" dirty="0">
                <a:solidFill>
                  <a:schemeClr val="accent4"/>
                </a:solidFill>
              </a:rPr>
              <a:t>12</a:t>
            </a:r>
            <a:r>
              <a:rPr lang="fr-CA" dirty="0"/>
              <a:t> modifiée pour utiliser la fonction </a:t>
            </a:r>
            <a:r>
              <a:rPr lang="fr-CA" dirty="0" err="1">
                <a:solidFill>
                  <a:srgbClr val="00B050"/>
                </a:solidFill>
              </a:rPr>
              <a:t>capped_eval</a:t>
            </a:r>
            <a:r>
              <a:rPr lang="fr-CA" dirty="0"/>
              <a:t>, comme DIRO pour </a:t>
            </a:r>
            <a:r>
              <a:rPr lang="fr-CA" dirty="0" err="1">
                <a:solidFill>
                  <a:srgbClr val="00B050"/>
                </a:solidFill>
              </a:rPr>
              <a:t>eval</a:t>
            </a:r>
            <a:r>
              <a:rPr lang="fr-CA" dirty="0"/>
              <a:t>. La ligne </a:t>
            </a:r>
            <a:r>
              <a:rPr lang="fr-CA" dirty="0">
                <a:solidFill>
                  <a:schemeClr val="accent4"/>
                </a:solidFill>
              </a:rPr>
              <a:t>21</a:t>
            </a:r>
            <a:r>
              <a:rPr lang="fr-CA" dirty="0"/>
              <a:t> est aussi modifié pour ratisser moins large en terme d’exception. </a:t>
            </a:r>
          </a:p>
        </p:txBody>
      </p:sp>
      <p:pic>
        <p:nvPicPr>
          <p:cNvPr id="8" name="Image 7">
            <a:extLst>
              <a:ext uri="{FF2B5EF4-FFF2-40B4-BE49-F238E27FC236}">
                <a16:creationId xmlns:a16="http://schemas.microsoft.com/office/drawing/2014/main" id="{522F2FF3-2333-474C-A737-7C5C8915581C}"/>
              </a:ext>
            </a:extLst>
          </p:cNvPr>
          <p:cNvPicPr>
            <a:picLocks noChangeAspect="1"/>
          </p:cNvPicPr>
          <p:nvPr/>
        </p:nvPicPr>
        <p:blipFill>
          <a:blip r:embed="rId2"/>
          <a:stretch>
            <a:fillRect/>
          </a:stretch>
        </p:blipFill>
        <p:spPr>
          <a:xfrm>
            <a:off x="2155134" y="3429000"/>
            <a:ext cx="7881732" cy="2807867"/>
          </a:xfrm>
          <a:prstGeom prst="rect">
            <a:avLst/>
          </a:prstGeom>
        </p:spPr>
      </p:pic>
    </p:spTree>
    <p:extLst>
      <p:ext uri="{BB962C8B-B14F-4D97-AF65-F5344CB8AC3E}">
        <p14:creationId xmlns:p14="http://schemas.microsoft.com/office/powerpoint/2010/main" val="10520050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E82D5C-B80D-4DB8-A978-14748CDD5D8F}"/>
              </a:ext>
            </a:extLst>
          </p:cNvPr>
          <p:cNvSpPr>
            <a:spLocks noGrp="1"/>
          </p:cNvSpPr>
          <p:nvPr>
            <p:ph type="title"/>
          </p:nvPr>
        </p:nvSpPr>
        <p:spPr/>
        <p:txBody>
          <a:bodyPr/>
          <a:lstStyle/>
          <a:p>
            <a:r>
              <a:rPr lang="fr-CA" dirty="0"/>
              <a:t>4.1 – Fonctionnement pyval_sec1</a:t>
            </a:r>
          </a:p>
        </p:txBody>
      </p:sp>
      <p:sp>
        <p:nvSpPr>
          <p:cNvPr id="3" name="Espace réservé du numéro de diapositive 2">
            <a:extLst>
              <a:ext uri="{FF2B5EF4-FFF2-40B4-BE49-F238E27FC236}">
                <a16:creationId xmlns:a16="http://schemas.microsoft.com/office/drawing/2014/main" id="{9CAB62E6-3D25-4C30-87A3-A22E52C88B06}"/>
              </a:ext>
            </a:extLst>
          </p:cNvPr>
          <p:cNvSpPr>
            <a:spLocks noGrp="1"/>
          </p:cNvSpPr>
          <p:nvPr>
            <p:ph type="sldNum" sz="quarter" idx="12"/>
          </p:nvPr>
        </p:nvSpPr>
        <p:spPr/>
        <p:txBody>
          <a:bodyPr/>
          <a:lstStyle/>
          <a:p>
            <a:fld id="{CF4668DC-857F-487D-BFFA-8C0CA5037977}" type="slidenum">
              <a:rPr lang="fr-BE" smtClean="0"/>
              <a:t>37</a:t>
            </a:fld>
            <a:endParaRPr lang="fr-BE"/>
          </a:p>
        </p:txBody>
      </p:sp>
      <p:sp>
        <p:nvSpPr>
          <p:cNvPr id="4" name="Espace réservé du contenu 3">
            <a:extLst>
              <a:ext uri="{FF2B5EF4-FFF2-40B4-BE49-F238E27FC236}">
                <a16:creationId xmlns:a16="http://schemas.microsoft.com/office/drawing/2014/main" id="{28ED32AC-9612-44AF-8B57-7A8EBA62762D}"/>
              </a:ext>
            </a:extLst>
          </p:cNvPr>
          <p:cNvSpPr>
            <a:spLocks noGrp="1"/>
          </p:cNvSpPr>
          <p:nvPr>
            <p:ph sz="quarter" idx="1"/>
          </p:nvPr>
        </p:nvSpPr>
        <p:spPr>
          <a:xfrm>
            <a:off x="1219200" y="1447800"/>
            <a:ext cx="7037040" cy="4572000"/>
          </a:xfrm>
        </p:spPr>
        <p:txBody>
          <a:bodyPr/>
          <a:lstStyle/>
          <a:p>
            <a:r>
              <a:rPr lang="fr-CA" dirty="0"/>
              <a:t>Testez son bon fonctionnement.</a:t>
            </a:r>
          </a:p>
        </p:txBody>
      </p:sp>
      <p:pic>
        <p:nvPicPr>
          <p:cNvPr id="6" name="Image 5">
            <a:extLst>
              <a:ext uri="{FF2B5EF4-FFF2-40B4-BE49-F238E27FC236}">
                <a16:creationId xmlns:a16="http://schemas.microsoft.com/office/drawing/2014/main" id="{6158156A-EBF1-49EF-BDD2-CB58F210D428}"/>
              </a:ext>
            </a:extLst>
          </p:cNvPr>
          <p:cNvPicPr>
            <a:picLocks noChangeAspect="1"/>
          </p:cNvPicPr>
          <p:nvPr/>
        </p:nvPicPr>
        <p:blipFill>
          <a:blip r:embed="rId2"/>
          <a:stretch>
            <a:fillRect/>
          </a:stretch>
        </p:blipFill>
        <p:spPr>
          <a:xfrm>
            <a:off x="1919536" y="2276872"/>
            <a:ext cx="7820025" cy="1323975"/>
          </a:xfrm>
          <a:prstGeom prst="rect">
            <a:avLst/>
          </a:prstGeom>
        </p:spPr>
      </p:pic>
      <p:sp>
        <p:nvSpPr>
          <p:cNvPr id="7" name="Rectangle 6">
            <a:extLst>
              <a:ext uri="{FF2B5EF4-FFF2-40B4-BE49-F238E27FC236}">
                <a16:creationId xmlns:a16="http://schemas.microsoft.com/office/drawing/2014/main" id="{08425F13-5F98-4D76-8DEC-945DB2F52010}"/>
              </a:ext>
            </a:extLst>
          </p:cNvPr>
          <p:cNvSpPr/>
          <p:nvPr/>
        </p:nvSpPr>
        <p:spPr>
          <a:xfrm>
            <a:off x="1415480" y="4005064"/>
            <a:ext cx="9865096" cy="223224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saisie</a:t>
            </a:r>
          </a:p>
        </p:txBody>
      </p:sp>
      <p:pic>
        <p:nvPicPr>
          <p:cNvPr id="5" name="Picture 4">
            <a:extLst>
              <a:ext uri="{FF2B5EF4-FFF2-40B4-BE49-F238E27FC236}">
                <a16:creationId xmlns:a16="http://schemas.microsoft.com/office/drawing/2014/main" id="{8BC122B3-D9E8-4891-A95C-FDE6AF1BE4C7}"/>
              </a:ext>
            </a:extLst>
          </p:cNvPr>
          <p:cNvPicPr>
            <a:picLocks noChangeAspect="1"/>
          </p:cNvPicPr>
          <p:nvPr/>
        </p:nvPicPr>
        <p:blipFill>
          <a:blip r:embed="rId3"/>
          <a:stretch>
            <a:fillRect/>
          </a:stretch>
        </p:blipFill>
        <p:spPr>
          <a:xfrm>
            <a:off x="1381874" y="4027447"/>
            <a:ext cx="10200872" cy="1777817"/>
          </a:xfrm>
          <a:prstGeom prst="rect">
            <a:avLst/>
          </a:prstGeom>
        </p:spPr>
      </p:pic>
    </p:spTree>
    <p:extLst>
      <p:ext uri="{BB962C8B-B14F-4D97-AF65-F5344CB8AC3E}">
        <p14:creationId xmlns:p14="http://schemas.microsoft.com/office/powerpoint/2010/main" val="3035140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E82D5C-B80D-4DB8-A978-14748CDD5D8F}"/>
              </a:ext>
            </a:extLst>
          </p:cNvPr>
          <p:cNvSpPr>
            <a:spLocks noGrp="1"/>
          </p:cNvSpPr>
          <p:nvPr>
            <p:ph type="title"/>
          </p:nvPr>
        </p:nvSpPr>
        <p:spPr/>
        <p:txBody>
          <a:bodyPr/>
          <a:lstStyle/>
          <a:p>
            <a:r>
              <a:rPr lang="fr-CA" dirty="0"/>
              <a:t>4.2 – Dépassement de temps</a:t>
            </a:r>
          </a:p>
        </p:txBody>
      </p:sp>
      <p:sp>
        <p:nvSpPr>
          <p:cNvPr id="3" name="Espace réservé du numéro de diapositive 2">
            <a:extLst>
              <a:ext uri="{FF2B5EF4-FFF2-40B4-BE49-F238E27FC236}">
                <a16:creationId xmlns:a16="http://schemas.microsoft.com/office/drawing/2014/main" id="{9CAB62E6-3D25-4C30-87A3-A22E52C88B06}"/>
              </a:ext>
            </a:extLst>
          </p:cNvPr>
          <p:cNvSpPr>
            <a:spLocks noGrp="1"/>
          </p:cNvSpPr>
          <p:nvPr>
            <p:ph type="sldNum" sz="quarter" idx="12"/>
          </p:nvPr>
        </p:nvSpPr>
        <p:spPr/>
        <p:txBody>
          <a:bodyPr/>
          <a:lstStyle/>
          <a:p>
            <a:fld id="{CF4668DC-857F-487D-BFFA-8C0CA5037977}" type="slidenum">
              <a:rPr lang="fr-BE" smtClean="0"/>
              <a:t>38</a:t>
            </a:fld>
            <a:endParaRPr lang="fr-BE"/>
          </a:p>
        </p:txBody>
      </p:sp>
      <p:sp>
        <p:nvSpPr>
          <p:cNvPr id="4" name="Espace réservé du contenu 3">
            <a:extLst>
              <a:ext uri="{FF2B5EF4-FFF2-40B4-BE49-F238E27FC236}">
                <a16:creationId xmlns:a16="http://schemas.microsoft.com/office/drawing/2014/main" id="{28ED32AC-9612-44AF-8B57-7A8EBA62762D}"/>
              </a:ext>
            </a:extLst>
          </p:cNvPr>
          <p:cNvSpPr>
            <a:spLocks noGrp="1"/>
          </p:cNvSpPr>
          <p:nvPr>
            <p:ph sz="quarter" idx="1"/>
          </p:nvPr>
        </p:nvSpPr>
        <p:spPr>
          <a:xfrm>
            <a:off x="1219200" y="1447800"/>
            <a:ext cx="10205392" cy="4572000"/>
          </a:xfrm>
        </p:spPr>
        <p:txBody>
          <a:bodyPr/>
          <a:lstStyle/>
          <a:p>
            <a:r>
              <a:rPr lang="fr-CA" dirty="0"/>
              <a:t>En pratique, la durée demandée (1 seconde), est largement dépassée.</a:t>
            </a:r>
          </a:p>
        </p:txBody>
      </p:sp>
      <p:sp>
        <p:nvSpPr>
          <p:cNvPr id="7" name="Rectangle 6">
            <a:extLst>
              <a:ext uri="{FF2B5EF4-FFF2-40B4-BE49-F238E27FC236}">
                <a16:creationId xmlns:a16="http://schemas.microsoft.com/office/drawing/2014/main" id="{08425F13-5F98-4D76-8DEC-945DB2F52010}"/>
              </a:ext>
            </a:extLst>
          </p:cNvPr>
          <p:cNvSpPr/>
          <p:nvPr/>
        </p:nvSpPr>
        <p:spPr>
          <a:xfrm>
            <a:off x="1415480" y="4005064"/>
            <a:ext cx="9865096" cy="223224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saisie</a:t>
            </a:r>
          </a:p>
        </p:txBody>
      </p:sp>
      <p:pic>
        <p:nvPicPr>
          <p:cNvPr id="8" name="Image 7">
            <a:extLst>
              <a:ext uri="{FF2B5EF4-FFF2-40B4-BE49-F238E27FC236}">
                <a16:creationId xmlns:a16="http://schemas.microsoft.com/office/drawing/2014/main" id="{74AC9400-37F6-4D32-947F-6E413C90B984}"/>
              </a:ext>
            </a:extLst>
          </p:cNvPr>
          <p:cNvPicPr>
            <a:picLocks noChangeAspect="1"/>
          </p:cNvPicPr>
          <p:nvPr/>
        </p:nvPicPr>
        <p:blipFill>
          <a:blip r:embed="rId2"/>
          <a:stretch>
            <a:fillRect/>
          </a:stretch>
        </p:blipFill>
        <p:spPr>
          <a:xfrm>
            <a:off x="2135560" y="2219325"/>
            <a:ext cx="7829550" cy="1514475"/>
          </a:xfrm>
          <a:prstGeom prst="rect">
            <a:avLst/>
          </a:prstGeom>
        </p:spPr>
      </p:pic>
      <p:pic>
        <p:nvPicPr>
          <p:cNvPr id="5" name="Picture 4">
            <a:extLst>
              <a:ext uri="{FF2B5EF4-FFF2-40B4-BE49-F238E27FC236}">
                <a16:creationId xmlns:a16="http://schemas.microsoft.com/office/drawing/2014/main" id="{EEAE5E8D-EE2E-456C-892E-DF4395B7DC27}"/>
              </a:ext>
            </a:extLst>
          </p:cNvPr>
          <p:cNvPicPr>
            <a:picLocks noChangeAspect="1"/>
          </p:cNvPicPr>
          <p:nvPr/>
        </p:nvPicPr>
        <p:blipFill>
          <a:blip r:embed="rId3"/>
          <a:stretch>
            <a:fillRect/>
          </a:stretch>
        </p:blipFill>
        <p:spPr>
          <a:xfrm>
            <a:off x="1732003" y="4130219"/>
            <a:ext cx="9240797" cy="1919743"/>
          </a:xfrm>
          <a:prstGeom prst="rect">
            <a:avLst/>
          </a:prstGeom>
        </p:spPr>
      </p:pic>
    </p:spTree>
    <p:extLst>
      <p:ext uri="{BB962C8B-B14F-4D97-AF65-F5344CB8AC3E}">
        <p14:creationId xmlns:p14="http://schemas.microsoft.com/office/powerpoint/2010/main" val="30255255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EBD852-2F3A-41FA-841D-8DCE851C46C9}"/>
              </a:ext>
            </a:extLst>
          </p:cNvPr>
          <p:cNvSpPr>
            <a:spLocks noGrp="1"/>
          </p:cNvSpPr>
          <p:nvPr>
            <p:ph type="title"/>
          </p:nvPr>
        </p:nvSpPr>
        <p:spPr/>
        <p:txBody>
          <a:bodyPr/>
          <a:lstStyle/>
          <a:p>
            <a:r>
              <a:rPr lang="fr-CA" dirty="0"/>
              <a:t>Message d’erreur personnalisé</a:t>
            </a:r>
          </a:p>
        </p:txBody>
      </p:sp>
      <p:sp>
        <p:nvSpPr>
          <p:cNvPr id="3" name="Espace réservé du numéro de diapositive 2">
            <a:extLst>
              <a:ext uri="{FF2B5EF4-FFF2-40B4-BE49-F238E27FC236}">
                <a16:creationId xmlns:a16="http://schemas.microsoft.com/office/drawing/2014/main" id="{E587353A-61D0-4FB6-A9ED-CB800832AC57}"/>
              </a:ext>
            </a:extLst>
          </p:cNvPr>
          <p:cNvSpPr>
            <a:spLocks noGrp="1"/>
          </p:cNvSpPr>
          <p:nvPr>
            <p:ph type="sldNum" sz="quarter" idx="12"/>
          </p:nvPr>
        </p:nvSpPr>
        <p:spPr/>
        <p:txBody>
          <a:bodyPr/>
          <a:lstStyle/>
          <a:p>
            <a:fld id="{CF4668DC-857F-487D-BFFA-8C0CA5037977}" type="slidenum">
              <a:rPr lang="fr-BE" smtClean="0"/>
              <a:t>39</a:t>
            </a:fld>
            <a:endParaRPr lang="fr-BE"/>
          </a:p>
        </p:txBody>
      </p:sp>
      <p:sp>
        <p:nvSpPr>
          <p:cNvPr id="4" name="Espace réservé du contenu 3">
            <a:extLst>
              <a:ext uri="{FF2B5EF4-FFF2-40B4-BE49-F238E27FC236}">
                <a16:creationId xmlns:a16="http://schemas.microsoft.com/office/drawing/2014/main" id="{6CF7BF15-B9B8-4F42-B10B-3F8D01704C32}"/>
              </a:ext>
            </a:extLst>
          </p:cNvPr>
          <p:cNvSpPr>
            <a:spLocks noGrp="1"/>
          </p:cNvSpPr>
          <p:nvPr>
            <p:ph sz="quarter" idx="1"/>
          </p:nvPr>
        </p:nvSpPr>
        <p:spPr>
          <a:xfrm>
            <a:off x="1219200" y="1447800"/>
            <a:ext cx="10363200" cy="1333128"/>
          </a:xfrm>
        </p:spPr>
        <p:txBody>
          <a:bodyPr/>
          <a:lstStyle/>
          <a:p>
            <a:r>
              <a:rPr lang="fr-CA" dirty="0"/>
              <a:t>On peut personnaliser un message d’erreur associé à une exception en l’interceptant et en fournissant une exception différente à la fonction </a:t>
            </a:r>
            <a:r>
              <a:rPr lang="fr-CA" dirty="0" err="1">
                <a:solidFill>
                  <a:srgbClr val="00B050"/>
                </a:solidFill>
              </a:rPr>
              <a:t>exexit</a:t>
            </a:r>
            <a:r>
              <a:rPr lang="fr-CA" dirty="0"/>
              <a:t>. </a:t>
            </a:r>
          </a:p>
        </p:txBody>
      </p:sp>
      <p:pic>
        <p:nvPicPr>
          <p:cNvPr id="6" name="Image 5">
            <a:extLst>
              <a:ext uri="{FF2B5EF4-FFF2-40B4-BE49-F238E27FC236}">
                <a16:creationId xmlns:a16="http://schemas.microsoft.com/office/drawing/2014/main" id="{8D42E2F2-341A-4AB2-A3E4-E0F23D604D0D}"/>
              </a:ext>
            </a:extLst>
          </p:cNvPr>
          <p:cNvPicPr>
            <a:picLocks noChangeAspect="1"/>
          </p:cNvPicPr>
          <p:nvPr/>
        </p:nvPicPr>
        <p:blipFill>
          <a:blip r:embed="rId2"/>
          <a:stretch>
            <a:fillRect/>
          </a:stretch>
        </p:blipFill>
        <p:spPr>
          <a:xfrm>
            <a:off x="2423592" y="2996952"/>
            <a:ext cx="8098654" cy="2629272"/>
          </a:xfrm>
          <a:prstGeom prst="rect">
            <a:avLst/>
          </a:prstGeom>
        </p:spPr>
      </p:pic>
    </p:spTree>
    <p:extLst>
      <p:ext uri="{BB962C8B-B14F-4D97-AF65-F5344CB8AC3E}">
        <p14:creationId xmlns:p14="http://schemas.microsoft.com/office/powerpoint/2010/main" val="984393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08C0F2-E2C5-4E1E-BE13-81FF4DA6D3FA}"/>
              </a:ext>
            </a:extLst>
          </p:cNvPr>
          <p:cNvSpPr>
            <a:spLocks noGrp="1"/>
          </p:cNvSpPr>
          <p:nvPr>
            <p:ph type="title"/>
          </p:nvPr>
        </p:nvSpPr>
        <p:spPr/>
        <p:txBody>
          <a:bodyPr/>
          <a:lstStyle/>
          <a:p>
            <a:r>
              <a:rPr lang="fr-CA" dirty="0" err="1"/>
              <a:t>Pyval</a:t>
            </a:r>
            <a:r>
              <a:rPr lang="fr-CA" dirty="0"/>
              <a:t> pro</a:t>
            </a:r>
          </a:p>
        </p:txBody>
      </p:sp>
      <p:sp>
        <p:nvSpPr>
          <p:cNvPr id="3" name="Espace réservé du numéro de diapositive 2">
            <a:extLst>
              <a:ext uri="{FF2B5EF4-FFF2-40B4-BE49-F238E27FC236}">
                <a16:creationId xmlns:a16="http://schemas.microsoft.com/office/drawing/2014/main" id="{AF56FE3D-8370-4F5C-9ED8-3166CFD81138}"/>
              </a:ext>
            </a:extLst>
          </p:cNvPr>
          <p:cNvSpPr>
            <a:spLocks noGrp="1"/>
          </p:cNvSpPr>
          <p:nvPr>
            <p:ph type="sldNum" sz="quarter" idx="12"/>
          </p:nvPr>
        </p:nvSpPr>
        <p:spPr/>
        <p:txBody>
          <a:bodyPr/>
          <a:lstStyle/>
          <a:p>
            <a:fld id="{CF4668DC-857F-487D-BFFA-8C0CA5037977}" type="slidenum">
              <a:rPr lang="fr-BE" smtClean="0"/>
              <a:t>4</a:t>
            </a:fld>
            <a:endParaRPr lang="fr-BE"/>
          </a:p>
        </p:txBody>
      </p:sp>
      <p:sp>
        <p:nvSpPr>
          <p:cNvPr id="4" name="Espace réservé du contenu 3">
            <a:extLst>
              <a:ext uri="{FF2B5EF4-FFF2-40B4-BE49-F238E27FC236}">
                <a16:creationId xmlns:a16="http://schemas.microsoft.com/office/drawing/2014/main" id="{80064BCF-E910-4350-83C9-A936198937F4}"/>
              </a:ext>
            </a:extLst>
          </p:cNvPr>
          <p:cNvSpPr>
            <a:spLocks noGrp="1"/>
          </p:cNvSpPr>
          <p:nvPr>
            <p:ph sz="quarter" idx="1"/>
          </p:nvPr>
        </p:nvSpPr>
        <p:spPr/>
        <p:txBody>
          <a:bodyPr/>
          <a:lstStyle/>
          <a:p>
            <a:endParaRPr lang="fr-CA" dirty="0"/>
          </a:p>
          <a:p>
            <a:r>
              <a:rPr lang="fr-CA" dirty="0"/>
              <a:t>Dans ce document nous allons développer différentes versions du script </a:t>
            </a:r>
            <a:r>
              <a:rPr lang="fr-CA" dirty="0" err="1">
                <a:solidFill>
                  <a:srgbClr val="92D050"/>
                </a:solidFill>
              </a:rPr>
              <a:t>pyval</a:t>
            </a:r>
            <a:r>
              <a:rPr lang="fr-CA" dirty="0"/>
              <a:t> qui permettent de borner son temps d’exécution et ainsi prévenir dans une certaine mesure les attaques de type </a:t>
            </a:r>
            <a:r>
              <a:rPr lang="fr-CA" dirty="0" err="1"/>
              <a:t>DoS</a:t>
            </a:r>
            <a:r>
              <a:rPr lang="fr-CA" dirty="0"/>
              <a:t>.</a:t>
            </a:r>
          </a:p>
          <a:p>
            <a:endParaRPr lang="fr-CA" dirty="0"/>
          </a:p>
          <a:p>
            <a:r>
              <a:rPr lang="fr-CA" dirty="0"/>
              <a:t>Dans un premier temps, nous ferons un rappel de la version de base, et nous explorerons une manière de modularisé avec élégance l’implémentation de ce script. </a:t>
            </a:r>
          </a:p>
          <a:p>
            <a:endParaRPr lang="fr-CA" dirty="0"/>
          </a:p>
          <a:p>
            <a:r>
              <a:rPr lang="fr-CA" dirty="0"/>
              <a:t>Finalement, nous mettrons le tout ensemble dans un script plus professionnel. </a:t>
            </a:r>
          </a:p>
        </p:txBody>
      </p:sp>
    </p:spTree>
    <p:extLst>
      <p:ext uri="{BB962C8B-B14F-4D97-AF65-F5344CB8AC3E}">
        <p14:creationId xmlns:p14="http://schemas.microsoft.com/office/powerpoint/2010/main" val="26597379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E82D5C-B80D-4DB8-A978-14748CDD5D8F}"/>
              </a:ext>
            </a:extLst>
          </p:cNvPr>
          <p:cNvSpPr>
            <a:spLocks noGrp="1"/>
          </p:cNvSpPr>
          <p:nvPr>
            <p:ph type="title"/>
          </p:nvPr>
        </p:nvSpPr>
        <p:spPr/>
        <p:txBody>
          <a:bodyPr/>
          <a:lstStyle/>
          <a:p>
            <a:r>
              <a:rPr lang="fr-CA" dirty="0"/>
              <a:t>4.3 – Message d’erreur personnalisé</a:t>
            </a:r>
          </a:p>
        </p:txBody>
      </p:sp>
      <p:sp>
        <p:nvSpPr>
          <p:cNvPr id="3" name="Espace réservé du numéro de diapositive 2">
            <a:extLst>
              <a:ext uri="{FF2B5EF4-FFF2-40B4-BE49-F238E27FC236}">
                <a16:creationId xmlns:a16="http://schemas.microsoft.com/office/drawing/2014/main" id="{9CAB62E6-3D25-4C30-87A3-A22E52C88B06}"/>
              </a:ext>
            </a:extLst>
          </p:cNvPr>
          <p:cNvSpPr>
            <a:spLocks noGrp="1"/>
          </p:cNvSpPr>
          <p:nvPr>
            <p:ph type="sldNum" sz="quarter" idx="12"/>
          </p:nvPr>
        </p:nvSpPr>
        <p:spPr/>
        <p:txBody>
          <a:bodyPr/>
          <a:lstStyle/>
          <a:p>
            <a:fld id="{CF4668DC-857F-487D-BFFA-8C0CA5037977}" type="slidenum">
              <a:rPr lang="fr-BE" smtClean="0"/>
              <a:t>40</a:t>
            </a:fld>
            <a:endParaRPr lang="fr-BE"/>
          </a:p>
        </p:txBody>
      </p:sp>
      <p:sp>
        <p:nvSpPr>
          <p:cNvPr id="4" name="Espace réservé du contenu 3">
            <a:extLst>
              <a:ext uri="{FF2B5EF4-FFF2-40B4-BE49-F238E27FC236}">
                <a16:creationId xmlns:a16="http://schemas.microsoft.com/office/drawing/2014/main" id="{28ED32AC-9612-44AF-8B57-7A8EBA62762D}"/>
              </a:ext>
            </a:extLst>
          </p:cNvPr>
          <p:cNvSpPr>
            <a:spLocks noGrp="1"/>
          </p:cNvSpPr>
          <p:nvPr>
            <p:ph sz="quarter" idx="1"/>
          </p:nvPr>
        </p:nvSpPr>
        <p:spPr>
          <a:xfrm>
            <a:off x="1219200" y="1447800"/>
            <a:ext cx="10205392" cy="2413248"/>
          </a:xfrm>
        </p:spPr>
        <p:txBody>
          <a:bodyPr/>
          <a:lstStyle/>
          <a:p>
            <a:r>
              <a:rPr lang="fr-CA" dirty="0"/>
              <a:t>Validez.</a:t>
            </a:r>
          </a:p>
        </p:txBody>
      </p:sp>
      <p:sp>
        <p:nvSpPr>
          <p:cNvPr id="7" name="Rectangle 6">
            <a:extLst>
              <a:ext uri="{FF2B5EF4-FFF2-40B4-BE49-F238E27FC236}">
                <a16:creationId xmlns:a16="http://schemas.microsoft.com/office/drawing/2014/main" id="{08425F13-5F98-4D76-8DEC-945DB2F52010}"/>
              </a:ext>
            </a:extLst>
          </p:cNvPr>
          <p:cNvSpPr/>
          <p:nvPr/>
        </p:nvSpPr>
        <p:spPr>
          <a:xfrm>
            <a:off x="1415480" y="4005064"/>
            <a:ext cx="9865096" cy="223224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saisie</a:t>
            </a:r>
          </a:p>
        </p:txBody>
      </p:sp>
      <p:pic>
        <p:nvPicPr>
          <p:cNvPr id="10" name="Image 9">
            <a:extLst>
              <a:ext uri="{FF2B5EF4-FFF2-40B4-BE49-F238E27FC236}">
                <a16:creationId xmlns:a16="http://schemas.microsoft.com/office/drawing/2014/main" id="{93B4C5A4-496E-4B8D-A7D6-ECF2E634C7C4}"/>
              </a:ext>
            </a:extLst>
          </p:cNvPr>
          <p:cNvPicPr>
            <a:picLocks noChangeAspect="1"/>
          </p:cNvPicPr>
          <p:nvPr/>
        </p:nvPicPr>
        <p:blipFill>
          <a:blip r:embed="rId2"/>
          <a:stretch>
            <a:fillRect/>
          </a:stretch>
        </p:blipFill>
        <p:spPr>
          <a:xfrm>
            <a:off x="3503712" y="1818506"/>
            <a:ext cx="6162675" cy="1409700"/>
          </a:xfrm>
          <a:prstGeom prst="rect">
            <a:avLst/>
          </a:prstGeom>
        </p:spPr>
      </p:pic>
      <p:pic>
        <p:nvPicPr>
          <p:cNvPr id="5" name="Picture 4">
            <a:extLst>
              <a:ext uri="{FF2B5EF4-FFF2-40B4-BE49-F238E27FC236}">
                <a16:creationId xmlns:a16="http://schemas.microsoft.com/office/drawing/2014/main" id="{86F27EA5-E2FE-4B35-B0F9-A24C0883E9AB}"/>
              </a:ext>
            </a:extLst>
          </p:cNvPr>
          <p:cNvPicPr>
            <a:picLocks noChangeAspect="1"/>
          </p:cNvPicPr>
          <p:nvPr/>
        </p:nvPicPr>
        <p:blipFill>
          <a:blip r:embed="rId3"/>
          <a:stretch>
            <a:fillRect/>
          </a:stretch>
        </p:blipFill>
        <p:spPr>
          <a:xfrm>
            <a:off x="2061902" y="4257092"/>
            <a:ext cx="8519987" cy="1728192"/>
          </a:xfrm>
          <a:prstGeom prst="rect">
            <a:avLst/>
          </a:prstGeom>
        </p:spPr>
      </p:pic>
    </p:spTree>
    <p:extLst>
      <p:ext uri="{BB962C8B-B14F-4D97-AF65-F5344CB8AC3E}">
        <p14:creationId xmlns:p14="http://schemas.microsoft.com/office/powerpoint/2010/main" val="18135228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B6684A-D89B-4609-AA1E-3867F7C8D16B}"/>
              </a:ext>
            </a:extLst>
          </p:cNvPr>
          <p:cNvSpPr>
            <a:spLocks noGrp="1"/>
          </p:cNvSpPr>
          <p:nvPr>
            <p:ph type="title"/>
          </p:nvPr>
        </p:nvSpPr>
        <p:spPr/>
        <p:txBody>
          <a:bodyPr/>
          <a:lstStyle/>
          <a:p>
            <a:r>
              <a:rPr lang="fr-CA" dirty="0"/>
              <a:t>Durée variable ?</a:t>
            </a:r>
          </a:p>
        </p:txBody>
      </p:sp>
      <p:sp>
        <p:nvSpPr>
          <p:cNvPr id="3" name="Espace réservé du numéro de diapositive 2">
            <a:extLst>
              <a:ext uri="{FF2B5EF4-FFF2-40B4-BE49-F238E27FC236}">
                <a16:creationId xmlns:a16="http://schemas.microsoft.com/office/drawing/2014/main" id="{68872B6F-E339-47F9-BE53-AE706DA14DE5}"/>
              </a:ext>
            </a:extLst>
          </p:cNvPr>
          <p:cNvSpPr>
            <a:spLocks noGrp="1"/>
          </p:cNvSpPr>
          <p:nvPr>
            <p:ph type="sldNum" sz="quarter" idx="12"/>
          </p:nvPr>
        </p:nvSpPr>
        <p:spPr/>
        <p:txBody>
          <a:bodyPr/>
          <a:lstStyle/>
          <a:p>
            <a:fld id="{CF4668DC-857F-487D-BFFA-8C0CA5037977}" type="slidenum">
              <a:rPr lang="fr-BE" smtClean="0"/>
              <a:t>41</a:t>
            </a:fld>
            <a:endParaRPr lang="fr-BE"/>
          </a:p>
        </p:txBody>
      </p:sp>
      <p:sp>
        <p:nvSpPr>
          <p:cNvPr id="4" name="Espace réservé du contenu 3">
            <a:extLst>
              <a:ext uri="{FF2B5EF4-FFF2-40B4-BE49-F238E27FC236}">
                <a16:creationId xmlns:a16="http://schemas.microsoft.com/office/drawing/2014/main" id="{3A65C42E-566D-4422-95DC-B8FE059C8D1B}"/>
              </a:ext>
            </a:extLst>
          </p:cNvPr>
          <p:cNvSpPr>
            <a:spLocks noGrp="1"/>
          </p:cNvSpPr>
          <p:nvPr>
            <p:ph sz="quarter" idx="1"/>
          </p:nvPr>
        </p:nvSpPr>
        <p:spPr>
          <a:xfrm>
            <a:off x="1219200" y="1447800"/>
            <a:ext cx="10363200" cy="2390774"/>
          </a:xfrm>
        </p:spPr>
        <p:txBody>
          <a:bodyPr>
            <a:normAutofit lnSpcReduction="10000"/>
          </a:bodyPr>
          <a:lstStyle/>
          <a:p>
            <a:r>
              <a:rPr lang="fr-CA" dirty="0"/>
              <a:t>La fonction </a:t>
            </a:r>
            <a:r>
              <a:rPr lang="fr-CA" dirty="0" err="1">
                <a:solidFill>
                  <a:srgbClr val="00B050"/>
                </a:solidFill>
              </a:rPr>
              <a:t>capped_eval</a:t>
            </a:r>
            <a:r>
              <a:rPr lang="fr-CA" dirty="0"/>
              <a:t> doit effectuer son calcul dans un délai de DELAI_SEC. </a:t>
            </a:r>
          </a:p>
          <a:p>
            <a:r>
              <a:rPr lang="fr-CA" dirty="0"/>
              <a:t>Ne pourrait-on pas définir une fonction pour évaluer avec une durée passée en argument? </a:t>
            </a:r>
          </a:p>
          <a:p>
            <a:r>
              <a:rPr lang="fr-CA" dirty="0"/>
              <a:t>Oui, comme ci-dessous (à ajouter dans le module </a:t>
            </a:r>
            <a:r>
              <a:rPr lang="fr-CA" dirty="0" err="1">
                <a:solidFill>
                  <a:schemeClr val="accent3"/>
                </a:solidFill>
              </a:rPr>
              <a:t>m_timeout_eval</a:t>
            </a:r>
            <a:r>
              <a:rPr lang="fr-CA" dirty="0"/>
              <a:t>)</a:t>
            </a:r>
          </a:p>
          <a:p>
            <a:pPr lvl="1"/>
            <a:r>
              <a:rPr lang="fr-CA" dirty="0"/>
              <a:t>NB: La paramètre </a:t>
            </a:r>
            <a:r>
              <a:rPr lang="fr-CA" dirty="0" err="1">
                <a:solidFill>
                  <a:schemeClr val="accent2"/>
                </a:solidFill>
              </a:rPr>
              <a:t>dec_timeout</a:t>
            </a:r>
            <a:r>
              <a:rPr lang="fr-CA" dirty="0"/>
              <a:t> est ajouté par le décorateur et permet de contrôler la durée du délai.</a:t>
            </a:r>
          </a:p>
        </p:txBody>
      </p:sp>
      <p:pic>
        <p:nvPicPr>
          <p:cNvPr id="6" name="Image 5">
            <a:extLst>
              <a:ext uri="{FF2B5EF4-FFF2-40B4-BE49-F238E27FC236}">
                <a16:creationId xmlns:a16="http://schemas.microsoft.com/office/drawing/2014/main" id="{D37EF78F-7196-4193-969A-24E650097890}"/>
              </a:ext>
            </a:extLst>
          </p:cNvPr>
          <p:cNvPicPr>
            <a:picLocks noChangeAspect="1"/>
          </p:cNvPicPr>
          <p:nvPr/>
        </p:nvPicPr>
        <p:blipFill>
          <a:blip r:embed="rId2"/>
          <a:stretch>
            <a:fillRect/>
          </a:stretch>
        </p:blipFill>
        <p:spPr>
          <a:xfrm>
            <a:off x="2351584" y="4077072"/>
            <a:ext cx="6962775" cy="2390775"/>
          </a:xfrm>
          <a:prstGeom prst="rect">
            <a:avLst/>
          </a:prstGeom>
        </p:spPr>
      </p:pic>
    </p:spTree>
    <p:extLst>
      <p:ext uri="{BB962C8B-B14F-4D97-AF65-F5344CB8AC3E}">
        <p14:creationId xmlns:p14="http://schemas.microsoft.com/office/powerpoint/2010/main" val="27564081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9CC4EA-A1B6-4159-8FD5-3AAFDA306CC7}"/>
              </a:ext>
            </a:extLst>
          </p:cNvPr>
          <p:cNvSpPr>
            <a:spLocks noGrp="1"/>
          </p:cNvSpPr>
          <p:nvPr>
            <p:ph type="title"/>
          </p:nvPr>
        </p:nvSpPr>
        <p:spPr/>
        <p:txBody>
          <a:bodyPr/>
          <a:lstStyle/>
          <a:p>
            <a:r>
              <a:rPr lang="fr-CA" dirty="0"/>
              <a:t>Script </a:t>
            </a:r>
            <a:r>
              <a:rPr lang="fr-CA" dirty="0">
                <a:solidFill>
                  <a:schemeClr val="accent3"/>
                </a:solidFill>
              </a:rPr>
              <a:t>pyval_sec2</a:t>
            </a:r>
          </a:p>
        </p:txBody>
      </p:sp>
      <p:sp>
        <p:nvSpPr>
          <p:cNvPr id="3" name="Espace réservé du numéro de diapositive 2">
            <a:extLst>
              <a:ext uri="{FF2B5EF4-FFF2-40B4-BE49-F238E27FC236}">
                <a16:creationId xmlns:a16="http://schemas.microsoft.com/office/drawing/2014/main" id="{80933D26-14C0-4946-AB59-7E5482516552}"/>
              </a:ext>
            </a:extLst>
          </p:cNvPr>
          <p:cNvSpPr>
            <a:spLocks noGrp="1"/>
          </p:cNvSpPr>
          <p:nvPr>
            <p:ph type="sldNum" sz="quarter" idx="12"/>
          </p:nvPr>
        </p:nvSpPr>
        <p:spPr/>
        <p:txBody>
          <a:bodyPr/>
          <a:lstStyle/>
          <a:p>
            <a:fld id="{CF4668DC-857F-487D-BFFA-8C0CA5037977}" type="slidenum">
              <a:rPr lang="fr-BE" smtClean="0"/>
              <a:t>42</a:t>
            </a:fld>
            <a:endParaRPr lang="fr-BE"/>
          </a:p>
        </p:txBody>
      </p:sp>
      <p:sp>
        <p:nvSpPr>
          <p:cNvPr id="4" name="Espace réservé du contenu 3">
            <a:extLst>
              <a:ext uri="{FF2B5EF4-FFF2-40B4-BE49-F238E27FC236}">
                <a16:creationId xmlns:a16="http://schemas.microsoft.com/office/drawing/2014/main" id="{62924AB1-094E-4EB2-96AD-843A0F74DEF7}"/>
              </a:ext>
            </a:extLst>
          </p:cNvPr>
          <p:cNvSpPr>
            <a:spLocks noGrp="1"/>
          </p:cNvSpPr>
          <p:nvPr>
            <p:ph sz="quarter" idx="1"/>
          </p:nvPr>
        </p:nvSpPr>
        <p:spPr>
          <a:xfrm>
            <a:off x="1219200" y="1447800"/>
            <a:ext cx="10363200" cy="1143000"/>
          </a:xfrm>
        </p:spPr>
        <p:txBody>
          <a:bodyPr/>
          <a:lstStyle/>
          <a:p>
            <a:r>
              <a:rPr lang="fr-CA" dirty="0"/>
              <a:t>Codez un script </a:t>
            </a:r>
            <a:r>
              <a:rPr lang="fr-CA" dirty="0">
                <a:solidFill>
                  <a:srgbClr val="92D050"/>
                </a:solidFill>
              </a:rPr>
              <a:t>pyval_sec2</a:t>
            </a:r>
            <a:r>
              <a:rPr lang="fr-CA" dirty="0"/>
              <a:t> qui permet d’évaluer sécuritairement une expression Python dans un délai de 2 secondes.  </a:t>
            </a:r>
          </a:p>
        </p:txBody>
      </p:sp>
      <p:pic>
        <p:nvPicPr>
          <p:cNvPr id="10" name="Image 9">
            <a:extLst>
              <a:ext uri="{FF2B5EF4-FFF2-40B4-BE49-F238E27FC236}">
                <a16:creationId xmlns:a16="http://schemas.microsoft.com/office/drawing/2014/main" id="{78BD2EB7-5AF9-4553-9F4D-E7B665A41117}"/>
              </a:ext>
            </a:extLst>
          </p:cNvPr>
          <p:cNvPicPr>
            <a:picLocks noChangeAspect="1"/>
          </p:cNvPicPr>
          <p:nvPr/>
        </p:nvPicPr>
        <p:blipFill>
          <a:blip r:embed="rId2"/>
          <a:stretch>
            <a:fillRect/>
          </a:stretch>
        </p:blipFill>
        <p:spPr>
          <a:xfrm>
            <a:off x="2567608" y="2996952"/>
            <a:ext cx="6229350" cy="2286000"/>
          </a:xfrm>
          <a:prstGeom prst="rect">
            <a:avLst/>
          </a:prstGeom>
        </p:spPr>
      </p:pic>
    </p:spTree>
    <p:extLst>
      <p:ext uri="{BB962C8B-B14F-4D97-AF65-F5344CB8AC3E}">
        <p14:creationId xmlns:p14="http://schemas.microsoft.com/office/powerpoint/2010/main" val="10720524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89E745-35B6-4E69-B5F8-02E57CC2B3F7}"/>
              </a:ext>
            </a:extLst>
          </p:cNvPr>
          <p:cNvSpPr>
            <a:spLocks noGrp="1"/>
          </p:cNvSpPr>
          <p:nvPr>
            <p:ph type="title"/>
          </p:nvPr>
        </p:nvSpPr>
        <p:spPr/>
        <p:txBody>
          <a:bodyPr/>
          <a:lstStyle/>
          <a:p>
            <a:r>
              <a:rPr lang="fr-CA" dirty="0"/>
              <a:t>4.4 – Fonctionnement </a:t>
            </a:r>
            <a:r>
              <a:rPr lang="fr-CA" dirty="0">
                <a:solidFill>
                  <a:srgbClr val="92D050"/>
                </a:solidFill>
              </a:rPr>
              <a:t>pyval_sec2</a:t>
            </a:r>
          </a:p>
        </p:txBody>
      </p:sp>
      <p:sp>
        <p:nvSpPr>
          <p:cNvPr id="3" name="Espace réservé du numéro de diapositive 2">
            <a:extLst>
              <a:ext uri="{FF2B5EF4-FFF2-40B4-BE49-F238E27FC236}">
                <a16:creationId xmlns:a16="http://schemas.microsoft.com/office/drawing/2014/main" id="{8986AC23-6D94-41EC-B2B5-DEFAB5ED1B2D}"/>
              </a:ext>
            </a:extLst>
          </p:cNvPr>
          <p:cNvSpPr>
            <a:spLocks noGrp="1"/>
          </p:cNvSpPr>
          <p:nvPr>
            <p:ph type="sldNum" sz="quarter" idx="12"/>
          </p:nvPr>
        </p:nvSpPr>
        <p:spPr/>
        <p:txBody>
          <a:bodyPr/>
          <a:lstStyle/>
          <a:p>
            <a:fld id="{CF4668DC-857F-487D-BFFA-8C0CA5037977}" type="slidenum">
              <a:rPr lang="fr-BE" smtClean="0"/>
              <a:t>43</a:t>
            </a:fld>
            <a:endParaRPr lang="fr-BE"/>
          </a:p>
        </p:txBody>
      </p:sp>
      <p:sp>
        <p:nvSpPr>
          <p:cNvPr id="8" name="Rectangle 7">
            <a:extLst>
              <a:ext uri="{FF2B5EF4-FFF2-40B4-BE49-F238E27FC236}">
                <a16:creationId xmlns:a16="http://schemas.microsoft.com/office/drawing/2014/main" id="{70E5F773-716B-417B-96E1-41DE7284B399}"/>
              </a:ext>
            </a:extLst>
          </p:cNvPr>
          <p:cNvSpPr/>
          <p:nvPr/>
        </p:nvSpPr>
        <p:spPr>
          <a:xfrm>
            <a:off x="1487488" y="1700808"/>
            <a:ext cx="9577064" cy="453650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saisie comme à la diapo précédente.</a:t>
            </a:r>
          </a:p>
        </p:txBody>
      </p:sp>
      <p:pic>
        <p:nvPicPr>
          <p:cNvPr id="4" name="Picture 3">
            <a:extLst>
              <a:ext uri="{FF2B5EF4-FFF2-40B4-BE49-F238E27FC236}">
                <a16:creationId xmlns:a16="http://schemas.microsoft.com/office/drawing/2014/main" id="{A7A75FB3-85EF-4915-B401-9B31CEC83EED}"/>
              </a:ext>
            </a:extLst>
          </p:cNvPr>
          <p:cNvPicPr>
            <a:picLocks noChangeAspect="1"/>
          </p:cNvPicPr>
          <p:nvPr/>
        </p:nvPicPr>
        <p:blipFill>
          <a:blip r:embed="rId2"/>
          <a:stretch>
            <a:fillRect/>
          </a:stretch>
        </p:blipFill>
        <p:spPr>
          <a:xfrm>
            <a:off x="2135560" y="3207943"/>
            <a:ext cx="5930982" cy="1001855"/>
          </a:xfrm>
          <a:prstGeom prst="rect">
            <a:avLst/>
          </a:prstGeom>
        </p:spPr>
      </p:pic>
      <p:pic>
        <p:nvPicPr>
          <p:cNvPr id="5" name="Picture 4">
            <a:extLst>
              <a:ext uri="{FF2B5EF4-FFF2-40B4-BE49-F238E27FC236}">
                <a16:creationId xmlns:a16="http://schemas.microsoft.com/office/drawing/2014/main" id="{CBCDF0DE-52BF-4D69-90B8-6322E6A09AC4}"/>
              </a:ext>
            </a:extLst>
          </p:cNvPr>
          <p:cNvPicPr>
            <a:picLocks noChangeAspect="1"/>
          </p:cNvPicPr>
          <p:nvPr/>
        </p:nvPicPr>
        <p:blipFill>
          <a:blip r:embed="rId3"/>
          <a:stretch>
            <a:fillRect/>
          </a:stretch>
        </p:blipFill>
        <p:spPr>
          <a:xfrm>
            <a:off x="2063552" y="4192730"/>
            <a:ext cx="8064896" cy="1928924"/>
          </a:xfrm>
          <a:prstGeom prst="rect">
            <a:avLst/>
          </a:prstGeom>
        </p:spPr>
      </p:pic>
    </p:spTree>
    <p:extLst>
      <p:ext uri="{BB962C8B-B14F-4D97-AF65-F5344CB8AC3E}">
        <p14:creationId xmlns:p14="http://schemas.microsoft.com/office/powerpoint/2010/main" val="1096039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A9F46F-6593-4BE1-B563-7ECA9ED5C09E}"/>
              </a:ext>
            </a:extLst>
          </p:cNvPr>
          <p:cNvSpPr>
            <a:spLocks noGrp="1"/>
          </p:cNvSpPr>
          <p:nvPr>
            <p:ph type="title"/>
          </p:nvPr>
        </p:nvSpPr>
        <p:spPr/>
        <p:txBody>
          <a:bodyPr/>
          <a:lstStyle/>
          <a:p>
            <a:r>
              <a:rPr lang="fr-CA" dirty="0"/>
              <a:t>Versionnez</a:t>
            </a:r>
          </a:p>
        </p:txBody>
      </p:sp>
      <p:sp>
        <p:nvSpPr>
          <p:cNvPr id="3" name="Espace réservé du numéro de diapositive 2">
            <a:extLst>
              <a:ext uri="{FF2B5EF4-FFF2-40B4-BE49-F238E27FC236}">
                <a16:creationId xmlns:a16="http://schemas.microsoft.com/office/drawing/2014/main" id="{101FC07E-A669-429D-9211-5B3774887E12}"/>
              </a:ext>
            </a:extLst>
          </p:cNvPr>
          <p:cNvSpPr>
            <a:spLocks noGrp="1"/>
          </p:cNvSpPr>
          <p:nvPr>
            <p:ph type="sldNum" sz="quarter" idx="12"/>
          </p:nvPr>
        </p:nvSpPr>
        <p:spPr/>
        <p:txBody>
          <a:bodyPr/>
          <a:lstStyle/>
          <a:p>
            <a:fld id="{CF4668DC-857F-487D-BFFA-8C0CA5037977}" type="slidenum">
              <a:rPr lang="fr-BE" smtClean="0"/>
              <a:t>44</a:t>
            </a:fld>
            <a:endParaRPr lang="fr-BE"/>
          </a:p>
        </p:txBody>
      </p:sp>
      <p:pic>
        <p:nvPicPr>
          <p:cNvPr id="1026" name="Picture 2" descr="Basic Git commands explained - DEV">
            <a:extLst>
              <a:ext uri="{FF2B5EF4-FFF2-40B4-BE49-F238E27FC236}">
                <a16:creationId xmlns:a16="http://schemas.microsoft.com/office/drawing/2014/main" id="{BACDE717-507E-465F-A709-58519FC9F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480" y="1776273"/>
            <a:ext cx="9525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905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97BCCBE4-C621-4AD3-A874-E9ABCB635880}"/>
              </a:ext>
            </a:extLst>
          </p:cNvPr>
          <p:cNvSpPr>
            <a:spLocks noGrp="1"/>
          </p:cNvSpPr>
          <p:nvPr>
            <p:ph type="subTitle" idx="1"/>
          </p:nvPr>
        </p:nvSpPr>
        <p:spPr/>
        <p:txBody>
          <a:bodyPr/>
          <a:lstStyle/>
          <a:p>
            <a:r>
              <a:rPr lang="fr-CA" dirty="0"/>
              <a:t>Mise en pratique des enseignements</a:t>
            </a:r>
          </a:p>
          <a:p>
            <a:endParaRPr lang="fr-CA" dirty="0">
              <a:solidFill>
                <a:srgbClr val="00B050"/>
              </a:solidFill>
            </a:endParaRPr>
          </a:p>
          <a:p>
            <a:r>
              <a:rPr lang="fr-CA" dirty="0">
                <a:solidFill>
                  <a:schemeClr val="accent6"/>
                </a:solidFill>
              </a:rPr>
              <a:t>~50 min</a:t>
            </a:r>
          </a:p>
        </p:txBody>
      </p:sp>
      <p:sp>
        <p:nvSpPr>
          <p:cNvPr id="3" name="Espace réservé du numéro de diapositive 2">
            <a:extLst>
              <a:ext uri="{FF2B5EF4-FFF2-40B4-BE49-F238E27FC236}">
                <a16:creationId xmlns:a16="http://schemas.microsoft.com/office/drawing/2014/main" id="{625D0999-644A-4B3E-BAA1-FD67D25A18B6}"/>
              </a:ext>
            </a:extLst>
          </p:cNvPr>
          <p:cNvSpPr>
            <a:spLocks noGrp="1"/>
          </p:cNvSpPr>
          <p:nvPr>
            <p:ph type="sldNum" sz="quarter" idx="12"/>
          </p:nvPr>
        </p:nvSpPr>
        <p:spPr/>
        <p:txBody>
          <a:bodyPr/>
          <a:lstStyle/>
          <a:p>
            <a:fld id="{CF4668DC-857F-487D-BFFA-8C0CA5037977}" type="slidenum">
              <a:rPr lang="fr-BE" smtClean="0"/>
              <a:t>45</a:t>
            </a:fld>
            <a:endParaRPr lang="fr-BE"/>
          </a:p>
        </p:txBody>
      </p:sp>
      <p:sp>
        <p:nvSpPr>
          <p:cNvPr id="5" name="Titre 4">
            <a:extLst>
              <a:ext uri="{FF2B5EF4-FFF2-40B4-BE49-F238E27FC236}">
                <a16:creationId xmlns:a16="http://schemas.microsoft.com/office/drawing/2014/main" id="{3358AC09-8DA3-48B7-A63E-CCFCC0F4B1BC}"/>
              </a:ext>
            </a:extLst>
          </p:cNvPr>
          <p:cNvSpPr>
            <a:spLocks noGrp="1"/>
          </p:cNvSpPr>
          <p:nvPr>
            <p:ph type="ctrTitle"/>
          </p:nvPr>
        </p:nvSpPr>
        <p:spPr/>
        <p:txBody>
          <a:bodyPr/>
          <a:lstStyle/>
          <a:p>
            <a:r>
              <a:rPr lang="fr-CA" dirty="0"/>
              <a:t>5 – </a:t>
            </a:r>
            <a:r>
              <a:rPr lang="fr-CA" dirty="0" err="1"/>
              <a:t>Pyval</a:t>
            </a:r>
            <a:r>
              <a:rPr lang="fr-CA" dirty="0"/>
              <a:t> pro</a:t>
            </a:r>
          </a:p>
        </p:txBody>
      </p:sp>
    </p:spTree>
    <p:extLst>
      <p:ext uri="{BB962C8B-B14F-4D97-AF65-F5344CB8AC3E}">
        <p14:creationId xmlns:p14="http://schemas.microsoft.com/office/powerpoint/2010/main" val="28209080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8FE53F-9575-4E69-AF97-CA54B6B0D41E}"/>
              </a:ext>
            </a:extLst>
          </p:cNvPr>
          <p:cNvSpPr>
            <a:spLocks noGrp="1"/>
          </p:cNvSpPr>
          <p:nvPr>
            <p:ph type="title"/>
          </p:nvPr>
        </p:nvSpPr>
        <p:spPr/>
        <p:txBody>
          <a:bodyPr/>
          <a:lstStyle/>
          <a:p>
            <a:r>
              <a:rPr lang="fr-CA" dirty="0"/>
              <a:t>Script </a:t>
            </a:r>
            <a:r>
              <a:rPr lang="fr-CA" dirty="0" err="1">
                <a:solidFill>
                  <a:schemeClr val="accent3"/>
                </a:solidFill>
              </a:rPr>
              <a:t>pyval_pro</a:t>
            </a:r>
            <a:endParaRPr lang="fr-CA" dirty="0">
              <a:solidFill>
                <a:schemeClr val="accent3"/>
              </a:solidFill>
            </a:endParaRPr>
          </a:p>
        </p:txBody>
      </p:sp>
      <p:sp>
        <p:nvSpPr>
          <p:cNvPr id="3" name="Espace réservé du numéro de diapositive 2">
            <a:extLst>
              <a:ext uri="{FF2B5EF4-FFF2-40B4-BE49-F238E27FC236}">
                <a16:creationId xmlns:a16="http://schemas.microsoft.com/office/drawing/2014/main" id="{EFE97637-9196-4720-83F1-149AC41136D3}"/>
              </a:ext>
            </a:extLst>
          </p:cNvPr>
          <p:cNvSpPr>
            <a:spLocks noGrp="1"/>
          </p:cNvSpPr>
          <p:nvPr>
            <p:ph type="sldNum" sz="quarter" idx="12"/>
          </p:nvPr>
        </p:nvSpPr>
        <p:spPr/>
        <p:txBody>
          <a:bodyPr/>
          <a:lstStyle/>
          <a:p>
            <a:fld id="{CF4668DC-857F-487D-BFFA-8C0CA5037977}" type="slidenum">
              <a:rPr lang="fr-BE" smtClean="0"/>
              <a:t>46</a:t>
            </a:fld>
            <a:endParaRPr lang="fr-BE"/>
          </a:p>
        </p:txBody>
      </p:sp>
      <p:sp>
        <p:nvSpPr>
          <p:cNvPr id="4" name="Espace réservé du contenu 3">
            <a:extLst>
              <a:ext uri="{FF2B5EF4-FFF2-40B4-BE49-F238E27FC236}">
                <a16:creationId xmlns:a16="http://schemas.microsoft.com/office/drawing/2014/main" id="{3ECB2789-D0F2-4BCE-8E0F-FB140EB31860}"/>
              </a:ext>
            </a:extLst>
          </p:cNvPr>
          <p:cNvSpPr>
            <a:spLocks noGrp="1"/>
          </p:cNvSpPr>
          <p:nvPr>
            <p:ph sz="quarter" idx="1"/>
          </p:nvPr>
        </p:nvSpPr>
        <p:spPr>
          <a:xfrm>
            <a:off x="1219200" y="1447800"/>
            <a:ext cx="10363200" cy="1477144"/>
          </a:xfrm>
        </p:spPr>
        <p:txBody>
          <a:bodyPr/>
          <a:lstStyle/>
          <a:p>
            <a:r>
              <a:rPr lang="fr-CA" dirty="0"/>
              <a:t>Dans cette section, nous allons mettre en pratique les enseignements précédents en créant un script d’allure plus professionnelle. Le délai d’exécution est configurable et optionnellement, on peut afficher la durée d’exécution.</a:t>
            </a:r>
          </a:p>
        </p:txBody>
      </p:sp>
      <p:pic>
        <p:nvPicPr>
          <p:cNvPr id="8" name="Image 7">
            <a:extLst>
              <a:ext uri="{FF2B5EF4-FFF2-40B4-BE49-F238E27FC236}">
                <a16:creationId xmlns:a16="http://schemas.microsoft.com/office/drawing/2014/main" id="{B3969181-7665-4716-9067-22A3F59886AC}"/>
              </a:ext>
            </a:extLst>
          </p:cNvPr>
          <p:cNvPicPr>
            <a:picLocks noChangeAspect="1"/>
          </p:cNvPicPr>
          <p:nvPr/>
        </p:nvPicPr>
        <p:blipFill>
          <a:blip r:embed="rId2"/>
          <a:stretch>
            <a:fillRect/>
          </a:stretch>
        </p:blipFill>
        <p:spPr>
          <a:xfrm>
            <a:off x="2423591" y="3284984"/>
            <a:ext cx="6771691" cy="2304256"/>
          </a:xfrm>
          <a:prstGeom prst="rect">
            <a:avLst/>
          </a:prstGeom>
        </p:spPr>
      </p:pic>
    </p:spTree>
    <p:extLst>
      <p:ext uri="{BB962C8B-B14F-4D97-AF65-F5344CB8AC3E}">
        <p14:creationId xmlns:p14="http://schemas.microsoft.com/office/powerpoint/2010/main" val="26469230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B754C0-8E5B-4171-9F89-C7305EA143CB}"/>
              </a:ext>
            </a:extLst>
          </p:cNvPr>
          <p:cNvSpPr>
            <a:spLocks noGrp="1"/>
          </p:cNvSpPr>
          <p:nvPr>
            <p:ph type="title"/>
          </p:nvPr>
        </p:nvSpPr>
        <p:spPr/>
        <p:txBody>
          <a:bodyPr/>
          <a:lstStyle/>
          <a:p>
            <a:r>
              <a:rPr lang="fr-CA" dirty="0"/>
              <a:t>Aide</a:t>
            </a:r>
          </a:p>
        </p:txBody>
      </p:sp>
      <p:sp>
        <p:nvSpPr>
          <p:cNvPr id="3" name="Espace réservé du numéro de diapositive 2">
            <a:extLst>
              <a:ext uri="{FF2B5EF4-FFF2-40B4-BE49-F238E27FC236}">
                <a16:creationId xmlns:a16="http://schemas.microsoft.com/office/drawing/2014/main" id="{43CB4B90-A037-482C-8C0E-2D7CB61FF632}"/>
              </a:ext>
            </a:extLst>
          </p:cNvPr>
          <p:cNvSpPr>
            <a:spLocks noGrp="1"/>
          </p:cNvSpPr>
          <p:nvPr>
            <p:ph type="sldNum" sz="quarter" idx="12"/>
          </p:nvPr>
        </p:nvSpPr>
        <p:spPr/>
        <p:txBody>
          <a:bodyPr/>
          <a:lstStyle/>
          <a:p>
            <a:fld id="{CF4668DC-857F-487D-BFFA-8C0CA5037977}" type="slidenum">
              <a:rPr lang="fr-BE" smtClean="0"/>
              <a:t>47</a:t>
            </a:fld>
            <a:endParaRPr lang="fr-BE"/>
          </a:p>
        </p:txBody>
      </p:sp>
      <p:sp>
        <p:nvSpPr>
          <p:cNvPr id="4" name="Espace réservé du contenu 3">
            <a:extLst>
              <a:ext uri="{FF2B5EF4-FFF2-40B4-BE49-F238E27FC236}">
                <a16:creationId xmlns:a16="http://schemas.microsoft.com/office/drawing/2014/main" id="{05210066-14D4-40B2-AD9C-3603DE556983}"/>
              </a:ext>
            </a:extLst>
          </p:cNvPr>
          <p:cNvSpPr>
            <a:spLocks noGrp="1"/>
          </p:cNvSpPr>
          <p:nvPr>
            <p:ph sz="quarter" idx="1"/>
          </p:nvPr>
        </p:nvSpPr>
        <p:spPr>
          <a:xfrm>
            <a:off x="1219200" y="1447800"/>
            <a:ext cx="10363200" cy="829072"/>
          </a:xfrm>
        </p:spPr>
        <p:txBody>
          <a:bodyPr/>
          <a:lstStyle/>
          <a:p>
            <a:r>
              <a:rPr lang="fr-CA" dirty="0"/>
              <a:t>L’option –h affiche l’aide:</a:t>
            </a:r>
          </a:p>
        </p:txBody>
      </p:sp>
      <p:pic>
        <p:nvPicPr>
          <p:cNvPr id="8" name="Image 7">
            <a:extLst>
              <a:ext uri="{FF2B5EF4-FFF2-40B4-BE49-F238E27FC236}">
                <a16:creationId xmlns:a16="http://schemas.microsoft.com/office/drawing/2014/main" id="{922DE95D-EA51-44E6-83C3-21B992B2E1E2}"/>
              </a:ext>
            </a:extLst>
          </p:cNvPr>
          <p:cNvPicPr>
            <a:picLocks noChangeAspect="1"/>
          </p:cNvPicPr>
          <p:nvPr/>
        </p:nvPicPr>
        <p:blipFill>
          <a:blip r:embed="rId2"/>
          <a:stretch>
            <a:fillRect/>
          </a:stretch>
        </p:blipFill>
        <p:spPr>
          <a:xfrm>
            <a:off x="1847528" y="2492896"/>
            <a:ext cx="7324725" cy="3152775"/>
          </a:xfrm>
          <a:prstGeom prst="rect">
            <a:avLst/>
          </a:prstGeom>
        </p:spPr>
      </p:pic>
    </p:spTree>
    <p:extLst>
      <p:ext uri="{BB962C8B-B14F-4D97-AF65-F5344CB8AC3E}">
        <p14:creationId xmlns:p14="http://schemas.microsoft.com/office/powerpoint/2010/main" val="26847696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89E745-35B6-4E69-B5F8-02E57CC2B3F7}"/>
              </a:ext>
            </a:extLst>
          </p:cNvPr>
          <p:cNvSpPr>
            <a:spLocks noGrp="1"/>
          </p:cNvSpPr>
          <p:nvPr>
            <p:ph type="title"/>
          </p:nvPr>
        </p:nvSpPr>
        <p:spPr/>
        <p:txBody>
          <a:bodyPr/>
          <a:lstStyle/>
          <a:p>
            <a:r>
              <a:rPr lang="fr-CA" dirty="0"/>
              <a:t>5.1 – Aide </a:t>
            </a:r>
            <a:r>
              <a:rPr lang="fr-CA" dirty="0" err="1">
                <a:solidFill>
                  <a:srgbClr val="92D050"/>
                </a:solidFill>
              </a:rPr>
              <a:t>pyval_pro</a:t>
            </a:r>
            <a:endParaRPr lang="fr-CA" dirty="0">
              <a:solidFill>
                <a:srgbClr val="92D050"/>
              </a:solidFill>
            </a:endParaRPr>
          </a:p>
        </p:txBody>
      </p:sp>
      <p:sp>
        <p:nvSpPr>
          <p:cNvPr id="3" name="Espace réservé du numéro de diapositive 2">
            <a:extLst>
              <a:ext uri="{FF2B5EF4-FFF2-40B4-BE49-F238E27FC236}">
                <a16:creationId xmlns:a16="http://schemas.microsoft.com/office/drawing/2014/main" id="{8986AC23-6D94-41EC-B2B5-DEFAB5ED1B2D}"/>
              </a:ext>
            </a:extLst>
          </p:cNvPr>
          <p:cNvSpPr>
            <a:spLocks noGrp="1"/>
          </p:cNvSpPr>
          <p:nvPr>
            <p:ph type="sldNum" sz="quarter" idx="12"/>
          </p:nvPr>
        </p:nvSpPr>
        <p:spPr/>
        <p:txBody>
          <a:bodyPr/>
          <a:lstStyle/>
          <a:p>
            <a:fld id="{CF4668DC-857F-487D-BFFA-8C0CA5037977}" type="slidenum">
              <a:rPr lang="fr-BE" smtClean="0"/>
              <a:t>48</a:t>
            </a:fld>
            <a:endParaRPr lang="fr-BE"/>
          </a:p>
        </p:txBody>
      </p:sp>
      <p:sp>
        <p:nvSpPr>
          <p:cNvPr id="8" name="Rectangle 7">
            <a:extLst>
              <a:ext uri="{FF2B5EF4-FFF2-40B4-BE49-F238E27FC236}">
                <a16:creationId xmlns:a16="http://schemas.microsoft.com/office/drawing/2014/main" id="{70E5F773-716B-417B-96E1-41DE7284B399}"/>
              </a:ext>
            </a:extLst>
          </p:cNvPr>
          <p:cNvSpPr/>
          <p:nvPr/>
        </p:nvSpPr>
        <p:spPr>
          <a:xfrm>
            <a:off x="1487488" y="1700808"/>
            <a:ext cx="9577064" cy="453650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saisie comme à la diapo précédente.</a:t>
            </a:r>
          </a:p>
        </p:txBody>
      </p:sp>
      <p:pic>
        <p:nvPicPr>
          <p:cNvPr id="4" name="Picture 3">
            <a:extLst>
              <a:ext uri="{FF2B5EF4-FFF2-40B4-BE49-F238E27FC236}">
                <a16:creationId xmlns:a16="http://schemas.microsoft.com/office/drawing/2014/main" id="{E0FFFEDC-ED33-42EC-9A6A-125D7ECBA5B8}"/>
              </a:ext>
            </a:extLst>
          </p:cNvPr>
          <p:cNvPicPr>
            <a:picLocks noChangeAspect="1"/>
          </p:cNvPicPr>
          <p:nvPr/>
        </p:nvPicPr>
        <p:blipFill>
          <a:blip r:embed="rId2"/>
          <a:stretch>
            <a:fillRect/>
          </a:stretch>
        </p:blipFill>
        <p:spPr>
          <a:xfrm>
            <a:off x="1346213" y="1910358"/>
            <a:ext cx="9859613" cy="4117404"/>
          </a:xfrm>
          <a:prstGeom prst="rect">
            <a:avLst/>
          </a:prstGeom>
        </p:spPr>
      </p:pic>
    </p:spTree>
    <p:extLst>
      <p:ext uri="{BB962C8B-B14F-4D97-AF65-F5344CB8AC3E}">
        <p14:creationId xmlns:p14="http://schemas.microsoft.com/office/powerpoint/2010/main" val="19669148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0A1FE7-243B-4EF5-9944-190E11E74CD0}"/>
              </a:ext>
            </a:extLst>
          </p:cNvPr>
          <p:cNvSpPr>
            <a:spLocks noGrp="1"/>
          </p:cNvSpPr>
          <p:nvPr>
            <p:ph type="title"/>
          </p:nvPr>
        </p:nvSpPr>
        <p:spPr/>
        <p:txBody>
          <a:bodyPr/>
          <a:lstStyle/>
          <a:p>
            <a:r>
              <a:rPr lang="fr-CA" dirty="0"/>
              <a:t>5.2 – Au moins un argument</a:t>
            </a:r>
          </a:p>
        </p:txBody>
      </p:sp>
      <p:sp>
        <p:nvSpPr>
          <p:cNvPr id="3" name="Espace réservé du numéro de diapositive 2">
            <a:extLst>
              <a:ext uri="{FF2B5EF4-FFF2-40B4-BE49-F238E27FC236}">
                <a16:creationId xmlns:a16="http://schemas.microsoft.com/office/drawing/2014/main" id="{7AD795AE-6471-4516-A264-14C717295D6E}"/>
              </a:ext>
            </a:extLst>
          </p:cNvPr>
          <p:cNvSpPr>
            <a:spLocks noGrp="1"/>
          </p:cNvSpPr>
          <p:nvPr>
            <p:ph type="sldNum" sz="quarter" idx="12"/>
          </p:nvPr>
        </p:nvSpPr>
        <p:spPr/>
        <p:txBody>
          <a:bodyPr/>
          <a:lstStyle/>
          <a:p>
            <a:fld id="{CF4668DC-857F-487D-BFFA-8C0CA5037977}" type="slidenum">
              <a:rPr lang="fr-BE" smtClean="0"/>
              <a:t>49</a:t>
            </a:fld>
            <a:endParaRPr lang="fr-BE"/>
          </a:p>
        </p:txBody>
      </p:sp>
      <p:sp>
        <p:nvSpPr>
          <p:cNvPr id="4" name="Espace réservé du contenu 3">
            <a:extLst>
              <a:ext uri="{FF2B5EF4-FFF2-40B4-BE49-F238E27FC236}">
                <a16:creationId xmlns:a16="http://schemas.microsoft.com/office/drawing/2014/main" id="{EE85527E-99A8-42D4-A6EE-9D52AD4213B1}"/>
              </a:ext>
            </a:extLst>
          </p:cNvPr>
          <p:cNvSpPr>
            <a:spLocks noGrp="1"/>
          </p:cNvSpPr>
          <p:nvPr>
            <p:ph sz="quarter" idx="1"/>
          </p:nvPr>
        </p:nvSpPr>
        <p:spPr>
          <a:xfrm>
            <a:off x="1219200" y="1447800"/>
            <a:ext cx="10363200" cy="1261120"/>
          </a:xfrm>
        </p:spPr>
        <p:txBody>
          <a:bodyPr/>
          <a:lstStyle/>
          <a:p>
            <a:r>
              <a:rPr lang="fr-CA" dirty="0"/>
              <a:t>Comme le suggère l’usage de la commande, il faut lui fourni au moins un argument. </a:t>
            </a:r>
          </a:p>
        </p:txBody>
      </p:sp>
      <p:pic>
        <p:nvPicPr>
          <p:cNvPr id="6" name="Image 5">
            <a:extLst>
              <a:ext uri="{FF2B5EF4-FFF2-40B4-BE49-F238E27FC236}">
                <a16:creationId xmlns:a16="http://schemas.microsoft.com/office/drawing/2014/main" id="{11C75129-5BEA-424D-ADD6-EEC4AC313FB8}"/>
              </a:ext>
            </a:extLst>
          </p:cNvPr>
          <p:cNvPicPr>
            <a:picLocks noChangeAspect="1"/>
          </p:cNvPicPr>
          <p:nvPr/>
        </p:nvPicPr>
        <p:blipFill>
          <a:blip r:embed="rId2"/>
          <a:stretch>
            <a:fillRect/>
          </a:stretch>
        </p:blipFill>
        <p:spPr>
          <a:xfrm>
            <a:off x="1919536" y="2780928"/>
            <a:ext cx="7505700" cy="828675"/>
          </a:xfrm>
          <a:prstGeom prst="rect">
            <a:avLst/>
          </a:prstGeom>
        </p:spPr>
      </p:pic>
      <p:sp>
        <p:nvSpPr>
          <p:cNvPr id="7" name="Rectangle 6">
            <a:extLst>
              <a:ext uri="{FF2B5EF4-FFF2-40B4-BE49-F238E27FC236}">
                <a16:creationId xmlns:a16="http://schemas.microsoft.com/office/drawing/2014/main" id="{C3BBBC7D-2606-4CB8-9871-70EC79A7E645}"/>
              </a:ext>
            </a:extLst>
          </p:cNvPr>
          <p:cNvSpPr/>
          <p:nvPr/>
        </p:nvSpPr>
        <p:spPr>
          <a:xfrm>
            <a:off x="1847528" y="4149081"/>
            <a:ext cx="8064896" cy="201622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saisie</a:t>
            </a:r>
          </a:p>
        </p:txBody>
      </p:sp>
      <p:pic>
        <p:nvPicPr>
          <p:cNvPr id="5" name="Picture 4">
            <a:extLst>
              <a:ext uri="{FF2B5EF4-FFF2-40B4-BE49-F238E27FC236}">
                <a16:creationId xmlns:a16="http://schemas.microsoft.com/office/drawing/2014/main" id="{76377C65-9057-445A-A5E4-57CF81B7DC7F}"/>
              </a:ext>
            </a:extLst>
          </p:cNvPr>
          <p:cNvPicPr>
            <a:picLocks noChangeAspect="1"/>
          </p:cNvPicPr>
          <p:nvPr/>
        </p:nvPicPr>
        <p:blipFill>
          <a:blip r:embed="rId3"/>
          <a:stretch>
            <a:fillRect/>
          </a:stretch>
        </p:blipFill>
        <p:spPr>
          <a:xfrm>
            <a:off x="2135560" y="4365104"/>
            <a:ext cx="7629201" cy="1584176"/>
          </a:xfrm>
          <a:prstGeom prst="rect">
            <a:avLst/>
          </a:prstGeom>
        </p:spPr>
      </p:pic>
    </p:spTree>
    <p:extLst>
      <p:ext uri="{BB962C8B-B14F-4D97-AF65-F5344CB8AC3E}">
        <p14:creationId xmlns:p14="http://schemas.microsoft.com/office/powerpoint/2010/main" val="60027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BC5AF4-478F-4B88-A634-8D26B07B50C2}"/>
              </a:ext>
            </a:extLst>
          </p:cNvPr>
          <p:cNvSpPr>
            <a:spLocks noGrp="1"/>
          </p:cNvSpPr>
          <p:nvPr>
            <p:ph type="title"/>
          </p:nvPr>
        </p:nvSpPr>
        <p:spPr/>
        <p:txBody>
          <a:bodyPr/>
          <a:lstStyle/>
          <a:p>
            <a:r>
              <a:rPr lang="fr-CA" dirty="0"/>
              <a:t>Nouveaux concepts</a:t>
            </a:r>
          </a:p>
        </p:txBody>
      </p:sp>
      <p:sp>
        <p:nvSpPr>
          <p:cNvPr id="3" name="Espace réservé du numéro de diapositive 2">
            <a:extLst>
              <a:ext uri="{FF2B5EF4-FFF2-40B4-BE49-F238E27FC236}">
                <a16:creationId xmlns:a16="http://schemas.microsoft.com/office/drawing/2014/main" id="{0A72BEFC-5A2D-4313-92A8-7954843B06ED}"/>
              </a:ext>
            </a:extLst>
          </p:cNvPr>
          <p:cNvSpPr>
            <a:spLocks noGrp="1"/>
          </p:cNvSpPr>
          <p:nvPr>
            <p:ph type="sldNum" sz="quarter" idx="12"/>
          </p:nvPr>
        </p:nvSpPr>
        <p:spPr/>
        <p:txBody>
          <a:bodyPr/>
          <a:lstStyle/>
          <a:p>
            <a:fld id="{CF4668DC-857F-487D-BFFA-8C0CA5037977}" type="slidenum">
              <a:rPr lang="fr-BE" smtClean="0"/>
              <a:t>5</a:t>
            </a:fld>
            <a:endParaRPr lang="fr-BE"/>
          </a:p>
        </p:txBody>
      </p:sp>
      <p:sp>
        <p:nvSpPr>
          <p:cNvPr id="4" name="Espace réservé du contenu 3">
            <a:extLst>
              <a:ext uri="{FF2B5EF4-FFF2-40B4-BE49-F238E27FC236}">
                <a16:creationId xmlns:a16="http://schemas.microsoft.com/office/drawing/2014/main" id="{78125F93-5B15-4559-9EBA-633CBA814D39}"/>
              </a:ext>
            </a:extLst>
          </p:cNvPr>
          <p:cNvSpPr>
            <a:spLocks noGrp="1"/>
          </p:cNvSpPr>
          <p:nvPr>
            <p:ph sz="quarter" idx="1"/>
          </p:nvPr>
        </p:nvSpPr>
        <p:spPr/>
        <p:txBody>
          <a:bodyPr/>
          <a:lstStyle/>
          <a:p>
            <a:endParaRPr lang="fr-CA" dirty="0"/>
          </a:p>
          <a:p>
            <a:r>
              <a:rPr lang="fr-CA" dirty="0" err="1"/>
              <a:t>Timer</a:t>
            </a:r>
            <a:endParaRPr lang="fr-CA" dirty="0"/>
          </a:p>
          <a:p>
            <a:r>
              <a:rPr lang="fr-CA" dirty="0"/>
              <a:t>Décorateur</a:t>
            </a:r>
          </a:p>
          <a:p>
            <a:r>
              <a:rPr lang="fr-CA" dirty="0"/>
              <a:t>Multiprocessus</a:t>
            </a:r>
          </a:p>
          <a:p>
            <a:r>
              <a:rPr lang="fr-CA" dirty="0"/>
              <a:t>DIRO (Drop In Replacement Object)</a:t>
            </a:r>
          </a:p>
        </p:txBody>
      </p:sp>
    </p:spTree>
    <p:extLst>
      <p:ext uri="{BB962C8B-B14F-4D97-AF65-F5344CB8AC3E}">
        <p14:creationId xmlns:p14="http://schemas.microsoft.com/office/powerpoint/2010/main" val="12511204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78C773-1CE5-44E8-B41C-87EAAC2EE8B4}"/>
              </a:ext>
            </a:extLst>
          </p:cNvPr>
          <p:cNvSpPr>
            <a:spLocks noGrp="1"/>
          </p:cNvSpPr>
          <p:nvPr>
            <p:ph type="title"/>
          </p:nvPr>
        </p:nvSpPr>
        <p:spPr/>
        <p:txBody>
          <a:bodyPr/>
          <a:lstStyle/>
          <a:p>
            <a:r>
              <a:rPr lang="fr-CA" dirty="0"/>
              <a:t>5.3 – Fonctionnement de base</a:t>
            </a:r>
          </a:p>
        </p:txBody>
      </p:sp>
      <p:sp>
        <p:nvSpPr>
          <p:cNvPr id="3" name="Espace réservé du numéro de diapositive 2">
            <a:extLst>
              <a:ext uri="{FF2B5EF4-FFF2-40B4-BE49-F238E27FC236}">
                <a16:creationId xmlns:a16="http://schemas.microsoft.com/office/drawing/2014/main" id="{335AD873-5BC8-49A8-A1D9-63761DD9EA4B}"/>
              </a:ext>
            </a:extLst>
          </p:cNvPr>
          <p:cNvSpPr>
            <a:spLocks noGrp="1"/>
          </p:cNvSpPr>
          <p:nvPr>
            <p:ph type="sldNum" sz="quarter" idx="12"/>
          </p:nvPr>
        </p:nvSpPr>
        <p:spPr/>
        <p:txBody>
          <a:bodyPr/>
          <a:lstStyle/>
          <a:p>
            <a:fld id="{CF4668DC-857F-487D-BFFA-8C0CA5037977}" type="slidenum">
              <a:rPr lang="fr-BE" smtClean="0"/>
              <a:t>50</a:t>
            </a:fld>
            <a:endParaRPr lang="fr-BE"/>
          </a:p>
        </p:txBody>
      </p:sp>
      <p:sp>
        <p:nvSpPr>
          <p:cNvPr id="4" name="Espace réservé du contenu 3">
            <a:extLst>
              <a:ext uri="{FF2B5EF4-FFF2-40B4-BE49-F238E27FC236}">
                <a16:creationId xmlns:a16="http://schemas.microsoft.com/office/drawing/2014/main" id="{CD0EE0EE-AAC6-4BC6-B3B7-AA05754EF4DA}"/>
              </a:ext>
            </a:extLst>
          </p:cNvPr>
          <p:cNvSpPr>
            <a:spLocks noGrp="1"/>
          </p:cNvSpPr>
          <p:nvPr>
            <p:ph sz="quarter" idx="1"/>
          </p:nvPr>
        </p:nvSpPr>
        <p:spPr>
          <a:xfrm>
            <a:off x="1219200" y="1447800"/>
            <a:ext cx="10363200" cy="829072"/>
          </a:xfrm>
        </p:spPr>
        <p:txBody>
          <a:bodyPr/>
          <a:lstStyle/>
          <a:p>
            <a:r>
              <a:rPr lang="fr-CA" dirty="0"/>
              <a:t>La commande accepte un nombre quelconque d’arguments (aucun guillemet ici)</a:t>
            </a:r>
          </a:p>
        </p:txBody>
      </p:sp>
      <p:pic>
        <p:nvPicPr>
          <p:cNvPr id="6" name="Image 5">
            <a:extLst>
              <a:ext uri="{FF2B5EF4-FFF2-40B4-BE49-F238E27FC236}">
                <a16:creationId xmlns:a16="http://schemas.microsoft.com/office/drawing/2014/main" id="{58EFD1E1-6C22-41AA-83E1-A2F63376F595}"/>
              </a:ext>
            </a:extLst>
          </p:cNvPr>
          <p:cNvPicPr>
            <a:picLocks noChangeAspect="1"/>
          </p:cNvPicPr>
          <p:nvPr/>
        </p:nvPicPr>
        <p:blipFill>
          <a:blip r:embed="rId2"/>
          <a:stretch>
            <a:fillRect/>
          </a:stretch>
        </p:blipFill>
        <p:spPr>
          <a:xfrm>
            <a:off x="3287688" y="2420888"/>
            <a:ext cx="4895850" cy="676275"/>
          </a:xfrm>
          <a:prstGeom prst="rect">
            <a:avLst/>
          </a:prstGeom>
        </p:spPr>
      </p:pic>
      <p:sp>
        <p:nvSpPr>
          <p:cNvPr id="7" name="Rectangle 6">
            <a:extLst>
              <a:ext uri="{FF2B5EF4-FFF2-40B4-BE49-F238E27FC236}">
                <a16:creationId xmlns:a16="http://schemas.microsoft.com/office/drawing/2014/main" id="{16ABF828-AB3E-4038-A30C-9037F3C36481}"/>
              </a:ext>
            </a:extLst>
          </p:cNvPr>
          <p:cNvSpPr/>
          <p:nvPr/>
        </p:nvSpPr>
        <p:spPr>
          <a:xfrm>
            <a:off x="2063552" y="3823321"/>
            <a:ext cx="8064896" cy="201622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saisie</a:t>
            </a:r>
          </a:p>
        </p:txBody>
      </p:sp>
      <p:pic>
        <p:nvPicPr>
          <p:cNvPr id="5" name="Picture 4">
            <a:extLst>
              <a:ext uri="{FF2B5EF4-FFF2-40B4-BE49-F238E27FC236}">
                <a16:creationId xmlns:a16="http://schemas.microsoft.com/office/drawing/2014/main" id="{5FBDE30F-C28A-4EDC-970F-22D6093B0F7A}"/>
              </a:ext>
            </a:extLst>
          </p:cNvPr>
          <p:cNvPicPr>
            <a:picLocks noChangeAspect="1"/>
          </p:cNvPicPr>
          <p:nvPr/>
        </p:nvPicPr>
        <p:blipFill>
          <a:blip r:embed="rId3"/>
          <a:stretch>
            <a:fillRect/>
          </a:stretch>
        </p:blipFill>
        <p:spPr>
          <a:xfrm>
            <a:off x="1631504" y="4114056"/>
            <a:ext cx="9471822" cy="1296144"/>
          </a:xfrm>
          <a:prstGeom prst="rect">
            <a:avLst/>
          </a:prstGeom>
        </p:spPr>
      </p:pic>
    </p:spTree>
    <p:extLst>
      <p:ext uri="{BB962C8B-B14F-4D97-AF65-F5344CB8AC3E}">
        <p14:creationId xmlns:p14="http://schemas.microsoft.com/office/powerpoint/2010/main" val="3612738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54B61E-423A-459E-8E99-A8C3312ECE2F}"/>
              </a:ext>
            </a:extLst>
          </p:cNvPr>
          <p:cNvSpPr>
            <a:spLocks noGrp="1"/>
          </p:cNvSpPr>
          <p:nvPr>
            <p:ph type="title"/>
          </p:nvPr>
        </p:nvSpPr>
        <p:spPr/>
        <p:txBody>
          <a:bodyPr/>
          <a:lstStyle/>
          <a:p>
            <a:r>
              <a:rPr lang="fr-CA" dirty="0"/>
              <a:t>5.4 – Sécurité</a:t>
            </a:r>
          </a:p>
        </p:txBody>
      </p:sp>
      <p:sp>
        <p:nvSpPr>
          <p:cNvPr id="3" name="Espace réservé du numéro de diapositive 2">
            <a:extLst>
              <a:ext uri="{FF2B5EF4-FFF2-40B4-BE49-F238E27FC236}">
                <a16:creationId xmlns:a16="http://schemas.microsoft.com/office/drawing/2014/main" id="{B8F0478F-0EC4-4B1B-AE28-980F83A96272}"/>
              </a:ext>
            </a:extLst>
          </p:cNvPr>
          <p:cNvSpPr>
            <a:spLocks noGrp="1"/>
          </p:cNvSpPr>
          <p:nvPr>
            <p:ph type="sldNum" sz="quarter" idx="12"/>
          </p:nvPr>
        </p:nvSpPr>
        <p:spPr/>
        <p:txBody>
          <a:bodyPr/>
          <a:lstStyle/>
          <a:p>
            <a:fld id="{CF4668DC-857F-487D-BFFA-8C0CA5037977}" type="slidenum">
              <a:rPr lang="fr-BE" smtClean="0"/>
              <a:t>51</a:t>
            </a:fld>
            <a:endParaRPr lang="fr-BE"/>
          </a:p>
        </p:txBody>
      </p:sp>
      <p:sp>
        <p:nvSpPr>
          <p:cNvPr id="4" name="Espace réservé du contenu 3">
            <a:extLst>
              <a:ext uri="{FF2B5EF4-FFF2-40B4-BE49-F238E27FC236}">
                <a16:creationId xmlns:a16="http://schemas.microsoft.com/office/drawing/2014/main" id="{1958F106-CA7A-48C9-8CBE-15B613B3D9A8}"/>
              </a:ext>
            </a:extLst>
          </p:cNvPr>
          <p:cNvSpPr>
            <a:spLocks noGrp="1"/>
          </p:cNvSpPr>
          <p:nvPr>
            <p:ph sz="quarter" idx="1"/>
          </p:nvPr>
        </p:nvSpPr>
        <p:spPr>
          <a:xfrm>
            <a:off x="1219200" y="1447800"/>
            <a:ext cx="10363200" cy="1143000"/>
          </a:xfrm>
        </p:spPr>
        <p:txBody>
          <a:bodyPr/>
          <a:lstStyle/>
          <a:p>
            <a:r>
              <a:rPr lang="fr-CA" dirty="0"/>
              <a:t>La commande est sécuritaire: les fonctions litigieuses et les </a:t>
            </a:r>
            <a:r>
              <a:rPr lang="fr-CA" dirty="0" err="1"/>
              <a:t>dunders</a:t>
            </a:r>
            <a:r>
              <a:rPr lang="fr-CA" dirty="0"/>
              <a:t> ne sont pas disponibles. </a:t>
            </a:r>
          </a:p>
        </p:txBody>
      </p:sp>
      <p:pic>
        <p:nvPicPr>
          <p:cNvPr id="6" name="Image 5">
            <a:extLst>
              <a:ext uri="{FF2B5EF4-FFF2-40B4-BE49-F238E27FC236}">
                <a16:creationId xmlns:a16="http://schemas.microsoft.com/office/drawing/2014/main" id="{13511166-96D1-4DDF-ABEC-EC7B985E2035}"/>
              </a:ext>
            </a:extLst>
          </p:cNvPr>
          <p:cNvPicPr>
            <a:picLocks noChangeAspect="1"/>
          </p:cNvPicPr>
          <p:nvPr/>
        </p:nvPicPr>
        <p:blipFill>
          <a:blip r:embed="rId2"/>
          <a:stretch>
            <a:fillRect/>
          </a:stretch>
        </p:blipFill>
        <p:spPr>
          <a:xfrm>
            <a:off x="3071664" y="2590800"/>
            <a:ext cx="5181600" cy="1276350"/>
          </a:xfrm>
          <a:prstGeom prst="rect">
            <a:avLst/>
          </a:prstGeom>
        </p:spPr>
      </p:pic>
      <p:sp>
        <p:nvSpPr>
          <p:cNvPr id="7" name="Rectangle 6">
            <a:extLst>
              <a:ext uri="{FF2B5EF4-FFF2-40B4-BE49-F238E27FC236}">
                <a16:creationId xmlns:a16="http://schemas.microsoft.com/office/drawing/2014/main" id="{C55C5777-9504-4F33-A9EF-43E1A1675DE8}"/>
              </a:ext>
            </a:extLst>
          </p:cNvPr>
          <p:cNvSpPr/>
          <p:nvPr/>
        </p:nvSpPr>
        <p:spPr>
          <a:xfrm>
            <a:off x="2063552" y="4231587"/>
            <a:ext cx="8064896" cy="201622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saisie</a:t>
            </a:r>
          </a:p>
        </p:txBody>
      </p:sp>
      <p:pic>
        <p:nvPicPr>
          <p:cNvPr id="5" name="Picture 4">
            <a:extLst>
              <a:ext uri="{FF2B5EF4-FFF2-40B4-BE49-F238E27FC236}">
                <a16:creationId xmlns:a16="http://schemas.microsoft.com/office/drawing/2014/main" id="{C33DD230-6D14-48E4-87DB-C495959470EF}"/>
              </a:ext>
            </a:extLst>
          </p:cNvPr>
          <p:cNvPicPr>
            <a:picLocks noChangeAspect="1"/>
          </p:cNvPicPr>
          <p:nvPr/>
        </p:nvPicPr>
        <p:blipFill>
          <a:blip r:embed="rId3"/>
          <a:stretch>
            <a:fillRect/>
          </a:stretch>
        </p:blipFill>
        <p:spPr>
          <a:xfrm>
            <a:off x="2108716" y="4382686"/>
            <a:ext cx="8025893" cy="1853696"/>
          </a:xfrm>
          <a:prstGeom prst="rect">
            <a:avLst/>
          </a:prstGeom>
        </p:spPr>
      </p:pic>
    </p:spTree>
    <p:extLst>
      <p:ext uri="{BB962C8B-B14F-4D97-AF65-F5344CB8AC3E}">
        <p14:creationId xmlns:p14="http://schemas.microsoft.com/office/powerpoint/2010/main" val="28804024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42757D-D5C4-46CC-8914-553D241BF916}"/>
              </a:ext>
            </a:extLst>
          </p:cNvPr>
          <p:cNvSpPr>
            <a:spLocks noGrp="1"/>
          </p:cNvSpPr>
          <p:nvPr>
            <p:ph type="title"/>
          </p:nvPr>
        </p:nvSpPr>
        <p:spPr/>
        <p:txBody>
          <a:bodyPr/>
          <a:lstStyle/>
          <a:p>
            <a:r>
              <a:rPr lang="fr-CA" dirty="0"/>
              <a:t>5.5 – Durée de 2 secondes par défaut</a:t>
            </a:r>
          </a:p>
        </p:txBody>
      </p:sp>
      <p:sp>
        <p:nvSpPr>
          <p:cNvPr id="3" name="Espace réservé du numéro de diapositive 2">
            <a:extLst>
              <a:ext uri="{FF2B5EF4-FFF2-40B4-BE49-F238E27FC236}">
                <a16:creationId xmlns:a16="http://schemas.microsoft.com/office/drawing/2014/main" id="{C382F284-34D9-41F3-B094-703449388DAD}"/>
              </a:ext>
            </a:extLst>
          </p:cNvPr>
          <p:cNvSpPr>
            <a:spLocks noGrp="1"/>
          </p:cNvSpPr>
          <p:nvPr>
            <p:ph type="sldNum" sz="quarter" idx="12"/>
          </p:nvPr>
        </p:nvSpPr>
        <p:spPr/>
        <p:txBody>
          <a:bodyPr/>
          <a:lstStyle/>
          <a:p>
            <a:fld id="{CF4668DC-857F-487D-BFFA-8C0CA5037977}" type="slidenum">
              <a:rPr lang="fr-BE" smtClean="0"/>
              <a:t>52</a:t>
            </a:fld>
            <a:endParaRPr lang="fr-BE"/>
          </a:p>
        </p:txBody>
      </p:sp>
      <p:sp>
        <p:nvSpPr>
          <p:cNvPr id="4" name="Espace réservé du contenu 3">
            <a:extLst>
              <a:ext uri="{FF2B5EF4-FFF2-40B4-BE49-F238E27FC236}">
                <a16:creationId xmlns:a16="http://schemas.microsoft.com/office/drawing/2014/main" id="{EE99ED56-B605-4F32-B31A-62EBD5DF8193}"/>
              </a:ext>
            </a:extLst>
          </p:cNvPr>
          <p:cNvSpPr>
            <a:spLocks noGrp="1"/>
          </p:cNvSpPr>
          <p:nvPr>
            <p:ph sz="quarter" idx="1"/>
          </p:nvPr>
        </p:nvSpPr>
        <p:spPr>
          <a:xfrm>
            <a:off x="1219200" y="1447800"/>
            <a:ext cx="10363200" cy="829072"/>
          </a:xfrm>
        </p:spPr>
        <p:txBody>
          <a:bodyPr/>
          <a:lstStyle/>
          <a:p>
            <a:r>
              <a:rPr lang="fr-CA" dirty="0"/>
              <a:t>La durée limite par défaut est de 2 secondes.</a:t>
            </a:r>
          </a:p>
        </p:txBody>
      </p:sp>
      <p:pic>
        <p:nvPicPr>
          <p:cNvPr id="6" name="Image 5">
            <a:extLst>
              <a:ext uri="{FF2B5EF4-FFF2-40B4-BE49-F238E27FC236}">
                <a16:creationId xmlns:a16="http://schemas.microsoft.com/office/drawing/2014/main" id="{607573EB-CE92-48BF-8C12-1D87CB072C02}"/>
              </a:ext>
            </a:extLst>
          </p:cNvPr>
          <p:cNvPicPr>
            <a:picLocks noChangeAspect="1"/>
          </p:cNvPicPr>
          <p:nvPr/>
        </p:nvPicPr>
        <p:blipFill>
          <a:blip r:embed="rId2"/>
          <a:stretch>
            <a:fillRect/>
          </a:stretch>
        </p:blipFill>
        <p:spPr>
          <a:xfrm>
            <a:off x="2135560" y="2492896"/>
            <a:ext cx="7629525" cy="1466850"/>
          </a:xfrm>
          <a:prstGeom prst="rect">
            <a:avLst/>
          </a:prstGeom>
        </p:spPr>
      </p:pic>
      <p:sp>
        <p:nvSpPr>
          <p:cNvPr id="7" name="Rectangle 6">
            <a:extLst>
              <a:ext uri="{FF2B5EF4-FFF2-40B4-BE49-F238E27FC236}">
                <a16:creationId xmlns:a16="http://schemas.microsoft.com/office/drawing/2014/main" id="{B06FF6C4-D191-4F90-BE98-CD02FDFC338D}"/>
              </a:ext>
            </a:extLst>
          </p:cNvPr>
          <p:cNvSpPr/>
          <p:nvPr/>
        </p:nvSpPr>
        <p:spPr>
          <a:xfrm>
            <a:off x="2063552" y="4231587"/>
            <a:ext cx="8064896" cy="201622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saisie</a:t>
            </a:r>
          </a:p>
        </p:txBody>
      </p:sp>
      <p:pic>
        <p:nvPicPr>
          <p:cNvPr id="5" name="Picture 4">
            <a:extLst>
              <a:ext uri="{FF2B5EF4-FFF2-40B4-BE49-F238E27FC236}">
                <a16:creationId xmlns:a16="http://schemas.microsoft.com/office/drawing/2014/main" id="{555E9140-E7EC-4B03-B00C-AADC2025D8BA}"/>
              </a:ext>
            </a:extLst>
          </p:cNvPr>
          <p:cNvPicPr>
            <a:picLocks noChangeAspect="1"/>
          </p:cNvPicPr>
          <p:nvPr/>
        </p:nvPicPr>
        <p:blipFill>
          <a:blip r:embed="rId3"/>
          <a:stretch>
            <a:fillRect/>
          </a:stretch>
        </p:blipFill>
        <p:spPr>
          <a:xfrm>
            <a:off x="2321414" y="4184434"/>
            <a:ext cx="7257816" cy="2051948"/>
          </a:xfrm>
          <a:prstGeom prst="rect">
            <a:avLst/>
          </a:prstGeom>
        </p:spPr>
      </p:pic>
    </p:spTree>
    <p:extLst>
      <p:ext uri="{BB962C8B-B14F-4D97-AF65-F5344CB8AC3E}">
        <p14:creationId xmlns:p14="http://schemas.microsoft.com/office/powerpoint/2010/main" val="26084808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7B9B39-A3EE-4361-A893-68F20203884D}"/>
              </a:ext>
            </a:extLst>
          </p:cNvPr>
          <p:cNvSpPr>
            <a:spLocks noGrp="1"/>
          </p:cNvSpPr>
          <p:nvPr>
            <p:ph type="title"/>
          </p:nvPr>
        </p:nvSpPr>
        <p:spPr/>
        <p:txBody>
          <a:bodyPr>
            <a:normAutofit/>
          </a:bodyPr>
          <a:lstStyle/>
          <a:p>
            <a:r>
              <a:rPr lang="fr-CA" dirty="0"/>
              <a:t>5.6 – Option –m (minuterie)</a:t>
            </a:r>
          </a:p>
        </p:txBody>
      </p:sp>
      <p:sp>
        <p:nvSpPr>
          <p:cNvPr id="3" name="Espace réservé du numéro de diapositive 2">
            <a:extLst>
              <a:ext uri="{FF2B5EF4-FFF2-40B4-BE49-F238E27FC236}">
                <a16:creationId xmlns:a16="http://schemas.microsoft.com/office/drawing/2014/main" id="{ECA49DB8-7C52-4A41-A85E-C7AD6643034D}"/>
              </a:ext>
            </a:extLst>
          </p:cNvPr>
          <p:cNvSpPr>
            <a:spLocks noGrp="1"/>
          </p:cNvSpPr>
          <p:nvPr>
            <p:ph type="sldNum" sz="quarter" idx="12"/>
          </p:nvPr>
        </p:nvSpPr>
        <p:spPr/>
        <p:txBody>
          <a:bodyPr/>
          <a:lstStyle/>
          <a:p>
            <a:fld id="{CF4668DC-857F-487D-BFFA-8C0CA5037977}" type="slidenum">
              <a:rPr lang="fr-BE" smtClean="0"/>
              <a:t>53</a:t>
            </a:fld>
            <a:endParaRPr lang="fr-BE"/>
          </a:p>
        </p:txBody>
      </p:sp>
      <p:sp>
        <p:nvSpPr>
          <p:cNvPr id="4" name="Espace réservé du contenu 3">
            <a:extLst>
              <a:ext uri="{FF2B5EF4-FFF2-40B4-BE49-F238E27FC236}">
                <a16:creationId xmlns:a16="http://schemas.microsoft.com/office/drawing/2014/main" id="{7980CD10-1A39-4D22-A9E5-F0EAEBC35F26}"/>
              </a:ext>
            </a:extLst>
          </p:cNvPr>
          <p:cNvSpPr>
            <a:spLocks noGrp="1"/>
          </p:cNvSpPr>
          <p:nvPr>
            <p:ph sz="quarter" idx="1"/>
          </p:nvPr>
        </p:nvSpPr>
        <p:spPr>
          <a:xfrm>
            <a:off x="1219200" y="1447800"/>
            <a:ext cx="10363200" cy="757064"/>
          </a:xfrm>
        </p:spPr>
        <p:txBody>
          <a:bodyPr/>
          <a:lstStyle/>
          <a:p>
            <a:r>
              <a:rPr lang="fr-CA" dirty="0"/>
              <a:t>L’option –m permet de minuter la durée du calcul (avec ou sans exception). </a:t>
            </a:r>
          </a:p>
        </p:txBody>
      </p:sp>
      <p:pic>
        <p:nvPicPr>
          <p:cNvPr id="8" name="Image 7">
            <a:extLst>
              <a:ext uri="{FF2B5EF4-FFF2-40B4-BE49-F238E27FC236}">
                <a16:creationId xmlns:a16="http://schemas.microsoft.com/office/drawing/2014/main" id="{773E4BCA-1338-406D-A4B1-6C842D176BAE}"/>
              </a:ext>
            </a:extLst>
          </p:cNvPr>
          <p:cNvPicPr>
            <a:picLocks noChangeAspect="1"/>
          </p:cNvPicPr>
          <p:nvPr/>
        </p:nvPicPr>
        <p:blipFill>
          <a:blip r:embed="rId2"/>
          <a:stretch>
            <a:fillRect/>
          </a:stretch>
        </p:blipFill>
        <p:spPr>
          <a:xfrm>
            <a:off x="767408" y="1977935"/>
            <a:ext cx="7534275" cy="2695575"/>
          </a:xfrm>
          <a:prstGeom prst="rect">
            <a:avLst/>
          </a:prstGeom>
        </p:spPr>
      </p:pic>
      <p:sp>
        <p:nvSpPr>
          <p:cNvPr id="7" name="Rectangle 6">
            <a:extLst>
              <a:ext uri="{FF2B5EF4-FFF2-40B4-BE49-F238E27FC236}">
                <a16:creationId xmlns:a16="http://schemas.microsoft.com/office/drawing/2014/main" id="{3FD86D9E-CDD7-401D-9843-4FC8FC6A0F82}"/>
              </a:ext>
            </a:extLst>
          </p:cNvPr>
          <p:cNvSpPr/>
          <p:nvPr/>
        </p:nvSpPr>
        <p:spPr>
          <a:xfrm>
            <a:off x="2783632" y="3789040"/>
            <a:ext cx="7920880" cy="252027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saisie</a:t>
            </a:r>
          </a:p>
        </p:txBody>
      </p:sp>
      <p:pic>
        <p:nvPicPr>
          <p:cNvPr id="5" name="Picture 4">
            <a:extLst>
              <a:ext uri="{FF2B5EF4-FFF2-40B4-BE49-F238E27FC236}">
                <a16:creationId xmlns:a16="http://schemas.microsoft.com/office/drawing/2014/main" id="{937413E2-9975-4EA8-A6DF-7147B738B38D}"/>
              </a:ext>
            </a:extLst>
          </p:cNvPr>
          <p:cNvPicPr>
            <a:picLocks noChangeAspect="1"/>
          </p:cNvPicPr>
          <p:nvPr/>
        </p:nvPicPr>
        <p:blipFill>
          <a:blip r:embed="rId3"/>
          <a:stretch>
            <a:fillRect/>
          </a:stretch>
        </p:blipFill>
        <p:spPr>
          <a:xfrm>
            <a:off x="3484100" y="3907742"/>
            <a:ext cx="6519943" cy="2349944"/>
          </a:xfrm>
          <a:prstGeom prst="rect">
            <a:avLst/>
          </a:prstGeom>
        </p:spPr>
      </p:pic>
    </p:spTree>
    <p:extLst>
      <p:ext uri="{BB962C8B-B14F-4D97-AF65-F5344CB8AC3E}">
        <p14:creationId xmlns:p14="http://schemas.microsoft.com/office/powerpoint/2010/main" val="26701236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7B9B39-A3EE-4361-A893-68F20203884D}"/>
              </a:ext>
            </a:extLst>
          </p:cNvPr>
          <p:cNvSpPr>
            <a:spLocks noGrp="1"/>
          </p:cNvSpPr>
          <p:nvPr>
            <p:ph type="title"/>
          </p:nvPr>
        </p:nvSpPr>
        <p:spPr/>
        <p:txBody>
          <a:bodyPr>
            <a:normAutofit/>
          </a:bodyPr>
          <a:lstStyle/>
          <a:p>
            <a:r>
              <a:rPr lang="fr-CA" dirty="0"/>
              <a:t>5.7 – Option –d (délai)</a:t>
            </a:r>
          </a:p>
        </p:txBody>
      </p:sp>
      <p:sp>
        <p:nvSpPr>
          <p:cNvPr id="3" name="Espace réservé du numéro de diapositive 2">
            <a:extLst>
              <a:ext uri="{FF2B5EF4-FFF2-40B4-BE49-F238E27FC236}">
                <a16:creationId xmlns:a16="http://schemas.microsoft.com/office/drawing/2014/main" id="{ECA49DB8-7C52-4A41-A85E-C7AD6643034D}"/>
              </a:ext>
            </a:extLst>
          </p:cNvPr>
          <p:cNvSpPr>
            <a:spLocks noGrp="1"/>
          </p:cNvSpPr>
          <p:nvPr>
            <p:ph type="sldNum" sz="quarter" idx="12"/>
          </p:nvPr>
        </p:nvSpPr>
        <p:spPr/>
        <p:txBody>
          <a:bodyPr/>
          <a:lstStyle/>
          <a:p>
            <a:fld id="{CF4668DC-857F-487D-BFFA-8C0CA5037977}" type="slidenum">
              <a:rPr lang="fr-BE" smtClean="0"/>
              <a:t>54</a:t>
            </a:fld>
            <a:endParaRPr lang="fr-BE"/>
          </a:p>
        </p:txBody>
      </p:sp>
      <p:sp>
        <p:nvSpPr>
          <p:cNvPr id="4" name="Espace réservé du contenu 3">
            <a:extLst>
              <a:ext uri="{FF2B5EF4-FFF2-40B4-BE49-F238E27FC236}">
                <a16:creationId xmlns:a16="http://schemas.microsoft.com/office/drawing/2014/main" id="{7980CD10-1A39-4D22-A9E5-F0EAEBC35F26}"/>
              </a:ext>
            </a:extLst>
          </p:cNvPr>
          <p:cNvSpPr>
            <a:spLocks noGrp="1"/>
          </p:cNvSpPr>
          <p:nvPr>
            <p:ph sz="quarter" idx="1"/>
          </p:nvPr>
        </p:nvSpPr>
        <p:spPr>
          <a:xfrm>
            <a:off x="1219200" y="1447800"/>
            <a:ext cx="10363200" cy="757064"/>
          </a:xfrm>
        </p:spPr>
        <p:txBody>
          <a:bodyPr>
            <a:normAutofit/>
          </a:bodyPr>
          <a:lstStyle/>
          <a:p>
            <a:r>
              <a:rPr lang="fr-CA" dirty="0"/>
              <a:t>L’option –d permet de modifier la durée limite d’exécution. </a:t>
            </a:r>
          </a:p>
        </p:txBody>
      </p:sp>
      <p:sp>
        <p:nvSpPr>
          <p:cNvPr id="7" name="Rectangle 6">
            <a:extLst>
              <a:ext uri="{FF2B5EF4-FFF2-40B4-BE49-F238E27FC236}">
                <a16:creationId xmlns:a16="http://schemas.microsoft.com/office/drawing/2014/main" id="{3FD86D9E-CDD7-401D-9843-4FC8FC6A0F82}"/>
              </a:ext>
            </a:extLst>
          </p:cNvPr>
          <p:cNvSpPr/>
          <p:nvPr/>
        </p:nvSpPr>
        <p:spPr>
          <a:xfrm>
            <a:off x="2063552" y="4231587"/>
            <a:ext cx="8064896" cy="201622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saisie</a:t>
            </a:r>
          </a:p>
        </p:txBody>
      </p:sp>
      <p:pic>
        <p:nvPicPr>
          <p:cNvPr id="8" name="Image 7">
            <a:extLst>
              <a:ext uri="{FF2B5EF4-FFF2-40B4-BE49-F238E27FC236}">
                <a16:creationId xmlns:a16="http://schemas.microsoft.com/office/drawing/2014/main" id="{9768E3AC-D156-4683-B5A8-509990B31EC3}"/>
              </a:ext>
            </a:extLst>
          </p:cNvPr>
          <p:cNvPicPr>
            <a:picLocks noChangeAspect="1"/>
          </p:cNvPicPr>
          <p:nvPr/>
        </p:nvPicPr>
        <p:blipFill>
          <a:blip r:embed="rId2"/>
          <a:stretch>
            <a:fillRect/>
          </a:stretch>
        </p:blipFill>
        <p:spPr>
          <a:xfrm>
            <a:off x="2200275" y="2348880"/>
            <a:ext cx="7791450" cy="1552575"/>
          </a:xfrm>
          <a:prstGeom prst="rect">
            <a:avLst/>
          </a:prstGeom>
        </p:spPr>
      </p:pic>
      <p:pic>
        <p:nvPicPr>
          <p:cNvPr id="5" name="Picture 4">
            <a:extLst>
              <a:ext uri="{FF2B5EF4-FFF2-40B4-BE49-F238E27FC236}">
                <a16:creationId xmlns:a16="http://schemas.microsoft.com/office/drawing/2014/main" id="{8731BD75-F247-4758-BB5F-734378C1C473}"/>
              </a:ext>
            </a:extLst>
          </p:cNvPr>
          <p:cNvPicPr>
            <a:picLocks noChangeAspect="1"/>
          </p:cNvPicPr>
          <p:nvPr/>
        </p:nvPicPr>
        <p:blipFill>
          <a:blip r:embed="rId3"/>
          <a:stretch>
            <a:fillRect/>
          </a:stretch>
        </p:blipFill>
        <p:spPr>
          <a:xfrm>
            <a:off x="2200275" y="4255964"/>
            <a:ext cx="8280882" cy="1861709"/>
          </a:xfrm>
          <a:prstGeom prst="rect">
            <a:avLst/>
          </a:prstGeom>
        </p:spPr>
      </p:pic>
    </p:spTree>
    <p:extLst>
      <p:ext uri="{BB962C8B-B14F-4D97-AF65-F5344CB8AC3E}">
        <p14:creationId xmlns:p14="http://schemas.microsoft.com/office/powerpoint/2010/main" val="17055609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425EA9-9A9D-4FE7-859E-87AC7CA51D57}"/>
              </a:ext>
            </a:extLst>
          </p:cNvPr>
          <p:cNvSpPr>
            <a:spLocks noGrp="1"/>
          </p:cNvSpPr>
          <p:nvPr>
            <p:ph type="title"/>
          </p:nvPr>
        </p:nvSpPr>
        <p:spPr/>
        <p:txBody>
          <a:bodyPr/>
          <a:lstStyle/>
          <a:p>
            <a:r>
              <a:rPr lang="fr-CA" dirty="0"/>
              <a:t>5.8 – Délai &gt; 0 </a:t>
            </a:r>
          </a:p>
        </p:txBody>
      </p:sp>
      <p:sp>
        <p:nvSpPr>
          <p:cNvPr id="3" name="Espace réservé du numéro de diapositive 2">
            <a:extLst>
              <a:ext uri="{FF2B5EF4-FFF2-40B4-BE49-F238E27FC236}">
                <a16:creationId xmlns:a16="http://schemas.microsoft.com/office/drawing/2014/main" id="{51F5869B-5C78-4AC9-AAC8-36EC2C90E622}"/>
              </a:ext>
            </a:extLst>
          </p:cNvPr>
          <p:cNvSpPr>
            <a:spLocks noGrp="1"/>
          </p:cNvSpPr>
          <p:nvPr>
            <p:ph type="sldNum" sz="quarter" idx="12"/>
          </p:nvPr>
        </p:nvSpPr>
        <p:spPr/>
        <p:txBody>
          <a:bodyPr/>
          <a:lstStyle/>
          <a:p>
            <a:fld id="{CF4668DC-857F-487D-BFFA-8C0CA5037977}" type="slidenum">
              <a:rPr lang="fr-BE" smtClean="0"/>
              <a:t>55</a:t>
            </a:fld>
            <a:endParaRPr lang="fr-BE"/>
          </a:p>
        </p:txBody>
      </p:sp>
      <p:sp>
        <p:nvSpPr>
          <p:cNvPr id="4" name="Espace réservé du contenu 3">
            <a:extLst>
              <a:ext uri="{FF2B5EF4-FFF2-40B4-BE49-F238E27FC236}">
                <a16:creationId xmlns:a16="http://schemas.microsoft.com/office/drawing/2014/main" id="{CC6706F7-056D-4CF1-AAAC-DF66B1B3076C}"/>
              </a:ext>
            </a:extLst>
          </p:cNvPr>
          <p:cNvSpPr>
            <a:spLocks noGrp="1"/>
          </p:cNvSpPr>
          <p:nvPr>
            <p:ph sz="quarter" idx="1"/>
          </p:nvPr>
        </p:nvSpPr>
        <p:spPr>
          <a:xfrm>
            <a:off x="1219200" y="1447800"/>
            <a:ext cx="10363200" cy="829072"/>
          </a:xfrm>
        </p:spPr>
        <p:txBody>
          <a:bodyPr/>
          <a:lstStyle/>
          <a:p>
            <a:r>
              <a:rPr lang="fr-CA" dirty="0"/>
              <a:t>Le délai d’exécution fourni doit être supérieur à 0.</a:t>
            </a:r>
          </a:p>
        </p:txBody>
      </p:sp>
      <p:pic>
        <p:nvPicPr>
          <p:cNvPr id="6" name="Image 5">
            <a:extLst>
              <a:ext uri="{FF2B5EF4-FFF2-40B4-BE49-F238E27FC236}">
                <a16:creationId xmlns:a16="http://schemas.microsoft.com/office/drawing/2014/main" id="{BA040FF6-6CDF-40C1-9E67-A7E09AA4F49A}"/>
              </a:ext>
            </a:extLst>
          </p:cNvPr>
          <p:cNvPicPr>
            <a:picLocks noChangeAspect="1"/>
          </p:cNvPicPr>
          <p:nvPr/>
        </p:nvPicPr>
        <p:blipFill>
          <a:blip r:embed="rId2"/>
          <a:stretch>
            <a:fillRect/>
          </a:stretch>
        </p:blipFill>
        <p:spPr>
          <a:xfrm>
            <a:off x="2105025" y="2060848"/>
            <a:ext cx="7981950" cy="2009775"/>
          </a:xfrm>
          <a:prstGeom prst="rect">
            <a:avLst/>
          </a:prstGeom>
        </p:spPr>
      </p:pic>
      <p:sp>
        <p:nvSpPr>
          <p:cNvPr id="7" name="Rectangle 6">
            <a:extLst>
              <a:ext uri="{FF2B5EF4-FFF2-40B4-BE49-F238E27FC236}">
                <a16:creationId xmlns:a16="http://schemas.microsoft.com/office/drawing/2014/main" id="{0820B633-8CC6-4006-9D22-9C2BBF0F9AF6}"/>
              </a:ext>
            </a:extLst>
          </p:cNvPr>
          <p:cNvSpPr/>
          <p:nvPr/>
        </p:nvSpPr>
        <p:spPr>
          <a:xfrm>
            <a:off x="2063552" y="4231587"/>
            <a:ext cx="8064896" cy="201622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saisie</a:t>
            </a:r>
          </a:p>
        </p:txBody>
      </p:sp>
      <p:pic>
        <p:nvPicPr>
          <p:cNvPr id="5" name="Picture 4">
            <a:extLst>
              <a:ext uri="{FF2B5EF4-FFF2-40B4-BE49-F238E27FC236}">
                <a16:creationId xmlns:a16="http://schemas.microsoft.com/office/drawing/2014/main" id="{73C3D484-9D80-4FD8-A8DD-8EBBC398DD23}"/>
              </a:ext>
            </a:extLst>
          </p:cNvPr>
          <p:cNvPicPr>
            <a:picLocks noChangeAspect="1"/>
          </p:cNvPicPr>
          <p:nvPr/>
        </p:nvPicPr>
        <p:blipFill>
          <a:blip r:embed="rId3"/>
          <a:stretch>
            <a:fillRect/>
          </a:stretch>
        </p:blipFill>
        <p:spPr>
          <a:xfrm>
            <a:off x="2567608" y="4339598"/>
            <a:ext cx="7251155" cy="1800200"/>
          </a:xfrm>
          <a:prstGeom prst="rect">
            <a:avLst/>
          </a:prstGeom>
        </p:spPr>
      </p:pic>
    </p:spTree>
    <p:extLst>
      <p:ext uri="{BB962C8B-B14F-4D97-AF65-F5344CB8AC3E}">
        <p14:creationId xmlns:p14="http://schemas.microsoft.com/office/powerpoint/2010/main" val="42154342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425EA9-9A9D-4FE7-859E-87AC7CA51D57}"/>
              </a:ext>
            </a:extLst>
          </p:cNvPr>
          <p:cNvSpPr>
            <a:spLocks noGrp="1"/>
          </p:cNvSpPr>
          <p:nvPr>
            <p:ph type="title"/>
          </p:nvPr>
        </p:nvSpPr>
        <p:spPr/>
        <p:txBody>
          <a:bodyPr/>
          <a:lstStyle/>
          <a:p>
            <a:r>
              <a:rPr lang="fr-CA" dirty="0"/>
              <a:t>5.9 – Délai ≤ 5 </a:t>
            </a:r>
          </a:p>
        </p:txBody>
      </p:sp>
      <p:sp>
        <p:nvSpPr>
          <p:cNvPr id="3" name="Espace réservé du numéro de diapositive 2">
            <a:extLst>
              <a:ext uri="{FF2B5EF4-FFF2-40B4-BE49-F238E27FC236}">
                <a16:creationId xmlns:a16="http://schemas.microsoft.com/office/drawing/2014/main" id="{51F5869B-5C78-4AC9-AAC8-36EC2C90E622}"/>
              </a:ext>
            </a:extLst>
          </p:cNvPr>
          <p:cNvSpPr>
            <a:spLocks noGrp="1"/>
          </p:cNvSpPr>
          <p:nvPr>
            <p:ph type="sldNum" sz="quarter" idx="12"/>
          </p:nvPr>
        </p:nvSpPr>
        <p:spPr/>
        <p:txBody>
          <a:bodyPr/>
          <a:lstStyle/>
          <a:p>
            <a:fld id="{CF4668DC-857F-487D-BFFA-8C0CA5037977}" type="slidenum">
              <a:rPr lang="fr-BE" smtClean="0"/>
              <a:t>56</a:t>
            </a:fld>
            <a:endParaRPr lang="fr-BE"/>
          </a:p>
        </p:txBody>
      </p:sp>
      <p:sp>
        <p:nvSpPr>
          <p:cNvPr id="4" name="Espace réservé du contenu 3">
            <a:extLst>
              <a:ext uri="{FF2B5EF4-FFF2-40B4-BE49-F238E27FC236}">
                <a16:creationId xmlns:a16="http://schemas.microsoft.com/office/drawing/2014/main" id="{CC6706F7-056D-4CF1-AAAC-DF66B1B3076C}"/>
              </a:ext>
            </a:extLst>
          </p:cNvPr>
          <p:cNvSpPr>
            <a:spLocks noGrp="1"/>
          </p:cNvSpPr>
          <p:nvPr>
            <p:ph sz="quarter" idx="1"/>
          </p:nvPr>
        </p:nvSpPr>
        <p:spPr>
          <a:xfrm>
            <a:off x="1219200" y="1447800"/>
            <a:ext cx="10363200" cy="829072"/>
          </a:xfrm>
        </p:spPr>
        <p:txBody>
          <a:bodyPr/>
          <a:lstStyle/>
          <a:p>
            <a:r>
              <a:rPr lang="fr-CA" dirty="0"/>
              <a:t>Le délai d’exécution fourni doit être au plus de 5 secondes.</a:t>
            </a:r>
          </a:p>
        </p:txBody>
      </p:sp>
      <p:pic>
        <p:nvPicPr>
          <p:cNvPr id="6" name="Image 5">
            <a:extLst>
              <a:ext uri="{FF2B5EF4-FFF2-40B4-BE49-F238E27FC236}">
                <a16:creationId xmlns:a16="http://schemas.microsoft.com/office/drawing/2014/main" id="{7817BDB5-B539-49EB-A4D6-B41194E838DF}"/>
              </a:ext>
            </a:extLst>
          </p:cNvPr>
          <p:cNvPicPr>
            <a:picLocks noChangeAspect="1"/>
          </p:cNvPicPr>
          <p:nvPr/>
        </p:nvPicPr>
        <p:blipFill>
          <a:blip r:embed="rId2"/>
          <a:stretch>
            <a:fillRect/>
          </a:stretch>
        </p:blipFill>
        <p:spPr>
          <a:xfrm>
            <a:off x="911424" y="2262690"/>
            <a:ext cx="7762875" cy="2219325"/>
          </a:xfrm>
          <a:prstGeom prst="rect">
            <a:avLst/>
          </a:prstGeom>
        </p:spPr>
      </p:pic>
      <p:sp>
        <p:nvSpPr>
          <p:cNvPr id="7" name="Rectangle 6">
            <a:extLst>
              <a:ext uri="{FF2B5EF4-FFF2-40B4-BE49-F238E27FC236}">
                <a16:creationId xmlns:a16="http://schemas.microsoft.com/office/drawing/2014/main" id="{0820B633-8CC6-4006-9D22-9C2BBF0F9AF6}"/>
              </a:ext>
            </a:extLst>
          </p:cNvPr>
          <p:cNvSpPr/>
          <p:nvPr/>
        </p:nvSpPr>
        <p:spPr>
          <a:xfrm>
            <a:off x="3201576" y="3717032"/>
            <a:ext cx="8064896" cy="273630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saisie</a:t>
            </a:r>
          </a:p>
        </p:txBody>
      </p:sp>
      <p:pic>
        <p:nvPicPr>
          <p:cNvPr id="5" name="Picture 4">
            <a:extLst>
              <a:ext uri="{FF2B5EF4-FFF2-40B4-BE49-F238E27FC236}">
                <a16:creationId xmlns:a16="http://schemas.microsoft.com/office/drawing/2014/main" id="{41ADC095-2FAA-4BAE-A992-3644815E4653}"/>
              </a:ext>
            </a:extLst>
          </p:cNvPr>
          <p:cNvPicPr>
            <a:picLocks noChangeAspect="1"/>
          </p:cNvPicPr>
          <p:nvPr/>
        </p:nvPicPr>
        <p:blipFill>
          <a:blip r:embed="rId3"/>
          <a:stretch>
            <a:fillRect/>
          </a:stretch>
        </p:blipFill>
        <p:spPr>
          <a:xfrm>
            <a:off x="3400610" y="3930985"/>
            <a:ext cx="8083120" cy="2305397"/>
          </a:xfrm>
          <a:prstGeom prst="rect">
            <a:avLst/>
          </a:prstGeom>
        </p:spPr>
      </p:pic>
    </p:spTree>
    <p:extLst>
      <p:ext uri="{BB962C8B-B14F-4D97-AF65-F5344CB8AC3E}">
        <p14:creationId xmlns:p14="http://schemas.microsoft.com/office/powerpoint/2010/main" val="17334448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EA8BF3-82E2-42B4-8EDE-AC36D600E7FD}"/>
              </a:ext>
            </a:extLst>
          </p:cNvPr>
          <p:cNvSpPr>
            <a:spLocks noGrp="1"/>
          </p:cNvSpPr>
          <p:nvPr>
            <p:ph type="title"/>
          </p:nvPr>
        </p:nvSpPr>
        <p:spPr/>
        <p:txBody>
          <a:bodyPr/>
          <a:lstStyle/>
          <a:p>
            <a:r>
              <a:rPr lang="fr-CA" dirty="0"/>
              <a:t>5.10 – Combinaison </a:t>
            </a:r>
          </a:p>
        </p:txBody>
      </p:sp>
      <p:sp>
        <p:nvSpPr>
          <p:cNvPr id="3" name="Espace réservé du numéro de diapositive 2">
            <a:extLst>
              <a:ext uri="{FF2B5EF4-FFF2-40B4-BE49-F238E27FC236}">
                <a16:creationId xmlns:a16="http://schemas.microsoft.com/office/drawing/2014/main" id="{B33B68AA-35B6-4183-8602-980CE4548C06}"/>
              </a:ext>
            </a:extLst>
          </p:cNvPr>
          <p:cNvSpPr>
            <a:spLocks noGrp="1"/>
          </p:cNvSpPr>
          <p:nvPr>
            <p:ph type="sldNum" sz="quarter" idx="12"/>
          </p:nvPr>
        </p:nvSpPr>
        <p:spPr/>
        <p:txBody>
          <a:bodyPr/>
          <a:lstStyle/>
          <a:p>
            <a:fld id="{CF4668DC-857F-487D-BFFA-8C0CA5037977}" type="slidenum">
              <a:rPr lang="fr-BE" smtClean="0"/>
              <a:t>57</a:t>
            </a:fld>
            <a:endParaRPr lang="fr-BE"/>
          </a:p>
        </p:txBody>
      </p:sp>
      <p:sp>
        <p:nvSpPr>
          <p:cNvPr id="4" name="Espace réservé du contenu 3">
            <a:extLst>
              <a:ext uri="{FF2B5EF4-FFF2-40B4-BE49-F238E27FC236}">
                <a16:creationId xmlns:a16="http://schemas.microsoft.com/office/drawing/2014/main" id="{0B1E1A81-FE38-4C27-8056-8E00C4817BC9}"/>
              </a:ext>
            </a:extLst>
          </p:cNvPr>
          <p:cNvSpPr>
            <a:spLocks noGrp="1"/>
          </p:cNvSpPr>
          <p:nvPr>
            <p:ph sz="quarter" idx="1"/>
          </p:nvPr>
        </p:nvSpPr>
        <p:spPr>
          <a:xfrm>
            <a:off x="1219200" y="1447800"/>
            <a:ext cx="10363200" cy="757064"/>
          </a:xfrm>
        </p:spPr>
        <p:txBody>
          <a:bodyPr/>
          <a:lstStyle/>
          <a:p>
            <a:r>
              <a:rPr lang="fr-CA" dirty="0"/>
              <a:t>On peut combiner les options –m et –d :</a:t>
            </a:r>
          </a:p>
        </p:txBody>
      </p:sp>
      <p:pic>
        <p:nvPicPr>
          <p:cNvPr id="6" name="Image 5">
            <a:extLst>
              <a:ext uri="{FF2B5EF4-FFF2-40B4-BE49-F238E27FC236}">
                <a16:creationId xmlns:a16="http://schemas.microsoft.com/office/drawing/2014/main" id="{305AC034-C8F1-410E-8FCB-0FC0434E85D2}"/>
              </a:ext>
            </a:extLst>
          </p:cNvPr>
          <p:cNvPicPr>
            <a:picLocks noChangeAspect="1"/>
          </p:cNvPicPr>
          <p:nvPr/>
        </p:nvPicPr>
        <p:blipFill>
          <a:blip r:embed="rId2"/>
          <a:stretch>
            <a:fillRect/>
          </a:stretch>
        </p:blipFill>
        <p:spPr>
          <a:xfrm>
            <a:off x="2166937" y="2060848"/>
            <a:ext cx="7858125" cy="1771650"/>
          </a:xfrm>
          <a:prstGeom prst="rect">
            <a:avLst/>
          </a:prstGeom>
        </p:spPr>
      </p:pic>
      <p:sp>
        <p:nvSpPr>
          <p:cNvPr id="7" name="Rectangle 6">
            <a:extLst>
              <a:ext uri="{FF2B5EF4-FFF2-40B4-BE49-F238E27FC236}">
                <a16:creationId xmlns:a16="http://schemas.microsoft.com/office/drawing/2014/main" id="{122B8BD5-8AEF-4326-8079-367CC186A401}"/>
              </a:ext>
            </a:extLst>
          </p:cNvPr>
          <p:cNvSpPr/>
          <p:nvPr/>
        </p:nvSpPr>
        <p:spPr>
          <a:xfrm>
            <a:off x="2063552" y="4231587"/>
            <a:ext cx="8064896" cy="201622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saisie</a:t>
            </a:r>
          </a:p>
        </p:txBody>
      </p:sp>
      <p:pic>
        <p:nvPicPr>
          <p:cNvPr id="5" name="Picture 4">
            <a:extLst>
              <a:ext uri="{FF2B5EF4-FFF2-40B4-BE49-F238E27FC236}">
                <a16:creationId xmlns:a16="http://schemas.microsoft.com/office/drawing/2014/main" id="{3FDA9120-02CE-49D5-AA07-101C7D3EA0A1}"/>
              </a:ext>
            </a:extLst>
          </p:cNvPr>
          <p:cNvPicPr>
            <a:picLocks noChangeAspect="1"/>
          </p:cNvPicPr>
          <p:nvPr/>
        </p:nvPicPr>
        <p:blipFill>
          <a:blip r:embed="rId3"/>
          <a:stretch>
            <a:fillRect/>
          </a:stretch>
        </p:blipFill>
        <p:spPr>
          <a:xfrm>
            <a:off x="2093243" y="4353873"/>
            <a:ext cx="7803374" cy="1771650"/>
          </a:xfrm>
          <a:prstGeom prst="rect">
            <a:avLst/>
          </a:prstGeom>
        </p:spPr>
      </p:pic>
    </p:spTree>
    <p:extLst>
      <p:ext uri="{BB962C8B-B14F-4D97-AF65-F5344CB8AC3E}">
        <p14:creationId xmlns:p14="http://schemas.microsoft.com/office/powerpoint/2010/main" val="8657160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7E2294-0145-4329-A9C2-F749A835F05D}"/>
              </a:ext>
            </a:extLst>
          </p:cNvPr>
          <p:cNvSpPr>
            <a:spLocks noGrp="1"/>
          </p:cNvSpPr>
          <p:nvPr>
            <p:ph type="title"/>
          </p:nvPr>
        </p:nvSpPr>
        <p:spPr/>
        <p:txBody>
          <a:bodyPr/>
          <a:lstStyle/>
          <a:p>
            <a:r>
              <a:rPr lang="fr-CA" dirty="0"/>
              <a:t>5.11 – Interruption Clavier</a:t>
            </a:r>
          </a:p>
        </p:txBody>
      </p:sp>
      <p:sp>
        <p:nvSpPr>
          <p:cNvPr id="3" name="Espace réservé du numéro de diapositive 2">
            <a:extLst>
              <a:ext uri="{FF2B5EF4-FFF2-40B4-BE49-F238E27FC236}">
                <a16:creationId xmlns:a16="http://schemas.microsoft.com/office/drawing/2014/main" id="{C9D698FF-6C93-46AF-80AF-7F49214861C2}"/>
              </a:ext>
            </a:extLst>
          </p:cNvPr>
          <p:cNvSpPr>
            <a:spLocks noGrp="1"/>
          </p:cNvSpPr>
          <p:nvPr>
            <p:ph type="sldNum" sz="quarter" idx="12"/>
          </p:nvPr>
        </p:nvSpPr>
        <p:spPr/>
        <p:txBody>
          <a:bodyPr/>
          <a:lstStyle/>
          <a:p>
            <a:fld id="{CF4668DC-857F-487D-BFFA-8C0CA5037977}" type="slidenum">
              <a:rPr lang="fr-BE" smtClean="0"/>
              <a:t>58</a:t>
            </a:fld>
            <a:endParaRPr lang="fr-BE"/>
          </a:p>
        </p:txBody>
      </p:sp>
      <p:sp>
        <p:nvSpPr>
          <p:cNvPr id="4" name="Espace réservé du contenu 3">
            <a:extLst>
              <a:ext uri="{FF2B5EF4-FFF2-40B4-BE49-F238E27FC236}">
                <a16:creationId xmlns:a16="http://schemas.microsoft.com/office/drawing/2014/main" id="{179C6DC6-F099-43DB-9895-1D87DFC0B175}"/>
              </a:ext>
            </a:extLst>
          </p:cNvPr>
          <p:cNvSpPr>
            <a:spLocks noGrp="1"/>
          </p:cNvSpPr>
          <p:nvPr>
            <p:ph sz="quarter" idx="1"/>
          </p:nvPr>
        </p:nvSpPr>
        <p:spPr>
          <a:xfrm>
            <a:off x="1219200" y="1447800"/>
            <a:ext cx="10363200" cy="1143000"/>
          </a:xfrm>
        </p:spPr>
        <p:txBody>
          <a:bodyPr/>
          <a:lstStyle/>
          <a:p>
            <a:r>
              <a:rPr lang="fr-CA" dirty="0"/>
              <a:t>Lorsque vous appuyez sur </a:t>
            </a:r>
            <a:r>
              <a:rPr lang="fr-CA" dirty="0">
                <a:solidFill>
                  <a:schemeClr val="accent2"/>
                </a:solidFill>
              </a:rPr>
              <a:t>CTRL+C</a:t>
            </a:r>
            <a:r>
              <a:rPr lang="fr-CA" dirty="0"/>
              <a:t>, le programme s’interrompt. Toutefois, le message d’erreur est surprenant: </a:t>
            </a:r>
          </a:p>
        </p:txBody>
      </p:sp>
      <p:sp>
        <p:nvSpPr>
          <p:cNvPr id="7" name="Rectangle 6">
            <a:extLst>
              <a:ext uri="{FF2B5EF4-FFF2-40B4-BE49-F238E27FC236}">
                <a16:creationId xmlns:a16="http://schemas.microsoft.com/office/drawing/2014/main" id="{7D91DB3E-584B-4100-9C6C-6F57DFF0F8F0}"/>
              </a:ext>
            </a:extLst>
          </p:cNvPr>
          <p:cNvSpPr/>
          <p:nvPr/>
        </p:nvSpPr>
        <p:spPr>
          <a:xfrm>
            <a:off x="2063552" y="4231587"/>
            <a:ext cx="8064896" cy="201622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saisie</a:t>
            </a:r>
          </a:p>
        </p:txBody>
      </p:sp>
      <p:pic>
        <p:nvPicPr>
          <p:cNvPr id="9" name="Image 8">
            <a:extLst>
              <a:ext uri="{FF2B5EF4-FFF2-40B4-BE49-F238E27FC236}">
                <a16:creationId xmlns:a16="http://schemas.microsoft.com/office/drawing/2014/main" id="{7279C9F8-BC74-4671-8A3C-99B5D223C06B}"/>
              </a:ext>
            </a:extLst>
          </p:cNvPr>
          <p:cNvPicPr>
            <a:picLocks noChangeAspect="1"/>
          </p:cNvPicPr>
          <p:nvPr/>
        </p:nvPicPr>
        <p:blipFill>
          <a:blip r:embed="rId2"/>
          <a:stretch>
            <a:fillRect/>
          </a:stretch>
        </p:blipFill>
        <p:spPr>
          <a:xfrm>
            <a:off x="1842875" y="2492896"/>
            <a:ext cx="8315325" cy="1438275"/>
          </a:xfrm>
          <a:prstGeom prst="rect">
            <a:avLst/>
          </a:prstGeom>
        </p:spPr>
      </p:pic>
      <p:sp>
        <p:nvSpPr>
          <p:cNvPr id="10" name="Bulle narrative : rectangle à coins arrondis 9">
            <a:extLst>
              <a:ext uri="{FF2B5EF4-FFF2-40B4-BE49-F238E27FC236}">
                <a16:creationId xmlns:a16="http://schemas.microsoft.com/office/drawing/2014/main" id="{A1B53C95-455C-407F-A754-59762571284D}"/>
              </a:ext>
            </a:extLst>
          </p:cNvPr>
          <p:cNvSpPr/>
          <p:nvPr/>
        </p:nvSpPr>
        <p:spPr>
          <a:xfrm>
            <a:off x="10025791" y="2666313"/>
            <a:ext cx="1512168" cy="925569"/>
          </a:xfrm>
          <a:prstGeom prst="wedgeRoundRectCallout">
            <a:avLst>
              <a:gd name="adj1" fmla="val -151075"/>
              <a:gd name="adj2" fmla="val 56800"/>
              <a:gd name="adj3" fmla="val 16667"/>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CA" dirty="0" err="1"/>
              <a:t>Multi-processus</a:t>
            </a:r>
            <a:endParaRPr lang="fr-CA" dirty="0"/>
          </a:p>
        </p:txBody>
      </p:sp>
      <p:sp>
        <p:nvSpPr>
          <p:cNvPr id="11" name="Bulle narrative : rectangle à coins arrondis 10">
            <a:extLst>
              <a:ext uri="{FF2B5EF4-FFF2-40B4-BE49-F238E27FC236}">
                <a16:creationId xmlns:a16="http://schemas.microsoft.com/office/drawing/2014/main" id="{02EDF38B-94AB-47AB-9D61-E424FA3F4333}"/>
              </a:ext>
            </a:extLst>
          </p:cNvPr>
          <p:cNvSpPr/>
          <p:nvPr/>
        </p:nvSpPr>
        <p:spPr>
          <a:xfrm>
            <a:off x="8400256" y="1900353"/>
            <a:ext cx="1512168" cy="925569"/>
          </a:xfrm>
          <a:prstGeom prst="wedgeRoundRectCallout">
            <a:avLst>
              <a:gd name="adj1" fmla="val -102234"/>
              <a:gd name="adj2" fmla="val 44451"/>
              <a:gd name="adj3" fmla="val 16667"/>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CA" dirty="0"/>
              <a:t>Message sur mesure</a:t>
            </a:r>
          </a:p>
        </p:txBody>
      </p:sp>
      <p:pic>
        <p:nvPicPr>
          <p:cNvPr id="5" name="Picture 4">
            <a:extLst>
              <a:ext uri="{FF2B5EF4-FFF2-40B4-BE49-F238E27FC236}">
                <a16:creationId xmlns:a16="http://schemas.microsoft.com/office/drawing/2014/main" id="{9FF05F7E-F1C8-4E81-980A-397C8CBB8818}"/>
              </a:ext>
            </a:extLst>
          </p:cNvPr>
          <p:cNvPicPr>
            <a:picLocks noChangeAspect="1"/>
          </p:cNvPicPr>
          <p:nvPr/>
        </p:nvPicPr>
        <p:blipFill>
          <a:blip r:embed="rId3"/>
          <a:stretch>
            <a:fillRect/>
          </a:stretch>
        </p:blipFill>
        <p:spPr>
          <a:xfrm>
            <a:off x="397696" y="4473724"/>
            <a:ext cx="11598836" cy="1331540"/>
          </a:xfrm>
          <a:prstGeom prst="rect">
            <a:avLst/>
          </a:prstGeom>
        </p:spPr>
      </p:pic>
    </p:spTree>
    <p:extLst>
      <p:ext uri="{BB962C8B-B14F-4D97-AF65-F5344CB8AC3E}">
        <p14:creationId xmlns:p14="http://schemas.microsoft.com/office/powerpoint/2010/main" val="31514340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C74305-BDDA-4C86-80DE-8A8CAAA78D2F}"/>
              </a:ext>
            </a:extLst>
          </p:cNvPr>
          <p:cNvSpPr>
            <a:spLocks noGrp="1"/>
          </p:cNvSpPr>
          <p:nvPr>
            <p:ph type="title"/>
          </p:nvPr>
        </p:nvSpPr>
        <p:spPr/>
        <p:txBody>
          <a:bodyPr/>
          <a:lstStyle/>
          <a:p>
            <a:r>
              <a:rPr lang="fr-CA" dirty="0" err="1"/>
              <a:t>Multi-processus</a:t>
            </a:r>
            <a:r>
              <a:rPr lang="fr-CA" dirty="0"/>
              <a:t> ?</a:t>
            </a:r>
          </a:p>
        </p:txBody>
      </p:sp>
      <p:sp>
        <p:nvSpPr>
          <p:cNvPr id="3" name="Espace réservé du numéro de diapositive 2">
            <a:extLst>
              <a:ext uri="{FF2B5EF4-FFF2-40B4-BE49-F238E27FC236}">
                <a16:creationId xmlns:a16="http://schemas.microsoft.com/office/drawing/2014/main" id="{622549FE-73ED-42BC-B1F7-06FF0BECE554}"/>
              </a:ext>
            </a:extLst>
          </p:cNvPr>
          <p:cNvSpPr>
            <a:spLocks noGrp="1"/>
          </p:cNvSpPr>
          <p:nvPr>
            <p:ph type="sldNum" sz="quarter" idx="12"/>
          </p:nvPr>
        </p:nvSpPr>
        <p:spPr/>
        <p:txBody>
          <a:bodyPr/>
          <a:lstStyle/>
          <a:p>
            <a:fld id="{CF4668DC-857F-487D-BFFA-8C0CA5037977}" type="slidenum">
              <a:rPr lang="fr-BE" smtClean="0"/>
              <a:t>59</a:t>
            </a:fld>
            <a:endParaRPr lang="fr-BE"/>
          </a:p>
        </p:txBody>
      </p:sp>
      <p:sp>
        <p:nvSpPr>
          <p:cNvPr id="4" name="Espace réservé du contenu 3">
            <a:extLst>
              <a:ext uri="{FF2B5EF4-FFF2-40B4-BE49-F238E27FC236}">
                <a16:creationId xmlns:a16="http://schemas.microsoft.com/office/drawing/2014/main" id="{9BCA21E0-9724-4ECF-B908-EA7E043906F2}"/>
              </a:ext>
            </a:extLst>
          </p:cNvPr>
          <p:cNvSpPr>
            <a:spLocks noGrp="1"/>
          </p:cNvSpPr>
          <p:nvPr>
            <p:ph sz="quarter" idx="1"/>
          </p:nvPr>
        </p:nvSpPr>
        <p:spPr/>
        <p:txBody>
          <a:bodyPr>
            <a:normAutofit fontScale="92500" lnSpcReduction="10000"/>
          </a:bodyPr>
          <a:lstStyle/>
          <a:p>
            <a:endParaRPr lang="fr-CA" dirty="0"/>
          </a:p>
          <a:p>
            <a:r>
              <a:rPr lang="fr-CA" dirty="0"/>
              <a:t>Dans un programme, la seule manière de pouvoir limiter dans le temps la durée d’exécution d’un bout de code quelconque (non coopératif), c’est de l’exécuter dans un processus distinct </a:t>
            </a:r>
            <a:r>
              <a:rPr lang="fr-CA" dirty="0">
                <a:sym typeface="Wingdings" panose="05000000000000000000" pitchFamily="2" charset="2"/>
              </a:rPr>
              <a:t> </a:t>
            </a:r>
            <a:r>
              <a:rPr lang="fr-CA" dirty="0" err="1">
                <a:sym typeface="Wingdings" panose="05000000000000000000" pitchFamily="2" charset="2"/>
              </a:rPr>
              <a:t>multi-processus</a:t>
            </a:r>
            <a:r>
              <a:rPr lang="fr-CA" dirty="0">
                <a:sym typeface="Wingdings" panose="05000000000000000000" pitchFamily="2" charset="2"/>
              </a:rPr>
              <a:t>.</a:t>
            </a:r>
            <a:endParaRPr lang="fr-CA" dirty="0"/>
          </a:p>
          <a:p>
            <a:endParaRPr lang="fr-CA" dirty="0"/>
          </a:p>
          <a:p>
            <a:r>
              <a:rPr lang="fr-CA" dirty="0"/>
              <a:t>Or, c’est exactement ce qui se produit ici. Le code de la fonction </a:t>
            </a:r>
            <a:r>
              <a:rPr lang="fr-CA" dirty="0" err="1">
                <a:solidFill>
                  <a:srgbClr val="00B050"/>
                </a:solidFill>
              </a:rPr>
              <a:t>capped_eval</a:t>
            </a:r>
            <a:r>
              <a:rPr lang="fr-CA" dirty="0"/>
              <a:t> est exécuté dans son propre processus, grâce au décorateur.  </a:t>
            </a:r>
          </a:p>
          <a:p>
            <a:endParaRPr lang="fr-CA" dirty="0"/>
          </a:p>
          <a:p>
            <a:r>
              <a:rPr lang="fr-CA" dirty="0"/>
              <a:t>Lorsqu’on appuie sur </a:t>
            </a:r>
            <a:r>
              <a:rPr lang="fr-CA" dirty="0">
                <a:solidFill>
                  <a:schemeClr val="accent2"/>
                </a:solidFill>
              </a:rPr>
              <a:t>CTRL+C</a:t>
            </a:r>
            <a:r>
              <a:rPr lang="fr-CA" dirty="0"/>
              <a:t>, les deux processus reçoivent un </a:t>
            </a:r>
            <a:r>
              <a:rPr lang="fr-CA" dirty="0" err="1">
                <a:solidFill>
                  <a:schemeClr val="accent5"/>
                </a:solidFill>
              </a:rPr>
              <a:t>KeyboardInterrupt</a:t>
            </a:r>
            <a:r>
              <a:rPr lang="fr-CA" dirty="0"/>
              <a:t>. Notre programme principal peut capter cette interruption et afficher son propre message. Cependant le processus de </a:t>
            </a:r>
            <a:r>
              <a:rPr lang="fr-CA" dirty="0" err="1">
                <a:solidFill>
                  <a:srgbClr val="00B050"/>
                </a:solidFill>
              </a:rPr>
              <a:t>capped_eval</a:t>
            </a:r>
            <a:r>
              <a:rPr lang="fr-CA" dirty="0"/>
              <a:t> ne peut pas le faire et on obtient une trace d’exécution pour ce second.</a:t>
            </a:r>
          </a:p>
        </p:txBody>
      </p:sp>
      <p:pic>
        <p:nvPicPr>
          <p:cNvPr id="6" name="Image 5">
            <a:extLst>
              <a:ext uri="{FF2B5EF4-FFF2-40B4-BE49-F238E27FC236}">
                <a16:creationId xmlns:a16="http://schemas.microsoft.com/office/drawing/2014/main" id="{A4D384B9-F8CE-4CAB-9327-DDB758AF03CC}"/>
              </a:ext>
            </a:extLst>
          </p:cNvPr>
          <p:cNvPicPr>
            <a:picLocks noChangeAspect="1"/>
          </p:cNvPicPr>
          <p:nvPr/>
        </p:nvPicPr>
        <p:blipFill>
          <a:blip r:embed="rId2"/>
          <a:stretch>
            <a:fillRect/>
          </a:stretch>
        </p:blipFill>
        <p:spPr>
          <a:xfrm>
            <a:off x="6744072" y="871736"/>
            <a:ext cx="3669277" cy="576064"/>
          </a:xfrm>
          <a:prstGeom prst="rect">
            <a:avLst/>
          </a:prstGeom>
        </p:spPr>
      </p:pic>
    </p:spTree>
    <p:extLst>
      <p:ext uri="{BB962C8B-B14F-4D97-AF65-F5344CB8AC3E}">
        <p14:creationId xmlns:p14="http://schemas.microsoft.com/office/powerpoint/2010/main" val="246790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3CE9E-33FD-4984-9DDF-7B56AF33D3A2}"/>
              </a:ext>
            </a:extLst>
          </p:cNvPr>
          <p:cNvSpPr>
            <a:spLocks noGrp="1"/>
          </p:cNvSpPr>
          <p:nvPr>
            <p:ph type="title"/>
          </p:nvPr>
        </p:nvSpPr>
        <p:spPr/>
        <p:txBody>
          <a:bodyPr/>
          <a:lstStyle/>
          <a:p>
            <a:r>
              <a:rPr lang="fr-CA" dirty="0"/>
              <a:t>Raccourcir le prompt dans Bash</a:t>
            </a:r>
          </a:p>
        </p:txBody>
      </p:sp>
      <p:sp>
        <p:nvSpPr>
          <p:cNvPr id="3" name="Espace réservé du numéro de diapositive 2">
            <a:extLst>
              <a:ext uri="{FF2B5EF4-FFF2-40B4-BE49-F238E27FC236}">
                <a16:creationId xmlns:a16="http://schemas.microsoft.com/office/drawing/2014/main" id="{4269A0FB-A359-43EF-A665-1779C56C0B05}"/>
              </a:ext>
            </a:extLst>
          </p:cNvPr>
          <p:cNvSpPr>
            <a:spLocks noGrp="1"/>
          </p:cNvSpPr>
          <p:nvPr>
            <p:ph type="sldNum" sz="quarter" idx="12"/>
          </p:nvPr>
        </p:nvSpPr>
        <p:spPr/>
        <p:txBody>
          <a:bodyPr/>
          <a:lstStyle/>
          <a:p>
            <a:fld id="{CF4668DC-857F-487D-BFFA-8C0CA5037977}" type="slidenum">
              <a:rPr lang="fr-BE" smtClean="0"/>
              <a:t>6</a:t>
            </a:fld>
            <a:endParaRPr lang="fr-BE"/>
          </a:p>
        </p:txBody>
      </p:sp>
      <p:sp>
        <p:nvSpPr>
          <p:cNvPr id="4" name="Espace réservé du contenu 3">
            <a:extLst>
              <a:ext uri="{FF2B5EF4-FFF2-40B4-BE49-F238E27FC236}">
                <a16:creationId xmlns:a16="http://schemas.microsoft.com/office/drawing/2014/main" id="{A7E89805-3C89-42A2-A5B2-E49FC2B7AFBA}"/>
              </a:ext>
            </a:extLst>
          </p:cNvPr>
          <p:cNvSpPr>
            <a:spLocks noGrp="1"/>
          </p:cNvSpPr>
          <p:nvPr>
            <p:ph sz="quarter" idx="1"/>
          </p:nvPr>
        </p:nvSpPr>
        <p:spPr>
          <a:xfrm>
            <a:off x="1219200" y="1447800"/>
            <a:ext cx="10363200" cy="1621160"/>
          </a:xfrm>
        </p:spPr>
        <p:txBody>
          <a:bodyPr/>
          <a:lstStyle/>
          <a:p>
            <a:r>
              <a:rPr lang="fr-CA" dirty="0"/>
              <a:t>Pour réaliser cet exercice, votre prompt Bash doit être court. Cela vous évitera de produire des saisies d’écran trop larges. Voici comment procéder, avec vos initiales à la place des miennes:</a:t>
            </a:r>
          </a:p>
        </p:txBody>
      </p:sp>
      <p:pic>
        <p:nvPicPr>
          <p:cNvPr id="7" name="Image 6">
            <a:extLst>
              <a:ext uri="{FF2B5EF4-FFF2-40B4-BE49-F238E27FC236}">
                <a16:creationId xmlns:a16="http://schemas.microsoft.com/office/drawing/2014/main" id="{BB581D3E-0731-496E-92CD-8063CFF0BE4E}"/>
              </a:ext>
            </a:extLst>
          </p:cNvPr>
          <p:cNvPicPr>
            <a:picLocks noChangeAspect="1"/>
          </p:cNvPicPr>
          <p:nvPr/>
        </p:nvPicPr>
        <p:blipFill>
          <a:blip r:embed="rId2"/>
          <a:stretch>
            <a:fillRect/>
          </a:stretch>
        </p:blipFill>
        <p:spPr>
          <a:xfrm>
            <a:off x="3914775" y="3127775"/>
            <a:ext cx="4972050" cy="1990725"/>
          </a:xfrm>
          <a:prstGeom prst="rect">
            <a:avLst/>
          </a:prstGeom>
        </p:spPr>
      </p:pic>
      <p:sp>
        <p:nvSpPr>
          <p:cNvPr id="8" name="Flèche : droite 7">
            <a:extLst>
              <a:ext uri="{FF2B5EF4-FFF2-40B4-BE49-F238E27FC236}">
                <a16:creationId xmlns:a16="http://schemas.microsoft.com/office/drawing/2014/main" id="{A1287029-E61C-4590-BC05-59C555699C9F}"/>
              </a:ext>
            </a:extLst>
          </p:cNvPr>
          <p:cNvSpPr/>
          <p:nvPr/>
        </p:nvSpPr>
        <p:spPr>
          <a:xfrm>
            <a:off x="1056933" y="4149080"/>
            <a:ext cx="2609278"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Pour revenir comme avant</a:t>
            </a:r>
          </a:p>
        </p:txBody>
      </p:sp>
      <p:sp>
        <p:nvSpPr>
          <p:cNvPr id="9" name="Flèche : droite 8">
            <a:extLst>
              <a:ext uri="{FF2B5EF4-FFF2-40B4-BE49-F238E27FC236}">
                <a16:creationId xmlns:a16="http://schemas.microsoft.com/office/drawing/2014/main" id="{FEE04FD2-525F-4F70-938A-2E9315127614}"/>
              </a:ext>
            </a:extLst>
          </p:cNvPr>
          <p:cNvSpPr/>
          <p:nvPr/>
        </p:nvSpPr>
        <p:spPr>
          <a:xfrm>
            <a:off x="1055440" y="2952691"/>
            <a:ext cx="2609278"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Pour raccourcir le prompt</a:t>
            </a:r>
          </a:p>
        </p:txBody>
      </p:sp>
      <p:sp>
        <p:nvSpPr>
          <p:cNvPr id="10" name="Parchemin : vertical 9">
            <a:extLst>
              <a:ext uri="{FF2B5EF4-FFF2-40B4-BE49-F238E27FC236}">
                <a16:creationId xmlns:a16="http://schemas.microsoft.com/office/drawing/2014/main" id="{BB969AC8-C56C-4954-9A22-26B193584986}"/>
              </a:ext>
            </a:extLst>
          </p:cNvPr>
          <p:cNvSpPr/>
          <p:nvPr/>
        </p:nvSpPr>
        <p:spPr>
          <a:xfrm>
            <a:off x="8413053" y="2635982"/>
            <a:ext cx="3417911" cy="3600400"/>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Pour ma part, je vais continuer à utiliser mon propre prompt dans les exemples, parce qu’il est déjà court. </a:t>
            </a:r>
          </a:p>
          <a:p>
            <a:pPr algn="ctr"/>
            <a:endParaRPr lang="fr-CA" dirty="0"/>
          </a:p>
          <a:p>
            <a:pPr algn="ctr"/>
            <a:r>
              <a:rPr lang="fr-CA" dirty="0"/>
              <a:t>Vous aussi, vous pouvez procéder ainsi, si votre prompt est court et qu’il faut référence à votre nom. </a:t>
            </a:r>
          </a:p>
        </p:txBody>
      </p:sp>
    </p:spTree>
    <p:extLst>
      <p:ext uri="{BB962C8B-B14F-4D97-AF65-F5344CB8AC3E}">
        <p14:creationId xmlns:p14="http://schemas.microsoft.com/office/powerpoint/2010/main" val="37011869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3CE9E-33FD-4984-9DDF-7B56AF33D3A2}"/>
              </a:ext>
            </a:extLst>
          </p:cNvPr>
          <p:cNvSpPr>
            <a:spLocks noGrp="1"/>
          </p:cNvSpPr>
          <p:nvPr>
            <p:ph type="title"/>
          </p:nvPr>
        </p:nvSpPr>
        <p:spPr/>
        <p:txBody>
          <a:bodyPr/>
          <a:lstStyle/>
          <a:p>
            <a:r>
              <a:rPr lang="fr-CA" dirty="0"/>
              <a:t>Modifier le prompt dans PowerShell</a:t>
            </a:r>
          </a:p>
        </p:txBody>
      </p:sp>
      <p:sp>
        <p:nvSpPr>
          <p:cNvPr id="3" name="Espace réservé du numéro de diapositive 2">
            <a:extLst>
              <a:ext uri="{FF2B5EF4-FFF2-40B4-BE49-F238E27FC236}">
                <a16:creationId xmlns:a16="http://schemas.microsoft.com/office/drawing/2014/main" id="{4269A0FB-A359-43EF-A665-1779C56C0B05}"/>
              </a:ext>
            </a:extLst>
          </p:cNvPr>
          <p:cNvSpPr>
            <a:spLocks noGrp="1"/>
          </p:cNvSpPr>
          <p:nvPr>
            <p:ph type="sldNum" sz="quarter" idx="12"/>
          </p:nvPr>
        </p:nvSpPr>
        <p:spPr/>
        <p:txBody>
          <a:bodyPr/>
          <a:lstStyle/>
          <a:p>
            <a:fld id="{CF4668DC-857F-487D-BFFA-8C0CA5037977}" type="slidenum">
              <a:rPr lang="fr-BE" smtClean="0"/>
              <a:t>60</a:t>
            </a:fld>
            <a:endParaRPr lang="fr-BE"/>
          </a:p>
        </p:txBody>
      </p:sp>
      <p:sp>
        <p:nvSpPr>
          <p:cNvPr id="4" name="Espace réservé du contenu 3">
            <a:extLst>
              <a:ext uri="{FF2B5EF4-FFF2-40B4-BE49-F238E27FC236}">
                <a16:creationId xmlns:a16="http://schemas.microsoft.com/office/drawing/2014/main" id="{A7E89805-3C89-42A2-A5B2-E49FC2B7AFBA}"/>
              </a:ext>
            </a:extLst>
          </p:cNvPr>
          <p:cNvSpPr>
            <a:spLocks noGrp="1"/>
          </p:cNvSpPr>
          <p:nvPr>
            <p:ph sz="quarter" idx="1"/>
          </p:nvPr>
        </p:nvSpPr>
        <p:spPr>
          <a:xfrm>
            <a:off x="1219200" y="1447800"/>
            <a:ext cx="10363200" cy="1621160"/>
          </a:xfrm>
        </p:spPr>
        <p:txBody>
          <a:bodyPr/>
          <a:lstStyle/>
          <a:p>
            <a:r>
              <a:rPr lang="fr-CA" dirty="0"/>
              <a:t>Ouvrez une console PowerShell. Localisez-vous dans votre dossier de développement Python. Puis modifiez l’invite de commande avec vos propres initiales à la place des miennes, comme ceci:</a:t>
            </a:r>
          </a:p>
        </p:txBody>
      </p:sp>
      <p:pic>
        <p:nvPicPr>
          <p:cNvPr id="6" name="Image 5">
            <a:extLst>
              <a:ext uri="{FF2B5EF4-FFF2-40B4-BE49-F238E27FC236}">
                <a16:creationId xmlns:a16="http://schemas.microsoft.com/office/drawing/2014/main" id="{95180086-B533-4B79-91E1-810744261C18}"/>
              </a:ext>
            </a:extLst>
          </p:cNvPr>
          <p:cNvPicPr>
            <a:picLocks noChangeAspect="1"/>
          </p:cNvPicPr>
          <p:nvPr/>
        </p:nvPicPr>
        <p:blipFill>
          <a:blip r:embed="rId2"/>
          <a:stretch>
            <a:fillRect/>
          </a:stretch>
        </p:blipFill>
        <p:spPr>
          <a:xfrm>
            <a:off x="2999656" y="3429000"/>
            <a:ext cx="5343525" cy="1000125"/>
          </a:xfrm>
          <a:prstGeom prst="rect">
            <a:avLst/>
          </a:prstGeom>
        </p:spPr>
      </p:pic>
    </p:spTree>
    <p:extLst>
      <p:ext uri="{BB962C8B-B14F-4D97-AF65-F5344CB8AC3E}">
        <p14:creationId xmlns:p14="http://schemas.microsoft.com/office/powerpoint/2010/main" val="19396954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660F9A-31FF-42F1-AA3F-4DB2EB8CEEB0}"/>
              </a:ext>
            </a:extLst>
          </p:cNvPr>
          <p:cNvSpPr>
            <a:spLocks noGrp="1"/>
          </p:cNvSpPr>
          <p:nvPr>
            <p:ph type="title"/>
          </p:nvPr>
        </p:nvSpPr>
        <p:spPr/>
        <p:txBody>
          <a:bodyPr/>
          <a:lstStyle/>
          <a:p>
            <a:r>
              <a:rPr lang="fr-CA" dirty="0"/>
              <a:t>Fonctionnement sous PowerShell</a:t>
            </a:r>
          </a:p>
        </p:txBody>
      </p:sp>
      <p:sp>
        <p:nvSpPr>
          <p:cNvPr id="3" name="Espace réservé du numéro de diapositive 2">
            <a:extLst>
              <a:ext uri="{FF2B5EF4-FFF2-40B4-BE49-F238E27FC236}">
                <a16:creationId xmlns:a16="http://schemas.microsoft.com/office/drawing/2014/main" id="{C188F01A-F5CA-420F-9291-F9D21A453880}"/>
              </a:ext>
            </a:extLst>
          </p:cNvPr>
          <p:cNvSpPr>
            <a:spLocks noGrp="1"/>
          </p:cNvSpPr>
          <p:nvPr>
            <p:ph type="sldNum" sz="quarter" idx="12"/>
          </p:nvPr>
        </p:nvSpPr>
        <p:spPr/>
        <p:txBody>
          <a:bodyPr/>
          <a:lstStyle/>
          <a:p>
            <a:fld id="{CF4668DC-857F-487D-BFFA-8C0CA5037977}" type="slidenum">
              <a:rPr lang="fr-BE" smtClean="0"/>
              <a:t>61</a:t>
            </a:fld>
            <a:endParaRPr lang="fr-BE"/>
          </a:p>
        </p:txBody>
      </p:sp>
      <p:sp>
        <p:nvSpPr>
          <p:cNvPr id="4" name="Espace réservé du contenu 3">
            <a:extLst>
              <a:ext uri="{FF2B5EF4-FFF2-40B4-BE49-F238E27FC236}">
                <a16:creationId xmlns:a16="http://schemas.microsoft.com/office/drawing/2014/main" id="{CDFD4E96-1E28-4BFB-9899-D29DB58F7A65}"/>
              </a:ext>
            </a:extLst>
          </p:cNvPr>
          <p:cNvSpPr>
            <a:spLocks noGrp="1"/>
          </p:cNvSpPr>
          <p:nvPr>
            <p:ph sz="quarter" idx="1"/>
          </p:nvPr>
        </p:nvSpPr>
        <p:spPr>
          <a:xfrm>
            <a:off x="1219200" y="1447800"/>
            <a:ext cx="10363200" cy="757064"/>
          </a:xfrm>
        </p:spPr>
        <p:txBody>
          <a:bodyPr/>
          <a:lstStyle/>
          <a:p>
            <a:r>
              <a:rPr lang="fr-CA" dirty="0"/>
              <a:t>Validez le bon fonctionnement de la commande sous PS:</a:t>
            </a:r>
          </a:p>
        </p:txBody>
      </p:sp>
      <p:grpSp>
        <p:nvGrpSpPr>
          <p:cNvPr id="7" name="Groupe 6">
            <a:extLst>
              <a:ext uri="{FF2B5EF4-FFF2-40B4-BE49-F238E27FC236}">
                <a16:creationId xmlns:a16="http://schemas.microsoft.com/office/drawing/2014/main" id="{B2230152-AA66-4EC6-8E76-7787137D8E65}"/>
              </a:ext>
            </a:extLst>
          </p:cNvPr>
          <p:cNvGrpSpPr/>
          <p:nvPr/>
        </p:nvGrpSpPr>
        <p:grpSpPr>
          <a:xfrm>
            <a:off x="1703512" y="2225789"/>
            <a:ext cx="7886700" cy="4248150"/>
            <a:chOff x="1703512" y="2225789"/>
            <a:chExt cx="7886700" cy="4248150"/>
          </a:xfrm>
        </p:grpSpPr>
        <p:pic>
          <p:nvPicPr>
            <p:cNvPr id="8" name="Image 7">
              <a:extLst>
                <a:ext uri="{FF2B5EF4-FFF2-40B4-BE49-F238E27FC236}">
                  <a16:creationId xmlns:a16="http://schemas.microsoft.com/office/drawing/2014/main" id="{472FB76F-26F6-4CF9-95D8-4C8BB721AE82}"/>
                </a:ext>
              </a:extLst>
            </p:cNvPr>
            <p:cNvPicPr>
              <a:picLocks noChangeAspect="1"/>
            </p:cNvPicPr>
            <p:nvPr/>
          </p:nvPicPr>
          <p:blipFill>
            <a:blip r:embed="rId2"/>
            <a:stretch>
              <a:fillRect/>
            </a:stretch>
          </p:blipFill>
          <p:spPr>
            <a:xfrm>
              <a:off x="1703512" y="2225789"/>
              <a:ext cx="7886700" cy="4248150"/>
            </a:xfrm>
            <a:prstGeom prst="rect">
              <a:avLst/>
            </a:prstGeom>
          </p:spPr>
        </p:pic>
        <p:pic>
          <p:nvPicPr>
            <p:cNvPr id="6" name="Image 5">
              <a:extLst>
                <a:ext uri="{FF2B5EF4-FFF2-40B4-BE49-F238E27FC236}">
                  <a16:creationId xmlns:a16="http://schemas.microsoft.com/office/drawing/2014/main" id="{930D599E-EA64-49A4-92D6-71C02A3729AA}"/>
                </a:ext>
              </a:extLst>
            </p:cNvPr>
            <p:cNvPicPr>
              <a:picLocks noChangeAspect="1"/>
            </p:cNvPicPr>
            <p:nvPr/>
          </p:nvPicPr>
          <p:blipFill>
            <a:blip r:embed="rId3"/>
            <a:stretch>
              <a:fillRect/>
            </a:stretch>
          </p:blipFill>
          <p:spPr>
            <a:xfrm>
              <a:off x="1721096" y="2913668"/>
              <a:ext cx="7667625" cy="809625"/>
            </a:xfrm>
            <a:prstGeom prst="rect">
              <a:avLst/>
            </a:prstGeom>
          </p:spPr>
        </p:pic>
      </p:grpSp>
      <p:sp>
        <p:nvSpPr>
          <p:cNvPr id="9" name="Bulle narrative : rectangle à coins arrondis 8">
            <a:extLst>
              <a:ext uri="{FF2B5EF4-FFF2-40B4-BE49-F238E27FC236}">
                <a16:creationId xmlns:a16="http://schemas.microsoft.com/office/drawing/2014/main" id="{9DD7FD7F-A3AC-416B-8AA8-8D94F965F430}"/>
              </a:ext>
            </a:extLst>
          </p:cNvPr>
          <p:cNvSpPr/>
          <p:nvPr/>
        </p:nvSpPr>
        <p:spPr>
          <a:xfrm>
            <a:off x="8167042" y="3645024"/>
            <a:ext cx="2016224" cy="1152128"/>
          </a:xfrm>
          <a:prstGeom prst="wedgeRoundRectCallout">
            <a:avLst>
              <a:gd name="adj1" fmla="val -112351"/>
              <a:gd name="adj2" fmla="val 4655"/>
              <a:gd name="adj3" fmla="val 16667"/>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CA" dirty="0"/>
              <a:t>Pourquoi </a:t>
            </a:r>
            <a:r>
              <a:rPr lang="fr-CA" dirty="0" err="1"/>
              <a:t>Overflow</a:t>
            </a:r>
            <a:r>
              <a:rPr lang="fr-CA" dirty="0"/>
              <a:t> au lieu de Timeout ?</a:t>
            </a:r>
          </a:p>
        </p:txBody>
      </p:sp>
    </p:spTree>
    <p:extLst>
      <p:ext uri="{BB962C8B-B14F-4D97-AF65-F5344CB8AC3E}">
        <p14:creationId xmlns:p14="http://schemas.microsoft.com/office/powerpoint/2010/main" val="35621877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89E745-35B6-4E69-B5F8-02E57CC2B3F7}"/>
              </a:ext>
            </a:extLst>
          </p:cNvPr>
          <p:cNvSpPr>
            <a:spLocks noGrp="1"/>
          </p:cNvSpPr>
          <p:nvPr>
            <p:ph type="title"/>
          </p:nvPr>
        </p:nvSpPr>
        <p:spPr/>
        <p:txBody>
          <a:bodyPr/>
          <a:lstStyle/>
          <a:p>
            <a:r>
              <a:rPr lang="fr-CA" dirty="0"/>
              <a:t>5.12 – Fonctionnement PowerShell</a:t>
            </a:r>
            <a:endParaRPr lang="fr-CA" dirty="0">
              <a:solidFill>
                <a:srgbClr val="92D050"/>
              </a:solidFill>
            </a:endParaRPr>
          </a:p>
        </p:txBody>
      </p:sp>
      <p:sp>
        <p:nvSpPr>
          <p:cNvPr id="3" name="Espace réservé du numéro de diapositive 2">
            <a:extLst>
              <a:ext uri="{FF2B5EF4-FFF2-40B4-BE49-F238E27FC236}">
                <a16:creationId xmlns:a16="http://schemas.microsoft.com/office/drawing/2014/main" id="{8986AC23-6D94-41EC-B2B5-DEFAB5ED1B2D}"/>
              </a:ext>
            </a:extLst>
          </p:cNvPr>
          <p:cNvSpPr>
            <a:spLocks noGrp="1"/>
          </p:cNvSpPr>
          <p:nvPr>
            <p:ph type="sldNum" sz="quarter" idx="12"/>
          </p:nvPr>
        </p:nvSpPr>
        <p:spPr/>
        <p:txBody>
          <a:bodyPr/>
          <a:lstStyle/>
          <a:p>
            <a:fld id="{CF4668DC-857F-487D-BFFA-8C0CA5037977}" type="slidenum">
              <a:rPr lang="fr-BE" smtClean="0"/>
              <a:t>62</a:t>
            </a:fld>
            <a:endParaRPr lang="fr-BE"/>
          </a:p>
        </p:txBody>
      </p:sp>
      <p:sp>
        <p:nvSpPr>
          <p:cNvPr id="8" name="Rectangle 7">
            <a:extLst>
              <a:ext uri="{FF2B5EF4-FFF2-40B4-BE49-F238E27FC236}">
                <a16:creationId xmlns:a16="http://schemas.microsoft.com/office/drawing/2014/main" id="{70E5F773-716B-417B-96E1-41DE7284B399}"/>
              </a:ext>
            </a:extLst>
          </p:cNvPr>
          <p:cNvSpPr/>
          <p:nvPr/>
        </p:nvSpPr>
        <p:spPr>
          <a:xfrm>
            <a:off x="1487488" y="1700808"/>
            <a:ext cx="9577064" cy="453650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saisie comme à la diapo précédente.</a:t>
            </a:r>
          </a:p>
        </p:txBody>
      </p:sp>
      <p:pic>
        <p:nvPicPr>
          <p:cNvPr id="4" name="Picture 3">
            <a:extLst>
              <a:ext uri="{FF2B5EF4-FFF2-40B4-BE49-F238E27FC236}">
                <a16:creationId xmlns:a16="http://schemas.microsoft.com/office/drawing/2014/main" id="{3E6000FE-3630-41B8-A6F8-FE491BB1EEA0}"/>
              </a:ext>
            </a:extLst>
          </p:cNvPr>
          <p:cNvPicPr>
            <a:picLocks noChangeAspect="1"/>
          </p:cNvPicPr>
          <p:nvPr/>
        </p:nvPicPr>
        <p:blipFill>
          <a:blip r:embed="rId2"/>
          <a:stretch>
            <a:fillRect/>
          </a:stretch>
        </p:blipFill>
        <p:spPr>
          <a:xfrm>
            <a:off x="2063552" y="1844824"/>
            <a:ext cx="8822497" cy="4248472"/>
          </a:xfrm>
          <a:prstGeom prst="rect">
            <a:avLst/>
          </a:prstGeom>
        </p:spPr>
      </p:pic>
    </p:spTree>
    <p:extLst>
      <p:ext uri="{BB962C8B-B14F-4D97-AF65-F5344CB8AC3E}">
        <p14:creationId xmlns:p14="http://schemas.microsoft.com/office/powerpoint/2010/main" val="27381259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6A38E2-21DB-4091-9E66-DC1B3E56232A}"/>
              </a:ext>
            </a:extLst>
          </p:cNvPr>
          <p:cNvSpPr>
            <a:spLocks noGrp="1"/>
          </p:cNvSpPr>
          <p:nvPr>
            <p:ph type="title"/>
          </p:nvPr>
        </p:nvSpPr>
        <p:spPr/>
        <p:txBody>
          <a:bodyPr/>
          <a:lstStyle/>
          <a:p>
            <a:r>
              <a:rPr lang="fr-CA" dirty="0"/>
              <a:t>Lézard</a:t>
            </a:r>
          </a:p>
        </p:txBody>
      </p:sp>
      <p:sp>
        <p:nvSpPr>
          <p:cNvPr id="3" name="Espace réservé du numéro de diapositive 2">
            <a:extLst>
              <a:ext uri="{FF2B5EF4-FFF2-40B4-BE49-F238E27FC236}">
                <a16:creationId xmlns:a16="http://schemas.microsoft.com/office/drawing/2014/main" id="{6E7CD7D0-C170-4AD4-880C-580991DB0463}"/>
              </a:ext>
            </a:extLst>
          </p:cNvPr>
          <p:cNvSpPr>
            <a:spLocks noGrp="1"/>
          </p:cNvSpPr>
          <p:nvPr>
            <p:ph type="sldNum" sz="quarter" idx="12"/>
          </p:nvPr>
        </p:nvSpPr>
        <p:spPr/>
        <p:txBody>
          <a:bodyPr/>
          <a:lstStyle/>
          <a:p>
            <a:fld id="{CF4668DC-857F-487D-BFFA-8C0CA5037977}" type="slidenum">
              <a:rPr lang="fr-BE" smtClean="0"/>
              <a:t>63</a:t>
            </a:fld>
            <a:endParaRPr lang="fr-BE"/>
          </a:p>
        </p:txBody>
      </p:sp>
      <p:sp>
        <p:nvSpPr>
          <p:cNvPr id="4" name="Espace réservé du contenu 3">
            <a:extLst>
              <a:ext uri="{FF2B5EF4-FFF2-40B4-BE49-F238E27FC236}">
                <a16:creationId xmlns:a16="http://schemas.microsoft.com/office/drawing/2014/main" id="{311EB153-3857-4A52-8FBF-BEE7540138AB}"/>
              </a:ext>
            </a:extLst>
          </p:cNvPr>
          <p:cNvSpPr>
            <a:spLocks noGrp="1"/>
          </p:cNvSpPr>
          <p:nvPr>
            <p:ph sz="quarter" idx="1"/>
          </p:nvPr>
        </p:nvSpPr>
        <p:spPr>
          <a:xfrm>
            <a:off x="1219200" y="1447800"/>
            <a:ext cx="6388968" cy="3205336"/>
          </a:xfrm>
        </p:spPr>
        <p:txBody>
          <a:bodyPr/>
          <a:lstStyle/>
          <a:p>
            <a:r>
              <a:rPr lang="fr-CA" dirty="0"/>
              <a:t>Installez l’analyseur de code </a:t>
            </a:r>
            <a:r>
              <a:rPr lang="fr-CA" dirty="0" err="1">
                <a:hlinkClick r:id="rId2"/>
              </a:rPr>
              <a:t>lizard</a:t>
            </a:r>
            <a:r>
              <a:rPr lang="fr-CA" dirty="0"/>
              <a:t>. </a:t>
            </a:r>
          </a:p>
        </p:txBody>
      </p:sp>
      <p:pic>
        <p:nvPicPr>
          <p:cNvPr id="6" name="Image 5">
            <a:hlinkClick r:id="rId3"/>
            <a:extLst>
              <a:ext uri="{FF2B5EF4-FFF2-40B4-BE49-F238E27FC236}">
                <a16:creationId xmlns:a16="http://schemas.microsoft.com/office/drawing/2014/main" id="{266B69AE-21CE-4908-B546-A9A4466562E1}"/>
              </a:ext>
            </a:extLst>
          </p:cNvPr>
          <p:cNvPicPr>
            <a:picLocks noChangeAspect="1"/>
          </p:cNvPicPr>
          <p:nvPr/>
        </p:nvPicPr>
        <p:blipFill>
          <a:blip r:embed="rId4"/>
          <a:stretch>
            <a:fillRect/>
          </a:stretch>
        </p:blipFill>
        <p:spPr>
          <a:xfrm>
            <a:off x="7536160" y="1447800"/>
            <a:ext cx="3724275" cy="609600"/>
          </a:xfrm>
          <a:prstGeom prst="rect">
            <a:avLst/>
          </a:prstGeom>
        </p:spPr>
      </p:pic>
      <p:pic>
        <p:nvPicPr>
          <p:cNvPr id="7" name="Image 6">
            <a:extLst>
              <a:ext uri="{FF2B5EF4-FFF2-40B4-BE49-F238E27FC236}">
                <a16:creationId xmlns:a16="http://schemas.microsoft.com/office/drawing/2014/main" id="{4319CDFB-A09A-40C5-AF02-D0B37568026C}"/>
              </a:ext>
            </a:extLst>
          </p:cNvPr>
          <p:cNvPicPr>
            <a:picLocks noChangeAspect="1"/>
          </p:cNvPicPr>
          <p:nvPr/>
        </p:nvPicPr>
        <p:blipFill>
          <a:blip r:embed="rId5"/>
          <a:stretch>
            <a:fillRect/>
          </a:stretch>
        </p:blipFill>
        <p:spPr>
          <a:xfrm>
            <a:off x="1847528" y="2566987"/>
            <a:ext cx="6858000" cy="1724025"/>
          </a:xfrm>
          <a:prstGeom prst="rect">
            <a:avLst/>
          </a:prstGeom>
        </p:spPr>
      </p:pic>
    </p:spTree>
    <p:extLst>
      <p:ext uri="{BB962C8B-B14F-4D97-AF65-F5344CB8AC3E}">
        <p14:creationId xmlns:p14="http://schemas.microsoft.com/office/powerpoint/2010/main" val="1077597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4B615A-CCB7-44A9-9EEF-498153AC7052}"/>
              </a:ext>
            </a:extLst>
          </p:cNvPr>
          <p:cNvSpPr>
            <a:spLocks noGrp="1"/>
          </p:cNvSpPr>
          <p:nvPr>
            <p:ph type="title"/>
          </p:nvPr>
        </p:nvSpPr>
        <p:spPr/>
        <p:txBody>
          <a:bodyPr/>
          <a:lstStyle/>
          <a:p>
            <a:r>
              <a:rPr lang="fr-CA" dirty="0"/>
              <a:t>Analyse avec le lézard</a:t>
            </a:r>
          </a:p>
        </p:txBody>
      </p:sp>
      <p:sp>
        <p:nvSpPr>
          <p:cNvPr id="3" name="Espace réservé du numéro de diapositive 2">
            <a:extLst>
              <a:ext uri="{FF2B5EF4-FFF2-40B4-BE49-F238E27FC236}">
                <a16:creationId xmlns:a16="http://schemas.microsoft.com/office/drawing/2014/main" id="{D9F4BC9A-1F29-40D3-88FB-A400470ACF63}"/>
              </a:ext>
            </a:extLst>
          </p:cNvPr>
          <p:cNvSpPr>
            <a:spLocks noGrp="1"/>
          </p:cNvSpPr>
          <p:nvPr>
            <p:ph type="sldNum" sz="quarter" idx="12"/>
          </p:nvPr>
        </p:nvSpPr>
        <p:spPr/>
        <p:txBody>
          <a:bodyPr/>
          <a:lstStyle/>
          <a:p>
            <a:fld id="{CF4668DC-857F-487D-BFFA-8C0CA5037977}" type="slidenum">
              <a:rPr lang="fr-BE" smtClean="0"/>
              <a:t>64</a:t>
            </a:fld>
            <a:endParaRPr lang="fr-BE"/>
          </a:p>
        </p:txBody>
      </p:sp>
      <p:sp>
        <p:nvSpPr>
          <p:cNvPr id="4" name="Espace réservé du contenu 3">
            <a:extLst>
              <a:ext uri="{FF2B5EF4-FFF2-40B4-BE49-F238E27FC236}">
                <a16:creationId xmlns:a16="http://schemas.microsoft.com/office/drawing/2014/main" id="{3C0E7463-DDE7-452E-B7B3-C9AADAA02D79}"/>
              </a:ext>
            </a:extLst>
          </p:cNvPr>
          <p:cNvSpPr>
            <a:spLocks noGrp="1"/>
          </p:cNvSpPr>
          <p:nvPr>
            <p:ph sz="quarter" idx="1"/>
          </p:nvPr>
        </p:nvSpPr>
        <p:spPr>
          <a:xfrm>
            <a:off x="1219200" y="1447800"/>
            <a:ext cx="6460976" cy="2195680"/>
          </a:xfrm>
        </p:spPr>
        <p:txBody>
          <a:bodyPr>
            <a:normAutofit/>
          </a:bodyPr>
          <a:lstStyle/>
          <a:p>
            <a:r>
              <a:rPr lang="fr-CA" dirty="0"/>
              <a:t>Analysez ensuite votre script avec le Lézard.</a:t>
            </a:r>
          </a:p>
          <a:p>
            <a:pPr lvl="1"/>
            <a:r>
              <a:rPr lang="fr-CA" dirty="0"/>
              <a:t>La CCN (complexité cyclomatique) </a:t>
            </a:r>
            <a:r>
              <a:rPr lang="fr-CA" dirty="0">
                <a:solidFill>
                  <a:schemeClr val="accent2"/>
                </a:solidFill>
              </a:rPr>
              <a:t>doit</a:t>
            </a:r>
            <a:r>
              <a:rPr lang="fr-CA" dirty="0"/>
              <a:t> être 10 max pour chaque fonction, et elle </a:t>
            </a:r>
            <a:r>
              <a:rPr lang="fr-CA" dirty="0">
                <a:solidFill>
                  <a:schemeClr val="accent2"/>
                </a:solidFill>
              </a:rPr>
              <a:t>doit</a:t>
            </a:r>
            <a:r>
              <a:rPr lang="fr-CA" dirty="0"/>
              <a:t> être exactement de 2 pour *global*. </a:t>
            </a:r>
          </a:p>
          <a:p>
            <a:pPr lvl="1"/>
            <a:r>
              <a:rPr lang="fr-CA" dirty="0"/>
              <a:t>Idéalement, NLOC ≤ 20.</a:t>
            </a:r>
          </a:p>
          <a:p>
            <a:endParaRPr lang="fr-CA" dirty="0"/>
          </a:p>
        </p:txBody>
      </p:sp>
      <p:grpSp>
        <p:nvGrpSpPr>
          <p:cNvPr id="8" name="Groupe 7">
            <a:extLst>
              <a:ext uri="{FF2B5EF4-FFF2-40B4-BE49-F238E27FC236}">
                <a16:creationId xmlns:a16="http://schemas.microsoft.com/office/drawing/2014/main" id="{B66B2364-D421-4CB9-B3E2-DC869481A267}"/>
              </a:ext>
            </a:extLst>
          </p:cNvPr>
          <p:cNvGrpSpPr/>
          <p:nvPr/>
        </p:nvGrpSpPr>
        <p:grpSpPr>
          <a:xfrm>
            <a:off x="1643645" y="4149080"/>
            <a:ext cx="8029575" cy="1943100"/>
            <a:chOff x="1559496" y="3645025"/>
            <a:chExt cx="8029575" cy="1943100"/>
          </a:xfrm>
        </p:grpSpPr>
        <p:pic>
          <p:nvPicPr>
            <p:cNvPr id="6" name="Image 5">
              <a:extLst>
                <a:ext uri="{FF2B5EF4-FFF2-40B4-BE49-F238E27FC236}">
                  <a16:creationId xmlns:a16="http://schemas.microsoft.com/office/drawing/2014/main" id="{645EEA83-92AE-4B9A-AD86-B386008FC02F}"/>
                </a:ext>
              </a:extLst>
            </p:cNvPr>
            <p:cNvPicPr>
              <a:picLocks noChangeAspect="1"/>
            </p:cNvPicPr>
            <p:nvPr/>
          </p:nvPicPr>
          <p:blipFill>
            <a:blip r:embed="rId2"/>
            <a:stretch>
              <a:fillRect/>
            </a:stretch>
          </p:blipFill>
          <p:spPr>
            <a:xfrm>
              <a:off x="1559496" y="3645025"/>
              <a:ext cx="8029575" cy="1943100"/>
            </a:xfrm>
            <a:prstGeom prst="rect">
              <a:avLst/>
            </a:prstGeom>
          </p:spPr>
        </p:pic>
        <p:sp>
          <p:nvSpPr>
            <p:cNvPr id="7" name="Rectangle 6">
              <a:extLst>
                <a:ext uri="{FF2B5EF4-FFF2-40B4-BE49-F238E27FC236}">
                  <a16:creationId xmlns:a16="http://schemas.microsoft.com/office/drawing/2014/main" id="{A8B1FE12-94DA-487E-91F3-428D9FEAB244}"/>
                </a:ext>
              </a:extLst>
            </p:cNvPr>
            <p:cNvSpPr/>
            <p:nvPr/>
          </p:nvSpPr>
          <p:spPr>
            <a:xfrm>
              <a:off x="2639616" y="4149080"/>
              <a:ext cx="792088" cy="122413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CA"/>
            </a:p>
          </p:txBody>
        </p:sp>
      </p:grpSp>
      <p:pic>
        <p:nvPicPr>
          <p:cNvPr id="1026" name="Picture 2" descr="Photo Ark: Long-Nosed Leopard Lizard | National Geographic Society">
            <a:extLst>
              <a:ext uri="{FF2B5EF4-FFF2-40B4-BE49-F238E27FC236}">
                <a16:creationId xmlns:a16="http://schemas.microsoft.com/office/drawing/2014/main" id="{0BFE00B8-D72D-415C-8F5D-741BC42EF2DF}"/>
              </a:ext>
            </a:extLst>
          </p:cNvPr>
          <p:cNvPicPr>
            <a:picLocks noChangeAspect="1" noChangeArrowheads="1"/>
          </p:cNvPicPr>
          <p:nvPr/>
        </p:nvPicPr>
        <p:blipFill>
          <a:blip r:embed="rId3"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7536159" y="1414489"/>
            <a:ext cx="4274121" cy="2852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8496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89E745-35B6-4E69-B5F8-02E57CC2B3F7}"/>
              </a:ext>
            </a:extLst>
          </p:cNvPr>
          <p:cNvSpPr>
            <a:spLocks noGrp="1"/>
          </p:cNvSpPr>
          <p:nvPr>
            <p:ph type="title"/>
          </p:nvPr>
        </p:nvSpPr>
        <p:spPr/>
        <p:txBody>
          <a:bodyPr/>
          <a:lstStyle/>
          <a:p>
            <a:r>
              <a:rPr lang="fr-CA" dirty="0"/>
              <a:t>5.13 – Analyse du lézard</a:t>
            </a:r>
            <a:endParaRPr lang="fr-CA" dirty="0">
              <a:solidFill>
                <a:srgbClr val="92D050"/>
              </a:solidFill>
            </a:endParaRPr>
          </a:p>
        </p:txBody>
      </p:sp>
      <p:sp>
        <p:nvSpPr>
          <p:cNvPr id="3" name="Espace réservé du numéro de diapositive 2">
            <a:extLst>
              <a:ext uri="{FF2B5EF4-FFF2-40B4-BE49-F238E27FC236}">
                <a16:creationId xmlns:a16="http://schemas.microsoft.com/office/drawing/2014/main" id="{8986AC23-6D94-41EC-B2B5-DEFAB5ED1B2D}"/>
              </a:ext>
            </a:extLst>
          </p:cNvPr>
          <p:cNvSpPr>
            <a:spLocks noGrp="1"/>
          </p:cNvSpPr>
          <p:nvPr>
            <p:ph type="sldNum" sz="quarter" idx="12"/>
          </p:nvPr>
        </p:nvSpPr>
        <p:spPr/>
        <p:txBody>
          <a:bodyPr/>
          <a:lstStyle/>
          <a:p>
            <a:fld id="{CF4668DC-857F-487D-BFFA-8C0CA5037977}" type="slidenum">
              <a:rPr lang="fr-BE" smtClean="0"/>
              <a:t>65</a:t>
            </a:fld>
            <a:endParaRPr lang="fr-BE"/>
          </a:p>
        </p:txBody>
      </p:sp>
      <p:sp>
        <p:nvSpPr>
          <p:cNvPr id="8" name="Rectangle 7">
            <a:extLst>
              <a:ext uri="{FF2B5EF4-FFF2-40B4-BE49-F238E27FC236}">
                <a16:creationId xmlns:a16="http://schemas.microsoft.com/office/drawing/2014/main" id="{70E5F773-716B-417B-96E1-41DE7284B399}"/>
              </a:ext>
            </a:extLst>
          </p:cNvPr>
          <p:cNvSpPr/>
          <p:nvPr/>
        </p:nvSpPr>
        <p:spPr>
          <a:xfrm>
            <a:off x="1487488" y="1700808"/>
            <a:ext cx="9577064" cy="453650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saisie comme à la diapo précédente.</a:t>
            </a:r>
          </a:p>
        </p:txBody>
      </p:sp>
      <p:pic>
        <p:nvPicPr>
          <p:cNvPr id="4" name="Picture 3">
            <a:extLst>
              <a:ext uri="{FF2B5EF4-FFF2-40B4-BE49-F238E27FC236}">
                <a16:creationId xmlns:a16="http://schemas.microsoft.com/office/drawing/2014/main" id="{9597607C-16F3-4D1A-BE43-149C63D88FBC}"/>
              </a:ext>
            </a:extLst>
          </p:cNvPr>
          <p:cNvPicPr>
            <a:picLocks noChangeAspect="1"/>
          </p:cNvPicPr>
          <p:nvPr/>
        </p:nvPicPr>
        <p:blipFill>
          <a:blip r:embed="rId2"/>
          <a:stretch>
            <a:fillRect/>
          </a:stretch>
        </p:blipFill>
        <p:spPr>
          <a:xfrm>
            <a:off x="1219200" y="2492896"/>
            <a:ext cx="10017061" cy="2664296"/>
          </a:xfrm>
          <a:prstGeom prst="rect">
            <a:avLst/>
          </a:prstGeom>
        </p:spPr>
      </p:pic>
    </p:spTree>
    <p:extLst>
      <p:ext uri="{BB962C8B-B14F-4D97-AF65-F5344CB8AC3E}">
        <p14:creationId xmlns:p14="http://schemas.microsoft.com/office/powerpoint/2010/main" val="15644722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A9F46F-6593-4BE1-B563-7ECA9ED5C09E}"/>
              </a:ext>
            </a:extLst>
          </p:cNvPr>
          <p:cNvSpPr>
            <a:spLocks noGrp="1"/>
          </p:cNvSpPr>
          <p:nvPr>
            <p:ph type="title"/>
          </p:nvPr>
        </p:nvSpPr>
        <p:spPr/>
        <p:txBody>
          <a:bodyPr/>
          <a:lstStyle/>
          <a:p>
            <a:r>
              <a:rPr lang="fr-CA" dirty="0"/>
              <a:t>Versionnez</a:t>
            </a:r>
          </a:p>
        </p:txBody>
      </p:sp>
      <p:sp>
        <p:nvSpPr>
          <p:cNvPr id="3" name="Espace réservé du numéro de diapositive 2">
            <a:extLst>
              <a:ext uri="{FF2B5EF4-FFF2-40B4-BE49-F238E27FC236}">
                <a16:creationId xmlns:a16="http://schemas.microsoft.com/office/drawing/2014/main" id="{101FC07E-A669-429D-9211-5B3774887E12}"/>
              </a:ext>
            </a:extLst>
          </p:cNvPr>
          <p:cNvSpPr>
            <a:spLocks noGrp="1"/>
          </p:cNvSpPr>
          <p:nvPr>
            <p:ph type="sldNum" sz="quarter" idx="12"/>
          </p:nvPr>
        </p:nvSpPr>
        <p:spPr/>
        <p:txBody>
          <a:bodyPr/>
          <a:lstStyle/>
          <a:p>
            <a:fld id="{CF4668DC-857F-487D-BFFA-8C0CA5037977}" type="slidenum">
              <a:rPr lang="fr-BE" smtClean="0"/>
              <a:t>66</a:t>
            </a:fld>
            <a:endParaRPr lang="fr-BE"/>
          </a:p>
        </p:txBody>
      </p:sp>
      <p:pic>
        <p:nvPicPr>
          <p:cNvPr id="1026" name="Picture 2" descr="Basic Git commands explained - DEV">
            <a:extLst>
              <a:ext uri="{FF2B5EF4-FFF2-40B4-BE49-F238E27FC236}">
                <a16:creationId xmlns:a16="http://schemas.microsoft.com/office/drawing/2014/main" id="{BACDE717-507E-465F-A709-58519FC9F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480" y="1776273"/>
            <a:ext cx="9525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2359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4CDC234C-F1EB-437E-B017-4CA57DCDD24E}"/>
              </a:ext>
            </a:extLst>
          </p:cNvPr>
          <p:cNvSpPr>
            <a:spLocks noGrp="1"/>
          </p:cNvSpPr>
          <p:nvPr>
            <p:ph type="subTitle" idx="1"/>
          </p:nvPr>
        </p:nvSpPr>
        <p:spPr/>
        <p:txBody>
          <a:bodyPr/>
          <a:lstStyle/>
          <a:p>
            <a:r>
              <a:rPr lang="fr-CA" dirty="0"/>
              <a:t>-</a:t>
            </a:r>
          </a:p>
          <a:p>
            <a:endParaRPr lang="fr-CA" dirty="0"/>
          </a:p>
          <a:p>
            <a:r>
              <a:rPr lang="fr-CA" dirty="0">
                <a:solidFill>
                  <a:schemeClr val="accent6"/>
                </a:solidFill>
              </a:rPr>
              <a:t>~10 min</a:t>
            </a:r>
          </a:p>
        </p:txBody>
      </p:sp>
      <p:sp>
        <p:nvSpPr>
          <p:cNvPr id="3" name="Espace réservé du numéro de diapositive 2">
            <a:extLst>
              <a:ext uri="{FF2B5EF4-FFF2-40B4-BE49-F238E27FC236}">
                <a16:creationId xmlns:a16="http://schemas.microsoft.com/office/drawing/2014/main" id="{0C8EDCA4-35C0-462F-AFC8-7299255F19B3}"/>
              </a:ext>
            </a:extLst>
          </p:cNvPr>
          <p:cNvSpPr>
            <a:spLocks noGrp="1"/>
          </p:cNvSpPr>
          <p:nvPr>
            <p:ph type="sldNum" sz="quarter" idx="12"/>
          </p:nvPr>
        </p:nvSpPr>
        <p:spPr/>
        <p:txBody>
          <a:bodyPr/>
          <a:lstStyle/>
          <a:p>
            <a:fld id="{CF4668DC-857F-487D-BFFA-8C0CA5037977}" type="slidenum">
              <a:rPr lang="fr-BE" smtClean="0"/>
              <a:t>67</a:t>
            </a:fld>
            <a:endParaRPr lang="fr-BE"/>
          </a:p>
        </p:txBody>
      </p:sp>
      <p:sp>
        <p:nvSpPr>
          <p:cNvPr id="5" name="Titre 4">
            <a:extLst>
              <a:ext uri="{FF2B5EF4-FFF2-40B4-BE49-F238E27FC236}">
                <a16:creationId xmlns:a16="http://schemas.microsoft.com/office/drawing/2014/main" id="{E764C88A-3E75-4CE2-9F92-706AB0686BCB}"/>
              </a:ext>
            </a:extLst>
          </p:cNvPr>
          <p:cNvSpPr>
            <a:spLocks noGrp="1"/>
          </p:cNvSpPr>
          <p:nvPr>
            <p:ph type="ctrTitle"/>
          </p:nvPr>
        </p:nvSpPr>
        <p:spPr/>
        <p:txBody>
          <a:bodyPr/>
          <a:lstStyle/>
          <a:p>
            <a:r>
              <a:rPr lang="fr-CA" dirty="0"/>
              <a:t>6 – Conclusion et remise</a:t>
            </a:r>
          </a:p>
        </p:txBody>
      </p:sp>
    </p:spTree>
    <p:extLst>
      <p:ext uri="{BB962C8B-B14F-4D97-AF65-F5344CB8AC3E}">
        <p14:creationId xmlns:p14="http://schemas.microsoft.com/office/powerpoint/2010/main" val="37080347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91DDEC-B496-4C93-AD81-467D16F4982A}"/>
              </a:ext>
            </a:extLst>
          </p:cNvPr>
          <p:cNvSpPr>
            <a:spLocks noGrp="1"/>
          </p:cNvSpPr>
          <p:nvPr>
            <p:ph type="title"/>
          </p:nvPr>
        </p:nvSpPr>
        <p:spPr/>
        <p:txBody>
          <a:bodyPr/>
          <a:lstStyle/>
          <a:p>
            <a:r>
              <a:rPr lang="fr-CA" dirty="0"/>
              <a:t>Conclusion</a:t>
            </a:r>
          </a:p>
        </p:txBody>
      </p:sp>
      <p:sp>
        <p:nvSpPr>
          <p:cNvPr id="3" name="Espace réservé du numéro de diapositive 2">
            <a:extLst>
              <a:ext uri="{FF2B5EF4-FFF2-40B4-BE49-F238E27FC236}">
                <a16:creationId xmlns:a16="http://schemas.microsoft.com/office/drawing/2014/main" id="{260A9748-DD11-4CE6-BADA-CA8E3251AD75}"/>
              </a:ext>
            </a:extLst>
          </p:cNvPr>
          <p:cNvSpPr>
            <a:spLocks noGrp="1"/>
          </p:cNvSpPr>
          <p:nvPr>
            <p:ph type="sldNum" sz="quarter" idx="12"/>
          </p:nvPr>
        </p:nvSpPr>
        <p:spPr/>
        <p:txBody>
          <a:bodyPr/>
          <a:lstStyle/>
          <a:p>
            <a:fld id="{CF4668DC-857F-487D-BFFA-8C0CA5037977}" type="slidenum">
              <a:rPr lang="fr-BE" smtClean="0"/>
              <a:t>68</a:t>
            </a:fld>
            <a:endParaRPr lang="fr-BE"/>
          </a:p>
        </p:txBody>
      </p:sp>
      <p:sp>
        <p:nvSpPr>
          <p:cNvPr id="4" name="Espace réservé du contenu 3">
            <a:extLst>
              <a:ext uri="{FF2B5EF4-FFF2-40B4-BE49-F238E27FC236}">
                <a16:creationId xmlns:a16="http://schemas.microsoft.com/office/drawing/2014/main" id="{5A90A7A5-F4B8-4270-AB55-CA15F707FE05}"/>
              </a:ext>
            </a:extLst>
          </p:cNvPr>
          <p:cNvSpPr>
            <a:spLocks noGrp="1"/>
          </p:cNvSpPr>
          <p:nvPr>
            <p:ph sz="quarter" idx="1"/>
          </p:nvPr>
        </p:nvSpPr>
        <p:spPr>
          <a:xfrm>
            <a:off x="1219200" y="1447800"/>
            <a:ext cx="9341296" cy="4861520"/>
          </a:xfrm>
        </p:spPr>
        <p:txBody>
          <a:bodyPr>
            <a:normAutofit/>
          </a:bodyPr>
          <a:lstStyle/>
          <a:p>
            <a:r>
              <a:rPr lang="fr-CA" dirty="0"/>
              <a:t>Concepts abordés dans ce document: </a:t>
            </a:r>
          </a:p>
          <a:p>
            <a:pPr lvl="1"/>
            <a:endParaRPr lang="fr-CA" dirty="0"/>
          </a:p>
          <a:p>
            <a:pPr lvl="1"/>
            <a:r>
              <a:rPr lang="fr-CA" dirty="0"/>
              <a:t>Mettre des fonctions dans des modules externes </a:t>
            </a:r>
            <a:r>
              <a:rPr lang="fr-CA" dirty="0">
                <a:sym typeface="Wingdings" panose="05000000000000000000" pitchFamily="2" charset="2"/>
              </a:rPr>
              <a:t> Réutilisation dans plusieurs script. </a:t>
            </a:r>
            <a:endParaRPr lang="fr-CA" dirty="0"/>
          </a:p>
          <a:p>
            <a:pPr lvl="1"/>
            <a:r>
              <a:rPr lang="fr-CA" dirty="0"/>
              <a:t>DIRO (</a:t>
            </a:r>
            <a:r>
              <a:rPr lang="fr-CA" i="1" dirty="0"/>
              <a:t>Drop-in Replacement Object</a:t>
            </a:r>
            <a:r>
              <a:rPr lang="fr-CA" dirty="0"/>
              <a:t>)</a:t>
            </a:r>
          </a:p>
          <a:p>
            <a:pPr lvl="1"/>
            <a:r>
              <a:rPr lang="fr-CA" dirty="0"/>
              <a:t>Mesurer le temps d’exécution: Bash, PS, Script</a:t>
            </a:r>
          </a:p>
          <a:p>
            <a:pPr lvl="2"/>
            <a:r>
              <a:rPr lang="fr-CA" dirty="0"/>
              <a:t>Intérêt de la clause </a:t>
            </a:r>
            <a:r>
              <a:rPr lang="fr-CA" dirty="0" err="1">
                <a:solidFill>
                  <a:srgbClr val="00B050"/>
                </a:solidFill>
              </a:rPr>
              <a:t>finally</a:t>
            </a:r>
            <a:r>
              <a:rPr lang="fr-CA" dirty="0"/>
              <a:t> dans le traitement des exceptions.</a:t>
            </a:r>
          </a:p>
          <a:p>
            <a:pPr lvl="1"/>
            <a:r>
              <a:rPr lang="fr-CA" dirty="0"/>
              <a:t>Limiter la durée d’exécution</a:t>
            </a:r>
          </a:p>
          <a:p>
            <a:pPr lvl="1"/>
            <a:r>
              <a:rPr lang="fr-CA" dirty="0"/>
              <a:t>La magie des </a:t>
            </a:r>
            <a:r>
              <a:rPr lang="fr-CA" dirty="0">
                <a:solidFill>
                  <a:srgbClr val="FFC000"/>
                </a:solidFill>
              </a:rPr>
              <a:t>@décorateurs</a:t>
            </a:r>
            <a:r>
              <a:rPr lang="fr-CA" dirty="0"/>
              <a:t> Python</a:t>
            </a:r>
          </a:p>
          <a:p>
            <a:pPr lvl="1"/>
            <a:r>
              <a:rPr lang="fr-CA" dirty="0" err="1"/>
              <a:t>Multi-processus</a:t>
            </a:r>
            <a:r>
              <a:rPr lang="fr-CA" dirty="0"/>
              <a:t>, </a:t>
            </a:r>
            <a:r>
              <a:rPr lang="fr-CA" dirty="0" err="1"/>
              <a:t>kill</a:t>
            </a:r>
            <a:r>
              <a:rPr lang="fr-CA" dirty="0"/>
              <a:t> et interruption clavier</a:t>
            </a:r>
          </a:p>
        </p:txBody>
      </p:sp>
    </p:spTree>
    <p:extLst>
      <p:ext uri="{BB962C8B-B14F-4D97-AF65-F5344CB8AC3E}">
        <p14:creationId xmlns:p14="http://schemas.microsoft.com/office/powerpoint/2010/main" val="3217712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70353C-0F76-4AF0-8A24-F32813DBA106}"/>
              </a:ext>
            </a:extLst>
          </p:cNvPr>
          <p:cNvSpPr>
            <a:spLocks noGrp="1"/>
          </p:cNvSpPr>
          <p:nvPr>
            <p:ph type="title"/>
          </p:nvPr>
        </p:nvSpPr>
        <p:spPr>
          <a:xfrm>
            <a:off x="1219200" y="274638"/>
            <a:ext cx="9989368" cy="778098"/>
          </a:xfrm>
        </p:spPr>
        <p:txBody>
          <a:bodyPr/>
          <a:lstStyle/>
          <a:p>
            <a:pPr algn="ctr"/>
            <a:r>
              <a:rPr lang="fr-CA" dirty="0"/>
              <a:t>Validations 1 + 2</a:t>
            </a:r>
          </a:p>
        </p:txBody>
      </p:sp>
      <p:sp>
        <p:nvSpPr>
          <p:cNvPr id="3" name="Espace réservé du numéro de diapositive 2">
            <a:extLst>
              <a:ext uri="{FF2B5EF4-FFF2-40B4-BE49-F238E27FC236}">
                <a16:creationId xmlns:a16="http://schemas.microsoft.com/office/drawing/2014/main" id="{FF6FB1AC-25E2-473C-8904-ADD08434CB1D}"/>
              </a:ext>
            </a:extLst>
          </p:cNvPr>
          <p:cNvSpPr>
            <a:spLocks noGrp="1"/>
          </p:cNvSpPr>
          <p:nvPr>
            <p:ph type="sldNum" sz="quarter" idx="12"/>
          </p:nvPr>
        </p:nvSpPr>
        <p:spPr/>
        <p:txBody>
          <a:bodyPr/>
          <a:lstStyle/>
          <a:p>
            <a:fld id="{CF4668DC-857F-487D-BFFA-8C0CA5037977}" type="slidenum">
              <a:rPr lang="fr-BE" smtClean="0"/>
              <a:t>69</a:t>
            </a:fld>
            <a:endParaRPr lang="fr-BE"/>
          </a:p>
        </p:txBody>
      </p:sp>
      <mc:AlternateContent xmlns:mc="http://schemas.openxmlformats.org/markup-compatibility/2006" xmlns:pslz="http://schemas.microsoft.com/office/powerpoint/2016/slidezoom">
        <mc:Choice Requires="pslz">
          <p:graphicFrame>
            <p:nvGraphicFramePr>
              <p:cNvPr id="9" name="Zoom de diapositive 8">
                <a:extLst>
                  <a:ext uri="{FF2B5EF4-FFF2-40B4-BE49-F238E27FC236}">
                    <a16:creationId xmlns:a16="http://schemas.microsoft.com/office/drawing/2014/main" id="{F9E96789-71F1-44EC-A2ED-4CE2FAB989AE}"/>
                  </a:ext>
                </a:extLst>
              </p:cNvPr>
              <p:cNvGraphicFramePr>
                <a:graphicFrameLocks noChangeAspect="1"/>
              </p:cNvGraphicFramePr>
              <p:nvPr>
                <p:extLst>
                  <p:ext uri="{D42A27DB-BD31-4B8C-83A1-F6EECF244321}">
                    <p14:modId xmlns:p14="http://schemas.microsoft.com/office/powerpoint/2010/main" val="3899235424"/>
                  </p:ext>
                </p:extLst>
              </p:nvPr>
            </p:nvGraphicFramePr>
            <p:xfrm>
              <a:off x="5849100" y="3032956"/>
              <a:ext cx="6016668" cy="3384376"/>
            </p:xfrm>
            <a:graphic>
              <a:graphicData uri="http://schemas.microsoft.com/office/powerpoint/2016/slidezoom">
                <pslz:sldZm>
                  <pslz:sldZmObj sldId="802" cId="2962220427">
                    <pslz:zmPr id="{E8FD7010-2218-4FFF-A57A-E34DDAF7112E}" returnToParent="0" transitionDur="1000">
                      <p166:blipFill xmlns:p166="http://schemas.microsoft.com/office/powerpoint/2016/6/main">
                        <a:blip r:embed="rId2"/>
                        <a:stretch>
                          <a:fillRect/>
                        </a:stretch>
                      </p166:blipFill>
                      <p166:spPr xmlns:p166="http://schemas.microsoft.com/office/powerpoint/2016/6/main">
                        <a:xfrm>
                          <a:off x="0" y="0"/>
                          <a:ext cx="6016668" cy="3384376"/>
                        </a:xfrm>
                        <a:prstGeom prst="rect">
                          <a:avLst/>
                        </a:prstGeom>
                        <a:ln w="3175">
                          <a:solidFill>
                            <a:prstClr val="ltGray"/>
                          </a:solidFill>
                        </a:ln>
                      </p166:spPr>
                    </pslz:zmPr>
                  </pslz:sldZmObj>
                </pslz:sldZm>
              </a:graphicData>
            </a:graphic>
          </p:graphicFrame>
        </mc:Choice>
        <mc:Fallback xmlns="">
          <p:pic>
            <p:nvPicPr>
              <p:cNvPr id="9" name="Zoom de diapositive 8">
                <a:hlinkClick r:id="rId3" action="ppaction://hlinksldjump"/>
                <a:extLst>
                  <a:ext uri="{FF2B5EF4-FFF2-40B4-BE49-F238E27FC236}">
                    <a16:creationId xmlns:a16="http://schemas.microsoft.com/office/drawing/2014/main" id="{F9E96789-71F1-44EC-A2ED-4CE2FAB989AE}"/>
                  </a:ext>
                </a:extLst>
              </p:cNvPr>
              <p:cNvPicPr>
                <a:picLocks noGrp="1" noRot="1" noChangeAspect="1" noMove="1" noResize="1" noEditPoints="1" noAdjustHandles="1" noChangeArrowheads="1" noChangeShapeType="1"/>
              </p:cNvPicPr>
              <p:nvPr/>
            </p:nvPicPr>
            <p:blipFill>
              <a:blip r:embed="rId4"/>
              <a:stretch>
                <a:fillRect/>
              </a:stretch>
            </p:blipFill>
            <p:spPr>
              <a:xfrm>
                <a:off x="5849100" y="3032956"/>
                <a:ext cx="6016668" cy="3384376"/>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6" name="Zoom de diapositive 5">
                <a:extLst>
                  <a:ext uri="{FF2B5EF4-FFF2-40B4-BE49-F238E27FC236}">
                    <a16:creationId xmlns:a16="http://schemas.microsoft.com/office/drawing/2014/main" id="{E6F592B4-D761-4E7F-ADB2-91BC080C169F}"/>
                  </a:ext>
                </a:extLst>
              </p:cNvPr>
              <p:cNvGraphicFramePr>
                <a:graphicFrameLocks noChangeAspect="1"/>
              </p:cNvGraphicFramePr>
              <p:nvPr>
                <p:extLst>
                  <p:ext uri="{D42A27DB-BD31-4B8C-83A1-F6EECF244321}">
                    <p14:modId xmlns:p14="http://schemas.microsoft.com/office/powerpoint/2010/main" val="2004891635"/>
                  </p:ext>
                </p:extLst>
              </p:nvPr>
            </p:nvGraphicFramePr>
            <p:xfrm>
              <a:off x="325379" y="1268760"/>
              <a:ext cx="5760640" cy="3240360"/>
            </p:xfrm>
            <a:graphic>
              <a:graphicData uri="http://schemas.microsoft.com/office/powerpoint/2016/slidezoom">
                <pslz:sldZm>
                  <pslz:sldZmObj sldId="796" cId="3318874482">
                    <pslz:zmPr id="{834FA90A-BB3D-4163-A8E8-DE260E10BAFC}" returnToParent="0" transitionDur="1000">
                      <p166:blipFill xmlns:p166="http://schemas.microsoft.com/office/powerpoint/2016/6/main">
                        <a:blip r:embed="rId5"/>
                        <a:stretch>
                          <a:fillRect/>
                        </a:stretch>
                      </p166:blipFill>
                      <p166:spPr xmlns:p166="http://schemas.microsoft.com/office/powerpoint/2016/6/main">
                        <a:xfrm>
                          <a:off x="0" y="0"/>
                          <a:ext cx="5760640" cy="3240360"/>
                        </a:xfrm>
                        <a:prstGeom prst="rect">
                          <a:avLst/>
                        </a:prstGeom>
                        <a:ln w="3175">
                          <a:solidFill>
                            <a:prstClr val="ltGray"/>
                          </a:solidFill>
                        </a:ln>
                      </p166:spPr>
                    </pslz:zmPr>
                  </pslz:sldZmObj>
                </pslz:sldZm>
              </a:graphicData>
            </a:graphic>
          </p:graphicFrame>
        </mc:Choice>
        <mc:Fallback xmlns="">
          <p:pic>
            <p:nvPicPr>
              <p:cNvPr id="6" name="Zoom de diapositive 5">
                <a:hlinkClick r:id="rId6" action="ppaction://hlinksldjump"/>
                <a:extLst>
                  <a:ext uri="{FF2B5EF4-FFF2-40B4-BE49-F238E27FC236}">
                    <a16:creationId xmlns:a16="http://schemas.microsoft.com/office/drawing/2014/main" id="{E6F592B4-D761-4E7F-ADB2-91BC080C169F}"/>
                  </a:ext>
                </a:extLst>
              </p:cNvPr>
              <p:cNvPicPr>
                <a:picLocks noGrp="1" noRot="1" noChangeAspect="1" noMove="1" noResize="1" noEditPoints="1" noAdjustHandles="1" noChangeArrowheads="1" noChangeShapeType="1"/>
              </p:cNvPicPr>
              <p:nvPr/>
            </p:nvPicPr>
            <p:blipFill>
              <a:blip r:embed="rId7"/>
              <a:stretch>
                <a:fillRect/>
              </a:stretch>
            </p:blipFill>
            <p:spPr>
              <a:xfrm>
                <a:off x="325379" y="1268760"/>
                <a:ext cx="5760640" cy="3240360"/>
              </a:xfrm>
              <a:prstGeom prst="rect">
                <a:avLst/>
              </a:prstGeom>
              <a:ln w="3175">
                <a:solidFill>
                  <a:prstClr val="ltGray"/>
                </a:solidFill>
              </a:ln>
            </p:spPr>
          </p:pic>
        </mc:Fallback>
      </mc:AlternateContent>
      <mc:AlternateContent xmlns:mc="http://schemas.openxmlformats.org/markup-compatibility/2006" xmlns:a14="http://schemas.microsoft.com/office/drawing/2010/main">
        <mc:Choice Requires="a14">
          <p:sp>
            <p:nvSpPr>
              <p:cNvPr id="14" name="ZoneTexte 13">
                <a:extLst>
                  <a:ext uri="{FF2B5EF4-FFF2-40B4-BE49-F238E27FC236}">
                    <a16:creationId xmlns:a16="http://schemas.microsoft.com/office/drawing/2014/main" id="{22434FA5-9461-4875-86C2-101F7A233C41}"/>
                  </a:ext>
                </a:extLst>
              </p:cNvPr>
              <p:cNvSpPr txBox="1"/>
              <p:nvPr/>
            </p:nvSpPr>
            <p:spPr>
              <a:xfrm>
                <a:off x="7869264" y="1557924"/>
                <a:ext cx="1529521"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1+1=2</m:t>
                      </m:r>
                      <m:r>
                        <a:rPr lang="fr-CA" b="0" i="1" smtClean="0">
                          <a:latin typeface="Cambria Math" panose="02040503050406030204" pitchFamily="18" charset="0"/>
                        </a:rPr>
                        <m:t>𝑝𝑡𝑠</m:t>
                      </m:r>
                    </m:oMath>
                  </m:oMathPara>
                </a14:m>
                <a:endParaRPr lang="fr-CA" dirty="0"/>
              </a:p>
            </p:txBody>
          </p:sp>
        </mc:Choice>
        <mc:Fallback xmlns="">
          <p:sp>
            <p:nvSpPr>
              <p:cNvPr id="14" name="ZoneTexte 13">
                <a:extLst>
                  <a:ext uri="{FF2B5EF4-FFF2-40B4-BE49-F238E27FC236}">
                    <a16:creationId xmlns:a16="http://schemas.microsoft.com/office/drawing/2014/main" id="{22434FA5-9461-4875-86C2-101F7A233C41}"/>
                  </a:ext>
                </a:extLst>
              </p:cNvPr>
              <p:cNvSpPr txBox="1">
                <a:spLocks noRot="1" noChangeAspect="1" noMove="1" noResize="1" noEditPoints="1" noAdjustHandles="1" noChangeArrowheads="1" noChangeShapeType="1" noTextEdit="1"/>
              </p:cNvSpPr>
              <p:nvPr/>
            </p:nvSpPr>
            <p:spPr>
              <a:xfrm>
                <a:off x="7869264" y="1557924"/>
                <a:ext cx="1529521" cy="369332"/>
              </a:xfrm>
              <a:prstGeom prst="rect">
                <a:avLst/>
              </a:prstGeom>
              <a:blipFill>
                <a:blip r:embed="rId8"/>
                <a:stretch>
                  <a:fillRect b="-8065"/>
                </a:stretch>
              </a:blipFill>
            </p:spPr>
            <p:txBody>
              <a:bodyPr/>
              <a:lstStyle/>
              <a:p>
                <a:r>
                  <a:rPr lang="fr-CA">
                    <a:noFill/>
                  </a:rPr>
                  <a:t> </a:t>
                </a:r>
              </a:p>
            </p:txBody>
          </p:sp>
        </mc:Fallback>
      </mc:AlternateContent>
    </p:spTree>
    <p:extLst>
      <p:ext uri="{BB962C8B-B14F-4D97-AF65-F5344CB8AC3E}">
        <p14:creationId xmlns:p14="http://schemas.microsoft.com/office/powerpoint/2010/main" val="2172658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35AB15-BF5B-4C56-8B05-5BC8708D7656}"/>
              </a:ext>
            </a:extLst>
          </p:cNvPr>
          <p:cNvSpPr>
            <a:spLocks noGrp="1"/>
          </p:cNvSpPr>
          <p:nvPr>
            <p:ph type="title"/>
          </p:nvPr>
        </p:nvSpPr>
        <p:spPr>
          <a:xfrm>
            <a:off x="1219200" y="274638"/>
            <a:ext cx="9485312" cy="1143000"/>
          </a:xfrm>
        </p:spPr>
        <p:txBody>
          <a:bodyPr anchor="ctr"/>
          <a:lstStyle/>
          <a:p>
            <a:pPr algn="ctr"/>
            <a:r>
              <a:rPr lang="fr-CA" dirty="0"/>
              <a:t>Plan</a:t>
            </a:r>
          </a:p>
        </p:txBody>
      </p:sp>
      <p:sp>
        <p:nvSpPr>
          <p:cNvPr id="3" name="Espace réservé du numéro de diapositive 2">
            <a:extLst>
              <a:ext uri="{FF2B5EF4-FFF2-40B4-BE49-F238E27FC236}">
                <a16:creationId xmlns:a16="http://schemas.microsoft.com/office/drawing/2014/main" id="{3167D62A-CC92-49BD-9784-AA9B01401738}"/>
              </a:ext>
            </a:extLst>
          </p:cNvPr>
          <p:cNvSpPr>
            <a:spLocks noGrp="1"/>
          </p:cNvSpPr>
          <p:nvPr>
            <p:ph type="sldNum" sz="quarter" idx="12"/>
          </p:nvPr>
        </p:nvSpPr>
        <p:spPr/>
        <p:txBody>
          <a:bodyPr/>
          <a:lstStyle/>
          <a:p>
            <a:fld id="{CF4668DC-857F-487D-BFFA-8C0CA5037977}" type="slidenum">
              <a:rPr lang="fr-BE" smtClean="0"/>
              <a:t>7</a:t>
            </a:fld>
            <a:endParaRPr lang="fr-BE"/>
          </a:p>
        </p:txBody>
      </p:sp>
      <mc:AlternateContent xmlns:mc="http://schemas.openxmlformats.org/markup-compatibility/2006" xmlns:psez="http://schemas.microsoft.com/office/powerpoint/2016/sectionzoom">
        <mc:Choice Requires="psez">
          <p:graphicFrame>
            <p:nvGraphicFramePr>
              <p:cNvPr id="14" name="Zoom de section 13">
                <a:extLst>
                  <a:ext uri="{FF2B5EF4-FFF2-40B4-BE49-F238E27FC236}">
                    <a16:creationId xmlns:a16="http://schemas.microsoft.com/office/drawing/2014/main" id="{730122D1-0BF9-4BA1-8B5C-B9A83A545FE9}"/>
                  </a:ext>
                </a:extLst>
              </p:cNvPr>
              <p:cNvGraphicFramePr>
                <a:graphicFrameLocks noChangeAspect="1"/>
              </p:cNvGraphicFramePr>
              <p:nvPr>
                <p:extLst>
                  <p:ext uri="{D42A27DB-BD31-4B8C-83A1-F6EECF244321}">
                    <p14:modId xmlns:p14="http://schemas.microsoft.com/office/powerpoint/2010/main" val="3654591473"/>
                  </p:ext>
                </p:extLst>
              </p:nvPr>
            </p:nvGraphicFramePr>
            <p:xfrm>
              <a:off x="8112224" y="1413075"/>
              <a:ext cx="3672408" cy="2065729"/>
            </p:xfrm>
            <a:graphic>
              <a:graphicData uri="http://schemas.microsoft.com/office/powerpoint/2016/sectionzoom">
                <psez:sectionZm>
                  <psez:sectionZmObj sectionId="{70A4C2AB-98FD-41A0-9C6A-A489011BCD6B}">
                    <psez:zmPr id="{DA4603D0-7828-4027-A692-92C5A8EF2FE7}" transitionDur="1000">
                      <p166:blipFill xmlns:p166="http://schemas.microsoft.com/office/powerpoint/2016/6/main">
                        <a:blip r:embed="rId2"/>
                        <a:stretch>
                          <a:fillRect/>
                        </a:stretch>
                      </p166:blipFill>
                      <p166:spPr xmlns:p166="http://schemas.microsoft.com/office/powerpoint/2016/6/main">
                        <a:xfrm>
                          <a:off x="0" y="0"/>
                          <a:ext cx="3672408" cy="2065729"/>
                        </a:xfrm>
                        <a:prstGeom prst="rect">
                          <a:avLst/>
                        </a:prstGeom>
                        <a:ln w="3175">
                          <a:solidFill>
                            <a:prstClr val="ltGray"/>
                          </a:solidFill>
                        </a:ln>
                      </p166:spPr>
                    </psez:zmPr>
                  </psez:sectionZmObj>
                </psez:sectionZm>
              </a:graphicData>
            </a:graphic>
          </p:graphicFrame>
        </mc:Choice>
        <mc:Fallback xmlns="">
          <p:pic>
            <p:nvPicPr>
              <p:cNvPr id="14" name="Zoom de section 13">
                <a:hlinkClick r:id="rId3" action="ppaction://hlinksldjump"/>
                <a:extLst>
                  <a:ext uri="{FF2B5EF4-FFF2-40B4-BE49-F238E27FC236}">
                    <a16:creationId xmlns:a16="http://schemas.microsoft.com/office/drawing/2014/main" id="{730122D1-0BF9-4BA1-8B5C-B9A83A545FE9}"/>
                  </a:ext>
                </a:extLst>
              </p:cNvPr>
              <p:cNvPicPr>
                <a:picLocks noGrp="1" noRot="1" noChangeAspect="1" noMove="1" noResize="1" noEditPoints="1" noAdjustHandles="1" noChangeArrowheads="1" noChangeShapeType="1"/>
              </p:cNvPicPr>
              <p:nvPr/>
            </p:nvPicPr>
            <p:blipFill>
              <a:blip r:embed="rId4"/>
              <a:stretch>
                <a:fillRect/>
              </a:stretch>
            </p:blipFill>
            <p:spPr>
              <a:xfrm>
                <a:off x="8112224" y="1413075"/>
                <a:ext cx="3672408" cy="2065729"/>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30" name="Zoom de section 29">
                <a:extLst>
                  <a:ext uri="{FF2B5EF4-FFF2-40B4-BE49-F238E27FC236}">
                    <a16:creationId xmlns:a16="http://schemas.microsoft.com/office/drawing/2014/main" id="{304F1695-64FF-4CF4-B7F6-ABDF3751F653}"/>
                  </a:ext>
                </a:extLst>
              </p:cNvPr>
              <p:cNvGraphicFramePr>
                <a:graphicFrameLocks noChangeAspect="1"/>
              </p:cNvGraphicFramePr>
              <p:nvPr>
                <p:extLst>
                  <p:ext uri="{D42A27DB-BD31-4B8C-83A1-F6EECF244321}">
                    <p14:modId xmlns:p14="http://schemas.microsoft.com/office/powerpoint/2010/main" val="2234261973"/>
                  </p:ext>
                </p:extLst>
              </p:nvPr>
            </p:nvGraphicFramePr>
            <p:xfrm>
              <a:off x="8112224" y="3645024"/>
              <a:ext cx="3665891" cy="2062063"/>
            </p:xfrm>
            <a:graphic>
              <a:graphicData uri="http://schemas.microsoft.com/office/powerpoint/2016/sectionzoom">
                <psez:sectionZm>
                  <psez:sectionZmObj sectionId="{CCF8C0AA-604D-40FE-8CBE-13E5BAA094E8}">
                    <psez:zmPr id="{C100A63D-93C2-4149-8F1D-458C99EEB0BF}" transitionDur="1000">
                      <p166:blipFill xmlns:p166="http://schemas.microsoft.com/office/powerpoint/2016/6/main">
                        <a:blip r:embed="rId5"/>
                        <a:stretch>
                          <a:fillRect/>
                        </a:stretch>
                      </p166:blipFill>
                      <p166:spPr xmlns:p166="http://schemas.microsoft.com/office/powerpoint/2016/6/main">
                        <a:xfrm>
                          <a:off x="0" y="0"/>
                          <a:ext cx="3665891" cy="2062063"/>
                        </a:xfrm>
                        <a:prstGeom prst="rect">
                          <a:avLst/>
                        </a:prstGeom>
                        <a:ln w="3175">
                          <a:solidFill>
                            <a:prstClr val="ltGray"/>
                          </a:solidFill>
                        </a:ln>
                      </p166:spPr>
                    </psez:zmPr>
                  </psez:sectionZmObj>
                </psez:sectionZm>
              </a:graphicData>
            </a:graphic>
          </p:graphicFrame>
        </mc:Choice>
        <mc:Fallback xmlns="">
          <p:pic>
            <p:nvPicPr>
              <p:cNvPr id="30" name="Zoom de section 29">
                <a:hlinkClick r:id="rId6" action="ppaction://hlinksldjump"/>
                <a:extLst>
                  <a:ext uri="{FF2B5EF4-FFF2-40B4-BE49-F238E27FC236}">
                    <a16:creationId xmlns:a16="http://schemas.microsoft.com/office/drawing/2014/main" id="{304F1695-64FF-4CF4-B7F6-ABDF3751F653}"/>
                  </a:ext>
                </a:extLst>
              </p:cNvPr>
              <p:cNvPicPr>
                <a:picLocks noGrp="1" noRot="1" noChangeAspect="1" noMove="1" noResize="1" noEditPoints="1" noAdjustHandles="1" noChangeArrowheads="1" noChangeShapeType="1"/>
              </p:cNvPicPr>
              <p:nvPr/>
            </p:nvPicPr>
            <p:blipFill>
              <a:blip r:embed="rId7"/>
              <a:stretch>
                <a:fillRect/>
              </a:stretch>
            </p:blipFill>
            <p:spPr>
              <a:xfrm>
                <a:off x="8112224" y="3645024"/>
                <a:ext cx="3665891" cy="2062063"/>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6" name="Zoom de section 5">
                <a:extLst>
                  <a:ext uri="{FF2B5EF4-FFF2-40B4-BE49-F238E27FC236}">
                    <a16:creationId xmlns:a16="http://schemas.microsoft.com/office/drawing/2014/main" id="{507EEFEB-E77B-4003-B1CB-CAF7AACEDDE4}"/>
                  </a:ext>
                </a:extLst>
              </p:cNvPr>
              <p:cNvGraphicFramePr>
                <a:graphicFrameLocks noChangeAspect="1"/>
              </p:cNvGraphicFramePr>
              <p:nvPr>
                <p:extLst>
                  <p:ext uri="{D42A27DB-BD31-4B8C-83A1-F6EECF244321}">
                    <p14:modId xmlns:p14="http://schemas.microsoft.com/office/powerpoint/2010/main" val="4091411564"/>
                  </p:ext>
                </p:extLst>
              </p:nvPr>
            </p:nvGraphicFramePr>
            <p:xfrm>
              <a:off x="479376" y="1413074"/>
              <a:ext cx="3665890" cy="2062063"/>
            </p:xfrm>
            <a:graphic>
              <a:graphicData uri="http://schemas.microsoft.com/office/powerpoint/2016/sectionzoom">
                <psez:sectionZm>
                  <psez:sectionZmObj sectionId="{1EB7804B-5A3D-4F1A-9B85-2D71441CC4FF}">
                    <psez:zmPr id="{EB1FF57F-E8A0-42E7-86E9-B3797A706149}" transitionDur="1000">
                      <p166:blipFill xmlns:p166="http://schemas.microsoft.com/office/powerpoint/2016/6/main">
                        <a:blip r:embed="rId8"/>
                        <a:stretch>
                          <a:fillRect/>
                        </a:stretch>
                      </p166:blipFill>
                      <p166:spPr xmlns:p166="http://schemas.microsoft.com/office/powerpoint/2016/6/main">
                        <a:xfrm>
                          <a:off x="0" y="0"/>
                          <a:ext cx="3665890" cy="2062063"/>
                        </a:xfrm>
                        <a:prstGeom prst="rect">
                          <a:avLst/>
                        </a:prstGeom>
                        <a:ln w="3175">
                          <a:solidFill>
                            <a:prstClr val="ltGray"/>
                          </a:solidFill>
                        </a:ln>
                      </p166:spPr>
                    </psez:zmPr>
                  </psez:sectionZmObj>
                </psez:sectionZm>
              </a:graphicData>
            </a:graphic>
          </p:graphicFrame>
        </mc:Choice>
        <mc:Fallback xmlns="">
          <p:pic>
            <p:nvPicPr>
              <p:cNvPr id="6" name="Zoom de section 5">
                <a:hlinkClick r:id="rId9" action="ppaction://hlinksldjump"/>
                <a:extLst>
                  <a:ext uri="{FF2B5EF4-FFF2-40B4-BE49-F238E27FC236}">
                    <a16:creationId xmlns:a16="http://schemas.microsoft.com/office/drawing/2014/main" id="{507EEFEB-E77B-4003-B1CB-CAF7AACEDDE4}"/>
                  </a:ext>
                </a:extLst>
              </p:cNvPr>
              <p:cNvPicPr>
                <a:picLocks noGrp="1" noRot="1" noChangeAspect="1" noMove="1" noResize="1" noEditPoints="1" noAdjustHandles="1" noChangeArrowheads="1" noChangeShapeType="1"/>
              </p:cNvPicPr>
              <p:nvPr/>
            </p:nvPicPr>
            <p:blipFill>
              <a:blip r:embed="rId10"/>
              <a:stretch>
                <a:fillRect/>
              </a:stretch>
            </p:blipFill>
            <p:spPr>
              <a:xfrm>
                <a:off x="479376" y="1413074"/>
                <a:ext cx="3665890" cy="2062063"/>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8" name="Zoom de section 7">
                <a:extLst>
                  <a:ext uri="{FF2B5EF4-FFF2-40B4-BE49-F238E27FC236}">
                    <a16:creationId xmlns:a16="http://schemas.microsoft.com/office/drawing/2014/main" id="{D4ED0A3A-8344-4EB5-B1E3-05A6B75AA088}"/>
                  </a:ext>
                </a:extLst>
              </p:cNvPr>
              <p:cNvGraphicFramePr>
                <a:graphicFrameLocks noChangeAspect="1"/>
              </p:cNvGraphicFramePr>
              <p:nvPr>
                <p:extLst>
                  <p:ext uri="{D42A27DB-BD31-4B8C-83A1-F6EECF244321}">
                    <p14:modId xmlns:p14="http://schemas.microsoft.com/office/powerpoint/2010/main" val="117668281"/>
                  </p:ext>
                </p:extLst>
              </p:nvPr>
            </p:nvGraphicFramePr>
            <p:xfrm>
              <a:off x="4295800" y="1413074"/>
              <a:ext cx="3665890" cy="2062063"/>
            </p:xfrm>
            <a:graphic>
              <a:graphicData uri="http://schemas.microsoft.com/office/powerpoint/2016/sectionzoom">
                <psez:sectionZm>
                  <psez:sectionZmObj sectionId="{8B260F02-877E-445C-9040-9A1916F50CB9}">
                    <psez:zmPr id="{D8CAF6FC-FFC1-49D2-9ADE-809F673AD03D}" transitionDur="1000">
                      <p166:blipFill xmlns:p166="http://schemas.microsoft.com/office/powerpoint/2016/6/main">
                        <a:blip r:embed="rId11"/>
                        <a:stretch>
                          <a:fillRect/>
                        </a:stretch>
                      </p166:blipFill>
                      <p166:spPr xmlns:p166="http://schemas.microsoft.com/office/powerpoint/2016/6/main">
                        <a:xfrm>
                          <a:off x="0" y="0"/>
                          <a:ext cx="3665890" cy="2062063"/>
                        </a:xfrm>
                        <a:prstGeom prst="rect">
                          <a:avLst/>
                        </a:prstGeom>
                        <a:ln w="3175">
                          <a:solidFill>
                            <a:prstClr val="ltGray"/>
                          </a:solidFill>
                        </a:ln>
                      </p166:spPr>
                    </psez:zmPr>
                  </psez:sectionZmObj>
                </psez:sectionZm>
              </a:graphicData>
            </a:graphic>
          </p:graphicFrame>
        </mc:Choice>
        <mc:Fallback xmlns="">
          <p:pic>
            <p:nvPicPr>
              <p:cNvPr id="8" name="Zoom de section 7">
                <a:hlinkClick r:id="rId12" action="ppaction://hlinksldjump"/>
                <a:extLst>
                  <a:ext uri="{FF2B5EF4-FFF2-40B4-BE49-F238E27FC236}">
                    <a16:creationId xmlns:a16="http://schemas.microsoft.com/office/drawing/2014/main" id="{D4ED0A3A-8344-4EB5-B1E3-05A6B75AA088}"/>
                  </a:ext>
                </a:extLst>
              </p:cNvPr>
              <p:cNvPicPr>
                <a:picLocks noGrp="1" noRot="1" noChangeAspect="1" noMove="1" noResize="1" noEditPoints="1" noAdjustHandles="1" noChangeArrowheads="1" noChangeShapeType="1"/>
              </p:cNvPicPr>
              <p:nvPr/>
            </p:nvPicPr>
            <p:blipFill>
              <a:blip r:embed="rId13"/>
              <a:stretch>
                <a:fillRect/>
              </a:stretch>
            </p:blipFill>
            <p:spPr>
              <a:xfrm>
                <a:off x="4295800" y="1413074"/>
                <a:ext cx="3665890" cy="2062063"/>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5" name="Zoom de section 4">
                <a:extLst>
                  <a:ext uri="{FF2B5EF4-FFF2-40B4-BE49-F238E27FC236}">
                    <a16:creationId xmlns:a16="http://schemas.microsoft.com/office/drawing/2014/main" id="{6B2922AD-9A89-4CA8-93BF-92D8BDD08F09}"/>
                  </a:ext>
                </a:extLst>
              </p:cNvPr>
              <p:cNvGraphicFramePr>
                <a:graphicFrameLocks noChangeAspect="1"/>
              </p:cNvGraphicFramePr>
              <p:nvPr>
                <p:extLst>
                  <p:ext uri="{D42A27DB-BD31-4B8C-83A1-F6EECF244321}">
                    <p14:modId xmlns:p14="http://schemas.microsoft.com/office/powerpoint/2010/main" val="1049899946"/>
                  </p:ext>
                </p:extLst>
              </p:nvPr>
            </p:nvGraphicFramePr>
            <p:xfrm>
              <a:off x="4295800" y="3645024"/>
              <a:ext cx="3665888" cy="2062062"/>
            </p:xfrm>
            <a:graphic>
              <a:graphicData uri="http://schemas.microsoft.com/office/powerpoint/2016/sectionzoom">
                <psez:sectionZm>
                  <psez:sectionZmObj sectionId="{A26A387B-1A8C-4BA1-9B89-BEC318FFFF4E}">
                    <psez:zmPr id="{7A846E0F-E695-45BE-BF17-9677ACAC88AF}" transitionDur="1000">
                      <p166:blipFill xmlns:p166="http://schemas.microsoft.com/office/powerpoint/2016/6/main">
                        <a:blip r:embed="rId14"/>
                        <a:stretch>
                          <a:fillRect/>
                        </a:stretch>
                      </p166:blipFill>
                      <p166:spPr xmlns:p166="http://schemas.microsoft.com/office/powerpoint/2016/6/main">
                        <a:xfrm>
                          <a:off x="0" y="0"/>
                          <a:ext cx="3665888" cy="2062062"/>
                        </a:xfrm>
                        <a:prstGeom prst="rect">
                          <a:avLst/>
                        </a:prstGeom>
                        <a:ln w="3175">
                          <a:solidFill>
                            <a:prstClr val="ltGray"/>
                          </a:solidFill>
                        </a:ln>
                      </p166:spPr>
                    </psez:zmPr>
                  </psez:sectionZmObj>
                </psez:sectionZm>
              </a:graphicData>
            </a:graphic>
          </p:graphicFrame>
        </mc:Choice>
        <mc:Fallback xmlns="">
          <p:pic>
            <p:nvPicPr>
              <p:cNvPr id="5" name="Zoom de section 4">
                <a:hlinkClick r:id="rId15" action="ppaction://hlinksldjump"/>
                <a:extLst>
                  <a:ext uri="{FF2B5EF4-FFF2-40B4-BE49-F238E27FC236}">
                    <a16:creationId xmlns:a16="http://schemas.microsoft.com/office/drawing/2014/main" id="{6B2922AD-9A89-4CA8-93BF-92D8BDD08F09}"/>
                  </a:ext>
                </a:extLst>
              </p:cNvPr>
              <p:cNvPicPr>
                <a:picLocks noGrp="1" noRot="1" noChangeAspect="1" noMove="1" noResize="1" noEditPoints="1" noAdjustHandles="1" noChangeArrowheads="1" noChangeShapeType="1"/>
              </p:cNvPicPr>
              <p:nvPr/>
            </p:nvPicPr>
            <p:blipFill>
              <a:blip r:embed="rId16"/>
              <a:stretch>
                <a:fillRect/>
              </a:stretch>
            </p:blipFill>
            <p:spPr>
              <a:xfrm>
                <a:off x="4295800" y="3645024"/>
                <a:ext cx="3665888" cy="2062062"/>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9" name="Zoom de section 8">
                <a:extLst>
                  <a:ext uri="{FF2B5EF4-FFF2-40B4-BE49-F238E27FC236}">
                    <a16:creationId xmlns:a16="http://schemas.microsoft.com/office/drawing/2014/main" id="{9E954FA6-832E-4DCB-A505-6492EA8D64DF}"/>
                  </a:ext>
                </a:extLst>
              </p:cNvPr>
              <p:cNvGraphicFramePr>
                <a:graphicFrameLocks noChangeAspect="1"/>
              </p:cNvGraphicFramePr>
              <p:nvPr>
                <p:extLst>
                  <p:ext uri="{D42A27DB-BD31-4B8C-83A1-F6EECF244321}">
                    <p14:modId xmlns:p14="http://schemas.microsoft.com/office/powerpoint/2010/main" val="2312224444"/>
                  </p:ext>
                </p:extLst>
              </p:nvPr>
            </p:nvGraphicFramePr>
            <p:xfrm>
              <a:off x="479376" y="3645024"/>
              <a:ext cx="3665888" cy="2062062"/>
            </p:xfrm>
            <a:graphic>
              <a:graphicData uri="http://schemas.microsoft.com/office/powerpoint/2016/sectionzoom">
                <psez:sectionZm>
                  <psez:sectionZmObj sectionId="{515DDAEC-E34F-4910-9141-90F6C8954881}">
                    <psez:zmPr id="{E1AE6A08-5265-4930-9478-56A1864F1798}" transitionDur="1000">
                      <p166:blipFill xmlns:p166="http://schemas.microsoft.com/office/powerpoint/2016/6/main">
                        <a:blip r:embed="rId17"/>
                        <a:stretch>
                          <a:fillRect/>
                        </a:stretch>
                      </p166:blipFill>
                      <p166:spPr xmlns:p166="http://schemas.microsoft.com/office/powerpoint/2016/6/main">
                        <a:xfrm>
                          <a:off x="0" y="0"/>
                          <a:ext cx="3665888" cy="2062062"/>
                        </a:xfrm>
                        <a:prstGeom prst="rect">
                          <a:avLst/>
                        </a:prstGeom>
                        <a:ln w="3175">
                          <a:solidFill>
                            <a:prstClr val="ltGray"/>
                          </a:solidFill>
                        </a:ln>
                      </p166:spPr>
                    </psez:zmPr>
                  </psez:sectionZmObj>
                </psez:sectionZm>
              </a:graphicData>
            </a:graphic>
          </p:graphicFrame>
        </mc:Choice>
        <mc:Fallback xmlns="">
          <p:pic>
            <p:nvPicPr>
              <p:cNvPr id="9" name="Zoom de section 8">
                <a:hlinkClick r:id="rId18" action="ppaction://hlinksldjump"/>
                <a:extLst>
                  <a:ext uri="{FF2B5EF4-FFF2-40B4-BE49-F238E27FC236}">
                    <a16:creationId xmlns:a16="http://schemas.microsoft.com/office/drawing/2014/main" id="{9E954FA6-832E-4DCB-A505-6492EA8D64DF}"/>
                  </a:ext>
                </a:extLst>
              </p:cNvPr>
              <p:cNvPicPr>
                <a:picLocks noGrp="1" noRot="1" noChangeAspect="1" noMove="1" noResize="1" noEditPoints="1" noAdjustHandles="1" noChangeArrowheads="1" noChangeShapeType="1"/>
              </p:cNvPicPr>
              <p:nvPr/>
            </p:nvPicPr>
            <p:blipFill>
              <a:blip r:embed="rId19"/>
              <a:stretch>
                <a:fillRect/>
              </a:stretch>
            </p:blipFill>
            <p:spPr>
              <a:xfrm>
                <a:off x="479376" y="3645024"/>
                <a:ext cx="3665888" cy="2062062"/>
              </a:xfrm>
              <a:prstGeom prst="rect">
                <a:avLst/>
              </a:prstGeom>
              <a:ln w="3175">
                <a:solidFill>
                  <a:prstClr val="ltGray"/>
                </a:solidFill>
              </a:ln>
            </p:spPr>
          </p:pic>
        </mc:Fallback>
      </mc:AlternateContent>
    </p:spTree>
    <p:extLst>
      <p:ext uri="{BB962C8B-B14F-4D97-AF65-F5344CB8AC3E}">
        <p14:creationId xmlns:p14="http://schemas.microsoft.com/office/powerpoint/2010/main" val="28570225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70353C-0F76-4AF0-8A24-F32813DBA106}"/>
              </a:ext>
            </a:extLst>
          </p:cNvPr>
          <p:cNvSpPr>
            <a:spLocks noGrp="1"/>
          </p:cNvSpPr>
          <p:nvPr>
            <p:ph type="title"/>
          </p:nvPr>
        </p:nvSpPr>
        <p:spPr>
          <a:xfrm rot="16200000">
            <a:off x="-1723863" y="2679911"/>
            <a:ext cx="5040559" cy="778098"/>
          </a:xfrm>
        </p:spPr>
        <p:txBody>
          <a:bodyPr>
            <a:normAutofit/>
          </a:bodyPr>
          <a:lstStyle/>
          <a:p>
            <a:pPr algn="ctr"/>
            <a:r>
              <a:rPr lang="fr-CA" dirty="0"/>
              <a:t>Validations 3</a:t>
            </a:r>
          </a:p>
        </p:txBody>
      </p:sp>
      <p:sp>
        <p:nvSpPr>
          <p:cNvPr id="3" name="Espace réservé du numéro de diapositive 2">
            <a:extLst>
              <a:ext uri="{FF2B5EF4-FFF2-40B4-BE49-F238E27FC236}">
                <a16:creationId xmlns:a16="http://schemas.microsoft.com/office/drawing/2014/main" id="{FF6FB1AC-25E2-473C-8904-ADD08434CB1D}"/>
              </a:ext>
            </a:extLst>
          </p:cNvPr>
          <p:cNvSpPr>
            <a:spLocks noGrp="1"/>
          </p:cNvSpPr>
          <p:nvPr>
            <p:ph type="sldNum" sz="quarter" idx="12"/>
          </p:nvPr>
        </p:nvSpPr>
        <p:spPr/>
        <p:txBody>
          <a:bodyPr/>
          <a:lstStyle/>
          <a:p>
            <a:fld id="{CF4668DC-857F-487D-BFFA-8C0CA5037977}" type="slidenum">
              <a:rPr lang="fr-BE" smtClean="0"/>
              <a:t>70</a:t>
            </a:fld>
            <a:endParaRPr lang="fr-BE"/>
          </a:p>
        </p:txBody>
      </p:sp>
      <mc:AlternateContent xmlns:mc="http://schemas.openxmlformats.org/markup-compatibility/2006" xmlns:pslz="http://schemas.microsoft.com/office/powerpoint/2016/slidezoom">
        <mc:Choice Requires="pslz">
          <p:graphicFrame>
            <p:nvGraphicFramePr>
              <p:cNvPr id="5" name="Zoom de diapositive 4">
                <a:extLst>
                  <a:ext uri="{FF2B5EF4-FFF2-40B4-BE49-F238E27FC236}">
                    <a16:creationId xmlns:a16="http://schemas.microsoft.com/office/drawing/2014/main" id="{D1FA9C89-E361-47BC-96EA-642A1DA1B3D8}"/>
                  </a:ext>
                </a:extLst>
              </p:cNvPr>
              <p:cNvGraphicFramePr>
                <a:graphicFrameLocks noChangeAspect="1"/>
              </p:cNvGraphicFramePr>
              <p:nvPr>
                <p:extLst>
                  <p:ext uri="{D42A27DB-BD31-4B8C-83A1-F6EECF244321}">
                    <p14:modId xmlns:p14="http://schemas.microsoft.com/office/powerpoint/2010/main" val="1765807821"/>
                  </p:ext>
                </p:extLst>
              </p:nvPr>
            </p:nvGraphicFramePr>
            <p:xfrm>
              <a:off x="1487488" y="404664"/>
              <a:ext cx="5120568" cy="2880320"/>
            </p:xfrm>
            <a:graphic>
              <a:graphicData uri="http://schemas.microsoft.com/office/powerpoint/2016/slidezoom">
                <pslz:sldZm>
                  <pslz:sldZmObj sldId="805" cId="3714028737">
                    <pslz:zmPr id="{47C2C201-2567-4636-89A4-E36193E9A7BC}" returnToParent="0" transitionDur="1000">
                      <p166:blipFill xmlns:p166="http://schemas.microsoft.com/office/powerpoint/2016/6/main">
                        <a:blip r:embed="rId2"/>
                        <a:stretch>
                          <a:fillRect/>
                        </a:stretch>
                      </p166:blipFill>
                      <p166:spPr xmlns:p166="http://schemas.microsoft.com/office/powerpoint/2016/6/main">
                        <a:xfrm>
                          <a:off x="0" y="0"/>
                          <a:ext cx="5120568" cy="2880320"/>
                        </a:xfrm>
                        <a:prstGeom prst="rect">
                          <a:avLst/>
                        </a:prstGeom>
                        <a:ln w="3175">
                          <a:solidFill>
                            <a:prstClr val="ltGray"/>
                          </a:solidFill>
                        </a:ln>
                      </p166:spPr>
                    </pslz:zmPr>
                  </pslz:sldZmObj>
                </pslz:sldZm>
              </a:graphicData>
            </a:graphic>
          </p:graphicFrame>
        </mc:Choice>
        <mc:Fallback xmlns="">
          <p:pic>
            <p:nvPicPr>
              <p:cNvPr id="5" name="Zoom de diapositive 4">
                <a:hlinkClick r:id="rId3" action="ppaction://hlinksldjump"/>
                <a:extLst>
                  <a:ext uri="{FF2B5EF4-FFF2-40B4-BE49-F238E27FC236}">
                    <a16:creationId xmlns:a16="http://schemas.microsoft.com/office/drawing/2014/main" id="{D1FA9C89-E361-47BC-96EA-642A1DA1B3D8}"/>
                  </a:ext>
                </a:extLst>
              </p:cNvPr>
              <p:cNvPicPr>
                <a:picLocks noGrp="1" noRot="1" noChangeAspect="1" noMove="1" noResize="1" noEditPoints="1" noAdjustHandles="1" noChangeArrowheads="1" noChangeShapeType="1"/>
              </p:cNvPicPr>
              <p:nvPr/>
            </p:nvPicPr>
            <p:blipFill>
              <a:blip r:embed="rId4"/>
              <a:stretch>
                <a:fillRect/>
              </a:stretch>
            </p:blipFill>
            <p:spPr>
              <a:xfrm>
                <a:off x="1487488" y="404664"/>
                <a:ext cx="5120568" cy="288032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8" name="Zoom de diapositive 7">
                <a:extLst>
                  <a:ext uri="{FF2B5EF4-FFF2-40B4-BE49-F238E27FC236}">
                    <a16:creationId xmlns:a16="http://schemas.microsoft.com/office/drawing/2014/main" id="{5727F12B-FD67-4265-ABCE-CE8FE04CB844}"/>
                  </a:ext>
                </a:extLst>
              </p:cNvPr>
              <p:cNvGraphicFramePr>
                <a:graphicFrameLocks noChangeAspect="1"/>
              </p:cNvGraphicFramePr>
              <p:nvPr>
                <p:extLst>
                  <p:ext uri="{D42A27DB-BD31-4B8C-83A1-F6EECF244321}">
                    <p14:modId xmlns:p14="http://schemas.microsoft.com/office/powerpoint/2010/main" val="2664639347"/>
                  </p:ext>
                </p:extLst>
              </p:nvPr>
            </p:nvGraphicFramePr>
            <p:xfrm>
              <a:off x="6654049" y="404664"/>
              <a:ext cx="5120568" cy="2880320"/>
            </p:xfrm>
            <a:graphic>
              <a:graphicData uri="http://schemas.microsoft.com/office/powerpoint/2016/slidezoom">
                <pslz:sldZm>
                  <pslz:sldZmObj sldId="806" cId="973149179">
                    <pslz:zmPr id="{BD0C1E6D-103C-463C-9FFB-D7C947A9A978}" returnToParent="0" transitionDur="1000">
                      <p166:blipFill xmlns:p166="http://schemas.microsoft.com/office/powerpoint/2016/6/main">
                        <a:blip r:embed="rId5"/>
                        <a:stretch>
                          <a:fillRect/>
                        </a:stretch>
                      </p166:blipFill>
                      <p166:spPr xmlns:p166="http://schemas.microsoft.com/office/powerpoint/2016/6/main">
                        <a:xfrm>
                          <a:off x="0" y="0"/>
                          <a:ext cx="5120568" cy="2880320"/>
                        </a:xfrm>
                        <a:prstGeom prst="rect">
                          <a:avLst/>
                        </a:prstGeom>
                        <a:ln w="3175">
                          <a:solidFill>
                            <a:prstClr val="ltGray"/>
                          </a:solidFill>
                        </a:ln>
                      </p166:spPr>
                    </pslz:zmPr>
                  </pslz:sldZmObj>
                </pslz:sldZm>
              </a:graphicData>
            </a:graphic>
          </p:graphicFrame>
        </mc:Choice>
        <mc:Fallback xmlns="">
          <p:pic>
            <p:nvPicPr>
              <p:cNvPr id="8" name="Zoom de diapositive 7">
                <a:hlinkClick r:id="rId6" action="ppaction://hlinksldjump"/>
                <a:extLst>
                  <a:ext uri="{FF2B5EF4-FFF2-40B4-BE49-F238E27FC236}">
                    <a16:creationId xmlns:a16="http://schemas.microsoft.com/office/drawing/2014/main" id="{5727F12B-FD67-4265-ABCE-CE8FE04CB844}"/>
                  </a:ext>
                </a:extLst>
              </p:cNvPr>
              <p:cNvPicPr>
                <a:picLocks noGrp="1" noRot="1" noChangeAspect="1" noMove="1" noResize="1" noEditPoints="1" noAdjustHandles="1" noChangeArrowheads="1" noChangeShapeType="1"/>
              </p:cNvPicPr>
              <p:nvPr/>
            </p:nvPicPr>
            <p:blipFill>
              <a:blip r:embed="rId7"/>
              <a:stretch>
                <a:fillRect/>
              </a:stretch>
            </p:blipFill>
            <p:spPr>
              <a:xfrm>
                <a:off x="6654049" y="404664"/>
                <a:ext cx="5120568" cy="288032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1" name="Zoom de diapositive 10">
                <a:extLst>
                  <a:ext uri="{FF2B5EF4-FFF2-40B4-BE49-F238E27FC236}">
                    <a16:creationId xmlns:a16="http://schemas.microsoft.com/office/drawing/2014/main" id="{83BCDA4C-4321-413E-99CA-43A872EC3574}"/>
                  </a:ext>
                </a:extLst>
              </p:cNvPr>
              <p:cNvGraphicFramePr>
                <a:graphicFrameLocks noChangeAspect="1"/>
              </p:cNvGraphicFramePr>
              <p:nvPr>
                <p:extLst>
                  <p:ext uri="{D42A27DB-BD31-4B8C-83A1-F6EECF244321}">
                    <p14:modId xmlns:p14="http://schemas.microsoft.com/office/powerpoint/2010/main" val="2614999077"/>
                  </p:ext>
                </p:extLst>
              </p:nvPr>
            </p:nvGraphicFramePr>
            <p:xfrm>
              <a:off x="3334023" y="3346112"/>
              <a:ext cx="5904690" cy="3321388"/>
            </p:xfrm>
            <a:graphic>
              <a:graphicData uri="http://schemas.microsoft.com/office/powerpoint/2016/slidezoom">
                <pslz:sldZm>
                  <pslz:sldZmObj sldId="808" cId="726044338">
                    <pslz:zmPr id="{FEAC1999-FAC8-4945-910F-E3AA69A0B2C2}" returnToParent="0" transitionDur="1000">
                      <p166:blipFill xmlns:p166="http://schemas.microsoft.com/office/powerpoint/2016/6/main">
                        <a:blip r:embed="rId8"/>
                        <a:stretch>
                          <a:fillRect/>
                        </a:stretch>
                      </p166:blipFill>
                      <p166:spPr xmlns:p166="http://schemas.microsoft.com/office/powerpoint/2016/6/main">
                        <a:xfrm>
                          <a:off x="0" y="0"/>
                          <a:ext cx="5904690" cy="3321388"/>
                        </a:xfrm>
                        <a:prstGeom prst="rect">
                          <a:avLst/>
                        </a:prstGeom>
                        <a:ln w="3175">
                          <a:solidFill>
                            <a:prstClr val="ltGray"/>
                          </a:solidFill>
                        </a:ln>
                      </p166:spPr>
                    </pslz:zmPr>
                  </pslz:sldZmObj>
                </pslz:sldZm>
              </a:graphicData>
            </a:graphic>
          </p:graphicFrame>
        </mc:Choice>
        <mc:Fallback xmlns="">
          <p:pic>
            <p:nvPicPr>
              <p:cNvPr id="11" name="Zoom de diapositive 10">
                <a:hlinkClick r:id="rId9" action="ppaction://hlinksldjump"/>
                <a:extLst>
                  <a:ext uri="{FF2B5EF4-FFF2-40B4-BE49-F238E27FC236}">
                    <a16:creationId xmlns:a16="http://schemas.microsoft.com/office/drawing/2014/main" id="{83BCDA4C-4321-413E-99CA-43A872EC3574}"/>
                  </a:ext>
                </a:extLst>
              </p:cNvPr>
              <p:cNvPicPr>
                <a:picLocks noGrp="1" noRot="1" noChangeAspect="1" noMove="1" noResize="1" noEditPoints="1" noAdjustHandles="1" noChangeArrowheads="1" noChangeShapeType="1"/>
              </p:cNvPicPr>
              <p:nvPr/>
            </p:nvPicPr>
            <p:blipFill>
              <a:blip r:embed="rId10"/>
              <a:stretch>
                <a:fillRect/>
              </a:stretch>
            </p:blipFill>
            <p:spPr>
              <a:xfrm>
                <a:off x="3334023" y="3346112"/>
                <a:ext cx="5904690" cy="3321388"/>
              </a:xfrm>
              <a:prstGeom prst="rect">
                <a:avLst/>
              </a:prstGeom>
              <a:ln w="3175">
                <a:solidFill>
                  <a:prstClr val="ltGray"/>
                </a:solidFill>
              </a:ln>
            </p:spPr>
          </p:pic>
        </mc:Fallback>
      </mc:AlternateContent>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982A9731-C950-482F-A9E0-65B19CBFD41B}"/>
                  </a:ext>
                </a:extLst>
              </p:cNvPr>
              <p:cNvSpPr txBox="1"/>
              <p:nvPr/>
            </p:nvSpPr>
            <p:spPr>
              <a:xfrm>
                <a:off x="9768408" y="4701338"/>
                <a:ext cx="2048189"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fr-CA" i="1" smtClean="0">
                          <a:latin typeface="Cambria Math" panose="02040503050406030204" pitchFamily="18" charset="0"/>
                        </a:rPr>
                        <m:t>¼</m:t>
                      </m:r>
                      <m:r>
                        <a:rPr lang="fr-CA" b="0" i="1" smtClean="0">
                          <a:latin typeface="Cambria Math" panose="02040503050406030204" pitchFamily="18" charset="0"/>
                        </a:rPr>
                        <m:t>+¼+½=1</m:t>
                      </m:r>
                      <m:r>
                        <a:rPr lang="fr-CA" b="0" i="1" smtClean="0">
                          <a:latin typeface="Cambria Math" panose="02040503050406030204" pitchFamily="18" charset="0"/>
                        </a:rPr>
                        <m:t>𝑝𝑡</m:t>
                      </m:r>
                    </m:oMath>
                  </m:oMathPara>
                </a14:m>
                <a:endParaRPr lang="fr-CA" dirty="0"/>
              </a:p>
            </p:txBody>
          </p:sp>
        </mc:Choice>
        <mc:Fallback xmlns="">
          <p:sp>
            <p:nvSpPr>
              <p:cNvPr id="12" name="ZoneTexte 11">
                <a:extLst>
                  <a:ext uri="{FF2B5EF4-FFF2-40B4-BE49-F238E27FC236}">
                    <a16:creationId xmlns:a16="http://schemas.microsoft.com/office/drawing/2014/main" id="{982A9731-C950-482F-A9E0-65B19CBFD41B}"/>
                  </a:ext>
                </a:extLst>
              </p:cNvPr>
              <p:cNvSpPr txBox="1">
                <a:spLocks noRot="1" noChangeAspect="1" noMove="1" noResize="1" noEditPoints="1" noAdjustHandles="1" noChangeArrowheads="1" noChangeShapeType="1" noTextEdit="1"/>
              </p:cNvSpPr>
              <p:nvPr/>
            </p:nvSpPr>
            <p:spPr>
              <a:xfrm>
                <a:off x="9768408" y="4701338"/>
                <a:ext cx="2048189" cy="369332"/>
              </a:xfrm>
              <a:prstGeom prst="rect">
                <a:avLst/>
              </a:prstGeom>
              <a:blipFill>
                <a:blip r:embed="rId11"/>
                <a:stretch>
                  <a:fillRect b="-6349"/>
                </a:stretch>
              </a:blipFill>
            </p:spPr>
            <p:txBody>
              <a:bodyPr/>
              <a:lstStyle/>
              <a:p>
                <a:r>
                  <a:rPr lang="fr-CA">
                    <a:noFill/>
                  </a:rPr>
                  <a:t> </a:t>
                </a:r>
              </a:p>
            </p:txBody>
          </p:sp>
        </mc:Fallback>
      </mc:AlternateContent>
    </p:spTree>
    <p:extLst>
      <p:ext uri="{BB962C8B-B14F-4D97-AF65-F5344CB8AC3E}">
        <p14:creationId xmlns:p14="http://schemas.microsoft.com/office/powerpoint/2010/main" val="30748779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70353C-0F76-4AF0-8A24-F32813DBA106}"/>
              </a:ext>
            </a:extLst>
          </p:cNvPr>
          <p:cNvSpPr>
            <a:spLocks noGrp="1"/>
          </p:cNvSpPr>
          <p:nvPr>
            <p:ph type="title"/>
          </p:nvPr>
        </p:nvSpPr>
        <p:spPr>
          <a:xfrm rot="16200000">
            <a:off x="-1327819" y="3075954"/>
            <a:ext cx="4248472" cy="778098"/>
          </a:xfrm>
        </p:spPr>
        <p:txBody>
          <a:bodyPr/>
          <a:lstStyle/>
          <a:p>
            <a:pPr algn="ctr"/>
            <a:r>
              <a:rPr lang="fr-CA" dirty="0"/>
              <a:t>Validations 4 </a:t>
            </a:r>
          </a:p>
        </p:txBody>
      </p:sp>
      <p:sp>
        <p:nvSpPr>
          <p:cNvPr id="3" name="Espace réservé du numéro de diapositive 2">
            <a:extLst>
              <a:ext uri="{FF2B5EF4-FFF2-40B4-BE49-F238E27FC236}">
                <a16:creationId xmlns:a16="http://schemas.microsoft.com/office/drawing/2014/main" id="{FF6FB1AC-25E2-473C-8904-ADD08434CB1D}"/>
              </a:ext>
            </a:extLst>
          </p:cNvPr>
          <p:cNvSpPr>
            <a:spLocks noGrp="1"/>
          </p:cNvSpPr>
          <p:nvPr>
            <p:ph type="sldNum" sz="quarter" idx="12"/>
          </p:nvPr>
        </p:nvSpPr>
        <p:spPr/>
        <p:txBody>
          <a:bodyPr/>
          <a:lstStyle/>
          <a:p>
            <a:fld id="{CF4668DC-857F-487D-BFFA-8C0CA5037977}" type="slidenum">
              <a:rPr lang="fr-BE" smtClean="0"/>
              <a:t>71</a:t>
            </a:fld>
            <a:endParaRPr lang="fr-BE"/>
          </a:p>
        </p:txBody>
      </p:sp>
      <mc:AlternateContent xmlns:mc="http://schemas.openxmlformats.org/markup-compatibility/2006" xmlns:pslz="http://schemas.microsoft.com/office/powerpoint/2016/slidezoom">
        <mc:Choice Requires="pslz">
          <p:graphicFrame>
            <p:nvGraphicFramePr>
              <p:cNvPr id="6" name="Zoom de diapositive 5">
                <a:extLst>
                  <a:ext uri="{FF2B5EF4-FFF2-40B4-BE49-F238E27FC236}">
                    <a16:creationId xmlns:a16="http://schemas.microsoft.com/office/drawing/2014/main" id="{B6A3AB1E-7E2D-4432-8BF3-DFA93FEE7565}"/>
                  </a:ext>
                </a:extLst>
              </p:cNvPr>
              <p:cNvGraphicFramePr>
                <a:graphicFrameLocks noChangeAspect="1"/>
              </p:cNvGraphicFramePr>
              <p:nvPr>
                <p:extLst>
                  <p:ext uri="{D42A27DB-BD31-4B8C-83A1-F6EECF244321}">
                    <p14:modId xmlns:p14="http://schemas.microsoft.com/office/powerpoint/2010/main" val="1287196578"/>
                  </p:ext>
                </p:extLst>
              </p:nvPr>
            </p:nvGraphicFramePr>
            <p:xfrm>
              <a:off x="1352029" y="548680"/>
              <a:ext cx="5120568" cy="2880320"/>
            </p:xfrm>
            <a:graphic>
              <a:graphicData uri="http://schemas.microsoft.com/office/powerpoint/2016/slidezoom">
                <pslz:sldZm>
                  <pslz:sldZmObj sldId="822" cId="3035140592">
                    <pslz:zmPr id="{FEECB34F-D1DC-4F68-B8B8-C336320A1D06}" returnToParent="0" transitionDur="1000">
                      <p166:blipFill xmlns:p166="http://schemas.microsoft.com/office/powerpoint/2016/6/main">
                        <a:blip r:embed="rId2"/>
                        <a:stretch>
                          <a:fillRect/>
                        </a:stretch>
                      </p166:blipFill>
                      <p166:spPr xmlns:p166="http://schemas.microsoft.com/office/powerpoint/2016/6/main">
                        <a:xfrm>
                          <a:off x="0" y="0"/>
                          <a:ext cx="5120568" cy="2880320"/>
                        </a:xfrm>
                        <a:prstGeom prst="rect">
                          <a:avLst/>
                        </a:prstGeom>
                        <a:ln w="3175">
                          <a:solidFill>
                            <a:prstClr val="ltGray"/>
                          </a:solidFill>
                        </a:ln>
                      </p166:spPr>
                    </pslz:zmPr>
                  </pslz:sldZmObj>
                </pslz:sldZm>
              </a:graphicData>
            </a:graphic>
          </p:graphicFrame>
        </mc:Choice>
        <mc:Fallback xmlns="">
          <p:pic>
            <p:nvPicPr>
              <p:cNvPr id="6" name="Zoom de diapositive 5">
                <a:hlinkClick r:id="rId3" action="ppaction://hlinksldjump"/>
                <a:extLst>
                  <a:ext uri="{FF2B5EF4-FFF2-40B4-BE49-F238E27FC236}">
                    <a16:creationId xmlns:a16="http://schemas.microsoft.com/office/drawing/2014/main" id="{B6A3AB1E-7E2D-4432-8BF3-DFA93FEE7565}"/>
                  </a:ext>
                </a:extLst>
              </p:cNvPr>
              <p:cNvPicPr>
                <a:picLocks noGrp="1" noRot="1" noChangeAspect="1" noMove="1" noResize="1" noEditPoints="1" noAdjustHandles="1" noChangeArrowheads="1" noChangeShapeType="1"/>
              </p:cNvPicPr>
              <p:nvPr/>
            </p:nvPicPr>
            <p:blipFill>
              <a:blip r:embed="rId4"/>
              <a:stretch>
                <a:fillRect/>
              </a:stretch>
            </p:blipFill>
            <p:spPr>
              <a:xfrm>
                <a:off x="1352029" y="548680"/>
                <a:ext cx="5120568" cy="288032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Zoom de diapositive 8">
                <a:extLst>
                  <a:ext uri="{FF2B5EF4-FFF2-40B4-BE49-F238E27FC236}">
                    <a16:creationId xmlns:a16="http://schemas.microsoft.com/office/drawing/2014/main" id="{840DBBCA-3280-466F-9AA5-88BD697A265A}"/>
                  </a:ext>
                </a:extLst>
              </p:cNvPr>
              <p:cNvGraphicFramePr>
                <a:graphicFrameLocks noChangeAspect="1"/>
              </p:cNvGraphicFramePr>
              <p:nvPr>
                <p:extLst>
                  <p:ext uri="{D42A27DB-BD31-4B8C-83A1-F6EECF244321}">
                    <p14:modId xmlns:p14="http://schemas.microsoft.com/office/powerpoint/2010/main" val="842454440"/>
                  </p:ext>
                </p:extLst>
              </p:nvPr>
            </p:nvGraphicFramePr>
            <p:xfrm>
              <a:off x="6630601" y="548680"/>
              <a:ext cx="5120569" cy="2880320"/>
            </p:xfrm>
            <a:graphic>
              <a:graphicData uri="http://schemas.microsoft.com/office/powerpoint/2016/slidezoom">
                <pslz:sldZm>
                  <pslz:sldZmObj sldId="823" cId="3025525584">
                    <pslz:zmPr id="{A0DE70E3-DD91-4E9D-8B8D-002EDBAC3D5C}" returnToParent="0" transitionDur="1000">
                      <p166:blipFill xmlns:p166="http://schemas.microsoft.com/office/powerpoint/2016/6/main">
                        <a:blip r:embed="rId5"/>
                        <a:stretch>
                          <a:fillRect/>
                        </a:stretch>
                      </p166:blipFill>
                      <p166:spPr xmlns:p166="http://schemas.microsoft.com/office/powerpoint/2016/6/main">
                        <a:xfrm>
                          <a:off x="0" y="0"/>
                          <a:ext cx="5120569" cy="2880320"/>
                        </a:xfrm>
                        <a:prstGeom prst="rect">
                          <a:avLst/>
                        </a:prstGeom>
                        <a:ln w="3175">
                          <a:solidFill>
                            <a:prstClr val="ltGray"/>
                          </a:solidFill>
                        </a:ln>
                      </p166:spPr>
                    </pslz:zmPr>
                  </pslz:sldZmObj>
                </pslz:sldZm>
              </a:graphicData>
            </a:graphic>
          </p:graphicFrame>
        </mc:Choice>
        <mc:Fallback xmlns="">
          <p:pic>
            <p:nvPicPr>
              <p:cNvPr id="9" name="Zoom de diapositive 8">
                <a:hlinkClick r:id="rId6" action="ppaction://hlinksldjump"/>
                <a:extLst>
                  <a:ext uri="{FF2B5EF4-FFF2-40B4-BE49-F238E27FC236}">
                    <a16:creationId xmlns:a16="http://schemas.microsoft.com/office/drawing/2014/main" id="{840DBBCA-3280-466F-9AA5-88BD697A265A}"/>
                  </a:ext>
                </a:extLst>
              </p:cNvPr>
              <p:cNvPicPr>
                <a:picLocks noGrp="1" noRot="1" noChangeAspect="1" noMove="1" noResize="1" noEditPoints="1" noAdjustHandles="1" noChangeArrowheads="1" noChangeShapeType="1"/>
              </p:cNvPicPr>
              <p:nvPr/>
            </p:nvPicPr>
            <p:blipFill>
              <a:blip r:embed="rId7"/>
              <a:stretch>
                <a:fillRect/>
              </a:stretch>
            </p:blipFill>
            <p:spPr>
              <a:xfrm>
                <a:off x="6630601" y="548680"/>
                <a:ext cx="5120569" cy="288032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2" name="Zoom de diapositive 11">
                <a:extLst>
                  <a:ext uri="{FF2B5EF4-FFF2-40B4-BE49-F238E27FC236}">
                    <a16:creationId xmlns:a16="http://schemas.microsoft.com/office/drawing/2014/main" id="{16C66DE2-98FB-4095-862D-91FBDB43EF7D}"/>
                  </a:ext>
                </a:extLst>
              </p:cNvPr>
              <p:cNvGraphicFramePr>
                <a:graphicFrameLocks noChangeAspect="1"/>
              </p:cNvGraphicFramePr>
              <p:nvPr>
                <p:extLst>
                  <p:ext uri="{D42A27DB-BD31-4B8C-83A1-F6EECF244321}">
                    <p14:modId xmlns:p14="http://schemas.microsoft.com/office/powerpoint/2010/main" val="2165666088"/>
                  </p:ext>
                </p:extLst>
              </p:nvPr>
            </p:nvGraphicFramePr>
            <p:xfrm>
              <a:off x="1352028" y="3670956"/>
              <a:ext cx="5120567" cy="2880319"/>
            </p:xfrm>
            <a:graphic>
              <a:graphicData uri="http://schemas.microsoft.com/office/powerpoint/2016/slidezoom">
                <pslz:sldZm>
                  <pslz:sldZmObj sldId="828" cId="1813522857">
                    <pslz:zmPr id="{C7E69168-6934-4448-8020-F63814B67E35}" returnToParent="0" transitionDur="1000">
                      <p166:blipFill xmlns:p166="http://schemas.microsoft.com/office/powerpoint/2016/6/main">
                        <a:blip r:embed="rId8"/>
                        <a:stretch>
                          <a:fillRect/>
                        </a:stretch>
                      </p166:blipFill>
                      <p166:spPr xmlns:p166="http://schemas.microsoft.com/office/powerpoint/2016/6/main">
                        <a:xfrm>
                          <a:off x="0" y="0"/>
                          <a:ext cx="5120567" cy="2880319"/>
                        </a:xfrm>
                        <a:prstGeom prst="rect">
                          <a:avLst/>
                        </a:prstGeom>
                        <a:ln w="3175">
                          <a:solidFill>
                            <a:prstClr val="ltGray"/>
                          </a:solidFill>
                        </a:ln>
                      </p166:spPr>
                    </pslz:zmPr>
                  </pslz:sldZmObj>
                </pslz:sldZm>
              </a:graphicData>
            </a:graphic>
          </p:graphicFrame>
        </mc:Choice>
        <mc:Fallback xmlns="">
          <p:pic>
            <p:nvPicPr>
              <p:cNvPr id="12" name="Zoom de diapositive 11">
                <a:hlinkClick r:id="rId9" action="ppaction://hlinksldjump"/>
                <a:extLst>
                  <a:ext uri="{FF2B5EF4-FFF2-40B4-BE49-F238E27FC236}">
                    <a16:creationId xmlns:a16="http://schemas.microsoft.com/office/drawing/2014/main" id="{16C66DE2-98FB-4095-862D-91FBDB43EF7D}"/>
                  </a:ext>
                </a:extLst>
              </p:cNvPr>
              <p:cNvPicPr>
                <a:picLocks noGrp="1" noRot="1" noChangeAspect="1" noMove="1" noResize="1" noEditPoints="1" noAdjustHandles="1" noChangeArrowheads="1" noChangeShapeType="1"/>
              </p:cNvPicPr>
              <p:nvPr/>
            </p:nvPicPr>
            <p:blipFill>
              <a:blip r:embed="rId10"/>
              <a:stretch>
                <a:fillRect/>
              </a:stretch>
            </p:blipFill>
            <p:spPr>
              <a:xfrm>
                <a:off x="1352028" y="3670956"/>
                <a:ext cx="5120567" cy="2880319"/>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4" name="Zoom de diapositive 13">
                <a:extLst>
                  <a:ext uri="{FF2B5EF4-FFF2-40B4-BE49-F238E27FC236}">
                    <a16:creationId xmlns:a16="http://schemas.microsoft.com/office/drawing/2014/main" id="{40D3EEB8-0456-497D-8908-2A766007621E}"/>
                  </a:ext>
                </a:extLst>
              </p:cNvPr>
              <p:cNvGraphicFramePr>
                <a:graphicFrameLocks noChangeAspect="1"/>
              </p:cNvGraphicFramePr>
              <p:nvPr>
                <p:extLst>
                  <p:ext uri="{D42A27DB-BD31-4B8C-83A1-F6EECF244321}">
                    <p14:modId xmlns:p14="http://schemas.microsoft.com/office/powerpoint/2010/main" val="4020636189"/>
                  </p:ext>
                </p:extLst>
              </p:nvPr>
            </p:nvGraphicFramePr>
            <p:xfrm>
              <a:off x="6630598" y="3670956"/>
              <a:ext cx="5120565" cy="2880318"/>
            </p:xfrm>
            <a:graphic>
              <a:graphicData uri="http://schemas.microsoft.com/office/powerpoint/2016/slidezoom">
                <pslz:sldZm>
                  <pslz:sldZmObj sldId="826" cId="1096039050">
                    <pslz:zmPr id="{E6D8A987-74C8-485D-B543-564809A7F338}" returnToParent="0" transitionDur="1000">
                      <p166:blipFill xmlns:p166="http://schemas.microsoft.com/office/powerpoint/2016/6/main">
                        <a:blip r:embed="rId11"/>
                        <a:stretch>
                          <a:fillRect/>
                        </a:stretch>
                      </p166:blipFill>
                      <p166:spPr xmlns:p166="http://schemas.microsoft.com/office/powerpoint/2016/6/main">
                        <a:xfrm>
                          <a:off x="0" y="0"/>
                          <a:ext cx="5120565" cy="2880318"/>
                        </a:xfrm>
                        <a:prstGeom prst="rect">
                          <a:avLst/>
                        </a:prstGeom>
                        <a:ln w="3175">
                          <a:solidFill>
                            <a:prstClr val="ltGray"/>
                          </a:solidFill>
                        </a:ln>
                      </p166:spPr>
                    </pslz:zmPr>
                  </pslz:sldZmObj>
                </pslz:sldZm>
              </a:graphicData>
            </a:graphic>
          </p:graphicFrame>
        </mc:Choice>
        <mc:Fallback xmlns="">
          <p:pic>
            <p:nvPicPr>
              <p:cNvPr id="14" name="Zoom de diapositive 13">
                <a:hlinkClick r:id="rId12" action="ppaction://hlinksldjump"/>
                <a:extLst>
                  <a:ext uri="{FF2B5EF4-FFF2-40B4-BE49-F238E27FC236}">
                    <a16:creationId xmlns:a16="http://schemas.microsoft.com/office/drawing/2014/main" id="{40D3EEB8-0456-497D-8908-2A766007621E}"/>
                  </a:ext>
                </a:extLst>
              </p:cNvPr>
              <p:cNvPicPr>
                <a:picLocks noGrp="1" noRot="1" noChangeAspect="1" noMove="1" noResize="1" noEditPoints="1" noAdjustHandles="1" noChangeArrowheads="1" noChangeShapeType="1"/>
              </p:cNvPicPr>
              <p:nvPr/>
            </p:nvPicPr>
            <p:blipFill>
              <a:blip r:embed="rId13"/>
              <a:stretch>
                <a:fillRect/>
              </a:stretch>
            </p:blipFill>
            <p:spPr>
              <a:xfrm>
                <a:off x="6630598" y="3670956"/>
                <a:ext cx="5120565" cy="2880318"/>
              </a:xfrm>
              <a:prstGeom prst="rect">
                <a:avLst/>
              </a:prstGeom>
              <a:ln w="3175">
                <a:solidFill>
                  <a:prstClr val="ltGray"/>
                </a:solidFill>
              </a:ln>
            </p:spPr>
          </p:pic>
        </mc:Fallback>
      </mc:AlternateContent>
      <mc:AlternateContent xmlns:mc="http://schemas.openxmlformats.org/markup-compatibility/2006" xmlns:a14="http://schemas.microsoft.com/office/drawing/2010/main">
        <mc:Choice Requires="a14">
          <p:sp>
            <p:nvSpPr>
              <p:cNvPr id="15" name="ZoneTexte 14">
                <a:extLst>
                  <a:ext uri="{FF2B5EF4-FFF2-40B4-BE49-F238E27FC236}">
                    <a16:creationId xmlns:a16="http://schemas.microsoft.com/office/drawing/2014/main" id="{2880D9F6-6675-4FAE-AF77-87F46D9AF705}"/>
                  </a:ext>
                </a:extLst>
              </p:cNvPr>
              <p:cNvSpPr txBox="1"/>
              <p:nvPr/>
            </p:nvSpPr>
            <p:spPr>
              <a:xfrm>
                <a:off x="5159718" y="116632"/>
                <a:ext cx="2811924" cy="36933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½+¼+¼+½=1.5</m:t>
                      </m:r>
                      <m:r>
                        <a:rPr lang="fr-CA" b="0" i="1" smtClean="0">
                          <a:latin typeface="Cambria Math" panose="02040503050406030204" pitchFamily="18" charset="0"/>
                        </a:rPr>
                        <m:t>𝑝𝑡𝑠</m:t>
                      </m:r>
                    </m:oMath>
                  </m:oMathPara>
                </a14:m>
                <a:endParaRPr lang="fr-CA" dirty="0"/>
              </a:p>
            </p:txBody>
          </p:sp>
        </mc:Choice>
        <mc:Fallback xmlns="">
          <p:sp>
            <p:nvSpPr>
              <p:cNvPr id="15" name="ZoneTexte 14">
                <a:extLst>
                  <a:ext uri="{FF2B5EF4-FFF2-40B4-BE49-F238E27FC236}">
                    <a16:creationId xmlns:a16="http://schemas.microsoft.com/office/drawing/2014/main" id="{2880D9F6-6675-4FAE-AF77-87F46D9AF705}"/>
                  </a:ext>
                </a:extLst>
              </p:cNvPr>
              <p:cNvSpPr txBox="1">
                <a:spLocks noRot="1" noChangeAspect="1" noMove="1" noResize="1" noEditPoints="1" noAdjustHandles="1" noChangeArrowheads="1" noChangeShapeType="1" noTextEdit="1"/>
              </p:cNvSpPr>
              <p:nvPr/>
            </p:nvSpPr>
            <p:spPr>
              <a:xfrm>
                <a:off x="5159718" y="116632"/>
                <a:ext cx="2811924" cy="369332"/>
              </a:xfrm>
              <a:prstGeom prst="rect">
                <a:avLst/>
              </a:prstGeom>
              <a:blipFill>
                <a:blip r:embed="rId14"/>
                <a:stretch>
                  <a:fillRect b="-7937"/>
                </a:stretch>
              </a:blipFill>
              <a:ln/>
            </p:spPr>
            <p:txBody>
              <a:bodyPr/>
              <a:lstStyle/>
              <a:p>
                <a:r>
                  <a:rPr lang="fr-CA">
                    <a:noFill/>
                  </a:rPr>
                  <a:t> </a:t>
                </a:r>
              </a:p>
            </p:txBody>
          </p:sp>
        </mc:Fallback>
      </mc:AlternateContent>
    </p:spTree>
    <p:extLst>
      <p:ext uri="{BB962C8B-B14F-4D97-AF65-F5344CB8AC3E}">
        <p14:creationId xmlns:p14="http://schemas.microsoft.com/office/powerpoint/2010/main" val="2162032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70353C-0F76-4AF0-8A24-F32813DBA106}"/>
              </a:ext>
            </a:extLst>
          </p:cNvPr>
          <p:cNvSpPr>
            <a:spLocks noGrp="1"/>
          </p:cNvSpPr>
          <p:nvPr>
            <p:ph type="title"/>
          </p:nvPr>
        </p:nvSpPr>
        <p:spPr>
          <a:xfrm>
            <a:off x="2999656" y="548680"/>
            <a:ext cx="5569293" cy="778098"/>
          </a:xfrm>
        </p:spPr>
        <p:txBody>
          <a:bodyPr/>
          <a:lstStyle/>
          <a:p>
            <a:pPr algn="ctr"/>
            <a:r>
              <a:rPr lang="fr-CA" dirty="0"/>
              <a:t>Validations 5a</a:t>
            </a:r>
          </a:p>
        </p:txBody>
      </p:sp>
      <p:sp>
        <p:nvSpPr>
          <p:cNvPr id="3" name="Espace réservé du numéro de diapositive 2">
            <a:extLst>
              <a:ext uri="{FF2B5EF4-FFF2-40B4-BE49-F238E27FC236}">
                <a16:creationId xmlns:a16="http://schemas.microsoft.com/office/drawing/2014/main" id="{FF6FB1AC-25E2-473C-8904-ADD08434CB1D}"/>
              </a:ext>
            </a:extLst>
          </p:cNvPr>
          <p:cNvSpPr>
            <a:spLocks noGrp="1"/>
          </p:cNvSpPr>
          <p:nvPr>
            <p:ph type="sldNum" sz="quarter" idx="12"/>
          </p:nvPr>
        </p:nvSpPr>
        <p:spPr/>
        <p:txBody>
          <a:bodyPr/>
          <a:lstStyle/>
          <a:p>
            <a:fld id="{CF4668DC-857F-487D-BFFA-8C0CA5037977}" type="slidenum">
              <a:rPr lang="fr-BE" smtClean="0"/>
              <a:t>72</a:t>
            </a:fld>
            <a:endParaRPr lang="fr-BE"/>
          </a:p>
        </p:txBody>
      </p:sp>
      <mc:AlternateContent xmlns:mc="http://schemas.openxmlformats.org/markup-compatibility/2006" xmlns:pslz="http://schemas.microsoft.com/office/powerpoint/2016/slidezoom">
        <mc:Choice Requires="pslz">
          <p:graphicFrame>
            <p:nvGraphicFramePr>
              <p:cNvPr id="5" name="Zoom de diapositive 4">
                <a:extLst>
                  <a:ext uri="{FF2B5EF4-FFF2-40B4-BE49-F238E27FC236}">
                    <a16:creationId xmlns:a16="http://schemas.microsoft.com/office/drawing/2014/main" id="{96C56B4D-A065-4E88-B11A-3284DD244C22}"/>
                  </a:ext>
                </a:extLst>
              </p:cNvPr>
              <p:cNvGraphicFramePr>
                <a:graphicFrameLocks noChangeAspect="1"/>
              </p:cNvGraphicFramePr>
              <p:nvPr/>
            </p:nvGraphicFramePr>
            <p:xfrm>
              <a:off x="388040" y="1916832"/>
              <a:ext cx="5632625" cy="3168352"/>
            </p:xfrm>
            <a:graphic>
              <a:graphicData uri="http://schemas.microsoft.com/office/powerpoint/2016/slidezoom">
                <pslz:sldZm>
                  <pslz:sldZmObj sldId="845" cId="1966914862">
                    <pslz:zmPr id="{5E9C15CB-C5F3-466E-B11C-1F34D7CBB3ED}" returnToParent="0" transitionDur="1000">
                      <p166:blipFill xmlns:p166="http://schemas.microsoft.com/office/powerpoint/2016/6/main">
                        <a:blip r:embed="rId2"/>
                        <a:stretch>
                          <a:fillRect/>
                        </a:stretch>
                      </p166:blipFill>
                      <p166:spPr xmlns:p166="http://schemas.microsoft.com/office/powerpoint/2016/6/main">
                        <a:xfrm>
                          <a:off x="0" y="0"/>
                          <a:ext cx="5632625" cy="3168352"/>
                        </a:xfrm>
                        <a:prstGeom prst="rect">
                          <a:avLst/>
                        </a:prstGeom>
                        <a:ln w="3175">
                          <a:solidFill>
                            <a:prstClr val="ltGray"/>
                          </a:solidFill>
                        </a:ln>
                      </p166:spPr>
                    </pslz:zmPr>
                  </pslz:sldZmObj>
                </pslz:sldZm>
              </a:graphicData>
            </a:graphic>
          </p:graphicFrame>
        </mc:Choice>
        <mc:Fallback xmlns="">
          <p:pic>
            <p:nvPicPr>
              <p:cNvPr id="5" name="Zoom de diapositive 4">
                <a:hlinkClick r:id="rId3" action="ppaction://hlinksldjump"/>
                <a:extLst>
                  <a:ext uri="{FF2B5EF4-FFF2-40B4-BE49-F238E27FC236}">
                    <a16:creationId xmlns:a16="http://schemas.microsoft.com/office/drawing/2014/main" id="{96C56B4D-A065-4E88-B11A-3284DD244C22}"/>
                  </a:ext>
                </a:extLst>
              </p:cNvPr>
              <p:cNvPicPr>
                <a:picLocks noGrp="1" noRot="1" noChangeAspect="1" noMove="1" noResize="1" noEditPoints="1" noAdjustHandles="1" noChangeArrowheads="1" noChangeShapeType="1"/>
              </p:cNvPicPr>
              <p:nvPr/>
            </p:nvPicPr>
            <p:blipFill>
              <a:blip r:embed="rId4"/>
              <a:stretch>
                <a:fillRect/>
              </a:stretch>
            </p:blipFill>
            <p:spPr>
              <a:xfrm>
                <a:off x="388040" y="1916832"/>
                <a:ext cx="5632625" cy="3168352"/>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8" name="Zoom de diapositive 7">
                <a:extLst>
                  <a:ext uri="{FF2B5EF4-FFF2-40B4-BE49-F238E27FC236}">
                    <a16:creationId xmlns:a16="http://schemas.microsoft.com/office/drawing/2014/main" id="{F260FDBE-8D51-433D-9E36-7ED247AC22BE}"/>
                  </a:ext>
                </a:extLst>
              </p:cNvPr>
              <p:cNvGraphicFramePr>
                <a:graphicFrameLocks noChangeAspect="1"/>
              </p:cNvGraphicFramePr>
              <p:nvPr/>
            </p:nvGraphicFramePr>
            <p:xfrm>
              <a:off x="6096000" y="1916832"/>
              <a:ext cx="5632626" cy="3168352"/>
            </p:xfrm>
            <a:graphic>
              <a:graphicData uri="http://schemas.microsoft.com/office/powerpoint/2016/slidezoom">
                <pslz:sldZm>
                  <pslz:sldZmObj sldId="846" cId="600273963">
                    <pslz:zmPr id="{BC36397B-4D6D-4352-8699-5BA67DBF6348}" returnToParent="0" transitionDur="1000">
                      <p166:blipFill xmlns:p166="http://schemas.microsoft.com/office/powerpoint/2016/6/main">
                        <a:blip r:embed="rId5"/>
                        <a:stretch>
                          <a:fillRect/>
                        </a:stretch>
                      </p166:blipFill>
                      <p166:spPr xmlns:p166="http://schemas.microsoft.com/office/powerpoint/2016/6/main">
                        <a:xfrm>
                          <a:off x="0" y="0"/>
                          <a:ext cx="5632626" cy="3168352"/>
                        </a:xfrm>
                        <a:prstGeom prst="rect">
                          <a:avLst/>
                        </a:prstGeom>
                        <a:ln w="3175">
                          <a:solidFill>
                            <a:prstClr val="ltGray"/>
                          </a:solidFill>
                        </a:ln>
                      </p166:spPr>
                    </pslz:zmPr>
                  </pslz:sldZmObj>
                </pslz:sldZm>
              </a:graphicData>
            </a:graphic>
          </p:graphicFrame>
        </mc:Choice>
        <mc:Fallback xmlns="">
          <p:pic>
            <p:nvPicPr>
              <p:cNvPr id="8" name="Zoom de diapositive 7">
                <a:hlinkClick r:id="rId6" action="ppaction://hlinksldjump"/>
                <a:extLst>
                  <a:ext uri="{FF2B5EF4-FFF2-40B4-BE49-F238E27FC236}">
                    <a16:creationId xmlns:a16="http://schemas.microsoft.com/office/drawing/2014/main" id="{F260FDBE-8D51-433D-9E36-7ED247AC22BE}"/>
                  </a:ext>
                </a:extLst>
              </p:cNvPr>
              <p:cNvPicPr>
                <a:picLocks noGrp="1" noRot="1" noChangeAspect="1" noMove="1" noResize="1" noEditPoints="1" noAdjustHandles="1" noChangeArrowheads="1" noChangeShapeType="1"/>
              </p:cNvPicPr>
              <p:nvPr/>
            </p:nvPicPr>
            <p:blipFill>
              <a:blip r:embed="rId7"/>
              <a:stretch>
                <a:fillRect/>
              </a:stretch>
            </p:blipFill>
            <p:spPr>
              <a:xfrm>
                <a:off x="6096000" y="1916832"/>
                <a:ext cx="5632626" cy="3168352"/>
              </a:xfrm>
              <a:prstGeom prst="rect">
                <a:avLst/>
              </a:prstGeom>
              <a:ln w="3175">
                <a:solidFill>
                  <a:prstClr val="ltGray"/>
                </a:solidFill>
              </a:ln>
            </p:spPr>
          </p:pic>
        </mc:Fallback>
      </mc:AlternateContent>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98022D7C-6128-4E9C-9F2A-C05F7AE98F2F}"/>
                  </a:ext>
                </a:extLst>
              </p:cNvPr>
              <p:cNvSpPr txBox="1"/>
              <p:nvPr/>
            </p:nvSpPr>
            <p:spPr>
              <a:xfrm>
                <a:off x="8112224" y="632261"/>
                <a:ext cx="2022798" cy="46166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fr-CA" sz="2400" b="0" i="1" smtClean="0">
                          <a:latin typeface="Cambria Math" panose="02040503050406030204" pitchFamily="18" charset="0"/>
                        </a:rPr>
                        <m:t>¾+¼=1</m:t>
                      </m:r>
                      <m:r>
                        <a:rPr lang="fr-CA" sz="2400" b="0" i="1" smtClean="0">
                          <a:latin typeface="Cambria Math" panose="02040503050406030204" pitchFamily="18" charset="0"/>
                        </a:rPr>
                        <m:t>𝑝𝑡</m:t>
                      </m:r>
                    </m:oMath>
                  </m:oMathPara>
                </a14:m>
                <a:endParaRPr lang="fr-CA" sz="2400" dirty="0"/>
              </a:p>
            </p:txBody>
          </p:sp>
        </mc:Choice>
        <mc:Fallback xmlns="">
          <p:sp>
            <p:nvSpPr>
              <p:cNvPr id="16" name="ZoneTexte 15">
                <a:extLst>
                  <a:ext uri="{FF2B5EF4-FFF2-40B4-BE49-F238E27FC236}">
                    <a16:creationId xmlns:a16="http://schemas.microsoft.com/office/drawing/2014/main" id="{98022D7C-6128-4E9C-9F2A-C05F7AE98F2F}"/>
                  </a:ext>
                </a:extLst>
              </p:cNvPr>
              <p:cNvSpPr txBox="1">
                <a:spLocks noRot="1" noChangeAspect="1" noMove="1" noResize="1" noEditPoints="1" noAdjustHandles="1" noChangeArrowheads="1" noChangeShapeType="1" noTextEdit="1"/>
              </p:cNvSpPr>
              <p:nvPr/>
            </p:nvSpPr>
            <p:spPr>
              <a:xfrm>
                <a:off x="8112224" y="632261"/>
                <a:ext cx="2022798" cy="461665"/>
              </a:xfrm>
              <a:prstGeom prst="rect">
                <a:avLst/>
              </a:prstGeom>
              <a:blipFill>
                <a:blip r:embed="rId8"/>
                <a:stretch>
                  <a:fillRect b="-11688"/>
                </a:stretch>
              </a:blipFill>
            </p:spPr>
            <p:txBody>
              <a:bodyPr/>
              <a:lstStyle/>
              <a:p>
                <a:r>
                  <a:rPr lang="fr-CA">
                    <a:noFill/>
                  </a:rPr>
                  <a:t> </a:t>
                </a:r>
              </a:p>
            </p:txBody>
          </p:sp>
        </mc:Fallback>
      </mc:AlternateContent>
    </p:spTree>
    <p:extLst>
      <p:ext uri="{BB962C8B-B14F-4D97-AF65-F5344CB8AC3E}">
        <p14:creationId xmlns:p14="http://schemas.microsoft.com/office/powerpoint/2010/main" val="33965407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70353C-0F76-4AF0-8A24-F32813DBA106}"/>
              </a:ext>
            </a:extLst>
          </p:cNvPr>
          <p:cNvSpPr>
            <a:spLocks noGrp="1"/>
          </p:cNvSpPr>
          <p:nvPr>
            <p:ph type="title"/>
          </p:nvPr>
        </p:nvSpPr>
        <p:spPr>
          <a:xfrm rot="16200000">
            <a:off x="-1327819" y="3075954"/>
            <a:ext cx="4248472" cy="778098"/>
          </a:xfrm>
        </p:spPr>
        <p:txBody>
          <a:bodyPr/>
          <a:lstStyle/>
          <a:p>
            <a:pPr algn="ctr"/>
            <a:r>
              <a:rPr lang="fr-CA" dirty="0"/>
              <a:t>Validations 5b</a:t>
            </a:r>
          </a:p>
        </p:txBody>
      </p:sp>
      <p:sp>
        <p:nvSpPr>
          <p:cNvPr id="3" name="Espace réservé du numéro de diapositive 2">
            <a:extLst>
              <a:ext uri="{FF2B5EF4-FFF2-40B4-BE49-F238E27FC236}">
                <a16:creationId xmlns:a16="http://schemas.microsoft.com/office/drawing/2014/main" id="{FF6FB1AC-25E2-473C-8904-ADD08434CB1D}"/>
              </a:ext>
            </a:extLst>
          </p:cNvPr>
          <p:cNvSpPr>
            <a:spLocks noGrp="1"/>
          </p:cNvSpPr>
          <p:nvPr>
            <p:ph type="sldNum" sz="quarter" idx="12"/>
          </p:nvPr>
        </p:nvSpPr>
        <p:spPr/>
        <p:txBody>
          <a:bodyPr/>
          <a:lstStyle/>
          <a:p>
            <a:fld id="{CF4668DC-857F-487D-BFFA-8C0CA5037977}" type="slidenum">
              <a:rPr lang="fr-BE" smtClean="0"/>
              <a:t>73</a:t>
            </a:fld>
            <a:endParaRPr lang="fr-BE"/>
          </a:p>
        </p:txBody>
      </p:sp>
      <mc:AlternateContent xmlns:mc="http://schemas.openxmlformats.org/markup-compatibility/2006" xmlns:pslz="http://schemas.microsoft.com/office/powerpoint/2016/slidezoom">
        <mc:Choice Requires="pslz">
          <p:graphicFrame>
            <p:nvGraphicFramePr>
              <p:cNvPr id="11" name="Zoom de diapositive 10">
                <a:extLst>
                  <a:ext uri="{FF2B5EF4-FFF2-40B4-BE49-F238E27FC236}">
                    <a16:creationId xmlns:a16="http://schemas.microsoft.com/office/drawing/2014/main" id="{68EA479F-9CBB-4892-9656-1853CA65A5F2}"/>
                  </a:ext>
                </a:extLst>
              </p:cNvPr>
              <p:cNvGraphicFramePr>
                <a:graphicFrameLocks noChangeAspect="1"/>
              </p:cNvGraphicFramePr>
              <p:nvPr/>
            </p:nvGraphicFramePr>
            <p:xfrm>
              <a:off x="1368938" y="727858"/>
              <a:ext cx="5120568" cy="2880320"/>
            </p:xfrm>
            <a:graphic>
              <a:graphicData uri="http://schemas.microsoft.com/office/powerpoint/2016/slidezoom">
                <pslz:sldZm>
                  <pslz:sldZmObj sldId="847" cId="361273837">
                    <pslz:zmPr id="{6A912039-2ABB-49A2-9638-01F16C02B747}" returnToParent="0" transitionDur="1000">
                      <p166:blipFill xmlns:p166="http://schemas.microsoft.com/office/powerpoint/2016/6/main">
                        <a:blip r:embed="rId2"/>
                        <a:stretch>
                          <a:fillRect/>
                        </a:stretch>
                      </p166:blipFill>
                      <p166:spPr xmlns:p166="http://schemas.microsoft.com/office/powerpoint/2016/6/main">
                        <a:xfrm>
                          <a:off x="0" y="0"/>
                          <a:ext cx="5120568" cy="2880320"/>
                        </a:xfrm>
                        <a:prstGeom prst="rect">
                          <a:avLst/>
                        </a:prstGeom>
                        <a:ln w="3175">
                          <a:solidFill>
                            <a:prstClr val="ltGray"/>
                          </a:solidFill>
                        </a:ln>
                      </p166:spPr>
                    </pslz:zmPr>
                  </pslz:sldZmObj>
                </pslz:sldZm>
              </a:graphicData>
            </a:graphic>
          </p:graphicFrame>
        </mc:Choice>
        <mc:Fallback xmlns="">
          <p:pic>
            <p:nvPicPr>
              <p:cNvPr id="11" name="Zoom de diapositive 10">
                <a:hlinkClick r:id="rId3" action="ppaction://hlinksldjump"/>
                <a:extLst>
                  <a:ext uri="{FF2B5EF4-FFF2-40B4-BE49-F238E27FC236}">
                    <a16:creationId xmlns:a16="http://schemas.microsoft.com/office/drawing/2014/main" id="{68EA479F-9CBB-4892-9656-1853CA65A5F2}"/>
                  </a:ext>
                </a:extLst>
              </p:cNvPr>
              <p:cNvPicPr>
                <a:picLocks noGrp="1" noRot="1" noChangeAspect="1" noMove="1" noResize="1" noEditPoints="1" noAdjustHandles="1" noChangeArrowheads="1" noChangeShapeType="1"/>
              </p:cNvPicPr>
              <p:nvPr/>
            </p:nvPicPr>
            <p:blipFill>
              <a:blip r:embed="rId4"/>
              <a:stretch>
                <a:fillRect/>
              </a:stretch>
            </p:blipFill>
            <p:spPr>
              <a:xfrm>
                <a:off x="1368938" y="727858"/>
                <a:ext cx="5120568" cy="288032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5" name="Zoom de diapositive 14">
                <a:extLst>
                  <a:ext uri="{FF2B5EF4-FFF2-40B4-BE49-F238E27FC236}">
                    <a16:creationId xmlns:a16="http://schemas.microsoft.com/office/drawing/2014/main" id="{5862D313-6EF8-4E3F-8A1A-F2459495BF6F}"/>
                  </a:ext>
                </a:extLst>
              </p:cNvPr>
              <p:cNvGraphicFramePr>
                <a:graphicFrameLocks noChangeAspect="1"/>
              </p:cNvGraphicFramePr>
              <p:nvPr/>
            </p:nvGraphicFramePr>
            <p:xfrm>
              <a:off x="6644848" y="727857"/>
              <a:ext cx="5120567" cy="2880319"/>
            </p:xfrm>
            <a:graphic>
              <a:graphicData uri="http://schemas.microsoft.com/office/powerpoint/2016/slidezoom">
                <pslz:sldZm>
                  <pslz:sldZmObj sldId="848" cId="2880402455">
                    <pslz:zmPr id="{1D695C07-9C5F-47E8-AEDA-346B95AC2631}" returnToParent="0" transitionDur="1000">
                      <p166:blipFill xmlns:p166="http://schemas.microsoft.com/office/powerpoint/2016/6/main">
                        <a:blip r:embed="rId5"/>
                        <a:stretch>
                          <a:fillRect/>
                        </a:stretch>
                      </p166:blipFill>
                      <p166:spPr xmlns:p166="http://schemas.microsoft.com/office/powerpoint/2016/6/main">
                        <a:xfrm>
                          <a:off x="0" y="0"/>
                          <a:ext cx="5120567" cy="2880319"/>
                        </a:xfrm>
                        <a:prstGeom prst="rect">
                          <a:avLst/>
                        </a:prstGeom>
                        <a:ln w="3175">
                          <a:solidFill>
                            <a:prstClr val="ltGray"/>
                          </a:solidFill>
                        </a:ln>
                      </p166:spPr>
                    </pslz:zmPr>
                  </pslz:sldZmObj>
                </pslz:sldZm>
              </a:graphicData>
            </a:graphic>
          </p:graphicFrame>
        </mc:Choice>
        <mc:Fallback xmlns="">
          <p:pic>
            <p:nvPicPr>
              <p:cNvPr id="15" name="Zoom de diapositive 14">
                <a:hlinkClick r:id="rId6" action="ppaction://hlinksldjump"/>
                <a:extLst>
                  <a:ext uri="{FF2B5EF4-FFF2-40B4-BE49-F238E27FC236}">
                    <a16:creationId xmlns:a16="http://schemas.microsoft.com/office/drawing/2014/main" id="{5862D313-6EF8-4E3F-8A1A-F2459495BF6F}"/>
                  </a:ext>
                </a:extLst>
              </p:cNvPr>
              <p:cNvPicPr>
                <a:picLocks noGrp="1" noRot="1" noChangeAspect="1" noMove="1" noResize="1" noEditPoints="1" noAdjustHandles="1" noChangeArrowheads="1" noChangeShapeType="1"/>
              </p:cNvPicPr>
              <p:nvPr/>
            </p:nvPicPr>
            <p:blipFill>
              <a:blip r:embed="rId7"/>
              <a:stretch>
                <a:fillRect/>
              </a:stretch>
            </p:blipFill>
            <p:spPr>
              <a:xfrm>
                <a:off x="6644848" y="727857"/>
                <a:ext cx="5120567" cy="2880319"/>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Zoom de diapositive 8">
                <a:extLst>
                  <a:ext uri="{FF2B5EF4-FFF2-40B4-BE49-F238E27FC236}">
                    <a16:creationId xmlns:a16="http://schemas.microsoft.com/office/drawing/2014/main" id="{241FD0AB-AC46-4E6F-BE12-D032F3F5D0CD}"/>
                  </a:ext>
                </a:extLst>
              </p:cNvPr>
              <p:cNvGraphicFramePr>
                <a:graphicFrameLocks noChangeAspect="1"/>
              </p:cNvGraphicFramePr>
              <p:nvPr/>
            </p:nvGraphicFramePr>
            <p:xfrm>
              <a:off x="1372793" y="3691426"/>
              <a:ext cx="5120569" cy="2880320"/>
            </p:xfrm>
            <a:graphic>
              <a:graphicData uri="http://schemas.microsoft.com/office/powerpoint/2016/slidezoom">
                <pslz:sldZm>
                  <pslz:sldZmObj sldId="849" cId="2608480855">
                    <pslz:zmPr id="{2B74581C-5FF5-4ACF-A3EE-ECE6C1439F2A}" returnToParent="0" transitionDur="1000">
                      <p166:blipFill xmlns:p166="http://schemas.microsoft.com/office/powerpoint/2016/6/main">
                        <a:blip r:embed="rId8"/>
                        <a:stretch>
                          <a:fillRect/>
                        </a:stretch>
                      </p166:blipFill>
                      <p166:spPr xmlns:p166="http://schemas.microsoft.com/office/powerpoint/2016/6/main">
                        <a:xfrm>
                          <a:off x="0" y="0"/>
                          <a:ext cx="5120569" cy="2880320"/>
                        </a:xfrm>
                        <a:prstGeom prst="rect">
                          <a:avLst/>
                        </a:prstGeom>
                        <a:ln w="3175">
                          <a:solidFill>
                            <a:prstClr val="ltGray"/>
                          </a:solidFill>
                        </a:ln>
                      </p166:spPr>
                    </pslz:zmPr>
                  </pslz:sldZmObj>
                </pslz:sldZm>
              </a:graphicData>
            </a:graphic>
          </p:graphicFrame>
        </mc:Choice>
        <mc:Fallback xmlns="">
          <p:pic>
            <p:nvPicPr>
              <p:cNvPr id="9" name="Zoom de diapositive 8">
                <a:hlinkClick r:id="rId9" action="ppaction://hlinksldjump"/>
                <a:extLst>
                  <a:ext uri="{FF2B5EF4-FFF2-40B4-BE49-F238E27FC236}">
                    <a16:creationId xmlns:a16="http://schemas.microsoft.com/office/drawing/2014/main" id="{241FD0AB-AC46-4E6F-BE12-D032F3F5D0CD}"/>
                  </a:ext>
                </a:extLst>
              </p:cNvPr>
              <p:cNvPicPr>
                <a:picLocks noGrp="1" noRot="1" noChangeAspect="1" noMove="1" noResize="1" noEditPoints="1" noAdjustHandles="1" noChangeArrowheads="1" noChangeShapeType="1"/>
              </p:cNvPicPr>
              <p:nvPr/>
            </p:nvPicPr>
            <p:blipFill>
              <a:blip r:embed="rId10"/>
              <a:stretch>
                <a:fillRect/>
              </a:stretch>
            </p:blipFill>
            <p:spPr>
              <a:xfrm>
                <a:off x="1372793" y="3691426"/>
                <a:ext cx="5120569" cy="2880320"/>
              </a:xfrm>
              <a:prstGeom prst="rect">
                <a:avLst/>
              </a:prstGeom>
              <a:ln w="3175">
                <a:solidFill>
                  <a:prstClr val="ltGray"/>
                </a:solidFill>
              </a:ln>
            </p:spPr>
          </p:pic>
        </mc:Fallback>
      </mc:AlternateContent>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D137F2C4-0DF6-451E-9466-330F3D977A6C}"/>
                  </a:ext>
                </a:extLst>
              </p:cNvPr>
              <p:cNvSpPr txBox="1"/>
              <p:nvPr/>
            </p:nvSpPr>
            <p:spPr>
              <a:xfrm>
                <a:off x="4871864" y="182942"/>
                <a:ext cx="3535583" cy="46166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fr-CA" sz="2400" b="0" i="1" smtClean="0">
                          <a:latin typeface="Cambria Math" panose="02040503050406030204" pitchFamily="18" charset="0"/>
                        </a:rPr>
                        <m:t>¼+¼+½+½=1.5</m:t>
                      </m:r>
                      <m:r>
                        <a:rPr lang="fr-CA" sz="2400" b="0" i="1" smtClean="0">
                          <a:latin typeface="Cambria Math" panose="02040503050406030204" pitchFamily="18" charset="0"/>
                        </a:rPr>
                        <m:t>𝑝𝑡</m:t>
                      </m:r>
                    </m:oMath>
                  </m:oMathPara>
                </a14:m>
                <a:endParaRPr lang="fr-CA" sz="2400" dirty="0"/>
              </a:p>
            </p:txBody>
          </p:sp>
        </mc:Choice>
        <mc:Fallback xmlns="">
          <p:sp>
            <p:nvSpPr>
              <p:cNvPr id="10" name="ZoneTexte 9">
                <a:extLst>
                  <a:ext uri="{FF2B5EF4-FFF2-40B4-BE49-F238E27FC236}">
                    <a16:creationId xmlns:a16="http://schemas.microsoft.com/office/drawing/2014/main" id="{D137F2C4-0DF6-451E-9466-330F3D977A6C}"/>
                  </a:ext>
                </a:extLst>
              </p:cNvPr>
              <p:cNvSpPr txBox="1">
                <a:spLocks noRot="1" noChangeAspect="1" noMove="1" noResize="1" noEditPoints="1" noAdjustHandles="1" noChangeArrowheads="1" noChangeShapeType="1" noTextEdit="1"/>
              </p:cNvSpPr>
              <p:nvPr/>
            </p:nvSpPr>
            <p:spPr>
              <a:xfrm>
                <a:off x="4871864" y="182942"/>
                <a:ext cx="3535583" cy="461665"/>
              </a:xfrm>
              <a:prstGeom prst="rect">
                <a:avLst/>
              </a:prstGeom>
              <a:blipFill>
                <a:blip r:embed="rId11"/>
                <a:stretch>
                  <a:fillRect b="-12821"/>
                </a:stretch>
              </a:blipFill>
            </p:spPr>
            <p:txBody>
              <a:bodyPr/>
              <a:lstStyle/>
              <a:p>
                <a:r>
                  <a:rPr lang="fr-CA">
                    <a:noFill/>
                  </a:rPr>
                  <a:t> </a:t>
                </a:r>
              </a:p>
            </p:txBody>
          </p:sp>
        </mc:Fallback>
      </mc:AlternateContent>
      <mc:AlternateContent xmlns:mc="http://schemas.openxmlformats.org/markup-compatibility/2006" xmlns:pslz="http://schemas.microsoft.com/office/powerpoint/2016/slidezoom">
        <mc:Choice Requires="pslz">
          <p:graphicFrame>
            <p:nvGraphicFramePr>
              <p:cNvPr id="12" name="Zoom de diapositive 11">
                <a:extLst>
                  <a:ext uri="{FF2B5EF4-FFF2-40B4-BE49-F238E27FC236}">
                    <a16:creationId xmlns:a16="http://schemas.microsoft.com/office/drawing/2014/main" id="{3DBFBEE9-56D0-466A-BDF9-674FA29709D8}"/>
                  </a:ext>
                </a:extLst>
              </p:cNvPr>
              <p:cNvGraphicFramePr>
                <a:graphicFrameLocks noChangeAspect="1"/>
              </p:cNvGraphicFramePr>
              <p:nvPr/>
            </p:nvGraphicFramePr>
            <p:xfrm>
              <a:off x="6644846" y="3691426"/>
              <a:ext cx="5120569" cy="2880320"/>
            </p:xfrm>
            <a:graphic>
              <a:graphicData uri="http://schemas.microsoft.com/office/powerpoint/2016/slidezoom">
                <pslz:sldZm>
                  <pslz:sldZmObj sldId="850" cId="2670123683">
                    <pslz:zmPr id="{007B3ED3-F69E-478F-9B19-0FA07B8C30D6}" returnToParent="0" transitionDur="1000">
                      <p166:blipFill xmlns:p166="http://schemas.microsoft.com/office/powerpoint/2016/6/main">
                        <a:blip r:embed="rId12"/>
                        <a:stretch>
                          <a:fillRect/>
                        </a:stretch>
                      </p166:blipFill>
                      <p166:spPr xmlns:p166="http://schemas.microsoft.com/office/powerpoint/2016/6/main">
                        <a:xfrm>
                          <a:off x="0" y="0"/>
                          <a:ext cx="5120569" cy="2880320"/>
                        </a:xfrm>
                        <a:prstGeom prst="rect">
                          <a:avLst/>
                        </a:prstGeom>
                        <a:ln w="3175">
                          <a:solidFill>
                            <a:prstClr val="ltGray"/>
                          </a:solidFill>
                        </a:ln>
                      </p166:spPr>
                    </pslz:zmPr>
                  </pslz:sldZmObj>
                </pslz:sldZm>
              </a:graphicData>
            </a:graphic>
          </p:graphicFrame>
        </mc:Choice>
        <mc:Fallback xmlns="">
          <p:pic>
            <p:nvPicPr>
              <p:cNvPr id="12" name="Zoom de diapositive 11">
                <a:hlinkClick r:id="rId13" action="ppaction://hlinksldjump"/>
                <a:extLst>
                  <a:ext uri="{FF2B5EF4-FFF2-40B4-BE49-F238E27FC236}">
                    <a16:creationId xmlns:a16="http://schemas.microsoft.com/office/drawing/2014/main" id="{3DBFBEE9-56D0-466A-BDF9-674FA29709D8}"/>
                  </a:ext>
                </a:extLst>
              </p:cNvPr>
              <p:cNvPicPr>
                <a:picLocks noGrp="1" noRot="1" noChangeAspect="1" noMove="1" noResize="1" noEditPoints="1" noAdjustHandles="1" noChangeArrowheads="1" noChangeShapeType="1"/>
              </p:cNvPicPr>
              <p:nvPr/>
            </p:nvPicPr>
            <p:blipFill>
              <a:blip r:embed="rId14"/>
              <a:stretch>
                <a:fillRect/>
              </a:stretch>
            </p:blipFill>
            <p:spPr>
              <a:xfrm>
                <a:off x="6644846" y="3691426"/>
                <a:ext cx="5120569" cy="2880320"/>
              </a:xfrm>
              <a:prstGeom prst="rect">
                <a:avLst/>
              </a:prstGeom>
              <a:ln w="3175">
                <a:solidFill>
                  <a:prstClr val="ltGray"/>
                </a:solidFill>
              </a:ln>
            </p:spPr>
          </p:pic>
        </mc:Fallback>
      </mc:AlternateContent>
    </p:spTree>
    <p:extLst>
      <p:ext uri="{BB962C8B-B14F-4D97-AF65-F5344CB8AC3E}">
        <p14:creationId xmlns:p14="http://schemas.microsoft.com/office/powerpoint/2010/main" val="37685053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70353C-0F76-4AF0-8A24-F32813DBA106}"/>
              </a:ext>
            </a:extLst>
          </p:cNvPr>
          <p:cNvSpPr>
            <a:spLocks noGrp="1"/>
          </p:cNvSpPr>
          <p:nvPr>
            <p:ph type="title"/>
          </p:nvPr>
        </p:nvSpPr>
        <p:spPr>
          <a:xfrm rot="16200000">
            <a:off x="-1327819" y="3075954"/>
            <a:ext cx="4248472" cy="778098"/>
          </a:xfrm>
        </p:spPr>
        <p:txBody>
          <a:bodyPr/>
          <a:lstStyle/>
          <a:p>
            <a:pPr algn="ctr"/>
            <a:r>
              <a:rPr lang="fr-CA" dirty="0"/>
              <a:t>Validations 5c</a:t>
            </a:r>
          </a:p>
        </p:txBody>
      </p:sp>
      <p:sp>
        <p:nvSpPr>
          <p:cNvPr id="3" name="Espace réservé du numéro de diapositive 2">
            <a:extLst>
              <a:ext uri="{FF2B5EF4-FFF2-40B4-BE49-F238E27FC236}">
                <a16:creationId xmlns:a16="http://schemas.microsoft.com/office/drawing/2014/main" id="{FF6FB1AC-25E2-473C-8904-ADD08434CB1D}"/>
              </a:ext>
            </a:extLst>
          </p:cNvPr>
          <p:cNvSpPr>
            <a:spLocks noGrp="1"/>
          </p:cNvSpPr>
          <p:nvPr>
            <p:ph type="sldNum" sz="quarter" idx="12"/>
          </p:nvPr>
        </p:nvSpPr>
        <p:spPr/>
        <p:txBody>
          <a:bodyPr/>
          <a:lstStyle/>
          <a:p>
            <a:fld id="{CF4668DC-857F-487D-BFFA-8C0CA5037977}" type="slidenum">
              <a:rPr lang="fr-BE" smtClean="0"/>
              <a:t>74</a:t>
            </a:fld>
            <a:endParaRPr lang="fr-BE"/>
          </a:p>
        </p:txBody>
      </p:sp>
      <mc:AlternateContent xmlns:mc="http://schemas.openxmlformats.org/markup-compatibility/2006" xmlns:pslz="http://schemas.microsoft.com/office/powerpoint/2016/slidezoom">
        <mc:Choice Requires="pslz">
          <p:graphicFrame>
            <p:nvGraphicFramePr>
              <p:cNvPr id="12" name="Zoom de diapositive 11">
                <a:extLst>
                  <a:ext uri="{FF2B5EF4-FFF2-40B4-BE49-F238E27FC236}">
                    <a16:creationId xmlns:a16="http://schemas.microsoft.com/office/drawing/2014/main" id="{709A5B45-984C-42A6-A80F-C8296B363796}"/>
                  </a:ext>
                </a:extLst>
              </p:cNvPr>
              <p:cNvGraphicFramePr>
                <a:graphicFrameLocks noChangeAspect="1"/>
              </p:cNvGraphicFramePr>
              <p:nvPr>
                <p:extLst>
                  <p:ext uri="{D42A27DB-BD31-4B8C-83A1-F6EECF244321}">
                    <p14:modId xmlns:p14="http://schemas.microsoft.com/office/powerpoint/2010/main" val="1437601527"/>
                  </p:ext>
                </p:extLst>
              </p:nvPr>
            </p:nvGraphicFramePr>
            <p:xfrm>
              <a:off x="1378882" y="732685"/>
              <a:ext cx="5120567" cy="2880319"/>
            </p:xfrm>
            <a:graphic>
              <a:graphicData uri="http://schemas.microsoft.com/office/powerpoint/2016/slidezoom">
                <pslz:sldZm>
                  <pslz:sldZmObj sldId="851" cId="1705560963">
                    <pslz:zmPr id="{1D016B36-74F9-4DA7-B828-C4B053909BDE}" returnToParent="0" transitionDur="1000">
                      <p166:blipFill xmlns:p166="http://schemas.microsoft.com/office/powerpoint/2016/6/main">
                        <a:blip r:embed="rId2"/>
                        <a:stretch>
                          <a:fillRect/>
                        </a:stretch>
                      </p166:blipFill>
                      <p166:spPr xmlns:p166="http://schemas.microsoft.com/office/powerpoint/2016/6/main">
                        <a:xfrm>
                          <a:off x="0" y="0"/>
                          <a:ext cx="5120567" cy="2880319"/>
                        </a:xfrm>
                        <a:prstGeom prst="rect">
                          <a:avLst/>
                        </a:prstGeom>
                        <a:ln w="3175">
                          <a:solidFill>
                            <a:prstClr val="ltGray"/>
                          </a:solidFill>
                        </a:ln>
                      </p166:spPr>
                    </pslz:zmPr>
                  </pslz:sldZmObj>
                </pslz:sldZm>
              </a:graphicData>
            </a:graphic>
          </p:graphicFrame>
        </mc:Choice>
        <mc:Fallback xmlns="">
          <p:pic>
            <p:nvPicPr>
              <p:cNvPr id="12" name="Zoom de diapositive 11">
                <a:hlinkClick r:id="rId3" action="ppaction://hlinksldjump"/>
                <a:extLst>
                  <a:ext uri="{FF2B5EF4-FFF2-40B4-BE49-F238E27FC236}">
                    <a16:creationId xmlns:a16="http://schemas.microsoft.com/office/drawing/2014/main" id="{709A5B45-984C-42A6-A80F-C8296B363796}"/>
                  </a:ext>
                </a:extLst>
              </p:cNvPr>
              <p:cNvPicPr>
                <a:picLocks noGrp="1" noRot="1" noChangeAspect="1" noMove="1" noResize="1" noEditPoints="1" noAdjustHandles="1" noChangeArrowheads="1" noChangeShapeType="1"/>
              </p:cNvPicPr>
              <p:nvPr/>
            </p:nvPicPr>
            <p:blipFill>
              <a:blip r:embed="rId4"/>
              <a:stretch>
                <a:fillRect/>
              </a:stretch>
            </p:blipFill>
            <p:spPr>
              <a:xfrm>
                <a:off x="1378882" y="732685"/>
                <a:ext cx="5120567" cy="2880319"/>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4" name="Zoom de diapositive 13">
                <a:extLst>
                  <a:ext uri="{FF2B5EF4-FFF2-40B4-BE49-F238E27FC236}">
                    <a16:creationId xmlns:a16="http://schemas.microsoft.com/office/drawing/2014/main" id="{34442E2C-B881-4F91-9DC4-10FDAAE538A0}"/>
                  </a:ext>
                </a:extLst>
              </p:cNvPr>
              <p:cNvGraphicFramePr>
                <a:graphicFrameLocks noChangeAspect="1"/>
              </p:cNvGraphicFramePr>
              <p:nvPr>
                <p:extLst>
                  <p:ext uri="{D42A27DB-BD31-4B8C-83A1-F6EECF244321}">
                    <p14:modId xmlns:p14="http://schemas.microsoft.com/office/powerpoint/2010/main" val="1645911101"/>
                  </p:ext>
                </p:extLst>
              </p:nvPr>
            </p:nvGraphicFramePr>
            <p:xfrm>
              <a:off x="6637723" y="732684"/>
              <a:ext cx="5120569" cy="2880320"/>
            </p:xfrm>
            <a:graphic>
              <a:graphicData uri="http://schemas.microsoft.com/office/powerpoint/2016/slidezoom">
                <pslz:sldZm>
                  <pslz:sldZmObj sldId="852" cId="4215434260">
                    <pslz:zmPr id="{7E4B746D-64F5-4C89-A7D5-96073D44F8B0}" returnToParent="0" transitionDur="1000">
                      <p166:blipFill xmlns:p166="http://schemas.microsoft.com/office/powerpoint/2016/6/main">
                        <a:blip r:embed="rId5"/>
                        <a:stretch>
                          <a:fillRect/>
                        </a:stretch>
                      </p166:blipFill>
                      <p166:spPr xmlns:p166="http://schemas.microsoft.com/office/powerpoint/2016/6/main">
                        <a:xfrm>
                          <a:off x="0" y="0"/>
                          <a:ext cx="5120569" cy="2880320"/>
                        </a:xfrm>
                        <a:prstGeom prst="rect">
                          <a:avLst/>
                        </a:prstGeom>
                        <a:ln w="3175">
                          <a:solidFill>
                            <a:prstClr val="ltGray"/>
                          </a:solidFill>
                        </a:ln>
                      </p166:spPr>
                    </pslz:zmPr>
                  </pslz:sldZmObj>
                </pslz:sldZm>
              </a:graphicData>
            </a:graphic>
          </p:graphicFrame>
        </mc:Choice>
        <mc:Fallback xmlns="">
          <p:pic>
            <p:nvPicPr>
              <p:cNvPr id="14" name="Zoom de diapositive 13">
                <a:hlinkClick r:id="rId6" action="ppaction://hlinksldjump"/>
                <a:extLst>
                  <a:ext uri="{FF2B5EF4-FFF2-40B4-BE49-F238E27FC236}">
                    <a16:creationId xmlns:a16="http://schemas.microsoft.com/office/drawing/2014/main" id="{34442E2C-B881-4F91-9DC4-10FDAAE538A0}"/>
                  </a:ext>
                </a:extLst>
              </p:cNvPr>
              <p:cNvPicPr>
                <a:picLocks noGrp="1" noRot="1" noChangeAspect="1" noMove="1" noResize="1" noEditPoints="1" noAdjustHandles="1" noChangeArrowheads="1" noChangeShapeType="1"/>
              </p:cNvPicPr>
              <p:nvPr/>
            </p:nvPicPr>
            <p:blipFill>
              <a:blip r:embed="rId7"/>
              <a:stretch>
                <a:fillRect/>
              </a:stretch>
            </p:blipFill>
            <p:spPr>
              <a:xfrm>
                <a:off x="6637723" y="732684"/>
                <a:ext cx="5120569" cy="288032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7" name="Zoom de diapositive 16">
                <a:extLst>
                  <a:ext uri="{FF2B5EF4-FFF2-40B4-BE49-F238E27FC236}">
                    <a16:creationId xmlns:a16="http://schemas.microsoft.com/office/drawing/2014/main" id="{BB68FE9C-60A3-43C8-B1C1-7AC995384475}"/>
                  </a:ext>
                </a:extLst>
              </p:cNvPr>
              <p:cNvGraphicFramePr>
                <a:graphicFrameLocks noChangeAspect="1"/>
              </p:cNvGraphicFramePr>
              <p:nvPr>
                <p:extLst>
                  <p:ext uri="{D42A27DB-BD31-4B8C-83A1-F6EECF244321}">
                    <p14:modId xmlns:p14="http://schemas.microsoft.com/office/powerpoint/2010/main" val="381909943"/>
                  </p:ext>
                </p:extLst>
              </p:nvPr>
            </p:nvGraphicFramePr>
            <p:xfrm>
              <a:off x="1378881" y="3757020"/>
              <a:ext cx="5120567" cy="2880319"/>
            </p:xfrm>
            <a:graphic>
              <a:graphicData uri="http://schemas.microsoft.com/office/powerpoint/2016/slidezoom">
                <pslz:sldZm>
                  <pslz:sldZmObj sldId="853" cId="1733444899">
                    <pslz:zmPr id="{740FF0F5-B329-4B3C-A9C1-A759CF6DF26C}" returnToParent="0" transitionDur="1000">
                      <p166:blipFill xmlns:p166="http://schemas.microsoft.com/office/powerpoint/2016/6/main">
                        <a:blip r:embed="rId8"/>
                        <a:stretch>
                          <a:fillRect/>
                        </a:stretch>
                      </p166:blipFill>
                      <p166:spPr xmlns:p166="http://schemas.microsoft.com/office/powerpoint/2016/6/main">
                        <a:xfrm>
                          <a:off x="0" y="0"/>
                          <a:ext cx="5120567" cy="2880319"/>
                        </a:xfrm>
                        <a:prstGeom prst="rect">
                          <a:avLst/>
                        </a:prstGeom>
                        <a:ln w="3175">
                          <a:solidFill>
                            <a:prstClr val="ltGray"/>
                          </a:solidFill>
                        </a:ln>
                      </p166:spPr>
                    </pslz:zmPr>
                  </pslz:sldZmObj>
                </pslz:sldZm>
              </a:graphicData>
            </a:graphic>
          </p:graphicFrame>
        </mc:Choice>
        <mc:Fallback xmlns="">
          <p:pic>
            <p:nvPicPr>
              <p:cNvPr id="17" name="Zoom de diapositive 16">
                <a:hlinkClick r:id="rId9" action="ppaction://hlinksldjump"/>
                <a:extLst>
                  <a:ext uri="{FF2B5EF4-FFF2-40B4-BE49-F238E27FC236}">
                    <a16:creationId xmlns:a16="http://schemas.microsoft.com/office/drawing/2014/main" id="{BB68FE9C-60A3-43C8-B1C1-7AC995384475}"/>
                  </a:ext>
                </a:extLst>
              </p:cNvPr>
              <p:cNvPicPr>
                <a:picLocks noGrp="1" noRot="1" noChangeAspect="1" noMove="1" noResize="1" noEditPoints="1" noAdjustHandles="1" noChangeArrowheads="1" noChangeShapeType="1"/>
              </p:cNvPicPr>
              <p:nvPr/>
            </p:nvPicPr>
            <p:blipFill>
              <a:blip r:embed="rId10"/>
              <a:stretch>
                <a:fillRect/>
              </a:stretch>
            </p:blipFill>
            <p:spPr>
              <a:xfrm>
                <a:off x="1378881" y="3757020"/>
                <a:ext cx="5120567" cy="2880319"/>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9" name="Zoom de diapositive 18">
                <a:extLst>
                  <a:ext uri="{FF2B5EF4-FFF2-40B4-BE49-F238E27FC236}">
                    <a16:creationId xmlns:a16="http://schemas.microsoft.com/office/drawing/2014/main" id="{EDE8FBDD-E19E-40E1-BDFF-520B511D78C2}"/>
                  </a:ext>
                </a:extLst>
              </p:cNvPr>
              <p:cNvGraphicFramePr>
                <a:graphicFrameLocks noChangeAspect="1"/>
              </p:cNvGraphicFramePr>
              <p:nvPr>
                <p:extLst>
                  <p:ext uri="{D42A27DB-BD31-4B8C-83A1-F6EECF244321}">
                    <p14:modId xmlns:p14="http://schemas.microsoft.com/office/powerpoint/2010/main" val="1759385992"/>
                  </p:ext>
                </p:extLst>
              </p:nvPr>
            </p:nvGraphicFramePr>
            <p:xfrm>
              <a:off x="6637720" y="3743109"/>
              <a:ext cx="5120567" cy="2880319"/>
            </p:xfrm>
            <a:graphic>
              <a:graphicData uri="http://schemas.microsoft.com/office/powerpoint/2016/slidezoom">
                <pslz:sldZm>
                  <pslz:sldZmObj sldId="854" cId="865716068">
                    <pslz:zmPr id="{6508A7CC-951B-4E18-B189-41DD2D814D8C}" returnToParent="0" transitionDur="1000">
                      <p166:blipFill xmlns:p166="http://schemas.microsoft.com/office/powerpoint/2016/6/main">
                        <a:blip r:embed="rId11"/>
                        <a:stretch>
                          <a:fillRect/>
                        </a:stretch>
                      </p166:blipFill>
                      <p166:spPr xmlns:p166="http://schemas.microsoft.com/office/powerpoint/2016/6/main">
                        <a:xfrm>
                          <a:off x="0" y="0"/>
                          <a:ext cx="5120567" cy="2880319"/>
                        </a:xfrm>
                        <a:prstGeom prst="rect">
                          <a:avLst/>
                        </a:prstGeom>
                        <a:ln w="3175">
                          <a:solidFill>
                            <a:prstClr val="ltGray"/>
                          </a:solidFill>
                        </a:ln>
                      </p166:spPr>
                    </pslz:zmPr>
                  </pslz:sldZmObj>
                </pslz:sldZm>
              </a:graphicData>
            </a:graphic>
          </p:graphicFrame>
        </mc:Choice>
        <mc:Fallback xmlns="">
          <p:pic>
            <p:nvPicPr>
              <p:cNvPr id="19" name="Zoom de diapositive 18">
                <a:hlinkClick r:id="rId12" action="ppaction://hlinksldjump"/>
                <a:extLst>
                  <a:ext uri="{FF2B5EF4-FFF2-40B4-BE49-F238E27FC236}">
                    <a16:creationId xmlns:a16="http://schemas.microsoft.com/office/drawing/2014/main" id="{EDE8FBDD-E19E-40E1-BDFF-520B511D78C2}"/>
                  </a:ext>
                </a:extLst>
              </p:cNvPr>
              <p:cNvPicPr>
                <a:picLocks noGrp="1" noRot="1" noChangeAspect="1" noMove="1" noResize="1" noEditPoints="1" noAdjustHandles="1" noChangeArrowheads="1" noChangeShapeType="1"/>
              </p:cNvPicPr>
              <p:nvPr/>
            </p:nvPicPr>
            <p:blipFill>
              <a:blip r:embed="rId13"/>
              <a:stretch>
                <a:fillRect/>
              </a:stretch>
            </p:blipFill>
            <p:spPr>
              <a:xfrm>
                <a:off x="6637720" y="3743109"/>
                <a:ext cx="5120567" cy="2880319"/>
              </a:xfrm>
              <a:prstGeom prst="rect">
                <a:avLst/>
              </a:prstGeom>
              <a:ln w="3175">
                <a:solidFill>
                  <a:prstClr val="ltGray"/>
                </a:solidFill>
              </a:ln>
            </p:spPr>
          </p:pic>
        </mc:Fallback>
      </mc:AlternateContent>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B8027B63-97C7-4096-8F17-C79852AEA448}"/>
                  </a:ext>
                </a:extLst>
              </p:cNvPr>
              <p:cNvSpPr txBox="1"/>
              <p:nvPr/>
            </p:nvSpPr>
            <p:spPr>
              <a:xfrm>
                <a:off x="4871864" y="182942"/>
                <a:ext cx="3535583" cy="46166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fr-CA" sz="2400" b="0" i="1" smtClean="0">
                          <a:latin typeface="Cambria Math" panose="02040503050406030204" pitchFamily="18" charset="0"/>
                        </a:rPr>
                        <m:t>½+½+¼+¼=1.5</m:t>
                      </m:r>
                      <m:r>
                        <a:rPr lang="fr-CA" sz="2400" b="0" i="1" smtClean="0">
                          <a:latin typeface="Cambria Math" panose="02040503050406030204" pitchFamily="18" charset="0"/>
                        </a:rPr>
                        <m:t>𝑝𝑡</m:t>
                      </m:r>
                    </m:oMath>
                  </m:oMathPara>
                </a14:m>
                <a:endParaRPr lang="fr-CA" sz="2400" dirty="0"/>
              </a:p>
            </p:txBody>
          </p:sp>
        </mc:Choice>
        <mc:Fallback xmlns="">
          <p:sp>
            <p:nvSpPr>
              <p:cNvPr id="8" name="ZoneTexte 7">
                <a:extLst>
                  <a:ext uri="{FF2B5EF4-FFF2-40B4-BE49-F238E27FC236}">
                    <a16:creationId xmlns:a16="http://schemas.microsoft.com/office/drawing/2014/main" id="{B8027B63-97C7-4096-8F17-C79852AEA448}"/>
                  </a:ext>
                </a:extLst>
              </p:cNvPr>
              <p:cNvSpPr txBox="1">
                <a:spLocks noRot="1" noChangeAspect="1" noMove="1" noResize="1" noEditPoints="1" noAdjustHandles="1" noChangeArrowheads="1" noChangeShapeType="1" noTextEdit="1"/>
              </p:cNvSpPr>
              <p:nvPr/>
            </p:nvSpPr>
            <p:spPr>
              <a:xfrm>
                <a:off x="4871864" y="182942"/>
                <a:ext cx="3535583" cy="461665"/>
              </a:xfrm>
              <a:prstGeom prst="rect">
                <a:avLst/>
              </a:prstGeom>
              <a:blipFill>
                <a:blip r:embed="rId14"/>
                <a:stretch>
                  <a:fillRect b="-12821"/>
                </a:stretch>
              </a:blipFill>
            </p:spPr>
            <p:txBody>
              <a:bodyPr/>
              <a:lstStyle/>
              <a:p>
                <a:r>
                  <a:rPr lang="fr-CA">
                    <a:noFill/>
                  </a:rPr>
                  <a:t> </a:t>
                </a:r>
              </a:p>
            </p:txBody>
          </p:sp>
        </mc:Fallback>
      </mc:AlternateContent>
    </p:spTree>
    <p:extLst>
      <p:ext uri="{BB962C8B-B14F-4D97-AF65-F5344CB8AC3E}">
        <p14:creationId xmlns:p14="http://schemas.microsoft.com/office/powerpoint/2010/main" val="24759938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70353C-0F76-4AF0-8A24-F32813DBA106}"/>
              </a:ext>
            </a:extLst>
          </p:cNvPr>
          <p:cNvSpPr>
            <a:spLocks noGrp="1"/>
          </p:cNvSpPr>
          <p:nvPr>
            <p:ph type="title"/>
          </p:nvPr>
        </p:nvSpPr>
        <p:spPr>
          <a:xfrm>
            <a:off x="1415480" y="836712"/>
            <a:ext cx="4248472" cy="778098"/>
          </a:xfrm>
        </p:spPr>
        <p:txBody>
          <a:bodyPr/>
          <a:lstStyle/>
          <a:p>
            <a:pPr algn="ctr"/>
            <a:r>
              <a:rPr lang="fr-CA" dirty="0"/>
              <a:t>Validations 5d</a:t>
            </a:r>
          </a:p>
        </p:txBody>
      </p:sp>
      <p:sp>
        <p:nvSpPr>
          <p:cNvPr id="3" name="Espace réservé du numéro de diapositive 2">
            <a:extLst>
              <a:ext uri="{FF2B5EF4-FFF2-40B4-BE49-F238E27FC236}">
                <a16:creationId xmlns:a16="http://schemas.microsoft.com/office/drawing/2014/main" id="{FF6FB1AC-25E2-473C-8904-ADD08434CB1D}"/>
              </a:ext>
            </a:extLst>
          </p:cNvPr>
          <p:cNvSpPr>
            <a:spLocks noGrp="1"/>
          </p:cNvSpPr>
          <p:nvPr>
            <p:ph type="sldNum" sz="quarter" idx="12"/>
          </p:nvPr>
        </p:nvSpPr>
        <p:spPr/>
        <p:txBody>
          <a:bodyPr/>
          <a:lstStyle/>
          <a:p>
            <a:fld id="{CF4668DC-857F-487D-BFFA-8C0CA5037977}" type="slidenum">
              <a:rPr lang="fr-BE" smtClean="0"/>
              <a:t>75</a:t>
            </a:fld>
            <a:endParaRPr lang="fr-BE"/>
          </a:p>
        </p:txBody>
      </p:sp>
      <mc:AlternateContent xmlns:mc="http://schemas.openxmlformats.org/markup-compatibility/2006" xmlns:pslz="http://schemas.microsoft.com/office/powerpoint/2016/slidezoom">
        <mc:Choice Requires="pslz">
          <p:graphicFrame>
            <p:nvGraphicFramePr>
              <p:cNvPr id="5" name="Zoom de diapositive 4">
                <a:extLst>
                  <a:ext uri="{FF2B5EF4-FFF2-40B4-BE49-F238E27FC236}">
                    <a16:creationId xmlns:a16="http://schemas.microsoft.com/office/drawing/2014/main" id="{4DD53433-CE77-4BC0-A852-C274B8278745}"/>
                  </a:ext>
                </a:extLst>
              </p:cNvPr>
              <p:cNvGraphicFramePr>
                <a:graphicFrameLocks noChangeAspect="1"/>
              </p:cNvGraphicFramePr>
              <p:nvPr/>
            </p:nvGraphicFramePr>
            <p:xfrm>
              <a:off x="6582580" y="260648"/>
              <a:ext cx="5120567" cy="2880319"/>
            </p:xfrm>
            <a:graphic>
              <a:graphicData uri="http://schemas.microsoft.com/office/powerpoint/2016/slidezoom">
                <pslz:sldZm>
                  <pslz:sldZmObj sldId="855" cId="3151434082">
                    <pslz:zmPr id="{E0517FC9-18E0-478B-888D-AE5D5D8B3720}" returnToParent="0" transitionDur="1000">
                      <p166:blipFill xmlns:p166="http://schemas.microsoft.com/office/powerpoint/2016/6/main">
                        <a:blip r:embed="rId2"/>
                        <a:stretch>
                          <a:fillRect/>
                        </a:stretch>
                      </p166:blipFill>
                      <p166:spPr xmlns:p166="http://schemas.microsoft.com/office/powerpoint/2016/6/main">
                        <a:xfrm>
                          <a:off x="0" y="0"/>
                          <a:ext cx="5120567" cy="2880319"/>
                        </a:xfrm>
                        <a:prstGeom prst="rect">
                          <a:avLst/>
                        </a:prstGeom>
                        <a:ln w="3175">
                          <a:solidFill>
                            <a:prstClr val="ltGray"/>
                          </a:solidFill>
                        </a:ln>
                      </p166:spPr>
                    </pslz:zmPr>
                  </pslz:sldZmObj>
                </pslz:sldZm>
              </a:graphicData>
            </a:graphic>
          </p:graphicFrame>
        </mc:Choice>
        <mc:Fallback xmlns="">
          <p:pic>
            <p:nvPicPr>
              <p:cNvPr id="5" name="Zoom de diapositive 4">
                <a:hlinkClick r:id="rId3" action="ppaction://hlinksldjump"/>
                <a:extLst>
                  <a:ext uri="{FF2B5EF4-FFF2-40B4-BE49-F238E27FC236}">
                    <a16:creationId xmlns:a16="http://schemas.microsoft.com/office/drawing/2014/main" id="{4DD53433-CE77-4BC0-A852-C274B8278745}"/>
                  </a:ext>
                </a:extLst>
              </p:cNvPr>
              <p:cNvPicPr>
                <a:picLocks noGrp="1" noRot="1" noChangeAspect="1" noMove="1" noResize="1" noEditPoints="1" noAdjustHandles="1" noChangeArrowheads="1" noChangeShapeType="1"/>
              </p:cNvPicPr>
              <p:nvPr/>
            </p:nvPicPr>
            <p:blipFill>
              <a:blip r:embed="rId4"/>
              <a:stretch>
                <a:fillRect/>
              </a:stretch>
            </p:blipFill>
            <p:spPr>
              <a:xfrm>
                <a:off x="6582580" y="260648"/>
                <a:ext cx="5120567" cy="2880319"/>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Zoom de diapositive 6">
                <a:extLst>
                  <a:ext uri="{FF2B5EF4-FFF2-40B4-BE49-F238E27FC236}">
                    <a16:creationId xmlns:a16="http://schemas.microsoft.com/office/drawing/2014/main" id="{15F8AF35-FAC4-4C21-904F-B3A27101FC2F}"/>
                  </a:ext>
                </a:extLst>
              </p:cNvPr>
              <p:cNvGraphicFramePr>
                <a:graphicFrameLocks noChangeAspect="1"/>
              </p:cNvGraphicFramePr>
              <p:nvPr/>
            </p:nvGraphicFramePr>
            <p:xfrm>
              <a:off x="1286236" y="3266339"/>
              <a:ext cx="5120565" cy="2880318"/>
            </p:xfrm>
            <a:graphic>
              <a:graphicData uri="http://schemas.microsoft.com/office/powerpoint/2016/slidezoom">
                <pslz:sldZm>
                  <pslz:sldZmObj sldId="859" cId="2738125960">
                    <pslz:zmPr id="{19F8CFA8-81A0-46CF-B2B1-400F38789B55}" returnToParent="0" transitionDur="1000">
                      <p166:blipFill xmlns:p166="http://schemas.microsoft.com/office/powerpoint/2016/6/main">
                        <a:blip r:embed="rId5"/>
                        <a:stretch>
                          <a:fillRect/>
                        </a:stretch>
                      </p166:blipFill>
                      <p166:spPr xmlns:p166="http://schemas.microsoft.com/office/powerpoint/2016/6/main">
                        <a:xfrm>
                          <a:off x="0" y="0"/>
                          <a:ext cx="5120565" cy="2880318"/>
                        </a:xfrm>
                        <a:prstGeom prst="rect">
                          <a:avLst/>
                        </a:prstGeom>
                        <a:ln w="3175">
                          <a:solidFill>
                            <a:prstClr val="ltGray"/>
                          </a:solidFill>
                        </a:ln>
                      </p166:spPr>
                    </pslz:zmPr>
                  </pslz:sldZmObj>
                </pslz:sldZm>
              </a:graphicData>
            </a:graphic>
          </p:graphicFrame>
        </mc:Choice>
        <mc:Fallback xmlns="">
          <p:pic>
            <p:nvPicPr>
              <p:cNvPr id="7" name="Zoom de diapositive 6">
                <a:hlinkClick r:id="rId6" action="ppaction://hlinksldjump"/>
                <a:extLst>
                  <a:ext uri="{FF2B5EF4-FFF2-40B4-BE49-F238E27FC236}">
                    <a16:creationId xmlns:a16="http://schemas.microsoft.com/office/drawing/2014/main" id="{15F8AF35-FAC4-4C21-904F-B3A27101FC2F}"/>
                  </a:ext>
                </a:extLst>
              </p:cNvPr>
              <p:cNvPicPr>
                <a:picLocks noGrp="1" noRot="1" noChangeAspect="1" noMove="1" noResize="1" noEditPoints="1" noAdjustHandles="1" noChangeArrowheads="1" noChangeShapeType="1"/>
              </p:cNvPicPr>
              <p:nvPr/>
            </p:nvPicPr>
            <p:blipFill>
              <a:blip r:embed="rId7"/>
              <a:stretch>
                <a:fillRect/>
              </a:stretch>
            </p:blipFill>
            <p:spPr>
              <a:xfrm>
                <a:off x="1286236" y="3266339"/>
                <a:ext cx="5120565" cy="2880318"/>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Zoom de diapositive 8">
                <a:extLst>
                  <a:ext uri="{FF2B5EF4-FFF2-40B4-BE49-F238E27FC236}">
                    <a16:creationId xmlns:a16="http://schemas.microsoft.com/office/drawing/2014/main" id="{94DFCB2A-75B8-4C2D-85DE-FB1A49636C5E}"/>
                  </a:ext>
                </a:extLst>
              </p:cNvPr>
              <p:cNvGraphicFramePr>
                <a:graphicFrameLocks noChangeAspect="1"/>
              </p:cNvGraphicFramePr>
              <p:nvPr/>
            </p:nvGraphicFramePr>
            <p:xfrm>
              <a:off x="6582580" y="3266340"/>
              <a:ext cx="5120564" cy="2880317"/>
            </p:xfrm>
            <a:graphic>
              <a:graphicData uri="http://schemas.microsoft.com/office/powerpoint/2016/slidezoom">
                <pslz:sldZm>
                  <pslz:sldZmObj sldId="862" cId="1564472231">
                    <pslz:zmPr id="{42BCFB7F-6A7A-4A90-A4D7-C7CF69AA59EF}" returnToParent="0" transitionDur="1000">
                      <p166:blipFill xmlns:p166="http://schemas.microsoft.com/office/powerpoint/2016/6/main">
                        <a:blip r:embed="rId8"/>
                        <a:stretch>
                          <a:fillRect/>
                        </a:stretch>
                      </p166:blipFill>
                      <p166:spPr xmlns:p166="http://schemas.microsoft.com/office/powerpoint/2016/6/main">
                        <a:xfrm>
                          <a:off x="0" y="0"/>
                          <a:ext cx="5120564" cy="2880317"/>
                        </a:xfrm>
                        <a:prstGeom prst="rect">
                          <a:avLst/>
                        </a:prstGeom>
                        <a:ln w="3175">
                          <a:solidFill>
                            <a:prstClr val="ltGray"/>
                          </a:solidFill>
                        </a:ln>
                      </p166:spPr>
                    </pslz:zmPr>
                  </pslz:sldZmObj>
                </pslz:sldZm>
              </a:graphicData>
            </a:graphic>
          </p:graphicFrame>
        </mc:Choice>
        <mc:Fallback xmlns="">
          <p:pic>
            <p:nvPicPr>
              <p:cNvPr id="9" name="Zoom de diapositive 8">
                <a:hlinkClick r:id="rId9" action="ppaction://hlinksldjump"/>
                <a:extLst>
                  <a:ext uri="{FF2B5EF4-FFF2-40B4-BE49-F238E27FC236}">
                    <a16:creationId xmlns:a16="http://schemas.microsoft.com/office/drawing/2014/main" id="{94DFCB2A-75B8-4C2D-85DE-FB1A49636C5E}"/>
                  </a:ext>
                </a:extLst>
              </p:cNvPr>
              <p:cNvPicPr>
                <a:picLocks noGrp="1" noRot="1" noChangeAspect="1" noMove="1" noResize="1" noEditPoints="1" noAdjustHandles="1" noChangeArrowheads="1" noChangeShapeType="1"/>
              </p:cNvPicPr>
              <p:nvPr/>
            </p:nvPicPr>
            <p:blipFill>
              <a:blip r:embed="rId10"/>
              <a:stretch>
                <a:fillRect/>
              </a:stretch>
            </p:blipFill>
            <p:spPr>
              <a:xfrm>
                <a:off x="6582580" y="3266340"/>
                <a:ext cx="5120564" cy="2880317"/>
              </a:xfrm>
              <a:prstGeom prst="rect">
                <a:avLst/>
              </a:prstGeom>
              <a:ln w="3175">
                <a:solidFill>
                  <a:prstClr val="ltGray"/>
                </a:solidFill>
              </a:ln>
            </p:spPr>
          </p:pic>
        </mc:Fallback>
      </mc:AlternateContent>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B66A0D81-8A5A-4869-B8C6-1039854856EB}"/>
                  </a:ext>
                </a:extLst>
              </p:cNvPr>
              <p:cNvSpPr txBox="1"/>
              <p:nvPr/>
            </p:nvSpPr>
            <p:spPr>
              <a:xfrm>
                <a:off x="2083997" y="1978909"/>
                <a:ext cx="2911438" cy="46166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fr-CA" sz="2400" i="1" smtClean="0">
                          <a:latin typeface="Cambria Math" panose="02040503050406030204" pitchFamily="18" charset="0"/>
                        </a:rPr>
                        <m:t>½</m:t>
                      </m:r>
                      <m:r>
                        <a:rPr lang="fr-CA" sz="2400" b="0" i="1" smtClean="0">
                          <a:latin typeface="Cambria Math" panose="02040503050406030204" pitchFamily="18" charset="0"/>
                        </a:rPr>
                        <m:t>+½+½=1.5</m:t>
                      </m:r>
                      <m:r>
                        <a:rPr lang="fr-CA" sz="2400" b="0" i="1" smtClean="0">
                          <a:latin typeface="Cambria Math" panose="02040503050406030204" pitchFamily="18" charset="0"/>
                        </a:rPr>
                        <m:t>𝑝𝑡</m:t>
                      </m:r>
                    </m:oMath>
                  </m:oMathPara>
                </a14:m>
                <a:endParaRPr lang="fr-CA" sz="2400" dirty="0"/>
              </a:p>
            </p:txBody>
          </p:sp>
        </mc:Choice>
        <mc:Fallback xmlns="">
          <p:sp>
            <p:nvSpPr>
              <p:cNvPr id="8" name="ZoneTexte 7">
                <a:extLst>
                  <a:ext uri="{FF2B5EF4-FFF2-40B4-BE49-F238E27FC236}">
                    <a16:creationId xmlns:a16="http://schemas.microsoft.com/office/drawing/2014/main" id="{B66A0D81-8A5A-4869-B8C6-1039854856EB}"/>
                  </a:ext>
                </a:extLst>
              </p:cNvPr>
              <p:cNvSpPr txBox="1">
                <a:spLocks noRot="1" noChangeAspect="1" noMove="1" noResize="1" noEditPoints="1" noAdjustHandles="1" noChangeArrowheads="1" noChangeShapeType="1" noTextEdit="1"/>
              </p:cNvSpPr>
              <p:nvPr/>
            </p:nvSpPr>
            <p:spPr>
              <a:xfrm>
                <a:off x="2083997" y="1978909"/>
                <a:ext cx="2911438" cy="461665"/>
              </a:xfrm>
              <a:prstGeom prst="rect">
                <a:avLst/>
              </a:prstGeom>
              <a:blipFill>
                <a:blip r:embed="rId11"/>
                <a:stretch>
                  <a:fillRect b="-12987"/>
                </a:stretch>
              </a:blipFill>
            </p:spPr>
            <p:txBody>
              <a:bodyPr/>
              <a:lstStyle/>
              <a:p>
                <a:r>
                  <a:rPr lang="fr-CA">
                    <a:noFill/>
                  </a:rPr>
                  <a:t> </a:t>
                </a:r>
              </a:p>
            </p:txBody>
          </p:sp>
        </mc:Fallback>
      </mc:AlternateContent>
    </p:spTree>
    <p:extLst>
      <p:ext uri="{BB962C8B-B14F-4D97-AF65-F5344CB8AC3E}">
        <p14:creationId xmlns:p14="http://schemas.microsoft.com/office/powerpoint/2010/main" val="16132754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46DF4D-3BB7-4782-B181-C2E566D941A5}"/>
              </a:ext>
            </a:extLst>
          </p:cNvPr>
          <p:cNvSpPr>
            <a:spLocks noGrp="1"/>
          </p:cNvSpPr>
          <p:nvPr>
            <p:ph type="title"/>
          </p:nvPr>
        </p:nvSpPr>
        <p:spPr/>
        <p:txBody>
          <a:bodyPr/>
          <a:lstStyle/>
          <a:p>
            <a:r>
              <a:rPr lang="fr-CA" dirty="0"/>
              <a:t>6.1 – Historique Git</a:t>
            </a:r>
          </a:p>
        </p:txBody>
      </p:sp>
      <p:sp>
        <p:nvSpPr>
          <p:cNvPr id="3" name="Espace réservé du numéro de diapositive 2">
            <a:extLst>
              <a:ext uri="{FF2B5EF4-FFF2-40B4-BE49-F238E27FC236}">
                <a16:creationId xmlns:a16="http://schemas.microsoft.com/office/drawing/2014/main" id="{E687E1FD-38EC-4815-BE70-335B6A1FE9DA}"/>
              </a:ext>
            </a:extLst>
          </p:cNvPr>
          <p:cNvSpPr>
            <a:spLocks noGrp="1"/>
          </p:cNvSpPr>
          <p:nvPr>
            <p:ph type="sldNum" sz="quarter" idx="12"/>
          </p:nvPr>
        </p:nvSpPr>
        <p:spPr/>
        <p:txBody>
          <a:bodyPr/>
          <a:lstStyle/>
          <a:p>
            <a:fld id="{CF4668DC-857F-487D-BFFA-8C0CA5037977}" type="slidenum">
              <a:rPr lang="fr-BE" smtClean="0"/>
              <a:t>76</a:t>
            </a:fld>
            <a:endParaRPr lang="fr-BE"/>
          </a:p>
        </p:txBody>
      </p:sp>
      <p:sp>
        <p:nvSpPr>
          <p:cNvPr id="4" name="Espace réservé du contenu 3">
            <a:extLst>
              <a:ext uri="{FF2B5EF4-FFF2-40B4-BE49-F238E27FC236}">
                <a16:creationId xmlns:a16="http://schemas.microsoft.com/office/drawing/2014/main" id="{D138E7C2-99A6-4FF6-A392-0B78DEBB95A3}"/>
              </a:ext>
            </a:extLst>
          </p:cNvPr>
          <p:cNvSpPr>
            <a:spLocks noGrp="1"/>
          </p:cNvSpPr>
          <p:nvPr>
            <p:ph sz="quarter" idx="1"/>
          </p:nvPr>
        </p:nvSpPr>
        <p:spPr>
          <a:xfrm>
            <a:off x="1219200" y="1447800"/>
            <a:ext cx="10363200" cy="1143000"/>
          </a:xfrm>
        </p:spPr>
        <p:txBody>
          <a:bodyPr/>
          <a:lstStyle/>
          <a:p>
            <a:r>
              <a:rPr lang="fr-CA" dirty="0"/>
              <a:t>Saisissez ci-dessous votre historique Git (max 10-15 derniers commits), incluant nom et timestamp des commettants. </a:t>
            </a:r>
          </a:p>
        </p:txBody>
      </p:sp>
      <p:sp>
        <p:nvSpPr>
          <p:cNvPr id="5" name="Rectangle 4">
            <a:extLst>
              <a:ext uri="{FF2B5EF4-FFF2-40B4-BE49-F238E27FC236}">
                <a16:creationId xmlns:a16="http://schemas.microsoft.com/office/drawing/2014/main" id="{BFE54D2B-FDE8-4F21-BD29-5FE52694D693}"/>
              </a:ext>
            </a:extLst>
          </p:cNvPr>
          <p:cNvSpPr/>
          <p:nvPr/>
        </p:nvSpPr>
        <p:spPr>
          <a:xfrm>
            <a:off x="1415480" y="2708920"/>
            <a:ext cx="9721080" cy="352839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CA"/>
          </a:p>
        </p:txBody>
      </p:sp>
      <p:pic>
        <p:nvPicPr>
          <p:cNvPr id="6" name="Picture 5">
            <a:extLst>
              <a:ext uri="{FF2B5EF4-FFF2-40B4-BE49-F238E27FC236}">
                <a16:creationId xmlns:a16="http://schemas.microsoft.com/office/drawing/2014/main" id="{8A94B03F-E392-4BA7-8C0B-8169E27CBAB8}"/>
              </a:ext>
            </a:extLst>
          </p:cNvPr>
          <p:cNvPicPr>
            <a:picLocks noChangeAspect="1"/>
          </p:cNvPicPr>
          <p:nvPr/>
        </p:nvPicPr>
        <p:blipFill>
          <a:blip r:embed="rId2"/>
          <a:stretch>
            <a:fillRect/>
          </a:stretch>
        </p:blipFill>
        <p:spPr>
          <a:xfrm>
            <a:off x="2423592" y="2420888"/>
            <a:ext cx="6958980" cy="3990695"/>
          </a:xfrm>
          <a:prstGeom prst="rect">
            <a:avLst/>
          </a:prstGeom>
        </p:spPr>
      </p:pic>
    </p:spTree>
    <p:extLst>
      <p:ext uri="{BB962C8B-B14F-4D97-AF65-F5344CB8AC3E}">
        <p14:creationId xmlns:p14="http://schemas.microsoft.com/office/powerpoint/2010/main" val="27865751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B065DB-3EA0-45E5-84CB-DAEBF4E48A5B}"/>
              </a:ext>
            </a:extLst>
          </p:cNvPr>
          <p:cNvSpPr>
            <a:spLocks noGrp="1"/>
          </p:cNvSpPr>
          <p:nvPr>
            <p:ph type="title"/>
          </p:nvPr>
        </p:nvSpPr>
        <p:spPr>
          <a:xfrm>
            <a:off x="1219200" y="274638"/>
            <a:ext cx="6316960" cy="1143000"/>
          </a:xfrm>
        </p:spPr>
        <p:txBody>
          <a:bodyPr>
            <a:normAutofit/>
          </a:bodyPr>
          <a:lstStyle/>
          <a:p>
            <a:r>
              <a:rPr lang="fr-CA" dirty="0"/>
              <a:t>Auto-évaluation et remise</a:t>
            </a:r>
          </a:p>
        </p:txBody>
      </p:sp>
      <p:sp>
        <p:nvSpPr>
          <p:cNvPr id="3" name="Espace réservé du numéro de diapositive 2">
            <a:extLst>
              <a:ext uri="{FF2B5EF4-FFF2-40B4-BE49-F238E27FC236}">
                <a16:creationId xmlns:a16="http://schemas.microsoft.com/office/drawing/2014/main" id="{C9DAE5B8-D0B4-4E76-A2A7-ED4AB912E551}"/>
              </a:ext>
            </a:extLst>
          </p:cNvPr>
          <p:cNvSpPr>
            <a:spLocks noGrp="1"/>
          </p:cNvSpPr>
          <p:nvPr>
            <p:ph type="sldNum" sz="quarter" idx="12"/>
          </p:nvPr>
        </p:nvSpPr>
        <p:spPr/>
        <p:txBody>
          <a:bodyPr/>
          <a:lstStyle/>
          <a:p>
            <a:fld id="{CF4668DC-857F-487D-BFFA-8C0CA5037977}" type="slidenum">
              <a:rPr lang="fr-BE" smtClean="0"/>
              <a:t>77</a:t>
            </a:fld>
            <a:endParaRPr lang="fr-BE"/>
          </a:p>
        </p:txBody>
      </p:sp>
      <p:sp>
        <p:nvSpPr>
          <p:cNvPr id="4" name="Espace réservé du contenu 3">
            <a:extLst>
              <a:ext uri="{FF2B5EF4-FFF2-40B4-BE49-F238E27FC236}">
                <a16:creationId xmlns:a16="http://schemas.microsoft.com/office/drawing/2014/main" id="{EAA43866-A551-433D-A262-80918FDBAC31}"/>
              </a:ext>
            </a:extLst>
          </p:cNvPr>
          <p:cNvSpPr>
            <a:spLocks noGrp="1"/>
          </p:cNvSpPr>
          <p:nvPr>
            <p:ph sz="quarter" idx="1"/>
          </p:nvPr>
        </p:nvSpPr>
        <p:spPr>
          <a:xfrm>
            <a:off x="1219200" y="1447800"/>
            <a:ext cx="3796680" cy="4717504"/>
          </a:xfrm>
        </p:spPr>
        <p:txBody>
          <a:bodyPr>
            <a:normAutofit/>
          </a:bodyPr>
          <a:lstStyle/>
          <a:p>
            <a:endParaRPr lang="fr-CA" dirty="0"/>
          </a:p>
          <a:p>
            <a:r>
              <a:rPr lang="fr-CA" dirty="0"/>
              <a:t>Procédez à votre auto-évaluation avec la grille </a:t>
            </a:r>
            <a:r>
              <a:rPr lang="fr-CA" dirty="0">
                <a:sym typeface="Wingdings" panose="05000000000000000000" pitchFamily="2" charset="2"/>
              </a:rPr>
              <a:t></a:t>
            </a:r>
            <a:endParaRPr lang="fr-CA" dirty="0"/>
          </a:p>
          <a:p>
            <a:endParaRPr lang="fr-CA" dirty="0"/>
          </a:p>
          <a:p>
            <a:r>
              <a:rPr lang="fr-CA" dirty="0"/>
              <a:t>Remettez cet exercice sur LEA (PPT + Code) avec en commentaire votre note sur 10 et le temps nécessaire pour réaliser l’exercice.</a:t>
            </a:r>
          </a:p>
          <a:p>
            <a:endParaRPr lang="fr-CA" dirty="0"/>
          </a:p>
        </p:txBody>
      </p:sp>
      <mc:AlternateContent xmlns:mc="http://schemas.openxmlformats.org/markup-compatibility/2006">
        <mc:Choice xmlns:a14="http://schemas.microsoft.com/office/drawing/2010/main" Requires="a14">
          <p:graphicFrame>
            <p:nvGraphicFramePr>
              <p:cNvPr id="5" name="Tableau 5">
                <a:extLst>
                  <a:ext uri="{FF2B5EF4-FFF2-40B4-BE49-F238E27FC236}">
                    <a16:creationId xmlns:a16="http://schemas.microsoft.com/office/drawing/2014/main" id="{1ADE9667-B69B-43F6-BC6C-AC785CB6A954}"/>
                  </a:ext>
                </a:extLst>
              </p:cNvPr>
              <p:cNvGraphicFramePr>
                <a:graphicFrameLocks noGrp="1"/>
              </p:cNvGraphicFramePr>
              <p:nvPr>
                <p:extLst>
                  <p:ext uri="{D42A27DB-BD31-4B8C-83A1-F6EECF244321}">
                    <p14:modId xmlns:p14="http://schemas.microsoft.com/office/powerpoint/2010/main" val="1263768536"/>
                  </p:ext>
                </p:extLst>
              </p:nvPr>
            </p:nvGraphicFramePr>
            <p:xfrm>
              <a:off x="6240016" y="2204864"/>
              <a:ext cx="4896544" cy="3347720"/>
            </p:xfrm>
            <a:graphic>
              <a:graphicData uri="http://schemas.openxmlformats.org/drawingml/2006/table">
                <a:tbl>
                  <a:tblPr firstRow="1" lastRow="1" bandRow="1">
                    <a:tableStyleId>{5C22544A-7EE6-4342-B048-85BDC9FD1C3A}</a:tableStyleId>
                  </a:tblPr>
                  <a:tblGrid>
                    <a:gridCol w="2334076">
                      <a:extLst>
                        <a:ext uri="{9D8B030D-6E8A-4147-A177-3AD203B41FA5}">
                          <a16:colId xmlns:a16="http://schemas.microsoft.com/office/drawing/2014/main" val="1686930651"/>
                        </a:ext>
                      </a:extLst>
                    </a:gridCol>
                    <a:gridCol w="1194316">
                      <a:extLst>
                        <a:ext uri="{9D8B030D-6E8A-4147-A177-3AD203B41FA5}">
                          <a16:colId xmlns:a16="http://schemas.microsoft.com/office/drawing/2014/main" val="938557199"/>
                        </a:ext>
                      </a:extLst>
                    </a:gridCol>
                    <a:gridCol w="1368152">
                      <a:extLst>
                        <a:ext uri="{9D8B030D-6E8A-4147-A177-3AD203B41FA5}">
                          <a16:colId xmlns:a16="http://schemas.microsoft.com/office/drawing/2014/main" val="1465013674"/>
                        </a:ext>
                      </a:extLst>
                    </a:gridCol>
                  </a:tblGrid>
                  <a:tr h="370840">
                    <a:tc>
                      <a:txBody>
                        <a:bodyPr/>
                        <a:lstStyle/>
                        <a:p>
                          <a:r>
                            <a:rPr lang="fr-CA" sz="2000" dirty="0"/>
                            <a:t>Quoi</a:t>
                          </a:r>
                        </a:p>
                      </a:txBody>
                      <a:tcPr/>
                    </a:tc>
                    <a:tc>
                      <a:txBody>
                        <a:bodyPr/>
                        <a:lstStyle/>
                        <a:p>
                          <a:pPr algn="ctr"/>
                          <a:r>
                            <a:rPr lang="fr-CA" sz="2000" dirty="0"/>
                            <a:t>Pointage</a:t>
                          </a:r>
                        </a:p>
                      </a:txBody>
                      <a:tcPr/>
                    </a:tc>
                    <a:tc>
                      <a:txBody>
                        <a:bodyPr/>
                        <a:lstStyle/>
                        <a:p>
                          <a:pPr algn="ctr"/>
                          <a:r>
                            <a:rPr lang="fr-CA" sz="2000" dirty="0"/>
                            <a:t>Vos points</a:t>
                          </a:r>
                        </a:p>
                      </a:txBody>
                      <a:tcPr/>
                    </a:tc>
                    <a:extLst>
                      <a:ext uri="{0D108BD9-81ED-4DB2-BD59-A6C34878D82A}">
                        <a16:rowId xmlns:a16="http://schemas.microsoft.com/office/drawing/2014/main" val="2811364724"/>
                      </a:ext>
                    </a:extLst>
                  </a:tr>
                  <a:tr h="370840">
                    <a:tc>
                      <a:txBody>
                        <a:bodyPr/>
                        <a:lstStyle/>
                        <a:p>
                          <a:r>
                            <a:rPr lang="fr-CA" dirty="0"/>
                            <a:t>1 – </a:t>
                          </a:r>
                          <a:r>
                            <a:rPr lang="fr-CA" dirty="0" err="1"/>
                            <a:t>Unsafe</a:t>
                          </a:r>
                          <a:endParaRPr lang="fr-CA" dirty="0"/>
                        </a:p>
                      </a:txBody>
                      <a:tcPr/>
                    </a:tc>
                    <a:tc>
                      <a:txBody>
                        <a:bodyPr/>
                        <a:lstStyle/>
                        <a:p>
                          <a:pPr algn="ctr"/>
                          <a:r>
                            <a:rPr lang="fr-CA" dirty="0"/>
                            <a:t>1</a:t>
                          </a:r>
                        </a:p>
                      </a:txBody>
                      <a:tcPr/>
                    </a:tc>
                    <a:tc>
                      <a:txBody>
                        <a:bodyPr/>
                        <a:lstStyle/>
                        <a:p>
                          <a:pPr algn="ctr"/>
                          <a:r>
                            <a:rPr lang="fr-CA" b="1" dirty="0">
                              <a:solidFill>
                                <a:srgbClr val="FF0000"/>
                              </a:solidFill>
                            </a:rPr>
                            <a:t>1</a:t>
                          </a:r>
                        </a:p>
                      </a:txBody>
                      <a:tcPr/>
                    </a:tc>
                    <a:extLst>
                      <a:ext uri="{0D108BD9-81ED-4DB2-BD59-A6C34878D82A}">
                        <a16:rowId xmlns:a16="http://schemas.microsoft.com/office/drawing/2014/main" val="104433217"/>
                      </a:ext>
                    </a:extLst>
                  </a:tr>
                  <a:tr h="370840">
                    <a:tc>
                      <a:txBody>
                        <a:bodyPr/>
                        <a:lstStyle/>
                        <a:p>
                          <a:r>
                            <a:rPr lang="fr-CA" dirty="0"/>
                            <a:t>2 – Safe</a:t>
                          </a:r>
                        </a:p>
                      </a:txBody>
                      <a:tcPr/>
                    </a:tc>
                    <a:tc>
                      <a:txBody>
                        <a:bodyPr/>
                        <a:lstStyle/>
                        <a:p>
                          <a:pPr algn="ctr"/>
                          <a:r>
                            <a:rPr lang="fr-CA" dirty="0"/>
                            <a:t>1</a:t>
                          </a:r>
                        </a:p>
                      </a:txBody>
                      <a:tcPr/>
                    </a:tc>
                    <a:tc>
                      <a:txBody>
                        <a:bodyPr/>
                        <a:lstStyle/>
                        <a:p>
                          <a:pPr algn="ctr"/>
                          <a:r>
                            <a:rPr lang="fr-CA" b="1" dirty="0">
                              <a:solidFill>
                                <a:srgbClr val="FF0000"/>
                              </a:solidFill>
                            </a:rPr>
                            <a:t>1</a:t>
                          </a:r>
                        </a:p>
                      </a:txBody>
                      <a:tcPr/>
                    </a:tc>
                    <a:extLst>
                      <a:ext uri="{0D108BD9-81ED-4DB2-BD59-A6C34878D82A}">
                        <a16:rowId xmlns:a16="http://schemas.microsoft.com/office/drawing/2014/main" val="498111877"/>
                      </a:ext>
                    </a:extLst>
                  </a:tr>
                  <a:tr h="370840">
                    <a:tc>
                      <a:txBody>
                        <a:bodyPr/>
                        <a:lstStyle/>
                        <a:p>
                          <a:r>
                            <a:rPr lang="fr-CA" dirty="0"/>
                            <a:t>3 – </a:t>
                          </a:r>
                          <a:r>
                            <a:rPr lang="fr-CA" dirty="0" err="1"/>
                            <a:t>Timed</a:t>
                          </a:r>
                          <a:endParaRPr lang="fr-CA" dirty="0"/>
                        </a:p>
                      </a:txBody>
                      <a:tcPr/>
                    </a:tc>
                    <a:tc>
                      <a:txBody>
                        <a:bodyPr/>
                        <a:lstStyle/>
                        <a:p>
                          <a:pPr algn="ctr"/>
                          <a:r>
                            <a:rPr lang="fr-CA" dirty="0"/>
                            <a:t>1</a:t>
                          </a:r>
                        </a:p>
                      </a:txBody>
                      <a:tcPr/>
                    </a:tc>
                    <a:tc>
                      <a:txBody>
                        <a:bodyPr/>
                        <a:lstStyle/>
                        <a:p>
                          <a:pPr algn="ctr"/>
                          <a:r>
                            <a:rPr lang="fr-CA" b="1" dirty="0">
                              <a:solidFill>
                                <a:srgbClr val="FF0000"/>
                              </a:solidFill>
                            </a:rPr>
                            <a:t>1</a:t>
                          </a:r>
                        </a:p>
                      </a:txBody>
                      <a:tcPr/>
                    </a:tc>
                    <a:extLst>
                      <a:ext uri="{0D108BD9-81ED-4DB2-BD59-A6C34878D82A}">
                        <a16:rowId xmlns:a16="http://schemas.microsoft.com/office/drawing/2014/main" val="497269109"/>
                      </a:ext>
                    </a:extLst>
                  </a:tr>
                  <a:tr h="370840">
                    <a:tc>
                      <a:txBody>
                        <a:bodyPr/>
                        <a:lstStyle/>
                        <a:p>
                          <a:r>
                            <a:rPr lang="fr-CA" dirty="0"/>
                            <a:t>4 – Sec</a:t>
                          </a:r>
                        </a:p>
                      </a:txBody>
                      <a:tcPr/>
                    </a:tc>
                    <a:tc>
                      <a:txBody>
                        <a:bodyPr/>
                        <a:lstStyle/>
                        <a:p>
                          <a:pPr algn="ctr"/>
                          <a:r>
                            <a:rPr lang="fr-CA" dirty="0"/>
                            <a:t>1½</a:t>
                          </a:r>
                        </a:p>
                      </a:txBody>
                      <a:tcPr/>
                    </a:tc>
                    <a:tc>
                      <a:txBody>
                        <a:bodyPr/>
                        <a:lstStyle/>
                        <a:p>
                          <a:pPr algn="ctr"/>
                          <a:r>
                            <a:rPr lang="fr-CA" b="1" dirty="0">
                              <a:solidFill>
                                <a:srgbClr val="FF0000"/>
                              </a:solidFill>
                            </a:rPr>
                            <a:t>1,5</a:t>
                          </a:r>
                        </a:p>
                      </a:txBody>
                      <a:tcPr/>
                    </a:tc>
                    <a:extLst>
                      <a:ext uri="{0D108BD9-81ED-4DB2-BD59-A6C34878D82A}">
                        <a16:rowId xmlns:a16="http://schemas.microsoft.com/office/drawing/2014/main" val="1096066638"/>
                      </a:ext>
                    </a:extLst>
                  </a:tr>
                  <a:tr h="370840">
                    <a:tc>
                      <a:txBody>
                        <a:bodyPr/>
                        <a:lstStyle/>
                        <a:p>
                          <a:r>
                            <a:rPr lang="fr-CA" dirty="0"/>
                            <a:t>5 – Pro</a:t>
                          </a:r>
                        </a:p>
                        <a:p>
                          <a:r>
                            <a:rPr lang="fr-CA" dirty="0"/>
                            <a:t> 1 +1½+1½+1½</a:t>
                          </a:r>
                        </a:p>
                      </a:txBody>
                      <a:tcPr anchor="ctr"/>
                    </a:tc>
                    <a:tc>
                      <a:txBody>
                        <a:bodyPr/>
                        <a:lstStyle/>
                        <a:p>
                          <a:pPr algn="ctr"/>
                          <a:r>
                            <a:rPr lang="fr-CA" dirty="0"/>
                            <a:t>5½</a:t>
                          </a:r>
                        </a:p>
                      </a:txBody>
                      <a:tcPr anchor="ctr"/>
                    </a:tc>
                    <a:tc>
                      <a:txBody>
                        <a:bodyPr/>
                        <a:lstStyle/>
                        <a:p>
                          <a:pPr algn="ctr"/>
                          <a:r>
                            <a:rPr lang="fr-CA" b="1" dirty="0">
                              <a:solidFill>
                                <a:srgbClr val="FF0000"/>
                              </a:solidFill>
                            </a:rPr>
                            <a:t>5,5</a:t>
                          </a:r>
                        </a:p>
                      </a:txBody>
                      <a:tcPr anchor="ctr"/>
                    </a:tc>
                    <a:extLst>
                      <a:ext uri="{0D108BD9-81ED-4DB2-BD59-A6C34878D82A}">
                        <a16:rowId xmlns:a16="http://schemas.microsoft.com/office/drawing/2014/main" val="207272053"/>
                      </a:ext>
                    </a:extLst>
                  </a:tr>
                  <a:tr h="370840">
                    <a:tc>
                      <a:txBody>
                        <a:bodyPr/>
                        <a:lstStyle/>
                        <a:p>
                          <a:r>
                            <a:rPr lang="fr-CA" dirty="0"/>
                            <a:t>6 – Git</a:t>
                          </a:r>
                        </a:p>
                      </a:txBody>
                      <a:tcPr anchor="ctr"/>
                    </a:tc>
                    <a:tc>
                      <a:txBody>
                        <a:bodyPr/>
                        <a:lstStyle/>
                        <a:p>
                          <a:pPr algn="ctr"/>
                          <a14:m>
                            <m:oMathPara xmlns:m="http://schemas.openxmlformats.org/officeDocument/2006/math">
                              <m:oMathParaPr>
                                <m:jc m:val="centerGroup"/>
                              </m:oMathParaPr>
                              <m:oMath xmlns:m="http://schemas.openxmlformats.org/officeDocument/2006/math">
                                <m:r>
                                  <a:rPr lang="fr-CA" i="1" dirty="0" smtClean="0">
                                    <a:latin typeface="Cambria Math" panose="02040503050406030204" pitchFamily="18" charset="0"/>
                                  </a:rPr>
                                  <m:t>−1</m:t>
                                </m:r>
                              </m:oMath>
                            </m:oMathPara>
                          </a14:m>
                          <a:endParaRPr lang="fr-CA" dirty="0"/>
                        </a:p>
                      </a:txBody>
                      <a:tcPr anchor="ctr"/>
                    </a:tc>
                    <a:tc>
                      <a:txBody>
                        <a:bodyPr/>
                        <a:lstStyle/>
                        <a:p>
                          <a:pPr algn="ctr"/>
                          <a:endParaRPr lang="fr-CA" b="1" dirty="0">
                            <a:solidFill>
                              <a:srgbClr val="FF0000"/>
                            </a:solidFill>
                          </a:endParaRPr>
                        </a:p>
                      </a:txBody>
                      <a:tcPr anchor="ctr"/>
                    </a:tc>
                    <a:extLst>
                      <a:ext uri="{0D108BD9-81ED-4DB2-BD59-A6C34878D82A}">
                        <a16:rowId xmlns:a16="http://schemas.microsoft.com/office/drawing/2014/main" val="3548865192"/>
                      </a:ext>
                    </a:extLst>
                  </a:tr>
                  <a:tr h="370840">
                    <a:tc>
                      <a:txBody>
                        <a:bodyPr/>
                        <a:lstStyle/>
                        <a:p>
                          <a:r>
                            <a:rPr lang="fr-CA" sz="2400" dirty="0"/>
                            <a:t>TOTAL</a:t>
                          </a:r>
                        </a:p>
                      </a:txBody>
                      <a:tcPr anchor="ctr"/>
                    </a:tc>
                    <a:tc>
                      <a:txBody>
                        <a:bodyPr/>
                        <a:lstStyle/>
                        <a:p>
                          <a:pPr algn="ctr"/>
                          <a:r>
                            <a:rPr lang="fr-CA" sz="2400" dirty="0"/>
                            <a:t>10</a:t>
                          </a:r>
                        </a:p>
                      </a:txBody>
                      <a:tcPr anchor="ctr"/>
                    </a:tc>
                    <a:tc>
                      <a:txBody>
                        <a:bodyPr/>
                        <a:lstStyle/>
                        <a:p>
                          <a:pPr algn="ctr"/>
                          <a:r>
                            <a:rPr lang="fr-CA" sz="2400" b="1" dirty="0">
                              <a:solidFill>
                                <a:srgbClr val="FFFF00"/>
                              </a:solidFill>
                            </a:rPr>
                            <a:t>10</a:t>
                          </a:r>
                        </a:p>
                      </a:txBody>
                      <a:tcPr anchor="ctr"/>
                    </a:tc>
                    <a:extLst>
                      <a:ext uri="{0D108BD9-81ED-4DB2-BD59-A6C34878D82A}">
                        <a16:rowId xmlns:a16="http://schemas.microsoft.com/office/drawing/2014/main" val="300041013"/>
                      </a:ext>
                    </a:extLst>
                  </a:tr>
                </a:tbl>
              </a:graphicData>
            </a:graphic>
          </p:graphicFrame>
        </mc:Choice>
        <mc:Fallback>
          <p:graphicFrame>
            <p:nvGraphicFramePr>
              <p:cNvPr id="5" name="Tableau 5">
                <a:extLst>
                  <a:ext uri="{FF2B5EF4-FFF2-40B4-BE49-F238E27FC236}">
                    <a16:creationId xmlns:a16="http://schemas.microsoft.com/office/drawing/2014/main" id="{1ADE9667-B69B-43F6-BC6C-AC785CB6A954}"/>
                  </a:ext>
                </a:extLst>
              </p:cNvPr>
              <p:cNvGraphicFramePr>
                <a:graphicFrameLocks noGrp="1"/>
              </p:cNvGraphicFramePr>
              <p:nvPr>
                <p:extLst>
                  <p:ext uri="{D42A27DB-BD31-4B8C-83A1-F6EECF244321}">
                    <p14:modId xmlns:p14="http://schemas.microsoft.com/office/powerpoint/2010/main" val="1263768536"/>
                  </p:ext>
                </p:extLst>
              </p:nvPr>
            </p:nvGraphicFramePr>
            <p:xfrm>
              <a:off x="6240016" y="2204864"/>
              <a:ext cx="4896544" cy="3347720"/>
            </p:xfrm>
            <a:graphic>
              <a:graphicData uri="http://schemas.openxmlformats.org/drawingml/2006/table">
                <a:tbl>
                  <a:tblPr firstRow="1" lastRow="1" bandRow="1">
                    <a:tableStyleId>{5C22544A-7EE6-4342-B048-85BDC9FD1C3A}</a:tableStyleId>
                  </a:tblPr>
                  <a:tblGrid>
                    <a:gridCol w="2334076">
                      <a:extLst>
                        <a:ext uri="{9D8B030D-6E8A-4147-A177-3AD203B41FA5}">
                          <a16:colId xmlns:a16="http://schemas.microsoft.com/office/drawing/2014/main" val="1686930651"/>
                        </a:ext>
                      </a:extLst>
                    </a:gridCol>
                    <a:gridCol w="1194316">
                      <a:extLst>
                        <a:ext uri="{9D8B030D-6E8A-4147-A177-3AD203B41FA5}">
                          <a16:colId xmlns:a16="http://schemas.microsoft.com/office/drawing/2014/main" val="938557199"/>
                        </a:ext>
                      </a:extLst>
                    </a:gridCol>
                    <a:gridCol w="1368152">
                      <a:extLst>
                        <a:ext uri="{9D8B030D-6E8A-4147-A177-3AD203B41FA5}">
                          <a16:colId xmlns:a16="http://schemas.microsoft.com/office/drawing/2014/main" val="1465013674"/>
                        </a:ext>
                      </a:extLst>
                    </a:gridCol>
                  </a:tblGrid>
                  <a:tr h="396240">
                    <a:tc>
                      <a:txBody>
                        <a:bodyPr/>
                        <a:lstStyle/>
                        <a:p>
                          <a:r>
                            <a:rPr lang="fr-CA" sz="2000" dirty="0"/>
                            <a:t>Quoi</a:t>
                          </a:r>
                        </a:p>
                      </a:txBody>
                      <a:tcPr/>
                    </a:tc>
                    <a:tc>
                      <a:txBody>
                        <a:bodyPr/>
                        <a:lstStyle/>
                        <a:p>
                          <a:pPr algn="ctr"/>
                          <a:r>
                            <a:rPr lang="fr-CA" sz="2000" dirty="0"/>
                            <a:t>Pointage</a:t>
                          </a:r>
                        </a:p>
                      </a:txBody>
                      <a:tcPr/>
                    </a:tc>
                    <a:tc>
                      <a:txBody>
                        <a:bodyPr/>
                        <a:lstStyle/>
                        <a:p>
                          <a:pPr algn="ctr"/>
                          <a:r>
                            <a:rPr lang="fr-CA" sz="2000" dirty="0"/>
                            <a:t>Vos points</a:t>
                          </a:r>
                        </a:p>
                      </a:txBody>
                      <a:tcPr/>
                    </a:tc>
                    <a:extLst>
                      <a:ext uri="{0D108BD9-81ED-4DB2-BD59-A6C34878D82A}">
                        <a16:rowId xmlns:a16="http://schemas.microsoft.com/office/drawing/2014/main" val="2811364724"/>
                      </a:ext>
                    </a:extLst>
                  </a:tr>
                  <a:tr h="370840">
                    <a:tc>
                      <a:txBody>
                        <a:bodyPr/>
                        <a:lstStyle/>
                        <a:p>
                          <a:r>
                            <a:rPr lang="fr-CA" dirty="0"/>
                            <a:t>1 – </a:t>
                          </a:r>
                          <a:r>
                            <a:rPr lang="fr-CA" dirty="0" err="1"/>
                            <a:t>Unsafe</a:t>
                          </a:r>
                          <a:endParaRPr lang="fr-CA" dirty="0"/>
                        </a:p>
                      </a:txBody>
                      <a:tcPr/>
                    </a:tc>
                    <a:tc>
                      <a:txBody>
                        <a:bodyPr/>
                        <a:lstStyle/>
                        <a:p>
                          <a:pPr algn="ctr"/>
                          <a:r>
                            <a:rPr lang="fr-CA" dirty="0"/>
                            <a:t>1</a:t>
                          </a:r>
                        </a:p>
                      </a:txBody>
                      <a:tcPr/>
                    </a:tc>
                    <a:tc>
                      <a:txBody>
                        <a:bodyPr/>
                        <a:lstStyle/>
                        <a:p>
                          <a:pPr algn="ctr"/>
                          <a:r>
                            <a:rPr lang="fr-CA" b="1" dirty="0">
                              <a:solidFill>
                                <a:srgbClr val="FF0000"/>
                              </a:solidFill>
                            </a:rPr>
                            <a:t>1</a:t>
                          </a:r>
                        </a:p>
                      </a:txBody>
                      <a:tcPr/>
                    </a:tc>
                    <a:extLst>
                      <a:ext uri="{0D108BD9-81ED-4DB2-BD59-A6C34878D82A}">
                        <a16:rowId xmlns:a16="http://schemas.microsoft.com/office/drawing/2014/main" val="104433217"/>
                      </a:ext>
                    </a:extLst>
                  </a:tr>
                  <a:tr h="370840">
                    <a:tc>
                      <a:txBody>
                        <a:bodyPr/>
                        <a:lstStyle/>
                        <a:p>
                          <a:r>
                            <a:rPr lang="fr-CA" dirty="0"/>
                            <a:t>2 – Safe</a:t>
                          </a:r>
                        </a:p>
                      </a:txBody>
                      <a:tcPr/>
                    </a:tc>
                    <a:tc>
                      <a:txBody>
                        <a:bodyPr/>
                        <a:lstStyle/>
                        <a:p>
                          <a:pPr algn="ctr"/>
                          <a:r>
                            <a:rPr lang="fr-CA" dirty="0"/>
                            <a:t>1</a:t>
                          </a:r>
                        </a:p>
                      </a:txBody>
                      <a:tcPr/>
                    </a:tc>
                    <a:tc>
                      <a:txBody>
                        <a:bodyPr/>
                        <a:lstStyle/>
                        <a:p>
                          <a:pPr algn="ctr"/>
                          <a:r>
                            <a:rPr lang="fr-CA" b="1" dirty="0">
                              <a:solidFill>
                                <a:srgbClr val="FF0000"/>
                              </a:solidFill>
                            </a:rPr>
                            <a:t>1</a:t>
                          </a:r>
                        </a:p>
                      </a:txBody>
                      <a:tcPr/>
                    </a:tc>
                    <a:extLst>
                      <a:ext uri="{0D108BD9-81ED-4DB2-BD59-A6C34878D82A}">
                        <a16:rowId xmlns:a16="http://schemas.microsoft.com/office/drawing/2014/main" val="498111877"/>
                      </a:ext>
                    </a:extLst>
                  </a:tr>
                  <a:tr h="370840">
                    <a:tc>
                      <a:txBody>
                        <a:bodyPr/>
                        <a:lstStyle/>
                        <a:p>
                          <a:r>
                            <a:rPr lang="fr-CA" dirty="0"/>
                            <a:t>3 – </a:t>
                          </a:r>
                          <a:r>
                            <a:rPr lang="fr-CA" dirty="0" err="1"/>
                            <a:t>Timed</a:t>
                          </a:r>
                          <a:endParaRPr lang="fr-CA" dirty="0"/>
                        </a:p>
                      </a:txBody>
                      <a:tcPr/>
                    </a:tc>
                    <a:tc>
                      <a:txBody>
                        <a:bodyPr/>
                        <a:lstStyle/>
                        <a:p>
                          <a:pPr algn="ctr"/>
                          <a:r>
                            <a:rPr lang="fr-CA" dirty="0"/>
                            <a:t>1</a:t>
                          </a:r>
                        </a:p>
                      </a:txBody>
                      <a:tcPr/>
                    </a:tc>
                    <a:tc>
                      <a:txBody>
                        <a:bodyPr/>
                        <a:lstStyle/>
                        <a:p>
                          <a:pPr algn="ctr"/>
                          <a:r>
                            <a:rPr lang="fr-CA" b="1" dirty="0">
                              <a:solidFill>
                                <a:srgbClr val="FF0000"/>
                              </a:solidFill>
                            </a:rPr>
                            <a:t>1</a:t>
                          </a:r>
                        </a:p>
                      </a:txBody>
                      <a:tcPr/>
                    </a:tc>
                    <a:extLst>
                      <a:ext uri="{0D108BD9-81ED-4DB2-BD59-A6C34878D82A}">
                        <a16:rowId xmlns:a16="http://schemas.microsoft.com/office/drawing/2014/main" val="497269109"/>
                      </a:ext>
                    </a:extLst>
                  </a:tr>
                  <a:tr h="370840">
                    <a:tc>
                      <a:txBody>
                        <a:bodyPr/>
                        <a:lstStyle/>
                        <a:p>
                          <a:r>
                            <a:rPr lang="fr-CA" dirty="0"/>
                            <a:t>4 – Sec</a:t>
                          </a:r>
                        </a:p>
                      </a:txBody>
                      <a:tcPr/>
                    </a:tc>
                    <a:tc>
                      <a:txBody>
                        <a:bodyPr/>
                        <a:lstStyle/>
                        <a:p>
                          <a:pPr algn="ctr"/>
                          <a:r>
                            <a:rPr lang="fr-CA" dirty="0"/>
                            <a:t>1½</a:t>
                          </a:r>
                        </a:p>
                      </a:txBody>
                      <a:tcPr/>
                    </a:tc>
                    <a:tc>
                      <a:txBody>
                        <a:bodyPr/>
                        <a:lstStyle/>
                        <a:p>
                          <a:pPr algn="ctr"/>
                          <a:r>
                            <a:rPr lang="fr-CA" b="1" dirty="0">
                              <a:solidFill>
                                <a:srgbClr val="FF0000"/>
                              </a:solidFill>
                            </a:rPr>
                            <a:t>1,5</a:t>
                          </a:r>
                        </a:p>
                      </a:txBody>
                      <a:tcPr/>
                    </a:tc>
                    <a:extLst>
                      <a:ext uri="{0D108BD9-81ED-4DB2-BD59-A6C34878D82A}">
                        <a16:rowId xmlns:a16="http://schemas.microsoft.com/office/drawing/2014/main" val="1096066638"/>
                      </a:ext>
                    </a:extLst>
                  </a:tr>
                  <a:tr h="640080">
                    <a:tc>
                      <a:txBody>
                        <a:bodyPr/>
                        <a:lstStyle/>
                        <a:p>
                          <a:r>
                            <a:rPr lang="fr-CA" dirty="0"/>
                            <a:t>5 – Pro</a:t>
                          </a:r>
                        </a:p>
                        <a:p>
                          <a:r>
                            <a:rPr lang="fr-CA" dirty="0"/>
                            <a:t> 1 +1½+1½+1½</a:t>
                          </a:r>
                        </a:p>
                      </a:txBody>
                      <a:tcPr anchor="ctr"/>
                    </a:tc>
                    <a:tc>
                      <a:txBody>
                        <a:bodyPr/>
                        <a:lstStyle/>
                        <a:p>
                          <a:pPr algn="ctr"/>
                          <a:r>
                            <a:rPr lang="fr-CA" dirty="0"/>
                            <a:t>5½</a:t>
                          </a:r>
                        </a:p>
                      </a:txBody>
                      <a:tcPr anchor="ctr"/>
                    </a:tc>
                    <a:tc>
                      <a:txBody>
                        <a:bodyPr/>
                        <a:lstStyle/>
                        <a:p>
                          <a:pPr algn="ctr"/>
                          <a:r>
                            <a:rPr lang="fr-CA" b="1" dirty="0">
                              <a:solidFill>
                                <a:srgbClr val="FF0000"/>
                              </a:solidFill>
                            </a:rPr>
                            <a:t>5,5</a:t>
                          </a:r>
                        </a:p>
                      </a:txBody>
                      <a:tcPr anchor="ctr"/>
                    </a:tc>
                    <a:extLst>
                      <a:ext uri="{0D108BD9-81ED-4DB2-BD59-A6C34878D82A}">
                        <a16:rowId xmlns:a16="http://schemas.microsoft.com/office/drawing/2014/main" val="207272053"/>
                      </a:ext>
                    </a:extLst>
                  </a:tr>
                  <a:tr h="370840">
                    <a:tc>
                      <a:txBody>
                        <a:bodyPr/>
                        <a:lstStyle/>
                        <a:p>
                          <a:r>
                            <a:rPr lang="fr-CA" dirty="0"/>
                            <a:t>6 – Git</a:t>
                          </a:r>
                        </a:p>
                      </a:txBody>
                      <a:tcPr anchor="ctr"/>
                    </a:tc>
                    <a:tc>
                      <a:txBody>
                        <a:bodyPr/>
                        <a:lstStyle/>
                        <a:p>
                          <a:endParaRPr lang="fr-FR"/>
                        </a:p>
                      </a:txBody>
                      <a:tcPr anchor="ctr">
                        <a:blipFill>
                          <a:blip r:embed="rId2"/>
                          <a:stretch>
                            <a:fillRect l="-195918" t="-685246" r="-117347" b="-160656"/>
                          </a:stretch>
                        </a:blipFill>
                      </a:tcPr>
                    </a:tc>
                    <a:tc>
                      <a:txBody>
                        <a:bodyPr/>
                        <a:lstStyle/>
                        <a:p>
                          <a:pPr algn="ctr"/>
                          <a:endParaRPr lang="fr-CA" b="1" dirty="0">
                            <a:solidFill>
                              <a:srgbClr val="FF0000"/>
                            </a:solidFill>
                          </a:endParaRPr>
                        </a:p>
                      </a:txBody>
                      <a:tcPr anchor="ctr"/>
                    </a:tc>
                    <a:extLst>
                      <a:ext uri="{0D108BD9-81ED-4DB2-BD59-A6C34878D82A}">
                        <a16:rowId xmlns:a16="http://schemas.microsoft.com/office/drawing/2014/main" val="3548865192"/>
                      </a:ext>
                    </a:extLst>
                  </a:tr>
                  <a:tr h="457200">
                    <a:tc>
                      <a:txBody>
                        <a:bodyPr/>
                        <a:lstStyle/>
                        <a:p>
                          <a:r>
                            <a:rPr lang="fr-CA" sz="2400" dirty="0"/>
                            <a:t>TOTAL</a:t>
                          </a:r>
                        </a:p>
                      </a:txBody>
                      <a:tcPr anchor="ctr"/>
                    </a:tc>
                    <a:tc>
                      <a:txBody>
                        <a:bodyPr/>
                        <a:lstStyle/>
                        <a:p>
                          <a:pPr algn="ctr"/>
                          <a:r>
                            <a:rPr lang="fr-CA" sz="2400" dirty="0"/>
                            <a:t>10</a:t>
                          </a:r>
                        </a:p>
                      </a:txBody>
                      <a:tcPr anchor="ctr"/>
                    </a:tc>
                    <a:tc>
                      <a:txBody>
                        <a:bodyPr/>
                        <a:lstStyle/>
                        <a:p>
                          <a:pPr algn="ctr"/>
                          <a:r>
                            <a:rPr lang="fr-CA" sz="2400" b="1" dirty="0">
                              <a:solidFill>
                                <a:srgbClr val="FFFF00"/>
                              </a:solidFill>
                            </a:rPr>
                            <a:t>10</a:t>
                          </a:r>
                        </a:p>
                      </a:txBody>
                      <a:tcPr anchor="ctr"/>
                    </a:tc>
                    <a:extLst>
                      <a:ext uri="{0D108BD9-81ED-4DB2-BD59-A6C34878D82A}">
                        <a16:rowId xmlns:a16="http://schemas.microsoft.com/office/drawing/2014/main" val="300041013"/>
                      </a:ext>
                    </a:extLst>
                  </a:tr>
                </a:tbl>
              </a:graphicData>
            </a:graphic>
          </p:graphicFrame>
        </mc:Fallback>
      </mc:AlternateContent>
    </p:spTree>
    <p:extLst>
      <p:ext uri="{BB962C8B-B14F-4D97-AF65-F5344CB8AC3E}">
        <p14:creationId xmlns:p14="http://schemas.microsoft.com/office/powerpoint/2010/main" val="7264466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1">
            <a:extLst>
              <a:ext uri="{FF2B5EF4-FFF2-40B4-BE49-F238E27FC236}">
                <a16:creationId xmlns:a16="http://schemas.microsoft.com/office/drawing/2014/main" id="{A2280422-E427-4D5C-8062-DB85EEEEC1BB}"/>
              </a:ext>
            </a:extLst>
          </p:cNvPr>
          <p:cNvSpPr>
            <a:spLocks noGrp="1"/>
          </p:cNvSpPr>
          <p:nvPr>
            <p:ph type="subTitle" idx="1"/>
          </p:nvPr>
        </p:nvSpPr>
        <p:spPr/>
        <p:txBody>
          <a:bodyPr/>
          <a:lstStyle/>
          <a:p>
            <a:r>
              <a:rPr lang="en-US" dirty="0"/>
              <a:t>-</a:t>
            </a:r>
          </a:p>
        </p:txBody>
      </p:sp>
      <p:sp>
        <p:nvSpPr>
          <p:cNvPr id="4" name="Espace réservé du numéro de diapositive 3"/>
          <p:cNvSpPr>
            <a:spLocks noGrp="1"/>
          </p:cNvSpPr>
          <p:nvPr>
            <p:ph type="sldNum" sz="quarter" idx="12"/>
          </p:nvPr>
        </p:nvSpPr>
        <p:spPr/>
        <p:txBody>
          <a:bodyPr wrap="none" anchor="ctr">
            <a:normAutofit/>
          </a:bodyPr>
          <a:lstStyle/>
          <a:p>
            <a:pPr>
              <a:spcAft>
                <a:spcPts val="600"/>
              </a:spcAft>
            </a:pPr>
            <a:fld id="{CF4668DC-857F-487D-BFFA-8C0CA5037977}" type="slidenum">
              <a:rPr lang="fr-BE" smtClean="0"/>
              <a:pPr>
                <a:spcAft>
                  <a:spcPts val="600"/>
                </a:spcAft>
              </a:pPr>
              <a:t>78</a:t>
            </a:fld>
            <a:endParaRPr lang="fr-BE"/>
          </a:p>
        </p:txBody>
      </p:sp>
      <p:sp>
        <p:nvSpPr>
          <p:cNvPr id="2" name="Titre 1"/>
          <p:cNvSpPr>
            <a:spLocks noGrp="1"/>
          </p:cNvSpPr>
          <p:nvPr>
            <p:ph type="ctrTitle"/>
          </p:nvPr>
        </p:nvSpPr>
        <p:spPr/>
        <p:txBody>
          <a:bodyPr anchor="ctr">
            <a:normAutofit/>
          </a:bodyPr>
          <a:lstStyle/>
          <a:p>
            <a:r>
              <a:rPr lang="fr-CA" sz="6600" dirty="0">
                <a:latin typeface="Forte" panose="03060902040502070203" pitchFamily="66" charset="0"/>
              </a:rPr>
              <a:t>Fin</a:t>
            </a:r>
          </a:p>
        </p:txBody>
      </p:sp>
    </p:spTree>
    <p:extLst>
      <p:ext uri="{BB962C8B-B14F-4D97-AF65-F5344CB8AC3E}">
        <p14:creationId xmlns:p14="http://schemas.microsoft.com/office/powerpoint/2010/main" val="2990854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97BCCBE4-C621-4AD3-A874-E9ABCB635880}"/>
              </a:ext>
            </a:extLst>
          </p:cNvPr>
          <p:cNvSpPr>
            <a:spLocks noGrp="1"/>
          </p:cNvSpPr>
          <p:nvPr>
            <p:ph type="subTitle" idx="1"/>
          </p:nvPr>
        </p:nvSpPr>
        <p:spPr/>
        <p:txBody>
          <a:bodyPr/>
          <a:lstStyle/>
          <a:p>
            <a:r>
              <a:rPr lang="fr-CA" dirty="0"/>
              <a:t>Évaluation non sécuritaire</a:t>
            </a:r>
          </a:p>
          <a:p>
            <a:endParaRPr lang="fr-CA" dirty="0">
              <a:solidFill>
                <a:srgbClr val="00B050"/>
              </a:solidFill>
            </a:endParaRPr>
          </a:p>
          <a:p>
            <a:r>
              <a:rPr lang="fr-CA" dirty="0">
                <a:solidFill>
                  <a:schemeClr val="accent6"/>
                </a:solidFill>
              </a:rPr>
              <a:t>~15 min</a:t>
            </a:r>
          </a:p>
        </p:txBody>
      </p:sp>
      <p:sp>
        <p:nvSpPr>
          <p:cNvPr id="3" name="Espace réservé du numéro de diapositive 2">
            <a:extLst>
              <a:ext uri="{FF2B5EF4-FFF2-40B4-BE49-F238E27FC236}">
                <a16:creationId xmlns:a16="http://schemas.microsoft.com/office/drawing/2014/main" id="{625D0999-644A-4B3E-BAA1-FD67D25A18B6}"/>
              </a:ext>
            </a:extLst>
          </p:cNvPr>
          <p:cNvSpPr>
            <a:spLocks noGrp="1"/>
          </p:cNvSpPr>
          <p:nvPr>
            <p:ph type="sldNum" sz="quarter" idx="12"/>
          </p:nvPr>
        </p:nvSpPr>
        <p:spPr/>
        <p:txBody>
          <a:bodyPr/>
          <a:lstStyle/>
          <a:p>
            <a:fld id="{CF4668DC-857F-487D-BFFA-8C0CA5037977}" type="slidenum">
              <a:rPr lang="fr-BE" smtClean="0"/>
              <a:t>8</a:t>
            </a:fld>
            <a:endParaRPr lang="fr-BE"/>
          </a:p>
        </p:txBody>
      </p:sp>
      <p:sp>
        <p:nvSpPr>
          <p:cNvPr id="5" name="Titre 4">
            <a:extLst>
              <a:ext uri="{FF2B5EF4-FFF2-40B4-BE49-F238E27FC236}">
                <a16:creationId xmlns:a16="http://schemas.microsoft.com/office/drawing/2014/main" id="{3358AC09-8DA3-48B7-A63E-CCFCC0F4B1BC}"/>
              </a:ext>
            </a:extLst>
          </p:cNvPr>
          <p:cNvSpPr>
            <a:spLocks noGrp="1"/>
          </p:cNvSpPr>
          <p:nvPr>
            <p:ph type="ctrTitle"/>
          </p:nvPr>
        </p:nvSpPr>
        <p:spPr/>
        <p:txBody>
          <a:bodyPr/>
          <a:lstStyle/>
          <a:p>
            <a:r>
              <a:rPr lang="fr-CA" dirty="0"/>
              <a:t>1 – </a:t>
            </a:r>
            <a:r>
              <a:rPr lang="fr-CA" dirty="0" err="1"/>
              <a:t>Pyval</a:t>
            </a:r>
            <a:r>
              <a:rPr lang="fr-CA" dirty="0"/>
              <a:t> </a:t>
            </a:r>
            <a:r>
              <a:rPr lang="fr-CA" dirty="0" err="1"/>
              <a:t>Unsafe</a:t>
            </a:r>
            <a:endParaRPr lang="fr-CA" dirty="0"/>
          </a:p>
        </p:txBody>
      </p:sp>
    </p:spTree>
    <p:extLst>
      <p:ext uri="{BB962C8B-B14F-4D97-AF65-F5344CB8AC3E}">
        <p14:creationId xmlns:p14="http://schemas.microsoft.com/office/powerpoint/2010/main" val="3681352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3512E4-B811-4AFC-BCE2-06AC14B1F575}"/>
              </a:ext>
            </a:extLst>
          </p:cNvPr>
          <p:cNvSpPr>
            <a:spLocks noGrp="1"/>
          </p:cNvSpPr>
          <p:nvPr>
            <p:ph type="title"/>
          </p:nvPr>
        </p:nvSpPr>
        <p:spPr/>
        <p:txBody>
          <a:bodyPr/>
          <a:lstStyle/>
          <a:p>
            <a:r>
              <a:rPr lang="fr-CA" dirty="0"/>
              <a:t>Script </a:t>
            </a:r>
            <a:r>
              <a:rPr lang="fr-CA" dirty="0" err="1">
                <a:solidFill>
                  <a:schemeClr val="accent3"/>
                </a:solidFill>
              </a:rPr>
              <a:t>pyval_unsafe</a:t>
            </a:r>
            <a:endParaRPr lang="fr-CA" dirty="0">
              <a:solidFill>
                <a:schemeClr val="accent3"/>
              </a:solidFill>
            </a:endParaRPr>
          </a:p>
        </p:txBody>
      </p:sp>
      <p:sp>
        <p:nvSpPr>
          <p:cNvPr id="3" name="Espace réservé du numéro de diapositive 2">
            <a:extLst>
              <a:ext uri="{FF2B5EF4-FFF2-40B4-BE49-F238E27FC236}">
                <a16:creationId xmlns:a16="http://schemas.microsoft.com/office/drawing/2014/main" id="{695EC412-8C56-4328-B237-24CE5C84DB22}"/>
              </a:ext>
            </a:extLst>
          </p:cNvPr>
          <p:cNvSpPr>
            <a:spLocks noGrp="1"/>
          </p:cNvSpPr>
          <p:nvPr>
            <p:ph type="sldNum" sz="quarter" idx="12"/>
          </p:nvPr>
        </p:nvSpPr>
        <p:spPr/>
        <p:txBody>
          <a:bodyPr/>
          <a:lstStyle/>
          <a:p>
            <a:fld id="{CF4668DC-857F-487D-BFFA-8C0CA5037977}" type="slidenum">
              <a:rPr lang="fr-BE" smtClean="0"/>
              <a:t>9</a:t>
            </a:fld>
            <a:endParaRPr lang="fr-BE"/>
          </a:p>
        </p:txBody>
      </p:sp>
      <p:sp>
        <p:nvSpPr>
          <p:cNvPr id="4" name="Espace réservé du contenu 3">
            <a:extLst>
              <a:ext uri="{FF2B5EF4-FFF2-40B4-BE49-F238E27FC236}">
                <a16:creationId xmlns:a16="http://schemas.microsoft.com/office/drawing/2014/main" id="{C565312F-3757-4600-B822-3C1D24800C74}"/>
              </a:ext>
            </a:extLst>
          </p:cNvPr>
          <p:cNvSpPr>
            <a:spLocks noGrp="1"/>
          </p:cNvSpPr>
          <p:nvPr>
            <p:ph sz="quarter" idx="1"/>
          </p:nvPr>
        </p:nvSpPr>
        <p:spPr>
          <a:xfrm>
            <a:off x="1219200" y="1447800"/>
            <a:ext cx="10061376" cy="1765176"/>
          </a:xfrm>
        </p:spPr>
        <p:txBody>
          <a:bodyPr>
            <a:normAutofit/>
          </a:bodyPr>
          <a:lstStyle/>
          <a:p>
            <a:r>
              <a:rPr lang="fr-CA" dirty="0"/>
              <a:t>Nous allons définir un nouveau script Python. </a:t>
            </a:r>
          </a:p>
          <a:p>
            <a:endParaRPr lang="fr-CA" dirty="0"/>
          </a:p>
          <a:p>
            <a:r>
              <a:rPr lang="fr-CA" dirty="0"/>
              <a:t>Ce script permet d’évaluer des expressions de manière non sécuritaire.</a:t>
            </a:r>
          </a:p>
          <a:p>
            <a:endParaRPr lang="fr-CA" dirty="0"/>
          </a:p>
        </p:txBody>
      </p:sp>
      <p:pic>
        <p:nvPicPr>
          <p:cNvPr id="7" name="Image 6">
            <a:extLst>
              <a:ext uri="{FF2B5EF4-FFF2-40B4-BE49-F238E27FC236}">
                <a16:creationId xmlns:a16="http://schemas.microsoft.com/office/drawing/2014/main" id="{79D30451-4B03-47F1-BB6B-0D38156F75C6}"/>
              </a:ext>
            </a:extLst>
          </p:cNvPr>
          <p:cNvPicPr>
            <a:picLocks noChangeAspect="1"/>
          </p:cNvPicPr>
          <p:nvPr/>
        </p:nvPicPr>
        <p:blipFill>
          <a:blip r:embed="rId2"/>
          <a:stretch>
            <a:fillRect/>
          </a:stretch>
        </p:blipFill>
        <p:spPr>
          <a:xfrm>
            <a:off x="3215680" y="3429000"/>
            <a:ext cx="5675540" cy="2448272"/>
          </a:xfrm>
          <a:prstGeom prst="rect">
            <a:avLst/>
          </a:prstGeom>
        </p:spPr>
      </p:pic>
    </p:spTree>
    <p:extLst>
      <p:ext uri="{BB962C8B-B14F-4D97-AF65-F5344CB8AC3E}">
        <p14:creationId xmlns:p14="http://schemas.microsoft.com/office/powerpoint/2010/main" val="5577575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21322</TotalTime>
  <Words>2165</Words>
  <Application>Microsoft Office PowerPoint</Application>
  <PresentationFormat>Widescreen</PresentationFormat>
  <Paragraphs>361</Paragraphs>
  <Slides>78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78</vt:i4>
      </vt:variant>
    </vt:vector>
  </HeadingPairs>
  <TitlesOfParts>
    <vt:vector size="85" baseType="lpstr">
      <vt:lpstr>Calibri</vt:lpstr>
      <vt:lpstr>Cambria Math</vt:lpstr>
      <vt:lpstr>Forte</vt:lpstr>
      <vt:lpstr>Franklin Gothic Book</vt:lpstr>
      <vt:lpstr>Perpetua</vt:lpstr>
      <vt:lpstr>Wingdings 2</vt:lpstr>
      <vt:lpstr>Capitaux</vt:lpstr>
      <vt:lpstr>Python – Pyval pro (minutage)</vt:lpstr>
      <vt:lpstr>Pyval : rappel</vt:lpstr>
      <vt:lpstr>Pyval : Attaque DoS</vt:lpstr>
      <vt:lpstr>Pyval pro</vt:lpstr>
      <vt:lpstr>Nouveaux concepts</vt:lpstr>
      <vt:lpstr>Raccourcir le prompt dans Bash</vt:lpstr>
      <vt:lpstr>Plan</vt:lpstr>
      <vt:lpstr>1 – Pyval Unsafe</vt:lpstr>
      <vt:lpstr>Script pyval_unsafe</vt:lpstr>
      <vt:lpstr>Fonction exexit</vt:lpstr>
      <vt:lpstr>Fonction main</vt:lpstr>
      <vt:lpstr>Fonctionnement pyval_unsafe</vt:lpstr>
      <vt:lpstr>1.1 – Fonctionnement pyval_unsafe</vt:lpstr>
      <vt:lpstr>Versionnez</vt:lpstr>
      <vt:lpstr>2 – Pyval Safe</vt:lpstr>
      <vt:lpstr>Module m_safe_eval</vt:lpstr>
      <vt:lpstr>SAFE_GLOBALS</vt:lpstr>
      <vt:lpstr>Fonction safe_eval</vt:lpstr>
      <vt:lpstr>DIRO</vt:lpstr>
      <vt:lpstr>Script pyval_safe</vt:lpstr>
      <vt:lpstr>2.1 – Fonctionnement pyval_safe</vt:lpstr>
      <vt:lpstr>Versionnez</vt:lpstr>
      <vt:lpstr>3 – Pyval timed</vt:lpstr>
      <vt:lpstr>La commande bash time</vt:lpstr>
      <vt:lpstr>Fonctionnement time</vt:lpstr>
      <vt:lpstr>3.1 – Fonctionnement time</vt:lpstr>
      <vt:lpstr>3.2 – Minuter dans Windows</vt:lpstr>
      <vt:lpstr>Script pyval_timed</vt:lpstr>
      <vt:lpstr>3.3 – Fonctionnement pyval_timed</vt:lpstr>
      <vt:lpstr>Versionnez</vt:lpstr>
      <vt:lpstr>4 – Pyval sec</vt:lpstr>
      <vt:lpstr>Limiter la durée d’exécution d’une fonction</vt:lpstr>
      <vt:lpstr>Module m_timeout_eval</vt:lpstr>
      <vt:lpstr>Fonction capped_eval</vt:lpstr>
      <vt:lpstr>Décorateur</vt:lpstr>
      <vt:lpstr>Script pyval_sec1</vt:lpstr>
      <vt:lpstr>4.1 – Fonctionnement pyval_sec1</vt:lpstr>
      <vt:lpstr>4.2 – Dépassement de temps</vt:lpstr>
      <vt:lpstr>Message d’erreur personnalisé</vt:lpstr>
      <vt:lpstr>4.3 – Message d’erreur personnalisé</vt:lpstr>
      <vt:lpstr>Durée variable ?</vt:lpstr>
      <vt:lpstr>Script pyval_sec2</vt:lpstr>
      <vt:lpstr>4.4 – Fonctionnement pyval_sec2</vt:lpstr>
      <vt:lpstr>Versionnez</vt:lpstr>
      <vt:lpstr>5 – Pyval pro</vt:lpstr>
      <vt:lpstr>Script pyval_pro</vt:lpstr>
      <vt:lpstr>Aide</vt:lpstr>
      <vt:lpstr>5.1 – Aide pyval_pro</vt:lpstr>
      <vt:lpstr>5.2 – Au moins un argument</vt:lpstr>
      <vt:lpstr>5.3 – Fonctionnement de base</vt:lpstr>
      <vt:lpstr>5.4 – Sécurité</vt:lpstr>
      <vt:lpstr>5.5 – Durée de 2 secondes par défaut</vt:lpstr>
      <vt:lpstr>5.6 – Option –m (minuterie)</vt:lpstr>
      <vt:lpstr>5.7 – Option –d (délai)</vt:lpstr>
      <vt:lpstr>5.8 – Délai &gt; 0 </vt:lpstr>
      <vt:lpstr>5.9 – Délai ≤ 5 </vt:lpstr>
      <vt:lpstr>5.10 – Combinaison </vt:lpstr>
      <vt:lpstr>5.11 – Interruption Clavier</vt:lpstr>
      <vt:lpstr>Multi-processus ?</vt:lpstr>
      <vt:lpstr>Modifier le prompt dans PowerShell</vt:lpstr>
      <vt:lpstr>Fonctionnement sous PowerShell</vt:lpstr>
      <vt:lpstr>5.12 – Fonctionnement PowerShell</vt:lpstr>
      <vt:lpstr>Lézard</vt:lpstr>
      <vt:lpstr>Analyse avec le lézard</vt:lpstr>
      <vt:lpstr>5.13 – Analyse du lézard</vt:lpstr>
      <vt:lpstr>Versionnez</vt:lpstr>
      <vt:lpstr>6 – Conclusion et remise</vt:lpstr>
      <vt:lpstr>Conclusion</vt:lpstr>
      <vt:lpstr>Validations 1 + 2</vt:lpstr>
      <vt:lpstr>Validations 3</vt:lpstr>
      <vt:lpstr>Validations 4 </vt:lpstr>
      <vt:lpstr>Validations 5a</vt:lpstr>
      <vt:lpstr>Validations 5b</vt:lpstr>
      <vt:lpstr>Validations 5c</vt:lpstr>
      <vt:lpstr>Validations 5d</vt:lpstr>
      <vt:lpstr>6.1 – Historique Git</vt:lpstr>
      <vt:lpstr>Auto-évaluation et remise</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3 – Révision des bases</dc:title>
  <dc:creator>Frederic Guerin</dc:creator>
  <cp:lastModifiedBy>Austin Brodeur</cp:lastModifiedBy>
  <cp:revision>522</cp:revision>
  <dcterms:created xsi:type="dcterms:W3CDTF">2020-08-11T16:57:32Z</dcterms:created>
  <dcterms:modified xsi:type="dcterms:W3CDTF">2020-12-01T03:00:13Z</dcterms:modified>
</cp:coreProperties>
</file>