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43"/>
  </p:notesMasterIdLst>
  <p:sldIdLst>
    <p:sldId id="256" r:id="rId2"/>
    <p:sldId id="294" r:id="rId3"/>
    <p:sldId id="501" r:id="rId4"/>
    <p:sldId id="669" r:id="rId5"/>
    <p:sldId id="672" r:id="rId6"/>
    <p:sldId id="775" r:id="rId7"/>
    <p:sldId id="776" r:id="rId8"/>
    <p:sldId id="738" r:id="rId9"/>
    <p:sldId id="748" r:id="rId10"/>
    <p:sldId id="777" r:id="rId11"/>
    <p:sldId id="783" r:id="rId12"/>
    <p:sldId id="784" r:id="rId13"/>
    <p:sldId id="778" r:id="rId14"/>
    <p:sldId id="779" r:id="rId15"/>
    <p:sldId id="781" r:id="rId16"/>
    <p:sldId id="780" r:id="rId17"/>
    <p:sldId id="782" r:id="rId18"/>
    <p:sldId id="785" r:id="rId19"/>
    <p:sldId id="786" r:id="rId20"/>
    <p:sldId id="787" r:id="rId21"/>
    <p:sldId id="794" r:id="rId22"/>
    <p:sldId id="670" r:id="rId23"/>
    <p:sldId id="749" r:id="rId24"/>
    <p:sldId id="751" r:id="rId25"/>
    <p:sldId id="788" r:id="rId26"/>
    <p:sldId id="793" r:id="rId27"/>
    <p:sldId id="789" r:id="rId28"/>
    <p:sldId id="790" r:id="rId29"/>
    <p:sldId id="791" r:id="rId30"/>
    <p:sldId id="792" r:id="rId31"/>
    <p:sldId id="795" r:id="rId32"/>
    <p:sldId id="765" r:id="rId33"/>
    <p:sldId id="497" r:id="rId34"/>
    <p:sldId id="498" r:id="rId35"/>
    <p:sldId id="693" r:id="rId36"/>
    <p:sldId id="796" r:id="rId37"/>
    <p:sldId id="499" r:id="rId38"/>
    <p:sldId id="797" r:id="rId39"/>
    <p:sldId id="798" r:id="rId40"/>
    <p:sldId id="500" r:id="rId41"/>
    <p:sldId id="301"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96D031C-BF59-4D92-BAC2-6EE24DFA1EE6}">
          <p14:sldIdLst>
            <p14:sldId id="256"/>
            <p14:sldId id="294"/>
            <p14:sldId id="501"/>
          </p14:sldIdLst>
        </p14:section>
        <p14:section name="mise en place" id="{8B260F02-877E-445C-9040-9A1916F50CB9}">
          <p14:sldIdLst>
            <p14:sldId id="669"/>
            <p14:sldId id="672"/>
            <p14:sldId id="775"/>
            <p14:sldId id="776"/>
            <p14:sldId id="738"/>
            <p14:sldId id="748"/>
            <p14:sldId id="777"/>
            <p14:sldId id="783"/>
          </p14:sldIdLst>
        </p14:section>
        <p14:section name="Base" id="{5A2054CD-BFD4-47C9-AAE9-126BCD3B2951}">
          <p14:sldIdLst>
            <p14:sldId id="784"/>
            <p14:sldId id="778"/>
            <p14:sldId id="779"/>
            <p14:sldId id="781"/>
            <p14:sldId id="780"/>
            <p14:sldId id="782"/>
            <p14:sldId id="785"/>
            <p14:sldId id="786"/>
            <p14:sldId id="787"/>
            <p14:sldId id="794"/>
            <p14:sldId id="670"/>
          </p14:sldIdLst>
        </p14:section>
        <p14:section name="avancé" id="{CCFE45CC-0AD0-4777-9806-5DA559B5F5BC}">
          <p14:sldIdLst>
            <p14:sldId id="749"/>
            <p14:sldId id="751"/>
            <p14:sldId id="788"/>
            <p14:sldId id="793"/>
            <p14:sldId id="789"/>
            <p14:sldId id="790"/>
            <p14:sldId id="791"/>
            <p14:sldId id="792"/>
            <p14:sldId id="795"/>
            <p14:sldId id="765"/>
          </p14:sldIdLst>
        </p14:section>
        <p14:section name="Conclusion et remise" id="{CCF8C0AA-604D-40FE-8CBE-13E5BAA094E8}">
          <p14:sldIdLst>
            <p14:sldId id="497"/>
            <p14:sldId id="498"/>
            <p14:sldId id="693"/>
            <p14:sldId id="796"/>
            <p14:sldId id="499"/>
            <p14:sldId id="797"/>
            <p14:sldId id="798"/>
            <p14:sldId id="500"/>
            <p14:sldId id="30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49" autoAdjust="0"/>
    <p:restoredTop sz="94660"/>
  </p:normalViewPr>
  <p:slideViewPr>
    <p:cSldViewPr>
      <p:cViewPr varScale="1">
        <p:scale>
          <a:sx n="114" d="100"/>
          <a:sy n="114" d="100"/>
        </p:scale>
        <p:origin x="732"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41079-15D8-4705-9F01-AB9489EDC025}" type="datetimeFigureOut">
              <a:rPr lang="fr-CA" smtClean="0"/>
              <a:t>2020-11-24</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B3A4B-2840-46DE-A43F-2DCE166FAD4A}" type="slidenum">
              <a:rPr lang="fr-CA" smtClean="0"/>
              <a:t>‹#›</a:t>
            </a:fld>
            <a:endParaRPr lang="fr-CA"/>
          </a:p>
        </p:txBody>
      </p:sp>
    </p:spTree>
    <p:extLst>
      <p:ext uri="{BB962C8B-B14F-4D97-AF65-F5344CB8AC3E}">
        <p14:creationId xmlns:p14="http://schemas.microsoft.com/office/powerpoint/2010/main" val="504593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ectangle à coins arrondis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ous-titr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p:txBody>
          <a:bodyPr/>
          <a:lstStyle/>
          <a:p>
            <a:fld id="{274CE5AE-B683-4C90-9A92-A08F7FE9E1D9}" type="datetime1">
              <a:rPr lang="fr-FR" smtClean="0"/>
              <a:t>24/11/2020</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4000">
                <a:solidFill>
                  <a:srgbClr val="FFFFFF"/>
                </a:solidFill>
              </a:defRPr>
            </a:lvl1pPr>
          </a:lstStyle>
          <a:p>
            <a:fld id="{CF4668DC-857F-487D-BFFA-8C0CA5037977}" type="slidenum">
              <a:rPr lang="fr-BE" smtClean="0"/>
              <a:pPr/>
              <a:t>‹#›</a:t>
            </a:fld>
            <a:endParaRPr lang="fr-BE"/>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r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fr-FR"/>
              <a:t>Modifiez le style du titre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8769992C-7236-468B-9220-7D0619ED1003}" type="datetime1">
              <a:rPr lang="fr-FR" smtClean="0"/>
              <a:t>24/11/2020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42"/>
            <a:ext cx="268224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1219200" y="274641"/>
            <a:ext cx="7416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ECCD951-B776-4A6F-95DB-FF489FEFD7E4}" type="datetime1">
              <a:rPr lang="fr-FR" smtClean="0"/>
              <a:t>24/11/2020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4" name="Espace réservé de la date 3"/>
          <p:cNvSpPr>
            <a:spLocks noGrp="1"/>
          </p:cNvSpPr>
          <p:nvPr>
            <p:ph type="dt" sz="half" idx="10"/>
          </p:nvPr>
        </p:nvSpPr>
        <p:spPr/>
        <p:txBody>
          <a:bodyPr/>
          <a:lstStyle/>
          <a:p>
            <a:fld id="{2FB485A9-812E-4BAC-8363-F3238F299833}" type="datetime1">
              <a:rPr lang="fr-FR" smtClean="0"/>
              <a:t>24/11/2020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a:t>
            </a:fld>
            <a:endParaRPr lang="fr-BE"/>
          </a:p>
        </p:txBody>
      </p:sp>
      <p:sp>
        <p:nvSpPr>
          <p:cNvPr id="8" name="Espace réservé du contenu 7"/>
          <p:cNvSpPr>
            <a:spLocks noGrp="1"/>
          </p:cNvSpPr>
          <p:nvPr>
            <p:ph sz="quarter" idx="1"/>
          </p:nvPr>
        </p:nvSpPr>
        <p:spPr>
          <a:xfrm>
            <a:off x="1219200" y="1447800"/>
            <a:ext cx="1036320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ectangle à coins arrondis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fr-FR"/>
              <a:t>Modifiez le style du titre</a:t>
            </a:r>
            <a:endParaRPr kumimoji="0" lang="en-US"/>
          </a:p>
        </p:txBody>
      </p:sp>
      <p:sp>
        <p:nvSpPr>
          <p:cNvPr id="3" name="Espace réservé du texte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AC0EDBDB-7741-49BF-90D3-CA8EA3679258}" type="datetime1">
              <a:rPr lang="fr-FR" smtClean="0"/>
              <a:t>24/11/2020</a:t>
            </a:fld>
            <a:endParaRPr lang="fr-BE"/>
          </a:p>
        </p:txBody>
      </p:sp>
      <p:sp>
        <p:nvSpPr>
          <p:cNvPr id="5" name="Espace réservé du pied de page 4"/>
          <p:cNvSpPr>
            <a:spLocks noGrp="1"/>
          </p:cNvSpPr>
          <p:nvPr>
            <p:ph type="ftr" sz="quarter" idx="11"/>
          </p:nvPr>
        </p:nvSpPr>
        <p:spPr>
          <a:xfrm>
            <a:off x="1066800" y="6172200"/>
            <a:ext cx="5334000" cy="457200"/>
          </a:xfrm>
        </p:spPr>
        <p:txBody>
          <a:bodyPr/>
          <a:lstStyle/>
          <a:p>
            <a:endParaRPr lang="fr-BE"/>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Espace réservé du numéro de diapositive 5"/>
          <p:cNvSpPr>
            <a:spLocks noGrp="1"/>
          </p:cNvSpPr>
          <p:nvPr>
            <p:ph type="sldNum" sz="quarter" idx="12"/>
          </p:nvPr>
        </p:nvSpPr>
        <p:spPr>
          <a:xfrm>
            <a:off x="195072" y="6208776"/>
            <a:ext cx="609600" cy="457200"/>
          </a:xfrm>
        </p:spPr>
        <p:txBody>
          <a:bodyPr/>
          <a:lstStyle/>
          <a:p>
            <a:fld id="{CF4668DC-857F-487D-BFFA-8C0CA5037977}" type="slidenum">
              <a:rPr lang="fr-BE" smtClean="0"/>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374412F9-7BF5-4248-92EE-E55411A41E57}" type="datetime1">
              <a:rPr lang="fr-FR" smtClean="0"/>
              <a:t>24/11/2020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
        <p:nvSpPr>
          <p:cNvPr id="9" name="Espace réservé du contenu 8"/>
          <p:cNvSpPr>
            <a:spLocks noGrp="1"/>
          </p:cNvSpPr>
          <p:nvPr>
            <p:ph sz="quarter" idx="1"/>
          </p:nvPr>
        </p:nvSpPr>
        <p:spPr>
          <a:xfrm>
            <a:off x="1219200" y="1447800"/>
            <a:ext cx="499872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6578600" y="1447800"/>
            <a:ext cx="4998720" cy="45720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219200" y="273050"/>
            <a:ext cx="10363200" cy="1143000"/>
          </a:xfrm>
        </p:spPr>
        <p:txBody>
          <a:bodyPr anchor="b" anchorCtr="0"/>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7" name="Espace réservé de la date 6"/>
          <p:cNvSpPr>
            <a:spLocks noGrp="1"/>
          </p:cNvSpPr>
          <p:nvPr>
            <p:ph type="dt" sz="half" idx="10"/>
          </p:nvPr>
        </p:nvSpPr>
        <p:spPr/>
        <p:txBody>
          <a:bodyPr/>
          <a:lstStyle/>
          <a:p>
            <a:fld id="{1D45A0FC-E67F-496A-8FDB-C182B2BDEEC6}" type="datetime1">
              <a:rPr lang="fr-FR" smtClean="0"/>
              <a:t>24/11/2020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a:t>
            </a:fld>
            <a:endParaRPr lang="fr-BE"/>
          </a:p>
        </p:txBody>
      </p:sp>
      <p:sp>
        <p:nvSpPr>
          <p:cNvPr id="11" name="Espace réservé du contenu 10"/>
          <p:cNvSpPr>
            <a:spLocks noGrp="1"/>
          </p:cNvSpPr>
          <p:nvPr>
            <p:ph sz="half" idx="2"/>
          </p:nvPr>
        </p:nvSpPr>
        <p:spPr>
          <a:xfrm>
            <a:off x="1219200" y="2247900"/>
            <a:ext cx="49784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half" idx="4"/>
          </p:nvPr>
        </p:nvSpPr>
        <p:spPr>
          <a:xfrm>
            <a:off x="6604000" y="2247900"/>
            <a:ext cx="4978400" cy="38862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DB2C8667-A4AB-4C44-9673-C0DCBB095B29}" type="datetime1">
              <a:rPr lang="fr-FR" smtClean="0"/>
              <a:t>24/11/2020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65D7844-2054-46C1-AA58-5BA960C1BFBC}" type="datetime1">
              <a:rPr lang="fr-FR" smtClean="0"/>
              <a:t>24/11/2020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ectangle à coins arrondis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re 1"/>
          <p:cNvSpPr>
            <a:spLocks noGrp="1"/>
          </p:cNvSpPr>
          <p:nvPr>
            <p:ph type="title"/>
          </p:nvPr>
        </p:nvSpPr>
        <p:spPr>
          <a:xfrm>
            <a:off x="1219200" y="273050"/>
            <a:ext cx="10363200" cy="1143000"/>
          </a:xfrm>
        </p:spPr>
        <p:txBody>
          <a:bodyPr anchor="b" anchorCtr="0"/>
          <a:lstStyle>
            <a:lvl1pPr algn="l">
              <a:buNone/>
              <a:defRPr sz="4000" b="0"/>
            </a:lvl1pPr>
          </a:lstStyle>
          <a:p>
            <a:r>
              <a:rPr kumimoji="0" lang="fr-FR"/>
              <a:t>Modifiez le style du titre</a:t>
            </a:r>
            <a:endParaRPr kumimoji="0" lang="en-US"/>
          </a:p>
        </p:txBody>
      </p:sp>
      <p:sp>
        <p:nvSpPr>
          <p:cNvPr id="3" name="Espace réservé du texte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32111123-4886-4C13-8B2F-1D9CE5835D04}" type="datetime1">
              <a:rPr lang="fr-FR" smtClean="0"/>
              <a:t>24/11/2020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a:t>
            </a:fld>
            <a:endParaRPr lang="fr-BE"/>
          </a:p>
        </p:txBody>
      </p:sp>
      <p:sp>
        <p:nvSpPr>
          <p:cNvPr id="11" name="Espace réservé du contenu 10"/>
          <p:cNvSpPr>
            <a:spLocks noGrp="1"/>
          </p:cNvSpPr>
          <p:nvPr>
            <p:ph sz="quarter" idx="1"/>
          </p:nvPr>
        </p:nvSpPr>
        <p:spPr>
          <a:xfrm>
            <a:off x="3962400" y="1600200"/>
            <a:ext cx="7620000" cy="4495800"/>
          </a:xfrm>
        </p:spPr>
        <p:txBody>
          <a:bodyPr vert="horz"/>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fr-FR"/>
              <a:t>Modifiez le style du titre</a:t>
            </a:r>
            <a:endParaRPr kumimoji="0" lang="en-US"/>
          </a:p>
        </p:txBody>
      </p:sp>
      <p:sp>
        <p:nvSpPr>
          <p:cNvPr id="4" name="Espace réservé du texte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D0D3D1C1-8F82-4A0F-BB81-BAB17747D57E}" type="datetime1">
              <a:rPr lang="fr-FR" smtClean="0"/>
              <a:t>24/11/2020</a:t>
            </a:fld>
            <a:endParaRPr lang="fr-BE"/>
          </a:p>
        </p:txBody>
      </p:sp>
      <p:sp>
        <p:nvSpPr>
          <p:cNvPr id="6" name="Espace réservé du pied de page 5"/>
          <p:cNvSpPr>
            <a:spLocks noGrp="1"/>
          </p:cNvSpPr>
          <p:nvPr>
            <p:ph type="ftr" sz="quarter" idx="11"/>
          </p:nvPr>
        </p:nvSpPr>
        <p:spPr>
          <a:xfrm>
            <a:off x="1219200" y="6172200"/>
            <a:ext cx="5181600" cy="457200"/>
          </a:xfrm>
        </p:spPr>
        <p:txBody>
          <a:bodyPr/>
          <a:lstStyle/>
          <a:p>
            <a:endParaRPr lang="fr-BE"/>
          </a:p>
        </p:txBody>
      </p:sp>
      <p:sp>
        <p:nvSpPr>
          <p:cNvPr id="7" name="Espace réservé du numéro de diapositive 6"/>
          <p:cNvSpPr>
            <a:spLocks noGrp="1"/>
          </p:cNvSpPr>
          <p:nvPr>
            <p:ph type="sldNum" sz="quarter" idx="12"/>
          </p:nvPr>
        </p:nvSpPr>
        <p:spPr>
          <a:xfrm>
            <a:off x="195072" y="6208776"/>
            <a:ext cx="609600" cy="457200"/>
          </a:xfrm>
        </p:spPr>
        <p:txBody>
          <a:bodyPr/>
          <a:lstStyle/>
          <a:p>
            <a:fld id="{CF4668DC-857F-487D-BFFA-8C0CA5037977}" type="slidenum">
              <a:rPr lang="fr-BE" smtClean="0"/>
              <a:t>‹#›</a:t>
            </a:fld>
            <a:endParaRPr lang="fr-BE"/>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Espace réservé pour une image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ectangle à coins arrondis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Espace réservé du titre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0CE6A2FA-5E07-45B1-9847-8FF9D67DF36F}" type="datetime1">
              <a:rPr lang="fr-FR" smtClean="0"/>
              <a:t>24/11/2020</a:t>
            </a:fld>
            <a:endParaRPr lang="fr-BE"/>
          </a:p>
        </p:txBody>
      </p:sp>
      <p:sp>
        <p:nvSpPr>
          <p:cNvPr id="3" name="Espace réservé du pied de page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195071" y="5805264"/>
            <a:ext cx="915387" cy="862236"/>
          </a:xfrm>
          <a:prstGeom prst="ellipse">
            <a:avLst/>
          </a:prstGeom>
          <a:solidFill>
            <a:schemeClr val="accent1"/>
          </a:solidFill>
        </p:spPr>
        <p:txBody>
          <a:bodyPr wrap="none" lIns="0" tIns="0" rIns="0" bIns="0" anchor="ctr" anchorCtr="1">
            <a:noAutofit/>
          </a:bodyPr>
          <a:lstStyle>
            <a:lvl1pPr algn="ctr" eaLnBrk="1" latinLnBrk="0" hangingPunct="1">
              <a:defRPr kumimoji="0" sz="4000">
                <a:solidFill>
                  <a:srgbClr val="FFFFFF"/>
                </a:solidFill>
                <a:latin typeface="+mj-lt"/>
                <a:ea typeface="+mj-ea"/>
                <a:cs typeface="+mj-cs"/>
              </a:defRPr>
            </a:lvl1pPr>
          </a:lstStyle>
          <a:p>
            <a:fld id="{CF4668DC-857F-487D-BFFA-8C0CA5037977}" type="slidenum">
              <a:rPr lang="fr-BE" smtClean="0"/>
              <a:pPr/>
              <a:t>‹#›</a:t>
            </a:fld>
            <a:endParaRPr lang="fr-BE" dirty="0"/>
          </a:p>
        </p:txBody>
      </p:sp>
    </p:spTree>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youtu.be/eEnP23ep3L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60.png"/><Relationship Id="rId3" Type="http://schemas.openxmlformats.org/officeDocument/2006/relationships/slide" Target="slide33.xml"/><Relationship Id="rId7" Type="http://schemas.openxmlformats.org/officeDocument/2006/relationships/image" Target="../media/image49.png"/><Relationship Id="rId12"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slide" Target="slide4.xml"/><Relationship Id="rId11" Type="http://schemas.openxmlformats.org/officeDocument/2006/relationships/image" Target="../media/image6.png"/><Relationship Id="rId5" Type="http://schemas.openxmlformats.org/officeDocument/2006/relationships/image" Target="../media/image4.png"/><Relationship Id="rId10" Type="http://schemas.openxmlformats.org/officeDocument/2006/relationships/image" Target="../media/image50.png"/><Relationship Id="rId4" Type="http://schemas.openxmlformats.org/officeDocument/2006/relationships/image" Target="../media/image310.png"/><Relationship Id="rId9" Type="http://schemas.openxmlformats.org/officeDocument/2006/relationships/slide" Target="slide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slide" Target="slide7.xml"/><Relationship Id="rId7" Type="http://schemas.openxmlformats.org/officeDocument/2006/relationships/image" Target="../media/image27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image" Target="../media/image37.png"/><Relationship Id="rId10" Type="http://schemas.openxmlformats.org/officeDocument/2006/relationships/image" Target="../media/image280.png"/><Relationship Id="rId4" Type="http://schemas.openxmlformats.org/officeDocument/2006/relationships/image" Target="../media/image260.png"/><Relationship Id="rId9" Type="http://schemas.openxmlformats.org/officeDocument/2006/relationships/slide" Target="slide10.xml"/></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20.png"/><Relationship Id="rId3" Type="http://schemas.openxmlformats.org/officeDocument/2006/relationships/slide" Target="slide15.xml"/><Relationship Id="rId7" Type="http://schemas.openxmlformats.org/officeDocument/2006/relationships/image" Target="../media/image300.png"/><Relationship Id="rId12" Type="http://schemas.openxmlformats.org/officeDocument/2006/relationships/slide" Target="slide20.xml"/><Relationship Id="rId2" Type="http://schemas.openxmlformats.org/officeDocument/2006/relationships/image" Target="../media/image39.png"/><Relationship Id="rId16"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slide" Target="slide17.xml"/><Relationship Id="rId11" Type="http://schemas.openxmlformats.org/officeDocument/2006/relationships/image" Target="../media/image42.png"/><Relationship Id="rId5" Type="http://schemas.openxmlformats.org/officeDocument/2006/relationships/image" Target="../media/image40.png"/><Relationship Id="rId15" Type="http://schemas.openxmlformats.org/officeDocument/2006/relationships/slide" Target="slide21.xml"/><Relationship Id="rId10" Type="http://schemas.openxmlformats.org/officeDocument/2006/relationships/image" Target="../media/image311.png"/><Relationship Id="rId4" Type="http://schemas.openxmlformats.org/officeDocument/2006/relationships/image" Target="../media/image290.png"/><Relationship Id="rId9" Type="http://schemas.openxmlformats.org/officeDocument/2006/relationships/slide" Target="slide18.xml"/><Relationship Id="rId14" Type="http://schemas.openxmlformats.org/officeDocument/2006/relationships/image" Target="../media/image43.png"/></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370.png"/><Relationship Id="rId3" Type="http://schemas.openxmlformats.org/officeDocument/2006/relationships/slide" Target="slide25.xml"/><Relationship Id="rId7" Type="http://schemas.openxmlformats.org/officeDocument/2006/relationships/image" Target="../media/image350.png"/><Relationship Id="rId12" Type="http://schemas.openxmlformats.org/officeDocument/2006/relationships/slide" Target="slide30.xml"/><Relationship Id="rId2" Type="http://schemas.openxmlformats.org/officeDocument/2006/relationships/image" Target="../media/image44.png"/><Relationship Id="rId16"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image" Target="../media/image47.png"/><Relationship Id="rId5" Type="http://schemas.openxmlformats.org/officeDocument/2006/relationships/image" Target="../media/image45.png"/><Relationship Id="rId15" Type="http://schemas.openxmlformats.org/officeDocument/2006/relationships/slide" Target="slide31.xml"/><Relationship Id="rId10" Type="http://schemas.openxmlformats.org/officeDocument/2006/relationships/image" Target="../media/image360.png"/><Relationship Id="rId4" Type="http://schemas.openxmlformats.org/officeDocument/2006/relationships/image" Target="../media/image340.png"/><Relationship Id="rId9" Type="http://schemas.openxmlformats.org/officeDocument/2006/relationships/slide" Target="slide28.xml"/><Relationship Id="rId1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407546" y="3284984"/>
            <a:ext cx="9368974" cy="3168353"/>
          </a:xfrm>
        </p:spPr>
        <p:txBody>
          <a:bodyPr>
            <a:normAutofit/>
          </a:bodyPr>
          <a:lstStyle/>
          <a:p>
            <a:r>
              <a:rPr lang="fr-CA" dirty="0">
                <a:sym typeface="Wingdings" panose="05000000000000000000" pitchFamily="2" charset="2"/>
              </a:rPr>
              <a:t> </a:t>
            </a:r>
            <a:r>
              <a:rPr lang="fr-CA" dirty="0">
                <a:sym typeface="Wingdings" panose="05000000000000000000" pitchFamily="2" charset="2"/>
                <a:hlinkClick r:id="rId2"/>
              </a:rPr>
              <a:t>Vidéo</a:t>
            </a:r>
            <a:r>
              <a:rPr lang="fr-CA" dirty="0">
                <a:sym typeface="Wingdings" panose="05000000000000000000" pitchFamily="2" charset="2"/>
              </a:rPr>
              <a:t> (</a:t>
            </a:r>
            <a:r>
              <a:rPr lang="fr-CA" dirty="0">
                <a:solidFill>
                  <a:schemeClr val="accent5"/>
                </a:solidFill>
                <a:sym typeface="Wingdings" panose="05000000000000000000" pitchFamily="2" charset="2"/>
              </a:rPr>
              <a:t>18 min</a:t>
            </a:r>
            <a:r>
              <a:rPr lang="fr-CA" dirty="0">
                <a:sym typeface="Wingdings" panose="05000000000000000000" pitchFamily="2" charset="2"/>
              </a:rPr>
              <a:t>)		</a:t>
            </a:r>
            <a:r>
              <a:rPr lang="fr-CA" dirty="0">
                <a:solidFill>
                  <a:schemeClr val="accent6"/>
                </a:solidFill>
              </a:rPr>
              <a:t>~1h45</a:t>
            </a:r>
            <a:r>
              <a:rPr lang="fr-CA" dirty="0"/>
              <a:t>     		 par Frédéric Guérin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1</a:t>
            </a:fld>
            <a:endParaRPr lang="fr-BE"/>
          </a:p>
        </p:txBody>
      </p:sp>
      <p:sp>
        <p:nvSpPr>
          <p:cNvPr id="2" name="Titre 1"/>
          <p:cNvSpPr>
            <a:spLocks noGrp="1"/>
          </p:cNvSpPr>
          <p:nvPr>
            <p:ph type="ctrTitle"/>
          </p:nvPr>
        </p:nvSpPr>
        <p:spPr/>
        <p:txBody>
          <a:bodyPr/>
          <a:lstStyle/>
          <a:p>
            <a:r>
              <a:rPr lang="fr-CA" dirty="0"/>
              <a:t>Python – Exercice </a:t>
            </a:r>
            <a:r>
              <a:rPr lang="fr-CA" dirty="0" err="1"/>
              <a:t>Pyhelp</a:t>
            </a:r>
            <a:endParaRPr lang="fr-CA" dirty="0"/>
          </a:p>
        </p:txBody>
      </p:sp>
      <p:pic>
        <p:nvPicPr>
          <p:cNvPr id="2052" name="Picture 4" descr="Résultats de recherche d'images pour « python logo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317" y="4734181"/>
            <a:ext cx="6479431" cy="1918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61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DE36D-34DC-4088-A615-6E4627F3EB3C}"/>
              </a:ext>
            </a:extLst>
          </p:cNvPr>
          <p:cNvSpPr>
            <a:spLocks noGrp="1"/>
          </p:cNvSpPr>
          <p:nvPr>
            <p:ph type="title"/>
          </p:nvPr>
        </p:nvSpPr>
        <p:spPr/>
        <p:txBody>
          <a:bodyPr/>
          <a:lstStyle/>
          <a:p>
            <a:r>
              <a:rPr lang="fr-CA" dirty="0"/>
              <a:t>1.3 – Un argument requis sinon erreur</a:t>
            </a:r>
          </a:p>
        </p:txBody>
      </p:sp>
      <p:sp>
        <p:nvSpPr>
          <p:cNvPr id="3" name="Espace réservé du numéro de diapositive 2">
            <a:extLst>
              <a:ext uri="{FF2B5EF4-FFF2-40B4-BE49-F238E27FC236}">
                <a16:creationId xmlns:a16="http://schemas.microsoft.com/office/drawing/2014/main" id="{03AC6B0A-9E5E-41B5-B384-554E8037765B}"/>
              </a:ext>
            </a:extLst>
          </p:cNvPr>
          <p:cNvSpPr>
            <a:spLocks noGrp="1"/>
          </p:cNvSpPr>
          <p:nvPr>
            <p:ph type="sldNum" sz="quarter" idx="12"/>
          </p:nvPr>
        </p:nvSpPr>
        <p:spPr/>
        <p:txBody>
          <a:bodyPr/>
          <a:lstStyle/>
          <a:p>
            <a:fld id="{CF4668DC-857F-487D-BFFA-8C0CA5037977}" type="slidenum">
              <a:rPr lang="fr-BE" smtClean="0"/>
              <a:t>10</a:t>
            </a:fld>
            <a:endParaRPr lang="fr-BE"/>
          </a:p>
        </p:txBody>
      </p:sp>
      <p:sp>
        <p:nvSpPr>
          <p:cNvPr id="4" name="Espace réservé du contenu 3">
            <a:extLst>
              <a:ext uri="{FF2B5EF4-FFF2-40B4-BE49-F238E27FC236}">
                <a16:creationId xmlns:a16="http://schemas.microsoft.com/office/drawing/2014/main" id="{59C72A94-C12F-4511-BA19-FEAF16504DA9}"/>
              </a:ext>
            </a:extLst>
          </p:cNvPr>
          <p:cNvSpPr>
            <a:spLocks noGrp="1"/>
          </p:cNvSpPr>
          <p:nvPr>
            <p:ph sz="quarter" idx="1"/>
          </p:nvPr>
        </p:nvSpPr>
        <p:spPr>
          <a:xfrm>
            <a:off x="1219200" y="1447800"/>
            <a:ext cx="8981256" cy="685056"/>
          </a:xfrm>
        </p:spPr>
        <p:txBody>
          <a:bodyPr>
            <a:normAutofit/>
          </a:bodyPr>
          <a:lstStyle/>
          <a:p>
            <a:r>
              <a:rPr lang="fr-CA" dirty="0"/>
              <a:t>Votre saisie comme à la diapo précédente.</a:t>
            </a:r>
          </a:p>
        </p:txBody>
      </p:sp>
      <p:sp>
        <p:nvSpPr>
          <p:cNvPr id="5" name="Rectangle 4">
            <a:extLst>
              <a:ext uri="{FF2B5EF4-FFF2-40B4-BE49-F238E27FC236}">
                <a16:creationId xmlns:a16="http://schemas.microsoft.com/office/drawing/2014/main" id="{A1AD9553-C178-43AF-8126-7B9C54731C6E}"/>
              </a:ext>
            </a:extLst>
          </p:cNvPr>
          <p:cNvSpPr/>
          <p:nvPr/>
        </p:nvSpPr>
        <p:spPr>
          <a:xfrm>
            <a:off x="1775520" y="2420888"/>
            <a:ext cx="8568952" cy="331236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6" name="Picture 5">
            <a:extLst>
              <a:ext uri="{FF2B5EF4-FFF2-40B4-BE49-F238E27FC236}">
                <a16:creationId xmlns:a16="http://schemas.microsoft.com/office/drawing/2014/main" id="{DDF5E608-3294-48FE-A066-3BFE07E89525}"/>
              </a:ext>
            </a:extLst>
          </p:cNvPr>
          <p:cNvPicPr>
            <a:picLocks noChangeAspect="1"/>
          </p:cNvPicPr>
          <p:nvPr/>
        </p:nvPicPr>
        <p:blipFill>
          <a:blip r:embed="rId2"/>
          <a:stretch>
            <a:fillRect/>
          </a:stretch>
        </p:blipFill>
        <p:spPr>
          <a:xfrm>
            <a:off x="1600172" y="2852936"/>
            <a:ext cx="8816308" cy="1924894"/>
          </a:xfrm>
          <a:prstGeom prst="rect">
            <a:avLst/>
          </a:prstGeom>
        </p:spPr>
      </p:pic>
    </p:spTree>
    <p:extLst>
      <p:ext uri="{BB962C8B-B14F-4D97-AF65-F5344CB8AC3E}">
        <p14:creationId xmlns:p14="http://schemas.microsoft.com/office/powerpoint/2010/main" val="318286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9F46F-6593-4BE1-B563-7ECA9ED5C09E}"/>
              </a:ext>
            </a:extLst>
          </p:cNvPr>
          <p:cNvSpPr>
            <a:spLocks noGrp="1"/>
          </p:cNvSpPr>
          <p:nvPr>
            <p:ph type="title"/>
          </p:nvPr>
        </p:nvSpPr>
        <p:spPr/>
        <p:txBody>
          <a:bodyPr/>
          <a:lstStyle/>
          <a:p>
            <a:r>
              <a:rPr lang="fr-CA" dirty="0"/>
              <a:t>Versionnez</a:t>
            </a:r>
          </a:p>
        </p:txBody>
      </p:sp>
      <p:sp>
        <p:nvSpPr>
          <p:cNvPr id="3" name="Espace réservé du numéro de diapositive 2">
            <a:extLst>
              <a:ext uri="{FF2B5EF4-FFF2-40B4-BE49-F238E27FC236}">
                <a16:creationId xmlns:a16="http://schemas.microsoft.com/office/drawing/2014/main" id="{101FC07E-A669-429D-9211-5B3774887E12}"/>
              </a:ext>
            </a:extLst>
          </p:cNvPr>
          <p:cNvSpPr>
            <a:spLocks noGrp="1"/>
          </p:cNvSpPr>
          <p:nvPr>
            <p:ph type="sldNum" sz="quarter" idx="12"/>
          </p:nvPr>
        </p:nvSpPr>
        <p:spPr/>
        <p:txBody>
          <a:bodyPr/>
          <a:lstStyle/>
          <a:p>
            <a:fld id="{CF4668DC-857F-487D-BFFA-8C0CA5037977}" type="slidenum">
              <a:rPr lang="fr-BE" smtClean="0"/>
              <a:t>11</a:t>
            </a:fld>
            <a:endParaRPr lang="fr-BE"/>
          </a:p>
        </p:txBody>
      </p:sp>
      <p:pic>
        <p:nvPicPr>
          <p:cNvPr id="1026" name="Picture 2" descr="Basic Git commands explained - DEV">
            <a:extLst>
              <a:ext uri="{FF2B5EF4-FFF2-40B4-BE49-F238E27FC236}">
                <a16:creationId xmlns:a16="http://schemas.microsoft.com/office/drawing/2014/main" id="{BACDE717-507E-465F-A709-58519FC9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776273"/>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5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97BCCBE4-C621-4AD3-A874-E9ABCB635880}"/>
              </a:ext>
            </a:extLst>
          </p:cNvPr>
          <p:cNvSpPr>
            <a:spLocks noGrp="1"/>
          </p:cNvSpPr>
          <p:nvPr>
            <p:ph type="subTitle" idx="1"/>
          </p:nvPr>
        </p:nvSpPr>
        <p:spPr/>
        <p:txBody>
          <a:bodyPr/>
          <a:lstStyle/>
          <a:p>
            <a:r>
              <a:rPr lang="fr-CA" dirty="0"/>
              <a:t>Obtenir de l’aide sur une commande builtin</a:t>
            </a:r>
          </a:p>
          <a:p>
            <a:endParaRPr lang="fr-CA" dirty="0">
              <a:solidFill>
                <a:srgbClr val="00B050"/>
              </a:solidFill>
            </a:endParaRPr>
          </a:p>
          <a:p>
            <a:r>
              <a:rPr lang="fr-CA" dirty="0">
                <a:solidFill>
                  <a:schemeClr val="accent6"/>
                </a:solidFill>
              </a:rPr>
              <a:t>~40 min</a:t>
            </a:r>
          </a:p>
        </p:txBody>
      </p:sp>
      <p:sp>
        <p:nvSpPr>
          <p:cNvPr id="3" name="Espace réservé du numéro de diapositive 2">
            <a:extLst>
              <a:ext uri="{FF2B5EF4-FFF2-40B4-BE49-F238E27FC236}">
                <a16:creationId xmlns:a16="http://schemas.microsoft.com/office/drawing/2014/main" id="{625D0999-644A-4B3E-BAA1-FD67D25A18B6}"/>
              </a:ext>
            </a:extLst>
          </p:cNvPr>
          <p:cNvSpPr>
            <a:spLocks noGrp="1"/>
          </p:cNvSpPr>
          <p:nvPr>
            <p:ph type="sldNum" sz="quarter" idx="12"/>
          </p:nvPr>
        </p:nvSpPr>
        <p:spPr/>
        <p:txBody>
          <a:bodyPr/>
          <a:lstStyle/>
          <a:p>
            <a:fld id="{CF4668DC-857F-487D-BFFA-8C0CA5037977}" type="slidenum">
              <a:rPr lang="fr-BE" smtClean="0"/>
              <a:t>12</a:t>
            </a:fld>
            <a:endParaRPr lang="fr-BE"/>
          </a:p>
        </p:txBody>
      </p:sp>
      <p:sp>
        <p:nvSpPr>
          <p:cNvPr id="5" name="Titre 4">
            <a:extLst>
              <a:ext uri="{FF2B5EF4-FFF2-40B4-BE49-F238E27FC236}">
                <a16:creationId xmlns:a16="http://schemas.microsoft.com/office/drawing/2014/main" id="{3358AC09-8DA3-48B7-A63E-CCFCC0F4B1BC}"/>
              </a:ext>
            </a:extLst>
          </p:cNvPr>
          <p:cNvSpPr>
            <a:spLocks noGrp="1"/>
          </p:cNvSpPr>
          <p:nvPr>
            <p:ph type="ctrTitle"/>
          </p:nvPr>
        </p:nvSpPr>
        <p:spPr/>
        <p:txBody>
          <a:bodyPr/>
          <a:lstStyle/>
          <a:p>
            <a:r>
              <a:rPr lang="fr-CA" dirty="0"/>
              <a:t>2 – Fonctionnement de base</a:t>
            </a:r>
          </a:p>
        </p:txBody>
      </p:sp>
    </p:spTree>
    <p:extLst>
      <p:ext uri="{BB962C8B-B14F-4D97-AF65-F5344CB8AC3E}">
        <p14:creationId xmlns:p14="http://schemas.microsoft.com/office/powerpoint/2010/main" val="3151564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A12A27-027A-4641-8701-963BF19DAE00}"/>
              </a:ext>
            </a:extLst>
          </p:cNvPr>
          <p:cNvSpPr>
            <a:spLocks noGrp="1"/>
          </p:cNvSpPr>
          <p:nvPr>
            <p:ph type="title"/>
          </p:nvPr>
        </p:nvSpPr>
        <p:spPr/>
        <p:txBody>
          <a:bodyPr/>
          <a:lstStyle/>
          <a:p>
            <a:r>
              <a:rPr lang="fr-CA" dirty="0"/>
              <a:t>Validation de l’argument</a:t>
            </a:r>
          </a:p>
        </p:txBody>
      </p:sp>
      <p:sp>
        <p:nvSpPr>
          <p:cNvPr id="3" name="Espace réservé du numéro de diapositive 2">
            <a:extLst>
              <a:ext uri="{FF2B5EF4-FFF2-40B4-BE49-F238E27FC236}">
                <a16:creationId xmlns:a16="http://schemas.microsoft.com/office/drawing/2014/main" id="{06B2462C-8A9A-4692-9B3A-82418F3EEA65}"/>
              </a:ext>
            </a:extLst>
          </p:cNvPr>
          <p:cNvSpPr>
            <a:spLocks noGrp="1"/>
          </p:cNvSpPr>
          <p:nvPr>
            <p:ph type="sldNum" sz="quarter" idx="12"/>
          </p:nvPr>
        </p:nvSpPr>
        <p:spPr/>
        <p:txBody>
          <a:bodyPr/>
          <a:lstStyle/>
          <a:p>
            <a:fld id="{CF4668DC-857F-487D-BFFA-8C0CA5037977}" type="slidenum">
              <a:rPr lang="fr-BE" smtClean="0"/>
              <a:t>13</a:t>
            </a:fld>
            <a:endParaRPr lang="fr-BE"/>
          </a:p>
        </p:txBody>
      </p:sp>
      <p:sp>
        <p:nvSpPr>
          <p:cNvPr id="4" name="Espace réservé du contenu 3">
            <a:extLst>
              <a:ext uri="{FF2B5EF4-FFF2-40B4-BE49-F238E27FC236}">
                <a16:creationId xmlns:a16="http://schemas.microsoft.com/office/drawing/2014/main" id="{6C1C51BF-17F1-483B-B80B-2E40119C90A9}"/>
              </a:ext>
            </a:extLst>
          </p:cNvPr>
          <p:cNvSpPr>
            <a:spLocks noGrp="1"/>
          </p:cNvSpPr>
          <p:nvPr>
            <p:ph sz="quarter" idx="1"/>
          </p:nvPr>
        </p:nvSpPr>
        <p:spPr/>
        <p:txBody>
          <a:bodyPr numCol="3">
            <a:normAutofit/>
          </a:bodyPr>
          <a:lstStyle/>
          <a:p>
            <a:endParaRPr lang="fr-CA" dirty="0"/>
          </a:p>
          <a:p>
            <a:r>
              <a:rPr lang="fr-CA" dirty="0"/>
              <a:t>L’argument de la commande doit être composé uniquement de lettres majuscules ou minuscules, de chiffres, de soulignements, le tout possiblement séparé par des points. Si un seul point est présent, il peut être à la fin.</a:t>
            </a:r>
          </a:p>
          <a:p>
            <a:endParaRPr lang="fr-CA" dirty="0"/>
          </a:p>
          <a:p>
            <a:r>
              <a:rPr lang="fr-CA" dirty="0"/>
              <a:t>Acceptable:</a:t>
            </a:r>
          </a:p>
          <a:p>
            <a:pPr lvl="1"/>
            <a:r>
              <a:rPr lang="fr-CA" dirty="0"/>
              <a:t> 10</a:t>
            </a:r>
          </a:p>
          <a:p>
            <a:pPr lvl="1"/>
            <a:r>
              <a:rPr lang="fr-CA" dirty="0"/>
              <a:t> </a:t>
            </a:r>
            <a:r>
              <a:rPr lang="fr-CA" dirty="0" err="1"/>
              <a:t>exec</a:t>
            </a:r>
            <a:endParaRPr lang="fr-CA" dirty="0"/>
          </a:p>
          <a:p>
            <a:pPr lvl="1"/>
            <a:r>
              <a:rPr lang="fr-CA" dirty="0"/>
              <a:t> </a:t>
            </a:r>
            <a:r>
              <a:rPr lang="fr-CA" dirty="0" err="1"/>
              <a:t>os.system</a:t>
            </a:r>
            <a:endParaRPr lang="fr-CA" dirty="0"/>
          </a:p>
          <a:p>
            <a:pPr lvl="1"/>
            <a:r>
              <a:rPr lang="fr-CA" dirty="0"/>
              <a:t> </a:t>
            </a:r>
            <a:r>
              <a:rPr lang="fr-CA" dirty="0" err="1"/>
              <a:t>math.sqrt</a:t>
            </a:r>
            <a:endParaRPr lang="fr-CA" dirty="0"/>
          </a:p>
          <a:p>
            <a:pPr lvl="1"/>
            <a:r>
              <a:rPr lang="fr-CA" dirty="0"/>
              <a:t> </a:t>
            </a:r>
            <a:r>
              <a:rPr lang="fr-CA" dirty="0" err="1"/>
              <a:t>os.path.join</a:t>
            </a:r>
            <a:endParaRPr lang="fr-CA" dirty="0"/>
          </a:p>
          <a:p>
            <a:pPr lvl="1"/>
            <a:r>
              <a:rPr lang="fr-CA" dirty="0"/>
              <a:t> os.</a:t>
            </a:r>
          </a:p>
          <a:p>
            <a:pPr lvl="1"/>
            <a:endParaRPr lang="fr-CA" dirty="0"/>
          </a:p>
          <a:p>
            <a:endParaRPr lang="fr-CA" dirty="0"/>
          </a:p>
          <a:p>
            <a:endParaRPr lang="fr-CA" dirty="0"/>
          </a:p>
          <a:p>
            <a:r>
              <a:rPr lang="fr-CA" dirty="0"/>
              <a:t>Inacceptable</a:t>
            </a:r>
          </a:p>
          <a:p>
            <a:pPr lvl="1"/>
            <a:r>
              <a:rPr lang="fr-CA" dirty="0"/>
              <a:t> </a:t>
            </a:r>
            <a:r>
              <a:rPr lang="fr-CA" dirty="0" err="1"/>
              <a:t>eval</a:t>
            </a:r>
            <a:r>
              <a:rPr lang="fr-CA" dirty="0"/>
              <a:t>(10)</a:t>
            </a:r>
          </a:p>
          <a:p>
            <a:pPr lvl="1"/>
            <a:r>
              <a:rPr lang="fr-CA" dirty="0"/>
              <a:t> 2 + 3</a:t>
            </a:r>
          </a:p>
          <a:p>
            <a:pPr lvl="1"/>
            <a:r>
              <a:rPr lang="fr-CA" dirty="0"/>
              <a:t> </a:t>
            </a:r>
            <a:r>
              <a:rPr lang="fr-CA" dirty="0" err="1"/>
              <a:t>os..system</a:t>
            </a:r>
            <a:endParaRPr lang="fr-CA" dirty="0"/>
          </a:p>
          <a:p>
            <a:pPr lvl="1"/>
            <a:r>
              <a:rPr lang="fr-CA" dirty="0"/>
              <a:t> .</a:t>
            </a:r>
            <a:r>
              <a:rPr lang="fr-CA" dirty="0" err="1"/>
              <a:t>eval</a:t>
            </a:r>
            <a:endParaRPr lang="fr-CA" dirty="0"/>
          </a:p>
          <a:p>
            <a:pPr lvl="1"/>
            <a:r>
              <a:rPr lang="fr-CA" dirty="0"/>
              <a:t>  </a:t>
            </a:r>
            <a:r>
              <a:rPr lang="fr-CA" dirty="0" err="1"/>
              <a:t>os.system</a:t>
            </a:r>
            <a:r>
              <a:rPr lang="fr-CA" dirty="0"/>
              <a:t>.</a:t>
            </a:r>
          </a:p>
          <a:p>
            <a:pPr lvl="1"/>
            <a:r>
              <a:rPr lang="fr-CA" dirty="0"/>
              <a:t> .</a:t>
            </a:r>
          </a:p>
          <a:p>
            <a:pPr lvl="1"/>
            <a:endParaRPr lang="fr-CA" dirty="0"/>
          </a:p>
        </p:txBody>
      </p:sp>
    </p:spTree>
    <p:extLst>
      <p:ext uri="{BB962C8B-B14F-4D97-AF65-F5344CB8AC3E}">
        <p14:creationId xmlns:p14="http://schemas.microsoft.com/office/powerpoint/2010/main" val="315910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4BC26-3DFF-4C60-A788-1ED63EF9F2B7}"/>
              </a:ext>
            </a:extLst>
          </p:cNvPr>
          <p:cNvSpPr>
            <a:spLocks noGrp="1"/>
          </p:cNvSpPr>
          <p:nvPr>
            <p:ph type="title"/>
          </p:nvPr>
        </p:nvSpPr>
        <p:spPr/>
        <p:txBody>
          <a:bodyPr/>
          <a:lstStyle/>
          <a:p>
            <a:r>
              <a:rPr lang="fr-CA" dirty="0"/>
              <a:t>Arguments acceptables</a:t>
            </a:r>
          </a:p>
        </p:txBody>
      </p:sp>
      <p:sp>
        <p:nvSpPr>
          <p:cNvPr id="3" name="Espace réservé du numéro de diapositive 2">
            <a:extLst>
              <a:ext uri="{FF2B5EF4-FFF2-40B4-BE49-F238E27FC236}">
                <a16:creationId xmlns:a16="http://schemas.microsoft.com/office/drawing/2014/main" id="{C482E247-B514-40ED-9FB6-123CE87D9800}"/>
              </a:ext>
            </a:extLst>
          </p:cNvPr>
          <p:cNvSpPr>
            <a:spLocks noGrp="1"/>
          </p:cNvSpPr>
          <p:nvPr>
            <p:ph type="sldNum" sz="quarter" idx="12"/>
          </p:nvPr>
        </p:nvSpPr>
        <p:spPr/>
        <p:txBody>
          <a:bodyPr/>
          <a:lstStyle/>
          <a:p>
            <a:fld id="{CF4668DC-857F-487D-BFFA-8C0CA5037977}" type="slidenum">
              <a:rPr lang="fr-BE" smtClean="0"/>
              <a:t>14</a:t>
            </a:fld>
            <a:endParaRPr lang="fr-BE"/>
          </a:p>
        </p:txBody>
      </p:sp>
      <p:sp>
        <p:nvSpPr>
          <p:cNvPr id="4" name="Espace réservé du contenu 3">
            <a:extLst>
              <a:ext uri="{FF2B5EF4-FFF2-40B4-BE49-F238E27FC236}">
                <a16:creationId xmlns:a16="http://schemas.microsoft.com/office/drawing/2014/main" id="{BA6C77C0-9E70-4396-B4C2-F4B61CD0CA65}"/>
              </a:ext>
            </a:extLst>
          </p:cNvPr>
          <p:cNvSpPr>
            <a:spLocks noGrp="1"/>
          </p:cNvSpPr>
          <p:nvPr>
            <p:ph sz="quarter" idx="1"/>
          </p:nvPr>
        </p:nvSpPr>
        <p:spPr>
          <a:xfrm>
            <a:off x="1219200" y="1447800"/>
            <a:ext cx="4876800" cy="4572000"/>
          </a:xfrm>
        </p:spPr>
        <p:txBody>
          <a:bodyPr/>
          <a:lstStyle/>
          <a:p>
            <a:endParaRPr lang="fr-CA" dirty="0"/>
          </a:p>
          <a:p>
            <a:r>
              <a:rPr lang="fr-CA" dirty="0"/>
              <a:t>Quand l’argument est acceptable, on affiche une notification:</a:t>
            </a:r>
          </a:p>
          <a:p>
            <a:pPr lvl="1"/>
            <a:r>
              <a:rPr lang="fr-CA" dirty="0"/>
              <a:t>Sur </a:t>
            </a:r>
            <a:r>
              <a:rPr lang="fr-CA" dirty="0" err="1">
                <a:solidFill>
                  <a:schemeClr val="accent6"/>
                </a:solidFill>
              </a:rPr>
              <a:t>stderr</a:t>
            </a:r>
            <a:r>
              <a:rPr lang="fr-CA" dirty="0"/>
              <a:t> (mais exit code 0)</a:t>
            </a:r>
          </a:p>
          <a:p>
            <a:pPr lvl="1"/>
            <a:r>
              <a:rPr lang="fr-CA" dirty="0"/>
              <a:t>Avec vos initiales en jaune</a:t>
            </a:r>
          </a:p>
          <a:p>
            <a:pPr lvl="1"/>
            <a:r>
              <a:rPr lang="fr-CA" dirty="0"/>
              <a:t>Un message en blanc </a:t>
            </a:r>
          </a:p>
          <a:p>
            <a:pPr lvl="1"/>
            <a:r>
              <a:rPr lang="fr-CA" dirty="0"/>
              <a:t>Et le sujet de l’aide en magenta.</a:t>
            </a:r>
          </a:p>
          <a:p>
            <a:pPr lvl="1"/>
            <a:endParaRPr lang="fr-CA" dirty="0"/>
          </a:p>
        </p:txBody>
      </p:sp>
      <p:grpSp>
        <p:nvGrpSpPr>
          <p:cNvPr id="9" name="Groupe 8">
            <a:extLst>
              <a:ext uri="{FF2B5EF4-FFF2-40B4-BE49-F238E27FC236}">
                <a16:creationId xmlns:a16="http://schemas.microsoft.com/office/drawing/2014/main" id="{EDB7E14F-73A1-45CF-9676-DD3888C0BF21}"/>
              </a:ext>
            </a:extLst>
          </p:cNvPr>
          <p:cNvGrpSpPr/>
          <p:nvPr/>
        </p:nvGrpSpPr>
        <p:grpSpPr>
          <a:xfrm>
            <a:off x="6744072" y="1505527"/>
            <a:ext cx="5044595" cy="4805639"/>
            <a:chOff x="6913829" y="1503681"/>
            <a:chExt cx="5044595" cy="4805639"/>
          </a:xfrm>
        </p:grpSpPr>
        <p:pic>
          <p:nvPicPr>
            <p:cNvPr id="6" name="Image 5">
              <a:extLst>
                <a:ext uri="{FF2B5EF4-FFF2-40B4-BE49-F238E27FC236}">
                  <a16:creationId xmlns:a16="http://schemas.microsoft.com/office/drawing/2014/main" id="{6C78D9F9-83BF-4C14-B5AB-5F9D75034041}"/>
                </a:ext>
              </a:extLst>
            </p:cNvPr>
            <p:cNvPicPr>
              <a:picLocks noChangeAspect="1"/>
            </p:cNvPicPr>
            <p:nvPr/>
          </p:nvPicPr>
          <p:blipFill>
            <a:blip r:embed="rId2"/>
            <a:stretch>
              <a:fillRect/>
            </a:stretch>
          </p:blipFill>
          <p:spPr>
            <a:xfrm>
              <a:off x="6913830" y="1503681"/>
              <a:ext cx="4792476" cy="4571999"/>
            </a:xfrm>
            <a:prstGeom prst="rect">
              <a:avLst/>
            </a:prstGeom>
          </p:spPr>
        </p:pic>
        <p:pic>
          <p:nvPicPr>
            <p:cNvPr id="8" name="Image 7">
              <a:extLst>
                <a:ext uri="{FF2B5EF4-FFF2-40B4-BE49-F238E27FC236}">
                  <a16:creationId xmlns:a16="http://schemas.microsoft.com/office/drawing/2014/main" id="{F67FAA5C-D32A-4FFF-99AF-7107A92FD4DF}"/>
                </a:ext>
              </a:extLst>
            </p:cNvPr>
            <p:cNvPicPr>
              <a:picLocks noChangeAspect="1"/>
            </p:cNvPicPr>
            <p:nvPr/>
          </p:nvPicPr>
          <p:blipFill>
            <a:blip r:embed="rId3"/>
            <a:stretch>
              <a:fillRect/>
            </a:stretch>
          </p:blipFill>
          <p:spPr>
            <a:xfrm>
              <a:off x="6913829" y="4846954"/>
              <a:ext cx="5044595" cy="1462366"/>
            </a:xfrm>
            <a:prstGeom prst="rect">
              <a:avLst/>
            </a:prstGeom>
          </p:spPr>
        </p:pic>
      </p:grpSp>
    </p:spTree>
    <p:extLst>
      <p:ext uri="{BB962C8B-B14F-4D97-AF65-F5344CB8AC3E}">
        <p14:creationId xmlns:p14="http://schemas.microsoft.com/office/powerpoint/2010/main" val="152310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4BC26-3DFF-4C60-A788-1ED63EF9F2B7}"/>
              </a:ext>
            </a:extLst>
          </p:cNvPr>
          <p:cNvSpPr>
            <a:spLocks noGrp="1"/>
          </p:cNvSpPr>
          <p:nvPr>
            <p:ph type="title"/>
          </p:nvPr>
        </p:nvSpPr>
        <p:spPr/>
        <p:txBody>
          <a:bodyPr/>
          <a:lstStyle/>
          <a:p>
            <a:r>
              <a:rPr lang="fr-CA" dirty="0"/>
              <a:t>2.1 – Arguments acceptables </a:t>
            </a:r>
            <a:r>
              <a:rPr lang="fr-CA" dirty="0">
                <a:sym typeface="Wingdings" panose="05000000000000000000" pitchFamily="2" charset="2"/>
              </a:rPr>
              <a:t> OK</a:t>
            </a:r>
            <a:endParaRPr lang="fr-CA" dirty="0"/>
          </a:p>
        </p:txBody>
      </p:sp>
      <p:sp>
        <p:nvSpPr>
          <p:cNvPr id="3" name="Espace réservé du numéro de diapositive 2">
            <a:extLst>
              <a:ext uri="{FF2B5EF4-FFF2-40B4-BE49-F238E27FC236}">
                <a16:creationId xmlns:a16="http://schemas.microsoft.com/office/drawing/2014/main" id="{C482E247-B514-40ED-9FB6-123CE87D9800}"/>
              </a:ext>
            </a:extLst>
          </p:cNvPr>
          <p:cNvSpPr>
            <a:spLocks noGrp="1"/>
          </p:cNvSpPr>
          <p:nvPr>
            <p:ph type="sldNum" sz="quarter" idx="12"/>
          </p:nvPr>
        </p:nvSpPr>
        <p:spPr/>
        <p:txBody>
          <a:bodyPr/>
          <a:lstStyle/>
          <a:p>
            <a:fld id="{CF4668DC-857F-487D-BFFA-8C0CA5037977}" type="slidenum">
              <a:rPr lang="fr-BE" smtClean="0"/>
              <a:t>15</a:t>
            </a:fld>
            <a:endParaRPr lang="fr-BE"/>
          </a:p>
        </p:txBody>
      </p:sp>
      <p:sp>
        <p:nvSpPr>
          <p:cNvPr id="4" name="Espace réservé du contenu 3">
            <a:extLst>
              <a:ext uri="{FF2B5EF4-FFF2-40B4-BE49-F238E27FC236}">
                <a16:creationId xmlns:a16="http://schemas.microsoft.com/office/drawing/2014/main" id="{BA6C77C0-9E70-4396-B4C2-F4B61CD0CA65}"/>
              </a:ext>
            </a:extLst>
          </p:cNvPr>
          <p:cNvSpPr>
            <a:spLocks noGrp="1"/>
          </p:cNvSpPr>
          <p:nvPr>
            <p:ph sz="quarter" idx="1"/>
          </p:nvPr>
        </p:nvSpPr>
        <p:spPr>
          <a:xfrm>
            <a:off x="1219200" y="1447800"/>
            <a:ext cx="4876800" cy="4572000"/>
          </a:xfrm>
        </p:spPr>
        <p:txBody>
          <a:bodyPr/>
          <a:lstStyle/>
          <a:p>
            <a:endParaRPr lang="fr-CA" dirty="0"/>
          </a:p>
          <a:p>
            <a:r>
              <a:rPr lang="fr-CA" dirty="0"/>
              <a:t>Votre saisie comme à la diapo précédente.</a:t>
            </a:r>
          </a:p>
          <a:p>
            <a:pPr lvl="1"/>
            <a:endParaRPr lang="fr-CA" dirty="0"/>
          </a:p>
        </p:txBody>
      </p:sp>
      <p:sp>
        <p:nvSpPr>
          <p:cNvPr id="5" name="Rectangle 4">
            <a:extLst>
              <a:ext uri="{FF2B5EF4-FFF2-40B4-BE49-F238E27FC236}">
                <a16:creationId xmlns:a16="http://schemas.microsoft.com/office/drawing/2014/main" id="{82C1DA86-3A69-4BD7-856E-12D5046A0006}"/>
              </a:ext>
            </a:extLst>
          </p:cNvPr>
          <p:cNvSpPr/>
          <p:nvPr/>
        </p:nvSpPr>
        <p:spPr>
          <a:xfrm>
            <a:off x="6240016" y="1556792"/>
            <a:ext cx="5342384" cy="47525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6" name="Picture 5">
            <a:extLst>
              <a:ext uri="{FF2B5EF4-FFF2-40B4-BE49-F238E27FC236}">
                <a16:creationId xmlns:a16="http://schemas.microsoft.com/office/drawing/2014/main" id="{E3CBF202-E64C-4FDC-AA81-6F6B51F3CC3C}"/>
              </a:ext>
            </a:extLst>
          </p:cNvPr>
          <p:cNvPicPr>
            <a:picLocks noChangeAspect="1"/>
          </p:cNvPicPr>
          <p:nvPr/>
        </p:nvPicPr>
        <p:blipFill>
          <a:blip r:embed="rId2"/>
          <a:stretch>
            <a:fillRect/>
          </a:stretch>
        </p:blipFill>
        <p:spPr>
          <a:xfrm>
            <a:off x="6209993" y="1556792"/>
            <a:ext cx="4876800" cy="4588454"/>
          </a:xfrm>
          <a:prstGeom prst="rect">
            <a:avLst/>
          </a:prstGeom>
        </p:spPr>
      </p:pic>
    </p:spTree>
    <p:extLst>
      <p:ext uri="{BB962C8B-B14F-4D97-AF65-F5344CB8AC3E}">
        <p14:creationId xmlns:p14="http://schemas.microsoft.com/office/powerpoint/2010/main" val="212441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4BC26-3DFF-4C60-A788-1ED63EF9F2B7}"/>
              </a:ext>
            </a:extLst>
          </p:cNvPr>
          <p:cNvSpPr>
            <a:spLocks noGrp="1"/>
          </p:cNvSpPr>
          <p:nvPr>
            <p:ph type="title"/>
          </p:nvPr>
        </p:nvSpPr>
        <p:spPr/>
        <p:txBody>
          <a:bodyPr/>
          <a:lstStyle/>
          <a:p>
            <a:r>
              <a:rPr lang="fr-CA" dirty="0"/>
              <a:t>Arguments inacceptables</a:t>
            </a:r>
          </a:p>
        </p:txBody>
      </p:sp>
      <p:sp>
        <p:nvSpPr>
          <p:cNvPr id="3" name="Espace réservé du numéro de diapositive 2">
            <a:extLst>
              <a:ext uri="{FF2B5EF4-FFF2-40B4-BE49-F238E27FC236}">
                <a16:creationId xmlns:a16="http://schemas.microsoft.com/office/drawing/2014/main" id="{C482E247-B514-40ED-9FB6-123CE87D9800}"/>
              </a:ext>
            </a:extLst>
          </p:cNvPr>
          <p:cNvSpPr>
            <a:spLocks noGrp="1"/>
          </p:cNvSpPr>
          <p:nvPr>
            <p:ph type="sldNum" sz="quarter" idx="12"/>
          </p:nvPr>
        </p:nvSpPr>
        <p:spPr/>
        <p:txBody>
          <a:bodyPr/>
          <a:lstStyle/>
          <a:p>
            <a:fld id="{CF4668DC-857F-487D-BFFA-8C0CA5037977}" type="slidenum">
              <a:rPr lang="fr-BE" smtClean="0"/>
              <a:t>16</a:t>
            </a:fld>
            <a:endParaRPr lang="fr-BE"/>
          </a:p>
        </p:txBody>
      </p:sp>
      <p:sp>
        <p:nvSpPr>
          <p:cNvPr id="4" name="Espace réservé du contenu 3">
            <a:extLst>
              <a:ext uri="{FF2B5EF4-FFF2-40B4-BE49-F238E27FC236}">
                <a16:creationId xmlns:a16="http://schemas.microsoft.com/office/drawing/2014/main" id="{BA6C77C0-9E70-4396-B4C2-F4B61CD0CA65}"/>
              </a:ext>
            </a:extLst>
          </p:cNvPr>
          <p:cNvSpPr>
            <a:spLocks noGrp="1"/>
          </p:cNvSpPr>
          <p:nvPr>
            <p:ph sz="quarter" idx="1"/>
          </p:nvPr>
        </p:nvSpPr>
        <p:spPr>
          <a:xfrm>
            <a:off x="1219200" y="1447800"/>
            <a:ext cx="4444752" cy="4572000"/>
          </a:xfrm>
        </p:spPr>
        <p:txBody>
          <a:bodyPr/>
          <a:lstStyle/>
          <a:p>
            <a:endParaRPr lang="fr-CA" dirty="0"/>
          </a:p>
          <a:p>
            <a:r>
              <a:rPr lang="fr-CA" dirty="0"/>
              <a:t>Quand l’argument est inacceptable, on affiche un  message d’erreur:</a:t>
            </a:r>
          </a:p>
          <a:p>
            <a:pPr lvl="1"/>
            <a:r>
              <a:rPr lang="fr-CA" dirty="0"/>
              <a:t>Sur </a:t>
            </a:r>
            <a:r>
              <a:rPr lang="fr-CA" dirty="0" err="1">
                <a:solidFill>
                  <a:schemeClr val="accent6"/>
                </a:solidFill>
              </a:rPr>
              <a:t>stderr</a:t>
            </a:r>
            <a:r>
              <a:rPr lang="fr-CA" dirty="0"/>
              <a:t> (avec exit code 1)</a:t>
            </a:r>
          </a:p>
          <a:p>
            <a:pPr lvl="1"/>
            <a:r>
              <a:rPr lang="fr-CA" dirty="0"/>
              <a:t>Avec vos initiales en jaune</a:t>
            </a:r>
          </a:p>
          <a:p>
            <a:pPr lvl="1"/>
            <a:r>
              <a:rPr lang="fr-CA" dirty="0"/>
              <a:t>Un message en rouge </a:t>
            </a:r>
          </a:p>
          <a:p>
            <a:pPr lvl="1"/>
            <a:r>
              <a:rPr lang="fr-CA" dirty="0"/>
              <a:t>Et le sujet de l’aide en magenta.</a:t>
            </a:r>
          </a:p>
          <a:p>
            <a:pPr lvl="1"/>
            <a:endParaRPr lang="fr-CA" dirty="0"/>
          </a:p>
        </p:txBody>
      </p:sp>
      <p:pic>
        <p:nvPicPr>
          <p:cNvPr id="7" name="Image 6">
            <a:extLst>
              <a:ext uri="{FF2B5EF4-FFF2-40B4-BE49-F238E27FC236}">
                <a16:creationId xmlns:a16="http://schemas.microsoft.com/office/drawing/2014/main" id="{755375A0-2778-4EE1-B744-6F948860C1B7}"/>
              </a:ext>
            </a:extLst>
          </p:cNvPr>
          <p:cNvPicPr>
            <a:picLocks noChangeAspect="1"/>
          </p:cNvPicPr>
          <p:nvPr/>
        </p:nvPicPr>
        <p:blipFill rotWithShape="1">
          <a:blip r:embed="rId2"/>
          <a:srcRect t="12679"/>
          <a:stretch/>
        </p:blipFill>
        <p:spPr>
          <a:xfrm>
            <a:off x="6009707" y="1628800"/>
            <a:ext cx="5555707" cy="3992289"/>
          </a:xfrm>
          <a:prstGeom prst="rect">
            <a:avLst/>
          </a:prstGeom>
        </p:spPr>
      </p:pic>
    </p:spTree>
    <p:extLst>
      <p:ext uri="{BB962C8B-B14F-4D97-AF65-F5344CB8AC3E}">
        <p14:creationId xmlns:p14="http://schemas.microsoft.com/office/powerpoint/2010/main" val="1283501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4BC26-3DFF-4C60-A788-1ED63EF9F2B7}"/>
              </a:ext>
            </a:extLst>
          </p:cNvPr>
          <p:cNvSpPr>
            <a:spLocks noGrp="1"/>
          </p:cNvSpPr>
          <p:nvPr>
            <p:ph type="title"/>
          </p:nvPr>
        </p:nvSpPr>
        <p:spPr/>
        <p:txBody>
          <a:bodyPr/>
          <a:lstStyle/>
          <a:p>
            <a:r>
              <a:rPr lang="fr-CA" dirty="0"/>
              <a:t>2.2 – Arguments inacceptables </a:t>
            </a:r>
            <a:r>
              <a:rPr lang="fr-CA" dirty="0">
                <a:sym typeface="Wingdings" panose="05000000000000000000" pitchFamily="2" charset="2"/>
              </a:rPr>
              <a:t> Erreur</a:t>
            </a:r>
            <a:endParaRPr lang="fr-CA" dirty="0"/>
          </a:p>
        </p:txBody>
      </p:sp>
      <p:sp>
        <p:nvSpPr>
          <p:cNvPr id="3" name="Espace réservé du numéro de diapositive 2">
            <a:extLst>
              <a:ext uri="{FF2B5EF4-FFF2-40B4-BE49-F238E27FC236}">
                <a16:creationId xmlns:a16="http://schemas.microsoft.com/office/drawing/2014/main" id="{C482E247-B514-40ED-9FB6-123CE87D9800}"/>
              </a:ext>
            </a:extLst>
          </p:cNvPr>
          <p:cNvSpPr>
            <a:spLocks noGrp="1"/>
          </p:cNvSpPr>
          <p:nvPr>
            <p:ph type="sldNum" sz="quarter" idx="12"/>
          </p:nvPr>
        </p:nvSpPr>
        <p:spPr/>
        <p:txBody>
          <a:bodyPr/>
          <a:lstStyle/>
          <a:p>
            <a:fld id="{CF4668DC-857F-487D-BFFA-8C0CA5037977}" type="slidenum">
              <a:rPr lang="fr-BE" smtClean="0"/>
              <a:t>17</a:t>
            </a:fld>
            <a:endParaRPr lang="fr-BE"/>
          </a:p>
        </p:txBody>
      </p:sp>
      <p:sp>
        <p:nvSpPr>
          <p:cNvPr id="4" name="Espace réservé du contenu 3">
            <a:extLst>
              <a:ext uri="{FF2B5EF4-FFF2-40B4-BE49-F238E27FC236}">
                <a16:creationId xmlns:a16="http://schemas.microsoft.com/office/drawing/2014/main" id="{BA6C77C0-9E70-4396-B4C2-F4B61CD0CA65}"/>
              </a:ext>
            </a:extLst>
          </p:cNvPr>
          <p:cNvSpPr>
            <a:spLocks noGrp="1"/>
          </p:cNvSpPr>
          <p:nvPr>
            <p:ph sz="quarter" idx="1"/>
          </p:nvPr>
        </p:nvSpPr>
        <p:spPr>
          <a:xfrm>
            <a:off x="1219200" y="1447800"/>
            <a:ext cx="4876800" cy="4572000"/>
          </a:xfrm>
        </p:spPr>
        <p:txBody>
          <a:bodyPr/>
          <a:lstStyle/>
          <a:p>
            <a:endParaRPr lang="fr-CA" dirty="0"/>
          </a:p>
          <a:p>
            <a:r>
              <a:rPr lang="fr-CA" dirty="0"/>
              <a:t>Votre saisie comme à la diapo précédente.</a:t>
            </a:r>
          </a:p>
          <a:p>
            <a:pPr lvl="1"/>
            <a:endParaRPr lang="fr-CA" dirty="0"/>
          </a:p>
        </p:txBody>
      </p:sp>
      <p:sp>
        <p:nvSpPr>
          <p:cNvPr id="5" name="Rectangle 4">
            <a:extLst>
              <a:ext uri="{FF2B5EF4-FFF2-40B4-BE49-F238E27FC236}">
                <a16:creationId xmlns:a16="http://schemas.microsoft.com/office/drawing/2014/main" id="{82C1DA86-3A69-4BD7-856E-12D5046A0006}"/>
              </a:ext>
            </a:extLst>
          </p:cNvPr>
          <p:cNvSpPr/>
          <p:nvPr/>
        </p:nvSpPr>
        <p:spPr>
          <a:xfrm>
            <a:off x="6240016" y="1556792"/>
            <a:ext cx="5342384" cy="47525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6" name="Picture 5">
            <a:extLst>
              <a:ext uri="{FF2B5EF4-FFF2-40B4-BE49-F238E27FC236}">
                <a16:creationId xmlns:a16="http://schemas.microsoft.com/office/drawing/2014/main" id="{22951C67-6ABE-483E-A355-39F7259D0147}"/>
              </a:ext>
            </a:extLst>
          </p:cNvPr>
          <p:cNvPicPr>
            <a:picLocks noChangeAspect="1"/>
          </p:cNvPicPr>
          <p:nvPr/>
        </p:nvPicPr>
        <p:blipFill>
          <a:blip r:embed="rId2"/>
          <a:stretch>
            <a:fillRect/>
          </a:stretch>
        </p:blipFill>
        <p:spPr>
          <a:xfrm>
            <a:off x="5951985" y="1916832"/>
            <a:ext cx="5818654" cy="3709392"/>
          </a:xfrm>
          <a:prstGeom prst="rect">
            <a:avLst/>
          </a:prstGeom>
        </p:spPr>
      </p:pic>
    </p:spTree>
    <p:extLst>
      <p:ext uri="{BB962C8B-B14F-4D97-AF65-F5344CB8AC3E}">
        <p14:creationId xmlns:p14="http://schemas.microsoft.com/office/powerpoint/2010/main" val="2258644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85C386-7301-4A25-AE11-6DED2F1E4597}"/>
              </a:ext>
            </a:extLst>
          </p:cNvPr>
          <p:cNvSpPr>
            <a:spLocks noGrp="1"/>
          </p:cNvSpPr>
          <p:nvPr>
            <p:ph type="title"/>
          </p:nvPr>
        </p:nvSpPr>
        <p:spPr/>
        <p:txBody>
          <a:bodyPr/>
          <a:lstStyle/>
          <a:p>
            <a:r>
              <a:rPr lang="fr-CA" dirty="0"/>
              <a:t>2.3 – Aide sur une commande builtin</a:t>
            </a:r>
          </a:p>
        </p:txBody>
      </p:sp>
      <p:sp>
        <p:nvSpPr>
          <p:cNvPr id="3" name="Espace réservé du numéro de diapositive 2">
            <a:extLst>
              <a:ext uri="{FF2B5EF4-FFF2-40B4-BE49-F238E27FC236}">
                <a16:creationId xmlns:a16="http://schemas.microsoft.com/office/drawing/2014/main" id="{047A5257-6567-43F3-98CB-EA6335855A9B}"/>
              </a:ext>
            </a:extLst>
          </p:cNvPr>
          <p:cNvSpPr>
            <a:spLocks noGrp="1"/>
          </p:cNvSpPr>
          <p:nvPr>
            <p:ph type="sldNum" sz="quarter" idx="12"/>
          </p:nvPr>
        </p:nvSpPr>
        <p:spPr/>
        <p:txBody>
          <a:bodyPr/>
          <a:lstStyle/>
          <a:p>
            <a:fld id="{CF4668DC-857F-487D-BFFA-8C0CA5037977}" type="slidenum">
              <a:rPr lang="fr-BE" smtClean="0"/>
              <a:t>18</a:t>
            </a:fld>
            <a:endParaRPr lang="fr-BE"/>
          </a:p>
        </p:txBody>
      </p:sp>
      <p:sp>
        <p:nvSpPr>
          <p:cNvPr id="4" name="Espace réservé du contenu 3">
            <a:extLst>
              <a:ext uri="{FF2B5EF4-FFF2-40B4-BE49-F238E27FC236}">
                <a16:creationId xmlns:a16="http://schemas.microsoft.com/office/drawing/2014/main" id="{2129B549-0BAD-45A7-AF9F-F03127C86EB1}"/>
              </a:ext>
            </a:extLst>
          </p:cNvPr>
          <p:cNvSpPr>
            <a:spLocks noGrp="1"/>
          </p:cNvSpPr>
          <p:nvPr>
            <p:ph sz="quarter" idx="1"/>
          </p:nvPr>
        </p:nvSpPr>
        <p:spPr>
          <a:xfrm>
            <a:off x="1219200" y="1447800"/>
            <a:ext cx="3004592" cy="4572000"/>
          </a:xfrm>
        </p:spPr>
        <p:txBody>
          <a:bodyPr>
            <a:normAutofit fontScale="92500"/>
          </a:bodyPr>
          <a:lstStyle/>
          <a:p>
            <a:r>
              <a:rPr lang="fr-CA" dirty="0"/>
              <a:t>Le script permet d’obtenir de l’aide sur n’importe quelle commande builtin.</a:t>
            </a:r>
          </a:p>
          <a:p>
            <a:endParaRPr lang="fr-CA" dirty="0"/>
          </a:p>
          <a:p>
            <a:r>
              <a:rPr lang="fr-CA" dirty="0"/>
              <a:t>Avec la redirection, l’aide s’affiche sur </a:t>
            </a:r>
            <a:r>
              <a:rPr lang="fr-CA" dirty="0" err="1">
                <a:solidFill>
                  <a:schemeClr val="accent6"/>
                </a:solidFill>
              </a:rPr>
              <a:t>stdout</a:t>
            </a:r>
            <a:r>
              <a:rPr lang="fr-CA" dirty="0"/>
              <a:t>, préférablement dans une couleur de votre choix.</a:t>
            </a:r>
          </a:p>
          <a:p>
            <a:pPr marL="0" indent="0">
              <a:buNone/>
            </a:pPr>
            <a:r>
              <a:rPr lang="fr-CA" dirty="0"/>
              <a:t> </a:t>
            </a:r>
          </a:p>
          <a:p>
            <a:endParaRPr lang="fr-CA" dirty="0"/>
          </a:p>
        </p:txBody>
      </p:sp>
      <p:sp>
        <p:nvSpPr>
          <p:cNvPr id="7" name="Rectangle 6">
            <a:extLst>
              <a:ext uri="{FF2B5EF4-FFF2-40B4-BE49-F238E27FC236}">
                <a16:creationId xmlns:a16="http://schemas.microsoft.com/office/drawing/2014/main" id="{E015D499-18C7-4C72-B22A-21C3F9D95A00}"/>
              </a:ext>
            </a:extLst>
          </p:cNvPr>
          <p:cNvSpPr/>
          <p:nvPr/>
        </p:nvSpPr>
        <p:spPr>
          <a:xfrm>
            <a:off x="5285700" y="4005064"/>
            <a:ext cx="6296700" cy="237626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9" name="Image 8">
            <a:extLst>
              <a:ext uri="{FF2B5EF4-FFF2-40B4-BE49-F238E27FC236}">
                <a16:creationId xmlns:a16="http://schemas.microsoft.com/office/drawing/2014/main" id="{6EF38022-8BE9-4DA7-9DDE-3AD313166574}"/>
              </a:ext>
            </a:extLst>
          </p:cNvPr>
          <p:cNvPicPr>
            <a:picLocks noChangeAspect="1"/>
          </p:cNvPicPr>
          <p:nvPr/>
        </p:nvPicPr>
        <p:blipFill>
          <a:blip r:embed="rId2"/>
          <a:stretch>
            <a:fillRect/>
          </a:stretch>
        </p:blipFill>
        <p:spPr>
          <a:xfrm>
            <a:off x="5285700" y="1418973"/>
            <a:ext cx="5184576" cy="2208813"/>
          </a:xfrm>
          <a:prstGeom prst="rect">
            <a:avLst/>
          </a:prstGeom>
        </p:spPr>
      </p:pic>
      <p:pic>
        <p:nvPicPr>
          <p:cNvPr id="5" name="Picture 4">
            <a:extLst>
              <a:ext uri="{FF2B5EF4-FFF2-40B4-BE49-F238E27FC236}">
                <a16:creationId xmlns:a16="http://schemas.microsoft.com/office/drawing/2014/main" id="{45D1BD10-5AAC-412A-AD93-62146B4C7FE7}"/>
              </a:ext>
            </a:extLst>
          </p:cNvPr>
          <p:cNvPicPr>
            <a:picLocks noChangeAspect="1"/>
          </p:cNvPicPr>
          <p:nvPr/>
        </p:nvPicPr>
        <p:blipFill>
          <a:blip r:embed="rId3"/>
          <a:stretch>
            <a:fillRect/>
          </a:stretch>
        </p:blipFill>
        <p:spPr>
          <a:xfrm>
            <a:off x="5512058" y="3674157"/>
            <a:ext cx="5476875" cy="2562225"/>
          </a:xfrm>
          <a:prstGeom prst="rect">
            <a:avLst/>
          </a:prstGeom>
        </p:spPr>
      </p:pic>
    </p:spTree>
    <p:extLst>
      <p:ext uri="{BB962C8B-B14F-4D97-AF65-F5344CB8AC3E}">
        <p14:creationId xmlns:p14="http://schemas.microsoft.com/office/powerpoint/2010/main" val="1969599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C1FE9-9013-409B-B1DE-2FE44C4C298A}"/>
              </a:ext>
            </a:extLst>
          </p:cNvPr>
          <p:cNvSpPr>
            <a:spLocks noGrp="1"/>
          </p:cNvSpPr>
          <p:nvPr>
            <p:ph type="title"/>
          </p:nvPr>
        </p:nvSpPr>
        <p:spPr/>
        <p:txBody>
          <a:bodyPr/>
          <a:lstStyle/>
          <a:p>
            <a:r>
              <a:rPr lang="fr-CA" dirty="0"/>
              <a:t>Aide sur une commande non builtin</a:t>
            </a:r>
          </a:p>
        </p:txBody>
      </p:sp>
      <p:sp>
        <p:nvSpPr>
          <p:cNvPr id="3" name="Espace réservé du numéro de diapositive 2">
            <a:extLst>
              <a:ext uri="{FF2B5EF4-FFF2-40B4-BE49-F238E27FC236}">
                <a16:creationId xmlns:a16="http://schemas.microsoft.com/office/drawing/2014/main" id="{F121B310-CC13-496C-8DA7-11EAA3BA66C8}"/>
              </a:ext>
            </a:extLst>
          </p:cNvPr>
          <p:cNvSpPr>
            <a:spLocks noGrp="1"/>
          </p:cNvSpPr>
          <p:nvPr>
            <p:ph type="sldNum" sz="quarter" idx="12"/>
          </p:nvPr>
        </p:nvSpPr>
        <p:spPr/>
        <p:txBody>
          <a:bodyPr/>
          <a:lstStyle/>
          <a:p>
            <a:fld id="{CF4668DC-857F-487D-BFFA-8C0CA5037977}" type="slidenum">
              <a:rPr lang="fr-BE" smtClean="0"/>
              <a:t>19</a:t>
            </a:fld>
            <a:endParaRPr lang="fr-BE"/>
          </a:p>
        </p:txBody>
      </p:sp>
      <p:sp>
        <p:nvSpPr>
          <p:cNvPr id="4" name="Espace réservé du contenu 3">
            <a:extLst>
              <a:ext uri="{FF2B5EF4-FFF2-40B4-BE49-F238E27FC236}">
                <a16:creationId xmlns:a16="http://schemas.microsoft.com/office/drawing/2014/main" id="{08A5640A-84CC-4526-A53C-1A043804D74C}"/>
              </a:ext>
            </a:extLst>
          </p:cNvPr>
          <p:cNvSpPr>
            <a:spLocks noGrp="1"/>
          </p:cNvSpPr>
          <p:nvPr>
            <p:ph sz="quarter" idx="1"/>
          </p:nvPr>
        </p:nvSpPr>
        <p:spPr>
          <a:xfrm>
            <a:off x="1219200" y="1447800"/>
            <a:ext cx="3796680" cy="4572000"/>
          </a:xfrm>
        </p:spPr>
        <p:txBody>
          <a:bodyPr/>
          <a:lstStyle/>
          <a:p>
            <a:r>
              <a:rPr lang="fr-CA" dirty="0"/>
              <a:t>Si la commande n’est pas définie, on affiche un message d’erreur, en rouge, précédé de vos initiales en jaune.</a:t>
            </a:r>
          </a:p>
        </p:txBody>
      </p:sp>
      <p:pic>
        <p:nvPicPr>
          <p:cNvPr id="6" name="Image 5">
            <a:extLst>
              <a:ext uri="{FF2B5EF4-FFF2-40B4-BE49-F238E27FC236}">
                <a16:creationId xmlns:a16="http://schemas.microsoft.com/office/drawing/2014/main" id="{70F87A52-EC9D-488D-A1CB-F5577B9455DC}"/>
              </a:ext>
            </a:extLst>
          </p:cNvPr>
          <p:cNvPicPr>
            <a:picLocks noChangeAspect="1"/>
          </p:cNvPicPr>
          <p:nvPr/>
        </p:nvPicPr>
        <p:blipFill>
          <a:blip r:embed="rId2"/>
          <a:stretch>
            <a:fillRect/>
          </a:stretch>
        </p:blipFill>
        <p:spPr>
          <a:xfrm>
            <a:off x="6240016" y="1447800"/>
            <a:ext cx="4876800" cy="4851267"/>
          </a:xfrm>
          <a:prstGeom prst="rect">
            <a:avLst/>
          </a:prstGeom>
        </p:spPr>
      </p:pic>
    </p:spTree>
    <p:extLst>
      <p:ext uri="{BB962C8B-B14F-4D97-AF65-F5344CB8AC3E}">
        <p14:creationId xmlns:p14="http://schemas.microsoft.com/office/powerpoint/2010/main" val="94954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245D54-6F02-4643-B60E-5C9F5A34CDFE}"/>
              </a:ext>
            </a:extLst>
          </p:cNvPr>
          <p:cNvSpPr>
            <a:spLocks noGrp="1"/>
          </p:cNvSpPr>
          <p:nvPr>
            <p:ph type="title"/>
          </p:nvPr>
        </p:nvSpPr>
        <p:spPr/>
        <p:txBody>
          <a:bodyPr/>
          <a:lstStyle/>
          <a:p>
            <a:r>
              <a:rPr lang="fr-CA" dirty="0"/>
              <a:t>Objectifs</a:t>
            </a:r>
          </a:p>
        </p:txBody>
      </p:sp>
      <p:sp>
        <p:nvSpPr>
          <p:cNvPr id="3" name="Espace réservé du contenu 2">
            <a:extLst>
              <a:ext uri="{FF2B5EF4-FFF2-40B4-BE49-F238E27FC236}">
                <a16:creationId xmlns:a16="http://schemas.microsoft.com/office/drawing/2014/main" id="{AD59137E-A0B4-471F-B1BF-E3A70C5095BE}"/>
              </a:ext>
            </a:extLst>
          </p:cNvPr>
          <p:cNvSpPr>
            <a:spLocks noGrp="1"/>
          </p:cNvSpPr>
          <p:nvPr>
            <p:ph idx="1"/>
          </p:nvPr>
        </p:nvSpPr>
        <p:spPr>
          <a:xfrm>
            <a:off x="1219200" y="1447800"/>
            <a:ext cx="9845352" cy="4572000"/>
          </a:xfrm>
        </p:spPr>
        <p:txBody>
          <a:bodyPr>
            <a:normAutofit/>
          </a:bodyPr>
          <a:lstStyle/>
          <a:p>
            <a:endParaRPr lang="fr-CA" dirty="0"/>
          </a:p>
          <a:p>
            <a:r>
              <a:rPr lang="fr-CA" dirty="0"/>
              <a:t>Mettre en pratique plusieurs des techniques et concepts vues dans les exercices précédents.</a:t>
            </a:r>
          </a:p>
          <a:p>
            <a:pPr lvl="1"/>
            <a:endParaRPr lang="fr-CA" dirty="0"/>
          </a:p>
          <a:p>
            <a:pPr lvl="1"/>
            <a:r>
              <a:rPr lang="fr-CA" dirty="0"/>
              <a:t>Regex</a:t>
            </a:r>
          </a:p>
          <a:p>
            <a:pPr lvl="1"/>
            <a:endParaRPr lang="fr-CA" dirty="0"/>
          </a:p>
          <a:p>
            <a:pPr lvl="1"/>
            <a:r>
              <a:rPr lang="fr-CA" dirty="0"/>
              <a:t>Évaluation de code à la volée (</a:t>
            </a:r>
            <a:r>
              <a:rPr lang="fr-CA" dirty="0" err="1"/>
              <a:t>eval</a:t>
            </a:r>
            <a:r>
              <a:rPr lang="fr-CA" dirty="0"/>
              <a:t>, </a:t>
            </a:r>
            <a:r>
              <a:rPr lang="fr-CA" dirty="0" err="1"/>
              <a:t>exec</a:t>
            </a:r>
            <a:r>
              <a:rPr lang="fr-CA" dirty="0"/>
              <a:t>)</a:t>
            </a:r>
          </a:p>
          <a:p>
            <a:pPr lvl="2"/>
            <a:r>
              <a:rPr lang="fr-CA" dirty="0"/>
              <a:t>Contrôle du contexte d’exécution</a:t>
            </a:r>
          </a:p>
          <a:p>
            <a:endParaRPr lang="fr-CA" dirty="0"/>
          </a:p>
          <a:p>
            <a:endParaRPr lang="fr-CA" dirty="0"/>
          </a:p>
          <a:p>
            <a:pPr lvl="1"/>
            <a:endParaRPr lang="fr-CA" dirty="0"/>
          </a:p>
          <a:p>
            <a:endParaRPr lang="fr-CA" dirty="0"/>
          </a:p>
          <a:p>
            <a:endParaRPr lang="fr-CA" dirty="0"/>
          </a:p>
        </p:txBody>
      </p:sp>
      <p:sp>
        <p:nvSpPr>
          <p:cNvPr id="4" name="Espace réservé du numéro de diapositive 3">
            <a:extLst>
              <a:ext uri="{FF2B5EF4-FFF2-40B4-BE49-F238E27FC236}">
                <a16:creationId xmlns:a16="http://schemas.microsoft.com/office/drawing/2014/main" id="{C6360DD7-2632-4BE4-A56E-0E0D02DC0D67}"/>
              </a:ext>
            </a:extLst>
          </p:cNvPr>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351047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4BC26-3DFF-4C60-A788-1ED63EF9F2B7}"/>
              </a:ext>
            </a:extLst>
          </p:cNvPr>
          <p:cNvSpPr>
            <a:spLocks noGrp="1"/>
          </p:cNvSpPr>
          <p:nvPr>
            <p:ph type="title"/>
          </p:nvPr>
        </p:nvSpPr>
        <p:spPr/>
        <p:txBody>
          <a:bodyPr/>
          <a:lstStyle/>
          <a:p>
            <a:r>
              <a:rPr lang="fr-CA" dirty="0"/>
              <a:t>2.4 – Commandes non builtins </a:t>
            </a:r>
            <a:r>
              <a:rPr lang="fr-CA" dirty="0">
                <a:sym typeface="Wingdings" panose="05000000000000000000" pitchFamily="2" charset="2"/>
              </a:rPr>
              <a:t> Erreur</a:t>
            </a:r>
            <a:endParaRPr lang="fr-CA" dirty="0"/>
          </a:p>
        </p:txBody>
      </p:sp>
      <p:sp>
        <p:nvSpPr>
          <p:cNvPr id="3" name="Espace réservé du numéro de diapositive 2">
            <a:extLst>
              <a:ext uri="{FF2B5EF4-FFF2-40B4-BE49-F238E27FC236}">
                <a16:creationId xmlns:a16="http://schemas.microsoft.com/office/drawing/2014/main" id="{C482E247-B514-40ED-9FB6-123CE87D9800}"/>
              </a:ext>
            </a:extLst>
          </p:cNvPr>
          <p:cNvSpPr>
            <a:spLocks noGrp="1"/>
          </p:cNvSpPr>
          <p:nvPr>
            <p:ph type="sldNum" sz="quarter" idx="12"/>
          </p:nvPr>
        </p:nvSpPr>
        <p:spPr/>
        <p:txBody>
          <a:bodyPr/>
          <a:lstStyle/>
          <a:p>
            <a:fld id="{CF4668DC-857F-487D-BFFA-8C0CA5037977}" type="slidenum">
              <a:rPr lang="fr-BE" smtClean="0"/>
              <a:t>20</a:t>
            </a:fld>
            <a:endParaRPr lang="fr-BE"/>
          </a:p>
        </p:txBody>
      </p:sp>
      <p:sp>
        <p:nvSpPr>
          <p:cNvPr id="4" name="Espace réservé du contenu 3">
            <a:extLst>
              <a:ext uri="{FF2B5EF4-FFF2-40B4-BE49-F238E27FC236}">
                <a16:creationId xmlns:a16="http://schemas.microsoft.com/office/drawing/2014/main" id="{BA6C77C0-9E70-4396-B4C2-F4B61CD0CA65}"/>
              </a:ext>
            </a:extLst>
          </p:cNvPr>
          <p:cNvSpPr>
            <a:spLocks noGrp="1"/>
          </p:cNvSpPr>
          <p:nvPr>
            <p:ph sz="quarter" idx="1"/>
          </p:nvPr>
        </p:nvSpPr>
        <p:spPr>
          <a:xfrm>
            <a:off x="1219200" y="1447800"/>
            <a:ext cx="4876800" cy="4572000"/>
          </a:xfrm>
        </p:spPr>
        <p:txBody>
          <a:bodyPr/>
          <a:lstStyle/>
          <a:p>
            <a:endParaRPr lang="fr-CA" dirty="0"/>
          </a:p>
          <a:p>
            <a:r>
              <a:rPr lang="fr-CA" dirty="0"/>
              <a:t>Votre saisie comme à la diapo précédente.</a:t>
            </a:r>
          </a:p>
          <a:p>
            <a:pPr lvl="1"/>
            <a:endParaRPr lang="fr-CA" dirty="0"/>
          </a:p>
        </p:txBody>
      </p:sp>
      <p:sp>
        <p:nvSpPr>
          <p:cNvPr id="5" name="Rectangle 4">
            <a:extLst>
              <a:ext uri="{FF2B5EF4-FFF2-40B4-BE49-F238E27FC236}">
                <a16:creationId xmlns:a16="http://schemas.microsoft.com/office/drawing/2014/main" id="{82C1DA86-3A69-4BD7-856E-12D5046A0006}"/>
              </a:ext>
            </a:extLst>
          </p:cNvPr>
          <p:cNvSpPr/>
          <p:nvPr/>
        </p:nvSpPr>
        <p:spPr>
          <a:xfrm>
            <a:off x="6240016" y="1556792"/>
            <a:ext cx="5342384" cy="47525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6" name="Picture 5">
            <a:extLst>
              <a:ext uri="{FF2B5EF4-FFF2-40B4-BE49-F238E27FC236}">
                <a16:creationId xmlns:a16="http://schemas.microsoft.com/office/drawing/2014/main" id="{44E86DD3-8039-42CF-ABC7-9303CE9C58F6}"/>
              </a:ext>
            </a:extLst>
          </p:cNvPr>
          <p:cNvPicPr>
            <a:picLocks noChangeAspect="1"/>
          </p:cNvPicPr>
          <p:nvPr/>
        </p:nvPicPr>
        <p:blipFill>
          <a:blip r:embed="rId2"/>
          <a:stretch>
            <a:fillRect/>
          </a:stretch>
        </p:blipFill>
        <p:spPr>
          <a:xfrm>
            <a:off x="6400800" y="1578962"/>
            <a:ext cx="5141789" cy="4680520"/>
          </a:xfrm>
          <a:prstGeom prst="rect">
            <a:avLst/>
          </a:prstGeom>
        </p:spPr>
      </p:pic>
    </p:spTree>
    <p:extLst>
      <p:ext uri="{BB962C8B-B14F-4D97-AF65-F5344CB8AC3E}">
        <p14:creationId xmlns:p14="http://schemas.microsoft.com/office/powerpoint/2010/main" val="339339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A7ED78-98BA-4FE1-93E0-31FBFF28D7DD}"/>
              </a:ext>
            </a:extLst>
          </p:cNvPr>
          <p:cNvSpPr>
            <a:spLocks noGrp="1"/>
          </p:cNvSpPr>
          <p:nvPr>
            <p:ph type="title"/>
          </p:nvPr>
        </p:nvSpPr>
        <p:spPr/>
        <p:txBody>
          <a:bodyPr/>
          <a:lstStyle/>
          <a:p>
            <a:r>
              <a:rPr lang="fr-CA" dirty="0"/>
              <a:t>2.5 – Fonctionnement sous Windows</a:t>
            </a:r>
          </a:p>
        </p:txBody>
      </p:sp>
      <p:sp>
        <p:nvSpPr>
          <p:cNvPr id="3" name="Espace réservé du numéro de diapositive 2">
            <a:extLst>
              <a:ext uri="{FF2B5EF4-FFF2-40B4-BE49-F238E27FC236}">
                <a16:creationId xmlns:a16="http://schemas.microsoft.com/office/drawing/2014/main" id="{3F4DC5CD-8BF4-44C8-816C-B08053029C09}"/>
              </a:ext>
            </a:extLst>
          </p:cNvPr>
          <p:cNvSpPr>
            <a:spLocks noGrp="1"/>
          </p:cNvSpPr>
          <p:nvPr>
            <p:ph type="sldNum" sz="quarter" idx="12"/>
          </p:nvPr>
        </p:nvSpPr>
        <p:spPr/>
        <p:txBody>
          <a:bodyPr/>
          <a:lstStyle/>
          <a:p>
            <a:fld id="{CF4668DC-857F-487D-BFFA-8C0CA5037977}" type="slidenum">
              <a:rPr lang="fr-BE" smtClean="0"/>
              <a:t>21</a:t>
            </a:fld>
            <a:endParaRPr lang="fr-BE"/>
          </a:p>
        </p:txBody>
      </p:sp>
      <p:sp>
        <p:nvSpPr>
          <p:cNvPr id="4" name="Espace réservé du contenu 3">
            <a:extLst>
              <a:ext uri="{FF2B5EF4-FFF2-40B4-BE49-F238E27FC236}">
                <a16:creationId xmlns:a16="http://schemas.microsoft.com/office/drawing/2014/main" id="{E8AB9885-A54D-4A13-9773-F83C00E24BB0}"/>
              </a:ext>
            </a:extLst>
          </p:cNvPr>
          <p:cNvSpPr>
            <a:spLocks noGrp="1"/>
          </p:cNvSpPr>
          <p:nvPr>
            <p:ph sz="quarter" idx="1"/>
          </p:nvPr>
        </p:nvSpPr>
        <p:spPr>
          <a:xfrm>
            <a:off x="1219200" y="1447800"/>
            <a:ext cx="10363200" cy="973088"/>
          </a:xfrm>
        </p:spPr>
        <p:txBody>
          <a:bodyPr/>
          <a:lstStyle/>
          <a:p>
            <a:r>
              <a:rPr lang="fr-CA" dirty="0"/>
              <a:t>NB: La redirection n’est pas nécessaire pour afficher directement sur </a:t>
            </a:r>
            <a:r>
              <a:rPr lang="fr-CA" dirty="0" err="1">
                <a:solidFill>
                  <a:schemeClr val="accent6"/>
                </a:solidFill>
              </a:rPr>
              <a:t>stdout</a:t>
            </a:r>
            <a:r>
              <a:rPr lang="fr-CA" dirty="0"/>
              <a:t>.</a:t>
            </a:r>
          </a:p>
        </p:txBody>
      </p:sp>
      <p:sp>
        <p:nvSpPr>
          <p:cNvPr id="7" name="Rectangle 6">
            <a:extLst>
              <a:ext uri="{FF2B5EF4-FFF2-40B4-BE49-F238E27FC236}">
                <a16:creationId xmlns:a16="http://schemas.microsoft.com/office/drawing/2014/main" id="{A3CA178A-FDA0-49F1-9860-9C2999A7ED7B}"/>
              </a:ext>
            </a:extLst>
          </p:cNvPr>
          <p:cNvSpPr/>
          <p:nvPr/>
        </p:nvSpPr>
        <p:spPr>
          <a:xfrm>
            <a:off x="6312024" y="2276872"/>
            <a:ext cx="5184576" cy="35283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9" name="Image 8">
            <a:extLst>
              <a:ext uri="{FF2B5EF4-FFF2-40B4-BE49-F238E27FC236}">
                <a16:creationId xmlns:a16="http://schemas.microsoft.com/office/drawing/2014/main" id="{AF58D63E-3BBE-474A-87A3-2422FE24EDCE}"/>
              </a:ext>
            </a:extLst>
          </p:cNvPr>
          <p:cNvPicPr>
            <a:picLocks noChangeAspect="1"/>
          </p:cNvPicPr>
          <p:nvPr/>
        </p:nvPicPr>
        <p:blipFill>
          <a:blip r:embed="rId2"/>
          <a:stretch>
            <a:fillRect/>
          </a:stretch>
        </p:blipFill>
        <p:spPr>
          <a:xfrm>
            <a:off x="257175" y="2004789"/>
            <a:ext cx="5838825" cy="3800475"/>
          </a:xfrm>
          <a:prstGeom prst="rect">
            <a:avLst/>
          </a:prstGeom>
        </p:spPr>
      </p:pic>
      <p:pic>
        <p:nvPicPr>
          <p:cNvPr id="5" name="Picture 4">
            <a:extLst>
              <a:ext uri="{FF2B5EF4-FFF2-40B4-BE49-F238E27FC236}">
                <a16:creationId xmlns:a16="http://schemas.microsoft.com/office/drawing/2014/main" id="{C17B01B0-A9C7-41C1-AEEC-01215CFD65EF}"/>
              </a:ext>
            </a:extLst>
          </p:cNvPr>
          <p:cNvPicPr>
            <a:picLocks noChangeAspect="1"/>
          </p:cNvPicPr>
          <p:nvPr/>
        </p:nvPicPr>
        <p:blipFill>
          <a:blip r:embed="rId3"/>
          <a:stretch>
            <a:fillRect/>
          </a:stretch>
        </p:blipFill>
        <p:spPr>
          <a:xfrm>
            <a:off x="5879977" y="2448236"/>
            <a:ext cx="6057900" cy="3057525"/>
          </a:xfrm>
          <a:prstGeom prst="rect">
            <a:avLst/>
          </a:prstGeom>
        </p:spPr>
      </p:pic>
    </p:spTree>
    <p:extLst>
      <p:ext uri="{BB962C8B-B14F-4D97-AF65-F5344CB8AC3E}">
        <p14:creationId xmlns:p14="http://schemas.microsoft.com/office/powerpoint/2010/main" val="2125822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9F46F-6593-4BE1-B563-7ECA9ED5C09E}"/>
              </a:ext>
            </a:extLst>
          </p:cNvPr>
          <p:cNvSpPr>
            <a:spLocks noGrp="1"/>
          </p:cNvSpPr>
          <p:nvPr>
            <p:ph type="title"/>
          </p:nvPr>
        </p:nvSpPr>
        <p:spPr/>
        <p:txBody>
          <a:bodyPr/>
          <a:lstStyle/>
          <a:p>
            <a:r>
              <a:rPr lang="fr-CA" dirty="0"/>
              <a:t>Versionnez</a:t>
            </a:r>
          </a:p>
        </p:txBody>
      </p:sp>
      <p:sp>
        <p:nvSpPr>
          <p:cNvPr id="3" name="Espace réservé du numéro de diapositive 2">
            <a:extLst>
              <a:ext uri="{FF2B5EF4-FFF2-40B4-BE49-F238E27FC236}">
                <a16:creationId xmlns:a16="http://schemas.microsoft.com/office/drawing/2014/main" id="{101FC07E-A669-429D-9211-5B3774887E12}"/>
              </a:ext>
            </a:extLst>
          </p:cNvPr>
          <p:cNvSpPr>
            <a:spLocks noGrp="1"/>
          </p:cNvSpPr>
          <p:nvPr>
            <p:ph type="sldNum" sz="quarter" idx="12"/>
          </p:nvPr>
        </p:nvSpPr>
        <p:spPr/>
        <p:txBody>
          <a:bodyPr/>
          <a:lstStyle/>
          <a:p>
            <a:fld id="{CF4668DC-857F-487D-BFFA-8C0CA5037977}" type="slidenum">
              <a:rPr lang="fr-BE" smtClean="0"/>
              <a:t>22</a:t>
            </a:fld>
            <a:endParaRPr lang="fr-BE"/>
          </a:p>
        </p:txBody>
      </p:sp>
      <p:pic>
        <p:nvPicPr>
          <p:cNvPr id="1026" name="Picture 2" descr="Basic Git commands explained - DEV">
            <a:extLst>
              <a:ext uri="{FF2B5EF4-FFF2-40B4-BE49-F238E27FC236}">
                <a16:creationId xmlns:a16="http://schemas.microsoft.com/office/drawing/2014/main" id="{BACDE717-507E-465F-A709-58519FC9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776273"/>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642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97BCCBE4-C621-4AD3-A874-E9ABCB635880}"/>
              </a:ext>
            </a:extLst>
          </p:cNvPr>
          <p:cNvSpPr>
            <a:spLocks noGrp="1"/>
          </p:cNvSpPr>
          <p:nvPr>
            <p:ph type="subTitle" idx="1"/>
          </p:nvPr>
        </p:nvSpPr>
        <p:spPr/>
        <p:txBody>
          <a:bodyPr/>
          <a:lstStyle/>
          <a:p>
            <a:r>
              <a:rPr lang="fr-CA" dirty="0"/>
              <a:t>Modules et fonctions non builtins</a:t>
            </a:r>
          </a:p>
          <a:p>
            <a:endParaRPr lang="fr-CA" dirty="0">
              <a:solidFill>
                <a:srgbClr val="00B050"/>
              </a:solidFill>
            </a:endParaRPr>
          </a:p>
          <a:p>
            <a:r>
              <a:rPr lang="fr-CA" dirty="0">
                <a:solidFill>
                  <a:schemeClr val="accent6"/>
                </a:solidFill>
              </a:rPr>
              <a:t>~30 min</a:t>
            </a:r>
          </a:p>
        </p:txBody>
      </p:sp>
      <p:sp>
        <p:nvSpPr>
          <p:cNvPr id="3" name="Espace réservé du numéro de diapositive 2">
            <a:extLst>
              <a:ext uri="{FF2B5EF4-FFF2-40B4-BE49-F238E27FC236}">
                <a16:creationId xmlns:a16="http://schemas.microsoft.com/office/drawing/2014/main" id="{625D0999-644A-4B3E-BAA1-FD67D25A18B6}"/>
              </a:ext>
            </a:extLst>
          </p:cNvPr>
          <p:cNvSpPr>
            <a:spLocks noGrp="1"/>
          </p:cNvSpPr>
          <p:nvPr>
            <p:ph type="sldNum" sz="quarter" idx="12"/>
          </p:nvPr>
        </p:nvSpPr>
        <p:spPr/>
        <p:txBody>
          <a:bodyPr/>
          <a:lstStyle/>
          <a:p>
            <a:fld id="{CF4668DC-857F-487D-BFFA-8C0CA5037977}" type="slidenum">
              <a:rPr lang="fr-BE" smtClean="0"/>
              <a:t>23</a:t>
            </a:fld>
            <a:endParaRPr lang="fr-BE"/>
          </a:p>
        </p:txBody>
      </p:sp>
      <p:sp>
        <p:nvSpPr>
          <p:cNvPr id="5" name="Titre 4">
            <a:extLst>
              <a:ext uri="{FF2B5EF4-FFF2-40B4-BE49-F238E27FC236}">
                <a16:creationId xmlns:a16="http://schemas.microsoft.com/office/drawing/2014/main" id="{3358AC09-8DA3-48B7-A63E-CCFCC0F4B1BC}"/>
              </a:ext>
            </a:extLst>
          </p:cNvPr>
          <p:cNvSpPr>
            <a:spLocks noGrp="1"/>
          </p:cNvSpPr>
          <p:nvPr>
            <p:ph type="ctrTitle"/>
          </p:nvPr>
        </p:nvSpPr>
        <p:spPr/>
        <p:txBody>
          <a:bodyPr/>
          <a:lstStyle/>
          <a:p>
            <a:r>
              <a:rPr lang="fr-CA" dirty="0"/>
              <a:t>3 – Fonctionnement avancé</a:t>
            </a:r>
          </a:p>
        </p:txBody>
      </p:sp>
    </p:spTree>
    <p:extLst>
      <p:ext uri="{BB962C8B-B14F-4D97-AF65-F5344CB8AC3E}">
        <p14:creationId xmlns:p14="http://schemas.microsoft.com/office/powerpoint/2010/main" val="3431697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E9B014-93B0-4D13-9572-E9F6FC665F71}"/>
              </a:ext>
            </a:extLst>
          </p:cNvPr>
          <p:cNvSpPr>
            <a:spLocks noGrp="1"/>
          </p:cNvSpPr>
          <p:nvPr>
            <p:ph type="title"/>
          </p:nvPr>
        </p:nvSpPr>
        <p:spPr/>
        <p:txBody>
          <a:bodyPr/>
          <a:lstStyle/>
          <a:p>
            <a:r>
              <a:rPr lang="fr-CA" dirty="0"/>
              <a:t>Aide sur un module</a:t>
            </a:r>
          </a:p>
        </p:txBody>
      </p:sp>
      <p:sp>
        <p:nvSpPr>
          <p:cNvPr id="3" name="Espace réservé du numéro de diapositive 2">
            <a:extLst>
              <a:ext uri="{FF2B5EF4-FFF2-40B4-BE49-F238E27FC236}">
                <a16:creationId xmlns:a16="http://schemas.microsoft.com/office/drawing/2014/main" id="{31CAE59C-2C58-4026-98D4-50E8AB5B4B8C}"/>
              </a:ext>
            </a:extLst>
          </p:cNvPr>
          <p:cNvSpPr>
            <a:spLocks noGrp="1"/>
          </p:cNvSpPr>
          <p:nvPr>
            <p:ph type="sldNum" sz="quarter" idx="12"/>
          </p:nvPr>
        </p:nvSpPr>
        <p:spPr/>
        <p:txBody>
          <a:bodyPr/>
          <a:lstStyle/>
          <a:p>
            <a:fld id="{CF4668DC-857F-487D-BFFA-8C0CA5037977}" type="slidenum">
              <a:rPr lang="fr-BE" smtClean="0"/>
              <a:t>24</a:t>
            </a:fld>
            <a:endParaRPr lang="fr-BE"/>
          </a:p>
        </p:txBody>
      </p:sp>
      <p:sp>
        <p:nvSpPr>
          <p:cNvPr id="4" name="Espace réservé du contenu 3">
            <a:extLst>
              <a:ext uri="{FF2B5EF4-FFF2-40B4-BE49-F238E27FC236}">
                <a16:creationId xmlns:a16="http://schemas.microsoft.com/office/drawing/2014/main" id="{82341AE6-C81F-4A32-8721-DC67EB466756}"/>
              </a:ext>
            </a:extLst>
          </p:cNvPr>
          <p:cNvSpPr>
            <a:spLocks noGrp="1"/>
          </p:cNvSpPr>
          <p:nvPr>
            <p:ph sz="quarter" idx="1"/>
          </p:nvPr>
        </p:nvSpPr>
        <p:spPr>
          <a:xfrm>
            <a:off x="1219200" y="1447800"/>
            <a:ext cx="4228728" cy="4572000"/>
          </a:xfrm>
        </p:spPr>
        <p:txBody>
          <a:bodyPr/>
          <a:lstStyle/>
          <a:p>
            <a:endParaRPr lang="fr-CA" dirty="0"/>
          </a:p>
          <a:p>
            <a:r>
              <a:rPr lang="fr-CA" dirty="0"/>
              <a:t>Si l’argument se termine par un point, alors il s’agit du nom d’un module et il faut afficher l’aide sur ce module.</a:t>
            </a:r>
          </a:p>
          <a:p>
            <a:endParaRPr lang="fr-CA" dirty="0"/>
          </a:p>
          <a:p>
            <a:r>
              <a:rPr lang="fr-CA" dirty="0"/>
              <a:t>Si le module n’existe pas, on affiche un message d’erreur.</a:t>
            </a:r>
          </a:p>
          <a:p>
            <a:endParaRPr lang="fr-CA" dirty="0"/>
          </a:p>
          <a:p>
            <a:endParaRPr lang="fr-CA" dirty="0"/>
          </a:p>
          <a:p>
            <a:endParaRPr lang="fr-CA" dirty="0"/>
          </a:p>
        </p:txBody>
      </p:sp>
      <p:pic>
        <p:nvPicPr>
          <p:cNvPr id="10" name="Image 9">
            <a:extLst>
              <a:ext uri="{FF2B5EF4-FFF2-40B4-BE49-F238E27FC236}">
                <a16:creationId xmlns:a16="http://schemas.microsoft.com/office/drawing/2014/main" id="{69E0F319-8051-4431-83B1-47B972448EAF}"/>
              </a:ext>
            </a:extLst>
          </p:cNvPr>
          <p:cNvPicPr>
            <a:picLocks noChangeAspect="1"/>
          </p:cNvPicPr>
          <p:nvPr/>
        </p:nvPicPr>
        <p:blipFill>
          <a:blip r:embed="rId2"/>
          <a:stretch>
            <a:fillRect/>
          </a:stretch>
        </p:blipFill>
        <p:spPr>
          <a:xfrm>
            <a:off x="6240016" y="908720"/>
            <a:ext cx="4464496" cy="4515085"/>
          </a:xfrm>
          <a:prstGeom prst="rect">
            <a:avLst/>
          </a:prstGeom>
        </p:spPr>
      </p:pic>
    </p:spTree>
    <p:extLst>
      <p:ext uri="{BB962C8B-B14F-4D97-AF65-F5344CB8AC3E}">
        <p14:creationId xmlns:p14="http://schemas.microsoft.com/office/powerpoint/2010/main" val="3712871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4BC26-3DFF-4C60-A788-1ED63EF9F2B7}"/>
              </a:ext>
            </a:extLst>
          </p:cNvPr>
          <p:cNvSpPr>
            <a:spLocks noGrp="1"/>
          </p:cNvSpPr>
          <p:nvPr>
            <p:ph type="title"/>
          </p:nvPr>
        </p:nvSpPr>
        <p:spPr/>
        <p:txBody>
          <a:bodyPr/>
          <a:lstStyle/>
          <a:p>
            <a:r>
              <a:rPr lang="fr-CA" dirty="0"/>
              <a:t>3.1 – Aide modulaire</a:t>
            </a:r>
          </a:p>
        </p:txBody>
      </p:sp>
      <p:sp>
        <p:nvSpPr>
          <p:cNvPr id="3" name="Espace réservé du numéro de diapositive 2">
            <a:extLst>
              <a:ext uri="{FF2B5EF4-FFF2-40B4-BE49-F238E27FC236}">
                <a16:creationId xmlns:a16="http://schemas.microsoft.com/office/drawing/2014/main" id="{C482E247-B514-40ED-9FB6-123CE87D9800}"/>
              </a:ext>
            </a:extLst>
          </p:cNvPr>
          <p:cNvSpPr>
            <a:spLocks noGrp="1"/>
          </p:cNvSpPr>
          <p:nvPr>
            <p:ph type="sldNum" sz="quarter" idx="12"/>
          </p:nvPr>
        </p:nvSpPr>
        <p:spPr/>
        <p:txBody>
          <a:bodyPr/>
          <a:lstStyle/>
          <a:p>
            <a:fld id="{CF4668DC-857F-487D-BFFA-8C0CA5037977}" type="slidenum">
              <a:rPr lang="fr-BE" smtClean="0"/>
              <a:t>25</a:t>
            </a:fld>
            <a:endParaRPr lang="fr-BE"/>
          </a:p>
        </p:txBody>
      </p:sp>
      <p:sp>
        <p:nvSpPr>
          <p:cNvPr id="4" name="Espace réservé du contenu 3">
            <a:extLst>
              <a:ext uri="{FF2B5EF4-FFF2-40B4-BE49-F238E27FC236}">
                <a16:creationId xmlns:a16="http://schemas.microsoft.com/office/drawing/2014/main" id="{BA6C77C0-9E70-4396-B4C2-F4B61CD0CA65}"/>
              </a:ext>
            </a:extLst>
          </p:cNvPr>
          <p:cNvSpPr>
            <a:spLocks noGrp="1"/>
          </p:cNvSpPr>
          <p:nvPr>
            <p:ph sz="quarter" idx="1"/>
          </p:nvPr>
        </p:nvSpPr>
        <p:spPr>
          <a:xfrm>
            <a:off x="1219200" y="1447800"/>
            <a:ext cx="4876800" cy="4572000"/>
          </a:xfrm>
        </p:spPr>
        <p:txBody>
          <a:bodyPr/>
          <a:lstStyle/>
          <a:p>
            <a:endParaRPr lang="fr-CA" dirty="0"/>
          </a:p>
          <a:p>
            <a:r>
              <a:rPr lang="fr-CA" dirty="0"/>
              <a:t>Votre saisie comme à la diapo précédente.</a:t>
            </a:r>
          </a:p>
          <a:p>
            <a:pPr lvl="1"/>
            <a:endParaRPr lang="fr-CA" dirty="0"/>
          </a:p>
        </p:txBody>
      </p:sp>
      <p:sp>
        <p:nvSpPr>
          <p:cNvPr id="5" name="Rectangle 4">
            <a:extLst>
              <a:ext uri="{FF2B5EF4-FFF2-40B4-BE49-F238E27FC236}">
                <a16:creationId xmlns:a16="http://schemas.microsoft.com/office/drawing/2014/main" id="{82C1DA86-3A69-4BD7-856E-12D5046A0006}"/>
              </a:ext>
            </a:extLst>
          </p:cNvPr>
          <p:cNvSpPr/>
          <p:nvPr/>
        </p:nvSpPr>
        <p:spPr>
          <a:xfrm>
            <a:off x="6240016" y="1556792"/>
            <a:ext cx="5342384" cy="47525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spTree>
    <p:extLst>
      <p:ext uri="{BB962C8B-B14F-4D97-AF65-F5344CB8AC3E}">
        <p14:creationId xmlns:p14="http://schemas.microsoft.com/office/powerpoint/2010/main" val="1179382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05D02-B68A-462B-A89B-EC1380EB4632}"/>
              </a:ext>
            </a:extLst>
          </p:cNvPr>
          <p:cNvSpPr>
            <a:spLocks noGrp="1"/>
          </p:cNvSpPr>
          <p:nvPr>
            <p:ph type="title"/>
          </p:nvPr>
        </p:nvSpPr>
        <p:spPr/>
        <p:txBody>
          <a:bodyPr/>
          <a:lstStyle/>
          <a:p>
            <a:r>
              <a:rPr lang="fr-CA" dirty="0"/>
              <a:t>3.2 – Aide modulaire Windows</a:t>
            </a:r>
          </a:p>
        </p:txBody>
      </p:sp>
      <p:pic>
        <p:nvPicPr>
          <p:cNvPr id="6" name="Image 5">
            <a:extLst>
              <a:ext uri="{FF2B5EF4-FFF2-40B4-BE49-F238E27FC236}">
                <a16:creationId xmlns:a16="http://schemas.microsoft.com/office/drawing/2014/main" id="{8B36FA84-1457-48CB-850F-F76FABD220D2}"/>
              </a:ext>
            </a:extLst>
          </p:cNvPr>
          <p:cNvPicPr>
            <a:picLocks noChangeAspect="1"/>
          </p:cNvPicPr>
          <p:nvPr/>
        </p:nvPicPr>
        <p:blipFill>
          <a:blip r:embed="rId2"/>
          <a:stretch>
            <a:fillRect/>
          </a:stretch>
        </p:blipFill>
        <p:spPr>
          <a:xfrm>
            <a:off x="839416" y="1700808"/>
            <a:ext cx="5126970" cy="4320480"/>
          </a:xfrm>
          <a:prstGeom prst="rect">
            <a:avLst/>
          </a:prstGeom>
        </p:spPr>
      </p:pic>
      <p:sp>
        <p:nvSpPr>
          <p:cNvPr id="3" name="Espace réservé du numéro de diapositive 2">
            <a:extLst>
              <a:ext uri="{FF2B5EF4-FFF2-40B4-BE49-F238E27FC236}">
                <a16:creationId xmlns:a16="http://schemas.microsoft.com/office/drawing/2014/main" id="{5576FEEC-18E2-4FF6-99EE-0C8BE5AB4D1C}"/>
              </a:ext>
            </a:extLst>
          </p:cNvPr>
          <p:cNvSpPr>
            <a:spLocks noGrp="1"/>
          </p:cNvSpPr>
          <p:nvPr>
            <p:ph type="sldNum" sz="quarter" idx="12"/>
          </p:nvPr>
        </p:nvSpPr>
        <p:spPr/>
        <p:txBody>
          <a:bodyPr/>
          <a:lstStyle/>
          <a:p>
            <a:fld id="{CF4668DC-857F-487D-BFFA-8C0CA5037977}" type="slidenum">
              <a:rPr lang="fr-BE" smtClean="0"/>
              <a:t>26</a:t>
            </a:fld>
            <a:endParaRPr lang="fr-BE"/>
          </a:p>
        </p:txBody>
      </p:sp>
      <p:sp>
        <p:nvSpPr>
          <p:cNvPr id="7" name="Rectangle 6">
            <a:extLst>
              <a:ext uri="{FF2B5EF4-FFF2-40B4-BE49-F238E27FC236}">
                <a16:creationId xmlns:a16="http://schemas.microsoft.com/office/drawing/2014/main" id="{92AD6CED-8841-41B5-90C5-1A2B25F00D4C}"/>
              </a:ext>
            </a:extLst>
          </p:cNvPr>
          <p:cNvSpPr/>
          <p:nvPr/>
        </p:nvSpPr>
        <p:spPr>
          <a:xfrm>
            <a:off x="6528048" y="1700808"/>
            <a:ext cx="4896544" cy="446449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spTree>
    <p:extLst>
      <p:ext uri="{BB962C8B-B14F-4D97-AF65-F5344CB8AC3E}">
        <p14:creationId xmlns:p14="http://schemas.microsoft.com/office/powerpoint/2010/main" val="58506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A7985C-2D07-410B-B52A-73723EFE9A40}"/>
              </a:ext>
            </a:extLst>
          </p:cNvPr>
          <p:cNvSpPr>
            <a:spLocks noGrp="1"/>
          </p:cNvSpPr>
          <p:nvPr>
            <p:ph type="title"/>
          </p:nvPr>
        </p:nvSpPr>
        <p:spPr/>
        <p:txBody>
          <a:bodyPr/>
          <a:lstStyle/>
          <a:p>
            <a:r>
              <a:rPr lang="fr-CA" dirty="0"/>
              <a:t>Aide sur une fonction dans un module</a:t>
            </a:r>
          </a:p>
        </p:txBody>
      </p:sp>
      <p:sp>
        <p:nvSpPr>
          <p:cNvPr id="3" name="Espace réservé du numéro de diapositive 2">
            <a:extLst>
              <a:ext uri="{FF2B5EF4-FFF2-40B4-BE49-F238E27FC236}">
                <a16:creationId xmlns:a16="http://schemas.microsoft.com/office/drawing/2014/main" id="{C35A8764-1764-47F1-A38D-B4E2784A05D0}"/>
              </a:ext>
            </a:extLst>
          </p:cNvPr>
          <p:cNvSpPr>
            <a:spLocks noGrp="1"/>
          </p:cNvSpPr>
          <p:nvPr>
            <p:ph type="sldNum" sz="quarter" idx="12"/>
          </p:nvPr>
        </p:nvSpPr>
        <p:spPr/>
        <p:txBody>
          <a:bodyPr/>
          <a:lstStyle/>
          <a:p>
            <a:fld id="{CF4668DC-857F-487D-BFFA-8C0CA5037977}" type="slidenum">
              <a:rPr lang="fr-BE" smtClean="0"/>
              <a:t>27</a:t>
            </a:fld>
            <a:endParaRPr lang="fr-BE"/>
          </a:p>
        </p:txBody>
      </p:sp>
      <p:sp>
        <p:nvSpPr>
          <p:cNvPr id="4" name="Espace réservé du contenu 3">
            <a:extLst>
              <a:ext uri="{FF2B5EF4-FFF2-40B4-BE49-F238E27FC236}">
                <a16:creationId xmlns:a16="http://schemas.microsoft.com/office/drawing/2014/main" id="{CCCF2A9C-5D42-4136-A52B-5873D6CCB16E}"/>
              </a:ext>
            </a:extLst>
          </p:cNvPr>
          <p:cNvSpPr>
            <a:spLocks noGrp="1"/>
          </p:cNvSpPr>
          <p:nvPr>
            <p:ph sz="quarter" idx="1"/>
          </p:nvPr>
        </p:nvSpPr>
        <p:spPr>
          <a:xfrm>
            <a:off x="1219200" y="1447800"/>
            <a:ext cx="3580656" cy="4572000"/>
          </a:xfrm>
        </p:spPr>
        <p:txBody>
          <a:bodyPr>
            <a:normAutofit lnSpcReduction="10000"/>
          </a:bodyPr>
          <a:lstStyle/>
          <a:p>
            <a:r>
              <a:rPr lang="fr-CA" dirty="0"/>
              <a:t>Si l’argument contient un point qui n’est pas à la fin, alors il s’agit d’une fonction dans ce module et il faut afficher l’aide sur cette fonction.</a:t>
            </a:r>
          </a:p>
          <a:p>
            <a:endParaRPr lang="fr-CA" dirty="0"/>
          </a:p>
          <a:p>
            <a:r>
              <a:rPr lang="fr-CA" dirty="0"/>
              <a:t>Si la fonction n’existe pas dans le module en question, on affiche une erreur.</a:t>
            </a:r>
          </a:p>
        </p:txBody>
      </p:sp>
      <p:pic>
        <p:nvPicPr>
          <p:cNvPr id="6" name="Image 5">
            <a:extLst>
              <a:ext uri="{FF2B5EF4-FFF2-40B4-BE49-F238E27FC236}">
                <a16:creationId xmlns:a16="http://schemas.microsoft.com/office/drawing/2014/main" id="{4F39A860-41B7-4442-8C2B-68764C08A12F}"/>
              </a:ext>
            </a:extLst>
          </p:cNvPr>
          <p:cNvPicPr>
            <a:picLocks noChangeAspect="1"/>
          </p:cNvPicPr>
          <p:nvPr/>
        </p:nvPicPr>
        <p:blipFill>
          <a:blip r:embed="rId2"/>
          <a:stretch>
            <a:fillRect/>
          </a:stretch>
        </p:blipFill>
        <p:spPr>
          <a:xfrm>
            <a:off x="5951984" y="1447800"/>
            <a:ext cx="5181600" cy="4572000"/>
          </a:xfrm>
          <a:prstGeom prst="rect">
            <a:avLst/>
          </a:prstGeom>
        </p:spPr>
      </p:pic>
    </p:spTree>
    <p:extLst>
      <p:ext uri="{BB962C8B-B14F-4D97-AF65-F5344CB8AC3E}">
        <p14:creationId xmlns:p14="http://schemas.microsoft.com/office/powerpoint/2010/main" val="2689616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4BC26-3DFF-4C60-A788-1ED63EF9F2B7}"/>
              </a:ext>
            </a:extLst>
          </p:cNvPr>
          <p:cNvSpPr>
            <a:spLocks noGrp="1"/>
          </p:cNvSpPr>
          <p:nvPr>
            <p:ph type="title"/>
          </p:nvPr>
        </p:nvSpPr>
        <p:spPr/>
        <p:txBody>
          <a:bodyPr/>
          <a:lstStyle/>
          <a:p>
            <a:r>
              <a:rPr lang="fr-CA" dirty="0"/>
              <a:t>3.3 – Aide modulo-fonctionnelle</a:t>
            </a:r>
          </a:p>
        </p:txBody>
      </p:sp>
      <p:sp>
        <p:nvSpPr>
          <p:cNvPr id="3" name="Espace réservé du numéro de diapositive 2">
            <a:extLst>
              <a:ext uri="{FF2B5EF4-FFF2-40B4-BE49-F238E27FC236}">
                <a16:creationId xmlns:a16="http://schemas.microsoft.com/office/drawing/2014/main" id="{C482E247-B514-40ED-9FB6-123CE87D9800}"/>
              </a:ext>
            </a:extLst>
          </p:cNvPr>
          <p:cNvSpPr>
            <a:spLocks noGrp="1"/>
          </p:cNvSpPr>
          <p:nvPr>
            <p:ph type="sldNum" sz="quarter" idx="12"/>
          </p:nvPr>
        </p:nvSpPr>
        <p:spPr/>
        <p:txBody>
          <a:bodyPr/>
          <a:lstStyle/>
          <a:p>
            <a:fld id="{CF4668DC-857F-487D-BFFA-8C0CA5037977}" type="slidenum">
              <a:rPr lang="fr-BE" smtClean="0"/>
              <a:t>28</a:t>
            </a:fld>
            <a:endParaRPr lang="fr-BE"/>
          </a:p>
        </p:txBody>
      </p:sp>
      <p:sp>
        <p:nvSpPr>
          <p:cNvPr id="4" name="Espace réservé du contenu 3">
            <a:extLst>
              <a:ext uri="{FF2B5EF4-FFF2-40B4-BE49-F238E27FC236}">
                <a16:creationId xmlns:a16="http://schemas.microsoft.com/office/drawing/2014/main" id="{BA6C77C0-9E70-4396-B4C2-F4B61CD0CA65}"/>
              </a:ext>
            </a:extLst>
          </p:cNvPr>
          <p:cNvSpPr>
            <a:spLocks noGrp="1"/>
          </p:cNvSpPr>
          <p:nvPr>
            <p:ph sz="quarter" idx="1"/>
          </p:nvPr>
        </p:nvSpPr>
        <p:spPr>
          <a:xfrm>
            <a:off x="1219200" y="1447800"/>
            <a:ext cx="4876800" cy="4572000"/>
          </a:xfrm>
        </p:spPr>
        <p:txBody>
          <a:bodyPr/>
          <a:lstStyle/>
          <a:p>
            <a:endParaRPr lang="fr-CA" dirty="0"/>
          </a:p>
          <a:p>
            <a:r>
              <a:rPr lang="fr-CA" dirty="0"/>
              <a:t>Votre saisie comme à la diapo précédente.</a:t>
            </a:r>
          </a:p>
          <a:p>
            <a:pPr lvl="1"/>
            <a:endParaRPr lang="fr-CA" dirty="0"/>
          </a:p>
        </p:txBody>
      </p:sp>
      <p:sp>
        <p:nvSpPr>
          <p:cNvPr id="5" name="Rectangle 4">
            <a:extLst>
              <a:ext uri="{FF2B5EF4-FFF2-40B4-BE49-F238E27FC236}">
                <a16:creationId xmlns:a16="http://schemas.microsoft.com/office/drawing/2014/main" id="{82C1DA86-3A69-4BD7-856E-12D5046A0006}"/>
              </a:ext>
            </a:extLst>
          </p:cNvPr>
          <p:cNvSpPr/>
          <p:nvPr/>
        </p:nvSpPr>
        <p:spPr>
          <a:xfrm>
            <a:off x="6240016" y="1556792"/>
            <a:ext cx="5342384" cy="47525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spTree>
    <p:extLst>
      <p:ext uri="{BB962C8B-B14F-4D97-AF65-F5344CB8AC3E}">
        <p14:creationId xmlns:p14="http://schemas.microsoft.com/office/powerpoint/2010/main" val="2854011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E61699-6D85-43DA-9BFE-E7434F89E549}"/>
              </a:ext>
            </a:extLst>
          </p:cNvPr>
          <p:cNvSpPr>
            <a:spLocks noGrp="1"/>
          </p:cNvSpPr>
          <p:nvPr>
            <p:ph type="title"/>
          </p:nvPr>
        </p:nvSpPr>
        <p:spPr>
          <a:xfrm>
            <a:off x="1219200" y="274638"/>
            <a:ext cx="10363200" cy="778098"/>
          </a:xfrm>
        </p:spPr>
        <p:txBody>
          <a:bodyPr/>
          <a:lstStyle/>
          <a:p>
            <a:pPr algn="ctr"/>
            <a:r>
              <a:rPr lang="fr-CA" dirty="0"/>
              <a:t>Autre exemples</a:t>
            </a:r>
          </a:p>
        </p:txBody>
      </p:sp>
      <p:sp>
        <p:nvSpPr>
          <p:cNvPr id="3" name="Espace réservé du numéro de diapositive 2">
            <a:extLst>
              <a:ext uri="{FF2B5EF4-FFF2-40B4-BE49-F238E27FC236}">
                <a16:creationId xmlns:a16="http://schemas.microsoft.com/office/drawing/2014/main" id="{2C14F8C2-02E3-4A4B-8220-EFA04A2A8315}"/>
              </a:ext>
            </a:extLst>
          </p:cNvPr>
          <p:cNvSpPr>
            <a:spLocks noGrp="1"/>
          </p:cNvSpPr>
          <p:nvPr>
            <p:ph type="sldNum" sz="quarter" idx="12"/>
          </p:nvPr>
        </p:nvSpPr>
        <p:spPr/>
        <p:txBody>
          <a:bodyPr/>
          <a:lstStyle/>
          <a:p>
            <a:fld id="{CF4668DC-857F-487D-BFFA-8C0CA5037977}" type="slidenum">
              <a:rPr lang="fr-BE" smtClean="0"/>
              <a:t>29</a:t>
            </a:fld>
            <a:endParaRPr lang="fr-BE"/>
          </a:p>
        </p:txBody>
      </p:sp>
      <p:pic>
        <p:nvPicPr>
          <p:cNvPr id="6" name="Image 5">
            <a:extLst>
              <a:ext uri="{FF2B5EF4-FFF2-40B4-BE49-F238E27FC236}">
                <a16:creationId xmlns:a16="http://schemas.microsoft.com/office/drawing/2014/main" id="{D5BF1CD6-58B5-4948-94DD-1A33EA919C6F}"/>
              </a:ext>
            </a:extLst>
          </p:cNvPr>
          <p:cNvPicPr>
            <a:picLocks noChangeAspect="1"/>
          </p:cNvPicPr>
          <p:nvPr/>
        </p:nvPicPr>
        <p:blipFill>
          <a:blip r:embed="rId2"/>
          <a:stretch>
            <a:fillRect/>
          </a:stretch>
        </p:blipFill>
        <p:spPr>
          <a:xfrm>
            <a:off x="479376" y="1253181"/>
            <a:ext cx="5201566" cy="4351637"/>
          </a:xfrm>
          <a:prstGeom prst="rect">
            <a:avLst/>
          </a:prstGeom>
        </p:spPr>
      </p:pic>
      <p:pic>
        <p:nvPicPr>
          <p:cNvPr id="10" name="Image 9">
            <a:extLst>
              <a:ext uri="{FF2B5EF4-FFF2-40B4-BE49-F238E27FC236}">
                <a16:creationId xmlns:a16="http://schemas.microsoft.com/office/drawing/2014/main" id="{CFAEA7D6-8759-4EA9-99FD-702B2A149203}"/>
              </a:ext>
            </a:extLst>
          </p:cNvPr>
          <p:cNvPicPr>
            <a:picLocks noChangeAspect="1"/>
          </p:cNvPicPr>
          <p:nvPr/>
        </p:nvPicPr>
        <p:blipFill rotWithShape="1">
          <a:blip r:embed="rId3"/>
          <a:srcRect b="2149"/>
          <a:stretch/>
        </p:blipFill>
        <p:spPr>
          <a:xfrm>
            <a:off x="6064097" y="1253181"/>
            <a:ext cx="5760943" cy="4351638"/>
          </a:xfrm>
          <a:prstGeom prst="rect">
            <a:avLst/>
          </a:prstGeom>
        </p:spPr>
      </p:pic>
    </p:spTree>
    <p:extLst>
      <p:ext uri="{BB962C8B-B14F-4D97-AF65-F5344CB8AC3E}">
        <p14:creationId xmlns:p14="http://schemas.microsoft.com/office/powerpoint/2010/main" val="106234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35AB15-BF5B-4C56-8B05-5BC8708D7656}"/>
              </a:ext>
            </a:extLst>
          </p:cNvPr>
          <p:cNvSpPr>
            <a:spLocks noGrp="1"/>
          </p:cNvSpPr>
          <p:nvPr>
            <p:ph type="title"/>
          </p:nvPr>
        </p:nvSpPr>
        <p:spPr>
          <a:xfrm>
            <a:off x="1343472" y="274638"/>
            <a:ext cx="9361040" cy="1143000"/>
          </a:xfrm>
        </p:spPr>
        <p:txBody>
          <a:bodyPr anchor="ctr"/>
          <a:lstStyle/>
          <a:p>
            <a:pPr algn="ctr"/>
            <a:r>
              <a:rPr lang="fr-CA" dirty="0"/>
              <a:t>Plan</a:t>
            </a:r>
          </a:p>
        </p:txBody>
      </p:sp>
      <p:sp>
        <p:nvSpPr>
          <p:cNvPr id="3" name="Espace réservé du numéro de diapositive 2">
            <a:extLst>
              <a:ext uri="{FF2B5EF4-FFF2-40B4-BE49-F238E27FC236}">
                <a16:creationId xmlns:a16="http://schemas.microsoft.com/office/drawing/2014/main" id="{3167D62A-CC92-49BD-9784-AA9B01401738}"/>
              </a:ext>
            </a:extLst>
          </p:cNvPr>
          <p:cNvSpPr>
            <a:spLocks noGrp="1"/>
          </p:cNvSpPr>
          <p:nvPr>
            <p:ph type="sldNum" sz="quarter" idx="12"/>
          </p:nvPr>
        </p:nvSpPr>
        <p:spPr/>
        <p:txBody>
          <a:bodyPr/>
          <a:lstStyle/>
          <a:p>
            <a:fld id="{CF4668DC-857F-487D-BFFA-8C0CA5037977}" type="slidenum">
              <a:rPr lang="fr-BE" smtClean="0"/>
              <a:t>3</a:t>
            </a:fld>
            <a:endParaRPr lang="fr-BE"/>
          </a:p>
        </p:txBody>
      </p:sp>
      <mc:AlternateContent xmlns:mc="http://schemas.openxmlformats.org/markup-compatibility/2006" xmlns:psez="http://schemas.microsoft.com/office/powerpoint/2016/sectionzoom">
        <mc:Choice Requires="psez">
          <p:graphicFrame>
            <p:nvGraphicFramePr>
              <p:cNvPr id="30" name="Zoom de section 29">
                <a:extLst>
                  <a:ext uri="{FF2B5EF4-FFF2-40B4-BE49-F238E27FC236}">
                    <a16:creationId xmlns:a16="http://schemas.microsoft.com/office/drawing/2014/main" id="{304F1695-64FF-4CF4-B7F6-ABDF3751F653}"/>
                  </a:ext>
                </a:extLst>
              </p:cNvPr>
              <p:cNvGraphicFramePr>
                <a:graphicFrameLocks noChangeAspect="1"/>
              </p:cNvGraphicFramePr>
              <p:nvPr>
                <p:extLst>
                  <p:ext uri="{D42A27DB-BD31-4B8C-83A1-F6EECF244321}">
                    <p14:modId xmlns:p14="http://schemas.microsoft.com/office/powerpoint/2010/main" val="3787501177"/>
                  </p:ext>
                </p:extLst>
              </p:nvPr>
            </p:nvGraphicFramePr>
            <p:xfrm>
              <a:off x="6112178" y="3861047"/>
              <a:ext cx="4490834" cy="2526093"/>
            </p:xfrm>
            <a:graphic>
              <a:graphicData uri="http://schemas.microsoft.com/office/powerpoint/2016/sectionzoom">
                <psez:sectionZm>
                  <psez:sectionZmObj sectionId="{CCF8C0AA-604D-40FE-8CBE-13E5BAA094E8}">
                    <psez:zmPr id="{C100A63D-93C2-4149-8F1D-458C99EEB0BF}" transitionDur="1000">
                      <p166:blipFill xmlns:p166="http://schemas.microsoft.com/office/powerpoint/2016/6/main">
                        <a:blip r:embed="rId2"/>
                        <a:stretch>
                          <a:fillRect/>
                        </a:stretch>
                      </p166:blipFill>
                      <p166:spPr xmlns:p166="http://schemas.microsoft.com/office/powerpoint/2016/6/main">
                        <a:xfrm>
                          <a:off x="0" y="0"/>
                          <a:ext cx="4490834" cy="2526093"/>
                        </a:xfrm>
                        <a:prstGeom prst="rect">
                          <a:avLst/>
                        </a:prstGeom>
                        <a:ln w="3175">
                          <a:solidFill>
                            <a:prstClr val="ltGray"/>
                          </a:solidFill>
                        </a:ln>
                      </p166:spPr>
                    </psez:zmPr>
                  </psez:sectionZmObj>
                </psez:sectionZm>
              </a:graphicData>
            </a:graphic>
          </p:graphicFrame>
        </mc:Choice>
        <mc:Fallback xmlns="">
          <p:pic>
            <p:nvPicPr>
              <p:cNvPr id="30" name="Zoom de section 29">
                <a:hlinkClick r:id="rId3" action="ppaction://hlinksldjump"/>
                <a:extLst>
                  <a:ext uri="{FF2B5EF4-FFF2-40B4-BE49-F238E27FC236}">
                    <a16:creationId xmlns:a16="http://schemas.microsoft.com/office/drawing/2014/main" id="{304F1695-64FF-4CF4-B7F6-ABDF3751F653}"/>
                  </a:ext>
                </a:extLst>
              </p:cNvPr>
              <p:cNvPicPr>
                <a:picLocks noGrp="1" noRot="1" noChangeAspect="1" noMove="1" noResize="1" noEditPoints="1" noAdjustHandles="1" noChangeArrowheads="1" noChangeShapeType="1"/>
              </p:cNvPicPr>
              <p:nvPr/>
            </p:nvPicPr>
            <p:blipFill>
              <a:blip r:embed="rId4"/>
              <a:stretch>
                <a:fillRect/>
              </a:stretch>
            </p:blipFill>
            <p:spPr>
              <a:xfrm>
                <a:off x="6112178" y="3861047"/>
                <a:ext cx="4490834" cy="2526093"/>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8" name="Zoom de section 7">
                <a:extLst>
                  <a:ext uri="{FF2B5EF4-FFF2-40B4-BE49-F238E27FC236}">
                    <a16:creationId xmlns:a16="http://schemas.microsoft.com/office/drawing/2014/main" id="{D4ED0A3A-8344-4EB5-B1E3-05A6B75AA088}"/>
                  </a:ext>
                </a:extLst>
              </p:cNvPr>
              <p:cNvGraphicFramePr>
                <a:graphicFrameLocks noChangeAspect="1"/>
              </p:cNvGraphicFramePr>
              <p:nvPr>
                <p:extLst>
                  <p:ext uri="{D42A27DB-BD31-4B8C-83A1-F6EECF244321}">
                    <p14:modId xmlns:p14="http://schemas.microsoft.com/office/powerpoint/2010/main" val="2617526052"/>
                  </p:ext>
                </p:extLst>
              </p:nvPr>
            </p:nvGraphicFramePr>
            <p:xfrm>
              <a:off x="1389066" y="1196753"/>
              <a:ext cx="4490834" cy="2526093"/>
            </p:xfrm>
            <a:graphic>
              <a:graphicData uri="http://schemas.microsoft.com/office/powerpoint/2016/sectionzoom">
                <psez:sectionZm>
                  <psez:sectionZmObj sectionId="{8B260F02-877E-445C-9040-9A1916F50CB9}">
                    <psez:zmPr id="{D8CAF6FC-FFC1-49D2-9ADE-809F673AD03D}" transitionDur="1000">
                      <p166:blipFill xmlns:p166="http://schemas.microsoft.com/office/powerpoint/2016/6/main">
                        <a:blip r:embed="rId5"/>
                        <a:stretch>
                          <a:fillRect/>
                        </a:stretch>
                      </p166:blipFill>
                      <p166:spPr xmlns:p166="http://schemas.microsoft.com/office/powerpoint/2016/6/main">
                        <a:xfrm>
                          <a:off x="0" y="0"/>
                          <a:ext cx="4490834" cy="2526093"/>
                        </a:xfrm>
                        <a:prstGeom prst="rect">
                          <a:avLst/>
                        </a:prstGeom>
                        <a:ln w="3175">
                          <a:solidFill>
                            <a:prstClr val="ltGray"/>
                          </a:solidFill>
                        </a:ln>
                      </p166:spPr>
                    </psez:zmPr>
                  </psez:sectionZmObj>
                </psez:sectionZm>
              </a:graphicData>
            </a:graphic>
          </p:graphicFrame>
        </mc:Choice>
        <mc:Fallback xmlns="">
          <p:pic>
            <p:nvPicPr>
              <p:cNvPr id="8" name="Zoom de section 7">
                <a:hlinkClick r:id="rId6" action="ppaction://hlinksldjump"/>
                <a:extLst>
                  <a:ext uri="{FF2B5EF4-FFF2-40B4-BE49-F238E27FC236}">
                    <a16:creationId xmlns:a16="http://schemas.microsoft.com/office/drawing/2014/main" id="{D4ED0A3A-8344-4EB5-B1E3-05A6B75AA088}"/>
                  </a:ext>
                </a:extLst>
              </p:cNvPr>
              <p:cNvPicPr>
                <a:picLocks noGrp="1" noRot="1" noChangeAspect="1" noMove="1" noResize="1" noEditPoints="1" noAdjustHandles="1" noChangeArrowheads="1" noChangeShapeType="1"/>
              </p:cNvPicPr>
              <p:nvPr/>
            </p:nvPicPr>
            <p:blipFill>
              <a:blip r:embed="rId7"/>
              <a:stretch>
                <a:fillRect/>
              </a:stretch>
            </p:blipFill>
            <p:spPr>
              <a:xfrm>
                <a:off x="1389066" y="1196753"/>
                <a:ext cx="4490834" cy="2526093"/>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5" name="Zoom de section 4">
                <a:extLst>
                  <a:ext uri="{FF2B5EF4-FFF2-40B4-BE49-F238E27FC236}">
                    <a16:creationId xmlns:a16="http://schemas.microsoft.com/office/drawing/2014/main" id="{A95C01A8-3AD7-4B08-80F3-2B04F326FB14}"/>
                  </a:ext>
                </a:extLst>
              </p:cNvPr>
              <p:cNvGraphicFramePr>
                <a:graphicFrameLocks noChangeAspect="1"/>
              </p:cNvGraphicFramePr>
              <p:nvPr>
                <p:extLst>
                  <p:ext uri="{D42A27DB-BD31-4B8C-83A1-F6EECF244321}">
                    <p14:modId xmlns:p14="http://schemas.microsoft.com/office/powerpoint/2010/main" val="113160167"/>
                  </p:ext>
                </p:extLst>
              </p:nvPr>
            </p:nvGraphicFramePr>
            <p:xfrm>
              <a:off x="1389066" y="3861046"/>
              <a:ext cx="4490834" cy="2526094"/>
            </p:xfrm>
            <a:graphic>
              <a:graphicData uri="http://schemas.microsoft.com/office/powerpoint/2016/sectionzoom">
                <psez:sectionZm>
                  <psez:sectionZmObj sectionId="{CCFE45CC-0AD0-4777-9806-5DA559B5F5BC}">
                    <psez:zmPr id="{4F55A169-7B9A-4664-AAAF-87D4CBECE9E8}" transitionDur="1000">
                      <p166:blipFill xmlns:p166="http://schemas.microsoft.com/office/powerpoint/2016/6/main">
                        <a:blip r:embed="rId8"/>
                        <a:stretch>
                          <a:fillRect/>
                        </a:stretch>
                      </p166:blipFill>
                      <p166:spPr xmlns:p166="http://schemas.microsoft.com/office/powerpoint/2016/6/main">
                        <a:xfrm>
                          <a:off x="0" y="0"/>
                          <a:ext cx="4490834" cy="2526094"/>
                        </a:xfrm>
                        <a:prstGeom prst="rect">
                          <a:avLst/>
                        </a:prstGeom>
                        <a:ln w="3175">
                          <a:solidFill>
                            <a:prstClr val="ltGray"/>
                          </a:solidFill>
                        </a:ln>
                      </p166:spPr>
                    </psez:zmPr>
                  </psez:sectionZmObj>
                </psez:sectionZm>
              </a:graphicData>
            </a:graphic>
          </p:graphicFrame>
        </mc:Choice>
        <mc:Fallback xmlns="">
          <p:pic>
            <p:nvPicPr>
              <p:cNvPr id="5" name="Zoom de section 4">
                <a:hlinkClick r:id="rId9" action="ppaction://hlinksldjump"/>
                <a:extLst>
                  <a:ext uri="{FF2B5EF4-FFF2-40B4-BE49-F238E27FC236}">
                    <a16:creationId xmlns:a16="http://schemas.microsoft.com/office/drawing/2014/main" id="{A95C01A8-3AD7-4B08-80F3-2B04F326FB14}"/>
                  </a:ext>
                </a:extLst>
              </p:cNvPr>
              <p:cNvPicPr>
                <a:picLocks noGrp="1" noRot="1" noChangeAspect="1" noMove="1" noResize="1" noEditPoints="1" noAdjustHandles="1" noChangeArrowheads="1" noChangeShapeType="1"/>
              </p:cNvPicPr>
              <p:nvPr/>
            </p:nvPicPr>
            <p:blipFill>
              <a:blip r:embed="rId10"/>
              <a:stretch>
                <a:fillRect/>
              </a:stretch>
            </p:blipFill>
            <p:spPr>
              <a:xfrm>
                <a:off x="1389066" y="3861046"/>
                <a:ext cx="4490834" cy="2526094"/>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6" name="Zoom de section 5">
                <a:extLst>
                  <a:ext uri="{FF2B5EF4-FFF2-40B4-BE49-F238E27FC236}">
                    <a16:creationId xmlns:a16="http://schemas.microsoft.com/office/drawing/2014/main" id="{46CA9C2F-91F2-4E13-A904-C60E536CFDEF}"/>
                  </a:ext>
                </a:extLst>
              </p:cNvPr>
              <p:cNvGraphicFramePr>
                <a:graphicFrameLocks noChangeAspect="1"/>
              </p:cNvGraphicFramePr>
              <p:nvPr>
                <p:extLst>
                  <p:ext uri="{D42A27DB-BD31-4B8C-83A1-F6EECF244321}">
                    <p14:modId xmlns:p14="http://schemas.microsoft.com/office/powerpoint/2010/main" val="1572529183"/>
                  </p:ext>
                </p:extLst>
              </p:nvPr>
            </p:nvGraphicFramePr>
            <p:xfrm>
              <a:off x="6112178" y="1196753"/>
              <a:ext cx="4490834" cy="2526094"/>
            </p:xfrm>
            <a:graphic>
              <a:graphicData uri="http://schemas.microsoft.com/office/powerpoint/2016/sectionzoom">
                <psez:sectionZm>
                  <psez:sectionZmObj sectionId="{5A2054CD-BFD4-47C9-AAE9-126BCD3B2951}">
                    <psez:zmPr id="{73F98250-336F-44E6-BCA1-35592AE0D4F0}" transitionDur="1000">
                      <p166:blipFill xmlns:p166="http://schemas.microsoft.com/office/powerpoint/2016/6/main">
                        <a:blip r:embed="rId11"/>
                        <a:stretch>
                          <a:fillRect/>
                        </a:stretch>
                      </p166:blipFill>
                      <p166:spPr xmlns:p166="http://schemas.microsoft.com/office/powerpoint/2016/6/main">
                        <a:xfrm>
                          <a:off x="0" y="0"/>
                          <a:ext cx="4490834" cy="2526094"/>
                        </a:xfrm>
                        <a:prstGeom prst="rect">
                          <a:avLst/>
                        </a:prstGeom>
                        <a:ln w="3175">
                          <a:solidFill>
                            <a:prstClr val="ltGray"/>
                          </a:solidFill>
                        </a:ln>
                      </p166:spPr>
                    </psez:zmPr>
                  </psez:sectionZmObj>
                </psez:sectionZm>
              </a:graphicData>
            </a:graphic>
          </p:graphicFrame>
        </mc:Choice>
        <mc:Fallback xmlns="">
          <p:pic>
            <p:nvPicPr>
              <p:cNvPr id="6" name="Zoom de section 5">
                <a:hlinkClick r:id="rId12" action="ppaction://hlinksldjump"/>
                <a:extLst>
                  <a:ext uri="{FF2B5EF4-FFF2-40B4-BE49-F238E27FC236}">
                    <a16:creationId xmlns:a16="http://schemas.microsoft.com/office/drawing/2014/main" id="{46CA9C2F-91F2-4E13-A904-C60E536CFDEF}"/>
                  </a:ext>
                </a:extLst>
              </p:cNvPr>
              <p:cNvPicPr>
                <a:picLocks noGrp="1" noRot="1" noChangeAspect="1" noMove="1" noResize="1" noEditPoints="1" noAdjustHandles="1" noChangeArrowheads="1" noChangeShapeType="1"/>
              </p:cNvPicPr>
              <p:nvPr/>
            </p:nvPicPr>
            <p:blipFill>
              <a:blip r:embed="rId13"/>
              <a:stretch>
                <a:fillRect/>
              </a:stretch>
            </p:blipFill>
            <p:spPr>
              <a:xfrm>
                <a:off x="6112178" y="1196753"/>
                <a:ext cx="4490834" cy="2526094"/>
              </a:xfrm>
              <a:prstGeom prst="rect">
                <a:avLst/>
              </a:prstGeom>
              <a:ln w="3175">
                <a:solidFill>
                  <a:prstClr val="ltGray"/>
                </a:solidFill>
              </a:ln>
            </p:spPr>
          </p:pic>
        </mc:Fallback>
      </mc:AlternateContent>
    </p:spTree>
    <p:extLst>
      <p:ext uri="{BB962C8B-B14F-4D97-AF65-F5344CB8AC3E}">
        <p14:creationId xmlns:p14="http://schemas.microsoft.com/office/powerpoint/2010/main" val="2857022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04BC26-3DFF-4C60-A788-1ED63EF9F2B7}"/>
              </a:ext>
            </a:extLst>
          </p:cNvPr>
          <p:cNvSpPr>
            <a:spLocks noGrp="1"/>
          </p:cNvSpPr>
          <p:nvPr>
            <p:ph type="title"/>
          </p:nvPr>
        </p:nvSpPr>
        <p:spPr/>
        <p:txBody>
          <a:bodyPr/>
          <a:lstStyle/>
          <a:p>
            <a:r>
              <a:rPr lang="fr-CA" dirty="0"/>
              <a:t>3.4 – Autres exemples (deux saisies)</a:t>
            </a:r>
          </a:p>
        </p:txBody>
      </p:sp>
      <p:sp>
        <p:nvSpPr>
          <p:cNvPr id="3" name="Espace réservé du numéro de diapositive 2">
            <a:extLst>
              <a:ext uri="{FF2B5EF4-FFF2-40B4-BE49-F238E27FC236}">
                <a16:creationId xmlns:a16="http://schemas.microsoft.com/office/drawing/2014/main" id="{C482E247-B514-40ED-9FB6-123CE87D9800}"/>
              </a:ext>
            </a:extLst>
          </p:cNvPr>
          <p:cNvSpPr>
            <a:spLocks noGrp="1"/>
          </p:cNvSpPr>
          <p:nvPr>
            <p:ph type="sldNum" sz="quarter" idx="12"/>
          </p:nvPr>
        </p:nvSpPr>
        <p:spPr/>
        <p:txBody>
          <a:bodyPr/>
          <a:lstStyle/>
          <a:p>
            <a:fld id="{CF4668DC-857F-487D-BFFA-8C0CA5037977}" type="slidenum">
              <a:rPr lang="fr-BE" smtClean="0"/>
              <a:t>30</a:t>
            </a:fld>
            <a:endParaRPr lang="fr-BE"/>
          </a:p>
        </p:txBody>
      </p:sp>
      <p:sp>
        <p:nvSpPr>
          <p:cNvPr id="5" name="Rectangle 4">
            <a:extLst>
              <a:ext uri="{FF2B5EF4-FFF2-40B4-BE49-F238E27FC236}">
                <a16:creationId xmlns:a16="http://schemas.microsoft.com/office/drawing/2014/main" id="{82C1DA86-3A69-4BD7-856E-12D5046A0006}"/>
              </a:ext>
            </a:extLst>
          </p:cNvPr>
          <p:cNvSpPr/>
          <p:nvPr/>
        </p:nvSpPr>
        <p:spPr>
          <a:xfrm>
            <a:off x="1219200" y="1556792"/>
            <a:ext cx="10363200" cy="475252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Vos saisies</a:t>
            </a:r>
          </a:p>
          <a:p>
            <a:pPr algn="ctr"/>
            <a:endParaRPr lang="fr-CA" dirty="0"/>
          </a:p>
          <a:p>
            <a:pPr algn="ctr"/>
            <a:r>
              <a:rPr lang="fr-CA" dirty="0"/>
              <a:t>Comme à la diapo précédente</a:t>
            </a:r>
          </a:p>
        </p:txBody>
      </p:sp>
    </p:spTree>
    <p:extLst>
      <p:ext uri="{BB962C8B-B14F-4D97-AF65-F5344CB8AC3E}">
        <p14:creationId xmlns:p14="http://schemas.microsoft.com/office/powerpoint/2010/main" val="3057129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05D02-B68A-462B-A89B-EC1380EB4632}"/>
              </a:ext>
            </a:extLst>
          </p:cNvPr>
          <p:cNvSpPr>
            <a:spLocks noGrp="1"/>
          </p:cNvSpPr>
          <p:nvPr>
            <p:ph type="title"/>
          </p:nvPr>
        </p:nvSpPr>
        <p:spPr/>
        <p:txBody>
          <a:bodyPr/>
          <a:lstStyle/>
          <a:p>
            <a:r>
              <a:rPr lang="fr-CA" dirty="0"/>
              <a:t>3.5 – Aide modulo-fonctionnelle Windows</a:t>
            </a:r>
          </a:p>
        </p:txBody>
      </p:sp>
      <p:sp>
        <p:nvSpPr>
          <p:cNvPr id="3" name="Espace réservé du numéro de diapositive 2">
            <a:extLst>
              <a:ext uri="{FF2B5EF4-FFF2-40B4-BE49-F238E27FC236}">
                <a16:creationId xmlns:a16="http://schemas.microsoft.com/office/drawing/2014/main" id="{5576FEEC-18E2-4FF6-99EE-0C8BE5AB4D1C}"/>
              </a:ext>
            </a:extLst>
          </p:cNvPr>
          <p:cNvSpPr>
            <a:spLocks noGrp="1"/>
          </p:cNvSpPr>
          <p:nvPr>
            <p:ph type="sldNum" sz="quarter" idx="12"/>
          </p:nvPr>
        </p:nvSpPr>
        <p:spPr/>
        <p:txBody>
          <a:bodyPr/>
          <a:lstStyle/>
          <a:p>
            <a:fld id="{CF4668DC-857F-487D-BFFA-8C0CA5037977}" type="slidenum">
              <a:rPr lang="fr-BE" smtClean="0"/>
              <a:t>31</a:t>
            </a:fld>
            <a:endParaRPr lang="fr-BE"/>
          </a:p>
        </p:txBody>
      </p:sp>
      <p:sp>
        <p:nvSpPr>
          <p:cNvPr id="7" name="Rectangle 6">
            <a:extLst>
              <a:ext uri="{FF2B5EF4-FFF2-40B4-BE49-F238E27FC236}">
                <a16:creationId xmlns:a16="http://schemas.microsoft.com/office/drawing/2014/main" id="{92AD6CED-8841-41B5-90C5-1A2B25F00D4C}"/>
              </a:ext>
            </a:extLst>
          </p:cNvPr>
          <p:cNvSpPr/>
          <p:nvPr/>
        </p:nvSpPr>
        <p:spPr>
          <a:xfrm>
            <a:off x="6528048" y="1700808"/>
            <a:ext cx="4896544" cy="446449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Image 4">
            <a:extLst>
              <a:ext uri="{FF2B5EF4-FFF2-40B4-BE49-F238E27FC236}">
                <a16:creationId xmlns:a16="http://schemas.microsoft.com/office/drawing/2014/main" id="{0632DE31-0676-48DB-B38A-47ACF0257511}"/>
              </a:ext>
            </a:extLst>
          </p:cNvPr>
          <p:cNvPicPr>
            <a:picLocks noChangeAspect="1"/>
          </p:cNvPicPr>
          <p:nvPr/>
        </p:nvPicPr>
        <p:blipFill>
          <a:blip r:embed="rId2"/>
          <a:stretch>
            <a:fillRect/>
          </a:stretch>
        </p:blipFill>
        <p:spPr>
          <a:xfrm>
            <a:off x="652764" y="1844824"/>
            <a:ext cx="5366376" cy="3528392"/>
          </a:xfrm>
          <a:prstGeom prst="rect">
            <a:avLst/>
          </a:prstGeom>
        </p:spPr>
      </p:pic>
    </p:spTree>
    <p:extLst>
      <p:ext uri="{BB962C8B-B14F-4D97-AF65-F5344CB8AC3E}">
        <p14:creationId xmlns:p14="http://schemas.microsoft.com/office/powerpoint/2010/main" val="1803077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A9F46F-6593-4BE1-B563-7ECA9ED5C09E}"/>
              </a:ext>
            </a:extLst>
          </p:cNvPr>
          <p:cNvSpPr>
            <a:spLocks noGrp="1"/>
          </p:cNvSpPr>
          <p:nvPr>
            <p:ph type="title"/>
          </p:nvPr>
        </p:nvSpPr>
        <p:spPr/>
        <p:txBody>
          <a:bodyPr/>
          <a:lstStyle/>
          <a:p>
            <a:r>
              <a:rPr lang="fr-CA" dirty="0"/>
              <a:t>Versionnez</a:t>
            </a:r>
          </a:p>
        </p:txBody>
      </p:sp>
      <p:sp>
        <p:nvSpPr>
          <p:cNvPr id="3" name="Espace réservé du numéro de diapositive 2">
            <a:extLst>
              <a:ext uri="{FF2B5EF4-FFF2-40B4-BE49-F238E27FC236}">
                <a16:creationId xmlns:a16="http://schemas.microsoft.com/office/drawing/2014/main" id="{101FC07E-A669-429D-9211-5B3774887E12}"/>
              </a:ext>
            </a:extLst>
          </p:cNvPr>
          <p:cNvSpPr>
            <a:spLocks noGrp="1"/>
          </p:cNvSpPr>
          <p:nvPr>
            <p:ph type="sldNum" sz="quarter" idx="12"/>
          </p:nvPr>
        </p:nvSpPr>
        <p:spPr/>
        <p:txBody>
          <a:bodyPr/>
          <a:lstStyle/>
          <a:p>
            <a:fld id="{CF4668DC-857F-487D-BFFA-8C0CA5037977}" type="slidenum">
              <a:rPr lang="fr-BE" smtClean="0"/>
              <a:t>32</a:t>
            </a:fld>
            <a:endParaRPr lang="fr-BE"/>
          </a:p>
        </p:txBody>
      </p:sp>
      <p:pic>
        <p:nvPicPr>
          <p:cNvPr id="1026" name="Picture 2" descr="Basic Git commands explained - DEV">
            <a:extLst>
              <a:ext uri="{FF2B5EF4-FFF2-40B4-BE49-F238E27FC236}">
                <a16:creationId xmlns:a16="http://schemas.microsoft.com/office/drawing/2014/main" id="{BACDE717-507E-465F-A709-58519FC9F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1776273"/>
            <a:ext cx="9525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097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4CDC234C-F1EB-437E-B017-4CA57DCDD24E}"/>
              </a:ext>
            </a:extLst>
          </p:cNvPr>
          <p:cNvSpPr>
            <a:spLocks noGrp="1"/>
          </p:cNvSpPr>
          <p:nvPr>
            <p:ph type="subTitle" idx="1"/>
          </p:nvPr>
        </p:nvSpPr>
        <p:spPr/>
        <p:txBody>
          <a:bodyPr/>
          <a:lstStyle/>
          <a:p>
            <a:r>
              <a:rPr lang="fr-CA" dirty="0"/>
              <a:t>-</a:t>
            </a:r>
          </a:p>
          <a:p>
            <a:endParaRPr lang="fr-CA" dirty="0"/>
          </a:p>
          <a:p>
            <a:r>
              <a:rPr lang="fr-CA" dirty="0">
                <a:solidFill>
                  <a:schemeClr val="accent6"/>
                </a:solidFill>
              </a:rPr>
              <a:t>~5 min</a:t>
            </a:r>
          </a:p>
        </p:txBody>
      </p:sp>
      <p:sp>
        <p:nvSpPr>
          <p:cNvPr id="3" name="Espace réservé du numéro de diapositive 2">
            <a:extLst>
              <a:ext uri="{FF2B5EF4-FFF2-40B4-BE49-F238E27FC236}">
                <a16:creationId xmlns:a16="http://schemas.microsoft.com/office/drawing/2014/main" id="{0C8EDCA4-35C0-462F-AFC8-7299255F19B3}"/>
              </a:ext>
            </a:extLst>
          </p:cNvPr>
          <p:cNvSpPr>
            <a:spLocks noGrp="1"/>
          </p:cNvSpPr>
          <p:nvPr>
            <p:ph type="sldNum" sz="quarter" idx="12"/>
          </p:nvPr>
        </p:nvSpPr>
        <p:spPr/>
        <p:txBody>
          <a:bodyPr/>
          <a:lstStyle/>
          <a:p>
            <a:fld id="{CF4668DC-857F-487D-BFFA-8C0CA5037977}" type="slidenum">
              <a:rPr lang="fr-BE" smtClean="0"/>
              <a:t>33</a:t>
            </a:fld>
            <a:endParaRPr lang="fr-BE"/>
          </a:p>
        </p:txBody>
      </p:sp>
      <p:sp>
        <p:nvSpPr>
          <p:cNvPr id="5" name="Titre 4">
            <a:extLst>
              <a:ext uri="{FF2B5EF4-FFF2-40B4-BE49-F238E27FC236}">
                <a16:creationId xmlns:a16="http://schemas.microsoft.com/office/drawing/2014/main" id="{E764C88A-3E75-4CE2-9F92-706AB0686BCB}"/>
              </a:ext>
            </a:extLst>
          </p:cNvPr>
          <p:cNvSpPr>
            <a:spLocks noGrp="1"/>
          </p:cNvSpPr>
          <p:nvPr>
            <p:ph type="ctrTitle"/>
          </p:nvPr>
        </p:nvSpPr>
        <p:spPr/>
        <p:txBody>
          <a:bodyPr/>
          <a:lstStyle/>
          <a:p>
            <a:r>
              <a:rPr lang="fr-CA" dirty="0"/>
              <a:t>4 – Conclusion et remise</a:t>
            </a:r>
          </a:p>
        </p:txBody>
      </p:sp>
    </p:spTree>
    <p:extLst>
      <p:ext uri="{BB962C8B-B14F-4D97-AF65-F5344CB8AC3E}">
        <p14:creationId xmlns:p14="http://schemas.microsoft.com/office/powerpoint/2010/main" val="3708034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1DDEC-B496-4C93-AD81-467D16F4982A}"/>
              </a:ext>
            </a:extLst>
          </p:cNvPr>
          <p:cNvSpPr>
            <a:spLocks noGrp="1"/>
          </p:cNvSpPr>
          <p:nvPr>
            <p:ph type="title"/>
          </p:nvPr>
        </p:nvSpPr>
        <p:spPr/>
        <p:txBody>
          <a:bodyPr/>
          <a:lstStyle/>
          <a:p>
            <a:r>
              <a:rPr lang="fr-CA" dirty="0"/>
              <a:t>Conclusion</a:t>
            </a:r>
          </a:p>
        </p:txBody>
      </p:sp>
      <p:sp>
        <p:nvSpPr>
          <p:cNvPr id="3" name="Espace réservé du numéro de diapositive 2">
            <a:extLst>
              <a:ext uri="{FF2B5EF4-FFF2-40B4-BE49-F238E27FC236}">
                <a16:creationId xmlns:a16="http://schemas.microsoft.com/office/drawing/2014/main" id="{260A9748-DD11-4CE6-BADA-CA8E3251AD75}"/>
              </a:ext>
            </a:extLst>
          </p:cNvPr>
          <p:cNvSpPr>
            <a:spLocks noGrp="1"/>
          </p:cNvSpPr>
          <p:nvPr>
            <p:ph type="sldNum" sz="quarter" idx="12"/>
          </p:nvPr>
        </p:nvSpPr>
        <p:spPr/>
        <p:txBody>
          <a:bodyPr/>
          <a:lstStyle/>
          <a:p>
            <a:fld id="{CF4668DC-857F-487D-BFFA-8C0CA5037977}" type="slidenum">
              <a:rPr lang="fr-BE" smtClean="0"/>
              <a:t>34</a:t>
            </a:fld>
            <a:endParaRPr lang="fr-BE"/>
          </a:p>
        </p:txBody>
      </p:sp>
      <p:sp>
        <p:nvSpPr>
          <p:cNvPr id="4" name="Espace réservé du contenu 3">
            <a:extLst>
              <a:ext uri="{FF2B5EF4-FFF2-40B4-BE49-F238E27FC236}">
                <a16:creationId xmlns:a16="http://schemas.microsoft.com/office/drawing/2014/main" id="{5A90A7A5-F4B8-4270-AB55-CA15F707FE05}"/>
              </a:ext>
            </a:extLst>
          </p:cNvPr>
          <p:cNvSpPr>
            <a:spLocks noGrp="1"/>
          </p:cNvSpPr>
          <p:nvPr>
            <p:ph sz="quarter" idx="1"/>
          </p:nvPr>
        </p:nvSpPr>
        <p:spPr>
          <a:xfrm>
            <a:off x="1219200" y="1447800"/>
            <a:ext cx="9341296" cy="4861520"/>
          </a:xfrm>
        </p:spPr>
        <p:txBody>
          <a:bodyPr>
            <a:normAutofit fontScale="92500"/>
          </a:bodyPr>
          <a:lstStyle/>
          <a:p>
            <a:r>
              <a:rPr lang="fr-CA" dirty="0"/>
              <a:t>Nous avons codé un script qui permet d’obtenir rapidement de l’aide sur la ligne de commande pour à peu près n’importe quelle fonction ou module python (installé) builtins ou pas. </a:t>
            </a:r>
          </a:p>
          <a:p>
            <a:pPr lvl="1"/>
            <a:endParaRPr lang="fr-CA" dirty="0"/>
          </a:p>
          <a:p>
            <a:r>
              <a:rPr lang="fr-CA" dirty="0"/>
              <a:t>Le script est sécuritaire parce qu’il prévient l’injection de code en filtrant les entrées possibles de manière très serrées.</a:t>
            </a:r>
          </a:p>
          <a:p>
            <a:pPr lvl="1"/>
            <a:endParaRPr lang="fr-CA" dirty="0"/>
          </a:p>
          <a:p>
            <a:r>
              <a:rPr lang="fr-CA" dirty="0"/>
              <a:t>La manière la plus simple de filtrer est d’utiliser les </a:t>
            </a:r>
            <a:r>
              <a:rPr lang="fr-CA" dirty="0">
                <a:solidFill>
                  <a:schemeClr val="accent6"/>
                </a:solidFill>
              </a:rPr>
              <a:t>regex</a:t>
            </a:r>
            <a:r>
              <a:rPr lang="fr-CA" dirty="0"/>
              <a:t>. On peut utiliser les </a:t>
            </a:r>
            <a:r>
              <a:rPr lang="fr-CA" dirty="0">
                <a:solidFill>
                  <a:schemeClr val="accent6"/>
                </a:solidFill>
              </a:rPr>
              <a:t>groupes</a:t>
            </a:r>
            <a:r>
              <a:rPr lang="fr-CA" dirty="0"/>
              <a:t> pour départager le nom du module de celui de la fonction. L’argument de la commande help doit être évaluée à la volée. On peut utiliser </a:t>
            </a:r>
            <a:r>
              <a:rPr lang="fr-CA" dirty="0" err="1">
                <a:solidFill>
                  <a:srgbClr val="00B050"/>
                </a:solidFill>
              </a:rPr>
              <a:t>eval</a:t>
            </a:r>
            <a:r>
              <a:rPr lang="fr-CA" dirty="0"/>
              <a:t> ou </a:t>
            </a:r>
            <a:r>
              <a:rPr lang="fr-CA" dirty="0" err="1">
                <a:solidFill>
                  <a:srgbClr val="00B050"/>
                </a:solidFill>
              </a:rPr>
              <a:t>exec</a:t>
            </a:r>
            <a:r>
              <a:rPr lang="fr-CA" dirty="0"/>
              <a:t> pour ce faire. Appeler </a:t>
            </a:r>
            <a:r>
              <a:rPr lang="fr-CA" dirty="0" err="1">
                <a:solidFill>
                  <a:srgbClr val="00B050"/>
                </a:solidFill>
              </a:rPr>
              <a:t>os.system</a:t>
            </a:r>
            <a:r>
              <a:rPr lang="fr-CA" dirty="0">
                <a:solidFill>
                  <a:srgbClr val="00B050"/>
                </a:solidFill>
              </a:rPr>
              <a:t> </a:t>
            </a:r>
            <a:r>
              <a:rPr lang="fr-CA" dirty="0"/>
              <a:t>offre moins de contrôle et il est </a:t>
            </a:r>
            <a:r>
              <a:rPr lang="fr-CA" i="1" dirty="0"/>
              <a:t>superflu </a:t>
            </a:r>
            <a:r>
              <a:rPr lang="fr-CA" dirty="0"/>
              <a:t>de démarrer un second interpréteur python dans ce cas.</a:t>
            </a:r>
          </a:p>
        </p:txBody>
      </p:sp>
    </p:spTree>
    <p:extLst>
      <p:ext uri="{BB962C8B-B14F-4D97-AF65-F5344CB8AC3E}">
        <p14:creationId xmlns:p14="http://schemas.microsoft.com/office/powerpoint/2010/main" val="3217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46DF4D-3BB7-4782-B181-C2E566D941A5}"/>
              </a:ext>
            </a:extLst>
          </p:cNvPr>
          <p:cNvSpPr>
            <a:spLocks noGrp="1"/>
          </p:cNvSpPr>
          <p:nvPr>
            <p:ph type="title"/>
          </p:nvPr>
        </p:nvSpPr>
        <p:spPr/>
        <p:txBody>
          <a:bodyPr/>
          <a:lstStyle/>
          <a:p>
            <a:r>
              <a:rPr lang="fr-CA" dirty="0"/>
              <a:t>Historique Git</a:t>
            </a:r>
          </a:p>
        </p:txBody>
      </p:sp>
      <p:sp>
        <p:nvSpPr>
          <p:cNvPr id="3" name="Espace réservé du numéro de diapositive 2">
            <a:extLst>
              <a:ext uri="{FF2B5EF4-FFF2-40B4-BE49-F238E27FC236}">
                <a16:creationId xmlns:a16="http://schemas.microsoft.com/office/drawing/2014/main" id="{E687E1FD-38EC-4815-BE70-335B6A1FE9DA}"/>
              </a:ext>
            </a:extLst>
          </p:cNvPr>
          <p:cNvSpPr>
            <a:spLocks noGrp="1"/>
          </p:cNvSpPr>
          <p:nvPr>
            <p:ph type="sldNum" sz="quarter" idx="12"/>
          </p:nvPr>
        </p:nvSpPr>
        <p:spPr/>
        <p:txBody>
          <a:bodyPr/>
          <a:lstStyle/>
          <a:p>
            <a:fld id="{CF4668DC-857F-487D-BFFA-8C0CA5037977}" type="slidenum">
              <a:rPr lang="fr-BE" smtClean="0"/>
              <a:t>35</a:t>
            </a:fld>
            <a:endParaRPr lang="fr-BE"/>
          </a:p>
        </p:txBody>
      </p:sp>
      <p:sp>
        <p:nvSpPr>
          <p:cNvPr id="4" name="Espace réservé du contenu 3">
            <a:extLst>
              <a:ext uri="{FF2B5EF4-FFF2-40B4-BE49-F238E27FC236}">
                <a16:creationId xmlns:a16="http://schemas.microsoft.com/office/drawing/2014/main" id="{D138E7C2-99A6-4FF6-A392-0B78DEBB95A3}"/>
              </a:ext>
            </a:extLst>
          </p:cNvPr>
          <p:cNvSpPr>
            <a:spLocks noGrp="1"/>
          </p:cNvSpPr>
          <p:nvPr>
            <p:ph sz="quarter" idx="1"/>
          </p:nvPr>
        </p:nvSpPr>
        <p:spPr>
          <a:xfrm>
            <a:off x="1219200" y="1447800"/>
            <a:ext cx="10363200" cy="1143000"/>
          </a:xfrm>
        </p:spPr>
        <p:txBody>
          <a:bodyPr/>
          <a:lstStyle/>
          <a:p>
            <a:r>
              <a:rPr lang="fr-CA" dirty="0"/>
              <a:t>Saisissez ci-dessous votre historique Git (max 10-15 derniers commits), incluant nom et timestamp des commettants. </a:t>
            </a:r>
          </a:p>
        </p:txBody>
      </p:sp>
      <p:sp>
        <p:nvSpPr>
          <p:cNvPr id="5" name="Rectangle 4">
            <a:extLst>
              <a:ext uri="{FF2B5EF4-FFF2-40B4-BE49-F238E27FC236}">
                <a16:creationId xmlns:a16="http://schemas.microsoft.com/office/drawing/2014/main" id="{BFE54D2B-FDE8-4F21-BD29-5FE52694D693}"/>
              </a:ext>
            </a:extLst>
          </p:cNvPr>
          <p:cNvSpPr/>
          <p:nvPr/>
        </p:nvSpPr>
        <p:spPr>
          <a:xfrm>
            <a:off x="1415480" y="2708920"/>
            <a:ext cx="9721080" cy="352839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pic>
        <p:nvPicPr>
          <p:cNvPr id="6" name="Picture 5">
            <a:extLst>
              <a:ext uri="{FF2B5EF4-FFF2-40B4-BE49-F238E27FC236}">
                <a16:creationId xmlns:a16="http://schemas.microsoft.com/office/drawing/2014/main" id="{D3764319-67D8-4430-9A52-E5FDD7DDE553}"/>
              </a:ext>
            </a:extLst>
          </p:cNvPr>
          <p:cNvPicPr>
            <a:picLocks noChangeAspect="1"/>
          </p:cNvPicPr>
          <p:nvPr/>
        </p:nvPicPr>
        <p:blipFill>
          <a:blip r:embed="rId2"/>
          <a:stretch>
            <a:fillRect/>
          </a:stretch>
        </p:blipFill>
        <p:spPr>
          <a:xfrm>
            <a:off x="2135560" y="2708920"/>
            <a:ext cx="8039100" cy="3552825"/>
          </a:xfrm>
          <a:prstGeom prst="rect">
            <a:avLst/>
          </a:prstGeom>
        </p:spPr>
      </p:pic>
    </p:spTree>
    <p:extLst>
      <p:ext uri="{BB962C8B-B14F-4D97-AF65-F5344CB8AC3E}">
        <p14:creationId xmlns:p14="http://schemas.microsoft.com/office/powerpoint/2010/main" val="2786575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09007B-3BBC-46EF-97CE-20CFA07C6EDE}"/>
              </a:ext>
            </a:extLst>
          </p:cNvPr>
          <p:cNvSpPr>
            <a:spLocks noGrp="1"/>
          </p:cNvSpPr>
          <p:nvPr>
            <p:ph type="title"/>
          </p:nvPr>
        </p:nvSpPr>
        <p:spPr/>
        <p:txBody>
          <a:bodyPr/>
          <a:lstStyle/>
          <a:p>
            <a:r>
              <a:rPr lang="fr-CA" dirty="0"/>
              <a:t>Code</a:t>
            </a:r>
          </a:p>
        </p:txBody>
      </p:sp>
      <p:sp>
        <p:nvSpPr>
          <p:cNvPr id="3" name="Espace réservé du numéro de diapositive 2">
            <a:extLst>
              <a:ext uri="{FF2B5EF4-FFF2-40B4-BE49-F238E27FC236}">
                <a16:creationId xmlns:a16="http://schemas.microsoft.com/office/drawing/2014/main" id="{C59C01B0-BF5D-486E-8162-BD7B87A77DED}"/>
              </a:ext>
            </a:extLst>
          </p:cNvPr>
          <p:cNvSpPr>
            <a:spLocks noGrp="1"/>
          </p:cNvSpPr>
          <p:nvPr>
            <p:ph type="sldNum" sz="quarter" idx="12"/>
          </p:nvPr>
        </p:nvSpPr>
        <p:spPr/>
        <p:txBody>
          <a:bodyPr/>
          <a:lstStyle/>
          <a:p>
            <a:fld id="{CF4668DC-857F-487D-BFFA-8C0CA5037977}" type="slidenum">
              <a:rPr lang="fr-BE" smtClean="0"/>
              <a:t>36</a:t>
            </a:fld>
            <a:endParaRPr lang="fr-BE"/>
          </a:p>
        </p:txBody>
      </p:sp>
      <p:sp>
        <p:nvSpPr>
          <p:cNvPr id="4" name="Espace réservé du contenu 3">
            <a:extLst>
              <a:ext uri="{FF2B5EF4-FFF2-40B4-BE49-F238E27FC236}">
                <a16:creationId xmlns:a16="http://schemas.microsoft.com/office/drawing/2014/main" id="{17698C24-7E66-4373-9C20-AD247CCF4162}"/>
              </a:ext>
            </a:extLst>
          </p:cNvPr>
          <p:cNvSpPr>
            <a:spLocks noGrp="1"/>
          </p:cNvSpPr>
          <p:nvPr>
            <p:ph sz="quarter" idx="1"/>
          </p:nvPr>
        </p:nvSpPr>
        <p:spPr>
          <a:xfrm>
            <a:off x="1219200" y="1447800"/>
            <a:ext cx="2140496" cy="4572000"/>
          </a:xfrm>
        </p:spPr>
        <p:txBody>
          <a:bodyPr/>
          <a:lstStyle/>
          <a:p>
            <a:r>
              <a:rPr lang="fr-CA" dirty="0"/>
              <a:t>Faites une saisie de votre fonction main ou ce qui en tient lieu.</a:t>
            </a:r>
          </a:p>
        </p:txBody>
      </p:sp>
      <p:sp>
        <p:nvSpPr>
          <p:cNvPr id="5" name="Rectangle 4">
            <a:extLst>
              <a:ext uri="{FF2B5EF4-FFF2-40B4-BE49-F238E27FC236}">
                <a16:creationId xmlns:a16="http://schemas.microsoft.com/office/drawing/2014/main" id="{6124358F-E5DF-4346-876E-280A77C41319}"/>
              </a:ext>
            </a:extLst>
          </p:cNvPr>
          <p:cNvSpPr/>
          <p:nvPr/>
        </p:nvSpPr>
        <p:spPr>
          <a:xfrm>
            <a:off x="4007768" y="692696"/>
            <a:ext cx="7416824" cy="54006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main</a:t>
            </a:r>
          </a:p>
        </p:txBody>
      </p:sp>
      <p:pic>
        <p:nvPicPr>
          <p:cNvPr id="6" name="Picture 5">
            <a:extLst>
              <a:ext uri="{FF2B5EF4-FFF2-40B4-BE49-F238E27FC236}">
                <a16:creationId xmlns:a16="http://schemas.microsoft.com/office/drawing/2014/main" id="{6B1055BC-7220-4088-B5D2-AAEBC624DD89}"/>
              </a:ext>
            </a:extLst>
          </p:cNvPr>
          <p:cNvPicPr>
            <a:picLocks noChangeAspect="1"/>
          </p:cNvPicPr>
          <p:nvPr/>
        </p:nvPicPr>
        <p:blipFill>
          <a:blip r:embed="rId2"/>
          <a:stretch>
            <a:fillRect/>
          </a:stretch>
        </p:blipFill>
        <p:spPr>
          <a:xfrm>
            <a:off x="3518853" y="980728"/>
            <a:ext cx="8394653" cy="4374878"/>
          </a:xfrm>
          <a:prstGeom prst="rect">
            <a:avLst/>
          </a:prstGeom>
        </p:spPr>
      </p:pic>
    </p:spTree>
    <p:extLst>
      <p:ext uri="{BB962C8B-B14F-4D97-AF65-F5344CB8AC3E}">
        <p14:creationId xmlns:p14="http://schemas.microsoft.com/office/powerpoint/2010/main" val="1201062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0" name="Zoom de diapositive 9">
                <a:extLst>
                  <a:ext uri="{FF2B5EF4-FFF2-40B4-BE49-F238E27FC236}">
                    <a16:creationId xmlns:a16="http://schemas.microsoft.com/office/drawing/2014/main" id="{F48F6EEA-63E3-43BB-A232-41D85B2015A6}"/>
                  </a:ext>
                </a:extLst>
              </p:cNvPr>
              <p:cNvGraphicFramePr>
                <a:graphicFrameLocks noChangeAspect="1"/>
              </p:cNvGraphicFramePr>
              <p:nvPr>
                <p:extLst>
                  <p:ext uri="{D42A27DB-BD31-4B8C-83A1-F6EECF244321}">
                    <p14:modId xmlns:p14="http://schemas.microsoft.com/office/powerpoint/2010/main" val="724667013"/>
                  </p:ext>
                </p:extLst>
              </p:nvPr>
            </p:nvGraphicFramePr>
            <p:xfrm>
              <a:off x="585647" y="3479699"/>
              <a:ext cx="4134338" cy="2325565"/>
            </p:xfrm>
            <a:graphic>
              <a:graphicData uri="http://schemas.microsoft.com/office/powerpoint/2016/slidezoom">
                <pslz:sldZm>
                  <pslz:sldZmObj sldId="776" cId="3145554015">
                    <pslz:zmPr id="{534AF491-9082-48C9-AABD-50364DC6F56A}" transitionDur="1000">
                      <p166:blipFill xmlns:p166="http://schemas.microsoft.com/office/powerpoint/2016/6/main">
                        <a:blip r:embed="rId2"/>
                        <a:stretch>
                          <a:fillRect/>
                        </a:stretch>
                      </p166:blipFill>
                      <p166:spPr xmlns:p166="http://schemas.microsoft.com/office/powerpoint/2016/6/main">
                        <a:xfrm>
                          <a:off x="0" y="0"/>
                          <a:ext cx="4134338" cy="2325565"/>
                        </a:xfrm>
                        <a:prstGeom prst="rect">
                          <a:avLst/>
                        </a:prstGeom>
                        <a:ln w="3175">
                          <a:solidFill>
                            <a:prstClr val="ltGray"/>
                          </a:solidFill>
                        </a:ln>
                      </p166:spPr>
                    </pslz:zmPr>
                  </pslz:sldZmObj>
                </pslz:sldZm>
              </a:graphicData>
            </a:graphic>
          </p:graphicFrame>
        </mc:Choice>
        <mc:Fallback xmlns="">
          <p:pic>
            <p:nvPicPr>
              <p:cNvPr id="10" name="Zoom de diapositive 9">
                <a:hlinkClick r:id="rId3" action="ppaction://hlinksldjump"/>
                <a:extLst>
                  <a:ext uri="{FF2B5EF4-FFF2-40B4-BE49-F238E27FC236}">
                    <a16:creationId xmlns:a16="http://schemas.microsoft.com/office/drawing/2014/main" id="{F48F6EEA-63E3-43BB-A232-41D85B2015A6}"/>
                  </a:ext>
                </a:extLst>
              </p:cNvPr>
              <p:cNvPicPr>
                <a:picLocks noGrp="1" noRot="1" noChangeAspect="1" noMove="1" noResize="1" noEditPoints="1" noAdjustHandles="1" noChangeArrowheads="1" noChangeShapeType="1"/>
              </p:cNvPicPr>
              <p:nvPr/>
            </p:nvPicPr>
            <p:blipFill>
              <a:blip r:embed="rId4"/>
              <a:stretch>
                <a:fillRect/>
              </a:stretch>
            </p:blipFill>
            <p:spPr>
              <a:xfrm>
                <a:off x="585647" y="3479699"/>
                <a:ext cx="4134338" cy="2325565"/>
              </a:xfrm>
              <a:prstGeom prst="rect">
                <a:avLst/>
              </a:prstGeom>
              <a:ln w="3175">
                <a:solidFill>
                  <a:prstClr val="ltGray"/>
                </a:solidFill>
              </a:ln>
            </p:spPr>
          </p:pic>
        </mc:Fallback>
      </mc:AlternateContent>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a:off x="1219200" y="274638"/>
            <a:ext cx="9989368" cy="778098"/>
          </a:xfrm>
        </p:spPr>
        <p:txBody>
          <a:bodyPr/>
          <a:lstStyle/>
          <a:p>
            <a:pPr algn="ctr"/>
            <a:r>
              <a:rPr lang="fr-CA" dirty="0"/>
              <a:t>Validation (mise en place)</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37</a:t>
            </a:fld>
            <a:endParaRPr lang="fr-BE"/>
          </a:p>
        </p:txBody>
      </p:sp>
      <mc:AlternateContent xmlns:mc="http://schemas.openxmlformats.org/markup-compatibility/2006" xmlns:pslz="http://schemas.microsoft.com/office/powerpoint/2016/slidezoom">
        <mc:Choice Requires="pslz">
          <p:graphicFrame>
            <p:nvGraphicFramePr>
              <p:cNvPr id="6" name="Zoom de diapositive 5">
                <a:extLst>
                  <a:ext uri="{FF2B5EF4-FFF2-40B4-BE49-F238E27FC236}">
                    <a16:creationId xmlns:a16="http://schemas.microsoft.com/office/drawing/2014/main" id="{537CCAC1-09DA-497A-B967-F66C40AC6DAB}"/>
                  </a:ext>
                </a:extLst>
              </p:cNvPr>
              <p:cNvGraphicFramePr>
                <a:graphicFrameLocks noChangeAspect="1"/>
              </p:cNvGraphicFramePr>
              <p:nvPr>
                <p:extLst>
                  <p:ext uri="{D42A27DB-BD31-4B8C-83A1-F6EECF244321}">
                    <p14:modId xmlns:p14="http://schemas.microsoft.com/office/powerpoint/2010/main" val="3077388703"/>
                  </p:ext>
                </p:extLst>
              </p:nvPr>
            </p:nvGraphicFramePr>
            <p:xfrm>
              <a:off x="585647" y="1103434"/>
              <a:ext cx="4134338" cy="2325565"/>
            </p:xfrm>
            <a:graphic>
              <a:graphicData uri="http://schemas.microsoft.com/office/powerpoint/2016/slidezoom">
                <pslz:sldZm>
                  <pslz:sldZmObj sldId="775" cId="2383350275">
                    <pslz:zmPr id="{26576743-3004-4163-8475-461C3E3B2364}" transitionDur="1000">
                      <p166:blipFill xmlns:p166="http://schemas.microsoft.com/office/powerpoint/2016/6/main">
                        <a:blip r:embed="rId5"/>
                        <a:stretch>
                          <a:fillRect/>
                        </a:stretch>
                      </p166:blipFill>
                      <p166:spPr xmlns:p166="http://schemas.microsoft.com/office/powerpoint/2016/6/main">
                        <a:xfrm>
                          <a:off x="0" y="0"/>
                          <a:ext cx="4134338" cy="2325565"/>
                        </a:xfrm>
                        <a:prstGeom prst="rect">
                          <a:avLst/>
                        </a:prstGeom>
                        <a:ln w="3175">
                          <a:solidFill>
                            <a:prstClr val="ltGray"/>
                          </a:solidFill>
                        </a:ln>
                      </p166:spPr>
                    </pslz:zmPr>
                  </pslz:sldZmObj>
                </pslz:sldZm>
              </a:graphicData>
            </a:graphic>
          </p:graphicFrame>
        </mc:Choice>
        <mc:Fallback xmlns="">
          <p:pic>
            <p:nvPicPr>
              <p:cNvPr id="6" name="Zoom de diapositive 5">
                <a:hlinkClick r:id="rId6" action="ppaction://hlinksldjump"/>
                <a:extLst>
                  <a:ext uri="{FF2B5EF4-FFF2-40B4-BE49-F238E27FC236}">
                    <a16:creationId xmlns:a16="http://schemas.microsoft.com/office/drawing/2014/main" id="{537CCAC1-09DA-497A-B967-F66C40AC6DAB}"/>
                  </a:ext>
                </a:extLst>
              </p:cNvPr>
              <p:cNvPicPr>
                <a:picLocks noGrp="1" noRot="1" noChangeAspect="1" noMove="1" noResize="1" noEditPoints="1" noAdjustHandles="1" noChangeArrowheads="1" noChangeShapeType="1"/>
              </p:cNvPicPr>
              <p:nvPr/>
            </p:nvPicPr>
            <p:blipFill>
              <a:blip r:embed="rId7"/>
              <a:stretch>
                <a:fillRect/>
              </a:stretch>
            </p:blipFill>
            <p:spPr>
              <a:xfrm>
                <a:off x="585647" y="1103434"/>
                <a:ext cx="4134338" cy="232556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4" name="Zoom de diapositive 13">
                <a:extLst>
                  <a:ext uri="{FF2B5EF4-FFF2-40B4-BE49-F238E27FC236}">
                    <a16:creationId xmlns:a16="http://schemas.microsoft.com/office/drawing/2014/main" id="{5B2BA3D2-FFED-4C28-B356-17CB3B6E26AF}"/>
                  </a:ext>
                </a:extLst>
              </p:cNvPr>
              <p:cNvGraphicFramePr>
                <a:graphicFrameLocks noChangeAspect="1"/>
              </p:cNvGraphicFramePr>
              <p:nvPr>
                <p:extLst>
                  <p:ext uri="{D42A27DB-BD31-4B8C-83A1-F6EECF244321}">
                    <p14:modId xmlns:p14="http://schemas.microsoft.com/office/powerpoint/2010/main" val="2665499637"/>
                  </p:ext>
                </p:extLst>
              </p:nvPr>
            </p:nvGraphicFramePr>
            <p:xfrm>
              <a:off x="4799021" y="1103434"/>
              <a:ext cx="7206682" cy="4053758"/>
            </p:xfrm>
            <a:graphic>
              <a:graphicData uri="http://schemas.microsoft.com/office/powerpoint/2016/slidezoom">
                <pslz:sldZm>
                  <pslz:sldZmObj sldId="777" cId="3182862740">
                    <pslz:zmPr id="{C4AB5DBC-97AC-4FE1-981B-08BBF963B9FC}" transitionDur="1000">
                      <p166:blipFill xmlns:p166="http://schemas.microsoft.com/office/powerpoint/2016/6/main">
                        <a:blip r:embed="rId8"/>
                        <a:stretch>
                          <a:fillRect/>
                        </a:stretch>
                      </p166:blipFill>
                      <p166:spPr xmlns:p166="http://schemas.microsoft.com/office/powerpoint/2016/6/main">
                        <a:xfrm>
                          <a:off x="0" y="0"/>
                          <a:ext cx="7206682" cy="4053758"/>
                        </a:xfrm>
                        <a:prstGeom prst="rect">
                          <a:avLst/>
                        </a:prstGeom>
                        <a:ln w="3175">
                          <a:solidFill>
                            <a:prstClr val="ltGray"/>
                          </a:solidFill>
                        </a:ln>
                      </p166:spPr>
                    </pslz:zmPr>
                  </pslz:sldZmObj>
                </pslz:sldZm>
              </a:graphicData>
            </a:graphic>
          </p:graphicFrame>
        </mc:Choice>
        <mc:Fallback xmlns="">
          <p:pic>
            <p:nvPicPr>
              <p:cNvPr id="14" name="Zoom de diapositive 13">
                <a:hlinkClick r:id="rId9" action="ppaction://hlinksldjump"/>
                <a:extLst>
                  <a:ext uri="{FF2B5EF4-FFF2-40B4-BE49-F238E27FC236}">
                    <a16:creationId xmlns:a16="http://schemas.microsoft.com/office/drawing/2014/main" id="{5B2BA3D2-FFED-4C28-B356-17CB3B6E26AF}"/>
                  </a:ext>
                </a:extLst>
              </p:cNvPr>
              <p:cNvPicPr>
                <a:picLocks noGrp="1" noRot="1" noChangeAspect="1" noMove="1" noResize="1" noEditPoints="1" noAdjustHandles="1" noChangeArrowheads="1" noChangeShapeType="1"/>
              </p:cNvPicPr>
              <p:nvPr/>
            </p:nvPicPr>
            <p:blipFill>
              <a:blip r:embed="rId10"/>
              <a:stretch>
                <a:fillRect/>
              </a:stretch>
            </p:blipFill>
            <p:spPr>
              <a:xfrm>
                <a:off x="4799021" y="1103434"/>
                <a:ext cx="7206682" cy="4053758"/>
              </a:xfrm>
              <a:prstGeom prst="rect">
                <a:avLst/>
              </a:prstGeom>
              <a:ln w="3175">
                <a:solidFill>
                  <a:prstClr val="ltGray"/>
                </a:solidFill>
              </a:ln>
            </p:spPr>
          </p:pic>
        </mc:Fallback>
      </mc:AlternateContent>
    </p:spTree>
    <p:extLst>
      <p:ext uri="{BB962C8B-B14F-4D97-AF65-F5344CB8AC3E}">
        <p14:creationId xmlns:p14="http://schemas.microsoft.com/office/powerpoint/2010/main" val="3063149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a:off x="1219200" y="274638"/>
            <a:ext cx="9989368" cy="778098"/>
          </a:xfrm>
        </p:spPr>
        <p:txBody>
          <a:bodyPr/>
          <a:lstStyle/>
          <a:p>
            <a:pPr algn="ctr"/>
            <a:r>
              <a:rPr lang="fr-CA" dirty="0"/>
              <a:t>Validation (fonctionnement de base)</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38</a:t>
            </a:fld>
            <a:endParaRPr lang="fr-BE"/>
          </a:p>
        </p:txBody>
      </p:sp>
      <mc:AlternateContent xmlns:mc="http://schemas.openxmlformats.org/markup-compatibility/2006" xmlns:pslz="http://schemas.microsoft.com/office/powerpoint/2016/slidezoom">
        <mc:Choice Requires="pslz">
          <p:graphicFrame>
            <p:nvGraphicFramePr>
              <p:cNvPr id="5" name="Zoom de diapositive 4">
                <a:extLst>
                  <a:ext uri="{FF2B5EF4-FFF2-40B4-BE49-F238E27FC236}">
                    <a16:creationId xmlns:a16="http://schemas.microsoft.com/office/drawing/2014/main" id="{01325F31-56CE-4DEC-895D-08106BDAA085}"/>
                  </a:ext>
                </a:extLst>
              </p:cNvPr>
              <p:cNvGraphicFramePr>
                <a:graphicFrameLocks noChangeAspect="1"/>
              </p:cNvGraphicFramePr>
              <p:nvPr>
                <p:extLst>
                  <p:ext uri="{D42A27DB-BD31-4B8C-83A1-F6EECF244321}">
                    <p14:modId xmlns:p14="http://schemas.microsoft.com/office/powerpoint/2010/main" val="1639577868"/>
                  </p:ext>
                </p:extLst>
              </p:nvPr>
            </p:nvGraphicFramePr>
            <p:xfrm>
              <a:off x="195071" y="1086714"/>
              <a:ext cx="3908036" cy="2198270"/>
            </p:xfrm>
            <a:graphic>
              <a:graphicData uri="http://schemas.microsoft.com/office/powerpoint/2016/slidezoom">
                <pslz:sldZm>
                  <pslz:sldZmObj sldId="781" cId="2124417638">
                    <pslz:zmPr id="{76A9DF7C-D513-4880-9A4D-EAB62DCE817A}" transitionDur="1000">
                      <p166:blipFill xmlns:p166="http://schemas.microsoft.com/office/powerpoint/2016/6/main">
                        <a:blip r:embed="rId2"/>
                        <a:stretch>
                          <a:fillRect/>
                        </a:stretch>
                      </p166:blipFill>
                      <p166:spPr xmlns:p166="http://schemas.microsoft.com/office/powerpoint/2016/6/main">
                        <a:xfrm>
                          <a:off x="0" y="0"/>
                          <a:ext cx="3908036" cy="2198270"/>
                        </a:xfrm>
                        <a:prstGeom prst="rect">
                          <a:avLst/>
                        </a:prstGeom>
                        <a:ln w="3175">
                          <a:solidFill>
                            <a:prstClr val="ltGray"/>
                          </a:solidFill>
                        </a:ln>
                      </p166:spPr>
                    </pslz:zmPr>
                  </pslz:sldZmObj>
                </pslz:sldZm>
              </a:graphicData>
            </a:graphic>
          </p:graphicFrame>
        </mc:Choice>
        <mc:Fallback xmlns="">
          <p:pic>
            <p:nvPicPr>
              <p:cNvPr id="5" name="Zoom de diapositive 4">
                <a:hlinkClick r:id="rId3" action="ppaction://hlinksldjump"/>
                <a:extLst>
                  <a:ext uri="{FF2B5EF4-FFF2-40B4-BE49-F238E27FC236}">
                    <a16:creationId xmlns:a16="http://schemas.microsoft.com/office/drawing/2014/main" id="{01325F31-56CE-4DEC-895D-08106BDAA085}"/>
                  </a:ext>
                </a:extLst>
              </p:cNvPr>
              <p:cNvPicPr>
                <a:picLocks noGrp="1" noRot="1" noChangeAspect="1" noMove="1" noResize="1" noEditPoints="1" noAdjustHandles="1" noChangeArrowheads="1" noChangeShapeType="1"/>
              </p:cNvPicPr>
              <p:nvPr/>
            </p:nvPicPr>
            <p:blipFill>
              <a:blip r:embed="rId4"/>
              <a:stretch>
                <a:fillRect/>
              </a:stretch>
            </p:blipFill>
            <p:spPr>
              <a:xfrm>
                <a:off x="195071" y="1086714"/>
                <a:ext cx="3908036" cy="219827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8" name="Zoom de diapositive 7">
                <a:extLst>
                  <a:ext uri="{FF2B5EF4-FFF2-40B4-BE49-F238E27FC236}">
                    <a16:creationId xmlns:a16="http://schemas.microsoft.com/office/drawing/2014/main" id="{0310F2E6-A1D3-448A-AB20-CF9EF49AB6B2}"/>
                  </a:ext>
                </a:extLst>
              </p:cNvPr>
              <p:cNvGraphicFramePr>
                <a:graphicFrameLocks noChangeAspect="1"/>
              </p:cNvGraphicFramePr>
              <p:nvPr>
                <p:extLst>
                  <p:ext uri="{D42A27DB-BD31-4B8C-83A1-F6EECF244321}">
                    <p14:modId xmlns:p14="http://schemas.microsoft.com/office/powerpoint/2010/main" val="2304098360"/>
                  </p:ext>
                </p:extLst>
              </p:nvPr>
            </p:nvGraphicFramePr>
            <p:xfrm>
              <a:off x="4180859" y="1086714"/>
              <a:ext cx="3908036" cy="2198270"/>
            </p:xfrm>
            <a:graphic>
              <a:graphicData uri="http://schemas.microsoft.com/office/powerpoint/2016/slidezoom">
                <pslz:sldZm>
                  <pslz:sldZmObj sldId="782" cId="2258644147">
                    <pslz:zmPr id="{93008D1A-D9D2-415E-B167-4F5D13645525}" transitionDur="1000">
                      <p166:blipFill xmlns:p166="http://schemas.microsoft.com/office/powerpoint/2016/6/main">
                        <a:blip r:embed="rId5"/>
                        <a:stretch>
                          <a:fillRect/>
                        </a:stretch>
                      </p166:blipFill>
                      <p166:spPr xmlns:p166="http://schemas.microsoft.com/office/powerpoint/2016/6/main">
                        <a:xfrm>
                          <a:off x="0" y="0"/>
                          <a:ext cx="3908036" cy="2198270"/>
                        </a:xfrm>
                        <a:prstGeom prst="rect">
                          <a:avLst/>
                        </a:prstGeom>
                        <a:ln w="3175">
                          <a:solidFill>
                            <a:prstClr val="ltGray"/>
                          </a:solidFill>
                        </a:ln>
                      </p166:spPr>
                    </pslz:zmPr>
                  </pslz:sldZmObj>
                </pslz:sldZm>
              </a:graphicData>
            </a:graphic>
          </p:graphicFrame>
        </mc:Choice>
        <mc:Fallback xmlns="">
          <p:pic>
            <p:nvPicPr>
              <p:cNvPr id="8" name="Zoom de diapositive 7">
                <a:hlinkClick r:id="rId6" action="ppaction://hlinksldjump"/>
                <a:extLst>
                  <a:ext uri="{FF2B5EF4-FFF2-40B4-BE49-F238E27FC236}">
                    <a16:creationId xmlns:a16="http://schemas.microsoft.com/office/drawing/2014/main" id="{0310F2E6-A1D3-448A-AB20-CF9EF49AB6B2}"/>
                  </a:ext>
                </a:extLst>
              </p:cNvPr>
              <p:cNvPicPr>
                <a:picLocks noGrp="1" noRot="1" noChangeAspect="1" noMove="1" noResize="1" noEditPoints="1" noAdjustHandles="1" noChangeArrowheads="1" noChangeShapeType="1"/>
              </p:cNvPicPr>
              <p:nvPr/>
            </p:nvPicPr>
            <p:blipFill>
              <a:blip r:embed="rId7"/>
              <a:stretch>
                <a:fillRect/>
              </a:stretch>
            </p:blipFill>
            <p:spPr>
              <a:xfrm>
                <a:off x="4180859" y="1086714"/>
                <a:ext cx="3908036" cy="219827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Zoom de diapositive 10">
                <a:extLst>
                  <a:ext uri="{FF2B5EF4-FFF2-40B4-BE49-F238E27FC236}">
                    <a16:creationId xmlns:a16="http://schemas.microsoft.com/office/drawing/2014/main" id="{17C23B07-A4AD-4204-83FF-968BD835F502}"/>
                  </a:ext>
                </a:extLst>
              </p:cNvPr>
              <p:cNvGraphicFramePr>
                <a:graphicFrameLocks noChangeAspect="1"/>
              </p:cNvGraphicFramePr>
              <p:nvPr>
                <p:extLst>
                  <p:ext uri="{D42A27DB-BD31-4B8C-83A1-F6EECF244321}">
                    <p14:modId xmlns:p14="http://schemas.microsoft.com/office/powerpoint/2010/main" val="552983188"/>
                  </p:ext>
                </p:extLst>
              </p:nvPr>
            </p:nvGraphicFramePr>
            <p:xfrm>
              <a:off x="8166647" y="1086714"/>
              <a:ext cx="3908036" cy="2198270"/>
            </p:xfrm>
            <a:graphic>
              <a:graphicData uri="http://schemas.microsoft.com/office/powerpoint/2016/slidezoom">
                <pslz:sldZm>
                  <pslz:sldZmObj sldId="785" cId="1969599376">
                    <pslz:zmPr id="{9A3C0B9F-8D83-41F1-AFC8-F70E8339C00D}" transitionDur="1000">
                      <p166:blipFill xmlns:p166="http://schemas.microsoft.com/office/powerpoint/2016/6/main">
                        <a:blip r:embed="rId8"/>
                        <a:stretch>
                          <a:fillRect/>
                        </a:stretch>
                      </p166:blipFill>
                      <p166:spPr xmlns:p166="http://schemas.microsoft.com/office/powerpoint/2016/6/main">
                        <a:xfrm>
                          <a:off x="0" y="0"/>
                          <a:ext cx="3908036" cy="2198270"/>
                        </a:xfrm>
                        <a:prstGeom prst="rect">
                          <a:avLst/>
                        </a:prstGeom>
                        <a:ln w="3175">
                          <a:solidFill>
                            <a:prstClr val="ltGray"/>
                          </a:solidFill>
                        </a:ln>
                      </p166:spPr>
                    </pslz:zmPr>
                  </pslz:sldZmObj>
                </pslz:sldZm>
              </a:graphicData>
            </a:graphic>
          </p:graphicFrame>
        </mc:Choice>
        <mc:Fallback xmlns="">
          <p:pic>
            <p:nvPicPr>
              <p:cNvPr id="11" name="Zoom de diapositive 10">
                <a:hlinkClick r:id="rId9" action="ppaction://hlinksldjump"/>
                <a:extLst>
                  <a:ext uri="{FF2B5EF4-FFF2-40B4-BE49-F238E27FC236}">
                    <a16:creationId xmlns:a16="http://schemas.microsoft.com/office/drawing/2014/main" id="{17C23B07-A4AD-4204-83FF-968BD835F502}"/>
                  </a:ext>
                </a:extLst>
              </p:cNvPr>
              <p:cNvPicPr>
                <a:picLocks noGrp="1" noRot="1" noChangeAspect="1" noMove="1" noResize="1" noEditPoints="1" noAdjustHandles="1" noChangeArrowheads="1" noChangeShapeType="1"/>
              </p:cNvPicPr>
              <p:nvPr/>
            </p:nvPicPr>
            <p:blipFill>
              <a:blip r:embed="rId10"/>
              <a:stretch>
                <a:fillRect/>
              </a:stretch>
            </p:blipFill>
            <p:spPr>
              <a:xfrm>
                <a:off x="8166647" y="1086714"/>
                <a:ext cx="3908036" cy="219827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Zoom de diapositive 12">
                <a:extLst>
                  <a:ext uri="{FF2B5EF4-FFF2-40B4-BE49-F238E27FC236}">
                    <a16:creationId xmlns:a16="http://schemas.microsoft.com/office/drawing/2014/main" id="{4CE0F650-5642-4E64-9999-FB73DE227FFA}"/>
                  </a:ext>
                </a:extLst>
              </p:cNvPr>
              <p:cNvGraphicFramePr>
                <a:graphicFrameLocks noChangeAspect="1"/>
              </p:cNvGraphicFramePr>
              <p:nvPr>
                <p:extLst>
                  <p:ext uri="{D42A27DB-BD31-4B8C-83A1-F6EECF244321}">
                    <p14:modId xmlns:p14="http://schemas.microsoft.com/office/powerpoint/2010/main" val="4279234759"/>
                  </p:ext>
                </p:extLst>
              </p:nvPr>
            </p:nvGraphicFramePr>
            <p:xfrm>
              <a:off x="1077657" y="3429000"/>
              <a:ext cx="4164064" cy="2342286"/>
            </p:xfrm>
            <a:graphic>
              <a:graphicData uri="http://schemas.microsoft.com/office/powerpoint/2016/slidezoom">
                <pslz:sldZm>
                  <pslz:sldZmObj sldId="787" cId="3393398755">
                    <pslz:zmPr id="{D61B4459-0B66-4644-A82D-AC66A2E1E276}" transitionDur="1000">
                      <p166:blipFill xmlns:p166="http://schemas.microsoft.com/office/powerpoint/2016/6/main">
                        <a:blip r:embed="rId11"/>
                        <a:stretch>
                          <a:fillRect/>
                        </a:stretch>
                      </p166:blipFill>
                      <p166:spPr xmlns:p166="http://schemas.microsoft.com/office/powerpoint/2016/6/main">
                        <a:xfrm>
                          <a:off x="0" y="0"/>
                          <a:ext cx="4164064" cy="2342286"/>
                        </a:xfrm>
                        <a:prstGeom prst="rect">
                          <a:avLst/>
                        </a:prstGeom>
                        <a:ln w="3175">
                          <a:solidFill>
                            <a:prstClr val="ltGray"/>
                          </a:solidFill>
                        </a:ln>
                      </p166:spPr>
                    </pslz:zmPr>
                  </pslz:sldZmObj>
                </pslz:sldZm>
              </a:graphicData>
            </a:graphic>
          </p:graphicFrame>
        </mc:Choice>
        <mc:Fallback xmlns="">
          <p:pic>
            <p:nvPicPr>
              <p:cNvPr id="13" name="Zoom de diapositive 12">
                <a:hlinkClick r:id="rId12" action="ppaction://hlinksldjump"/>
                <a:extLst>
                  <a:ext uri="{FF2B5EF4-FFF2-40B4-BE49-F238E27FC236}">
                    <a16:creationId xmlns:a16="http://schemas.microsoft.com/office/drawing/2014/main" id="{4CE0F650-5642-4E64-9999-FB73DE227FFA}"/>
                  </a:ext>
                </a:extLst>
              </p:cNvPr>
              <p:cNvPicPr>
                <a:picLocks noGrp="1" noRot="1" noChangeAspect="1" noMove="1" noResize="1" noEditPoints="1" noAdjustHandles="1" noChangeArrowheads="1" noChangeShapeType="1"/>
              </p:cNvPicPr>
              <p:nvPr/>
            </p:nvPicPr>
            <p:blipFill>
              <a:blip r:embed="rId13"/>
              <a:stretch>
                <a:fillRect/>
              </a:stretch>
            </p:blipFill>
            <p:spPr>
              <a:xfrm>
                <a:off x="1077657" y="3429000"/>
                <a:ext cx="4164064" cy="2342286"/>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6" name="Zoom de diapositive 15">
                <a:extLst>
                  <a:ext uri="{FF2B5EF4-FFF2-40B4-BE49-F238E27FC236}">
                    <a16:creationId xmlns:a16="http://schemas.microsoft.com/office/drawing/2014/main" id="{91FBF833-CA68-4EDE-A967-9082A0A5121B}"/>
                  </a:ext>
                </a:extLst>
              </p:cNvPr>
              <p:cNvGraphicFramePr>
                <a:graphicFrameLocks noChangeAspect="1"/>
              </p:cNvGraphicFramePr>
              <p:nvPr>
                <p:extLst>
                  <p:ext uri="{D42A27DB-BD31-4B8C-83A1-F6EECF244321}">
                    <p14:modId xmlns:p14="http://schemas.microsoft.com/office/powerpoint/2010/main" val="3289689294"/>
                  </p:ext>
                </p:extLst>
              </p:nvPr>
            </p:nvGraphicFramePr>
            <p:xfrm>
              <a:off x="5375920" y="3424326"/>
              <a:ext cx="5765642" cy="3243174"/>
            </p:xfrm>
            <a:graphic>
              <a:graphicData uri="http://schemas.microsoft.com/office/powerpoint/2016/slidezoom">
                <pslz:sldZm>
                  <pslz:sldZmObj sldId="794" cId="2125822050">
                    <pslz:zmPr id="{7C70639D-493A-404B-A4F5-4F302D3ABC3A}" transitionDur="1000">
                      <p166:blipFill xmlns:p166="http://schemas.microsoft.com/office/powerpoint/2016/6/main">
                        <a:blip r:embed="rId14"/>
                        <a:stretch>
                          <a:fillRect/>
                        </a:stretch>
                      </p166:blipFill>
                      <p166:spPr xmlns:p166="http://schemas.microsoft.com/office/powerpoint/2016/6/main">
                        <a:xfrm>
                          <a:off x="0" y="0"/>
                          <a:ext cx="5765642" cy="3243174"/>
                        </a:xfrm>
                        <a:prstGeom prst="rect">
                          <a:avLst/>
                        </a:prstGeom>
                        <a:ln w="3175">
                          <a:solidFill>
                            <a:prstClr val="ltGray"/>
                          </a:solidFill>
                        </a:ln>
                      </p166:spPr>
                    </pslz:zmPr>
                  </pslz:sldZmObj>
                </pslz:sldZm>
              </a:graphicData>
            </a:graphic>
          </p:graphicFrame>
        </mc:Choice>
        <mc:Fallback xmlns="">
          <p:pic>
            <p:nvPicPr>
              <p:cNvPr id="16" name="Zoom de diapositive 15">
                <a:hlinkClick r:id="rId15" action="ppaction://hlinksldjump"/>
                <a:extLst>
                  <a:ext uri="{FF2B5EF4-FFF2-40B4-BE49-F238E27FC236}">
                    <a16:creationId xmlns:a16="http://schemas.microsoft.com/office/drawing/2014/main" id="{91FBF833-CA68-4EDE-A967-9082A0A5121B}"/>
                  </a:ext>
                </a:extLst>
              </p:cNvPr>
              <p:cNvPicPr>
                <a:picLocks noGrp="1" noRot="1" noChangeAspect="1" noMove="1" noResize="1" noEditPoints="1" noAdjustHandles="1" noChangeArrowheads="1" noChangeShapeType="1"/>
              </p:cNvPicPr>
              <p:nvPr/>
            </p:nvPicPr>
            <p:blipFill>
              <a:blip r:embed="rId16"/>
              <a:stretch>
                <a:fillRect/>
              </a:stretch>
            </p:blipFill>
            <p:spPr>
              <a:xfrm>
                <a:off x="5375920" y="3424326"/>
                <a:ext cx="5765642" cy="3243174"/>
              </a:xfrm>
              <a:prstGeom prst="rect">
                <a:avLst/>
              </a:prstGeom>
              <a:ln w="3175">
                <a:solidFill>
                  <a:prstClr val="ltGray"/>
                </a:solidFill>
              </a:ln>
            </p:spPr>
          </p:pic>
        </mc:Fallback>
      </mc:AlternateContent>
    </p:spTree>
    <p:extLst>
      <p:ext uri="{BB962C8B-B14F-4D97-AF65-F5344CB8AC3E}">
        <p14:creationId xmlns:p14="http://schemas.microsoft.com/office/powerpoint/2010/main" val="3417145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0353C-0F76-4AF0-8A24-F32813DBA106}"/>
              </a:ext>
            </a:extLst>
          </p:cNvPr>
          <p:cNvSpPr>
            <a:spLocks noGrp="1"/>
          </p:cNvSpPr>
          <p:nvPr>
            <p:ph type="title"/>
          </p:nvPr>
        </p:nvSpPr>
        <p:spPr>
          <a:xfrm>
            <a:off x="1110458" y="274638"/>
            <a:ext cx="10098110" cy="778098"/>
          </a:xfrm>
        </p:spPr>
        <p:txBody>
          <a:bodyPr/>
          <a:lstStyle/>
          <a:p>
            <a:pPr algn="ctr"/>
            <a:r>
              <a:rPr lang="fr-CA" dirty="0"/>
              <a:t>Validation (fonctionnement avancé)</a:t>
            </a:r>
          </a:p>
        </p:txBody>
      </p:sp>
      <p:sp>
        <p:nvSpPr>
          <p:cNvPr id="3" name="Espace réservé du numéro de diapositive 2">
            <a:extLst>
              <a:ext uri="{FF2B5EF4-FFF2-40B4-BE49-F238E27FC236}">
                <a16:creationId xmlns:a16="http://schemas.microsoft.com/office/drawing/2014/main" id="{FF6FB1AC-25E2-473C-8904-ADD08434CB1D}"/>
              </a:ext>
            </a:extLst>
          </p:cNvPr>
          <p:cNvSpPr>
            <a:spLocks noGrp="1"/>
          </p:cNvSpPr>
          <p:nvPr>
            <p:ph type="sldNum" sz="quarter" idx="12"/>
          </p:nvPr>
        </p:nvSpPr>
        <p:spPr/>
        <p:txBody>
          <a:bodyPr/>
          <a:lstStyle/>
          <a:p>
            <a:fld id="{CF4668DC-857F-487D-BFFA-8C0CA5037977}" type="slidenum">
              <a:rPr lang="fr-BE" smtClean="0"/>
              <a:t>39</a:t>
            </a:fld>
            <a:endParaRPr lang="fr-BE"/>
          </a:p>
        </p:txBody>
      </p:sp>
      <mc:AlternateContent xmlns:mc="http://schemas.openxmlformats.org/markup-compatibility/2006" xmlns:pslz="http://schemas.microsoft.com/office/powerpoint/2016/slidezoom">
        <mc:Choice Requires="pslz">
          <p:graphicFrame>
            <p:nvGraphicFramePr>
              <p:cNvPr id="6" name="Zoom de diapositive 5">
                <a:extLst>
                  <a:ext uri="{FF2B5EF4-FFF2-40B4-BE49-F238E27FC236}">
                    <a16:creationId xmlns:a16="http://schemas.microsoft.com/office/drawing/2014/main" id="{5E8FDFD7-3273-4692-AC3D-AE2F645C85AE}"/>
                  </a:ext>
                </a:extLst>
              </p:cNvPr>
              <p:cNvGraphicFramePr>
                <a:graphicFrameLocks noChangeAspect="1"/>
              </p:cNvGraphicFramePr>
              <p:nvPr>
                <p:extLst>
                  <p:ext uri="{D42A27DB-BD31-4B8C-83A1-F6EECF244321}">
                    <p14:modId xmlns:p14="http://schemas.microsoft.com/office/powerpoint/2010/main" val="613948190"/>
                  </p:ext>
                </p:extLst>
              </p:nvPr>
            </p:nvGraphicFramePr>
            <p:xfrm>
              <a:off x="451158" y="1052736"/>
              <a:ext cx="3712412" cy="2088232"/>
            </p:xfrm>
            <a:graphic>
              <a:graphicData uri="http://schemas.microsoft.com/office/powerpoint/2016/slidezoom">
                <pslz:sldZm>
                  <pslz:sldZmObj sldId="788" cId="1179382749">
                    <pslz:zmPr id="{1B02548E-66E1-4677-A7D7-71A901EF26FA}" transitionDur="1000">
                      <p166:blipFill xmlns:p166="http://schemas.microsoft.com/office/powerpoint/2016/6/main">
                        <a:blip r:embed="rId2"/>
                        <a:stretch>
                          <a:fillRect/>
                        </a:stretch>
                      </p166:blipFill>
                      <p166:spPr xmlns:p166="http://schemas.microsoft.com/office/powerpoint/2016/6/main">
                        <a:xfrm>
                          <a:off x="0" y="0"/>
                          <a:ext cx="3712412" cy="2088232"/>
                        </a:xfrm>
                        <a:prstGeom prst="rect">
                          <a:avLst/>
                        </a:prstGeom>
                        <a:ln w="3175">
                          <a:solidFill>
                            <a:prstClr val="ltGray"/>
                          </a:solidFill>
                        </a:ln>
                      </p166:spPr>
                    </pslz:zmPr>
                  </pslz:sldZmObj>
                </pslz:sldZm>
              </a:graphicData>
            </a:graphic>
          </p:graphicFrame>
        </mc:Choice>
        <mc:Fallback xmlns="">
          <p:pic>
            <p:nvPicPr>
              <p:cNvPr id="6" name="Zoom de diapositive 5">
                <a:hlinkClick r:id="rId3" action="ppaction://hlinksldjump"/>
                <a:extLst>
                  <a:ext uri="{FF2B5EF4-FFF2-40B4-BE49-F238E27FC236}">
                    <a16:creationId xmlns:a16="http://schemas.microsoft.com/office/drawing/2014/main" id="{5E8FDFD7-3273-4692-AC3D-AE2F645C85AE}"/>
                  </a:ext>
                </a:extLst>
              </p:cNvPr>
              <p:cNvPicPr>
                <a:picLocks noGrp="1" noRot="1" noChangeAspect="1" noMove="1" noResize="1" noEditPoints="1" noAdjustHandles="1" noChangeArrowheads="1" noChangeShapeType="1"/>
              </p:cNvPicPr>
              <p:nvPr/>
            </p:nvPicPr>
            <p:blipFill>
              <a:blip r:embed="rId4"/>
              <a:stretch>
                <a:fillRect/>
              </a:stretch>
            </p:blipFill>
            <p:spPr>
              <a:xfrm>
                <a:off x="451158" y="1052736"/>
                <a:ext cx="3712412" cy="208823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Zoom de diapositive 8">
                <a:extLst>
                  <a:ext uri="{FF2B5EF4-FFF2-40B4-BE49-F238E27FC236}">
                    <a16:creationId xmlns:a16="http://schemas.microsoft.com/office/drawing/2014/main" id="{705A8BEB-B3BA-4E17-A588-C64B46F042A9}"/>
                  </a:ext>
                </a:extLst>
              </p:cNvPr>
              <p:cNvGraphicFramePr>
                <a:graphicFrameLocks noChangeAspect="1"/>
              </p:cNvGraphicFramePr>
              <p:nvPr>
                <p:extLst>
                  <p:ext uri="{D42A27DB-BD31-4B8C-83A1-F6EECF244321}">
                    <p14:modId xmlns:p14="http://schemas.microsoft.com/office/powerpoint/2010/main" val="3636288594"/>
                  </p:ext>
                </p:extLst>
              </p:nvPr>
            </p:nvGraphicFramePr>
            <p:xfrm>
              <a:off x="4218475" y="1052736"/>
              <a:ext cx="3712412" cy="2088232"/>
            </p:xfrm>
            <a:graphic>
              <a:graphicData uri="http://schemas.microsoft.com/office/powerpoint/2016/slidezoom">
                <pslz:sldZm>
                  <pslz:sldZmObj sldId="793" cId="585062714">
                    <pslz:zmPr id="{4EEDE8EB-1FB5-42F5-B1CA-32963B02E2C6}" transitionDur="1000">
                      <p166:blipFill xmlns:p166="http://schemas.microsoft.com/office/powerpoint/2016/6/main">
                        <a:blip r:embed="rId5"/>
                        <a:stretch>
                          <a:fillRect/>
                        </a:stretch>
                      </p166:blipFill>
                      <p166:spPr xmlns:p166="http://schemas.microsoft.com/office/powerpoint/2016/6/main">
                        <a:xfrm>
                          <a:off x="0" y="0"/>
                          <a:ext cx="3712412" cy="2088232"/>
                        </a:xfrm>
                        <a:prstGeom prst="rect">
                          <a:avLst/>
                        </a:prstGeom>
                        <a:ln w="3175">
                          <a:solidFill>
                            <a:prstClr val="ltGray"/>
                          </a:solidFill>
                        </a:ln>
                      </p166:spPr>
                    </pslz:zmPr>
                  </pslz:sldZmObj>
                </pslz:sldZm>
              </a:graphicData>
            </a:graphic>
          </p:graphicFrame>
        </mc:Choice>
        <mc:Fallback xmlns="">
          <p:pic>
            <p:nvPicPr>
              <p:cNvPr id="9" name="Zoom de diapositive 8">
                <a:hlinkClick r:id="rId6" action="ppaction://hlinksldjump"/>
                <a:extLst>
                  <a:ext uri="{FF2B5EF4-FFF2-40B4-BE49-F238E27FC236}">
                    <a16:creationId xmlns:a16="http://schemas.microsoft.com/office/drawing/2014/main" id="{705A8BEB-B3BA-4E17-A588-C64B46F042A9}"/>
                  </a:ext>
                </a:extLst>
              </p:cNvPr>
              <p:cNvPicPr>
                <a:picLocks noGrp="1" noRot="1" noChangeAspect="1" noMove="1" noResize="1" noEditPoints="1" noAdjustHandles="1" noChangeArrowheads="1" noChangeShapeType="1"/>
              </p:cNvPicPr>
              <p:nvPr/>
            </p:nvPicPr>
            <p:blipFill>
              <a:blip r:embed="rId7"/>
              <a:stretch>
                <a:fillRect/>
              </a:stretch>
            </p:blipFill>
            <p:spPr>
              <a:xfrm>
                <a:off x="4218475" y="1052736"/>
                <a:ext cx="3712412" cy="208823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2" name="Zoom de diapositive 11">
                <a:extLst>
                  <a:ext uri="{FF2B5EF4-FFF2-40B4-BE49-F238E27FC236}">
                    <a16:creationId xmlns:a16="http://schemas.microsoft.com/office/drawing/2014/main" id="{3129EC8F-BE37-4F5A-A326-02E7B00FE639}"/>
                  </a:ext>
                </a:extLst>
              </p:cNvPr>
              <p:cNvGraphicFramePr>
                <a:graphicFrameLocks noChangeAspect="1"/>
              </p:cNvGraphicFramePr>
              <p:nvPr>
                <p:extLst>
                  <p:ext uri="{D42A27DB-BD31-4B8C-83A1-F6EECF244321}">
                    <p14:modId xmlns:p14="http://schemas.microsoft.com/office/powerpoint/2010/main" val="267309516"/>
                  </p:ext>
                </p:extLst>
              </p:nvPr>
            </p:nvGraphicFramePr>
            <p:xfrm>
              <a:off x="7985792" y="1052736"/>
              <a:ext cx="3712412" cy="2088232"/>
            </p:xfrm>
            <a:graphic>
              <a:graphicData uri="http://schemas.microsoft.com/office/powerpoint/2016/slidezoom">
                <pslz:sldZm>
                  <pslz:sldZmObj sldId="790" cId="2854011165">
                    <pslz:zmPr id="{91FCFD7E-4F6A-4F3A-9FD9-DD0676DCC79A}" transitionDur="1000">
                      <p166:blipFill xmlns:p166="http://schemas.microsoft.com/office/powerpoint/2016/6/main">
                        <a:blip r:embed="rId8"/>
                        <a:stretch>
                          <a:fillRect/>
                        </a:stretch>
                      </p166:blipFill>
                      <p166:spPr xmlns:p166="http://schemas.microsoft.com/office/powerpoint/2016/6/main">
                        <a:xfrm>
                          <a:off x="0" y="0"/>
                          <a:ext cx="3712412" cy="2088232"/>
                        </a:xfrm>
                        <a:prstGeom prst="rect">
                          <a:avLst/>
                        </a:prstGeom>
                        <a:ln w="3175">
                          <a:solidFill>
                            <a:prstClr val="ltGray"/>
                          </a:solidFill>
                        </a:ln>
                      </p166:spPr>
                    </pslz:zmPr>
                  </pslz:sldZmObj>
                </pslz:sldZm>
              </a:graphicData>
            </a:graphic>
          </p:graphicFrame>
        </mc:Choice>
        <mc:Fallback xmlns="">
          <p:pic>
            <p:nvPicPr>
              <p:cNvPr id="12" name="Zoom de diapositive 11">
                <a:hlinkClick r:id="rId9" action="ppaction://hlinksldjump"/>
                <a:extLst>
                  <a:ext uri="{FF2B5EF4-FFF2-40B4-BE49-F238E27FC236}">
                    <a16:creationId xmlns:a16="http://schemas.microsoft.com/office/drawing/2014/main" id="{3129EC8F-BE37-4F5A-A326-02E7B00FE639}"/>
                  </a:ext>
                </a:extLst>
              </p:cNvPr>
              <p:cNvPicPr>
                <a:picLocks noGrp="1" noRot="1" noChangeAspect="1" noMove="1" noResize="1" noEditPoints="1" noAdjustHandles="1" noChangeArrowheads="1" noChangeShapeType="1"/>
              </p:cNvPicPr>
              <p:nvPr/>
            </p:nvPicPr>
            <p:blipFill>
              <a:blip r:embed="rId10"/>
              <a:stretch>
                <a:fillRect/>
              </a:stretch>
            </p:blipFill>
            <p:spPr>
              <a:xfrm>
                <a:off x="7985792" y="1052736"/>
                <a:ext cx="3712412" cy="2088232"/>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Zoom de diapositive 14">
                <a:extLst>
                  <a:ext uri="{FF2B5EF4-FFF2-40B4-BE49-F238E27FC236}">
                    <a16:creationId xmlns:a16="http://schemas.microsoft.com/office/drawing/2014/main" id="{761AC3EE-4AAC-483E-B98A-DBF591B599E5}"/>
                  </a:ext>
                </a:extLst>
              </p:cNvPr>
              <p:cNvGraphicFramePr>
                <a:graphicFrameLocks noChangeAspect="1"/>
              </p:cNvGraphicFramePr>
              <p:nvPr>
                <p:extLst>
                  <p:ext uri="{D42A27DB-BD31-4B8C-83A1-F6EECF244321}">
                    <p14:modId xmlns:p14="http://schemas.microsoft.com/office/powerpoint/2010/main" val="4106225524"/>
                  </p:ext>
                </p:extLst>
              </p:nvPr>
            </p:nvGraphicFramePr>
            <p:xfrm>
              <a:off x="451157" y="3239687"/>
              <a:ext cx="5585135" cy="3141639"/>
            </p:xfrm>
            <a:graphic>
              <a:graphicData uri="http://schemas.microsoft.com/office/powerpoint/2016/slidezoom">
                <pslz:sldZm>
                  <pslz:sldZmObj sldId="792" cId="3057129990">
                    <pslz:zmPr id="{254627FB-D789-462C-AB2F-451865FCEE87}" transitionDur="1000">
                      <p166:blipFill xmlns:p166="http://schemas.microsoft.com/office/powerpoint/2016/6/main">
                        <a:blip r:embed="rId11"/>
                        <a:stretch>
                          <a:fillRect/>
                        </a:stretch>
                      </p166:blipFill>
                      <p166:spPr xmlns:p166="http://schemas.microsoft.com/office/powerpoint/2016/6/main">
                        <a:xfrm>
                          <a:off x="0" y="0"/>
                          <a:ext cx="5585135" cy="3141639"/>
                        </a:xfrm>
                        <a:prstGeom prst="rect">
                          <a:avLst/>
                        </a:prstGeom>
                        <a:ln w="3175">
                          <a:solidFill>
                            <a:prstClr val="ltGray"/>
                          </a:solidFill>
                        </a:ln>
                      </p166:spPr>
                    </pslz:zmPr>
                  </pslz:sldZmObj>
                </pslz:sldZm>
              </a:graphicData>
            </a:graphic>
          </p:graphicFrame>
        </mc:Choice>
        <mc:Fallback xmlns="">
          <p:pic>
            <p:nvPicPr>
              <p:cNvPr id="15" name="Zoom de diapositive 14">
                <a:hlinkClick r:id="rId12" action="ppaction://hlinksldjump"/>
                <a:extLst>
                  <a:ext uri="{FF2B5EF4-FFF2-40B4-BE49-F238E27FC236}">
                    <a16:creationId xmlns:a16="http://schemas.microsoft.com/office/drawing/2014/main" id="{761AC3EE-4AAC-483E-B98A-DBF591B599E5}"/>
                  </a:ext>
                </a:extLst>
              </p:cNvPr>
              <p:cNvPicPr>
                <a:picLocks noGrp="1" noRot="1" noChangeAspect="1" noMove="1" noResize="1" noEditPoints="1" noAdjustHandles="1" noChangeArrowheads="1" noChangeShapeType="1"/>
              </p:cNvPicPr>
              <p:nvPr/>
            </p:nvPicPr>
            <p:blipFill>
              <a:blip r:embed="rId13"/>
              <a:stretch>
                <a:fillRect/>
              </a:stretch>
            </p:blipFill>
            <p:spPr>
              <a:xfrm>
                <a:off x="451157" y="3239687"/>
                <a:ext cx="5585135" cy="314163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8" name="Zoom de diapositive 17">
                <a:extLst>
                  <a:ext uri="{FF2B5EF4-FFF2-40B4-BE49-F238E27FC236}">
                    <a16:creationId xmlns:a16="http://schemas.microsoft.com/office/drawing/2014/main" id="{DB7A16E3-8C44-440C-9FA4-EA1F789CFAE2}"/>
                  </a:ext>
                </a:extLst>
              </p:cNvPr>
              <p:cNvGraphicFramePr>
                <a:graphicFrameLocks noChangeAspect="1"/>
              </p:cNvGraphicFramePr>
              <p:nvPr>
                <p:extLst>
                  <p:ext uri="{D42A27DB-BD31-4B8C-83A1-F6EECF244321}">
                    <p14:modId xmlns:p14="http://schemas.microsoft.com/office/powerpoint/2010/main" val="1669495340"/>
                  </p:ext>
                </p:extLst>
              </p:nvPr>
            </p:nvGraphicFramePr>
            <p:xfrm>
              <a:off x="6108302" y="3239687"/>
              <a:ext cx="5585136" cy="3141639"/>
            </p:xfrm>
            <a:graphic>
              <a:graphicData uri="http://schemas.microsoft.com/office/powerpoint/2016/slidezoom">
                <pslz:sldZm>
                  <pslz:sldZmObj sldId="795" cId="1803077893">
                    <pslz:zmPr id="{2BBBE93E-F19A-4A93-9E9D-C3D90A7E93A0}" transitionDur="1000">
                      <p166:blipFill xmlns:p166="http://schemas.microsoft.com/office/powerpoint/2016/6/main">
                        <a:blip r:embed="rId14"/>
                        <a:stretch>
                          <a:fillRect/>
                        </a:stretch>
                      </p166:blipFill>
                      <p166:spPr xmlns:p166="http://schemas.microsoft.com/office/powerpoint/2016/6/main">
                        <a:xfrm>
                          <a:off x="0" y="0"/>
                          <a:ext cx="5585136" cy="3141639"/>
                        </a:xfrm>
                        <a:prstGeom prst="rect">
                          <a:avLst/>
                        </a:prstGeom>
                        <a:ln w="3175">
                          <a:solidFill>
                            <a:prstClr val="ltGray"/>
                          </a:solidFill>
                        </a:ln>
                      </p166:spPr>
                    </pslz:zmPr>
                  </pslz:sldZmObj>
                </pslz:sldZm>
              </a:graphicData>
            </a:graphic>
          </p:graphicFrame>
        </mc:Choice>
        <mc:Fallback xmlns="">
          <p:pic>
            <p:nvPicPr>
              <p:cNvPr id="18" name="Zoom de diapositive 17">
                <a:hlinkClick r:id="rId15" action="ppaction://hlinksldjump"/>
                <a:extLst>
                  <a:ext uri="{FF2B5EF4-FFF2-40B4-BE49-F238E27FC236}">
                    <a16:creationId xmlns:a16="http://schemas.microsoft.com/office/drawing/2014/main" id="{DB7A16E3-8C44-440C-9FA4-EA1F789CFAE2}"/>
                  </a:ext>
                </a:extLst>
              </p:cNvPr>
              <p:cNvPicPr>
                <a:picLocks noGrp="1" noRot="1" noChangeAspect="1" noMove="1" noResize="1" noEditPoints="1" noAdjustHandles="1" noChangeArrowheads="1" noChangeShapeType="1"/>
              </p:cNvPicPr>
              <p:nvPr/>
            </p:nvPicPr>
            <p:blipFill>
              <a:blip r:embed="rId16"/>
              <a:stretch>
                <a:fillRect/>
              </a:stretch>
            </p:blipFill>
            <p:spPr>
              <a:xfrm>
                <a:off x="6108302" y="3239687"/>
                <a:ext cx="5585136" cy="3141639"/>
              </a:xfrm>
              <a:prstGeom prst="rect">
                <a:avLst/>
              </a:prstGeom>
              <a:ln w="3175">
                <a:solidFill>
                  <a:prstClr val="ltGray"/>
                </a:solidFill>
              </a:ln>
            </p:spPr>
          </p:pic>
        </mc:Fallback>
      </mc:AlternateContent>
    </p:spTree>
    <p:extLst>
      <p:ext uri="{BB962C8B-B14F-4D97-AF65-F5344CB8AC3E}">
        <p14:creationId xmlns:p14="http://schemas.microsoft.com/office/powerpoint/2010/main" val="126846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5">
            <a:extLst>
              <a:ext uri="{FF2B5EF4-FFF2-40B4-BE49-F238E27FC236}">
                <a16:creationId xmlns:a16="http://schemas.microsoft.com/office/drawing/2014/main" id="{97BCCBE4-C621-4AD3-A874-E9ABCB635880}"/>
              </a:ext>
            </a:extLst>
          </p:cNvPr>
          <p:cNvSpPr>
            <a:spLocks noGrp="1"/>
          </p:cNvSpPr>
          <p:nvPr>
            <p:ph type="subTitle" idx="1"/>
          </p:nvPr>
        </p:nvSpPr>
        <p:spPr/>
        <p:txBody>
          <a:bodyPr/>
          <a:lstStyle/>
          <a:p>
            <a:r>
              <a:rPr lang="fr-CA" dirty="0"/>
              <a:t>Obtenir de l’aide python depuis la ligne de commande</a:t>
            </a:r>
          </a:p>
          <a:p>
            <a:endParaRPr lang="fr-CA" dirty="0">
              <a:solidFill>
                <a:srgbClr val="00B050"/>
              </a:solidFill>
            </a:endParaRPr>
          </a:p>
          <a:p>
            <a:r>
              <a:rPr lang="fr-CA" dirty="0">
                <a:solidFill>
                  <a:schemeClr val="accent6"/>
                </a:solidFill>
              </a:rPr>
              <a:t>~20 min</a:t>
            </a:r>
          </a:p>
        </p:txBody>
      </p:sp>
      <p:sp>
        <p:nvSpPr>
          <p:cNvPr id="3" name="Espace réservé du numéro de diapositive 2">
            <a:extLst>
              <a:ext uri="{FF2B5EF4-FFF2-40B4-BE49-F238E27FC236}">
                <a16:creationId xmlns:a16="http://schemas.microsoft.com/office/drawing/2014/main" id="{625D0999-644A-4B3E-BAA1-FD67D25A18B6}"/>
              </a:ext>
            </a:extLst>
          </p:cNvPr>
          <p:cNvSpPr>
            <a:spLocks noGrp="1"/>
          </p:cNvSpPr>
          <p:nvPr>
            <p:ph type="sldNum" sz="quarter" idx="12"/>
          </p:nvPr>
        </p:nvSpPr>
        <p:spPr/>
        <p:txBody>
          <a:bodyPr/>
          <a:lstStyle/>
          <a:p>
            <a:fld id="{CF4668DC-857F-487D-BFFA-8C0CA5037977}" type="slidenum">
              <a:rPr lang="fr-BE" smtClean="0"/>
              <a:t>4</a:t>
            </a:fld>
            <a:endParaRPr lang="fr-BE"/>
          </a:p>
        </p:txBody>
      </p:sp>
      <p:sp>
        <p:nvSpPr>
          <p:cNvPr id="5" name="Titre 4">
            <a:extLst>
              <a:ext uri="{FF2B5EF4-FFF2-40B4-BE49-F238E27FC236}">
                <a16:creationId xmlns:a16="http://schemas.microsoft.com/office/drawing/2014/main" id="{3358AC09-8DA3-48B7-A63E-CCFCC0F4B1BC}"/>
              </a:ext>
            </a:extLst>
          </p:cNvPr>
          <p:cNvSpPr>
            <a:spLocks noGrp="1"/>
          </p:cNvSpPr>
          <p:nvPr>
            <p:ph type="ctrTitle"/>
          </p:nvPr>
        </p:nvSpPr>
        <p:spPr/>
        <p:txBody>
          <a:bodyPr/>
          <a:lstStyle/>
          <a:p>
            <a:r>
              <a:rPr lang="fr-CA" dirty="0"/>
              <a:t>1 – Mise en place</a:t>
            </a:r>
          </a:p>
        </p:txBody>
      </p:sp>
    </p:spTree>
    <p:extLst>
      <p:ext uri="{BB962C8B-B14F-4D97-AF65-F5344CB8AC3E}">
        <p14:creationId xmlns:p14="http://schemas.microsoft.com/office/powerpoint/2010/main" val="1317597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065DB-3EA0-45E5-84CB-DAEBF4E48A5B}"/>
              </a:ext>
            </a:extLst>
          </p:cNvPr>
          <p:cNvSpPr>
            <a:spLocks noGrp="1"/>
          </p:cNvSpPr>
          <p:nvPr>
            <p:ph type="title"/>
          </p:nvPr>
        </p:nvSpPr>
        <p:spPr/>
        <p:txBody>
          <a:bodyPr/>
          <a:lstStyle/>
          <a:p>
            <a:r>
              <a:rPr lang="fr-CA" dirty="0"/>
              <a:t>Auto-évaluation et remise</a:t>
            </a:r>
          </a:p>
        </p:txBody>
      </p:sp>
      <p:sp>
        <p:nvSpPr>
          <p:cNvPr id="3" name="Espace réservé du numéro de diapositive 2">
            <a:extLst>
              <a:ext uri="{FF2B5EF4-FFF2-40B4-BE49-F238E27FC236}">
                <a16:creationId xmlns:a16="http://schemas.microsoft.com/office/drawing/2014/main" id="{C9DAE5B8-D0B4-4E76-A2A7-ED4AB912E551}"/>
              </a:ext>
            </a:extLst>
          </p:cNvPr>
          <p:cNvSpPr>
            <a:spLocks noGrp="1"/>
          </p:cNvSpPr>
          <p:nvPr>
            <p:ph type="sldNum" sz="quarter" idx="12"/>
          </p:nvPr>
        </p:nvSpPr>
        <p:spPr/>
        <p:txBody>
          <a:bodyPr/>
          <a:lstStyle/>
          <a:p>
            <a:fld id="{CF4668DC-857F-487D-BFFA-8C0CA5037977}" type="slidenum">
              <a:rPr lang="fr-BE" smtClean="0"/>
              <a:t>40</a:t>
            </a:fld>
            <a:endParaRPr lang="fr-BE"/>
          </a:p>
        </p:txBody>
      </p:sp>
      <p:sp>
        <p:nvSpPr>
          <p:cNvPr id="4" name="Espace réservé du contenu 3">
            <a:extLst>
              <a:ext uri="{FF2B5EF4-FFF2-40B4-BE49-F238E27FC236}">
                <a16:creationId xmlns:a16="http://schemas.microsoft.com/office/drawing/2014/main" id="{EAA43866-A551-433D-A262-80918FDBAC31}"/>
              </a:ext>
            </a:extLst>
          </p:cNvPr>
          <p:cNvSpPr>
            <a:spLocks noGrp="1"/>
          </p:cNvSpPr>
          <p:nvPr>
            <p:ph sz="quarter" idx="1"/>
          </p:nvPr>
        </p:nvSpPr>
        <p:spPr>
          <a:xfrm>
            <a:off x="1219200" y="1447800"/>
            <a:ext cx="3796680" cy="4717504"/>
          </a:xfrm>
        </p:spPr>
        <p:txBody>
          <a:bodyPr>
            <a:normAutofit/>
          </a:bodyPr>
          <a:lstStyle/>
          <a:p>
            <a:endParaRPr lang="fr-CA" dirty="0"/>
          </a:p>
          <a:p>
            <a:r>
              <a:rPr lang="fr-CA" dirty="0"/>
              <a:t>Procédez à votre auto-évaluation avec la grille </a:t>
            </a:r>
            <a:r>
              <a:rPr lang="fr-CA" dirty="0">
                <a:sym typeface="Wingdings" panose="05000000000000000000" pitchFamily="2" charset="2"/>
              </a:rPr>
              <a:t></a:t>
            </a:r>
            <a:endParaRPr lang="fr-CA" dirty="0"/>
          </a:p>
          <a:p>
            <a:endParaRPr lang="fr-CA" dirty="0"/>
          </a:p>
          <a:p>
            <a:r>
              <a:rPr lang="fr-CA" dirty="0"/>
              <a:t>Remettez cet exercice sur LEA (PPT + Code) avec en commentaire votre note sur 10 et le temps nécessaire pour réaliser l’exercice.</a:t>
            </a:r>
          </a:p>
          <a:p>
            <a:endParaRPr lang="fr-CA" dirty="0"/>
          </a:p>
        </p:txBody>
      </p:sp>
      <p:graphicFrame>
        <p:nvGraphicFramePr>
          <p:cNvPr id="5" name="Tableau 5">
            <a:extLst>
              <a:ext uri="{FF2B5EF4-FFF2-40B4-BE49-F238E27FC236}">
                <a16:creationId xmlns:a16="http://schemas.microsoft.com/office/drawing/2014/main" id="{1ADE9667-B69B-43F6-BC6C-AC785CB6A954}"/>
              </a:ext>
            </a:extLst>
          </p:cNvPr>
          <p:cNvGraphicFramePr>
            <a:graphicFrameLocks noGrp="1"/>
          </p:cNvGraphicFramePr>
          <p:nvPr>
            <p:extLst>
              <p:ext uri="{D42A27DB-BD31-4B8C-83A1-F6EECF244321}">
                <p14:modId xmlns:p14="http://schemas.microsoft.com/office/powerpoint/2010/main" val="3574817841"/>
              </p:ext>
            </p:extLst>
          </p:nvPr>
        </p:nvGraphicFramePr>
        <p:xfrm>
          <a:off x="5663952" y="2204864"/>
          <a:ext cx="5544616" cy="2682240"/>
        </p:xfrm>
        <a:graphic>
          <a:graphicData uri="http://schemas.openxmlformats.org/drawingml/2006/table">
            <a:tbl>
              <a:tblPr firstRow="1" lastRow="1" bandRow="1">
                <a:tableStyleId>{5C22544A-7EE6-4342-B048-85BDC9FD1C3A}</a:tableStyleId>
              </a:tblPr>
              <a:tblGrid>
                <a:gridCol w="2825248">
                  <a:extLst>
                    <a:ext uri="{9D8B030D-6E8A-4147-A177-3AD203B41FA5}">
                      <a16:colId xmlns:a16="http://schemas.microsoft.com/office/drawing/2014/main" val="1686930651"/>
                    </a:ext>
                  </a:extLst>
                </a:gridCol>
                <a:gridCol w="1281875">
                  <a:extLst>
                    <a:ext uri="{9D8B030D-6E8A-4147-A177-3AD203B41FA5}">
                      <a16:colId xmlns:a16="http://schemas.microsoft.com/office/drawing/2014/main" val="938557199"/>
                    </a:ext>
                  </a:extLst>
                </a:gridCol>
                <a:gridCol w="1437493">
                  <a:extLst>
                    <a:ext uri="{9D8B030D-6E8A-4147-A177-3AD203B41FA5}">
                      <a16:colId xmlns:a16="http://schemas.microsoft.com/office/drawing/2014/main" val="1465013674"/>
                    </a:ext>
                  </a:extLst>
                </a:gridCol>
              </a:tblGrid>
              <a:tr h="370840">
                <a:tc>
                  <a:txBody>
                    <a:bodyPr/>
                    <a:lstStyle/>
                    <a:p>
                      <a:r>
                        <a:rPr lang="fr-CA" dirty="0"/>
                        <a:t>Quoi</a:t>
                      </a:r>
                    </a:p>
                  </a:txBody>
                  <a:tcPr/>
                </a:tc>
                <a:tc>
                  <a:txBody>
                    <a:bodyPr/>
                    <a:lstStyle/>
                    <a:p>
                      <a:pPr algn="ctr"/>
                      <a:r>
                        <a:rPr lang="fr-CA" dirty="0"/>
                        <a:t>Pointage</a:t>
                      </a:r>
                    </a:p>
                  </a:txBody>
                  <a:tcPr/>
                </a:tc>
                <a:tc>
                  <a:txBody>
                    <a:bodyPr/>
                    <a:lstStyle/>
                    <a:p>
                      <a:pPr algn="ctr"/>
                      <a:r>
                        <a:rPr lang="fr-CA" dirty="0"/>
                        <a:t>Vos points</a:t>
                      </a:r>
                    </a:p>
                  </a:txBody>
                  <a:tcPr/>
                </a:tc>
                <a:extLst>
                  <a:ext uri="{0D108BD9-81ED-4DB2-BD59-A6C34878D82A}">
                    <a16:rowId xmlns:a16="http://schemas.microsoft.com/office/drawing/2014/main" val="2811364724"/>
                  </a:ext>
                </a:extLst>
              </a:tr>
              <a:tr h="370840">
                <a:tc>
                  <a:txBody>
                    <a:bodyPr/>
                    <a:lstStyle/>
                    <a:p>
                      <a:r>
                        <a:rPr lang="fr-CA" dirty="0"/>
                        <a:t>1 – Mise en place</a:t>
                      </a:r>
                    </a:p>
                  </a:txBody>
                  <a:tcPr/>
                </a:tc>
                <a:tc>
                  <a:txBody>
                    <a:bodyPr/>
                    <a:lstStyle/>
                    <a:p>
                      <a:pPr algn="ctr"/>
                      <a:r>
                        <a:rPr lang="fr-CA" dirty="0"/>
                        <a:t>1½</a:t>
                      </a:r>
                    </a:p>
                  </a:txBody>
                  <a:tcPr/>
                </a:tc>
                <a:tc>
                  <a:txBody>
                    <a:bodyPr/>
                    <a:lstStyle/>
                    <a:p>
                      <a:pPr algn="ctr"/>
                      <a:r>
                        <a:rPr lang="fr-CA" b="1" dirty="0">
                          <a:solidFill>
                            <a:srgbClr val="FF0000"/>
                          </a:solidFill>
                        </a:rPr>
                        <a:t>1,5</a:t>
                      </a:r>
                    </a:p>
                  </a:txBody>
                  <a:tcPr/>
                </a:tc>
                <a:extLst>
                  <a:ext uri="{0D108BD9-81ED-4DB2-BD59-A6C34878D82A}">
                    <a16:rowId xmlns:a16="http://schemas.microsoft.com/office/drawing/2014/main" val="104433217"/>
                  </a:ext>
                </a:extLst>
              </a:tr>
              <a:tr h="370840">
                <a:tc>
                  <a:txBody>
                    <a:bodyPr/>
                    <a:lstStyle/>
                    <a:p>
                      <a:r>
                        <a:rPr lang="fr-CA" dirty="0"/>
                        <a:t>2 – Base</a:t>
                      </a:r>
                    </a:p>
                  </a:txBody>
                  <a:tcPr/>
                </a:tc>
                <a:tc>
                  <a:txBody>
                    <a:bodyPr/>
                    <a:lstStyle/>
                    <a:p>
                      <a:pPr algn="ctr"/>
                      <a:r>
                        <a:rPr lang="fr-CA" dirty="0"/>
                        <a:t>5</a:t>
                      </a:r>
                    </a:p>
                  </a:txBody>
                  <a:tcPr/>
                </a:tc>
                <a:tc>
                  <a:txBody>
                    <a:bodyPr/>
                    <a:lstStyle/>
                    <a:p>
                      <a:pPr algn="ctr"/>
                      <a:r>
                        <a:rPr lang="fr-CA" b="1" dirty="0">
                          <a:solidFill>
                            <a:srgbClr val="FF0000"/>
                          </a:solidFill>
                        </a:rPr>
                        <a:t>5</a:t>
                      </a:r>
                    </a:p>
                  </a:txBody>
                  <a:tcPr/>
                </a:tc>
                <a:extLst>
                  <a:ext uri="{0D108BD9-81ED-4DB2-BD59-A6C34878D82A}">
                    <a16:rowId xmlns:a16="http://schemas.microsoft.com/office/drawing/2014/main" val="2210750658"/>
                  </a:ext>
                </a:extLst>
              </a:tr>
              <a:tr h="370840">
                <a:tc>
                  <a:txBody>
                    <a:bodyPr/>
                    <a:lstStyle/>
                    <a:p>
                      <a:r>
                        <a:rPr lang="fr-CA" dirty="0"/>
                        <a:t>3 – Avancé</a:t>
                      </a:r>
                    </a:p>
                  </a:txBody>
                  <a:tcPr/>
                </a:tc>
                <a:tc>
                  <a:txBody>
                    <a:bodyPr/>
                    <a:lstStyle/>
                    <a:p>
                      <a:pPr algn="ctr"/>
                      <a:r>
                        <a:rPr lang="fr-CA" dirty="0"/>
                        <a:t>3½</a:t>
                      </a:r>
                    </a:p>
                  </a:txBody>
                  <a:tcPr/>
                </a:tc>
                <a:tc>
                  <a:txBody>
                    <a:bodyPr/>
                    <a:lstStyle/>
                    <a:p>
                      <a:pPr algn="ctr"/>
                      <a:r>
                        <a:rPr lang="fr-CA" b="1" dirty="0">
                          <a:solidFill>
                            <a:srgbClr val="FF0000"/>
                          </a:solidFill>
                        </a:rPr>
                        <a:t>0</a:t>
                      </a:r>
                    </a:p>
                  </a:txBody>
                  <a:tcPr/>
                </a:tc>
                <a:extLst>
                  <a:ext uri="{0D108BD9-81ED-4DB2-BD59-A6C34878D82A}">
                    <a16:rowId xmlns:a16="http://schemas.microsoft.com/office/drawing/2014/main" val="2992524239"/>
                  </a:ext>
                </a:extLst>
              </a:tr>
              <a:tr h="370840">
                <a:tc>
                  <a:txBody>
                    <a:bodyPr/>
                    <a:lstStyle/>
                    <a:p>
                      <a:endParaRPr lang="fr-CA" dirty="0"/>
                    </a:p>
                  </a:txBody>
                  <a:tcPr/>
                </a:tc>
                <a:tc>
                  <a:txBody>
                    <a:bodyPr/>
                    <a:lstStyle/>
                    <a:p>
                      <a:pPr algn="ctr"/>
                      <a:endParaRPr lang="fr-CA" dirty="0"/>
                    </a:p>
                  </a:txBody>
                  <a:tcPr/>
                </a:tc>
                <a:tc>
                  <a:txBody>
                    <a:bodyPr/>
                    <a:lstStyle/>
                    <a:p>
                      <a:pPr algn="ctr"/>
                      <a:endParaRPr lang="fr-CA" b="1" dirty="0">
                        <a:solidFill>
                          <a:srgbClr val="FF0000"/>
                        </a:solidFill>
                      </a:endParaRPr>
                    </a:p>
                  </a:txBody>
                  <a:tcPr/>
                </a:tc>
                <a:extLst>
                  <a:ext uri="{0D108BD9-81ED-4DB2-BD59-A6C34878D82A}">
                    <a16:rowId xmlns:a16="http://schemas.microsoft.com/office/drawing/2014/main" val="1720911510"/>
                  </a:ext>
                </a:extLst>
              </a:tr>
              <a:tr h="370840">
                <a:tc>
                  <a:txBody>
                    <a:bodyPr/>
                    <a:lstStyle/>
                    <a:p>
                      <a:endParaRPr lang="fr-CA" dirty="0"/>
                    </a:p>
                  </a:txBody>
                  <a:tcPr/>
                </a:tc>
                <a:tc>
                  <a:txBody>
                    <a:bodyPr/>
                    <a:lstStyle/>
                    <a:p>
                      <a:pPr algn="ctr"/>
                      <a:endParaRPr lang="fr-CA" dirty="0"/>
                    </a:p>
                  </a:txBody>
                  <a:tcPr/>
                </a:tc>
                <a:tc>
                  <a:txBody>
                    <a:bodyPr/>
                    <a:lstStyle/>
                    <a:p>
                      <a:pPr algn="ctr"/>
                      <a:endParaRPr lang="fr-CA" b="1" dirty="0">
                        <a:solidFill>
                          <a:srgbClr val="FF0000"/>
                        </a:solidFill>
                      </a:endParaRPr>
                    </a:p>
                  </a:txBody>
                  <a:tcPr/>
                </a:tc>
                <a:extLst>
                  <a:ext uri="{0D108BD9-81ED-4DB2-BD59-A6C34878D82A}">
                    <a16:rowId xmlns:a16="http://schemas.microsoft.com/office/drawing/2014/main" val="207272053"/>
                  </a:ext>
                </a:extLst>
              </a:tr>
              <a:tr h="370840">
                <a:tc>
                  <a:txBody>
                    <a:bodyPr/>
                    <a:lstStyle/>
                    <a:p>
                      <a:r>
                        <a:rPr lang="fr-CA" sz="2400" dirty="0"/>
                        <a:t>TOTAL</a:t>
                      </a:r>
                    </a:p>
                  </a:txBody>
                  <a:tcPr anchor="ctr"/>
                </a:tc>
                <a:tc>
                  <a:txBody>
                    <a:bodyPr/>
                    <a:lstStyle/>
                    <a:p>
                      <a:pPr algn="ctr"/>
                      <a:r>
                        <a:rPr lang="fr-CA" sz="2400" dirty="0"/>
                        <a:t>10</a:t>
                      </a:r>
                    </a:p>
                  </a:txBody>
                  <a:tcPr anchor="ctr"/>
                </a:tc>
                <a:tc>
                  <a:txBody>
                    <a:bodyPr/>
                    <a:lstStyle/>
                    <a:p>
                      <a:pPr algn="ctr"/>
                      <a:r>
                        <a:rPr lang="fr-CA" sz="2400" b="1" dirty="0">
                          <a:solidFill>
                            <a:srgbClr val="FFFF00"/>
                          </a:solidFill>
                        </a:rPr>
                        <a:t>6,5</a:t>
                      </a:r>
                    </a:p>
                  </a:txBody>
                  <a:tcPr anchor="ctr"/>
                </a:tc>
                <a:extLst>
                  <a:ext uri="{0D108BD9-81ED-4DB2-BD59-A6C34878D82A}">
                    <a16:rowId xmlns:a16="http://schemas.microsoft.com/office/drawing/2014/main" val="300041013"/>
                  </a:ext>
                </a:extLst>
              </a:tr>
            </a:tbl>
          </a:graphicData>
        </a:graphic>
      </p:graphicFrame>
    </p:spTree>
    <p:extLst>
      <p:ext uri="{BB962C8B-B14F-4D97-AF65-F5344CB8AC3E}">
        <p14:creationId xmlns:p14="http://schemas.microsoft.com/office/powerpoint/2010/main" val="726446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1">
            <a:extLst>
              <a:ext uri="{FF2B5EF4-FFF2-40B4-BE49-F238E27FC236}">
                <a16:creationId xmlns:a16="http://schemas.microsoft.com/office/drawing/2014/main" id="{A2280422-E427-4D5C-8062-DB85EEEEC1BB}"/>
              </a:ext>
            </a:extLst>
          </p:cNvPr>
          <p:cNvSpPr>
            <a:spLocks noGrp="1"/>
          </p:cNvSpPr>
          <p:nvPr>
            <p:ph type="subTitle" idx="1"/>
          </p:nvPr>
        </p:nvSpPr>
        <p:spPr/>
        <p:txBody>
          <a:bodyPr/>
          <a:lstStyle/>
          <a:p>
            <a:r>
              <a:rPr lang="en-US" dirty="0"/>
              <a:t>-</a:t>
            </a:r>
          </a:p>
        </p:txBody>
      </p:sp>
      <p:sp>
        <p:nvSpPr>
          <p:cNvPr id="4" name="Espace réservé du numéro de diapositive 3"/>
          <p:cNvSpPr>
            <a:spLocks noGrp="1"/>
          </p:cNvSpPr>
          <p:nvPr>
            <p:ph type="sldNum" sz="quarter" idx="12"/>
          </p:nvPr>
        </p:nvSpPr>
        <p:spPr/>
        <p:txBody>
          <a:bodyPr wrap="none" anchor="ctr">
            <a:normAutofit/>
          </a:bodyPr>
          <a:lstStyle/>
          <a:p>
            <a:pPr>
              <a:spcAft>
                <a:spcPts val="600"/>
              </a:spcAft>
            </a:pPr>
            <a:fld id="{CF4668DC-857F-487D-BFFA-8C0CA5037977}" type="slidenum">
              <a:rPr lang="fr-BE" smtClean="0"/>
              <a:pPr>
                <a:spcAft>
                  <a:spcPts val="600"/>
                </a:spcAft>
              </a:pPr>
              <a:t>41</a:t>
            </a:fld>
            <a:endParaRPr lang="fr-BE"/>
          </a:p>
        </p:txBody>
      </p:sp>
      <p:sp>
        <p:nvSpPr>
          <p:cNvPr id="2" name="Titre 1"/>
          <p:cNvSpPr>
            <a:spLocks noGrp="1"/>
          </p:cNvSpPr>
          <p:nvPr>
            <p:ph type="ctrTitle"/>
          </p:nvPr>
        </p:nvSpPr>
        <p:spPr/>
        <p:txBody>
          <a:bodyPr anchor="ctr">
            <a:normAutofit/>
          </a:bodyPr>
          <a:lstStyle/>
          <a:p>
            <a:r>
              <a:rPr lang="fr-CA" sz="6600" dirty="0">
                <a:latin typeface="Forte" panose="03060902040502070203" pitchFamily="66" charset="0"/>
              </a:rPr>
              <a:t>Fin</a:t>
            </a:r>
          </a:p>
        </p:txBody>
      </p:sp>
    </p:spTree>
    <p:extLst>
      <p:ext uri="{BB962C8B-B14F-4D97-AF65-F5344CB8AC3E}">
        <p14:creationId xmlns:p14="http://schemas.microsoft.com/office/powerpoint/2010/main" val="299085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DE36D-34DC-4088-A615-6E4627F3EB3C}"/>
              </a:ext>
            </a:extLst>
          </p:cNvPr>
          <p:cNvSpPr>
            <a:spLocks noGrp="1"/>
          </p:cNvSpPr>
          <p:nvPr>
            <p:ph type="title"/>
          </p:nvPr>
        </p:nvSpPr>
        <p:spPr/>
        <p:txBody>
          <a:bodyPr/>
          <a:lstStyle/>
          <a:p>
            <a:r>
              <a:rPr lang="fr-CA" dirty="0"/>
              <a:t>Rappel: help</a:t>
            </a:r>
          </a:p>
        </p:txBody>
      </p:sp>
      <p:sp>
        <p:nvSpPr>
          <p:cNvPr id="3" name="Espace réservé du numéro de diapositive 2">
            <a:extLst>
              <a:ext uri="{FF2B5EF4-FFF2-40B4-BE49-F238E27FC236}">
                <a16:creationId xmlns:a16="http://schemas.microsoft.com/office/drawing/2014/main" id="{03AC6B0A-9E5E-41B5-B384-554E8037765B}"/>
              </a:ext>
            </a:extLst>
          </p:cNvPr>
          <p:cNvSpPr>
            <a:spLocks noGrp="1"/>
          </p:cNvSpPr>
          <p:nvPr>
            <p:ph type="sldNum" sz="quarter" idx="12"/>
          </p:nvPr>
        </p:nvSpPr>
        <p:spPr/>
        <p:txBody>
          <a:bodyPr/>
          <a:lstStyle/>
          <a:p>
            <a:fld id="{CF4668DC-857F-487D-BFFA-8C0CA5037977}" type="slidenum">
              <a:rPr lang="fr-BE" smtClean="0"/>
              <a:t>5</a:t>
            </a:fld>
            <a:endParaRPr lang="fr-BE"/>
          </a:p>
        </p:txBody>
      </p:sp>
      <p:sp>
        <p:nvSpPr>
          <p:cNvPr id="4" name="Espace réservé du contenu 3">
            <a:extLst>
              <a:ext uri="{FF2B5EF4-FFF2-40B4-BE49-F238E27FC236}">
                <a16:creationId xmlns:a16="http://schemas.microsoft.com/office/drawing/2014/main" id="{59C72A94-C12F-4511-BA19-FEAF16504DA9}"/>
              </a:ext>
            </a:extLst>
          </p:cNvPr>
          <p:cNvSpPr>
            <a:spLocks noGrp="1"/>
          </p:cNvSpPr>
          <p:nvPr>
            <p:ph sz="quarter" idx="1"/>
          </p:nvPr>
        </p:nvSpPr>
        <p:spPr>
          <a:xfrm>
            <a:off x="1219200" y="1447800"/>
            <a:ext cx="10061376" cy="2200275"/>
          </a:xfrm>
        </p:spPr>
        <p:txBody>
          <a:bodyPr>
            <a:normAutofit/>
          </a:bodyPr>
          <a:lstStyle/>
          <a:p>
            <a:endParaRPr lang="fr-CA" dirty="0"/>
          </a:p>
          <a:p>
            <a:r>
              <a:rPr lang="fr-CA" dirty="0"/>
              <a:t>Dans l’invite Python, la fonction builtin </a:t>
            </a:r>
            <a:r>
              <a:rPr lang="fr-CA" dirty="0">
                <a:solidFill>
                  <a:srgbClr val="00B050"/>
                </a:solidFill>
              </a:rPr>
              <a:t>help</a:t>
            </a:r>
            <a:r>
              <a:rPr lang="fr-CA" dirty="0"/>
              <a:t> permet d’obtenir de l’aide sur à peu près n’importe quel objet.</a:t>
            </a:r>
          </a:p>
          <a:p>
            <a:pPr lvl="1"/>
            <a:r>
              <a:rPr lang="fr-CA" dirty="0"/>
              <a:t>NB Il faut appuyer sur Q pour quitter l’aide.</a:t>
            </a:r>
          </a:p>
        </p:txBody>
      </p:sp>
      <p:pic>
        <p:nvPicPr>
          <p:cNvPr id="7" name="Image 6">
            <a:extLst>
              <a:ext uri="{FF2B5EF4-FFF2-40B4-BE49-F238E27FC236}">
                <a16:creationId xmlns:a16="http://schemas.microsoft.com/office/drawing/2014/main" id="{C14FDCDC-8B7E-4927-B432-D654522E6E7C}"/>
              </a:ext>
            </a:extLst>
          </p:cNvPr>
          <p:cNvPicPr>
            <a:picLocks noChangeAspect="1"/>
          </p:cNvPicPr>
          <p:nvPr/>
        </p:nvPicPr>
        <p:blipFill>
          <a:blip r:embed="rId2"/>
          <a:stretch>
            <a:fillRect/>
          </a:stretch>
        </p:blipFill>
        <p:spPr>
          <a:xfrm>
            <a:off x="839416" y="4431136"/>
            <a:ext cx="2458852" cy="581664"/>
          </a:xfrm>
          <a:prstGeom prst="rect">
            <a:avLst/>
          </a:prstGeom>
        </p:spPr>
      </p:pic>
      <p:pic>
        <p:nvPicPr>
          <p:cNvPr id="9" name="Image 8">
            <a:extLst>
              <a:ext uri="{FF2B5EF4-FFF2-40B4-BE49-F238E27FC236}">
                <a16:creationId xmlns:a16="http://schemas.microsoft.com/office/drawing/2014/main" id="{3063D822-0BF0-4437-A5E8-8202924CBA11}"/>
              </a:ext>
            </a:extLst>
          </p:cNvPr>
          <p:cNvPicPr>
            <a:picLocks noChangeAspect="1"/>
          </p:cNvPicPr>
          <p:nvPr/>
        </p:nvPicPr>
        <p:blipFill>
          <a:blip r:embed="rId3"/>
          <a:stretch>
            <a:fillRect/>
          </a:stretch>
        </p:blipFill>
        <p:spPr>
          <a:xfrm>
            <a:off x="3863134" y="3755897"/>
            <a:ext cx="7616055" cy="2553423"/>
          </a:xfrm>
          <a:prstGeom prst="rect">
            <a:avLst/>
          </a:prstGeom>
        </p:spPr>
      </p:pic>
      <p:sp>
        <p:nvSpPr>
          <p:cNvPr id="10" name="Flèche : angle droit 9">
            <a:extLst>
              <a:ext uri="{FF2B5EF4-FFF2-40B4-BE49-F238E27FC236}">
                <a16:creationId xmlns:a16="http://schemas.microsoft.com/office/drawing/2014/main" id="{876140EE-0581-4DF0-82D5-E5545A224CDA}"/>
              </a:ext>
            </a:extLst>
          </p:cNvPr>
          <p:cNvSpPr/>
          <p:nvPr/>
        </p:nvSpPr>
        <p:spPr>
          <a:xfrm rot="5400000">
            <a:off x="2334047" y="4563591"/>
            <a:ext cx="792088" cy="15472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117657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E039C-0528-40D2-8147-779432B6C16A}"/>
              </a:ext>
            </a:extLst>
          </p:cNvPr>
          <p:cNvSpPr>
            <a:spLocks noGrp="1"/>
          </p:cNvSpPr>
          <p:nvPr>
            <p:ph type="title"/>
          </p:nvPr>
        </p:nvSpPr>
        <p:spPr/>
        <p:txBody>
          <a:bodyPr>
            <a:normAutofit fontScale="90000"/>
          </a:bodyPr>
          <a:lstStyle/>
          <a:p>
            <a:r>
              <a:rPr lang="fr-CA" dirty="0"/>
              <a:t>1.1 – Obtenir de l’aide sur la ligne de commande</a:t>
            </a:r>
          </a:p>
        </p:txBody>
      </p:sp>
      <p:sp>
        <p:nvSpPr>
          <p:cNvPr id="3" name="Espace réservé du numéro de diapositive 2">
            <a:extLst>
              <a:ext uri="{FF2B5EF4-FFF2-40B4-BE49-F238E27FC236}">
                <a16:creationId xmlns:a16="http://schemas.microsoft.com/office/drawing/2014/main" id="{E11B3879-DFEC-4385-92A8-559505517131}"/>
              </a:ext>
            </a:extLst>
          </p:cNvPr>
          <p:cNvSpPr>
            <a:spLocks noGrp="1"/>
          </p:cNvSpPr>
          <p:nvPr>
            <p:ph type="sldNum" sz="quarter" idx="12"/>
          </p:nvPr>
        </p:nvSpPr>
        <p:spPr/>
        <p:txBody>
          <a:bodyPr/>
          <a:lstStyle/>
          <a:p>
            <a:fld id="{CF4668DC-857F-487D-BFFA-8C0CA5037977}" type="slidenum">
              <a:rPr lang="fr-BE" smtClean="0"/>
              <a:t>6</a:t>
            </a:fld>
            <a:endParaRPr lang="fr-BE"/>
          </a:p>
        </p:txBody>
      </p:sp>
      <p:sp>
        <p:nvSpPr>
          <p:cNvPr id="4" name="Espace réservé du contenu 3">
            <a:extLst>
              <a:ext uri="{FF2B5EF4-FFF2-40B4-BE49-F238E27FC236}">
                <a16:creationId xmlns:a16="http://schemas.microsoft.com/office/drawing/2014/main" id="{157D0BFF-33E6-4466-950F-B14ADF9091D2}"/>
              </a:ext>
            </a:extLst>
          </p:cNvPr>
          <p:cNvSpPr>
            <a:spLocks noGrp="1"/>
          </p:cNvSpPr>
          <p:nvPr>
            <p:ph sz="quarter" idx="1"/>
          </p:nvPr>
        </p:nvSpPr>
        <p:spPr>
          <a:xfrm>
            <a:off x="1219200" y="1447800"/>
            <a:ext cx="2716560" cy="4573488"/>
          </a:xfrm>
        </p:spPr>
        <p:txBody>
          <a:bodyPr>
            <a:normAutofit lnSpcReduction="10000"/>
          </a:bodyPr>
          <a:lstStyle/>
          <a:p>
            <a:endParaRPr lang="fr-CA" dirty="0"/>
          </a:p>
          <a:p>
            <a:r>
              <a:rPr lang="fr-CA" dirty="0"/>
              <a:t>Il est cependant un peu embêtant de devoir ouvrir une invite python simplement pour obtenir de l’aide sur un truc. Est-ce qu’on ne pourrait pas le faire à partir de la ligne de commande ?</a:t>
            </a:r>
          </a:p>
        </p:txBody>
      </p:sp>
      <p:pic>
        <p:nvPicPr>
          <p:cNvPr id="8" name="Image 7">
            <a:extLst>
              <a:ext uri="{FF2B5EF4-FFF2-40B4-BE49-F238E27FC236}">
                <a16:creationId xmlns:a16="http://schemas.microsoft.com/office/drawing/2014/main" id="{0DC7C9DD-ECB5-4FC6-8F4D-E5E8826A55DE}"/>
              </a:ext>
            </a:extLst>
          </p:cNvPr>
          <p:cNvPicPr>
            <a:picLocks noChangeAspect="1"/>
          </p:cNvPicPr>
          <p:nvPr/>
        </p:nvPicPr>
        <p:blipFill>
          <a:blip r:embed="rId2"/>
          <a:stretch>
            <a:fillRect/>
          </a:stretch>
        </p:blipFill>
        <p:spPr>
          <a:xfrm>
            <a:off x="4309592" y="1779232"/>
            <a:ext cx="7272808" cy="1955312"/>
          </a:xfrm>
          <a:prstGeom prst="rect">
            <a:avLst/>
          </a:prstGeom>
        </p:spPr>
      </p:pic>
      <p:sp>
        <p:nvSpPr>
          <p:cNvPr id="9" name="Rectangle 8">
            <a:extLst>
              <a:ext uri="{FF2B5EF4-FFF2-40B4-BE49-F238E27FC236}">
                <a16:creationId xmlns:a16="http://schemas.microsoft.com/office/drawing/2014/main" id="{BFA782E2-79A3-4927-8D42-5C3064BA1700}"/>
              </a:ext>
            </a:extLst>
          </p:cNvPr>
          <p:cNvSpPr/>
          <p:nvPr/>
        </p:nvSpPr>
        <p:spPr>
          <a:xfrm>
            <a:off x="4367808" y="3933056"/>
            <a:ext cx="7214592" cy="244827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grpSp>
        <p:nvGrpSpPr>
          <p:cNvPr id="12" name="Groupe 11">
            <a:extLst>
              <a:ext uri="{FF2B5EF4-FFF2-40B4-BE49-F238E27FC236}">
                <a16:creationId xmlns:a16="http://schemas.microsoft.com/office/drawing/2014/main" id="{0406D336-3B72-46EE-BAF0-682D7F2A3E39}"/>
              </a:ext>
            </a:extLst>
          </p:cNvPr>
          <p:cNvGrpSpPr/>
          <p:nvPr/>
        </p:nvGrpSpPr>
        <p:grpSpPr>
          <a:xfrm>
            <a:off x="9192344" y="1556792"/>
            <a:ext cx="1872208" cy="874758"/>
            <a:chOff x="9192344" y="1556792"/>
            <a:chExt cx="1872208" cy="874758"/>
          </a:xfrm>
        </p:grpSpPr>
        <p:sp>
          <p:nvSpPr>
            <p:cNvPr id="10" name="Bulle narrative : ronde 9">
              <a:extLst>
                <a:ext uri="{FF2B5EF4-FFF2-40B4-BE49-F238E27FC236}">
                  <a16:creationId xmlns:a16="http://schemas.microsoft.com/office/drawing/2014/main" id="{C9227277-0AA5-4DD8-A71C-D1E1D89AD21B}"/>
                </a:ext>
              </a:extLst>
            </p:cNvPr>
            <p:cNvSpPr/>
            <p:nvPr/>
          </p:nvSpPr>
          <p:spPr>
            <a:xfrm>
              <a:off x="9192344" y="1556792"/>
              <a:ext cx="1872208" cy="864096"/>
            </a:xfrm>
            <a:prstGeom prst="wedgeEllipseCallout">
              <a:avLst>
                <a:gd name="adj1" fmla="val -110531"/>
                <a:gd name="adj2" fmla="val -770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Avec et sans redirection</a:t>
              </a:r>
            </a:p>
          </p:txBody>
        </p:sp>
        <p:sp>
          <p:nvSpPr>
            <p:cNvPr id="11" name="Bulle narrative : ronde 10">
              <a:extLst>
                <a:ext uri="{FF2B5EF4-FFF2-40B4-BE49-F238E27FC236}">
                  <a16:creationId xmlns:a16="http://schemas.microsoft.com/office/drawing/2014/main" id="{35AA5F48-4C09-4A0B-9EEF-D927C7323033}"/>
                </a:ext>
              </a:extLst>
            </p:cNvPr>
            <p:cNvSpPr/>
            <p:nvPr/>
          </p:nvSpPr>
          <p:spPr>
            <a:xfrm>
              <a:off x="9192344" y="1567454"/>
              <a:ext cx="1872208" cy="864096"/>
            </a:xfrm>
            <a:prstGeom prst="wedgeEllipseCallout">
              <a:avLst>
                <a:gd name="adj1" fmla="val -78597"/>
                <a:gd name="adj2" fmla="val 6249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CA" dirty="0"/>
                <a:t>Avec et sans redirection</a:t>
              </a:r>
            </a:p>
          </p:txBody>
        </p:sp>
      </p:grpSp>
      <p:pic>
        <p:nvPicPr>
          <p:cNvPr id="5" name="Picture 4">
            <a:extLst>
              <a:ext uri="{FF2B5EF4-FFF2-40B4-BE49-F238E27FC236}">
                <a16:creationId xmlns:a16="http://schemas.microsoft.com/office/drawing/2014/main" id="{CF803374-7345-46EA-85F8-D25A9C668F4D}"/>
              </a:ext>
            </a:extLst>
          </p:cNvPr>
          <p:cNvPicPr>
            <a:picLocks noChangeAspect="1"/>
          </p:cNvPicPr>
          <p:nvPr/>
        </p:nvPicPr>
        <p:blipFill>
          <a:blip r:embed="rId3"/>
          <a:stretch>
            <a:fillRect/>
          </a:stretch>
        </p:blipFill>
        <p:spPr>
          <a:xfrm>
            <a:off x="4367808" y="3956984"/>
            <a:ext cx="6870251" cy="1848280"/>
          </a:xfrm>
          <a:prstGeom prst="rect">
            <a:avLst/>
          </a:prstGeom>
        </p:spPr>
      </p:pic>
    </p:spTree>
    <p:extLst>
      <p:ext uri="{BB962C8B-B14F-4D97-AF65-F5344CB8AC3E}">
        <p14:creationId xmlns:p14="http://schemas.microsoft.com/office/powerpoint/2010/main" val="238335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FEF3AD-98ED-4220-8080-90047A2B9320}"/>
              </a:ext>
            </a:extLst>
          </p:cNvPr>
          <p:cNvSpPr>
            <a:spLocks noGrp="1"/>
          </p:cNvSpPr>
          <p:nvPr>
            <p:ph type="title"/>
          </p:nvPr>
        </p:nvSpPr>
        <p:spPr/>
        <p:txBody>
          <a:bodyPr/>
          <a:lstStyle/>
          <a:p>
            <a:r>
              <a:rPr lang="fr-CA" dirty="0"/>
              <a:t>1.2 – Et </a:t>
            </a:r>
            <a:r>
              <a:rPr lang="fr-CA" dirty="0" err="1"/>
              <a:t>os.system</a:t>
            </a:r>
            <a:r>
              <a:rPr lang="fr-CA" dirty="0"/>
              <a:t> ?</a:t>
            </a:r>
          </a:p>
        </p:txBody>
      </p:sp>
      <p:sp>
        <p:nvSpPr>
          <p:cNvPr id="3" name="Espace réservé du numéro de diapositive 2">
            <a:extLst>
              <a:ext uri="{FF2B5EF4-FFF2-40B4-BE49-F238E27FC236}">
                <a16:creationId xmlns:a16="http://schemas.microsoft.com/office/drawing/2014/main" id="{D561A0E4-B302-4CA4-BF3A-F6B29C451BE5}"/>
              </a:ext>
            </a:extLst>
          </p:cNvPr>
          <p:cNvSpPr>
            <a:spLocks noGrp="1"/>
          </p:cNvSpPr>
          <p:nvPr>
            <p:ph type="sldNum" sz="quarter" idx="12"/>
          </p:nvPr>
        </p:nvSpPr>
        <p:spPr/>
        <p:txBody>
          <a:bodyPr/>
          <a:lstStyle/>
          <a:p>
            <a:fld id="{CF4668DC-857F-487D-BFFA-8C0CA5037977}" type="slidenum">
              <a:rPr lang="fr-BE" smtClean="0"/>
              <a:t>7</a:t>
            </a:fld>
            <a:endParaRPr lang="fr-BE"/>
          </a:p>
        </p:txBody>
      </p:sp>
      <p:sp>
        <p:nvSpPr>
          <p:cNvPr id="4" name="Espace réservé du contenu 3">
            <a:extLst>
              <a:ext uri="{FF2B5EF4-FFF2-40B4-BE49-F238E27FC236}">
                <a16:creationId xmlns:a16="http://schemas.microsoft.com/office/drawing/2014/main" id="{24B4A214-B103-4C02-B843-46D31A00AA7F}"/>
              </a:ext>
            </a:extLst>
          </p:cNvPr>
          <p:cNvSpPr>
            <a:spLocks noGrp="1"/>
          </p:cNvSpPr>
          <p:nvPr>
            <p:ph sz="quarter" idx="1"/>
          </p:nvPr>
        </p:nvSpPr>
        <p:spPr>
          <a:xfrm>
            <a:off x="1219200" y="1447800"/>
            <a:ext cx="3724672" cy="4572000"/>
          </a:xfrm>
        </p:spPr>
        <p:txBody>
          <a:bodyPr/>
          <a:lstStyle/>
          <a:p>
            <a:endParaRPr lang="fr-CA" dirty="0"/>
          </a:p>
          <a:p>
            <a:r>
              <a:rPr lang="fr-CA" dirty="0"/>
              <a:t>Pour obtenir de l’aide sur les fonctions builtins, la technique précédente va assez bien, mais qu’en est-il pour une fonction appartenant à un module en particulier? Il faut d’abord importer le module…</a:t>
            </a:r>
          </a:p>
        </p:txBody>
      </p:sp>
      <p:pic>
        <p:nvPicPr>
          <p:cNvPr id="6" name="Image 5">
            <a:extLst>
              <a:ext uri="{FF2B5EF4-FFF2-40B4-BE49-F238E27FC236}">
                <a16:creationId xmlns:a16="http://schemas.microsoft.com/office/drawing/2014/main" id="{A5AD3EA7-B6B1-4000-8B61-AF7A4C9DF514}"/>
              </a:ext>
            </a:extLst>
          </p:cNvPr>
          <p:cNvPicPr>
            <a:picLocks noChangeAspect="1"/>
          </p:cNvPicPr>
          <p:nvPr/>
        </p:nvPicPr>
        <p:blipFill>
          <a:blip r:embed="rId2"/>
          <a:stretch>
            <a:fillRect/>
          </a:stretch>
        </p:blipFill>
        <p:spPr>
          <a:xfrm>
            <a:off x="5447928" y="1628800"/>
            <a:ext cx="6140842" cy="1440160"/>
          </a:xfrm>
          <a:prstGeom prst="rect">
            <a:avLst/>
          </a:prstGeom>
        </p:spPr>
      </p:pic>
      <p:sp>
        <p:nvSpPr>
          <p:cNvPr id="7" name="Rectangle 6">
            <a:extLst>
              <a:ext uri="{FF2B5EF4-FFF2-40B4-BE49-F238E27FC236}">
                <a16:creationId xmlns:a16="http://schemas.microsoft.com/office/drawing/2014/main" id="{2C3673DB-5123-4AB2-A41D-465A68077652}"/>
              </a:ext>
            </a:extLst>
          </p:cNvPr>
          <p:cNvSpPr/>
          <p:nvPr/>
        </p:nvSpPr>
        <p:spPr>
          <a:xfrm>
            <a:off x="5519936" y="3429000"/>
            <a:ext cx="6062464" cy="25202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fr-CA" dirty="0"/>
              <a:t>Votre saisie</a:t>
            </a:r>
          </a:p>
        </p:txBody>
      </p:sp>
      <p:pic>
        <p:nvPicPr>
          <p:cNvPr id="5" name="Picture 4">
            <a:extLst>
              <a:ext uri="{FF2B5EF4-FFF2-40B4-BE49-F238E27FC236}">
                <a16:creationId xmlns:a16="http://schemas.microsoft.com/office/drawing/2014/main" id="{B19504B6-E6B3-4E30-A24C-42B674DDCDCF}"/>
              </a:ext>
            </a:extLst>
          </p:cNvPr>
          <p:cNvPicPr>
            <a:picLocks noChangeAspect="1"/>
          </p:cNvPicPr>
          <p:nvPr/>
        </p:nvPicPr>
        <p:blipFill>
          <a:blip r:embed="rId3"/>
          <a:stretch>
            <a:fillRect/>
          </a:stretch>
        </p:blipFill>
        <p:spPr>
          <a:xfrm>
            <a:off x="4881510" y="3861048"/>
            <a:ext cx="7316083" cy="1448584"/>
          </a:xfrm>
          <a:prstGeom prst="rect">
            <a:avLst/>
          </a:prstGeom>
        </p:spPr>
      </p:pic>
    </p:spTree>
    <p:extLst>
      <p:ext uri="{BB962C8B-B14F-4D97-AF65-F5344CB8AC3E}">
        <p14:creationId xmlns:p14="http://schemas.microsoft.com/office/powerpoint/2010/main" val="314555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DE36D-34DC-4088-A615-6E4627F3EB3C}"/>
              </a:ext>
            </a:extLst>
          </p:cNvPr>
          <p:cNvSpPr>
            <a:spLocks noGrp="1"/>
          </p:cNvSpPr>
          <p:nvPr>
            <p:ph type="title"/>
          </p:nvPr>
        </p:nvSpPr>
        <p:spPr/>
        <p:txBody>
          <a:bodyPr/>
          <a:lstStyle/>
          <a:p>
            <a:r>
              <a:rPr lang="fr-CA" dirty="0" err="1"/>
              <a:t>Pyhelp</a:t>
            </a:r>
            <a:endParaRPr lang="fr-CA" dirty="0"/>
          </a:p>
        </p:txBody>
      </p:sp>
      <p:sp>
        <p:nvSpPr>
          <p:cNvPr id="3" name="Espace réservé du numéro de diapositive 2">
            <a:extLst>
              <a:ext uri="{FF2B5EF4-FFF2-40B4-BE49-F238E27FC236}">
                <a16:creationId xmlns:a16="http://schemas.microsoft.com/office/drawing/2014/main" id="{03AC6B0A-9E5E-41B5-B384-554E8037765B}"/>
              </a:ext>
            </a:extLst>
          </p:cNvPr>
          <p:cNvSpPr>
            <a:spLocks noGrp="1"/>
          </p:cNvSpPr>
          <p:nvPr>
            <p:ph type="sldNum" sz="quarter" idx="12"/>
          </p:nvPr>
        </p:nvSpPr>
        <p:spPr/>
        <p:txBody>
          <a:bodyPr/>
          <a:lstStyle/>
          <a:p>
            <a:fld id="{CF4668DC-857F-487D-BFFA-8C0CA5037977}" type="slidenum">
              <a:rPr lang="fr-BE" smtClean="0"/>
              <a:t>8</a:t>
            </a:fld>
            <a:endParaRPr lang="fr-BE"/>
          </a:p>
        </p:txBody>
      </p:sp>
      <p:sp>
        <p:nvSpPr>
          <p:cNvPr id="4" name="Espace réservé du contenu 3">
            <a:extLst>
              <a:ext uri="{FF2B5EF4-FFF2-40B4-BE49-F238E27FC236}">
                <a16:creationId xmlns:a16="http://schemas.microsoft.com/office/drawing/2014/main" id="{59C72A94-C12F-4511-BA19-FEAF16504DA9}"/>
              </a:ext>
            </a:extLst>
          </p:cNvPr>
          <p:cNvSpPr>
            <a:spLocks noGrp="1"/>
          </p:cNvSpPr>
          <p:nvPr>
            <p:ph sz="quarter" idx="1"/>
          </p:nvPr>
        </p:nvSpPr>
        <p:spPr>
          <a:xfrm>
            <a:off x="1219200" y="1447800"/>
            <a:ext cx="3724672" cy="4572000"/>
          </a:xfrm>
        </p:spPr>
        <p:txBody>
          <a:bodyPr>
            <a:normAutofit/>
          </a:bodyPr>
          <a:lstStyle/>
          <a:p>
            <a:endParaRPr lang="fr-CA" dirty="0"/>
          </a:p>
          <a:p>
            <a:r>
              <a:rPr lang="fr-CA" dirty="0"/>
              <a:t>Plutôt que d’entrer les commandes précédentes à la main, on va se créer un script </a:t>
            </a:r>
            <a:r>
              <a:rPr lang="fr-CA" dirty="0" err="1">
                <a:solidFill>
                  <a:schemeClr val="accent3"/>
                </a:solidFill>
              </a:rPr>
              <a:t>pyhelp</a:t>
            </a:r>
            <a:r>
              <a:rPr lang="fr-CA" dirty="0"/>
              <a:t> qui permet d’obtenir de l’aide sur une fonction Python de n’importe quel module à partir de la ligne de commande.</a:t>
            </a:r>
          </a:p>
          <a:p>
            <a:endParaRPr lang="fr-CA" dirty="0"/>
          </a:p>
          <a:p>
            <a:endParaRPr lang="fr-CA" dirty="0"/>
          </a:p>
        </p:txBody>
      </p:sp>
      <p:pic>
        <p:nvPicPr>
          <p:cNvPr id="6" name="Image 5">
            <a:extLst>
              <a:ext uri="{FF2B5EF4-FFF2-40B4-BE49-F238E27FC236}">
                <a16:creationId xmlns:a16="http://schemas.microsoft.com/office/drawing/2014/main" id="{0AD23E4A-B2E6-4362-A77E-82339582694C}"/>
              </a:ext>
            </a:extLst>
          </p:cNvPr>
          <p:cNvPicPr>
            <a:picLocks noChangeAspect="1"/>
          </p:cNvPicPr>
          <p:nvPr/>
        </p:nvPicPr>
        <p:blipFill>
          <a:blip r:embed="rId2"/>
          <a:stretch>
            <a:fillRect/>
          </a:stretch>
        </p:blipFill>
        <p:spPr>
          <a:xfrm>
            <a:off x="5447928" y="2276872"/>
            <a:ext cx="5644346" cy="2211313"/>
          </a:xfrm>
          <a:prstGeom prst="rect">
            <a:avLst/>
          </a:prstGeom>
        </p:spPr>
      </p:pic>
    </p:spTree>
    <p:extLst>
      <p:ext uri="{BB962C8B-B14F-4D97-AF65-F5344CB8AC3E}">
        <p14:creationId xmlns:p14="http://schemas.microsoft.com/office/powerpoint/2010/main" val="24686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0DE36D-34DC-4088-A615-6E4627F3EB3C}"/>
              </a:ext>
            </a:extLst>
          </p:cNvPr>
          <p:cNvSpPr>
            <a:spLocks noGrp="1"/>
          </p:cNvSpPr>
          <p:nvPr>
            <p:ph type="title"/>
          </p:nvPr>
        </p:nvSpPr>
        <p:spPr/>
        <p:txBody>
          <a:bodyPr/>
          <a:lstStyle/>
          <a:p>
            <a:r>
              <a:rPr lang="fr-CA" dirty="0"/>
              <a:t>Un Argument requis</a:t>
            </a:r>
          </a:p>
        </p:txBody>
      </p:sp>
      <p:sp>
        <p:nvSpPr>
          <p:cNvPr id="3" name="Espace réservé du numéro de diapositive 2">
            <a:extLst>
              <a:ext uri="{FF2B5EF4-FFF2-40B4-BE49-F238E27FC236}">
                <a16:creationId xmlns:a16="http://schemas.microsoft.com/office/drawing/2014/main" id="{03AC6B0A-9E5E-41B5-B384-554E8037765B}"/>
              </a:ext>
            </a:extLst>
          </p:cNvPr>
          <p:cNvSpPr>
            <a:spLocks noGrp="1"/>
          </p:cNvSpPr>
          <p:nvPr>
            <p:ph type="sldNum" sz="quarter" idx="12"/>
          </p:nvPr>
        </p:nvSpPr>
        <p:spPr/>
        <p:txBody>
          <a:bodyPr/>
          <a:lstStyle/>
          <a:p>
            <a:fld id="{CF4668DC-857F-487D-BFFA-8C0CA5037977}" type="slidenum">
              <a:rPr lang="fr-BE" smtClean="0"/>
              <a:t>9</a:t>
            </a:fld>
            <a:endParaRPr lang="fr-BE"/>
          </a:p>
        </p:txBody>
      </p:sp>
      <p:sp>
        <p:nvSpPr>
          <p:cNvPr id="4" name="Espace réservé du contenu 3">
            <a:extLst>
              <a:ext uri="{FF2B5EF4-FFF2-40B4-BE49-F238E27FC236}">
                <a16:creationId xmlns:a16="http://schemas.microsoft.com/office/drawing/2014/main" id="{59C72A94-C12F-4511-BA19-FEAF16504DA9}"/>
              </a:ext>
            </a:extLst>
          </p:cNvPr>
          <p:cNvSpPr>
            <a:spLocks noGrp="1"/>
          </p:cNvSpPr>
          <p:nvPr>
            <p:ph sz="quarter" idx="1"/>
          </p:nvPr>
        </p:nvSpPr>
        <p:spPr>
          <a:xfrm>
            <a:off x="1219200" y="1447800"/>
            <a:ext cx="8981256" cy="2160240"/>
          </a:xfrm>
        </p:spPr>
        <p:txBody>
          <a:bodyPr>
            <a:normAutofit fontScale="92500" lnSpcReduction="20000"/>
          </a:bodyPr>
          <a:lstStyle/>
          <a:p>
            <a:r>
              <a:rPr lang="fr-CA" dirty="0"/>
              <a:t>Ce script s’attend à recevoir très exactement 1 argument, sinon il affiche un message d’erreur comme ceci:</a:t>
            </a:r>
          </a:p>
          <a:p>
            <a:pPr lvl="1"/>
            <a:r>
              <a:rPr lang="fr-CA" dirty="0"/>
              <a:t>Le message d’erreur s’affiche en rouge.</a:t>
            </a:r>
          </a:p>
          <a:p>
            <a:pPr lvl="1"/>
            <a:r>
              <a:rPr lang="fr-CA" dirty="0"/>
              <a:t>L’usage en jaune</a:t>
            </a:r>
          </a:p>
          <a:p>
            <a:pPr lvl="1"/>
            <a:r>
              <a:rPr lang="fr-CA" dirty="0"/>
              <a:t>Vos initiales en jaune devant le message d’erreur</a:t>
            </a:r>
          </a:p>
          <a:p>
            <a:pPr lvl="1"/>
            <a:r>
              <a:rPr lang="fr-CA" dirty="0"/>
              <a:t>L’exit code est 1</a:t>
            </a:r>
          </a:p>
        </p:txBody>
      </p:sp>
      <p:pic>
        <p:nvPicPr>
          <p:cNvPr id="7" name="Image 6">
            <a:extLst>
              <a:ext uri="{FF2B5EF4-FFF2-40B4-BE49-F238E27FC236}">
                <a16:creationId xmlns:a16="http://schemas.microsoft.com/office/drawing/2014/main" id="{C6209801-AD77-495F-9C2A-6F765EEA42C5}"/>
              </a:ext>
            </a:extLst>
          </p:cNvPr>
          <p:cNvPicPr>
            <a:picLocks noChangeAspect="1"/>
          </p:cNvPicPr>
          <p:nvPr/>
        </p:nvPicPr>
        <p:blipFill>
          <a:blip r:embed="rId2"/>
          <a:stretch>
            <a:fillRect/>
          </a:stretch>
        </p:blipFill>
        <p:spPr>
          <a:xfrm>
            <a:off x="1928840" y="4076142"/>
            <a:ext cx="8943920" cy="2160240"/>
          </a:xfrm>
          <a:prstGeom prst="rect">
            <a:avLst/>
          </a:prstGeom>
        </p:spPr>
      </p:pic>
    </p:spTree>
    <p:extLst>
      <p:ext uri="{BB962C8B-B14F-4D97-AF65-F5344CB8AC3E}">
        <p14:creationId xmlns:p14="http://schemas.microsoft.com/office/powerpoint/2010/main" val="2952483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19475</TotalTime>
  <Words>1083</Words>
  <Application>Microsoft Office PowerPoint</Application>
  <PresentationFormat>Widescreen</PresentationFormat>
  <Paragraphs>221</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Forte</vt:lpstr>
      <vt:lpstr>Franklin Gothic Book</vt:lpstr>
      <vt:lpstr>Perpetua</vt:lpstr>
      <vt:lpstr>Wingdings 2</vt:lpstr>
      <vt:lpstr>Capitaux</vt:lpstr>
      <vt:lpstr>Python – Exercice Pyhelp</vt:lpstr>
      <vt:lpstr>Objectifs</vt:lpstr>
      <vt:lpstr>Plan</vt:lpstr>
      <vt:lpstr>1 – Mise en place</vt:lpstr>
      <vt:lpstr>Rappel: help</vt:lpstr>
      <vt:lpstr>1.1 – Obtenir de l’aide sur la ligne de commande</vt:lpstr>
      <vt:lpstr>1.2 – Et os.system ?</vt:lpstr>
      <vt:lpstr>Pyhelp</vt:lpstr>
      <vt:lpstr>Un Argument requis</vt:lpstr>
      <vt:lpstr>1.3 – Un argument requis sinon erreur</vt:lpstr>
      <vt:lpstr>Versionnez</vt:lpstr>
      <vt:lpstr>2 – Fonctionnement de base</vt:lpstr>
      <vt:lpstr>Validation de l’argument</vt:lpstr>
      <vt:lpstr>Arguments acceptables</vt:lpstr>
      <vt:lpstr>2.1 – Arguments acceptables  OK</vt:lpstr>
      <vt:lpstr>Arguments inacceptables</vt:lpstr>
      <vt:lpstr>2.2 – Arguments inacceptables  Erreur</vt:lpstr>
      <vt:lpstr>2.3 – Aide sur une commande builtin</vt:lpstr>
      <vt:lpstr>Aide sur une commande non builtin</vt:lpstr>
      <vt:lpstr>2.4 – Commandes non builtins  Erreur</vt:lpstr>
      <vt:lpstr>2.5 – Fonctionnement sous Windows</vt:lpstr>
      <vt:lpstr>Versionnez</vt:lpstr>
      <vt:lpstr>3 – Fonctionnement avancé</vt:lpstr>
      <vt:lpstr>Aide sur un module</vt:lpstr>
      <vt:lpstr>3.1 – Aide modulaire</vt:lpstr>
      <vt:lpstr>3.2 – Aide modulaire Windows</vt:lpstr>
      <vt:lpstr>Aide sur une fonction dans un module</vt:lpstr>
      <vt:lpstr>3.3 – Aide modulo-fonctionnelle</vt:lpstr>
      <vt:lpstr>Autre exemples</vt:lpstr>
      <vt:lpstr>3.4 – Autres exemples (deux saisies)</vt:lpstr>
      <vt:lpstr>3.5 – Aide modulo-fonctionnelle Windows</vt:lpstr>
      <vt:lpstr>Versionnez</vt:lpstr>
      <vt:lpstr>4 – Conclusion et remise</vt:lpstr>
      <vt:lpstr>Conclusion</vt:lpstr>
      <vt:lpstr>Historique Git</vt:lpstr>
      <vt:lpstr>Code</vt:lpstr>
      <vt:lpstr>Validation (mise en place)</vt:lpstr>
      <vt:lpstr>Validation (fonctionnement de base)</vt:lpstr>
      <vt:lpstr>Validation (fonctionnement avancé)</vt:lpstr>
      <vt:lpstr>Auto-évaluation et remise</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3 – Révision des bases</dc:title>
  <dc:creator>Frederic Guerin</dc:creator>
  <cp:lastModifiedBy>Austin Brodeur</cp:lastModifiedBy>
  <cp:revision>473</cp:revision>
  <dcterms:created xsi:type="dcterms:W3CDTF">2020-08-11T16:57:32Z</dcterms:created>
  <dcterms:modified xsi:type="dcterms:W3CDTF">2020-11-24T10:16:55Z</dcterms:modified>
</cp:coreProperties>
</file>