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44" r:id="rId2"/>
    <p:sldId id="326" r:id="rId3"/>
    <p:sldId id="361" r:id="rId4"/>
    <p:sldId id="364" r:id="rId5"/>
    <p:sldId id="365" r:id="rId6"/>
    <p:sldId id="376" r:id="rId7"/>
    <p:sldId id="357" r:id="rId8"/>
    <p:sldId id="362" r:id="rId9"/>
    <p:sldId id="327" r:id="rId10"/>
    <p:sldId id="36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9" r:id="rId23"/>
    <p:sldId id="388" r:id="rId24"/>
    <p:sldId id="390" r:id="rId25"/>
    <p:sldId id="391" r:id="rId26"/>
    <p:sldId id="392" r:id="rId27"/>
    <p:sldId id="393" r:id="rId28"/>
    <p:sldId id="394" r:id="rId29"/>
    <p:sldId id="363" r:id="rId30"/>
    <p:sldId id="395" r:id="rId31"/>
    <p:sldId id="396" r:id="rId32"/>
    <p:sldId id="397" r:id="rId33"/>
    <p:sldId id="398" r:id="rId34"/>
    <p:sldId id="399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42" r:id="rId4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7747D-060A-4D69-AAF8-1E8DBC0DA2DC}" v="23" dt="2023-12-17T18:00:50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78312" autoAdjust="0"/>
  </p:normalViewPr>
  <p:slideViewPr>
    <p:cSldViewPr snapToGrid="0">
      <p:cViewPr varScale="1">
        <p:scale>
          <a:sx n="87" d="100"/>
          <a:sy n="87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田　佑斗(s21t327)" userId="f50d3f8a-77cd-4c16-a3fd-ed4301426e22" providerId="ADAL" clId="{9027747D-060A-4D69-AAF8-1E8DBC0DA2DC}"/>
    <pc:docChg chg="undo redo custSel addSld delSld modSld sldOrd">
      <pc:chgData name="前田　佑斗(s21t327)" userId="f50d3f8a-77cd-4c16-a3fd-ed4301426e22" providerId="ADAL" clId="{9027747D-060A-4D69-AAF8-1E8DBC0DA2DC}" dt="2023-12-17T18:02:33.993" v="4816" actId="207"/>
      <pc:docMkLst>
        <pc:docMk/>
      </pc:docMkLst>
      <pc:sldChg chg="modSp del mod">
        <pc:chgData name="前田　佑斗(s21t327)" userId="f50d3f8a-77cd-4c16-a3fd-ed4301426e22" providerId="ADAL" clId="{9027747D-060A-4D69-AAF8-1E8DBC0DA2DC}" dt="2023-12-05T08:48:24.708" v="919" actId="2696"/>
        <pc:sldMkLst>
          <pc:docMk/>
          <pc:sldMk cId="2262676353" sldId="257"/>
        </pc:sldMkLst>
        <pc:spChg chg="mod">
          <ac:chgData name="前田　佑斗(s21t327)" userId="f50d3f8a-77cd-4c16-a3fd-ed4301426e22" providerId="ADAL" clId="{9027747D-060A-4D69-AAF8-1E8DBC0DA2DC}" dt="2023-12-05T08:24:10.462" v="179" actId="20577"/>
          <ac:spMkLst>
            <pc:docMk/>
            <pc:sldMk cId="2262676353" sldId="25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08:26:10.558" v="312" actId="113"/>
          <ac:spMkLst>
            <pc:docMk/>
            <pc:sldMk cId="2262676353" sldId="257"/>
            <ac:spMk id="3" creationId="{D23C6813-74BD-3373-371F-280F8F740E3A}"/>
          </ac:spMkLst>
        </pc:spChg>
      </pc:sldChg>
      <pc:sldChg chg="modSp mod">
        <pc:chgData name="前田　佑斗(s21t327)" userId="f50d3f8a-77cd-4c16-a3fd-ed4301426e22" providerId="ADAL" clId="{9027747D-060A-4D69-AAF8-1E8DBC0DA2DC}" dt="2023-12-05T16:51:56.690" v="1945" actId="27636"/>
        <pc:sldMkLst>
          <pc:docMk/>
          <pc:sldMk cId="347187564" sldId="326"/>
        </pc:sldMkLst>
        <pc:spChg chg="mod">
          <ac:chgData name="前田　佑斗(s21t327)" userId="f50d3f8a-77cd-4c16-a3fd-ed4301426e22" providerId="ADAL" clId="{9027747D-060A-4D69-AAF8-1E8DBC0DA2DC}" dt="2023-12-05T08:22:56.275" v="41" actId="14100"/>
          <ac:spMkLst>
            <pc:docMk/>
            <pc:sldMk cId="347187564" sldId="326"/>
            <ac:spMk id="11" creationId="{E8FB5D8F-E56B-972D-1AD8-6C06FD1E42BC}"/>
          </ac:spMkLst>
        </pc:spChg>
        <pc:spChg chg="mod">
          <ac:chgData name="前田　佑斗(s21t327)" userId="f50d3f8a-77cd-4c16-a3fd-ed4301426e22" providerId="ADAL" clId="{9027747D-060A-4D69-AAF8-1E8DBC0DA2DC}" dt="2023-12-05T08:23:14.623" v="81" actId="27636"/>
          <ac:spMkLst>
            <pc:docMk/>
            <pc:sldMk cId="347187564" sldId="326"/>
            <ac:spMk id="12" creationId="{7FCEBFC4-1ED2-E20A-29EF-894637FA14A1}"/>
          </ac:spMkLst>
        </pc:spChg>
        <pc:spChg chg="mod">
          <ac:chgData name="前田　佑斗(s21t327)" userId="f50d3f8a-77cd-4c16-a3fd-ed4301426e22" providerId="ADAL" clId="{9027747D-060A-4D69-AAF8-1E8DBC0DA2DC}" dt="2023-12-05T16:51:56.690" v="1945" actId="27636"/>
          <ac:spMkLst>
            <pc:docMk/>
            <pc:sldMk cId="347187564" sldId="326"/>
            <ac:spMk id="13" creationId="{998255B1-37A9-D2DE-7F5A-2886DB1D2536}"/>
          </ac:spMkLst>
        </pc:spChg>
        <pc:spChg chg="mod">
          <ac:chgData name="前田　佑斗(s21t327)" userId="f50d3f8a-77cd-4c16-a3fd-ed4301426e22" providerId="ADAL" clId="{9027747D-060A-4D69-AAF8-1E8DBC0DA2DC}" dt="2023-12-05T08:23:56.207" v="161" actId="27636"/>
          <ac:spMkLst>
            <pc:docMk/>
            <pc:sldMk cId="347187564" sldId="326"/>
            <ac:spMk id="14" creationId="{CD779EE4-9D93-E8B8-2C68-502399145DC2}"/>
          </ac:spMkLst>
        </pc:spChg>
      </pc:sldChg>
      <pc:sldChg chg="addSp modSp mod modNotesTx">
        <pc:chgData name="前田　佑斗(s21t327)" userId="f50d3f8a-77cd-4c16-a3fd-ed4301426e22" providerId="ADAL" clId="{9027747D-060A-4D69-AAF8-1E8DBC0DA2DC}" dt="2023-12-05T18:22:24.602" v="2164" actId="1076"/>
        <pc:sldMkLst>
          <pc:docMk/>
          <pc:sldMk cId="1318062960" sldId="327"/>
        </pc:sldMkLst>
        <pc:spChg chg="mod">
          <ac:chgData name="前田　佑斗(s21t327)" userId="f50d3f8a-77cd-4c16-a3fd-ed4301426e22" providerId="ADAL" clId="{9027747D-060A-4D69-AAF8-1E8DBC0DA2DC}" dt="2023-12-05T16:33:32.970" v="1456" actId="20577"/>
          <ac:spMkLst>
            <pc:docMk/>
            <pc:sldMk cId="1318062960" sldId="32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8:22:24.602" v="2164" actId="1076"/>
          <ac:spMkLst>
            <pc:docMk/>
            <pc:sldMk cId="1318062960" sldId="327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9027747D-060A-4D69-AAF8-1E8DBC0DA2DC}" dt="2023-12-05T17:02:11.558" v="2163" actId="20577"/>
          <ac:spMkLst>
            <pc:docMk/>
            <pc:sldMk cId="1318062960" sldId="327"/>
            <ac:spMk id="5" creationId="{F5342ED6-B068-DFBE-0657-EB88FBF0528E}"/>
          </ac:spMkLst>
        </pc:spChg>
        <pc:spChg chg="add mod">
          <ac:chgData name="前田　佑斗(s21t327)" userId="f50d3f8a-77cd-4c16-a3fd-ed4301426e22" providerId="ADAL" clId="{9027747D-060A-4D69-AAF8-1E8DBC0DA2DC}" dt="2023-12-05T18:22:24.602" v="2164" actId="1076"/>
          <ac:spMkLst>
            <pc:docMk/>
            <pc:sldMk cId="1318062960" sldId="327"/>
            <ac:spMk id="6" creationId="{7E297A1B-32A6-226C-3795-A3CC994699A3}"/>
          </ac:spMkLst>
        </pc:spChg>
        <pc:spChg chg="add mod">
          <ac:chgData name="前田　佑斗(s21t327)" userId="f50d3f8a-77cd-4c16-a3fd-ed4301426e22" providerId="ADAL" clId="{9027747D-060A-4D69-AAF8-1E8DBC0DA2DC}" dt="2023-12-05T18:22:24.602" v="2164" actId="1076"/>
          <ac:spMkLst>
            <pc:docMk/>
            <pc:sldMk cId="1318062960" sldId="327"/>
            <ac:spMk id="7" creationId="{0BB8AA23-9F7A-CA3B-0680-976D9969EFC3}"/>
          </ac:spMkLst>
        </pc:spChg>
        <pc:spChg chg="add mod">
          <ac:chgData name="前田　佑斗(s21t327)" userId="f50d3f8a-77cd-4c16-a3fd-ed4301426e22" providerId="ADAL" clId="{9027747D-060A-4D69-AAF8-1E8DBC0DA2DC}" dt="2023-12-05T18:22:24.602" v="2164" actId="1076"/>
          <ac:spMkLst>
            <pc:docMk/>
            <pc:sldMk cId="1318062960" sldId="327"/>
            <ac:spMk id="8" creationId="{CAE13D9D-7451-1575-B5AB-9CD51102B9A3}"/>
          </ac:spMkLst>
        </pc:spChg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3841719137" sldId="328"/>
        </pc:sldMkLst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3395329217" sldId="330"/>
        </pc:sldMkLst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3093432864" sldId="331"/>
        </pc:sldMkLst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308439725" sldId="332"/>
        </pc:sldMkLst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758984024" sldId="333"/>
        </pc:sldMkLst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1517822828" sldId="335"/>
        </pc:sldMkLst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1162098639" sldId="336"/>
        </pc:sldMkLst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2088565849" sldId="337"/>
        </pc:sldMkLst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1238457487" sldId="338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4129556779" sldId="339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3319333005" sldId="341"/>
        </pc:sldMkLst>
      </pc:sldChg>
      <pc:sldChg chg="modSp mod">
        <pc:chgData name="前田　佑斗(s21t327)" userId="f50d3f8a-77cd-4c16-a3fd-ed4301426e22" providerId="ADAL" clId="{9027747D-060A-4D69-AAF8-1E8DBC0DA2DC}" dt="2023-12-05T08:39:43.124" v="899" actId="20577"/>
        <pc:sldMkLst>
          <pc:docMk/>
          <pc:sldMk cId="3182665640" sldId="342"/>
        </pc:sldMkLst>
        <pc:spChg chg="mod">
          <ac:chgData name="前田　佑斗(s21t327)" userId="f50d3f8a-77cd-4c16-a3fd-ed4301426e22" providerId="ADAL" clId="{9027747D-060A-4D69-AAF8-1E8DBC0DA2DC}" dt="2023-12-05T08:39:43.124" v="899" actId="20577"/>
          <ac:spMkLst>
            <pc:docMk/>
            <pc:sldMk cId="3182665640" sldId="342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08:33:22.615" v="756" actId="20577"/>
          <ac:spMkLst>
            <pc:docMk/>
            <pc:sldMk cId="3182665640" sldId="342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3897280229" sldId="343"/>
        </pc:sldMkLst>
      </pc:sldChg>
      <pc:sldChg chg="delSp modSp mod">
        <pc:chgData name="前田　佑斗(s21t327)" userId="f50d3f8a-77cd-4c16-a3fd-ed4301426e22" providerId="ADAL" clId="{9027747D-060A-4D69-AAF8-1E8DBC0DA2DC}" dt="2023-12-05T08:21:16.697" v="11" actId="21"/>
        <pc:sldMkLst>
          <pc:docMk/>
          <pc:sldMk cId="3583280496" sldId="344"/>
        </pc:sldMkLst>
        <pc:spChg chg="mod">
          <ac:chgData name="前田　佑斗(s21t327)" userId="f50d3f8a-77cd-4c16-a3fd-ed4301426e22" providerId="ADAL" clId="{9027747D-060A-4D69-AAF8-1E8DBC0DA2DC}" dt="2023-12-05T08:21:13.530" v="10" actId="20577"/>
          <ac:spMkLst>
            <pc:docMk/>
            <pc:sldMk cId="3583280496" sldId="344"/>
            <ac:spMk id="2" creationId="{D4156936-92D0-7DA2-AA9E-B041CDAE4613}"/>
          </ac:spMkLst>
        </pc:spChg>
        <pc:spChg chg="del">
          <ac:chgData name="前田　佑斗(s21t327)" userId="f50d3f8a-77cd-4c16-a3fd-ed4301426e22" providerId="ADAL" clId="{9027747D-060A-4D69-AAF8-1E8DBC0DA2DC}" dt="2023-12-05T08:21:16.697" v="11" actId="21"/>
          <ac:spMkLst>
            <pc:docMk/>
            <pc:sldMk cId="3583280496" sldId="344"/>
            <ac:spMk id="3" creationId="{85C642B1-8F41-929F-32CA-9E08FA7086AA}"/>
          </ac:spMkLst>
        </pc:spChg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2123029936" sldId="346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760367714" sldId="347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1873973538" sldId="348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2166958832" sldId="351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2844284455" sldId="352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3237344763" sldId="353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3847863003" sldId="354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2088008545" sldId="355"/>
        </pc:sldMkLst>
      </pc:sldChg>
      <pc:sldChg chg="modSp add del mod">
        <pc:chgData name="前田　佑斗(s21t327)" userId="f50d3f8a-77cd-4c16-a3fd-ed4301426e22" providerId="ADAL" clId="{9027747D-060A-4D69-AAF8-1E8DBC0DA2DC}" dt="2023-12-05T08:31:48.011" v="728" actId="2696"/>
        <pc:sldMkLst>
          <pc:docMk/>
          <pc:sldMk cId="2980921417" sldId="356"/>
        </pc:sldMkLst>
        <pc:spChg chg="mod">
          <ac:chgData name="前田　佑斗(s21t327)" userId="f50d3f8a-77cd-4c16-a3fd-ed4301426e22" providerId="ADAL" clId="{9027747D-060A-4D69-AAF8-1E8DBC0DA2DC}" dt="2023-12-05T08:27:53.358" v="426" actId="115"/>
          <ac:spMkLst>
            <pc:docMk/>
            <pc:sldMk cId="2980921417" sldId="356"/>
            <ac:spMk id="3" creationId="{D23C6813-74BD-3373-371F-280F8F740E3A}"/>
          </ac:spMkLst>
        </pc:spChg>
      </pc:sldChg>
      <pc:sldChg chg="modSp add mod ord modNotesTx">
        <pc:chgData name="前田　佑斗(s21t327)" userId="f50d3f8a-77cd-4c16-a3fd-ed4301426e22" providerId="ADAL" clId="{9027747D-060A-4D69-AAF8-1E8DBC0DA2DC}" dt="2023-12-05T17:02:03.142" v="2157" actId="20577"/>
        <pc:sldMkLst>
          <pc:docMk/>
          <pc:sldMk cId="1694978088" sldId="357"/>
        </pc:sldMkLst>
        <pc:spChg chg="mod">
          <ac:chgData name="前田　佑斗(s21t327)" userId="f50d3f8a-77cd-4c16-a3fd-ed4301426e22" providerId="ADAL" clId="{9027747D-060A-4D69-AAF8-1E8DBC0DA2DC}" dt="2023-12-05T08:31:43.340" v="727" actId="20577"/>
          <ac:spMkLst>
            <pc:docMk/>
            <pc:sldMk cId="1694978088" sldId="35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08:31:29.078" v="707" actId="20577"/>
          <ac:spMkLst>
            <pc:docMk/>
            <pc:sldMk cId="1694978088" sldId="357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9027747D-060A-4D69-AAF8-1E8DBC0DA2DC}" dt="2023-12-05T17:02:03.142" v="2157" actId="20577"/>
          <ac:spMkLst>
            <pc:docMk/>
            <pc:sldMk cId="1694978088" sldId="357"/>
            <ac:spMk id="5" creationId="{F5342ED6-B068-DFBE-0657-EB88FBF0528E}"/>
          </ac:spMkLst>
        </pc:spChg>
      </pc:sldChg>
      <pc:sldChg chg="modSp add del mod">
        <pc:chgData name="前田　佑斗(s21t327)" userId="f50d3f8a-77cd-4c16-a3fd-ed4301426e22" providerId="ADAL" clId="{9027747D-060A-4D69-AAF8-1E8DBC0DA2DC}" dt="2023-12-05T19:03:00.829" v="2851" actId="2696"/>
        <pc:sldMkLst>
          <pc:docMk/>
          <pc:sldMk cId="378748906" sldId="358"/>
        </pc:sldMkLst>
        <pc:spChg chg="mod">
          <ac:chgData name="前田　佑斗(s21t327)" userId="f50d3f8a-77cd-4c16-a3fd-ed4301426e22" providerId="ADAL" clId="{9027747D-060A-4D69-AAF8-1E8DBC0DA2DC}" dt="2023-12-05T08:36:07.358" v="790" actId="20577"/>
          <ac:spMkLst>
            <pc:docMk/>
            <pc:sldMk cId="378748906" sldId="35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6:31:57.358" v="1446" actId="20577"/>
          <ac:spMkLst>
            <pc:docMk/>
            <pc:sldMk cId="378748906" sldId="358"/>
            <ac:spMk id="5" creationId="{F5342ED6-B068-DFBE-0657-EB88FBF0528E}"/>
          </ac:spMkLst>
        </pc:spChg>
      </pc:sldChg>
      <pc:sldChg chg="modSp add del mod">
        <pc:chgData name="前田　佑斗(s21t327)" userId="f50d3f8a-77cd-4c16-a3fd-ed4301426e22" providerId="ADAL" clId="{9027747D-060A-4D69-AAF8-1E8DBC0DA2DC}" dt="2023-12-05T19:03:06.186" v="2852" actId="2696"/>
        <pc:sldMkLst>
          <pc:docMk/>
          <pc:sldMk cId="1532745998" sldId="359"/>
        </pc:sldMkLst>
        <pc:spChg chg="mod">
          <ac:chgData name="前田　佑斗(s21t327)" userId="f50d3f8a-77cd-4c16-a3fd-ed4301426e22" providerId="ADAL" clId="{9027747D-060A-4D69-AAF8-1E8DBC0DA2DC}" dt="2023-12-05T08:36:40.837" v="821" actId="20577"/>
          <ac:spMkLst>
            <pc:docMk/>
            <pc:sldMk cId="1532745998" sldId="359"/>
            <ac:spMk id="2" creationId="{D4156936-92D0-7DA2-AA9E-B041CDAE4613}"/>
          </ac:spMkLst>
        </pc:spChg>
      </pc:sldChg>
      <pc:sldChg chg="modSp add del mod">
        <pc:chgData name="前田　佑斗(s21t327)" userId="f50d3f8a-77cd-4c16-a3fd-ed4301426e22" providerId="ADAL" clId="{9027747D-060A-4D69-AAF8-1E8DBC0DA2DC}" dt="2023-12-05T19:03:08.189" v="2853" actId="2696"/>
        <pc:sldMkLst>
          <pc:docMk/>
          <pc:sldMk cId="2876791437" sldId="360"/>
        </pc:sldMkLst>
        <pc:spChg chg="mod">
          <ac:chgData name="前田　佑斗(s21t327)" userId="f50d3f8a-77cd-4c16-a3fd-ed4301426e22" providerId="ADAL" clId="{9027747D-060A-4D69-AAF8-1E8DBC0DA2DC}" dt="2023-12-05T08:37:27.063" v="858" actId="20577"/>
          <ac:spMkLst>
            <pc:docMk/>
            <pc:sldMk cId="2876791437" sldId="360"/>
            <ac:spMk id="2" creationId="{D4156936-92D0-7DA2-AA9E-B041CDAE4613}"/>
          </ac:spMkLst>
        </pc:spChg>
      </pc:sldChg>
      <pc:sldChg chg="modSp add mod">
        <pc:chgData name="前田　佑斗(s21t327)" userId="f50d3f8a-77cd-4c16-a3fd-ed4301426e22" providerId="ADAL" clId="{9027747D-060A-4D69-AAF8-1E8DBC0DA2DC}" dt="2023-12-05T16:51:53.114" v="1943" actId="27636"/>
        <pc:sldMkLst>
          <pc:docMk/>
          <pc:sldMk cId="2014067106" sldId="361"/>
        </pc:sldMkLst>
        <pc:spChg chg="mod">
          <ac:chgData name="前田　佑斗(s21t327)" userId="f50d3f8a-77cd-4c16-a3fd-ed4301426e22" providerId="ADAL" clId="{9027747D-060A-4D69-AAF8-1E8DBC0DA2DC}" dt="2023-12-05T16:31:10.905" v="1427" actId="20577"/>
          <ac:spMkLst>
            <pc:docMk/>
            <pc:sldMk cId="2014067106" sldId="361"/>
            <ac:spMk id="5" creationId="{F5342ED6-B068-DFBE-0657-EB88FBF0528E}"/>
          </ac:spMkLst>
        </pc:spChg>
        <pc:spChg chg="mod">
          <ac:chgData name="前田　佑斗(s21t327)" userId="f50d3f8a-77cd-4c16-a3fd-ed4301426e22" providerId="ADAL" clId="{9027747D-060A-4D69-AAF8-1E8DBC0DA2DC}" dt="2023-12-05T08:46:47.891" v="901" actId="207"/>
          <ac:spMkLst>
            <pc:docMk/>
            <pc:sldMk cId="2014067106" sldId="361"/>
            <ac:spMk id="7" creationId="{0897F4E9-BE47-2D17-36BA-CAD49DBFDFFD}"/>
          </ac:spMkLst>
        </pc:spChg>
        <pc:spChg chg="mod">
          <ac:chgData name="前田　佑斗(s21t327)" userId="f50d3f8a-77cd-4c16-a3fd-ed4301426e22" providerId="ADAL" clId="{9027747D-060A-4D69-AAF8-1E8DBC0DA2DC}" dt="2023-12-05T16:51:53.114" v="1943" actId="27636"/>
          <ac:spMkLst>
            <pc:docMk/>
            <pc:sldMk cId="2014067106" sldId="361"/>
            <ac:spMk id="13" creationId="{998255B1-37A9-D2DE-7F5A-2886DB1D2536}"/>
          </ac:spMkLst>
        </pc:spChg>
      </pc:sldChg>
      <pc:sldChg chg="modSp add mod ord">
        <pc:chgData name="前田　佑斗(s21t327)" userId="f50d3f8a-77cd-4c16-a3fd-ed4301426e22" providerId="ADAL" clId="{9027747D-060A-4D69-AAF8-1E8DBC0DA2DC}" dt="2023-12-05T17:02:07.254" v="2161" actId="20577"/>
        <pc:sldMkLst>
          <pc:docMk/>
          <pc:sldMk cId="3163217719" sldId="362"/>
        </pc:sldMkLst>
        <pc:spChg chg="mod">
          <ac:chgData name="前田　佑斗(s21t327)" userId="f50d3f8a-77cd-4c16-a3fd-ed4301426e22" providerId="ADAL" clId="{9027747D-060A-4D69-AAF8-1E8DBC0DA2DC}" dt="2023-12-05T17:02:07.254" v="2161" actId="20577"/>
          <ac:spMkLst>
            <pc:docMk/>
            <pc:sldMk cId="3163217719" sldId="362"/>
            <ac:spMk id="5" creationId="{F5342ED6-B068-DFBE-0657-EB88FBF0528E}"/>
          </ac:spMkLst>
        </pc:spChg>
        <pc:spChg chg="mod">
          <ac:chgData name="前田　佑斗(s21t327)" userId="f50d3f8a-77cd-4c16-a3fd-ed4301426e22" providerId="ADAL" clId="{9027747D-060A-4D69-AAF8-1E8DBC0DA2DC}" dt="2023-12-05T08:47:18.341" v="907" actId="207"/>
          <ac:spMkLst>
            <pc:docMk/>
            <pc:sldMk cId="3163217719" sldId="362"/>
            <ac:spMk id="8" creationId="{31F48406-AC17-4F9F-D077-9BDB9AF2F439}"/>
          </ac:spMkLst>
        </pc:spChg>
        <pc:spChg chg="mod">
          <ac:chgData name="前田　佑斗(s21t327)" userId="f50d3f8a-77cd-4c16-a3fd-ed4301426e22" providerId="ADAL" clId="{9027747D-060A-4D69-AAF8-1E8DBC0DA2DC}" dt="2023-12-05T16:51:36.906" v="1941" actId="27636"/>
          <ac:spMkLst>
            <pc:docMk/>
            <pc:sldMk cId="3163217719" sldId="362"/>
            <ac:spMk id="13" creationId="{998255B1-37A9-D2DE-7F5A-2886DB1D2536}"/>
          </ac:spMkLst>
        </pc:spChg>
      </pc:sldChg>
      <pc:sldChg chg="modSp add mod ord">
        <pc:chgData name="前田　佑斗(s21t327)" userId="f50d3f8a-77cd-4c16-a3fd-ed4301426e22" providerId="ADAL" clId="{9027747D-060A-4D69-AAF8-1E8DBC0DA2DC}" dt="2023-12-05T16:34:49.241" v="1470" actId="27636"/>
        <pc:sldMkLst>
          <pc:docMk/>
          <pc:sldMk cId="284441027" sldId="363"/>
        </pc:sldMkLst>
        <pc:spChg chg="mod">
          <ac:chgData name="前田　佑斗(s21t327)" userId="f50d3f8a-77cd-4c16-a3fd-ed4301426e22" providerId="ADAL" clId="{9027747D-060A-4D69-AAF8-1E8DBC0DA2DC}" dt="2023-12-05T08:47:51.517" v="913" actId="207"/>
          <ac:spMkLst>
            <pc:docMk/>
            <pc:sldMk cId="284441027" sldId="363"/>
            <ac:spMk id="9" creationId="{C2CC20D2-8B0F-EBAE-7DE5-DC3831611B77}"/>
          </ac:spMkLst>
        </pc:spChg>
        <pc:spChg chg="mod">
          <ac:chgData name="前田　佑斗(s21t327)" userId="f50d3f8a-77cd-4c16-a3fd-ed4301426e22" providerId="ADAL" clId="{9027747D-060A-4D69-AAF8-1E8DBC0DA2DC}" dt="2023-12-05T16:34:49.241" v="1470" actId="27636"/>
          <ac:spMkLst>
            <pc:docMk/>
            <pc:sldMk cId="284441027" sldId="363"/>
            <ac:spMk id="13" creationId="{998255B1-37A9-D2DE-7F5A-2886DB1D2536}"/>
          </ac:spMkLst>
        </pc:spChg>
      </pc:sldChg>
      <pc:sldChg chg="addSp delSp modSp add mod ord">
        <pc:chgData name="前田　佑斗(s21t327)" userId="f50d3f8a-77cd-4c16-a3fd-ed4301426e22" providerId="ADAL" clId="{9027747D-060A-4D69-AAF8-1E8DBC0DA2DC}" dt="2023-12-05T16:31:29.662" v="1434" actId="1076"/>
        <pc:sldMkLst>
          <pc:docMk/>
          <pc:sldMk cId="2255211409" sldId="364"/>
        </pc:sldMkLst>
        <pc:spChg chg="mod">
          <ac:chgData name="前田　佑斗(s21t327)" userId="f50d3f8a-77cd-4c16-a3fd-ed4301426e22" providerId="ADAL" clId="{9027747D-060A-4D69-AAF8-1E8DBC0DA2DC}" dt="2023-12-05T16:31:29.662" v="1434" actId="1076"/>
          <ac:spMkLst>
            <pc:docMk/>
            <pc:sldMk cId="2255211409" sldId="364"/>
            <ac:spMk id="3" creationId="{D23C6813-74BD-3373-371F-280F8F740E3A}"/>
          </ac:spMkLst>
        </pc:spChg>
        <pc:spChg chg="add del mod">
          <ac:chgData name="前田　佑斗(s21t327)" userId="f50d3f8a-77cd-4c16-a3fd-ed4301426e22" providerId="ADAL" clId="{9027747D-060A-4D69-AAF8-1E8DBC0DA2DC}" dt="2023-12-05T16:31:26.008" v="1433" actId="21"/>
          <ac:spMkLst>
            <pc:docMk/>
            <pc:sldMk cId="2255211409" sldId="364"/>
            <ac:spMk id="6" creationId="{33D6D406-236A-6A54-C2CF-AB9F8DF96010}"/>
          </ac:spMkLst>
        </pc:spChg>
        <pc:spChg chg="add del mod">
          <ac:chgData name="前田　佑斗(s21t327)" userId="f50d3f8a-77cd-4c16-a3fd-ed4301426e22" providerId="ADAL" clId="{9027747D-060A-4D69-AAF8-1E8DBC0DA2DC}" dt="2023-12-05T16:31:24.086" v="1432" actId="21"/>
          <ac:spMkLst>
            <pc:docMk/>
            <pc:sldMk cId="2255211409" sldId="364"/>
            <ac:spMk id="7" creationId="{A46029B5-F905-DB94-1D03-B082BD51ACA2}"/>
          </ac:spMkLst>
        </pc:spChg>
      </pc:sldChg>
      <pc:sldChg chg="delSp modSp add mod">
        <pc:chgData name="前田　佑斗(s21t327)" userId="f50d3f8a-77cd-4c16-a3fd-ed4301426e22" providerId="ADAL" clId="{9027747D-060A-4D69-AAF8-1E8DBC0DA2DC}" dt="2023-12-05T16:31:16.919" v="1431" actId="20577"/>
        <pc:sldMkLst>
          <pc:docMk/>
          <pc:sldMk cId="267665104" sldId="365"/>
        </pc:sldMkLst>
        <pc:spChg chg="mod">
          <ac:chgData name="前田　佑斗(s21t327)" userId="f50d3f8a-77cd-4c16-a3fd-ed4301426e22" providerId="ADAL" clId="{9027747D-060A-4D69-AAF8-1E8DBC0DA2DC}" dt="2023-12-05T08:51:08.610" v="1048" actId="20577"/>
          <ac:spMkLst>
            <pc:docMk/>
            <pc:sldMk cId="267665104" sldId="365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9027747D-060A-4D69-AAF8-1E8DBC0DA2DC}" dt="2023-12-05T16:31:16.919" v="1431" actId="20577"/>
          <ac:spMkLst>
            <pc:docMk/>
            <pc:sldMk cId="267665104" sldId="365"/>
            <ac:spMk id="5" creationId="{F5342ED6-B068-DFBE-0657-EB88FBF0528E}"/>
          </ac:spMkLst>
        </pc:spChg>
        <pc:spChg chg="del">
          <ac:chgData name="前田　佑斗(s21t327)" userId="f50d3f8a-77cd-4c16-a3fd-ed4301426e22" providerId="ADAL" clId="{9027747D-060A-4D69-AAF8-1E8DBC0DA2DC}" dt="2023-12-05T08:51:14.403" v="1050" actId="21"/>
          <ac:spMkLst>
            <pc:docMk/>
            <pc:sldMk cId="267665104" sldId="365"/>
            <ac:spMk id="6" creationId="{33D6D406-236A-6A54-C2CF-AB9F8DF96010}"/>
          </ac:spMkLst>
        </pc:spChg>
        <pc:spChg chg="del">
          <ac:chgData name="前田　佑斗(s21t327)" userId="f50d3f8a-77cd-4c16-a3fd-ed4301426e22" providerId="ADAL" clId="{9027747D-060A-4D69-AAF8-1E8DBC0DA2DC}" dt="2023-12-05T08:51:12.422" v="1049" actId="21"/>
          <ac:spMkLst>
            <pc:docMk/>
            <pc:sldMk cId="267665104" sldId="365"/>
            <ac:spMk id="7" creationId="{A46029B5-F905-DB94-1D03-B082BD51ACA2}"/>
          </ac:spMkLst>
        </pc:spChg>
      </pc:sldChg>
      <pc:sldChg chg="addSp modSp add mod">
        <pc:chgData name="前田　佑斗(s21t327)" userId="f50d3f8a-77cd-4c16-a3fd-ed4301426e22" providerId="ADAL" clId="{9027747D-060A-4D69-AAF8-1E8DBC0DA2DC}" dt="2023-12-05T19:28:05.302" v="3437" actId="20577"/>
        <pc:sldMkLst>
          <pc:docMk/>
          <pc:sldMk cId="4126045800" sldId="366"/>
        </pc:sldMkLst>
        <pc:spChg chg="mod">
          <ac:chgData name="前田　佑斗(s21t327)" userId="f50d3f8a-77cd-4c16-a3fd-ed4301426e22" providerId="ADAL" clId="{9027747D-060A-4D69-AAF8-1E8DBC0DA2DC}" dt="2023-12-05T16:34:10.108" v="1468" actId="20577"/>
          <ac:spMkLst>
            <pc:docMk/>
            <pc:sldMk cId="4126045800" sldId="366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8:47:06.024" v="2272" actId="1076"/>
          <ac:spMkLst>
            <pc:docMk/>
            <pc:sldMk cId="4126045800" sldId="366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9027747D-060A-4D69-AAF8-1E8DBC0DA2DC}" dt="2023-12-05T19:28:05.302" v="3437" actId="20577"/>
          <ac:spMkLst>
            <pc:docMk/>
            <pc:sldMk cId="4126045800" sldId="366"/>
            <ac:spMk id="5" creationId="{F5342ED6-B068-DFBE-0657-EB88FBF0528E}"/>
          </ac:spMkLst>
        </pc:spChg>
        <pc:graphicFrameChg chg="add mod modGraphic">
          <ac:chgData name="前田　佑斗(s21t327)" userId="f50d3f8a-77cd-4c16-a3fd-ed4301426e22" providerId="ADAL" clId="{9027747D-060A-4D69-AAF8-1E8DBC0DA2DC}" dt="2023-12-05T18:48:30.067" v="2377" actId="122"/>
          <ac:graphicFrameMkLst>
            <pc:docMk/>
            <pc:sldMk cId="4126045800" sldId="366"/>
            <ac:graphicFrameMk id="6" creationId="{4841E1BD-6473-9A0E-F946-B306D337116D}"/>
          </ac:graphicFrameMkLst>
        </pc:graphicFrameChg>
      </pc:sldChg>
      <pc:sldChg chg="modSp add del mod ord">
        <pc:chgData name="前田　佑斗(s21t327)" userId="f50d3f8a-77cd-4c16-a3fd-ed4301426e22" providerId="ADAL" clId="{9027747D-060A-4D69-AAF8-1E8DBC0DA2DC}" dt="2023-12-17T17:58:15.015" v="4619" actId="2696"/>
        <pc:sldMkLst>
          <pc:docMk/>
          <pc:sldMk cId="3144249696" sldId="367"/>
        </pc:sldMkLst>
        <pc:spChg chg="mod">
          <ac:chgData name="前田　佑斗(s21t327)" userId="f50d3f8a-77cd-4c16-a3fd-ed4301426e22" providerId="ADAL" clId="{9027747D-060A-4D69-AAF8-1E8DBC0DA2DC}" dt="2023-12-05T16:42:46.940" v="1652" actId="20577"/>
          <ac:spMkLst>
            <pc:docMk/>
            <pc:sldMk cId="3144249696" sldId="367"/>
            <ac:spMk id="2" creationId="{D4156936-92D0-7DA2-AA9E-B041CDAE4613}"/>
          </ac:spMkLst>
        </pc:spChg>
      </pc:sldChg>
      <pc:sldChg chg="modSp add mod">
        <pc:chgData name="前田　佑斗(s21t327)" userId="f50d3f8a-77cd-4c16-a3fd-ed4301426e22" providerId="ADAL" clId="{9027747D-060A-4D69-AAF8-1E8DBC0DA2DC}" dt="2023-12-05T16:41:54.827" v="1597" actId="20577"/>
        <pc:sldMkLst>
          <pc:docMk/>
          <pc:sldMk cId="395704075" sldId="368"/>
        </pc:sldMkLst>
        <pc:spChg chg="mod">
          <ac:chgData name="前田　佑斗(s21t327)" userId="f50d3f8a-77cd-4c16-a3fd-ed4301426e22" providerId="ADAL" clId="{9027747D-060A-4D69-AAF8-1E8DBC0DA2DC}" dt="2023-12-05T16:41:54.827" v="1597" actId="20577"/>
          <ac:spMkLst>
            <pc:docMk/>
            <pc:sldMk cId="395704075" sldId="368"/>
            <ac:spMk id="2" creationId="{D4156936-92D0-7DA2-AA9E-B041CDAE4613}"/>
          </ac:spMkLst>
        </pc:spChg>
      </pc:sldChg>
      <pc:sldChg chg="modSp add mod">
        <pc:chgData name="前田　佑斗(s21t327)" userId="f50d3f8a-77cd-4c16-a3fd-ed4301426e22" providerId="ADAL" clId="{9027747D-060A-4D69-AAF8-1E8DBC0DA2DC}" dt="2023-12-05T16:42:54.689" v="1658" actId="20577"/>
        <pc:sldMkLst>
          <pc:docMk/>
          <pc:sldMk cId="690599202" sldId="369"/>
        </pc:sldMkLst>
        <pc:spChg chg="mod">
          <ac:chgData name="前田　佑斗(s21t327)" userId="f50d3f8a-77cd-4c16-a3fd-ed4301426e22" providerId="ADAL" clId="{9027747D-060A-4D69-AAF8-1E8DBC0DA2DC}" dt="2023-12-05T16:42:54.689" v="1658" actId="20577"/>
          <ac:spMkLst>
            <pc:docMk/>
            <pc:sldMk cId="690599202" sldId="369"/>
            <ac:spMk id="2" creationId="{D4156936-92D0-7DA2-AA9E-B041CDAE4613}"/>
          </ac:spMkLst>
        </pc:spChg>
      </pc:sldChg>
      <pc:sldChg chg="modSp add mod">
        <pc:chgData name="前田　佑斗(s21t327)" userId="f50d3f8a-77cd-4c16-a3fd-ed4301426e22" providerId="ADAL" clId="{9027747D-060A-4D69-AAF8-1E8DBC0DA2DC}" dt="2023-12-05T16:43:23.188" v="1689" actId="20577"/>
        <pc:sldMkLst>
          <pc:docMk/>
          <pc:sldMk cId="1519676078" sldId="370"/>
        </pc:sldMkLst>
        <pc:spChg chg="mod">
          <ac:chgData name="前田　佑斗(s21t327)" userId="f50d3f8a-77cd-4c16-a3fd-ed4301426e22" providerId="ADAL" clId="{9027747D-060A-4D69-AAF8-1E8DBC0DA2DC}" dt="2023-12-05T16:43:23.188" v="1689" actId="20577"/>
          <ac:spMkLst>
            <pc:docMk/>
            <pc:sldMk cId="1519676078" sldId="370"/>
            <ac:spMk id="2" creationId="{D4156936-92D0-7DA2-AA9E-B041CDAE4613}"/>
          </ac:spMkLst>
        </pc:spChg>
      </pc:sldChg>
      <pc:sldChg chg="modSp add mod">
        <pc:chgData name="前田　佑斗(s21t327)" userId="f50d3f8a-77cd-4c16-a3fd-ed4301426e22" providerId="ADAL" clId="{9027747D-060A-4D69-AAF8-1E8DBC0DA2DC}" dt="2023-12-05T16:43:36.770" v="1730" actId="20577"/>
        <pc:sldMkLst>
          <pc:docMk/>
          <pc:sldMk cId="973328552" sldId="371"/>
        </pc:sldMkLst>
        <pc:spChg chg="mod">
          <ac:chgData name="前田　佑斗(s21t327)" userId="f50d3f8a-77cd-4c16-a3fd-ed4301426e22" providerId="ADAL" clId="{9027747D-060A-4D69-AAF8-1E8DBC0DA2DC}" dt="2023-12-05T16:43:36.770" v="1730" actId="20577"/>
          <ac:spMkLst>
            <pc:docMk/>
            <pc:sldMk cId="973328552" sldId="371"/>
            <ac:spMk id="2" creationId="{D4156936-92D0-7DA2-AA9E-B041CDAE4613}"/>
          </ac:spMkLst>
        </pc:spChg>
      </pc:sldChg>
      <pc:sldChg chg="modSp add mod">
        <pc:chgData name="前田　佑斗(s21t327)" userId="f50d3f8a-77cd-4c16-a3fd-ed4301426e22" providerId="ADAL" clId="{9027747D-060A-4D69-AAF8-1E8DBC0DA2DC}" dt="2023-12-05T16:44:08.973" v="1781" actId="20577"/>
        <pc:sldMkLst>
          <pc:docMk/>
          <pc:sldMk cId="1229305115" sldId="372"/>
        </pc:sldMkLst>
        <pc:spChg chg="mod">
          <ac:chgData name="前田　佑斗(s21t327)" userId="f50d3f8a-77cd-4c16-a3fd-ed4301426e22" providerId="ADAL" clId="{9027747D-060A-4D69-AAF8-1E8DBC0DA2DC}" dt="2023-12-05T16:44:08.973" v="1781" actId="20577"/>
          <ac:spMkLst>
            <pc:docMk/>
            <pc:sldMk cId="1229305115" sldId="372"/>
            <ac:spMk id="2" creationId="{D4156936-92D0-7DA2-AA9E-B041CDAE4613}"/>
          </ac:spMkLst>
        </pc:spChg>
      </pc:sldChg>
      <pc:sldChg chg="modSp add mod ord">
        <pc:chgData name="前田　佑斗(s21t327)" userId="f50d3f8a-77cd-4c16-a3fd-ed4301426e22" providerId="ADAL" clId="{9027747D-060A-4D69-AAF8-1E8DBC0DA2DC}" dt="2023-12-05T16:45:40.218" v="1787" actId="207"/>
        <pc:sldMkLst>
          <pc:docMk/>
          <pc:sldMk cId="3634013418" sldId="373"/>
        </pc:sldMkLst>
        <pc:spChg chg="mod">
          <ac:chgData name="前田　佑斗(s21t327)" userId="f50d3f8a-77cd-4c16-a3fd-ed4301426e22" providerId="ADAL" clId="{9027747D-060A-4D69-AAF8-1E8DBC0DA2DC}" dt="2023-12-05T16:45:30.764" v="1785" actId="207"/>
          <ac:spMkLst>
            <pc:docMk/>
            <pc:sldMk cId="3634013418" sldId="373"/>
            <ac:spMk id="9" creationId="{C2CC20D2-8B0F-EBAE-7DE5-DC3831611B77}"/>
          </ac:spMkLst>
        </pc:spChg>
        <pc:spChg chg="mod">
          <ac:chgData name="前田　佑斗(s21t327)" userId="f50d3f8a-77cd-4c16-a3fd-ed4301426e22" providerId="ADAL" clId="{9027747D-060A-4D69-AAF8-1E8DBC0DA2DC}" dt="2023-12-05T16:45:40.218" v="1787" actId="207"/>
          <ac:spMkLst>
            <pc:docMk/>
            <pc:sldMk cId="3634013418" sldId="373"/>
            <ac:spMk id="10" creationId="{D4374319-0B3A-1CF4-AF2B-EAB5E2F647B9}"/>
          </ac:spMkLst>
        </pc:spChg>
      </pc:sldChg>
      <pc:sldChg chg="modSp add mod ord">
        <pc:chgData name="前田　佑斗(s21t327)" userId="f50d3f8a-77cd-4c16-a3fd-ed4301426e22" providerId="ADAL" clId="{9027747D-060A-4D69-AAF8-1E8DBC0DA2DC}" dt="2023-12-05T16:46:29.663" v="1855" actId="20577"/>
        <pc:sldMkLst>
          <pc:docMk/>
          <pc:sldMk cId="1959507435" sldId="374"/>
        </pc:sldMkLst>
        <pc:spChg chg="mod">
          <ac:chgData name="前田　佑斗(s21t327)" userId="f50d3f8a-77cd-4c16-a3fd-ed4301426e22" providerId="ADAL" clId="{9027747D-060A-4D69-AAF8-1E8DBC0DA2DC}" dt="2023-12-05T16:46:29.663" v="1855" actId="20577"/>
          <ac:spMkLst>
            <pc:docMk/>
            <pc:sldMk cId="1959507435" sldId="374"/>
            <ac:spMk id="2" creationId="{D4156936-92D0-7DA2-AA9E-B041CDAE4613}"/>
          </ac:spMkLst>
        </pc:spChg>
      </pc:sldChg>
      <pc:sldChg chg="modSp add mod">
        <pc:chgData name="前田　佑斗(s21t327)" userId="f50d3f8a-77cd-4c16-a3fd-ed4301426e22" providerId="ADAL" clId="{9027747D-060A-4D69-AAF8-1E8DBC0DA2DC}" dt="2023-12-05T16:46:46.460" v="1911" actId="20577"/>
        <pc:sldMkLst>
          <pc:docMk/>
          <pc:sldMk cId="3371739266" sldId="375"/>
        </pc:sldMkLst>
        <pc:spChg chg="mod">
          <ac:chgData name="前田　佑斗(s21t327)" userId="f50d3f8a-77cd-4c16-a3fd-ed4301426e22" providerId="ADAL" clId="{9027747D-060A-4D69-AAF8-1E8DBC0DA2DC}" dt="2023-12-05T16:46:46.460" v="1911" actId="20577"/>
          <ac:spMkLst>
            <pc:docMk/>
            <pc:sldMk cId="3371739266" sldId="375"/>
            <ac:spMk id="2" creationId="{D4156936-92D0-7DA2-AA9E-B041CDAE4613}"/>
          </ac:spMkLst>
        </pc:spChg>
      </pc:sldChg>
      <pc:sldChg chg="modSp add mod ord">
        <pc:chgData name="前田　佑斗(s21t327)" userId="f50d3f8a-77cd-4c16-a3fd-ed4301426e22" providerId="ADAL" clId="{9027747D-060A-4D69-AAF8-1E8DBC0DA2DC}" dt="2023-12-05T17:01:58.313" v="2155" actId="20577"/>
        <pc:sldMkLst>
          <pc:docMk/>
          <pc:sldMk cId="2763723506" sldId="376"/>
        </pc:sldMkLst>
        <pc:spChg chg="mod">
          <ac:chgData name="前田　佑斗(s21t327)" userId="f50d3f8a-77cd-4c16-a3fd-ed4301426e22" providerId="ADAL" clId="{9027747D-060A-4D69-AAF8-1E8DBC0DA2DC}" dt="2023-12-05T16:48:34.479" v="1939" actId="20577"/>
          <ac:spMkLst>
            <pc:docMk/>
            <pc:sldMk cId="2763723506" sldId="376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7:01:58.313" v="2155" actId="20577"/>
          <ac:spMkLst>
            <pc:docMk/>
            <pc:sldMk cId="2763723506" sldId="376"/>
            <ac:spMk id="5" creationId="{F5342ED6-B068-DFBE-0657-EB88FBF0528E}"/>
          </ac:spMkLst>
        </pc:spChg>
      </pc:sldChg>
      <pc:sldChg chg="modSp add mod ord modNotesTx">
        <pc:chgData name="前田　佑斗(s21t327)" userId="f50d3f8a-77cd-4c16-a3fd-ed4301426e22" providerId="ADAL" clId="{9027747D-060A-4D69-AAF8-1E8DBC0DA2DC}" dt="2023-12-05T18:51:19.438" v="2404" actId="20577"/>
        <pc:sldMkLst>
          <pc:docMk/>
          <pc:sldMk cId="4038826276" sldId="377"/>
        </pc:sldMkLst>
        <pc:spChg chg="mod">
          <ac:chgData name="前田　佑斗(s21t327)" userId="f50d3f8a-77cd-4c16-a3fd-ed4301426e22" providerId="ADAL" clId="{9027747D-060A-4D69-AAF8-1E8DBC0DA2DC}" dt="2023-12-05T18:46:01.850" v="2168"/>
          <ac:spMkLst>
            <pc:docMk/>
            <pc:sldMk cId="4038826276" sldId="37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8:50:06.800" v="2397" actId="1076"/>
          <ac:spMkLst>
            <pc:docMk/>
            <pc:sldMk cId="4038826276" sldId="377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9027747D-060A-4D69-AAF8-1E8DBC0DA2DC}" dt="2023-12-05T18:50:15.026" v="2399" actId="1076"/>
          <ac:spMkLst>
            <pc:docMk/>
            <pc:sldMk cId="4038826276" sldId="377"/>
            <ac:spMk id="6" creationId="{7E297A1B-32A6-226C-3795-A3CC994699A3}"/>
          </ac:spMkLst>
        </pc:spChg>
        <pc:spChg chg="mod">
          <ac:chgData name="前田　佑斗(s21t327)" userId="f50d3f8a-77cd-4c16-a3fd-ed4301426e22" providerId="ADAL" clId="{9027747D-060A-4D69-AAF8-1E8DBC0DA2DC}" dt="2023-12-05T18:50:28.813" v="2401" actId="14100"/>
          <ac:spMkLst>
            <pc:docMk/>
            <pc:sldMk cId="4038826276" sldId="377"/>
            <ac:spMk id="7" creationId="{0BB8AA23-9F7A-CA3B-0680-976D9969EFC3}"/>
          </ac:spMkLst>
        </pc:spChg>
        <pc:spChg chg="mod">
          <ac:chgData name="前田　佑斗(s21t327)" userId="f50d3f8a-77cd-4c16-a3fd-ed4301426e22" providerId="ADAL" clId="{9027747D-060A-4D69-AAF8-1E8DBC0DA2DC}" dt="2023-12-05T18:50:35.060" v="2403" actId="14100"/>
          <ac:spMkLst>
            <pc:docMk/>
            <pc:sldMk cId="4038826276" sldId="377"/>
            <ac:spMk id="8" creationId="{CAE13D9D-7451-1575-B5AB-9CD51102B9A3}"/>
          </ac:spMkLst>
        </pc:spChg>
      </pc:sldChg>
      <pc:sldChg chg="modSp add mod ord">
        <pc:chgData name="前田　佑斗(s21t327)" userId="f50d3f8a-77cd-4c16-a3fd-ed4301426e22" providerId="ADAL" clId="{9027747D-060A-4D69-AAF8-1E8DBC0DA2DC}" dt="2023-12-05T18:52:33.552" v="2505" actId="20577"/>
        <pc:sldMkLst>
          <pc:docMk/>
          <pc:sldMk cId="3813955827" sldId="378"/>
        </pc:sldMkLst>
        <pc:spChg chg="mod">
          <ac:chgData name="前田　佑斗(s21t327)" userId="f50d3f8a-77cd-4c16-a3fd-ed4301426e22" providerId="ADAL" clId="{9027747D-060A-4D69-AAF8-1E8DBC0DA2DC}" dt="2023-12-05T18:51:48.736" v="2408"/>
          <ac:spMkLst>
            <pc:docMk/>
            <pc:sldMk cId="3813955827" sldId="37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8:51:55.901" v="2427" actId="20577"/>
          <ac:spMkLst>
            <pc:docMk/>
            <pc:sldMk cId="3813955827" sldId="378"/>
            <ac:spMk id="3" creationId="{D23C6813-74BD-3373-371F-280F8F740E3A}"/>
          </ac:spMkLst>
        </pc:spChg>
        <pc:graphicFrameChg chg="modGraphic">
          <ac:chgData name="前田　佑斗(s21t327)" userId="f50d3f8a-77cd-4c16-a3fd-ed4301426e22" providerId="ADAL" clId="{9027747D-060A-4D69-AAF8-1E8DBC0DA2DC}" dt="2023-12-05T18:52:33.552" v="2505" actId="20577"/>
          <ac:graphicFrameMkLst>
            <pc:docMk/>
            <pc:sldMk cId="3813955827" sldId="378"/>
            <ac:graphicFrameMk id="6" creationId="{4841E1BD-6473-9A0E-F946-B306D337116D}"/>
          </ac:graphicFrameMkLst>
        </pc:graphicFrameChg>
      </pc:sldChg>
      <pc:sldChg chg="modSp add mod ord modNotesTx">
        <pc:chgData name="前田　佑斗(s21t327)" userId="f50d3f8a-77cd-4c16-a3fd-ed4301426e22" providerId="ADAL" clId="{9027747D-060A-4D69-AAF8-1E8DBC0DA2DC}" dt="2023-12-06T04:21:39.818" v="3438" actId="20577"/>
        <pc:sldMkLst>
          <pc:docMk/>
          <pc:sldMk cId="821132744" sldId="379"/>
        </pc:sldMkLst>
        <pc:spChg chg="mod">
          <ac:chgData name="前田　佑斗(s21t327)" userId="f50d3f8a-77cd-4c16-a3fd-ed4301426e22" providerId="ADAL" clId="{9027747D-060A-4D69-AAF8-1E8DBC0DA2DC}" dt="2023-12-05T18:53:48.642" v="2511"/>
          <ac:spMkLst>
            <pc:docMk/>
            <pc:sldMk cId="821132744" sldId="379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8:59:24.995" v="2836" actId="207"/>
          <ac:spMkLst>
            <pc:docMk/>
            <pc:sldMk cId="821132744" sldId="379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9027747D-060A-4D69-AAF8-1E8DBC0DA2DC}" dt="2023-12-05T18:55:25.545" v="2686" actId="14100"/>
          <ac:spMkLst>
            <pc:docMk/>
            <pc:sldMk cId="821132744" sldId="379"/>
            <ac:spMk id="7" creationId="{0BB8AA23-9F7A-CA3B-0680-976D9969EFC3}"/>
          </ac:spMkLst>
        </pc:spChg>
        <pc:spChg chg="mod">
          <ac:chgData name="前田　佑斗(s21t327)" userId="f50d3f8a-77cd-4c16-a3fd-ed4301426e22" providerId="ADAL" clId="{9027747D-060A-4D69-AAF8-1E8DBC0DA2DC}" dt="2023-12-05T18:55:29.072" v="2687" actId="1076"/>
          <ac:spMkLst>
            <pc:docMk/>
            <pc:sldMk cId="821132744" sldId="379"/>
            <ac:spMk id="8" creationId="{CAE13D9D-7451-1575-B5AB-9CD51102B9A3}"/>
          </ac:spMkLst>
        </pc:spChg>
      </pc:sldChg>
      <pc:sldChg chg="modSp add mod">
        <pc:chgData name="前田　佑斗(s21t327)" userId="f50d3f8a-77cd-4c16-a3fd-ed4301426e22" providerId="ADAL" clId="{9027747D-060A-4D69-AAF8-1E8DBC0DA2DC}" dt="2023-12-17T17:46:44.217" v="4089" actId="255"/>
        <pc:sldMkLst>
          <pc:docMk/>
          <pc:sldMk cId="1438067272" sldId="380"/>
        </pc:sldMkLst>
        <pc:spChg chg="mod">
          <ac:chgData name="前田　佑斗(s21t327)" userId="f50d3f8a-77cd-4c16-a3fd-ed4301426e22" providerId="ADAL" clId="{9027747D-060A-4D69-AAF8-1E8DBC0DA2DC}" dt="2023-12-17T17:46:44.217" v="4089" actId="255"/>
          <ac:spMkLst>
            <pc:docMk/>
            <pc:sldMk cId="1438067272" sldId="380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8:57:05.296" v="2719" actId="20577"/>
          <ac:spMkLst>
            <pc:docMk/>
            <pc:sldMk cId="1438067272" sldId="380"/>
            <ac:spMk id="3" creationId="{D23C6813-74BD-3373-371F-280F8F740E3A}"/>
          </ac:spMkLst>
        </pc:spChg>
        <pc:graphicFrameChg chg="modGraphic">
          <ac:chgData name="前田　佑斗(s21t327)" userId="f50d3f8a-77cd-4c16-a3fd-ed4301426e22" providerId="ADAL" clId="{9027747D-060A-4D69-AAF8-1E8DBC0DA2DC}" dt="2023-12-05T18:57:45.081" v="2766" actId="20577"/>
          <ac:graphicFrameMkLst>
            <pc:docMk/>
            <pc:sldMk cId="1438067272" sldId="380"/>
            <ac:graphicFrameMk id="6" creationId="{4841E1BD-6473-9A0E-F946-B306D337116D}"/>
          </ac:graphicFrameMkLst>
        </pc:graphicFrameChg>
      </pc:sldChg>
      <pc:sldChg chg="modSp add mod replId modNotesTx">
        <pc:chgData name="前田　佑斗(s21t327)" userId="f50d3f8a-77cd-4c16-a3fd-ed4301426e22" providerId="ADAL" clId="{9027747D-060A-4D69-AAF8-1E8DBC0DA2DC}" dt="2023-12-17T17:46:49.764" v="4090" actId="255"/>
        <pc:sldMkLst>
          <pc:docMk/>
          <pc:sldMk cId="723355007" sldId="381"/>
        </pc:sldMkLst>
        <pc:spChg chg="mod">
          <ac:chgData name="前田　佑斗(s21t327)" userId="f50d3f8a-77cd-4c16-a3fd-ed4301426e22" providerId="ADAL" clId="{9027747D-060A-4D69-AAF8-1E8DBC0DA2DC}" dt="2023-12-17T17:46:49.764" v="4090" actId="255"/>
          <ac:spMkLst>
            <pc:docMk/>
            <pc:sldMk cId="723355007" sldId="38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8:58:52.512" v="2827" actId="207"/>
          <ac:spMkLst>
            <pc:docMk/>
            <pc:sldMk cId="723355007" sldId="381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9027747D-060A-4D69-AAF8-1E8DBC0DA2DC}" dt="2023-12-17T17:46:54.511" v="4091" actId="255"/>
        <pc:sldMkLst>
          <pc:docMk/>
          <pc:sldMk cId="4125244178" sldId="382"/>
        </pc:sldMkLst>
        <pc:spChg chg="mod">
          <ac:chgData name="前田　佑斗(s21t327)" userId="f50d3f8a-77cd-4c16-a3fd-ed4301426e22" providerId="ADAL" clId="{9027747D-060A-4D69-AAF8-1E8DBC0DA2DC}" dt="2023-12-17T17:46:54.511" v="4091" actId="255"/>
          <ac:spMkLst>
            <pc:docMk/>
            <pc:sldMk cId="4125244178" sldId="382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9:06:35.012" v="3029" actId="20577"/>
          <ac:spMkLst>
            <pc:docMk/>
            <pc:sldMk cId="4125244178" sldId="382"/>
            <ac:spMk id="3" creationId="{D23C6813-74BD-3373-371F-280F8F740E3A}"/>
          </ac:spMkLst>
        </pc:spChg>
        <pc:graphicFrameChg chg="modGraphic">
          <ac:chgData name="前田　佑斗(s21t327)" userId="f50d3f8a-77cd-4c16-a3fd-ed4301426e22" providerId="ADAL" clId="{9027747D-060A-4D69-AAF8-1E8DBC0DA2DC}" dt="2023-12-05T19:03:45.406" v="2900" actId="20577"/>
          <ac:graphicFrameMkLst>
            <pc:docMk/>
            <pc:sldMk cId="4125244178" sldId="382"/>
            <ac:graphicFrameMk id="6" creationId="{4841E1BD-6473-9A0E-F946-B306D337116D}"/>
          </ac:graphicFrameMkLst>
        </pc:graphicFrameChg>
      </pc:sldChg>
      <pc:sldChg chg="modSp add mod ord replId">
        <pc:chgData name="前田　佑斗(s21t327)" userId="f50d3f8a-77cd-4c16-a3fd-ed4301426e22" providerId="ADAL" clId="{9027747D-060A-4D69-AAF8-1E8DBC0DA2DC}" dt="2023-12-17T17:47:00.269" v="4092" actId="255"/>
        <pc:sldMkLst>
          <pc:docMk/>
          <pc:sldMk cId="2480789992" sldId="383"/>
        </pc:sldMkLst>
        <pc:spChg chg="mod">
          <ac:chgData name="前田　佑斗(s21t327)" userId="f50d3f8a-77cd-4c16-a3fd-ed4301426e22" providerId="ADAL" clId="{9027747D-060A-4D69-AAF8-1E8DBC0DA2DC}" dt="2023-12-17T17:47:00.269" v="4092" actId="255"/>
          <ac:spMkLst>
            <pc:docMk/>
            <pc:sldMk cId="2480789992" sldId="383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9:06:11.595" v="3009" actId="207"/>
          <ac:spMkLst>
            <pc:docMk/>
            <pc:sldMk cId="2480789992" sldId="383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9027747D-060A-4D69-AAF8-1E8DBC0DA2DC}" dt="2023-12-05T19:27:31.866" v="3421" actId="20577"/>
        <pc:sldMkLst>
          <pc:docMk/>
          <pc:sldMk cId="1134563039" sldId="384"/>
        </pc:sldMkLst>
        <pc:spChg chg="mod">
          <ac:chgData name="前田　佑斗(s21t327)" userId="f50d3f8a-77cd-4c16-a3fd-ed4301426e22" providerId="ADAL" clId="{9027747D-060A-4D69-AAF8-1E8DBC0DA2DC}" dt="2023-12-05T19:07:18.520" v="3046" actId="20577"/>
          <ac:spMkLst>
            <pc:docMk/>
            <pc:sldMk cId="1134563039" sldId="384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9:07:27.227" v="3062" actId="20577"/>
          <ac:spMkLst>
            <pc:docMk/>
            <pc:sldMk cId="1134563039" sldId="384"/>
            <ac:spMk id="3" creationId="{D23C6813-74BD-3373-371F-280F8F740E3A}"/>
          </ac:spMkLst>
        </pc:spChg>
        <pc:graphicFrameChg chg="mod modGraphic">
          <ac:chgData name="前田　佑斗(s21t327)" userId="f50d3f8a-77cd-4c16-a3fd-ed4301426e22" providerId="ADAL" clId="{9027747D-060A-4D69-AAF8-1E8DBC0DA2DC}" dt="2023-12-05T19:27:31.866" v="3421" actId="20577"/>
          <ac:graphicFrameMkLst>
            <pc:docMk/>
            <pc:sldMk cId="1134563039" sldId="384"/>
            <ac:graphicFrameMk id="6" creationId="{4841E1BD-6473-9A0E-F946-B306D337116D}"/>
          </ac:graphicFrameMkLst>
        </pc:graphicFrameChg>
      </pc:sldChg>
      <pc:sldChg chg="modSp add mod replId modNotesTx">
        <pc:chgData name="前田　佑斗(s21t327)" userId="f50d3f8a-77cd-4c16-a3fd-ed4301426e22" providerId="ADAL" clId="{9027747D-060A-4D69-AAF8-1E8DBC0DA2DC}" dt="2023-12-06T04:22:20.976" v="3441" actId="20577"/>
        <pc:sldMkLst>
          <pc:docMk/>
          <pc:sldMk cId="2711134811" sldId="385"/>
        </pc:sldMkLst>
        <pc:spChg chg="mod">
          <ac:chgData name="前田　佑斗(s21t327)" userId="f50d3f8a-77cd-4c16-a3fd-ed4301426e22" providerId="ADAL" clId="{9027747D-060A-4D69-AAF8-1E8DBC0DA2DC}" dt="2023-12-05T19:18:29.166" v="3215" actId="20577"/>
          <ac:spMkLst>
            <pc:docMk/>
            <pc:sldMk cId="2711134811" sldId="385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9:19:42.253" v="3237" actId="207"/>
          <ac:spMkLst>
            <pc:docMk/>
            <pc:sldMk cId="2711134811" sldId="385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9027747D-060A-4D69-AAF8-1E8DBC0DA2DC}" dt="2023-12-05T19:27:34.583" v="3423" actId="20577"/>
        <pc:sldMkLst>
          <pc:docMk/>
          <pc:sldMk cId="945471502" sldId="386"/>
        </pc:sldMkLst>
        <pc:spChg chg="mod">
          <ac:chgData name="前田　佑斗(s21t327)" userId="f50d3f8a-77cd-4c16-a3fd-ed4301426e22" providerId="ADAL" clId="{9027747D-060A-4D69-AAF8-1E8DBC0DA2DC}" dt="2023-12-05T19:20:26.408" v="3248" actId="20577"/>
          <ac:spMkLst>
            <pc:docMk/>
            <pc:sldMk cId="945471502" sldId="386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9:20:30.096" v="3252" actId="20577"/>
          <ac:spMkLst>
            <pc:docMk/>
            <pc:sldMk cId="945471502" sldId="386"/>
            <ac:spMk id="3" creationId="{D23C6813-74BD-3373-371F-280F8F740E3A}"/>
          </ac:spMkLst>
        </pc:spChg>
        <pc:graphicFrameChg chg="modGraphic">
          <ac:chgData name="前田　佑斗(s21t327)" userId="f50d3f8a-77cd-4c16-a3fd-ed4301426e22" providerId="ADAL" clId="{9027747D-060A-4D69-AAF8-1E8DBC0DA2DC}" dt="2023-12-05T19:27:34.583" v="3423" actId="20577"/>
          <ac:graphicFrameMkLst>
            <pc:docMk/>
            <pc:sldMk cId="945471502" sldId="386"/>
            <ac:graphicFrameMk id="6" creationId="{4841E1BD-6473-9A0E-F946-B306D337116D}"/>
          </ac:graphicFrameMkLst>
        </pc:graphicFrameChg>
      </pc:sldChg>
      <pc:sldChg chg="modSp add mod replId modNotesTx">
        <pc:chgData name="前田　佑斗(s21t327)" userId="f50d3f8a-77cd-4c16-a3fd-ed4301426e22" providerId="ADAL" clId="{9027747D-060A-4D69-AAF8-1E8DBC0DA2DC}" dt="2023-12-06T04:22:16.912" v="3440" actId="20577"/>
        <pc:sldMkLst>
          <pc:docMk/>
          <pc:sldMk cId="2602397056" sldId="387"/>
        </pc:sldMkLst>
        <pc:spChg chg="mod">
          <ac:chgData name="前田　佑斗(s21t327)" userId="f50d3f8a-77cd-4c16-a3fd-ed4301426e22" providerId="ADAL" clId="{9027747D-060A-4D69-AAF8-1E8DBC0DA2DC}" dt="2023-12-05T19:20:21.113" v="3244" actId="20577"/>
          <ac:spMkLst>
            <pc:docMk/>
            <pc:sldMk cId="2602397056" sldId="38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9:23:52.924" v="3394" actId="207"/>
          <ac:spMkLst>
            <pc:docMk/>
            <pc:sldMk cId="2602397056" sldId="387"/>
            <ac:spMk id="3" creationId="{D23C6813-74BD-3373-371F-280F8F740E3A}"/>
          </ac:spMkLst>
        </pc:spChg>
      </pc:sldChg>
      <pc:sldChg chg="modSp add mod ord">
        <pc:chgData name="前田　佑斗(s21t327)" userId="f50d3f8a-77cd-4c16-a3fd-ed4301426e22" providerId="ADAL" clId="{9027747D-060A-4D69-AAF8-1E8DBC0DA2DC}" dt="2023-12-06T04:24:24.278" v="3519" actId="14100"/>
        <pc:sldMkLst>
          <pc:docMk/>
          <pc:sldMk cId="1185152557" sldId="388"/>
        </pc:sldMkLst>
        <pc:spChg chg="mod">
          <ac:chgData name="前田　佑斗(s21t327)" userId="f50d3f8a-77cd-4c16-a3fd-ed4301426e22" providerId="ADAL" clId="{9027747D-060A-4D69-AAF8-1E8DBC0DA2DC}" dt="2023-12-06T04:23:24.412" v="3452" actId="20577"/>
          <ac:spMkLst>
            <pc:docMk/>
            <pc:sldMk cId="1185152557" sldId="38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6T04:23:31.235" v="3477" actId="20577"/>
          <ac:spMkLst>
            <pc:docMk/>
            <pc:sldMk cId="1185152557" sldId="388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9027747D-060A-4D69-AAF8-1E8DBC0DA2DC}" dt="2023-12-06T04:23:19.413" v="3443" actId="1076"/>
          <ac:spMkLst>
            <pc:docMk/>
            <pc:sldMk cId="1185152557" sldId="388"/>
            <ac:spMk id="4" creationId="{ADE914DF-8E1A-A985-D26C-B555548B53E8}"/>
          </ac:spMkLst>
        </pc:spChg>
        <pc:graphicFrameChg chg="mod modGraphic">
          <ac:chgData name="前田　佑斗(s21t327)" userId="f50d3f8a-77cd-4c16-a3fd-ed4301426e22" providerId="ADAL" clId="{9027747D-060A-4D69-AAF8-1E8DBC0DA2DC}" dt="2023-12-06T04:24:24.278" v="3519" actId="14100"/>
          <ac:graphicFrameMkLst>
            <pc:docMk/>
            <pc:sldMk cId="1185152557" sldId="388"/>
            <ac:graphicFrameMk id="6" creationId="{4841E1BD-6473-9A0E-F946-B306D337116D}"/>
          </ac:graphicFrameMkLst>
        </pc:graphicFrameChg>
      </pc:sldChg>
      <pc:sldChg chg="addSp delSp modSp add mod ord">
        <pc:chgData name="前田　佑斗(s21t327)" userId="f50d3f8a-77cd-4c16-a3fd-ed4301426e22" providerId="ADAL" clId="{9027747D-060A-4D69-AAF8-1E8DBC0DA2DC}" dt="2023-12-06T04:29:19.548" v="3608"/>
        <pc:sldMkLst>
          <pc:docMk/>
          <pc:sldMk cId="397875028" sldId="389"/>
        </pc:sldMkLst>
        <pc:spChg chg="mod">
          <ac:chgData name="前田　佑斗(s21t327)" userId="f50d3f8a-77cd-4c16-a3fd-ed4301426e22" providerId="ADAL" clId="{9027747D-060A-4D69-AAF8-1E8DBC0DA2DC}" dt="2023-12-06T04:28:14.644" v="3606" actId="20577"/>
          <ac:spMkLst>
            <pc:docMk/>
            <pc:sldMk cId="397875028" sldId="389"/>
            <ac:spMk id="3" creationId="{D23C6813-74BD-3373-371F-280F8F740E3A}"/>
          </ac:spMkLst>
        </pc:spChg>
        <pc:graphicFrameChg chg="del">
          <ac:chgData name="前田　佑斗(s21t327)" userId="f50d3f8a-77cd-4c16-a3fd-ed4301426e22" providerId="ADAL" clId="{9027747D-060A-4D69-AAF8-1E8DBC0DA2DC}" dt="2023-12-06T04:27:29.623" v="3583" actId="21"/>
          <ac:graphicFrameMkLst>
            <pc:docMk/>
            <pc:sldMk cId="397875028" sldId="389"/>
            <ac:graphicFrameMk id="6" creationId="{4841E1BD-6473-9A0E-F946-B306D337116D}"/>
          </ac:graphicFrameMkLst>
        </pc:graphicFrameChg>
        <pc:graphicFrameChg chg="add mod modGraphic">
          <ac:chgData name="前田　佑斗(s21t327)" userId="f50d3f8a-77cd-4c16-a3fd-ed4301426e22" providerId="ADAL" clId="{9027747D-060A-4D69-AAF8-1E8DBC0DA2DC}" dt="2023-12-06T04:28:07.674" v="3589" actId="1076"/>
          <ac:graphicFrameMkLst>
            <pc:docMk/>
            <pc:sldMk cId="397875028" sldId="389"/>
            <ac:graphicFrameMk id="7" creationId="{8AE8CA52-9A91-E954-989E-208108C73383}"/>
          </ac:graphicFrameMkLst>
        </pc:graphicFrameChg>
      </pc:sldChg>
      <pc:sldChg chg="addSp delSp modSp add mod modNotesTx">
        <pc:chgData name="前田　佑斗(s21t327)" userId="f50d3f8a-77cd-4c16-a3fd-ed4301426e22" providerId="ADAL" clId="{9027747D-060A-4D69-AAF8-1E8DBC0DA2DC}" dt="2023-12-06T04:34:18.177" v="3855" actId="20577"/>
        <pc:sldMkLst>
          <pc:docMk/>
          <pc:sldMk cId="550430978" sldId="390"/>
        </pc:sldMkLst>
        <pc:spChg chg="mod">
          <ac:chgData name="前田　佑斗(s21t327)" userId="f50d3f8a-77cd-4c16-a3fd-ed4301426e22" providerId="ADAL" clId="{9027747D-060A-4D69-AAF8-1E8DBC0DA2DC}" dt="2023-12-06T04:33:20.357" v="3757" actId="1076"/>
          <ac:spMkLst>
            <pc:docMk/>
            <pc:sldMk cId="550430978" sldId="390"/>
            <ac:spMk id="3" creationId="{D23C6813-74BD-3373-371F-280F8F740E3A}"/>
          </ac:spMkLst>
        </pc:spChg>
        <pc:graphicFrameChg chg="del">
          <ac:chgData name="前田　佑斗(s21t327)" userId="f50d3f8a-77cd-4c16-a3fd-ed4301426e22" providerId="ADAL" clId="{9027747D-060A-4D69-AAF8-1E8DBC0DA2DC}" dt="2023-12-06T04:31:03.875" v="3630" actId="21"/>
          <ac:graphicFrameMkLst>
            <pc:docMk/>
            <pc:sldMk cId="550430978" sldId="390"/>
            <ac:graphicFrameMk id="6" creationId="{4841E1BD-6473-9A0E-F946-B306D337116D}"/>
          </ac:graphicFrameMkLst>
        </pc:graphicFrameChg>
        <pc:graphicFrameChg chg="add mod modGraphic">
          <ac:chgData name="前田　佑斗(s21t327)" userId="f50d3f8a-77cd-4c16-a3fd-ed4301426e22" providerId="ADAL" clId="{9027747D-060A-4D69-AAF8-1E8DBC0DA2DC}" dt="2023-12-06T04:33:22.768" v="3758" actId="1076"/>
          <ac:graphicFrameMkLst>
            <pc:docMk/>
            <pc:sldMk cId="550430978" sldId="390"/>
            <ac:graphicFrameMk id="7" creationId="{D1BC52F6-C726-7AD6-AEC7-6BF66821F57C}"/>
          </ac:graphicFrameMkLst>
        </pc:graphicFrameChg>
      </pc:sldChg>
      <pc:sldChg chg="modSp add mod ord">
        <pc:chgData name="前田　佑斗(s21t327)" userId="f50d3f8a-77cd-4c16-a3fd-ed4301426e22" providerId="ADAL" clId="{9027747D-060A-4D69-AAF8-1E8DBC0DA2DC}" dt="2023-12-06T04:35:55.416" v="3950" actId="20577"/>
        <pc:sldMkLst>
          <pc:docMk/>
          <pc:sldMk cId="1399953800" sldId="391"/>
        </pc:sldMkLst>
        <pc:spChg chg="mod">
          <ac:chgData name="前田　佑斗(s21t327)" userId="f50d3f8a-77cd-4c16-a3fd-ed4301426e22" providerId="ADAL" clId="{9027747D-060A-4D69-AAF8-1E8DBC0DA2DC}" dt="2023-12-06T04:35:23.992" v="3892" actId="20577"/>
          <ac:spMkLst>
            <pc:docMk/>
            <pc:sldMk cId="1399953800" sldId="39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6T04:35:30.536" v="3904" actId="20577"/>
          <ac:spMkLst>
            <pc:docMk/>
            <pc:sldMk cId="1399953800" sldId="391"/>
            <ac:spMk id="3" creationId="{D23C6813-74BD-3373-371F-280F8F740E3A}"/>
          </ac:spMkLst>
        </pc:spChg>
        <pc:graphicFrameChg chg="modGraphic">
          <ac:chgData name="前田　佑斗(s21t327)" userId="f50d3f8a-77cd-4c16-a3fd-ed4301426e22" providerId="ADAL" clId="{9027747D-060A-4D69-AAF8-1E8DBC0DA2DC}" dt="2023-12-06T04:35:55.416" v="3950" actId="20577"/>
          <ac:graphicFrameMkLst>
            <pc:docMk/>
            <pc:sldMk cId="1399953800" sldId="391"/>
            <ac:graphicFrameMk id="6" creationId="{4841E1BD-6473-9A0E-F946-B306D337116D}"/>
          </ac:graphicFrameMkLst>
        </pc:graphicFrameChg>
      </pc:sldChg>
      <pc:sldChg chg="modSp add mod ord">
        <pc:chgData name="前田　佑斗(s21t327)" userId="f50d3f8a-77cd-4c16-a3fd-ed4301426e22" providerId="ADAL" clId="{9027747D-060A-4D69-AAF8-1E8DBC0DA2DC}" dt="2023-12-06T04:37:22.818" v="4052" actId="20577"/>
        <pc:sldMkLst>
          <pc:docMk/>
          <pc:sldMk cId="427588273" sldId="392"/>
        </pc:sldMkLst>
        <pc:spChg chg="mod">
          <ac:chgData name="前田　佑斗(s21t327)" userId="f50d3f8a-77cd-4c16-a3fd-ed4301426e22" providerId="ADAL" clId="{9027747D-060A-4D69-AAF8-1E8DBC0DA2DC}" dt="2023-12-06T04:37:22.818" v="4052" actId="20577"/>
          <ac:spMkLst>
            <pc:docMk/>
            <pc:sldMk cId="427588273" sldId="392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6T04:37:06.748" v="4034" actId="207"/>
          <ac:spMkLst>
            <pc:docMk/>
            <pc:sldMk cId="427588273" sldId="392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9027747D-060A-4D69-AAF8-1E8DBC0DA2DC}" dt="2023-12-17T17:50:19.407" v="4184" actId="255"/>
        <pc:sldMkLst>
          <pc:docMk/>
          <pc:sldMk cId="3842260532" sldId="393"/>
        </pc:sldMkLst>
        <pc:spChg chg="mod">
          <ac:chgData name="前田　佑斗(s21t327)" userId="f50d3f8a-77cd-4c16-a3fd-ed4301426e22" providerId="ADAL" clId="{9027747D-060A-4D69-AAF8-1E8DBC0DA2DC}" dt="2023-12-06T04:43:10.598" v="4088" actId="20577"/>
          <ac:spMkLst>
            <pc:docMk/>
            <pc:sldMk cId="3842260532" sldId="393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17T17:49:27.839" v="4127" actId="20577"/>
          <ac:spMkLst>
            <pc:docMk/>
            <pc:sldMk cId="3842260532" sldId="393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9027747D-060A-4D69-AAF8-1E8DBC0DA2DC}" dt="2023-12-17T17:49:35.313" v="4129" actId="1076"/>
          <ac:spMkLst>
            <pc:docMk/>
            <pc:sldMk cId="3842260532" sldId="393"/>
            <ac:spMk id="4" creationId="{ADE914DF-8E1A-A985-D26C-B555548B53E8}"/>
          </ac:spMkLst>
        </pc:spChg>
        <pc:graphicFrameChg chg="modGraphic">
          <ac:chgData name="前田　佑斗(s21t327)" userId="f50d3f8a-77cd-4c16-a3fd-ed4301426e22" providerId="ADAL" clId="{9027747D-060A-4D69-AAF8-1E8DBC0DA2DC}" dt="2023-12-17T17:50:19.407" v="4184" actId="255"/>
          <ac:graphicFrameMkLst>
            <pc:docMk/>
            <pc:sldMk cId="3842260532" sldId="393"/>
            <ac:graphicFrameMk id="6" creationId="{4841E1BD-6473-9A0E-F946-B306D337116D}"/>
          </ac:graphicFrameMkLst>
        </pc:graphicFrameChg>
      </pc:sldChg>
      <pc:sldChg chg="modSp add mod replId">
        <pc:chgData name="前田　佑斗(s21t327)" userId="f50d3f8a-77cd-4c16-a3fd-ed4301426e22" providerId="ADAL" clId="{9027747D-060A-4D69-AAF8-1E8DBC0DA2DC}" dt="2023-12-17T17:51:52.971" v="4321" actId="207"/>
        <pc:sldMkLst>
          <pc:docMk/>
          <pc:sldMk cId="763930457" sldId="394"/>
        </pc:sldMkLst>
        <pc:spChg chg="mod">
          <ac:chgData name="前田　佑斗(s21t327)" userId="f50d3f8a-77cd-4c16-a3fd-ed4301426e22" providerId="ADAL" clId="{9027747D-060A-4D69-AAF8-1E8DBC0DA2DC}" dt="2023-12-17T17:49:42.049" v="4130"/>
          <ac:spMkLst>
            <pc:docMk/>
            <pc:sldMk cId="763930457" sldId="394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17T17:51:52.971" v="4321" actId="207"/>
          <ac:spMkLst>
            <pc:docMk/>
            <pc:sldMk cId="763930457" sldId="394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9027747D-060A-4D69-AAF8-1E8DBC0DA2DC}" dt="2023-12-17T17:51:35.472" v="4317" actId="14100"/>
          <ac:spMkLst>
            <pc:docMk/>
            <pc:sldMk cId="763930457" sldId="394"/>
            <ac:spMk id="6" creationId="{7E297A1B-32A6-226C-3795-A3CC994699A3}"/>
          </ac:spMkLst>
        </pc:spChg>
        <pc:spChg chg="mod">
          <ac:chgData name="前田　佑斗(s21t327)" userId="f50d3f8a-77cd-4c16-a3fd-ed4301426e22" providerId="ADAL" clId="{9027747D-060A-4D69-AAF8-1E8DBC0DA2DC}" dt="2023-12-17T17:51:37.706" v="4318" actId="14100"/>
          <ac:spMkLst>
            <pc:docMk/>
            <pc:sldMk cId="763930457" sldId="394"/>
            <ac:spMk id="7" creationId="{0BB8AA23-9F7A-CA3B-0680-976D9969EFC3}"/>
          </ac:spMkLst>
        </pc:spChg>
        <pc:spChg chg="mod">
          <ac:chgData name="前田　佑斗(s21t327)" userId="f50d3f8a-77cd-4c16-a3fd-ed4301426e22" providerId="ADAL" clId="{9027747D-060A-4D69-AAF8-1E8DBC0DA2DC}" dt="2023-12-17T17:51:42.035" v="4319" actId="14100"/>
          <ac:spMkLst>
            <pc:docMk/>
            <pc:sldMk cId="763930457" sldId="394"/>
            <ac:spMk id="8" creationId="{CAE13D9D-7451-1575-B5AB-9CD51102B9A3}"/>
          </ac:spMkLst>
        </pc:spChg>
      </pc:sldChg>
      <pc:sldChg chg="modSp mod">
        <pc:chgData name="前田　佑斗(s21t327)" userId="f50d3f8a-77cd-4c16-a3fd-ed4301426e22" providerId="ADAL" clId="{9027747D-060A-4D69-AAF8-1E8DBC0DA2DC}" dt="2023-12-17T17:57:18.154" v="4618" actId="255"/>
        <pc:sldMkLst>
          <pc:docMk/>
          <pc:sldMk cId="1039544099" sldId="395"/>
        </pc:sldMkLst>
        <pc:spChg chg="mod">
          <ac:chgData name="前田　佑斗(s21t327)" userId="f50d3f8a-77cd-4c16-a3fd-ed4301426e22" providerId="ADAL" clId="{9027747D-060A-4D69-AAF8-1E8DBC0DA2DC}" dt="2023-12-17T17:57:18.154" v="4618" actId="255"/>
          <ac:spMkLst>
            <pc:docMk/>
            <pc:sldMk cId="1039544099" sldId="395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17T17:53:10.560" v="4420" actId="20577"/>
          <ac:spMkLst>
            <pc:docMk/>
            <pc:sldMk cId="1039544099" sldId="395"/>
            <ac:spMk id="3" creationId="{D23C6813-74BD-3373-371F-280F8F740E3A}"/>
          </ac:spMkLst>
        </pc:spChg>
        <pc:graphicFrameChg chg="modGraphic">
          <ac:chgData name="前田　佑斗(s21t327)" userId="f50d3f8a-77cd-4c16-a3fd-ed4301426e22" providerId="ADAL" clId="{9027747D-060A-4D69-AAF8-1E8DBC0DA2DC}" dt="2023-12-17T17:54:09.097" v="4473" actId="255"/>
          <ac:graphicFrameMkLst>
            <pc:docMk/>
            <pc:sldMk cId="1039544099" sldId="395"/>
            <ac:graphicFrameMk id="6" creationId="{4841E1BD-6473-9A0E-F946-B306D337116D}"/>
          </ac:graphicFrameMkLst>
        </pc:graphicFrameChg>
      </pc:sldChg>
      <pc:sldChg chg="modSp mod">
        <pc:chgData name="前田　佑斗(s21t327)" userId="f50d3f8a-77cd-4c16-a3fd-ed4301426e22" providerId="ADAL" clId="{9027747D-060A-4D69-AAF8-1E8DBC0DA2DC}" dt="2023-12-17T17:55:27.189" v="4591" actId="207"/>
        <pc:sldMkLst>
          <pc:docMk/>
          <pc:sldMk cId="2947306553" sldId="396"/>
        </pc:sldMkLst>
        <pc:spChg chg="mod">
          <ac:chgData name="前田　佑斗(s21t327)" userId="f50d3f8a-77cd-4c16-a3fd-ed4301426e22" providerId="ADAL" clId="{9027747D-060A-4D69-AAF8-1E8DBC0DA2DC}" dt="2023-12-17T17:55:27.189" v="4591" actId="207"/>
          <ac:spMkLst>
            <pc:docMk/>
            <pc:sldMk cId="2947306553" sldId="396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9027747D-060A-4D69-AAF8-1E8DBC0DA2DC}" dt="2023-12-17T17:56:47.795" v="4598" actId="207"/>
        <pc:sldMkLst>
          <pc:docMk/>
          <pc:sldMk cId="361164070" sldId="397"/>
        </pc:sldMkLst>
        <pc:spChg chg="mod">
          <ac:chgData name="前田　佑斗(s21t327)" userId="f50d3f8a-77cd-4c16-a3fd-ed4301426e22" providerId="ADAL" clId="{9027747D-060A-4D69-AAF8-1E8DBC0DA2DC}" dt="2023-12-17T17:56:47.795" v="4598" actId="207"/>
          <ac:spMkLst>
            <pc:docMk/>
            <pc:sldMk cId="361164070" sldId="397"/>
            <ac:spMk id="3" creationId="{D23C6813-74BD-3373-371F-280F8F740E3A}"/>
          </ac:spMkLst>
        </pc:spChg>
      </pc:sldChg>
      <pc:sldChg chg="modSp add del mod">
        <pc:chgData name="前田　佑斗(s21t327)" userId="f50d3f8a-77cd-4c16-a3fd-ed4301426e22" providerId="ADAL" clId="{9027747D-060A-4D69-AAF8-1E8DBC0DA2DC}" dt="2023-12-17T18:00:55.940" v="4735" actId="20577"/>
        <pc:sldMkLst>
          <pc:docMk/>
          <pc:sldMk cId="382863778" sldId="398"/>
        </pc:sldMkLst>
        <pc:spChg chg="mod">
          <ac:chgData name="前田　佑斗(s21t327)" userId="f50d3f8a-77cd-4c16-a3fd-ed4301426e22" providerId="ADAL" clId="{9027747D-060A-4D69-AAF8-1E8DBC0DA2DC}" dt="2023-12-17T17:59:26.865" v="4686" actId="255"/>
          <ac:spMkLst>
            <pc:docMk/>
            <pc:sldMk cId="382863778" sldId="39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17T17:59:58.544" v="4691"/>
          <ac:spMkLst>
            <pc:docMk/>
            <pc:sldMk cId="382863778" sldId="398"/>
            <ac:spMk id="3" creationId="{D23C6813-74BD-3373-371F-280F8F740E3A}"/>
          </ac:spMkLst>
        </pc:spChg>
        <pc:graphicFrameChg chg="mod modGraphic">
          <ac:chgData name="前田　佑斗(s21t327)" userId="f50d3f8a-77cd-4c16-a3fd-ed4301426e22" providerId="ADAL" clId="{9027747D-060A-4D69-AAF8-1E8DBC0DA2DC}" dt="2023-12-17T18:00:55.940" v="4735" actId="20577"/>
          <ac:graphicFrameMkLst>
            <pc:docMk/>
            <pc:sldMk cId="382863778" sldId="398"/>
            <ac:graphicFrameMk id="6" creationId="{4841E1BD-6473-9A0E-F946-B306D337116D}"/>
          </ac:graphicFrameMkLst>
        </pc:graphicFrameChg>
      </pc:sldChg>
      <pc:sldChg chg="modSp add del mod">
        <pc:chgData name="前田　佑斗(s21t327)" userId="f50d3f8a-77cd-4c16-a3fd-ed4301426e22" providerId="ADAL" clId="{9027747D-060A-4D69-AAF8-1E8DBC0DA2DC}" dt="2023-12-17T18:02:33.993" v="4816" actId="207"/>
        <pc:sldMkLst>
          <pc:docMk/>
          <pc:sldMk cId="2672541234" sldId="399"/>
        </pc:sldMkLst>
        <pc:spChg chg="mod">
          <ac:chgData name="前田　佑斗(s21t327)" userId="f50d3f8a-77cd-4c16-a3fd-ed4301426e22" providerId="ADAL" clId="{9027747D-060A-4D69-AAF8-1E8DBC0DA2DC}" dt="2023-12-17T18:01:12.047" v="4744"/>
          <ac:spMkLst>
            <pc:docMk/>
            <pc:sldMk cId="2672541234" sldId="399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17T18:02:33.993" v="4816" actId="207"/>
          <ac:spMkLst>
            <pc:docMk/>
            <pc:sldMk cId="2672541234" sldId="399"/>
            <ac:spMk id="3" creationId="{D23C6813-74BD-3373-371F-280F8F740E3A}"/>
          </ac:spMkLst>
        </pc:spChg>
      </pc:sldChg>
    </pc:docChg>
  </pc:docChgLst>
  <pc:docChgLst>
    <pc:chgData name="前田　佑斗(s21t327)" userId="f50d3f8a-77cd-4c16-a3fd-ed4301426e22" providerId="ADAL" clId="{66A96A15-D78E-44FA-A719-6373373667BE}"/>
    <pc:docChg chg="undo redo custSel addSld delSld modSld sldOrd">
      <pc:chgData name="前田　佑斗(s21t327)" userId="f50d3f8a-77cd-4c16-a3fd-ed4301426e22" providerId="ADAL" clId="{66A96A15-D78E-44FA-A719-6373373667BE}" dt="2023-11-30T08:56:30.938" v="5127" actId="20577"/>
      <pc:docMkLst>
        <pc:docMk/>
      </pc:docMkLst>
      <pc:sldChg chg="modSp mod">
        <pc:chgData name="前田　佑斗(s21t327)" userId="f50d3f8a-77cd-4c16-a3fd-ed4301426e22" providerId="ADAL" clId="{66A96A15-D78E-44FA-A719-6373373667BE}" dt="2023-11-27T17:01:27.299" v="434" actId="27636"/>
        <pc:sldMkLst>
          <pc:docMk/>
          <pc:sldMk cId="2262676353" sldId="257"/>
        </pc:sldMkLst>
        <pc:spChg chg="mod">
          <ac:chgData name="前田　佑斗(s21t327)" userId="f50d3f8a-77cd-4c16-a3fd-ed4301426e22" providerId="ADAL" clId="{66A96A15-D78E-44FA-A719-6373373667BE}" dt="2023-11-27T17:01:27.299" v="434" actId="27636"/>
          <ac:spMkLst>
            <pc:docMk/>
            <pc:sldMk cId="2262676353" sldId="257"/>
            <ac:spMk id="3" creationId="{D23C6813-74BD-3373-371F-280F8F740E3A}"/>
          </ac:spMkLst>
        </pc:spChg>
      </pc:sldChg>
      <pc:sldChg chg="modSp mod modNotesTx">
        <pc:chgData name="前田　佑斗(s21t327)" userId="f50d3f8a-77cd-4c16-a3fd-ed4301426e22" providerId="ADAL" clId="{66A96A15-D78E-44FA-A719-6373373667BE}" dt="2023-11-28T04:40:20.490" v="2309" actId="20577"/>
        <pc:sldMkLst>
          <pc:docMk/>
          <pc:sldMk cId="371957937" sldId="259"/>
        </pc:sldMkLst>
        <pc:spChg chg="mod">
          <ac:chgData name="前田　佑斗(s21t327)" userId="f50d3f8a-77cd-4c16-a3fd-ed4301426e22" providerId="ADAL" clId="{66A96A15-D78E-44FA-A719-6373373667BE}" dt="2023-11-27T17:02:19.317" v="435" actId="207"/>
          <ac:spMkLst>
            <pc:docMk/>
            <pc:sldMk cId="371957937" sldId="259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66A96A15-D78E-44FA-A719-6373373667BE}" dt="2023-11-27T17:37:31.572" v="1200" actId="2696"/>
        <pc:sldMkLst>
          <pc:docMk/>
          <pc:sldMk cId="1477866644" sldId="260"/>
        </pc:sldMkLst>
      </pc:sldChg>
      <pc:sldChg chg="modSp mod modNotesTx">
        <pc:chgData name="前田　佑斗(s21t327)" userId="f50d3f8a-77cd-4c16-a3fd-ed4301426e22" providerId="ADAL" clId="{66A96A15-D78E-44FA-A719-6373373667BE}" dt="2023-11-28T04:30:39.560" v="1901" actId="20577"/>
        <pc:sldMkLst>
          <pc:docMk/>
          <pc:sldMk cId="1613478869" sldId="261"/>
        </pc:sldMkLst>
        <pc:spChg chg="mod">
          <ac:chgData name="前田　佑斗(s21t327)" userId="f50d3f8a-77cd-4c16-a3fd-ed4301426e22" providerId="ADAL" clId="{66A96A15-D78E-44FA-A719-6373373667BE}" dt="2023-11-27T17:16:40.819" v="814" actId="5793"/>
          <ac:spMkLst>
            <pc:docMk/>
            <pc:sldMk cId="1613478869" sldId="26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66A96A15-D78E-44FA-A719-6373373667BE}" dt="2023-11-27T17:39:12.472" v="1242" actId="20577"/>
          <ac:spMkLst>
            <pc:docMk/>
            <pc:sldMk cId="1613478869" sldId="261"/>
            <ac:spMk id="3" creationId="{D23C6813-74BD-3373-371F-280F8F740E3A}"/>
          </ac:spMkLst>
        </pc:spChg>
      </pc:sldChg>
      <pc:sldChg chg="modSp del mod">
        <pc:chgData name="前田　佑斗(s21t327)" userId="f50d3f8a-77cd-4c16-a3fd-ed4301426e22" providerId="ADAL" clId="{66A96A15-D78E-44FA-A719-6373373667BE}" dt="2023-11-28T04:40:35.734" v="2310" actId="2696"/>
        <pc:sldMkLst>
          <pc:docMk/>
          <pc:sldMk cId="1863007768" sldId="262"/>
        </pc:sldMkLst>
        <pc:spChg chg="mod">
          <ac:chgData name="前田　佑斗(s21t327)" userId="f50d3f8a-77cd-4c16-a3fd-ed4301426e22" providerId="ADAL" clId="{66A96A15-D78E-44FA-A719-6373373667BE}" dt="2023-11-28T04:32:21.117" v="1938" actId="20577"/>
          <ac:spMkLst>
            <pc:docMk/>
            <pc:sldMk cId="1863007768" sldId="262"/>
            <ac:spMk id="3" creationId="{D23C6813-74BD-3373-371F-280F8F740E3A}"/>
          </ac:spMkLst>
        </pc:spChg>
      </pc:sldChg>
      <pc:sldChg chg="modSp mod">
        <pc:chgData name="前田　佑斗(s21t327)" userId="f50d3f8a-77cd-4c16-a3fd-ed4301426e22" providerId="ADAL" clId="{66A96A15-D78E-44FA-A719-6373373667BE}" dt="2023-11-30T07:37:31.330" v="5112" actId="20577"/>
        <pc:sldMkLst>
          <pc:docMk/>
          <pc:sldMk cId="2304333231" sldId="263"/>
        </pc:sldMkLst>
        <pc:spChg chg="mod">
          <ac:chgData name="前田　佑斗(s21t327)" userId="f50d3f8a-77cd-4c16-a3fd-ed4301426e22" providerId="ADAL" clId="{66A96A15-D78E-44FA-A719-6373373667BE}" dt="2023-11-30T07:37:31.330" v="5112" actId="20577"/>
          <ac:spMkLst>
            <pc:docMk/>
            <pc:sldMk cId="2304333231" sldId="263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66A96A15-D78E-44FA-A719-6373373667BE}" dt="2023-11-27T17:33:22.328" v="1107" actId="2696"/>
        <pc:sldMkLst>
          <pc:docMk/>
          <pc:sldMk cId="691384990" sldId="264"/>
        </pc:sldMkLst>
      </pc:sldChg>
      <pc:sldChg chg="del">
        <pc:chgData name="前田　佑斗(s21t327)" userId="f50d3f8a-77cd-4c16-a3fd-ed4301426e22" providerId="ADAL" clId="{66A96A15-D78E-44FA-A719-6373373667BE}" dt="2023-11-27T17:37:35.090" v="1201" actId="2696"/>
        <pc:sldMkLst>
          <pc:docMk/>
          <pc:sldMk cId="3207011873" sldId="268"/>
        </pc:sldMkLst>
      </pc:sldChg>
      <pc:sldChg chg="modSp mod">
        <pc:chgData name="前田　佑斗(s21t327)" userId="f50d3f8a-77cd-4c16-a3fd-ed4301426e22" providerId="ADAL" clId="{66A96A15-D78E-44FA-A719-6373373667BE}" dt="2023-11-30T04:59:37.110" v="3839" actId="20577"/>
        <pc:sldMkLst>
          <pc:docMk/>
          <pc:sldMk cId="2906843221" sldId="270"/>
        </pc:sldMkLst>
        <pc:spChg chg="mod">
          <ac:chgData name="前田　佑斗(s21t327)" userId="f50d3f8a-77cd-4c16-a3fd-ed4301426e22" providerId="ADAL" clId="{66A96A15-D78E-44FA-A719-6373373667BE}" dt="2023-11-27T17:27:26.178" v="972" actId="20577"/>
          <ac:spMkLst>
            <pc:docMk/>
            <pc:sldMk cId="2906843221" sldId="270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66A96A15-D78E-44FA-A719-6373373667BE}" dt="2023-11-30T04:59:37.110" v="3839" actId="20577"/>
          <ac:spMkLst>
            <pc:docMk/>
            <pc:sldMk cId="2906843221" sldId="270"/>
            <ac:spMk id="3" creationId="{D23C6813-74BD-3373-371F-280F8F740E3A}"/>
          </ac:spMkLst>
        </pc:spChg>
      </pc:sldChg>
      <pc:sldChg chg="modSp mod modNotesTx">
        <pc:chgData name="前田　佑斗(s21t327)" userId="f50d3f8a-77cd-4c16-a3fd-ed4301426e22" providerId="ADAL" clId="{66A96A15-D78E-44FA-A719-6373373667BE}" dt="2023-11-28T08:06:58.563" v="3404" actId="20577"/>
        <pc:sldMkLst>
          <pc:docMk/>
          <pc:sldMk cId="2461789141" sldId="277"/>
        </pc:sldMkLst>
        <pc:spChg chg="mod">
          <ac:chgData name="前田　佑斗(s21t327)" userId="f50d3f8a-77cd-4c16-a3fd-ed4301426e22" providerId="ADAL" clId="{66A96A15-D78E-44FA-A719-6373373667BE}" dt="2023-11-27T16:54:25.110" v="271" actId="20577"/>
          <ac:spMkLst>
            <pc:docMk/>
            <pc:sldMk cId="2461789141" sldId="277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66A96A15-D78E-44FA-A719-6373373667BE}" dt="2023-11-27T16:59:14.726" v="416" actId="2696"/>
        <pc:sldMkLst>
          <pc:docMk/>
          <pc:sldMk cId="3099330754" sldId="278"/>
        </pc:sldMkLst>
      </pc:sldChg>
      <pc:sldChg chg="modSp del mod">
        <pc:chgData name="前田　佑斗(s21t327)" userId="f50d3f8a-77cd-4c16-a3fd-ed4301426e22" providerId="ADAL" clId="{66A96A15-D78E-44FA-A719-6373373667BE}" dt="2023-11-28T04:42:31.046" v="2515" actId="2696"/>
        <pc:sldMkLst>
          <pc:docMk/>
          <pc:sldMk cId="525069105" sldId="279"/>
        </pc:sldMkLst>
        <pc:spChg chg="mod">
          <ac:chgData name="前田　佑斗(s21t327)" userId="f50d3f8a-77cd-4c16-a3fd-ed4301426e22" providerId="ADAL" clId="{66A96A15-D78E-44FA-A719-6373373667BE}" dt="2023-11-28T04:29:44.516" v="1867" actId="20577"/>
          <ac:spMkLst>
            <pc:docMk/>
            <pc:sldMk cId="525069105" sldId="279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66A96A15-D78E-44FA-A719-6373373667BE}" dt="2023-11-27T17:33:24.759" v="1108" actId="2696"/>
        <pc:sldMkLst>
          <pc:docMk/>
          <pc:sldMk cId="1222989768" sldId="280"/>
        </pc:sldMkLst>
      </pc:sldChg>
      <pc:sldChg chg="del">
        <pc:chgData name="前田　佑斗(s21t327)" userId="f50d3f8a-77cd-4c16-a3fd-ed4301426e22" providerId="ADAL" clId="{66A96A15-D78E-44FA-A719-6373373667BE}" dt="2023-11-27T17:33:27.664" v="1109" actId="2696"/>
        <pc:sldMkLst>
          <pc:docMk/>
          <pc:sldMk cId="2104086162" sldId="281"/>
        </pc:sldMkLst>
      </pc:sldChg>
      <pc:sldChg chg="del">
        <pc:chgData name="前田　佑斗(s21t327)" userId="f50d3f8a-77cd-4c16-a3fd-ed4301426e22" providerId="ADAL" clId="{66A96A15-D78E-44FA-A719-6373373667BE}" dt="2023-11-27T17:33:30.447" v="1110" actId="2696"/>
        <pc:sldMkLst>
          <pc:docMk/>
          <pc:sldMk cId="2192202270" sldId="282"/>
        </pc:sldMkLst>
      </pc:sldChg>
      <pc:sldChg chg="del">
        <pc:chgData name="前田　佑斗(s21t327)" userId="f50d3f8a-77cd-4c16-a3fd-ed4301426e22" providerId="ADAL" clId="{66A96A15-D78E-44FA-A719-6373373667BE}" dt="2023-11-27T17:33:33.291" v="1111" actId="2696"/>
        <pc:sldMkLst>
          <pc:docMk/>
          <pc:sldMk cId="111367500" sldId="283"/>
        </pc:sldMkLst>
      </pc:sldChg>
      <pc:sldChg chg="del">
        <pc:chgData name="前田　佑斗(s21t327)" userId="f50d3f8a-77cd-4c16-a3fd-ed4301426e22" providerId="ADAL" clId="{66A96A15-D78E-44FA-A719-6373373667BE}" dt="2023-11-27T17:33:35.238" v="1112" actId="2696"/>
        <pc:sldMkLst>
          <pc:docMk/>
          <pc:sldMk cId="2770796793" sldId="284"/>
        </pc:sldMkLst>
      </pc:sldChg>
      <pc:sldChg chg="del">
        <pc:chgData name="前田　佑斗(s21t327)" userId="f50d3f8a-77cd-4c16-a3fd-ed4301426e22" providerId="ADAL" clId="{66A96A15-D78E-44FA-A719-6373373667BE}" dt="2023-11-27T17:33:39.463" v="1114" actId="2696"/>
        <pc:sldMkLst>
          <pc:docMk/>
          <pc:sldMk cId="1856037523" sldId="285"/>
        </pc:sldMkLst>
      </pc:sldChg>
      <pc:sldChg chg="del">
        <pc:chgData name="前田　佑斗(s21t327)" userId="f50d3f8a-77cd-4c16-a3fd-ed4301426e22" providerId="ADAL" clId="{66A96A15-D78E-44FA-A719-6373373667BE}" dt="2023-11-27T17:33:37.261" v="1113" actId="2696"/>
        <pc:sldMkLst>
          <pc:docMk/>
          <pc:sldMk cId="3566138103" sldId="286"/>
        </pc:sldMkLst>
      </pc:sldChg>
      <pc:sldChg chg="del">
        <pc:chgData name="前田　佑斗(s21t327)" userId="f50d3f8a-77cd-4c16-a3fd-ed4301426e22" providerId="ADAL" clId="{66A96A15-D78E-44FA-A719-6373373667BE}" dt="2023-11-27T17:33:19.292" v="1106" actId="2696"/>
        <pc:sldMkLst>
          <pc:docMk/>
          <pc:sldMk cId="3865257217" sldId="287"/>
        </pc:sldMkLst>
      </pc:sldChg>
      <pc:sldChg chg="add del">
        <pc:chgData name="前田　佑斗(s21t327)" userId="f50d3f8a-77cd-4c16-a3fd-ed4301426e22" providerId="ADAL" clId="{66A96A15-D78E-44FA-A719-6373373667BE}" dt="2023-11-27T17:34:43.592" v="1130" actId="2696"/>
        <pc:sldMkLst>
          <pc:docMk/>
          <pc:sldMk cId="3940067451" sldId="288"/>
        </pc:sldMkLst>
      </pc:sldChg>
      <pc:sldChg chg="del">
        <pc:chgData name="前田　佑斗(s21t327)" userId="f50d3f8a-77cd-4c16-a3fd-ed4301426e22" providerId="ADAL" clId="{66A96A15-D78E-44FA-A719-6373373667BE}" dt="2023-11-27T17:33:16.329" v="1105" actId="2696"/>
        <pc:sldMkLst>
          <pc:docMk/>
          <pc:sldMk cId="335538713" sldId="290"/>
        </pc:sldMkLst>
      </pc:sldChg>
      <pc:sldChg chg="del">
        <pc:chgData name="前田　佑斗(s21t327)" userId="f50d3f8a-77cd-4c16-a3fd-ed4301426e22" providerId="ADAL" clId="{66A96A15-D78E-44FA-A719-6373373667BE}" dt="2023-11-27T17:27:41.693" v="973" actId="2696"/>
        <pc:sldMkLst>
          <pc:docMk/>
          <pc:sldMk cId="88027469" sldId="291"/>
        </pc:sldMkLst>
      </pc:sldChg>
      <pc:sldChg chg="modSp mod">
        <pc:chgData name="前田　佑斗(s21t327)" userId="f50d3f8a-77cd-4c16-a3fd-ed4301426e22" providerId="ADAL" clId="{66A96A15-D78E-44FA-A719-6373373667BE}" dt="2023-11-27T17:18:35.771" v="870"/>
        <pc:sldMkLst>
          <pc:docMk/>
          <pc:sldMk cId="3769461353" sldId="292"/>
        </pc:sldMkLst>
        <pc:spChg chg="mod">
          <ac:chgData name="前田　佑斗(s21t327)" userId="f50d3f8a-77cd-4c16-a3fd-ed4301426e22" providerId="ADAL" clId="{66A96A15-D78E-44FA-A719-6373373667BE}" dt="2023-11-27T17:18:35.771" v="870"/>
          <ac:spMkLst>
            <pc:docMk/>
            <pc:sldMk cId="3769461353" sldId="292"/>
            <ac:spMk id="3" creationId="{D23C6813-74BD-3373-371F-280F8F740E3A}"/>
          </ac:spMkLst>
        </pc:spChg>
      </pc:sldChg>
      <pc:sldChg chg="modSp del mod">
        <pc:chgData name="前田　佑斗(s21t327)" userId="f50d3f8a-77cd-4c16-a3fd-ed4301426e22" providerId="ADAL" clId="{66A96A15-D78E-44FA-A719-6373373667BE}" dt="2023-11-27T17:35:08.307" v="1133" actId="2696"/>
        <pc:sldMkLst>
          <pc:docMk/>
          <pc:sldMk cId="732444948" sldId="293"/>
        </pc:sldMkLst>
        <pc:spChg chg="mod">
          <ac:chgData name="前田　佑斗(s21t327)" userId="f50d3f8a-77cd-4c16-a3fd-ed4301426e22" providerId="ADAL" clId="{66A96A15-D78E-44FA-A719-6373373667BE}" dt="2023-11-27T17:34:35.247" v="1128" actId="20577"/>
          <ac:spMkLst>
            <pc:docMk/>
            <pc:sldMk cId="732444948" sldId="293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66A96A15-D78E-44FA-A719-6373373667BE}" dt="2023-11-27T17:37:37.088" v="1202" actId="2696"/>
        <pc:sldMkLst>
          <pc:docMk/>
          <pc:sldMk cId="1429718481" sldId="294"/>
        </pc:sldMkLst>
      </pc:sldChg>
      <pc:sldChg chg="modSp mod ord modNotesTx">
        <pc:chgData name="前田　佑斗(s21t327)" userId="f50d3f8a-77cd-4c16-a3fd-ed4301426e22" providerId="ADAL" clId="{66A96A15-D78E-44FA-A719-6373373667BE}" dt="2023-11-30T05:41:00.479" v="4225" actId="20577"/>
        <pc:sldMkLst>
          <pc:docMk/>
          <pc:sldMk cId="3761974521" sldId="296"/>
        </pc:sldMkLst>
        <pc:spChg chg="mod">
          <ac:chgData name="前田　佑斗(s21t327)" userId="f50d3f8a-77cd-4c16-a3fd-ed4301426e22" providerId="ADAL" clId="{66A96A15-D78E-44FA-A719-6373373667BE}" dt="2023-11-27T17:02:34.100" v="450" actId="5793"/>
          <ac:spMkLst>
            <pc:docMk/>
            <pc:sldMk cId="3761974521" sldId="296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66A96A15-D78E-44FA-A719-6373373667BE}" dt="2023-11-30T05:41:00.479" v="4225" actId="20577"/>
          <ac:spMkLst>
            <pc:docMk/>
            <pc:sldMk cId="3761974521" sldId="296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66A96A15-D78E-44FA-A719-6373373667BE}" dt="2023-11-27T17:17:16.992" v="815" actId="2696"/>
        <pc:sldMkLst>
          <pc:docMk/>
          <pc:sldMk cId="1059974290" sldId="298"/>
        </pc:sldMkLst>
      </pc:sldChg>
      <pc:sldChg chg="modSp add mod modNotesTx">
        <pc:chgData name="前田　佑斗(s21t327)" userId="f50d3f8a-77cd-4c16-a3fd-ed4301426e22" providerId="ADAL" clId="{66A96A15-D78E-44FA-A719-6373373667BE}" dt="2023-11-28T08:07:50.647" v="3478" actId="20577"/>
        <pc:sldMkLst>
          <pc:docMk/>
          <pc:sldMk cId="2159722885" sldId="299"/>
        </pc:sldMkLst>
        <pc:spChg chg="mod">
          <ac:chgData name="前田　佑斗(s21t327)" userId="f50d3f8a-77cd-4c16-a3fd-ed4301426e22" providerId="ADAL" clId="{66A96A15-D78E-44FA-A719-6373373667BE}" dt="2023-11-27T17:14:32.551" v="783" actId="20577"/>
          <ac:spMkLst>
            <pc:docMk/>
            <pc:sldMk cId="2159722885" sldId="299"/>
            <ac:spMk id="3" creationId="{D23C6813-74BD-3373-371F-280F8F740E3A}"/>
          </ac:spMkLst>
        </pc:spChg>
      </pc:sldChg>
      <pc:sldChg chg="add del">
        <pc:chgData name="前田　佑斗(s21t327)" userId="f50d3f8a-77cd-4c16-a3fd-ed4301426e22" providerId="ADAL" clId="{66A96A15-D78E-44FA-A719-6373373667BE}" dt="2023-11-27T17:04:20.705" v="576" actId="2696"/>
        <pc:sldMkLst>
          <pc:docMk/>
          <pc:sldMk cId="1452910843" sldId="300"/>
        </pc:sldMkLst>
      </pc:sldChg>
      <pc:sldChg chg="modSp add mod modNotesTx">
        <pc:chgData name="前田　佑斗(s21t327)" userId="f50d3f8a-77cd-4c16-a3fd-ed4301426e22" providerId="ADAL" clId="{66A96A15-D78E-44FA-A719-6373373667BE}" dt="2023-11-30T05:38:47.714" v="4078"/>
        <pc:sldMkLst>
          <pc:docMk/>
          <pc:sldMk cId="1577523971" sldId="300"/>
        </pc:sldMkLst>
        <pc:spChg chg="mod">
          <ac:chgData name="前田　佑斗(s21t327)" userId="f50d3f8a-77cd-4c16-a3fd-ed4301426e22" providerId="ADAL" clId="{66A96A15-D78E-44FA-A719-6373373667BE}" dt="2023-11-27T17:11:47.025" v="713" actId="20577"/>
          <ac:spMkLst>
            <pc:docMk/>
            <pc:sldMk cId="1577523971" sldId="300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66A96A15-D78E-44FA-A719-6373373667BE}" dt="2023-11-30T05:39:50.264" v="4196" actId="20577"/>
        <pc:sldMkLst>
          <pc:docMk/>
          <pc:sldMk cId="816646282" sldId="301"/>
        </pc:sldMkLst>
        <pc:spChg chg="mod">
          <ac:chgData name="前田　佑斗(s21t327)" userId="f50d3f8a-77cd-4c16-a3fd-ed4301426e22" providerId="ADAL" clId="{66A96A15-D78E-44FA-A719-6373373667BE}" dt="2023-11-27T17:13:17.394" v="767" actId="255"/>
          <ac:spMkLst>
            <pc:docMk/>
            <pc:sldMk cId="816646282" sldId="301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66A96A15-D78E-44FA-A719-6373373667BE}" dt="2023-11-28T08:08:39.876" v="3491" actId="20577"/>
        <pc:sldMkLst>
          <pc:docMk/>
          <pc:sldMk cId="1187722296" sldId="302"/>
        </pc:sldMkLst>
        <pc:spChg chg="mod">
          <ac:chgData name="前田　佑斗(s21t327)" userId="f50d3f8a-77cd-4c16-a3fd-ed4301426e22" providerId="ADAL" clId="{66A96A15-D78E-44FA-A719-6373373667BE}" dt="2023-11-27T17:15:35.556" v="787" actId="113"/>
          <ac:spMkLst>
            <pc:docMk/>
            <pc:sldMk cId="1187722296" sldId="302"/>
            <ac:spMk id="3" creationId="{D23C6813-74BD-3373-371F-280F8F740E3A}"/>
          </ac:spMkLst>
        </pc:spChg>
      </pc:sldChg>
      <pc:sldChg chg="modSp add mod ord modNotesTx">
        <pc:chgData name="前田　佑斗(s21t327)" userId="f50d3f8a-77cd-4c16-a3fd-ed4301426e22" providerId="ADAL" clId="{66A96A15-D78E-44FA-A719-6373373667BE}" dt="2023-11-30T06:32:48.386" v="4749"/>
        <pc:sldMkLst>
          <pc:docMk/>
          <pc:sldMk cId="949897880" sldId="303"/>
        </pc:sldMkLst>
        <pc:spChg chg="mod">
          <ac:chgData name="前田　佑斗(s21t327)" userId="f50d3f8a-77cd-4c16-a3fd-ed4301426e22" providerId="ADAL" clId="{66A96A15-D78E-44FA-A719-6373373667BE}" dt="2023-11-27T17:19:03.110" v="881" actId="20577"/>
          <ac:spMkLst>
            <pc:docMk/>
            <pc:sldMk cId="949897880" sldId="303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66A96A15-D78E-44FA-A719-6373373667BE}" dt="2023-11-27T17:26:45.320" v="969" actId="20577"/>
          <ac:spMkLst>
            <pc:docMk/>
            <pc:sldMk cId="949897880" sldId="303"/>
            <ac:spMk id="3" creationId="{D23C6813-74BD-3373-371F-280F8F740E3A}"/>
          </ac:spMkLst>
        </pc:spChg>
      </pc:sldChg>
      <pc:sldChg chg="new del">
        <pc:chgData name="前田　佑斗(s21t327)" userId="f50d3f8a-77cd-4c16-a3fd-ed4301426e22" providerId="ADAL" clId="{66A96A15-D78E-44FA-A719-6373373667BE}" dt="2023-11-27T17:08:38.363" v="610" actId="680"/>
        <pc:sldMkLst>
          <pc:docMk/>
          <pc:sldMk cId="1085991211" sldId="303"/>
        </pc:sldMkLst>
      </pc:sldChg>
      <pc:sldChg chg="modSp add mod">
        <pc:chgData name="前田　佑斗(s21t327)" userId="f50d3f8a-77cd-4c16-a3fd-ed4301426e22" providerId="ADAL" clId="{66A96A15-D78E-44FA-A719-6373373667BE}" dt="2023-11-27T17:37:10.964" v="1199" actId="20577"/>
        <pc:sldMkLst>
          <pc:docMk/>
          <pc:sldMk cId="3280219600" sldId="304"/>
        </pc:sldMkLst>
        <pc:spChg chg="mod">
          <ac:chgData name="前田　佑斗(s21t327)" userId="f50d3f8a-77cd-4c16-a3fd-ed4301426e22" providerId="ADAL" clId="{66A96A15-D78E-44FA-A719-6373373667BE}" dt="2023-11-27T17:35:12.758" v="1136" actId="20577"/>
          <ac:spMkLst>
            <pc:docMk/>
            <pc:sldMk cId="3280219600" sldId="304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66A96A15-D78E-44FA-A719-6373373667BE}" dt="2023-11-27T17:37:10.964" v="1199" actId="20577"/>
          <ac:spMkLst>
            <pc:docMk/>
            <pc:sldMk cId="3280219600" sldId="304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66A96A15-D78E-44FA-A719-6373373667BE}" dt="2023-11-30T06:25:35.766" v="4461" actId="20577"/>
        <pc:sldMkLst>
          <pc:docMk/>
          <pc:sldMk cId="4250002116" sldId="305"/>
        </pc:sldMkLst>
        <pc:spChg chg="mod">
          <ac:chgData name="前田　佑斗(s21t327)" userId="f50d3f8a-77cd-4c16-a3fd-ed4301426e22" providerId="ADAL" clId="{66A96A15-D78E-44FA-A719-6373373667BE}" dt="2023-11-28T04:10:07.704" v="1318" actId="20577"/>
          <ac:spMkLst>
            <pc:docMk/>
            <pc:sldMk cId="4250002116" sldId="305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66A96A15-D78E-44FA-A719-6373373667BE}" dt="2023-11-30T06:27:29.498" v="4478" actId="20577"/>
        <pc:sldMkLst>
          <pc:docMk/>
          <pc:sldMk cId="633219206" sldId="306"/>
        </pc:sldMkLst>
        <pc:spChg chg="mod">
          <ac:chgData name="前田　佑斗(s21t327)" userId="f50d3f8a-77cd-4c16-a3fd-ed4301426e22" providerId="ADAL" clId="{66A96A15-D78E-44FA-A719-6373373667BE}" dt="2023-11-28T04:12:27.193" v="1386" actId="20577"/>
          <ac:spMkLst>
            <pc:docMk/>
            <pc:sldMk cId="633219206" sldId="306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66A96A15-D78E-44FA-A719-6373373667BE}" dt="2023-11-30T06:37:53.191" v="4750" actId="113"/>
        <pc:sldMkLst>
          <pc:docMk/>
          <pc:sldMk cId="4243737534" sldId="307"/>
        </pc:sldMkLst>
        <pc:spChg chg="mod">
          <ac:chgData name="前田　佑斗(s21t327)" userId="f50d3f8a-77cd-4c16-a3fd-ed4301426e22" providerId="ADAL" clId="{66A96A15-D78E-44FA-A719-6373373667BE}" dt="2023-11-30T06:37:53.191" v="4750" actId="113"/>
          <ac:spMkLst>
            <pc:docMk/>
            <pc:sldMk cId="4243737534" sldId="307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66A96A15-D78E-44FA-A719-6373373667BE}" dt="2023-11-28T05:25:41.124" v="3014" actId="113"/>
        <pc:sldMkLst>
          <pc:docMk/>
          <pc:sldMk cId="3378964897" sldId="308"/>
        </pc:sldMkLst>
        <pc:spChg chg="mod">
          <ac:chgData name="前田　佑斗(s21t327)" userId="f50d3f8a-77cd-4c16-a3fd-ed4301426e22" providerId="ADAL" clId="{66A96A15-D78E-44FA-A719-6373373667BE}" dt="2023-11-28T05:25:41.124" v="3014" actId="113"/>
          <ac:spMkLst>
            <pc:docMk/>
            <pc:sldMk cId="3378964897" sldId="308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66A96A15-D78E-44FA-A719-6373373667BE}" dt="2023-11-28T08:12:35.680" v="3648" actId="20577"/>
        <pc:sldMkLst>
          <pc:docMk/>
          <pc:sldMk cId="4106832653" sldId="309"/>
        </pc:sldMkLst>
        <pc:spChg chg="mod">
          <ac:chgData name="前田　佑斗(s21t327)" userId="f50d3f8a-77cd-4c16-a3fd-ed4301426e22" providerId="ADAL" clId="{66A96A15-D78E-44FA-A719-6373373667BE}" dt="2023-11-28T08:12:35.680" v="3648" actId="20577"/>
          <ac:spMkLst>
            <pc:docMk/>
            <pc:sldMk cId="4106832653" sldId="309"/>
            <ac:spMk id="3" creationId="{D23C6813-74BD-3373-371F-280F8F740E3A}"/>
          </ac:spMkLst>
        </pc:spChg>
      </pc:sldChg>
      <pc:sldChg chg="addSp modSp add mod modNotesTx">
        <pc:chgData name="前田　佑斗(s21t327)" userId="f50d3f8a-77cd-4c16-a3fd-ed4301426e22" providerId="ADAL" clId="{66A96A15-D78E-44FA-A719-6373373667BE}" dt="2023-11-30T06:38:25.172" v="4757" actId="20577"/>
        <pc:sldMkLst>
          <pc:docMk/>
          <pc:sldMk cId="1755895065" sldId="310"/>
        </pc:sldMkLst>
        <pc:spChg chg="mod">
          <ac:chgData name="前田　佑斗(s21t327)" userId="f50d3f8a-77cd-4c16-a3fd-ed4301426e22" providerId="ADAL" clId="{66A96A15-D78E-44FA-A719-6373373667BE}" dt="2023-11-28T04:21:53.281" v="1452" actId="20577"/>
          <ac:spMkLst>
            <pc:docMk/>
            <pc:sldMk cId="1755895065" sldId="310"/>
            <ac:spMk id="3" creationId="{D23C6813-74BD-3373-371F-280F8F740E3A}"/>
          </ac:spMkLst>
        </pc:spChg>
        <pc:picChg chg="add mod">
          <ac:chgData name="前田　佑斗(s21t327)" userId="f50d3f8a-77cd-4c16-a3fd-ed4301426e22" providerId="ADAL" clId="{66A96A15-D78E-44FA-A719-6373373667BE}" dt="2023-11-28T04:22:06.648" v="1456" actId="1076"/>
          <ac:picMkLst>
            <pc:docMk/>
            <pc:sldMk cId="1755895065" sldId="310"/>
            <ac:picMk id="5" creationId="{4B9CE215-1814-DB64-6876-E68E5D880BC6}"/>
          </ac:picMkLst>
        </pc:picChg>
      </pc:sldChg>
      <pc:sldChg chg="modSp add mod">
        <pc:chgData name="前田　佑斗(s21t327)" userId="f50d3f8a-77cd-4c16-a3fd-ed4301426e22" providerId="ADAL" clId="{66A96A15-D78E-44FA-A719-6373373667BE}" dt="2023-11-28T05:05:07.050" v="2981"/>
        <pc:sldMkLst>
          <pc:docMk/>
          <pc:sldMk cId="1449626039" sldId="311"/>
        </pc:sldMkLst>
        <pc:spChg chg="mod">
          <ac:chgData name="前田　佑斗(s21t327)" userId="f50d3f8a-77cd-4c16-a3fd-ed4301426e22" providerId="ADAL" clId="{66A96A15-D78E-44FA-A719-6373373667BE}" dt="2023-11-28T04:26:40.658" v="1740" actId="20577"/>
          <ac:spMkLst>
            <pc:docMk/>
            <pc:sldMk cId="1449626039" sldId="31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66A96A15-D78E-44FA-A719-6373373667BE}" dt="2023-11-28T05:05:07.050" v="2981"/>
          <ac:spMkLst>
            <pc:docMk/>
            <pc:sldMk cId="1449626039" sldId="311"/>
            <ac:spMk id="3" creationId="{D23C6813-74BD-3373-371F-280F8F740E3A}"/>
          </ac:spMkLst>
        </pc:spChg>
      </pc:sldChg>
      <pc:sldChg chg="modSp add del mod">
        <pc:chgData name="前田　佑斗(s21t327)" userId="f50d3f8a-77cd-4c16-a3fd-ed4301426e22" providerId="ADAL" clId="{66A96A15-D78E-44FA-A719-6373373667BE}" dt="2023-11-28T04:26:29.072" v="1727" actId="2890"/>
        <pc:sldMkLst>
          <pc:docMk/>
          <pc:sldMk cId="2178487636" sldId="311"/>
        </pc:sldMkLst>
        <pc:spChg chg="mod">
          <ac:chgData name="前田　佑斗(s21t327)" userId="f50d3f8a-77cd-4c16-a3fd-ed4301426e22" providerId="ADAL" clId="{66A96A15-D78E-44FA-A719-6373373667BE}" dt="2023-11-28T04:26:27.173" v="1726" actId="20577"/>
          <ac:spMkLst>
            <pc:docMk/>
            <pc:sldMk cId="2178487636" sldId="311"/>
            <ac:spMk id="2" creationId="{D4156936-92D0-7DA2-AA9E-B041CDAE4613}"/>
          </ac:spMkLst>
        </pc:spChg>
      </pc:sldChg>
      <pc:sldChg chg="modSp add del mod">
        <pc:chgData name="前田　佑斗(s21t327)" userId="f50d3f8a-77cd-4c16-a3fd-ed4301426e22" providerId="ADAL" clId="{66A96A15-D78E-44FA-A719-6373373667BE}" dt="2023-11-28T04:54:52.683" v="2951" actId="2696"/>
        <pc:sldMkLst>
          <pc:docMk/>
          <pc:sldMk cId="2724209206" sldId="312"/>
        </pc:sldMkLst>
        <pc:spChg chg="mod">
          <ac:chgData name="前田　佑斗(s21t327)" userId="f50d3f8a-77cd-4c16-a3fd-ed4301426e22" providerId="ADAL" clId="{66A96A15-D78E-44FA-A719-6373373667BE}" dt="2023-11-28T04:27:28.654" v="1763" actId="20577"/>
          <ac:spMkLst>
            <pc:docMk/>
            <pc:sldMk cId="2724209206" sldId="312"/>
            <ac:spMk id="3" creationId="{D23C6813-74BD-3373-371F-280F8F740E3A}"/>
          </ac:spMkLst>
        </pc:spChg>
      </pc:sldChg>
      <pc:sldChg chg="modSp add mod ord modNotesTx">
        <pc:chgData name="前田　佑斗(s21t327)" userId="f50d3f8a-77cd-4c16-a3fd-ed4301426e22" providerId="ADAL" clId="{66A96A15-D78E-44FA-A719-6373373667BE}" dt="2023-11-28T04:48:54.132" v="2908"/>
        <pc:sldMkLst>
          <pc:docMk/>
          <pc:sldMk cId="4022624425" sldId="313"/>
        </pc:sldMkLst>
        <pc:spChg chg="mod">
          <ac:chgData name="前田　佑斗(s21t327)" userId="f50d3f8a-77cd-4c16-a3fd-ed4301426e22" providerId="ADAL" clId="{66A96A15-D78E-44FA-A719-6373373667BE}" dt="2023-11-28T04:48:05.163" v="2905" actId="20577"/>
          <ac:spMkLst>
            <pc:docMk/>
            <pc:sldMk cId="4022624425" sldId="313"/>
            <ac:spMk id="3" creationId="{D23C6813-74BD-3373-371F-280F8F740E3A}"/>
          </ac:spMkLst>
        </pc:spChg>
      </pc:sldChg>
      <pc:sldChg chg="modSp add mod ord">
        <pc:chgData name="前田　佑斗(s21t327)" userId="f50d3f8a-77cd-4c16-a3fd-ed4301426e22" providerId="ADAL" clId="{66A96A15-D78E-44FA-A719-6373373667BE}" dt="2023-11-28T04:53:42.080" v="2950" actId="20577"/>
        <pc:sldMkLst>
          <pc:docMk/>
          <pc:sldMk cId="4148050946" sldId="314"/>
        </pc:sldMkLst>
        <pc:spChg chg="mod">
          <ac:chgData name="前田　佑斗(s21t327)" userId="f50d3f8a-77cd-4c16-a3fd-ed4301426e22" providerId="ADAL" clId="{66A96A15-D78E-44FA-A719-6373373667BE}" dt="2023-11-28T04:53:42.080" v="2950" actId="20577"/>
          <ac:spMkLst>
            <pc:docMk/>
            <pc:sldMk cId="4148050946" sldId="314"/>
            <ac:spMk id="3" creationId="{D23C6813-74BD-3373-371F-280F8F740E3A}"/>
          </ac:spMkLst>
        </pc:spChg>
      </pc:sldChg>
      <pc:sldChg chg="modSp add mod ord modNotesTx">
        <pc:chgData name="前田　佑斗(s21t327)" userId="f50d3f8a-77cd-4c16-a3fd-ed4301426e22" providerId="ADAL" clId="{66A96A15-D78E-44FA-A719-6373373667BE}" dt="2023-11-28T09:35:59.261" v="3705" actId="20577"/>
        <pc:sldMkLst>
          <pc:docMk/>
          <pc:sldMk cId="3182394134" sldId="315"/>
        </pc:sldMkLst>
        <pc:spChg chg="mod">
          <ac:chgData name="前田　佑斗(s21t327)" userId="f50d3f8a-77cd-4c16-a3fd-ed4301426e22" providerId="ADAL" clId="{66A96A15-D78E-44FA-A719-6373373667BE}" dt="2023-11-28T04:29:00.804" v="1817" actId="20577"/>
          <ac:spMkLst>
            <pc:docMk/>
            <pc:sldMk cId="3182394134" sldId="315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66A96A15-D78E-44FA-A719-6373373667BE}" dt="2023-11-28T09:35:17.136" v="3685" actId="20577"/>
          <ac:spMkLst>
            <pc:docMk/>
            <pc:sldMk cId="3182394134" sldId="315"/>
            <ac:spMk id="3" creationId="{D23C6813-74BD-3373-371F-280F8F740E3A}"/>
          </ac:spMkLst>
        </pc:spChg>
      </pc:sldChg>
      <pc:sldChg chg="modSp add mod ord modNotesTx">
        <pc:chgData name="前田　佑斗(s21t327)" userId="f50d3f8a-77cd-4c16-a3fd-ed4301426e22" providerId="ADAL" clId="{66A96A15-D78E-44FA-A719-6373373667BE}" dt="2023-11-30T08:56:30.938" v="5127" actId="20577"/>
        <pc:sldMkLst>
          <pc:docMk/>
          <pc:sldMk cId="215474194" sldId="316"/>
        </pc:sldMkLst>
        <pc:spChg chg="mod">
          <ac:chgData name="前田　佑斗(s21t327)" userId="f50d3f8a-77cd-4c16-a3fd-ed4301426e22" providerId="ADAL" clId="{66A96A15-D78E-44FA-A719-6373373667BE}" dt="2023-11-28T06:09:08.905" v="3169" actId="20577"/>
          <ac:spMkLst>
            <pc:docMk/>
            <pc:sldMk cId="215474194" sldId="316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66A96A15-D78E-44FA-A719-6373373667BE}" dt="2023-11-28T04:49:34.188" v="2930"/>
        <pc:sldMkLst>
          <pc:docMk/>
          <pc:sldMk cId="561715416" sldId="317"/>
        </pc:sldMkLst>
        <pc:spChg chg="mod">
          <ac:chgData name="前田　佑斗(s21t327)" userId="f50d3f8a-77cd-4c16-a3fd-ed4301426e22" providerId="ADAL" clId="{66A96A15-D78E-44FA-A719-6373373667BE}" dt="2023-11-28T04:49:29.612" v="2927" actId="20577"/>
          <ac:spMkLst>
            <pc:docMk/>
            <pc:sldMk cId="561715416" sldId="31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66A96A15-D78E-44FA-A719-6373373667BE}" dt="2023-11-28T04:49:34.188" v="2930"/>
          <ac:spMkLst>
            <pc:docMk/>
            <pc:sldMk cId="561715416" sldId="317"/>
            <ac:spMk id="3" creationId="{D23C6813-74BD-3373-371F-280F8F740E3A}"/>
          </ac:spMkLst>
        </pc:spChg>
      </pc:sldChg>
      <pc:sldChg chg="addSp modSp add mod modNotesTx">
        <pc:chgData name="前田　佑斗(s21t327)" userId="f50d3f8a-77cd-4c16-a3fd-ed4301426e22" providerId="ADAL" clId="{66A96A15-D78E-44FA-A719-6373373667BE}" dt="2023-11-30T07:07:44.771" v="4905" actId="20577"/>
        <pc:sldMkLst>
          <pc:docMk/>
          <pc:sldMk cId="290851769" sldId="318"/>
        </pc:sldMkLst>
        <pc:spChg chg="mod">
          <ac:chgData name="前田　佑斗(s21t327)" userId="f50d3f8a-77cd-4c16-a3fd-ed4301426e22" providerId="ADAL" clId="{66A96A15-D78E-44FA-A719-6373373667BE}" dt="2023-11-28T05:33:38.753" v="3016" actId="20577"/>
          <ac:spMkLst>
            <pc:docMk/>
            <pc:sldMk cId="290851769" sldId="318"/>
            <ac:spMk id="3" creationId="{D23C6813-74BD-3373-371F-280F8F740E3A}"/>
          </ac:spMkLst>
        </pc:spChg>
        <pc:picChg chg="add mod">
          <ac:chgData name="前田　佑斗(s21t327)" userId="f50d3f8a-77cd-4c16-a3fd-ed4301426e22" providerId="ADAL" clId="{66A96A15-D78E-44FA-A719-6373373667BE}" dt="2023-11-28T05:33:55.708" v="3021" actId="1076"/>
          <ac:picMkLst>
            <pc:docMk/>
            <pc:sldMk cId="290851769" sldId="318"/>
            <ac:picMk id="5" creationId="{A346AA92-3018-260A-36E7-9C518F386EB4}"/>
          </ac:picMkLst>
        </pc:picChg>
      </pc:sldChg>
      <pc:sldChg chg="modSp add mod modNotesTx">
        <pc:chgData name="前田　佑斗(s21t327)" userId="f50d3f8a-77cd-4c16-a3fd-ed4301426e22" providerId="ADAL" clId="{66A96A15-D78E-44FA-A719-6373373667BE}" dt="2023-11-28T06:30:02.893" v="3238" actId="20577"/>
        <pc:sldMkLst>
          <pc:docMk/>
          <pc:sldMk cId="392764496" sldId="319"/>
        </pc:sldMkLst>
        <pc:spChg chg="mod">
          <ac:chgData name="前田　佑斗(s21t327)" userId="f50d3f8a-77cd-4c16-a3fd-ed4301426e22" providerId="ADAL" clId="{66A96A15-D78E-44FA-A719-6373373667BE}" dt="2023-11-28T05:35:05.842" v="3053" actId="20577"/>
          <ac:spMkLst>
            <pc:docMk/>
            <pc:sldMk cId="392764496" sldId="319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66A96A15-D78E-44FA-A719-6373373667BE}" dt="2023-11-28T05:39:16.474" v="3136" actId="20577"/>
        <pc:sldMkLst>
          <pc:docMk/>
          <pc:sldMk cId="1202932915" sldId="320"/>
        </pc:sldMkLst>
        <pc:spChg chg="mod">
          <ac:chgData name="前田　佑斗(s21t327)" userId="f50d3f8a-77cd-4c16-a3fd-ed4301426e22" providerId="ADAL" clId="{66A96A15-D78E-44FA-A719-6373373667BE}" dt="2023-11-28T05:39:16.474" v="3136" actId="20577"/>
          <ac:spMkLst>
            <pc:docMk/>
            <pc:sldMk cId="1202932915" sldId="320"/>
            <ac:spMk id="3" creationId="{D23C6813-74BD-3373-371F-280F8F740E3A}"/>
          </ac:spMkLst>
        </pc:spChg>
      </pc:sldChg>
      <pc:sldChg chg="addSp modSp add mod">
        <pc:chgData name="前田　佑斗(s21t327)" userId="f50d3f8a-77cd-4c16-a3fd-ed4301426e22" providerId="ADAL" clId="{66A96A15-D78E-44FA-A719-6373373667BE}" dt="2023-11-28T05:39:58.027" v="3143" actId="1076"/>
        <pc:sldMkLst>
          <pc:docMk/>
          <pc:sldMk cId="448843743" sldId="321"/>
        </pc:sldMkLst>
        <pc:spChg chg="mod">
          <ac:chgData name="前田　佑斗(s21t327)" userId="f50d3f8a-77cd-4c16-a3fd-ed4301426e22" providerId="ADAL" clId="{66A96A15-D78E-44FA-A719-6373373667BE}" dt="2023-11-28T05:39:48.235" v="3138" actId="20577"/>
          <ac:spMkLst>
            <pc:docMk/>
            <pc:sldMk cId="448843743" sldId="321"/>
            <ac:spMk id="3" creationId="{D23C6813-74BD-3373-371F-280F8F740E3A}"/>
          </ac:spMkLst>
        </pc:spChg>
        <pc:picChg chg="add mod">
          <ac:chgData name="前田　佑斗(s21t327)" userId="f50d3f8a-77cd-4c16-a3fd-ed4301426e22" providerId="ADAL" clId="{66A96A15-D78E-44FA-A719-6373373667BE}" dt="2023-11-28T05:39:58.027" v="3143" actId="1076"/>
          <ac:picMkLst>
            <pc:docMk/>
            <pc:sldMk cId="448843743" sldId="321"/>
            <ac:picMk id="5" creationId="{41570345-7C9B-7E77-C472-B2849A2DD4A9}"/>
          </ac:picMkLst>
        </pc:picChg>
      </pc:sldChg>
      <pc:sldChg chg="modSp add mod ord modNotesTx">
        <pc:chgData name="前田　佑斗(s21t327)" userId="f50d3f8a-77cd-4c16-a3fd-ed4301426e22" providerId="ADAL" clId="{66A96A15-D78E-44FA-A719-6373373667BE}" dt="2023-11-30T04:58:25.130" v="3814" actId="113"/>
        <pc:sldMkLst>
          <pc:docMk/>
          <pc:sldMk cId="1753255768" sldId="322"/>
        </pc:sldMkLst>
        <pc:spChg chg="mod">
          <ac:chgData name="前田　佑斗(s21t327)" userId="f50d3f8a-77cd-4c16-a3fd-ed4301426e22" providerId="ADAL" clId="{66A96A15-D78E-44FA-A719-6373373667BE}" dt="2023-11-30T04:58:25.130" v="3814" actId="113"/>
          <ac:spMkLst>
            <pc:docMk/>
            <pc:sldMk cId="1753255768" sldId="322"/>
            <ac:spMk id="3" creationId="{D23C6813-74BD-3373-371F-280F8F740E3A}"/>
          </ac:spMkLst>
        </pc:spChg>
      </pc:sldChg>
      <pc:sldChg chg="addSp delSp modSp add mod modShow modNotesTx">
        <pc:chgData name="前田　佑斗(s21t327)" userId="f50d3f8a-77cd-4c16-a3fd-ed4301426e22" providerId="ADAL" clId="{66A96A15-D78E-44FA-A719-6373373667BE}" dt="2023-11-30T05:18:56.113" v="4077" actId="20577"/>
        <pc:sldMkLst>
          <pc:docMk/>
          <pc:sldMk cId="3448228354" sldId="323"/>
        </pc:sldMkLst>
        <pc:spChg chg="del mod">
          <ac:chgData name="前田　佑斗(s21t327)" userId="f50d3f8a-77cd-4c16-a3fd-ed4301426e22" providerId="ADAL" clId="{66A96A15-D78E-44FA-A719-6373373667BE}" dt="2023-11-30T05:10:23.148" v="3847" actId="21"/>
          <ac:spMkLst>
            <pc:docMk/>
            <pc:sldMk cId="3448228354" sldId="323"/>
            <ac:spMk id="3" creationId="{D23C6813-74BD-3373-371F-280F8F740E3A}"/>
          </ac:spMkLst>
        </pc:spChg>
        <pc:spChg chg="add del mod">
          <ac:chgData name="前田　佑斗(s21t327)" userId="f50d3f8a-77cd-4c16-a3fd-ed4301426e22" providerId="ADAL" clId="{66A96A15-D78E-44FA-A719-6373373667BE}" dt="2023-11-30T05:10:38.217" v="3850" actId="21"/>
          <ac:spMkLst>
            <pc:docMk/>
            <pc:sldMk cId="3448228354" sldId="323"/>
            <ac:spMk id="4" creationId="{168E242C-C079-70E1-D2C9-7F14DB938031}"/>
          </ac:spMkLst>
        </pc:spChg>
        <pc:spChg chg="add mod">
          <ac:chgData name="前田　佑斗(s21t327)" userId="f50d3f8a-77cd-4c16-a3fd-ed4301426e22" providerId="ADAL" clId="{66A96A15-D78E-44FA-A719-6373373667BE}" dt="2023-11-30T05:18:33.813" v="4075" actId="14100"/>
          <ac:spMkLst>
            <pc:docMk/>
            <pc:sldMk cId="3448228354" sldId="323"/>
            <ac:spMk id="5" creationId="{E9E53D78-52D6-F846-CC9B-8BFCCE92E16E}"/>
          </ac:spMkLst>
        </pc:spChg>
        <pc:spChg chg="add mod">
          <ac:chgData name="前田　佑斗(s21t327)" userId="f50d3f8a-77cd-4c16-a3fd-ed4301426e22" providerId="ADAL" clId="{66A96A15-D78E-44FA-A719-6373373667BE}" dt="2023-11-30T05:18:35.704" v="4076" actId="14100"/>
          <ac:spMkLst>
            <pc:docMk/>
            <pc:sldMk cId="3448228354" sldId="323"/>
            <ac:spMk id="6" creationId="{E837D329-3FFF-7A9C-9B1D-6B0E44A154EA}"/>
          </ac:spMkLst>
        </pc:spChg>
        <pc:spChg chg="add mod">
          <ac:chgData name="前田　佑斗(s21t327)" userId="f50d3f8a-77cd-4c16-a3fd-ed4301426e22" providerId="ADAL" clId="{66A96A15-D78E-44FA-A719-6373373667BE}" dt="2023-11-30T05:18:18.124" v="4073" actId="14100"/>
          <ac:spMkLst>
            <pc:docMk/>
            <pc:sldMk cId="3448228354" sldId="323"/>
            <ac:spMk id="7" creationId="{2BB0E65E-BBC2-52D4-FBFD-64A5687330B5}"/>
          </ac:spMkLst>
        </pc:spChg>
        <pc:spChg chg="add mod">
          <ac:chgData name="前田　佑斗(s21t327)" userId="f50d3f8a-77cd-4c16-a3fd-ed4301426e22" providerId="ADAL" clId="{66A96A15-D78E-44FA-A719-6373373667BE}" dt="2023-11-30T05:18:30.784" v="4074" actId="1076"/>
          <ac:spMkLst>
            <pc:docMk/>
            <pc:sldMk cId="3448228354" sldId="323"/>
            <ac:spMk id="8" creationId="{A011C484-1ABF-6405-B864-B442487E87F8}"/>
          </ac:spMkLst>
        </pc:spChg>
        <pc:spChg chg="add mod">
          <ac:chgData name="前田　佑斗(s21t327)" userId="f50d3f8a-77cd-4c16-a3fd-ed4301426e22" providerId="ADAL" clId="{66A96A15-D78E-44FA-A719-6373373667BE}" dt="2023-11-30T05:18:56.113" v="4077" actId="20577"/>
          <ac:spMkLst>
            <pc:docMk/>
            <pc:sldMk cId="3448228354" sldId="323"/>
            <ac:spMk id="9" creationId="{9878B423-BAEB-1BAF-24C4-7E19A4F89624}"/>
          </ac:spMkLst>
        </pc:spChg>
      </pc:sldChg>
      <pc:sldChg chg="addSp modSp add mod ord modNotesTx">
        <pc:chgData name="前田　佑斗(s21t327)" userId="f50d3f8a-77cd-4c16-a3fd-ed4301426e22" providerId="ADAL" clId="{66A96A15-D78E-44FA-A719-6373373667BE}" dt="2023-11-30T06:32:46.040" v="4747"/>
        <pc:sldMkLst>
          <pc:docMk/>
          <pc:sldMk cId="1651570980" sldId="324"/>
        </pc:sldMkLst>
        <pc:spChg chg="mod">
          <ac:chgData name="前田　佑斗(s21t327)" userId="f50d3f8a-77cd-4c16-a3fd-ed4301426e22" providerId="ADAL" clId="{66A96A15-D78E-44FA-A719-6373373667BE}" dt="2023-11-30T06:28:07.333" v="4480" actId="20577"/>
          <ac:spMkLst>
            <pc:docMk/>
            <pc:sldMk cId="1651570980" sldId="324"/>
            <ac:spMk id="3" creationId="{D23C6813-74BD-3373-371F-280F8F740E3A}"/>
          </ac:spMkLst>
        </pc:spChg>
        <pc:picChg chg="add mod">
          <ac:chgData name="前田　佑斗(s21t327)" userId="f50d3f8a-77cd-4c16-a3fd-ed4301426e22" providerId="ADAL" clId="{66A96A15-D78E-44FA-A719-6373373667BE}" dt="2023-11-30T06:28:25.987" v="4485" actId="1076"/>
          <ac:picMkLst>
            <pc:docMk/>
            <pc:sldMk cId="1651570980" sldId="324"/>
            <ac:picMk id="5" creationId="{177FB28B-6C09-F651-5AE4-613F7C8224BC}"/>
          </ac:picMkLst>
        </pc:picChg>
      </pc:sldChg>
      <pc:sldChg chg="modSp add mod">
        <pc:chgData name="前田　佑斗(s21t327)" userId="f50d3f8a-77cd-4c16-a3fd-ed4301426e22" providerId="ADAL" clId="{66A96A15-D78E-44FA-A719-6373373667BE}" dt="2023-11-30T08:55:21.158" v="5113" actId="113"/>
        <pc:sldMkLst>
          <pc:docMk/>
          <pc:sldMk cId="438303996" sldId="325"/>
        </pc:sldMkLst>
        <pc:spChg chg="mod">
          <ac:chgData name="前田　佑斗(s21t327)" userId="f50d3f8a-77cd-4c16-a3fd-ed4301426e22" providerId="ADAL" clId="{66A96A15-D78E-44FA-A719-6373373667BE}" dt="2023-11-30T08:55:21.158" v="5113" actId="113"/>
          <ac:spMkLst>
            <pc:docMk/>
            <pc:sldMk cId="438303996" sldId="325"/>
            <ac:spMk id="3" creationId="{D23C6813-74BD-3373-371F-280F8F740E3A}"/>
          </ac:spMkLst>
        </pc:spChg>
      </pc:sldChg>
    </pc:docChg>
  </pc:docChgLst>
  <pc:docChgLst>
    <pc:chgData name="前田　佑斗(s21t327)" userId="f50d3f8a-77cd-4c16-a3fd-ed4301426e22" providerId="ADAL" clId="{5CC2D3AD-10A7-4000-9D0D-9B744FFECDA0}"/>
    <pc:docChg chg="undo redo custSel addSld delSld modSld sldOrd">
      <pc:chgData name="前田　佑斗(s21t327)" userId="f50d3f8a-77cd-4c16-a3fd-ed4301426e22" providerId="ADAL" clId="{5CC2D3AD-10A7-4000-9D0D-9B744FFECDA0}" dt="2023-12-05T08:02:22.142" v="3998" actId="5793"/>
      <pc:docMkLst>
        <pc:docMk/>
      </pc:docMkLst>
      <pc:sldChg chg="del">
        <pc:chgData name="前田　佑斗(s21t327)" userId="f50d3f8a-77cd-4c16-a3fd-ed4301426e22" providerId="ADAL" clId="{5CC2D3AD-10A7-4000-9D0D-9B744FFECDA0}" dt="2023-12-04T19:26:42.746" v="2764" actId="2696"/>
        <pc:sldMkLst>
          <pc:docMk/>
          <pc:sldMk cId="2095610754" sldId="256"/>
        </pc:sldMkLst>
      </pc:sldChg>
      <pc:sldChg chg="addSp delSp modSp mod">
        <pc:chgData name="前田　佑斗(s21t327)" userId="f50d3f8a-77cd-4c16-a3fd-ed4301426e22" providerId="ADAL" clId="{5CC2D3AD-10A7-4000-9D0D-9B744FFECDA0}" dt="2023-12-04T18:46:21.406" v="1713" actId="20577"/>
        <pc:sldMkLst>
          <pc:docMk/>
          <pc:sldMk cId="2262676353" sldId="257"/>
        </pc:sldMkLst>
        <pc:spChg chg="mod">
          <ac:chgData name="前田　佑斗(s21t327)" userId="f50d3f8a-77cd-4c16-a3fd-ed4301426e22" providerId="ADAL" clId="{5CC2D3AD-10A7-4000-9D0D-9B744FFECDA0}" dt="2023-12-04T14:17:40.967" v="20" actId="1076"/>
          <ac:spMkLst>
            <pc:docMk/>
            <pc:sldMk cId="2262676353" sldId="25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4:21:37.270" v="90" actId="113"/>
          <ac:spMkLst>
            <pc:docMk/>
            <pc:sldMk cId="2262676353" sldId="257"/>
            <ac:spMk id="3" creationId="{D23C6813-74BD-3373-371F-280F8F740E3A}"/>
          </ac:spMkLst>
        </pc:spChg>
        <pc:spChg chg="add mod ord">
          <ac:chgData name="前田　佑斗(s21t327)" userId="f50d3f8a-77cd-4c16-a3fd-ed4301426e22" providerId="ADAL" clId="{5CC2D3AD-10A7-4000-9D0D-9B744FFECDA0}" dt="2023-12-04T14:37:09.163" v="537" actId="14100"/>
          <ac:spMkLst>
            <pc:docMk/>
            <pc:sldMk cId="2262676353" sldId="257"/>
            <ac:spMk id="4" creationId="{ADE914DF-8E1A-A985-D26C-B555548B53E8}"/>
          </ac:spMkLst>
        </pc:spChg>
        <pc:spChg chg="add mod">
          <ac:chgData name="前田　佑斗(s21t327)" userId="f50d3f8a-77cd-4c16-a3fd-ed4301426e22" providerId="ADAL" clId="{5CC2D3AD-10A7-4000-9D0D-9B744FFECDA0}" dt="2023-12-04T18:46:21.406" v="1713" actId="20577"/>
          <ac:spMkLst>
            <pc:docMk/>
            <pc:sldMk cId="2262676353" sldId="257"/>
            <ac:spMk id="5" creationId="{F5342ED6-B068-DFBE-0657-EB88FBF0528E}"/>
          </ac:spMkLst>
        </pc:spChg>
        <pc:spChg chg="add del mod">
          <ac:chgData name="前田　佑斗(s21t327)" userId="f50d3f8a-77cd-4c16-a3fd-ed4301426e22" providerId="ADAL" clId="{5CC2D3AD-10A7-4000-9D0D-9B744FFECDA0}" dt="2023-12-04T18:23:34.435" v="1186" actId="21"/>
          <ac:spMkLst>
            <pc:docMk/>
            <pc:sldMk cId="2262676353" sldId="257"/>
            <ac:spMk id="6" creationId="{5A0D9052-ADBA-1A9A-1C07-520BAA742A75}"/>
          </ac:spMkLst>
        </pc:spChg>
      </pc:sldChg>
      <pc:sldChg chg="del">
        <pc:chgData name="前田　佑斗(s21t327)" userId="f50d3f8a-77cd-4c16-a3fd-ed4301426e22" providerId="ADAL" clId="{5CC2D3AD-10A7-4000-9D0D-9B744FFECDA0}" dt="2023-12-04T18:21:14.947" v="1163" actId="2696"/>
        <pc:sldMkLst>
          <pc:docMk/>
          <pc:sldMk cId="371957937" sldId="259"/>
        </pc:sldMkLst>
      </pc:sldChg>
      <pc:sldChg chg="del">
        <pc:chgData name="前田　佑斗(s21t327)" userId="f50d3f8a-77cd-4c16-a3fd-ed4301426e22" providerId="ADAL" clId="{5CC2D3AD-10A7-4000-9D0D-9B744FFECDA0}" dt="2023-12-04T19:20:51.304" v="2579" actId="2696"/>
        <pc:sldMkLst>
          <pc:docMk/>
          <pc:sldMk cId="1613478869" sldId="261"/>
        </pc:sldMkLst>
      </pc:sldChg>
      <pc:sldChg chg="del">
        <pc:chgData name="前田　佑斗(s21t327)" userId="f50d3f8a-77cd-4c16-a3fd-ed4301426e22" providerId="ADAL" clId="{5CC2D3AD-10A7-4000-9D0D-9B744FFECDA0}" dt="2023-12-04T19:21:18.112" v="2583" actId="2696"/>
        <pc:sldMkLst>
          <pc:docMk/>
          <pc:sldMk cId="2304333231" sldId="263"/>
        </pc:sldMkLst>
      </pc:sldChg>
      <pc:sldChg chg="del ord">
        <pc:chgData name="前田　佑斗(s21t327)" userId="f50d3f8a-77cd-4c16-a3fd-ed4301426e22" providerId="ADAL" clId="{5CC2D3AD-10A7-4000-9D0D-9B744FFECDA0}" dt="2023-12-04T19:21:18.112" v="2583" actId="2696"/>
        <pc:sldMkLst>
          <pc:docMk/>
          <pc:sldMk cId="2906843221" sldId="270"/>
        </pc:sldMkLst>
      </pc:sldChg>
      <pc:sldChg chg="del">
        <pc:chgData name="前田　佑斗(s21t327)" userId="f50d3f8a-77cd-4c16-a3fd-ed4301426e22" providerId="ADAL" clId="{5CC2D3AD-10A7-4000-9D0D-9B744FFECDA0}" dt="2023-12-04T14:35:41.330" v="475" actId="2696"/>
        <pc:sldMkLst>
          <pc:docMk/>
          <pc:sldMk cId="2461789141" sldId="277"/>
        </pc:sldMkLst>
      </pc:sldChg>
      <pc:sldChg chg="del">
        <pc:chgData name="前田　佑斗(s21t327)" userId="f50d3f8a-77cd-4c16-a3fd-ed4301426e22" providerId="ADAL" clId="{5CC2D3AD-10A7-4000-9D0D-9B744FFECDA0}" dt="2023-12-04T19:20:53.605" v="2580" actId="2696"/>
        <pc:sldMkLst>
          <pc:docMk/>
          <pc:sldMk cId="3769461353" sldId="292"/>
        </pc:sldMkLst>
      </pc:sldChg>
      <pc:sldChg chg="del">
        <pc:chgData name="前田　佑斗(s21t327)" userId="f50d3f8a-77cd-4c16-a3fd-ed4301426e22" providerId="ADAL" clId="{5CC2D3AD-10A7-4000-9D0D-9B744FFECDA0}" dt="2023-12-04T18:40:11.286" v="1690" actId="2696"/>
        <pc:sldMkLst>
          <pc:docMk/>
          <pc:sldMk cId="3761974521" sldId="296"/>
        </pc:sldMkLst>
      </pc:sldChg>
      <pc:sldChg chg="del">
        <pc:chgData name="前田　佑斗(s21t327)" userId="f50d3f8a-77cd-4c16-a3fd-ed4301426e22" providerId="ADAL" clId="{5CC2D3AD-10A7-4000-9D0D-9B744FFECDA0}" dt="2023-12-04T18:40:19.408" v="1694" actId="2696"/>
        <pc:sldMkLst>
          <pc:docMk/>
          <pc:sldMk cId="2159722885" sldId="299"/>
        </pc:sldMkLst>
      </pc:sldChg>
      <pc:sldChg chg="del">
        <pc:chgData name="前田　佑斗(s21t327)" userId="f50d3f8a-77cd-4c16-a3fd-ed4301426e22" providerId="ADAL" clId="{5CC2D3AD-10A7-4000-9D0D-9B744FFECDA0}" dt="2023-12-04T18:40:21.111" v="1695" actId="2696"/>
        <pc:sldMkLst>
          <pc:docMk/>
          <pc:sldMk cId="1577523971" sldId="300"/>
        </pc:sldMkLst>
      </pc:sldChg>
      <pc:sldChg chg="del">
        <pc:chgData name="前田　佑斗(s21t327)" userId="f50d3f8a-77cd-4c16-a3fd-ed4301426e22" providerId="ADAL" clId="{5CC2D3AD-10A7-4000-9D0D-9B744FFECDA0}" dt="2023-12-04T18:40:23.142" v="1696" actId="2696"/>
        <pc:sldMkLst>
          <pc:docMk/>
          <pc:sldMk cId="816646282" sldId="301"/>
        </pc:sldMkLst>
      </pc:sldChg>
      <pc:sldChg chg="del">
        <pc:chgData name="前田　佑斗(s21t327)" userId="f50d3f8a-77cd-4c16-a3fd-ed4301426e22" providerId="ADAL" clId="{5CC2D3AD-10A7-4000-9D0D-9B744FFECDA0}" dt="2023-12-04T18:40:24.908" v="1697" actId="2696"/>
        <pc:sldMkLst>
          <pc:docMk/>
          <pc:sldMk cId="1187722296" sldId="302"/>
        </pc:sldMkLst>
      </pc:sldChg>
      <pc:sldChg chg="del">
        <pc:chgData name="前田　佑斗(s21t327)" userId="f50d3f8a-77cd-4c16-a3fd-ed4301426e22" providerId="ADAL" clId="{5CC2D3AD-10A7-4000-9D0D-9B744FFECDA0}" dt="2023-12-04T19:21:29.255" v="2585" actId="2696"/>
        <pc:sldMkLst>
          <pc:docMk/>
          <pc:sldMk cId="949897880" sldId="303"/>
        </pc:sldMkLst>
      </pc:sldChg>
      <pc:sldChg chg="del">
        <pc:chgData name="前田　佑斗(s21t327)" userId="f50d3f8a-77cd-4c16-a3fd-ed4301426e22" providerId="ADAL" clId="{5CC2D3AD-10A7-4000-9D0D-9B744FFECDA0}" dt="2023-12-04T19:21:18.112" v="2583" actId="2696"/>
        <pc:sldMkLst>
          <pc:docMk/>
          <pc:sldMk cId="3280219600" sldId="304"/>
        </pc:sldMkLst>
      </pc:sldChg>
      <pc:sldChg chg="del">
        <pc:chgData name="前田　佑斗(s21t327)" userId="f50d3f8a-77cd-4c16-a3fd-ed4301426e22" providerId="ADAL" clId="{5CC2D3AD-10A7-4000-9D0D-9B744FFECDA0}" dt="2023-12-04T19:21:33.247" v="2586" actId="2696"/>
        <pc:sldMkLst>
          <pc:docMk/>
          <pc:sldMk cId="4250002116" sldId="305"/>
        </pc:sldMkLst>
      </pc:sldChg>
      <pc:sldChg chg="del">
        <pc:chgData name="前田　佑斗(s21t327)" userId="f50d3f8a-77cd-4c16-a3fd-ed4301426e22" providerId="ADAL" clId="{5CC2D3AD-10A7-4000-9D0D-9B744FFECDA0}" dt="2023-12-04T19:21:33.247" v="2586" actId="2696"/>
        <pc:sldMkLst>
          <pc:docMk/>
          <pc:sldMk cId="633219206" sldId="306"/>
        </pc:sldMkLst>
      </pc:sldChg>
      <pc:sldChg chg="del">
        <pc:chgData name="前田　佑斗(s21t327)" userId="f50d3f8a-77cd-4c16-a3fd-ed4301426e22" providerId="ADAL" clId="{5CC2D3AD-10A7-4000-9D0D-9B744FFECDA0}" dt="2023-12-04T19:21:29.255" v="2585" actId="2696"/>
        <pc:sldMkLst>
          <pc:docMk/>
          <pc:sldMk cId="4243737534" sldId="307"/>
        </pc:sldMkLst>
      </pc:sldChg>
      <pc:sldChg chg="del">
        <pc:chgData name="前田　佑斗(s21t327)" userId="f50d3f8a-77cd-4c16-a3fd-ed4301426e22" providerId="ADAL" clId="{5CC2D3AD-10A7-4000-9D0D-9B744FFECDA0}" dt="2023-12-04T19:21:23.139" v="2584" actId="2696"/>
        <pc:sldMkLst>
          <pc:docMk/>
          <pc:sldMk cId="3378964897" sldId="308"/>
        </pc:sldMkLst>
      </pc:sldChg>
      <pc:sldChg chg="del">
        <pc:chgData name="前田　佑斗(s21t327)" userId="f50d3f8a-77cd-4c16-a3fd-ed4301426e22" providerId="ADAL" clId="{5CC2D3AD-10A7-4000-9D0D-9B744FFECDA0}" dt="2023-12-04T19:21:23.139" v="2584" actId="2696"/>
        <pc:sldMkLst>
          <pc:docMk/>
          <pc:sldMk cId="4106832653" sldId="309"/>
        </pc:sldMkLst>
      </pc:sldChg>
      <pc:sldChg chg="del">
        <pc:chgData name="前田　佑斗(s21t327)" userId="f50d3f8a-77cd-4c16-a3fd-ed4301426e22" providerId="ADAL" clId="{5CC2D3AD-10A7-4000-9D0D-9B744FFECDA0}" dt="2023-12-04T19:21:29.255" v="2585" actId="2696"/>
        <pc:sldMkLst>
          <pc:docMk/>
          <pc:sldMk cId="1755895065" sldId="310"/>
        </pc:sldMkLst>
      </pc:sldChg>
      <pc:sldChg chg="del">
        <pc:chgData name="前田　佑斗(s21t327)" userId="f50d3f8a-77cd-4c16-a3fd-ed4301426e22" providerId="ADAL" clId="{5CC2D3AD-10A7-4000-9D0D-9B744FFECDA0}" dt="2023-12-04T18:40:12.875" v="1691" actId="2696"/>
        <pc:sldMkLst>
          <pc:docMk/>
          <pc:sldMk cId="1449626039" sldId="311"/>
        </pc:sldMkLst>
      </pc:sldChg>
      <pc:sldChg chg="del">
        <pc:chgData name="前田　佑斗(s21t327)" userId="f50d3f8a-77cd-4c16-a3fd-ed4301426e22" providerId="ADAL" clId="{5CC2D3AD-10A7-4000-9D0D-9B744FFECDA0}" dt="2023-12-04T18:40:16.910" v="1693" actId="2696"/>
        <pc:sldMkLst>
          <pc:docMk/>
          <pc:sldMk cId="4022624425" sldId="313"/>
        </pc:sldMkLst>
      </pc:sldChg>
      <pc:sldChg chg="del">
        <pc:chgData name="前田　佑斗(s21t327)" userId="f50d3f8a-77cd-4c16-a3fd-ed4301426e22" providerId="ADAL" clId="{5CC2D3AD-10A7-4000-9D0D-9B744FFECDA0}" dt="2023-12-04T18:40:15.035" v="1692" actId="2696"/>
        <pc:sldMkLst>
          <pc:docMk/>
          <pc:sldMk cId="4148050946" sldId="314"/>
        </pc:sldMkLst>
      </pc:sldChg>
      <pc:sldChg chg="del">
        <pc:chgData name="前田　佑斗(s21t327)" userId="f50d3f8a-77cd-4c16-a3fd-ed4301426e22" providerId="ADAL" clId="{5CC2D3AD-10A7-4000-9D0D-9B744FFECDA0}" dt="2023-12-04T18:51:31.078" v="1825" actId="2696"/>
        <pc:sldMkLst>
          <pc:docMk/>
          <pc:sldMk cId="3182394134" sldId="315"/>
        </pc:sldMkLst>
      </pc:sldChg>
      <pc:sldChg chg="del">
        <pc:chgData name="前田　佑斗(s21t327)" userId="f50d3f8a-77cd-4c16-a3fd-ed4301426e22" providerId="ADAL" clId="{5CC2D3AD-10A7-4000-9D0D-9B744FFECDA0}" dt="2023-12-04T18:51:34.540" v="1826" actId="2696"/>
        <pc:sldMkLst>
          <pc:docMk/>
          <pc:sldMk cId="215474194" sldId="316"/>
        </pc:sldMkLst>
      </pc:sldChg>
      <pc:sldChg chg="del">
        <pc:chgData name="前田　佑斗(s21t327)" userId="f50d3f8a-77cd-4c16-a3fd-ed4301426e22" providerId="ADAL" clId="{5CC2D3AD-10A7-4000-9D0D-9B744FFECDA0}" dt="2023-12-04T19:21:23.139" v="2584" actId="2696"/>
        <pc:sldMkLst>
          <pc:docMk/>
          <pc:sldMk cId="561715416" sldId="317"/>
        </pc:sldMkLst>
      </pc:sldChg>
      <pc:sldChg chg="del">
        <pc:chgData name="前田　佑斗(s21t327)" userId="f50d3f8a-77cd-4c16-a3fd-ed4301426e22" providerId="ADAL" clId="{5CC2D3AD-10A7-4000-9D0D-9B744FFECDA0}" dt="2023-12-04T19:21:23.139" v="2584" actId="2696"/>
        <pc:sldMkLst>
          <pc:docMk/>
          <pc:sldMk cId="290851769" sldId="318"/>
        </pc:sldMkLst>
      </pc:sldChg>
      <pc:sldChg chg="del">
        <pc:chgData name="前田　佑斗(s21t327)" userId="f50d3f8a-77cd-4c16-a3fd-ed4301426e22" providerId="ADAL" clId="{5CC2D3AD-10A7-4000-9D0D-9B744FFECDA0}" dt="2023-12-04T19:21:23.139" v="2584" actId="2696"/>
        <pc:sldMkLst>
          <pc:docMk/>
          <pc:sldMk cId="392764496" sldId="319"/>
        </pc:sldMkLst>
      </pc:sldChg>
      <pc:sldChg chg="del">
        <pc:chgData name="前田　佑斗(s21t327)" userId="f50d3f8a-77cd-4c16-a3fd-ed4301426e22" providerId="ADAL" clId="{5CC2D3AD-10A7-4000-9D0D-9B744FFECDA0}" dt="2023-12-04T19:21:23.139" v="2584" actId="2696"/>
        <pc:sldMkLst>
          <pc:docMk/>
          <pc:sldMk cId="1202932915" sldId="320"/>
        </pc:sldMkLst>
      </pc:sldChg>
      <pc:sldChg chg="del">
        <pc:chgData name="前田　佑斗(s21t327)" userId="f50d3f8a-77cd-4c16-a3fd-ed4301426e22" providerId="ADAL" clId="{5CC2D3AD-10A7-4000-9D0D-9B744FFECDA0}" dt="2023-12-04T19:21:18.112" v="2583" actId="2696"/>
        <pc:sldMkLst>
          <pc:docMk/>
          <pc:sldMk cId="448843743" sldId="321"/>
        </pc:sldMkLst>
      </pc:sldChg>
      <pc:sldChg chg="del">
        <pc:chgData name="前田　佑斗(s21t327)" userId="f50d3f8a-77cd-4c16-a3fd-ed4301426e22" providerId="ADAL" clId="{5CC2D3AD-10A7-4000-9D0D-9B744FFECDA0}" dt="2023-12-04T19:21:18.112" v="2583" actId="2696"/>
        <pc:sldMkLst>
          <pc:docMk/>
          <pc:sldMk cId="1753255768" sldId="322"/>
        </pc:sldMkLst>
      </pc:sldChg>
      <pc:sldChg chg="del">
        <pc:chgData name="前田　佑斗(s21t327)" userId="f50d3f8a-77cd-4c16-a3fd-ed4301426e22" providerId="ADAL" clId="{5CC2D3AD-10A7-4000-9D0D-9B744FFECDA0}" dt="2023-12-04T18:21:16.915" v="1164" actId="2696"/>
        <pc:sldMkLst>
          <pc:docMk/>
          <pc:sldMk cId="3448228354" sldId="323"/>
        </pc:sldMkLst>
      </pc:sldChg>
      <pc:sldChg chg="del">
        <pc:chgData name="前田　佑斗(s21t327)" userId="f50d3f8a-77cd-4c16-a3fd-ed4301426e22" providerId="ADAL" clId="{5CC2D3AD-10A7-4000-9D0D-9B744FFECDA0}" dt="2023-12-04T19:21:29.255" v="2585" actId="2696"/>
        <pc:sldMkLst>
          <pc:docMk/>
          <pc:sldMk cId="1651570980" sldId="324"/>
        </pc:sldMkLst>
      </pc:sldChg>
      <pc:sldChg chg="del">
        <pc:chgData name="前田　佑斗(s21t327)" userId="f50d3f8a-77cd-4c16-a3fd-ed4301426e22" providerId="ADAL" clId="{5CC2D3AD-10A7-4000-9D0D-9B744FFECDA0}" dt="2023-12-04T19:21:29.255" v="2585" actId="2696"/>
        <pc:sldMkLst>
          <pc:docMk/>
          <pc:sldMk cId="438303996" sldId="325"/>
        </pc:sldMkLst>
      </pc:sldChg>
      <pc:sldChg chg="addSp delSp modSp add mod ord">
        <pc:chgData name="前田　佑斗(s21t327)" userId="f50d3f8a-77cd-4c16-a3fd-ed4301426e22" providerId="ADAL" clId="{5CC2D3AD-10A7-4000-9D0D-9B744FFECDA0}" dt="2023-12-04T18:32:29.913" v="1428" actId="20577"/>
        <pc:sldMkLst>
          <pc:docMk/>
          <pc:sldMk cId="347187564" sldId="326"/>
        </pc:sldMkLst>
        <pc:spChg chg="mod">
          <ac:chgData name="前田　佑斗(s21t327)" userId="f50d3f8a-77cd-4c16-a3fd-ed4301426e22" providerId="ADAL" clId="{5CC2D3AD-10A7-4000-9D0D-9B744FFECDA0}" dt="2023-12-04T14:24:23.986" v="125" actId="20577"/>
          <ac:spMkLst>
            <pc:docMk/>
            <pc:sldMk cId="347187564" sldId="326"/>
            <ac:spMk id="2" creationId="{D4156936-92D0-7DA2-AA9E-B041CDAE4613}"/>
          </ac:spMkLst>
        </pc:spChg>
        <pc:spChg chg="del mod">
          <ac:chgData name="前田　佑斗(s21t327)" userId="f50d3f8a-77cd-4c16-a3fd-ed4301426e22" providerId="ADAL" clId="{5CC2D3AD-10A7-4000-9D0D-9B744FFECDA0}" dt="2023-12-04T14:26:32.877" v="160" actId="21"/>
          <ac:spMkLst>
            <pc:docMk/>
            <pc:sldMk cId="347187564" sldId="326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4:36:55.841" v="536" actId="14100"/>
          <ac:spMkLst>
            <pc:docMk/>
            <pc:sldMk cId="347187564" sldId="326"/>
            <ac:spMk id="4" creationId="{ADE914DF-8E1A-A985-D26C-B555548B53E8}"/>
          </ac:spMkLst>
        </pc:spChg>
        <pc:spChg chg="mod">
          <ac:chgData name="前田　佑斗(s21t327)" userId="f50d3f8a-77cd-4c16-a3fd-ed4301426e22" providerId="ADAL" clId="{5CC2D3AD-10A7-4000-9D0D-9B744FFECDA0}" dt="2023-12-04T14:26:17.024" v="156" actId="113"/>
          <ac:spMkLst>
            <pc:docMk/>
            <pc:sldMk cId="347187564" sldId="326"/>
            <ac:spMk id="5" creationId="{F5342ED6-B068-DFBE-0657-EB88FBF0528E}"/>
          </ac:spMkLst>
        </pc:spChg>
        <pc:spChg chg="del">
          <ac:chgData name="前田　佑斗(s21t327)" userId="f50d3f8a-77cd-4c16-a3fd-ed4301426e22" providerId="ADAL" clId="{5CC2D3AD-10A7-4000-9D0D-9B744FFECDA0}" dt="2023-12-04T14:25:46.088" v="148" actId="21"/>
          <ac:spMkLst>
            <pc:docMk/>
            <pc:sldMk cId="347187564" sldId="326"/>
            <ac:spMk id="6" creationId="{5A0D9052-ADBA-1A9A-1C07-520BAA742A75}"/>
          </ac:spMkLst>
        </pc:spChg>
        <pc:spChg chg="add mod">
          <ac:chgData name="前田　佑斗(s21t327)" userId="f50d3f8a-77cd-4c16-a3fd-ed4301426e22" providerId="ADAL" clId="{5CC2D3AD-10A7-4000-9D0D-9B744FFECDA0}" dt="2023-12-04T14:28:51.262" v="217" actId="255"/>
          <ac:spMkLst>
            <pc:docMk/>
            <pc:sldMk cId="347187564" sldId="326"/>
            <ac:spMk id="7" creationId="{0897F4E9-BE47-2D17-36BA-CAD49DBFDFFD}"/>
          </ac:spMkLst>
        </pc:spChg>
        <pc:spChg chg="add mod">
          <ac:chgData name="前田　佑斗(s21t327)" userId="f50d3f8a-77cd-4c16-a3fd-ed4301426e22" providerId="ADAL" clId="{5CC2D3AD-10A7-4000-9D0D-9B744FFECDA0}" dt="2023-12-04T14:28:55.994" v="218" actId="255"/>
          <ac:spMkLst>
            <pc:docMk/>
            <pc:sldMk cId="347187564" sldId="326"/>
            <ac:spMk id="8" creationId="{31F48406-AC17-4F9F-D077-9BDB9AF2F439}"/>
          </ac:spMkLst>
        </pc:spChg>
        <pc:spChg chg="add mod">
          <ac:chgData name="前田　佑斗(s21t327)" userId="f50d3f8a-77cd-4c16-a3fd-ed4301426e22" providerId="ADAL" clId="{5CC2D3AD-10A7-4000-9D0D-9B744FFECDA0}" dt="2023-12-04T14:29:00.349" v="219" actId="255"/>
          <ac:spMkLst>
            <pc:docMk/>
            <pc:sldMk cId="347187564" sldId="326"/>
            <ac:spMk id="9" creationId="{C2CC20D2-8B0F-EBAE-7DE5-DC3831611B77}"/>
          </ac:spMkLst>
        </pc:spChg>
        <pc:spChg chg="add mod">
          <ac:chgData name="前田　佑斗(s21t327)" userId="f50d3f8a-77cd-4c16-a3fd-ed4301426e22" providerId="ADAL" clId="{5CC2D3AD-10A7-4000-9D0D-9B744FFECDA0}" dt="2023-12-04T14:29:07.187" v="221" actId="255"/>
          <ac:spMkLst>
            <pc:docMk/>
            <pc:sldMk cId="347187564" sldId="326"/>
            <ac:spMk id="10" creationId="{D4374319-0B3A-1CF4-AF2B-EAB5E2F647B9}"/>
          </ac:spMkLst>
        </pc:spChg>
        <pc:spChg chg="add mod">
          <ac:chgData name="前田　佑斗(s21t327)" userId="f50d3f8a-77cd-4c16-a3fd-ed4301426e22" providerId="ADAL" clId="{5CC2D3AD-10A7-4000-9D0D-9B744FFECDA0}" dt="2023-12-04T14:29:46.454" v="223" actId="14100"/>
          <ac:spMkLst>
            <pc:docMk/>
            <pc:sldMk cId="347187564" sldId="326"/>
            <ac:spMk id="11" creationId="{E8FB5D8F-E56B-972D-1AD8-6C06FD1E42BC}"/>
          </ac:spMkLst>
        </pc:spChg>
        <pc:spChg chg="add mod">
          <ac:chgData name="前田　佑斗(s21t327)" userId="f50d3f8a-77cd-4c16-a3fd-ed4301426e22" providerId="ADAL" clId="{5CC2D3AD-10A7-4000-9D0D-9B744FFECDA0}" dt="2023-12-04T18:32:20.987" v="1405" actId="20577"/>
          <ac:spMkLst>
            <pc:docMk/>
            <pc:sldMk cId="347187564" sldId="326"/>
            <ac:spMk id="12" creationId="{7FCEBFC4-1ED2-E20A-29EF-894637FA14A1}"/>
          </ac:spMkLst>
        </pc:spChg>
        <pc:spChg chg="add mod">
          <ac:chgData name="前田　佑斗(s21t327)" userId="f50d3f8a-77cd-4c16-a3fd-ed4301426e22" providerId="ADAL" clId="{5CC2D3AD-10A7-4000-9D0D-9B744FFECDA0}" dt="2023-12-04T18:32:25.464" v="1415" actId="20577"/>
          <ac:spMkLst>
            <pc:docMk/>
            <pc:sldMk cId="347187564" sldId="326"/>
            <ac:spMk id="13" creationId="{998255B1-37A9-D2DE-7F5A-2886DB1D2536}"/>
          </ac:spMkLst>
        </pc:spChg>
        <pc:spChg chg="add mod">
          <ac:chgData name="前田　佑斗(s21t327)" userId="f50d3f8a-77cd-4c16-a3fd-ed4301426e22" providerId="ADAL" clId="{5CC2D3AD-10A7-4000-9D0D-9B744FFECDA0}" dt="2023-12-04T18:32:29.913" v="1428" actId="20577"/>
          <ac:spMkLst>
            <pc:docMk/>
            <pc:sldMk cId="347187564" sldId="326"/>
            <ac:spMk id="14" creationId="{CD779EE4-9D93-E8B8-2C68-502399145DC2}"/>
          </ac:spMkLst>
        </pc:spChg>
      </pc:sldChg>
      <pc:sldChg chg="add del">
        <pc:chgData name="前田　佑斗(s21t327)" userId="f50d3f8a-77cd-4c16-a3fd-ed4301426e22" providerId="ADAL" clId="{5CC2D3AD-10A7-4000-9D0D-9B744FFECDA0}" dt="2023-12-04T14:23:10.328" v="100" actId="2696"/>
        <pc:sldMkLst>
          <pc:docMk/>
          <pc:sldMk cId="3177601600" sldId="326"/>
        </pc:sldMkLst>
      </pc:sldChg>
      <pc:sldChg chg="delSp modSp add mod">
        <pc:chgData name="前田　佑斗(s21t327)" userId="f50d3f8a-77cd-4c16-a3fd-ed4301426e22" providerId="ADAL" clId="{5CC2D3AD-10A7-4000-9D0D-9B744FFECDA0}" dt="2023-12-04T18:46:32.198" v="1717" actId="20577"/>
        <pc:sldMkLst>
          <pc:docMk/>
          <pc:sldMk cId="1318062960" sldId="327"/>
        </pc:sldMkLst>
        <pc:spChg chg="mod">
          <ac:chgData name="前田　佑斗(s21t327)" userId="f50d3f8a-77cd-4c16-a3fd-ed4301426e22" providerId="ADAL" clId="{5CC2D3AD-10A7-4000-9D0D-9B744FFECDA0}" dt="2023-12-04T14:30:45.500" v="246" actId="20577"/>
          <ac:spMkLst>
            <pc:docMk/>
            <pc:sldMk cId="1318062960" sldId="32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4:49:01.409" v="1131" actId="2710"/>
          <ac:spMkLst>
            <pc:docMk/>
            <pc:sldMk cId="1318062960" sldId="327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4:37:12.616" v="538" actId="14100"/>
          <ac:spMkLst>
            <pc:docMk/>
            <pc:sldMk cId="1318062960" sldId="327"/>
            <ac:spMk id="4" creationId="{ADE914DF-8E1A-A985-D26C-B555548B53E8}"/>
          </ac:spMkLst>
        </pc:spChg>
        <pc:spChg chg="mod">
          <ac:chgData name="前田　佑斗(s21t327)" userId="f50d3f8a-77cd-4c16-a3fd-ed4301426e22" providerId="ADAL" clId="{5CC2D3AD-10A7-4000-9D0D-9B744FFECDA0}" dt="2023-12-04T18:46:32.198" v="1717" actId="20577"/>
          <ac:spMkLst>
            <pc:docMk/>
            <pc:sldMk cId="1318062960" sldId="327"/>
            <ac:spMk id="5" creationId="{F5342ED6-B068-DFBE-0657-EB88FBF0528E}"/>
          </ac:spMkLst>
        </pc:spChg>
        <pc:spChg chg="del">
          <ac:chgData name="前田　佑斗(s21t327)" userId="f50d3f8a-77cd-4c16-a3fd-ed4301426e22" providerId="ADAL" clId="{5CC2D3AD-10A7-4000-9D0D-9B744FFECDA0}" dt="2023-12-04T18:23:43.362" v="1187" actId="21"/>
          <ac:spMkLst>
            <pc:docMk/>
            <pc:sldMk cId="1318062960" sldId="327"/>
            <ac:spMk id="6" creationId="{5A0D9052-ADBA-1A9A-1C07-520BAA742A75}"/>
          </ac:spMkLst>
        </pc:spChg>
      </pc:sldChg>
      <pc:sldChg chg="modSp add del mod">
        <pc:chgData name="前田　佑斗(s21t327)" userId="f50d3f8a-77cd-4c16-a3fd-ed4301426e22" providerId="ADAL" clId="{5CC2D3AD-10A7-4000-9D0D-9B744FFECDA0}" dt="2023-12-04T14:38:55.909" v="544" actId="2696"/>
        <pc:sldMkLst>
          <pc:docMk/>
          <pc:sldMk cId="2790032755" sldId="328"/>
        </pc:sldMkLst>
        <pc:spChg chg="mod">
          <ac:chgData name="前田　佑斗(s21t327)" userId="f50d3f8a-77cd-4c16-a3fd-ed4301426e22" providerId="ADAL" clId="{5CC2D3AD-10A7-4000-9D0D-9B744FFECDA0}" dt="2023-12-04T14:36:06.960" v="535" actId="20577"/>
          <ac:spMkLst>
            <pc:docMk/>
            <pc:sldMk cId="2790032755" sldId="32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4:37:16.654" v="539" actId="14100"/>
          <ac:spMkLst>
            <pc:docMk/>
            <pc:sldMk cId="2790032755" sldId="328"/>
            <ac:spMk id="4" creationId="{ADE914DF-8E1A-A985-D26C-B555548B53E8}"/>
          </ac:spMkLst>
        </pc:spChg>
      </pc:sldChg>
      <pc:sldChg chg="delSp modSp add mod modNotesTx">
        <pc:chgData name="前田　佑斗(s21t327)" userId="f50d3f8a-77cd-4c16-a3fd-ed4301426e22" providerId="ADAL" clId="{5CC2D3AD-10A7-4000-9D0D-9B744FFECDA0}" dt="2023-12-04T18:46:46.301" v="1721" actId="20577"/>
        <pc:sldMkLst>
          <pc:docMk/>
          <pc:sldMk cId="3841719137" sldId="328"/>
        </pc:sldMkLst>
        <pc:spChg chg="mod">
          <ac:chgData name="前田　佑斗(s21t327)" userId="f50d3f8a-77cd-4c16-a3fd-ed4301426e22" providerId="ADAL" clId="{5CC2D3AD-10A7-4000-9D0D-9B744FFECDA0}" dt="2023-12-04T14:39:03.341" v="547"/>
          <ac:spMkLst>
            <pc:docMk/>
            <pc:sldMk cId="3841719137" sldId="32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4:42:36.409" v="737" actId="207"/>
          <ac:spMkLst>
            <pc:docMk/>
            <pc:sldMk cId="3841719137" sldId="328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8:46:46.301" v="1721" actId="20577"/>
          <ac:spMkLst>
            <pc:docMk/>
            <pc:sldMk cId="3841719137" sldId="328"/>
            <ac:spMk id="5" creationId="{F5342ED6-B068-DFBE-0657-EB88FBF0528E}"/>
          </ac:spMkLst>
        </pc:spChg>
        <pc:spChg chg="del">
          <ac:chgData name="前田　佑斗(s21t327)" userId="f50d3f8a-77cd-4c16-a3fd-ed4301426e22" providerId="ADAL" clId="{5CC2D3AD-10A7-4000-9D0D-9B744FFECDA0}" dt="2023-12-04T18:23:51.507" v="1188" actId="21"/>
          <ac:spMkLst>
            <pc:docMk/>
            <pc:sldMk cId="3841719137" sldId="328"/>
            <ac:spMk id="6" creationId="{5A0D9052-ADBA-1A9A-1C07-520BAA742A75}"/>
          </ac:spMkLst>
        </pc:spChg>
      </pc:sldChg>
      <pc:sldChg chg="add del">
        <pc:chgData name="前田　佑斗(s21t327)" userId="f50d3f8a-77cd-4c16-a3fd-ed4301426e22" providerId="ADAL" clId="{5CC2D3AD-10A7-4000-9D0D-9B744FFECDA0}" dt="2023-12-04T14:38:58.532" v="545" actId="2696"/>
        <pc:sldMkLst>
          <pc:docMk/>
          <pc:sldMk cId="256137465" sldId="329"/>
        </pc:sldMkLst>
      </pc:sldChg>
      <pc:sldChg chg="delSp modSp add del mod">
        <pc:chgData name="前田　佑斗(s21t327)" userId="f50d3f8a-77cd-4c16-a3fd-ed4301426e22" providerId="ADAL" clId="{5CC2D3AD-10A7-4000-9D0D-9B744FFECDA0}" dt="2023-12-04T19:08:03.556" v="2489" actId="2696"/>
        <pc:sldMkLst>
          <pc:docMk/>
          <pc:sldMk cId="3326481036" sldId="329"/>
        </pc:sldMkLst>
        <pc:spChg chg="mod">
          <ac:chgData name="前田　佑斗(s21t327)" userId="f50d3f8a-77cd-4c16-a3fd-ed4301426e22" providerId="ADAL" clId="{5CC2D3AD-10A7-4000-9D0D-9B744FFECDA0}" dt="2023-12-04T18:47:17.965" v="1725" actId="20577"/>
          <ac:spMkLst>
            <pc:docMk/>
            <pc:sldMk cId="3326481036" sldId="329"/>
            <ac:spMk id="5" creationId="{F5342ED6-B068-DFBE-0657-EB88FBF0528E}"/>
          </ac:spMkLst>
        </pc:spChg>
        <pc:spChg chg="del">
          <ac:chgData name="前田　佑斗(s21t327)" userId="f50d3f8a-77cd-4c16-a3fd-ed4301426e22" providerId="ADAL" clId="{5CC2D3AD-10A7-4000-9D0D-9B744FFECDA0}" dt="2023-12-04T18:24:04.472" v="1189" actId="21"/>
          <ac:spMkLst>
            <pc:docMk/>
            <pc:sldMk cId="3326481036" sldId="329"/>
            <ac:spMk id="6" creationId="{5A0D9052-ADBA-1A9A-1C07-520BAA742A75}"/>
          </ac:spMkLst>
        </pc:spChg>
      </pc:sldChg>
      <pc:sldChg chg="delSp modSp add mod modNotesTx">
        <pc:chgData name="前田　佑斗(s21t327)" userId="f50d3f8a-77cd-4c16-a3fd-ed4301426e22" providerId="ADAL" clId="{5CC2D3AD-10A7-4000-9D0D-9B744FFECDA0}" dt="2023-12-05T06:51:57.786" v="3412" actId="5793"/>
        <pc:sldMkLst>
          <pc:docMk/>
          <pc:sldMk cId="3395329217" sldId="330"/>
        </pc:sldMkLst>
        <pc:spChg chg="mod">
          <ac:chgData name="前田　佑斗(s21t327)" userId="f50d3f8a-77cd-4c16-a3fd-ed4301426e22" providerId="ADAL" clId="{5CC2D3AD-10A7-4000-9D0D-9B744FFECDA0}" dt="2023-12-04T18:21:05.417" v="1162" actId="20577"/>
          <ac:spMkLst>
            <pc:docMk/>
            <pc:sldMk cId="3395329217" sldId="330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5T06:51:57.786" v="3412" actId="5793"/>
          <ac:spMkLst>
            <pc:docMk/>
            <pc:sldMk cId="3395329217" sldId="330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9:20:02.321" v="2552" actId="20577"/>
          <ac:spMkLst>
            <pc:docMk/>
            <pc:sldMk cId="3395329217" sldId="330"/>
            <ac:spMk id="5" creationId="{F5342ED6-B068-DFBE-0657-EB88FBF0528E}"/>
          </ac:spMkLst>
        </pc:spChg>
        <pc:spChg chg="del">
          <ac:chgData name="前田　佑斗(s21t327)" userId="f50d3f8a-77cd-4c16-a3fd-ed4301426e22" providerId="ADAL" clId="{5CC2D3AD-10A7-4000-9D0D-9B744FFECDA0}" dt="2023-12-04T18:24:08.836" v="1190" actId="21"/>
          <ac:spMkLst>
            <pc:docMk/>
            <pc:sldMk cId="3395329217" sldId="330"/>
            <ac:spMk id="6" creationId="{5A0D9052-ADBA-1A9A-1C07-520BAA742A75}"/>
          </ac:spMkLst>
        </pc:spChg>
      </pc:sldChg>
      <pc:sldChg chg="delSp modSp add mod ord modNotesTx">
        <pc:chgData name="前田　佑斗(s21t327)" userId="f50d3f8a-77cd-4c16-a3fd-ed4301426e22" providerId="ADAL" clId="{5CC2D3AD-10A7-4000-9D0D-9B744FFECDA0}" dt="2023-12-04T18:48:04.457" v="1737" actId="255"/>
        <pc:sldMkLst>
          <pc:docMk/>
          <pc:sldMk cId="3093432864" sldId="331"/>
        </pc:sldMkLst>
        <pc:spChg chg="mod">
          <ac:chgData name="前田　佑斗(s21t327)" userId="f50d3f8a-77cd-4c16-a3fd-ed4301426e22" providerId="ADAL" clId="{5CC2D3AD-10A7-4000-9D0D-9B744FFECDA0}" dt="2023-12-04T18:21:30.467" v="1185" actId="5793"/>
          <ac:spMkLst>
            <pc:docMk/>
            <pc:sldMk cId="3093432864" sldId="33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8:39:02.607" v="1548" actId="20577"/>
          <ac:spMkLst>
            <pc:docMk/>
            <pc:sldMk cId="3093432864" sldId="331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8:48:04.457" v="1737" actId="255"/>
          <ac:spMkLst>
            <pc:docMk/>
            <pc:sldMk cId="3093432864" sldId="331"/>
            <ac:spMk id="5" creationId="{F5342ED6-B068-DFBE-0657-EB88FBF0528E}"/>
          </ac:spMkLst>
        </pc:spChg>
        <pc:spChg chg="del">
          <ac:chgData name="前田　佑斗(s21t327)" userId="f50d3f8a-77cd-4c16-a3fd-ed4301426e22" providerId="ADAL" clId="{5CC2D3AD-10A7-4000-9D0D-9B744FFECDA0}" dt="2023-12-04T18:24:16.734" v="1191" actId="21"/>
          <ac:spMkLst>
            <pc:docMk/>
            <pc:sldMk cId="3093432864" sldId="331"/>
            <ac:spMk id="6" creationId="{5A0D9052-ADBA-1A9A-1C07-520BAA742A75}"/>
          </ac:spMkLst>
        </pc:spChg>
      </pc:sldChg>
      <pc:sldChg chg="modSp add mod">
        <pc:chgData name="前田　佑斗(s21t327)" userId="f50d3f8a-77cd-4c16-a3fd-ed4301426e22" providerId="ADAL" clId="{5CC2D3AD-10A7-4000-9D0D-9B744FFECDA0}" dt="2023-12-05T06:51:53.647" v="3411" actId="5793"/>
        <pc:sldMkLst>
          <pc:docMk/>
          <pc:sldMk cId="308439725" sldId="332"/>
        </pc:sldMkLst>
        <pc:spChg chg="mod">
          <ac:chgData name="前田　佑斗(s21t327)" userId="f50d3f8a-77cd-4c16-a3fd-ed4301426e22" providerId="ADAL" clId="{5CC2D3AD-10A7-4000-9D0D-9B744FFECDA0}" dt="2023-12-05T06:51:53.647" v="3411" actId="5793"/>
          <ac:spMkLst>
            <pc:docMk/>
            <pc:sldMk cId="308439725" sldId="332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9:20:07.507" v="2558" actId="20577"/>
          <ac:spMkLst>
            <pc:docMk/>
            <pc:sldMk cId="308439725" sldId="332"/>
            <ac:spMk id="5" creationId="{F5342ED6-B068-DFBE-0657-EB88FBF0528E}"/>
          </ac:spMkLst>
        </pc:spChg>
      </pc:sldChg>
      <pc:sldChg chg="modSp add mod">
        <pc:chgData name="前田　佑斗(s21t327)" userId="f50d3f8a-77cd-4c16-a3fd-ed4301426e22" providerId="ADAL" clId="{5CC2D3AD-10A7-4000-9D0D-9B744FFECDA0}" dt="2023-12-05T06:51:36.489" v="3409" actId="5793"/>
        <pc:sldMkLst>
          <pc:docMk/>
          <pc:sldMk cId="758984024" sldId="333"/>
        </pc:sldMkLst>
        <pc:spChg chg="mod">
          <ac:chgData name="前田　佑斗(s21t327)" userId="f50d3f8a-77cd-4c16-a3fd-ed4301426e22" providerId="ADAL" clId="{5CC2D3AD-10A7-4000-9D0D-9B744FFECDA0}" dt="2023-12-05T06:51:36.489" v="3409" actId="5793"/>
          <ac:spMkLst>
            <pc:docMk/>
            <pc:sldMk cId="758984024" sldId="333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9:20:16.235" v="2568" actId="20577"/>
          <ac:spMkLst>
            <pc:docMk/>
            <pc:sldMk cId="758984024" sldId="333"/>
            <ac:spMk id="5" creationId="{F5342ED6-B068-DFBE-0657-EB88FBF0528E}"/>
          </ac:spMkLst>
        </pc:spChg>
      </pc:sldChg>
      <pc:sldChg chg="addSp modSp add del mod">
        <pc:chgData name="前田　佑斗(s21t327)" userId="f50d3f8a-77cd-4c16-a3fd-ed4301426e22" providerId="ADAL" clId="{5CC2D3AD-10A7-4000-9D0D-9B744FFECDA0}" dt="2023-12-05T06:16:08.881" v="2800" actId="2696"/>
        <pc:sldMkLst>
          <pc:docMk/>
          <pc:sldMk cId="252864532" sldId="334"/>
        </pc:sldMkLst>
        <pc:spChg chg="mod">
          <ac:chgData name="前田　佑斗(s21t327)" userId="f50d3f8a-77cd-4c16-a3fd-ed4301426e22" providerId="ADAL" clId="{5CC2D3AD-10A7-4000-9D0D-9B744FFECDA0}" dt="2023-12-04T18:35:27.694" v="1464" actId="207"/>
          <ac:spMkLst>
            <pc:docMk/>
            <pc:sldMk cId="252864532" sldId="334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9:20:25.161" v="2578" actId="20577"/>
          <ac:spMkLst>
            <pc:docMk/>
            <pc:sldMk cId="252864532" sldId="334"/>
            <ac:spMk id="5" creationId="{F5342ED6-B068-DFBE-0657-EB88FBF0528E}"/>
          </ac:spMkLst>
        </pc:spChg>
        <pc:picChg chg="add mod">
          <ac:chgData name="前田　佑斗(s21t327)" userId="f50d3f8a-77cd-4c16-a3fd-ed4301426e22" providerId="ADAL" clId="{5CC2D3AD-10A7-4000-9D0D-9B744FFECDA0}" dt="2023-12-04T18:36:13.616" v="1470" actId="1076"/>
          <ac:picMkLst>
            <pc:docMk/>
            <pc:sldMk cId="252864532" sldId="334"/>
            <ac:picMk id="1026" creationId="{69CDDDC5-A5AE-E48F-21ED-36A3F15C6D3D}"/>
          </ac:picMkLst>
        </pc:picChg>
      </pc:sldChg>
      <pc:sldChg chg="modSp add mod modNotesTx">
        <pc:chgData name="前田　佑斗(s21t327)" userId="f50d3f8a-77cd-4c16-a3fd-ed4301426e22" providerId="ADAL" clId="{5CC2D3AD-10A7-4000-9D0D-9B744FFECDA0}" dt="2023-12-05T06:41:52.271" v="3270" actId="20577"/>
        <pc:sldMkLst>
          <pc:docMk/>
          <pc:sldMk cId="1517822828" sldId="335"/>
        </pc:sldMkLst>
        <pc:spChg chg="mod">
          <ac:chgData name="前田　佑斗(s21t327)" userId="f50d3f8a-77cd-4c16-a3fd-ed4301426e22" providerId="ADAL" clId="{5CC2D3AD-10A7-4000-9D0D-9B744FFECDA0}" dt="2023-12-04T19:01:51.562" v="2386" actId="115"/>
          <ac:spMkLst>
            <pc:docMk/>
            <pc:sldMk cId="1517822828" sldId="335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8:48:11.684" v="1739" actId="255"/>
          <ac:spMkLst>
            <pc:docMk/>
            <pc:sldMk cId="1517822828" sldId="335"/>
            <ac:spMk id="5" creationId="{F5342ED6-B068-DFBE-0657-EB88FBF0528E}"/>
          </ac:spMkLst>
        </pc:spChg>
      </pc:sldChg>
      <pc:sldChg chg="modSp add mod modNotesTx">
        <pc:chgData name="前田　佑斗(s21t327)" userId="f50d3f8a-77cd-4c16-a3fd-ed4301426e22" providerId="ADAL" clId="{5CC2D3AD-10A7-4000-9D0D-9B744FFECDA0}" dt="2023-12-05T06:55:28.717" v="3426" actId="5793"/>
        <pc:sldMkLst>
          <pc:docMk/>
          <pc:sldMk cId="1162098639" sldId="336"/>
        </pc:sldMkLst>
        <pc:spChg chg="mod">
          <ac:chgData name="前田　佑斗(s21t327)" userId="f50d3f8a-77cd-4c16-a3fd-ed4301426e22" providerId="ADAL" clId="{5CC2D3AD-10A7-4000-9D0D-9B744FFECDA0}" dt="2023-12-05T06:55:28.717" v="3426" actId="5793"/>
          <ac:spMkLst>
            <pc:docMk/>
            <pc:sldMk cId="1162098639" sldId="336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5CC2D3AD-10A7-4000-9D0D-9B744FFECDA0}" dt="2023-12-05T06:44:36.222" v="3386" actId="20577"/>
        <pc:sldMkLst>
          <pc:docMk/>
          <pc:sldMk cId="2088565849" sldId="337"/>
        </pc:sldMkLst>
        <pc:spChg chg="mod">
          <ac:chgData name="前田　佑斗(s21t327)" userId="f50d3f8a-77cd-4c16-a3fd-ed4301426e22" providerId="ADAL" clId="{5CC2D3AD-10A7-4000-9D0D-9B744FFECDA0}" dt="2023-12-04T18:48:44.238" v="1767" actId="20577"/>
          <ac:spMkLst>
            <pc:docMk/>
            <pc:sldMk cId="2088565849" sldId="33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5T02:59:01.216" v="2795" actId="20577"/>
          <ac:spMkLst>
            <pc:docMk/>
            <pc:sldMk cId="2088565849" sldId="337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5CC2D3AD-10A7-4000-9D0D-9B744FFECDA0}" dt="2023-12-04T18:49:57.119" v="1823" actId="20577"/>
        <pc:sldMkLst>
          <pc:docMk/>
          <pc:sldMk cId="1238457487" sldId="338"/>
        </pc:sldMkLst>
        <pc:spChg chg="mod">
          <ac:chgData name="前田　佑斗(s21t327)" userId="f50d3f8a-77cd-4c16-a3fd-ed4301426e22" providerId="ADAL" clId="{5CC2D3AD-10A7-4000-9D0D-9B744FFECDA0}" dt="2023-12-04T18:49:01.964" v="1783" actId="20577"/>
          <ac:spMkLst>
            <pc:docMk/>
            <pc:sldMk cId="1238457487" sldId="33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8:49:27.547" v="1792" actId="20577"/>
          <ac:spMkLst>
            <pc:docMk/>
            <pc:sldMk cId="1238457487" sldId="338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5CC2D3AD-10A7-4000-9D0D-9B744FFECDA0}" dt="2023-12-04T19:23:59.189" v="2676" actId="20577"/>
        <pc:sldMkLst>
          <pc:docMk/>
          <pc:sldMk cId="4129556779" sldId="339"/>
        </pc:sldMkLst>
        <pc:spChg chg="mod">
          <ac:chgData name="前田　佑斗(s21t327)" userId="f50d3f8a-77cd-4c16-a3fd-ed4301426e22" providerId="ADAL" clId="{5CC2D3AD-10A7-4000-9D0D-9B744FFECDA0}" dt="2023-12-04T18:52:09.055" v="1844" actId="20577"/>
          <ac:spMkLst>
            <pc:docMk/>
            <pc:sldMk cId="4129556779" sldId="339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9:23:59.189" v="2676" actId="20577"/>
          <ac:spMkLst>
            <pc:docMk/>
            <pc:sldMk cId="4129556779" sldId="339"/>
            <ac:spMk id="3" creationId="{D23C6813-74BD-3373-371F-280F8F740E3A}"/>
          </ac:spMkLst>
        </pc:spChg>
      </pc:sldChg>
      <pc:sldChg chg="modSp add del mod">
        <pc:chgData name="前田　佑斗(s21t327)" userId="f50d3f8a-77cd-4c16-a3fd-ed4301426e22" providerId="ADAL" clId="{5CC2D3AD-10A7-4000-9D0D-9B744FFECDA0}" dt="2023-12-04T19:24:39.004" v="2678" actId="2696"/>
        <pc:sldMkLst>
          <pc:docMk/>
          <pc:sldMk cId="855659587" sldId="340"/>
        </pc:sldMkLst>
        <pc:spChg chg="mod">
          <ac:chgData name="前田　佑斗(s21t327)" userId="f50d3f8a-77cd-4c16-a3fd-ed4301426e22" providerId="ADAL" clId="{5CC2D3AD-10A7-4000-9D0D-9B744FFECDA0}" dt="2023-12-04T18:53:57.099" v="1867" actId="20577"/>
          <ac:spMkLst>
            <pc:docMk/>
            <pc:sldMk cId="855659587" sldId="340"/>
            <ac:spMk id="2" creationId="{D4156936-92D0-7DA2-AA9E-B041CDAE4613}"/>
          </ac:spMkLst>
        </pc:spChg>
      </pc:sldChg>
      <pc:sldChg chg="modSp add mod modNotesTx">
        <pc:chgData name="前田　佑斗(s21t327)" userId="f50d3f8a-77cd-4c16-a3fd-ed4301426e22" providerId="ADAL" clId="{5CC2D3AD-10A7-4000-9D0D-9B744FFECDA0}" dt="2023-12-04T18:59:18.283" v="2192" actId="20577"/>
        <pc:sldMkLst>
          <pc:docMk/>
          <pc:sldMk cId="3319333005" sldId="341"/>
        </pc:sldMkLst>
        <pc:spChg chg="mod">
          <ac:chgData name="前田　佑斗(s21t327)" userId="f50d3f8a-77cd-4c16-a3fd-ed4301426e22" providerId="ADAL" clId="{5CC2D3AD-10A7-4000-9D0D-9B744FFECDA0}" dt="2023-12-04T18:54:09.350" v="1882" actId="20577"/>
          <ac:spMkLst>
            <pc:docMk/>
            <pc:sldMk cId="3319333005" sldId="34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8:59:18.283" v="2192" actId="20577"/>
          <ac:spMkLst>
            <pc:docMk/>
            <pc:sldMk cId="3319333005" sldId="341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5CC2D3AD-10A7-4000-9D0D-9B744FFECDA0}" dt="2023-12-05T02:58:45.143" v="2780" actId="20577"/>
        <pc:sldMkLst>
          <pc:docMk/>
          <pc:sldMk cId="3182665640" sldId="342"/>
        </pc:sldMkLst>
        <pc:spChg chg="mod">
          <ac:chgData name="前田　佑斗(s21t327)" userId="f50d3f8a-77cd-4c16-a3fd-ed4301426e22" providerId="ADAL" clId="{5CC2D3AD-10A7-4000-9D0D-9B744FFECDA0}" dt="2023-12-04T19:21:45.011" v="2609" actId="20577"/>
          <ac:spMkLst>
            <pc:docMk/>
            <pc:sldMk cId="3182665640" sldId="342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5T02:58:45.143" v="2780" actId="20577"/>
          <ac:spMkLst>
            <pc:docMk/>
            <pc:sldMk cId="3182665640" sldId="342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5CC2D3AD-10A7-4000-9D0D-9B744FFECDA0}" dt="2023-12-05T07:15:12.200" v="3816" actId="20577"/>
        <pc:sldMkLst>
          <pc:docMk/>
          <pc:sldMk cId="3897280229" sldId="343"/>
        </pc:sldMkLst>
        <pc:spChg chg="mod">
          <ac:chgData name="前田　佑斗(s21t327)" userId="f50d3f8a-77cd-4c16-a3fd-ed4301426e22" providerId="ADAL" clId="{5CC2D3AD-10A7-4000-9D0D-9B744FFECDA0}" dt="2023-12-04T19:24:47.067" v="2698" actId="20577"/>
          <ac:spMkLst>
            <pc:docMk/>
            <pc:sldMk cId="3897280229" sldId="343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9:25:04.608" v="2730" actId="20577"/>
          <ac:spMkLst>
            <pc:docMk/>
            <pc:sldMk cId="3897280229" sldId="343"/>
            <ac:spMk id="3" creationId="{D23C6813-74BD-3373-371F-280F8F740E3A}"/>
          </ac:spMkLst>
        </pc:spChg>
      </pc:sldChg>
      <pc:sldChg chg="addSp delSp modSp add mod ord">
        <pc:chgData name="前田　佑斗(s21t327)" userId="f50d3f8a-77cd-4c16-a3fd-ed4301426e22" providerId="ADAL" clId="{5CC2D3AD-10A7-4000-9D0D-9B744FFECDA0}" dt="2023-12-04T19:29:28.804" v="2778" actId="1076"/>
        <pc:sldMkLst>
          <pc:docMk/>
          <pc:sldMk cId="3583280496" sldId="344"/>
        </pc:sldMkLst>
        <pc:spChg chg="mod">
          <ac:chgData name="前田　佑斗(s21t327)" userId="f50d3f8a-77cd-4c16-a3fd-ed4301426e22" providerId="ADAL" clId="{5CC2D3AD-10A7-4000-9D0D-9B744FFECDA0}" dt="2023-12-04T19:27:23.188" v="2770" actId="1076"/>
          <ac:spMkLst>
            <pc:docMk/>
            <pc:sldMk cId="3583280496" sldId="344"/>
            <ac:spMk id="2" creationId="{D4156936-92D0-7DA2-AA9E-B041CDAE4613}"/>
          </ac:spMkLst>
        </pc:spChg>
        <pc:spChg chg="add mod">
          <ac:chgData name="前田　佑斗(s21t327)" userId="f50d3f8a-77cd-4c16-a3fd-ed4301426e22" providerId="ADAL" clId="{5CC2D3AD-10A7-4000-9D0D-9B744FFECDA0}" dt="2023-12-04T19:27:37.046" v="2773" actId="1076"/>
          <ac:spMkLst>
            <pc:docMk/>
            <pc:sldMk cId="3583280496" sldId="344"/>
            <ac:spMk id="3" creationId="{85C642B1-8F41-929F-32CA-9E08FA7086AA}"/>
          </ac:spMkLst>
        </pc:spChg>
        <pc:spChg chg="mod">
          <ac:chgData name="前田　佑斗(s21t327)" userId="f50d3f8a-77cd-4c16-a3fd-ed4301426e22" providerId="ADAL" clId="{5CC2D3AD-10A7-4000-9D0D-9B744FFECDA0}" dt="2023-12-04T19:28:57.936" v="2777" actId="14100"/>
          <ac:spMkLst>
            <pc:docMk/>
            <pc:sldMk cId="3583280496" sldId="344"/>
            <ac:spMk id="4" creationId="{ADE914DF-8E1A-A985-D26C-B555548B53E8}"/>
          </ac:spMkLst>
        </pc:spChg>
        <pc:spChg chg="del">
          <ac:chgData name="前田　佑斗(s21t327)" userId="f50d3f8a-77cd-4c16-a3fd-ed4301426e22" providerId="ADAL" clId="{5CC2D3AD-10A7-4000-9D0D-9B744FFECDA0}" dt="2023-12-04T19:25:52.835" v="2736" actId="21"/>
          <ac:spMkLst>
            <pc:docMk/>
            <pc:sldMk cId="3583280496" sldId="344"/>
            <ac:spMk id="5" creationId="{F5342ED6-B068-DFBE-0657-EB88FBF0528E}"/>
          </ac:spMkLst>
        </pc:spChg>
        <pc:spChg chg="add mod">
          <ac:chgData name="前田　佑斗(s21t327)" userId="f50d3f8a-77cd-4c16-a3fd-ed4301426e22" providerId="ADAL" clId="{5CC2D3AD-10A7-4000-9D0D-9B744FFECDA0}" dt="2023-12-04T19:29:28.804" v="2778" actId="1076"/>
          <ac:spMkLst>
            <pc:docMk/>
            <pc:sldMk cId="3583280496" sldId="344"/>
            <ac:spMk id="6" creationId="{BCAE4762-6547-9C95-DC2D-ABB733EF8304}"/>
          </ac:spMkLst>
        </pc:spChg>
        <pc:spChg chg="del">
          <ac:chgData name="前田　佑斗(s21t327)" userId="f50d3f8a-77cd-4c16-a3fd-ed4301426e22" providerId="ADAL" clId="{5CC2D3AD-10A7-4000-9D0D-9B744FFECDA0}" dt="2023-12-04T19:25:46.127" v="2734" actId="21"/>
          <ac:spMkLst>
            <pc:docMk/>
            <pc:sldMk cId="3583280496" sldId="344"/>
            <ac:spMk id="7" creationId="{0897F4E9-BE47-2D17-36BA-CAD49DBFDFFD}"/>
          </ac:spMkLst>
        </pc:spChg>
        <pc:spChg chg="del">
          <ac:chgData name="前田　佑斗(s21t327)" userId="f50d3f8a-77cd-4c16-a3fd-ed4301426e22" providerId="ADAL" clId="{5CC2D3AD-10A7-4000-9D0D-9B744FFECDA0}" dt="2023-12-04T19:25:46.127" v="2734" actId="21"/>
          <ac:spMkLst>
            <pc:docMk/>
            <pc:sldMk cId="3583280496" sldId="344"/>
            <ac:spMk id="8" creationId="{31F48406-AC17-4F9F-D077-9BDB9AF2F439}"/>
          </ac:spMkLst>
        </pc:spChg>
        <pc:spChg chg="del">
          <ac:chgData name="前田　佑斗(s21t327)" userId="f50d3f8a-77cd-4c16-a3fd-ed4301426e22" providerId="ADAL" clId="{5CC2D3AD-10A7-4000-9D0D-9B744FFECDA0}" dt="2023-12-04T19:25:46.127" v="2734" actId="21"/>
          <ac:spMkLst>
            <pc:docMk/>
            <pc:sldMk cId="3583280496" sldId="344"/>
            <ac:spMk id="9" creationId="{C2CC20D2-8B0F-EBAE-7DE5-DC3831611B77}"/>
          </ac:spMkLst>
        </pc:spChg>
        <pc:spChg chg="del">
          <ac:chgData name="前田　佑斗(s21t327)" userId="f50d3f8a-77cd-4c16-a3fd-ed4301426e22" providerId="ADAL" clId="{5CC2D3AD-10A7-4000-9D0D-9B744FFECDA0}" dt="2023-12-04T19:25:46.127" v="2734" actId="21"/>
          <ac:spMkLst>
            <pc:docMk/>
            <pc:sldMk cId="3583280496" sldId="344"/>
            <ac:spMk id="10" creationId="{D4374319-0B3A-1CF4-AF2B-EAB5E2F647B9}"/>
          </ac:spMkLst>
        </pc:spChg>
        <pc:spChg chg="del">
          <ac:chgData name="前田　佑斗(s21t327)" userId="f50d3f8a-77cd-4c16-a3fd-ed4301426e22" providerId="ADAL" clId="{5CC2D3AD-10A7-4000-9D0D-9B744FFECDA0}" dt="2023-12-04T19:25:46.127" v="2734" actId="21"/>
          <ac:spMkLst>
            <pc:docMk/>
            <pc:sldMk cId="3583280496" sldId="344"/>
            <ac:spMk id="11" creationId="{E8FB5D8F-E56B-972D-1AD8-6C06FD1E42BC}"/>
          </ac:spMkLst>
        </pc:spChg>
        <pc:spChg chg="del">
          <ac:chgData name="前田　佑斗(s21t327)" userId="f50d3f8a-77cd-4c16-a3fd-ed4301426e22" providerId="ADAL" clId="{5CC2D3AD-10A7-4000-9D0D-9B744FFECDA0}" dt="2023-12-04T19:25:46.127" v="2734" actId="21"/>
          <ac:spMkLst>
            <pc:docMk/>
            <pc:sldMk cId="3583280496" sldId="344"/>
            <ac:spMk id="12" creationId="{7FCEBFC4-1ED2-E20A-29EF-894637FA14A1}"/>
          </ac:spMkLst>
        </pc:spChg>
        <pc:spChg chg="del">
          <ac:chgData name="前田　佑斗(s21t327)" userId="f50d3f8a-77cd-4c16-a3fd-ed4301426e22" providerId="ADAL" clId="{5CC2D3AD-10A7-4000-9D0D-9B744FFECDA0}" dt="2023-12-04T19:25:46.127" v="2734" actId="21"/>
          <ac:spMkLst>
            <pc:docMk/>
            <pc:sldMk cId="3583280496" sldId="344"/>
            <ac:spMk id="13" creationId="{998255B1-37A9-D2DE-7F5A-2886DB1D2536}"/>
          </ac:spMkLst>
        </pc:spChg>
        <pc:spChg chg="del">
          <ac:chgData name="前田　佑斗(s21t327)" userId="f50d3f8a-77cd-4c16-a3fd-ed4301426e22" providerId="ADAL" clId="{5CC2D3AD-10A7-4000-9D0D-9B744FFECDA0}" dt="2023-12-04T19:25:46.127" v="2734" actId="21"/>
          <ac:spMkLst>
            <pc:docMk/>
            <pc:sldMk cId="3583280496" sldId="344"/>
            <ac:spMk id="14" creationId="{CD779EE4-9D93-E8B8-2C68-502399145DC2}"/>
          </ac:spMkLst>
        </pc:spChg>
      </pc:sldChg>
      <pc:sldChg chg="add del">
        <pc:chgData name="前田　佑斗(s21t327)" userId="f50d3f8a-77cd-4c16-a3fd-ed4301426e22" providerId="ADAL" clId="{5CC2D3AD-10A7-4000-9D0D-9B744FFECDA0}" dt="2023-12-05T06:14:40.250" v="2798" actId="2696"/>
        <pc:sldMkLst>
          <pc:docMk/>
          <pc:sldMk cId="203232532" sldId="345"/>
        </pc:sldMkLst>
      </pc:sldChg>
      <pc:sldChg chg="addSp delSp modSp add mod">
        <pc:chgData name="前田　佑斗(s21t327)" userId="f50d3f8a-77cd-4c16-a3fd-ed4301426e22" providerId="ADAL" clId="{5CC2D3AD-10A7-4000-9D0D-9B744FFECDA0}" dt="2023-12-05T06:51:43.219" v="3410" actId="5793"/>
        <pc:sldMkLst>
          <pc:docMk/>
          <pc:sldMk cId="2123029936" sldId="346"/>
        </pc:sldMkLst>
        <pc:spChg chg="mod">
          <ac:chgData name="前田　佑斗(s21t327)" userId="f50d3f8a-77cd-4c16-a3fd-ed4301426e22" providerId="ADAL" clId="{5CC2D3AD-10A7-4000-9D0D-9B744FFECDA0}" dt="2023-12-05T06:51:43.219" v="3410" actId="5793"/>
          <ac:spMkLst>
            <pc:docMk/>
            <pc:sldMk cId="2123029936" sldId="346"/>
            <ac:spMk id="3" creationId="{D23C6813-74BD-3373-371F-280F8F740E3A}"/>
          </ac:spMkLst>
        </pc:spChg>
        <pc:spChg chg="add del mod">
          <ac:chgData name="前田　佑斗(s21t327)" userId="f50d3f8a-77cd-4c16-a3fd-ed4301426e22" providerId="ADAL" clId="{5CC2D3AD-10A7-4000-9D0D-9B744FFECDA0}" dt="2023-12-05T06:20:17.362" v="2850" actId="21"/>
          <ac:spMkLst>
            <pc:docMk/>
            <pc:sldMk cId="2123029936" sldId="346"/>
            <ac:spMk id="6" creationId="{15185C75-478E-8AFA-A2C8-C7D52551D3E9}"/>
          </ac:spMkLst>
        </pc:spChg>
        <pc:spChg chg="add del mod">
          <ac:chgData name="前田　佑斗(s21t327)" userId="f50d3f8a-77cd-4c16-a3fd-ed4301426e22" providerId="ADAL" clId="{5CC2D3AD-10A7-4000-9D0D-9B744FFECDA0}" dt="2023-12-05T06:20:30.976" v="2854" actId="21"/>
          <ac:spMkLst>
            <pc:docMk/>
            <pc:sldMk cId="2123029936" sldId="346"/>
            <ac:spMk id="7" creationId="{DE42C727-C088-3852-7522-30E6D0B3CAEC}"/>
          </ac:spMkLst>
        </pc:spChg>
        <pc:spChg chg="add mod">
          <ac:chgData name="前田　佑斗(s21t327)" userId="f50d3f8a-77cd-4c16-a3fd-ed4301426e22" providerId="ADAL" clId="{5CC2D3AD-10A7-4000-9D0D-9B744FFECDA0}" dt="2023-12-05T06:26:51.212" v="2944" actId="1076"/>
          <ac:spMkLst>
            <pc:docMk/>
            <pc:sldMk cId="2123029936" sldId="346"/>
            <ac:spMk id="8" creationId="{FB1573D2-CC71-7573-A433-E3FCAC871595}"/>
          </ac:spMkLst>
        </pc:spChg>
        <pc:spChg chg="add mod">
          <ac:chgData name="前田　佑斗(s21t327)" userId="f50d3f8a-77cd-4c16-a3fd-ed4301426e22" providerId="ADAL" clId="{5CC2D3AD-10A7-4000-9D0D-9B744FFECDA0}" dt="2023-12-05T06:27:36.320" v="2945" actId="207"/>
          <ac:spMkLst>
            <pc:docMk/>
            <pc:sldMk cId="2123029936" sldId="346"/>
            <ac:spMk id="9" creationId="{791151CB-50DA-7803-FC05-C4F16F99BB5A}"/>
          </ac:spMkLst>
        </pc:spChg>
        <pc:spChg chg="add del mod">
          <ac:chgData name="前田　佑斗(s21t327)" userId="f50d3f8a-77cd-4c16-a3fd-ed4301426e22" providerId="ADAL" clId="{5CC2D3AD-10A7-4000-9D0D-9B744FFECDA0}" dt="2023-12-05T06:20:46.179" v="2866" actId="21"/>
          <ac:spMkLst>
            <pc:docMk/>
            <pc:sldMk cId="2123029936" sldId="346"/>
            <ac:spMk id="10" creationId="{FA3FAD5E-E2E1-25C7-6EDE-50852861D34C}"/>
          </ac:spMkLst>
        </pc:spChg>
        <pc:spChg chg="add mod">
          <ac:chgData name="前田　佑斗(s21t327)" userId="f50d3f8a-77cd-4c16-a3fd-ed4301426e22" providerId="ADAL" clId="{5CC2D3AD-10A7-4000-9D0D-9B744FFECDA0}" dt="2023-12-05T06:27:42.592" v="2946" actId="207"/>
          <ac:spMkLst>
            <pc:docMk/>
            <pc:sldMk cId="2123029936" sldId="346"/>
            <ac:spMk id="11" creationId="{E896B5EA-CF65-B35C-FADC-E55AB56F90FF}"/>
          </ac:spMkLst>
        </pc:spChg>
        <pc:spChg chg="add mod">
          <ac:chgData name="前田　佑斗(s21t327)" userId="f50d3f8a-77cd-4c16-a3fd-ed4301426e22" providerId="ADAL" clId="{5CC2D3AD-10A7-4000-9D0D-9B744FFECDA0}" dt="2023-12-05T06:25:24.554" v="2930" actId="1076"/>
          <ac:spMkLst>
            <pc:docMk/>
            <pc:sldMk cId="2123029936" sldId="346"/>
            <ac:spMk id="12" creationId="{CEDE9A27-5EB4-0CF7-578A-C0C674C35180}"/>
          </ac:spMkLst>
        </pc:spChg>
        <pc:spChg chg="add mod">
          <ac:chgData name="前田　佑斗(s21t327)" userId="f50d3f8a-77cd-4c16-a3fd-ed4301426e22" providerId="ADAL" clId="{5CC2D3AD-10A7-4000-9D0D-9B744FFECDA0}" dt="2023-12-05T06:25:20.227" v="2929" actId="1076"/>
          <ac:spMkLst>
            <pc:docMk/>
            <pc:sldMk cId="2123029936" sldId="346"/>
            <ac:spMk id="13" creationId="{F21EBD92-8D17-D1A3-8346-4035EB76DA42}"/>
          </ac:spMkLst>
        </pc:spChg>
        <pc:spChg chg="add mod">
          <ac:chgData name="前田　佑斗(s21t327)" userId="f50d3f8a-77cd-4c16-a3fd-ed4301426e22" providerId="ADAL" clId="{5CC2D3AD-10A7-4000-9D0D-9B744FFECDA0}" dt="2023-12-05T06:25:45.381" v="2932" actId="1076"/>
          <ac:spMkLst>
            <pc:docMk/>
            <pc:sldMk cId="2123029936" sldId="346"/>
            <ac:spMk id="14" creationId="{7F8D3130-DA0E-C16C-FEBA-4FA697CB9DA3}"/>
          </ac:spMkLst>
        </pc:spChg>
        <pc:spChg chg="add mod">
          <ac:chgData name="前田　佑斗(s21t327)" userId="f50d3f8a-77cd-4c16-a3fd-ed4301426e22" providerId="ADAL" clId="{5CC2D3AD-10A7-4000-9D0D-9B744FFECDA0}" dt="2023-12-05T06:25:51.485" v="2933" actId="1076"/>
          <ac:spMkLst>
            <pc:docMk/>
            <pc:sldMk cId="2123029936" sldId="346"/>
            <ac:spMk id="15" creationId="{447A5019-3A7F-38D9-E750-39F0B89D2548}"/>
          </ac:spMkLst>
        </pc:spChg>
        <pc:spChg chg="add mod">
          <ac:chgData name="前田　佑斗(s21t327)" userId="f50d3f8a-77cd-4c16-a3fd-ed4301426e22" providerId="ADAL" clId="{5CC2D3AD-10A7-4000-9D0D-9B744FFECDA0}" dt="2023-12-05T06:26:16.665" v="2939" actId="1076"/>
          <ac:spMkLst>
            <pc:docMk/>
            <pc:sldMk cId="2123029936" sldId="346"/>
            <ac:spMk id="18" creationId="{8F5CABEF-7E24-2B05-DF22-8DE7CD6458CB}"/>
          </ac:spMkLst>
        </pc:spChg>
        <pc:spChg chg="add mod">
          <ac:chgData name="前田　佑斗(s21t327)" userId="f50d3f8a-77cd-4c16-a3fd-ed4301426e22" providerId="ADAL" clId="{5CC2D3AD-10A7-4000-9D0D-9B744FFECDA0}" dt="2023-12-05T06:26:45.024" v="2942" actId="1076"/>
          <ac:spMkLst>
            <pc:docMk/>
            <pc:sldMk cId="2123029936" sldId="346"/>
            <ac:spMk id="20" creationId="{02C592E3-B43A-BDCD-5FF2-12CA1C40AD67}"/>
          </ac:spMkLst>
        </pc:spChg>
        <pc:spChg chg="add mod">
          <ac:chgData name="前田　佑斗(s21t327)" userId="f50d3f8a-77cd-4c16-a3fd-ed4301426e22" providerId="ADAL" clId="{5CC2D3AD-10A7-4000-9D0D-9B744FFECDA0}" dt="2023-12-05T06:29:27.489" v="3001" actId="1076"/>
          <ac:spMkLst>
            <pc:docMk/>
            <pc:sldMk cId="2123029936" sldId="346"/>
            <ac:spMk id="21" creationId="{ADC9127E-6DA1-B5A5-417E-A9B127826166}"/>
          </ac:spMkLst>
        </pc:spChg>
        <pc:spChg chg="add mod">
          <ac:chgData name="前田　佑斗(s21t327)" userId="f50d3f8a-77cd-4c16-a3fd-ed4301426e22" providerId="ADAL" clId="{5CC2D3AD-10A7-4000-9D0D-9B744FFECDA0}" dt="2023-12-05T06:30:03.586" v="3020" actId="1076"/>
          <ac:spMkLst>
            <pc:docMk/>
            <pc:sldMk cId="2123029936" sldId="346"/>
            <ac:spMk id="22" creationId="{48EA1A48-A092-84A6-3C76-E674A2C3D56F}"/>
          </ac:spMkLst>
        </pc:spChg>
        <pc:spChg chg="add mod">
          <ac:chgData name="前田　佑斗(s21t327)" userId="f50d3f8a-77cd-4c16-a3fd-ed4301426e22" providerId="ADAL" clId="{5CC2D3AD-10A7-4000-9D0D-9B744FFECDA0}" dt="2023-12-05T06:30:17.855" v="3033" actId="20577"/>
          <ac:spMkLst>
            <pc:docMk/>
            <pc:sldMk cId="2123029936" sldId="346"/>
            <ac:spMk id="23" creationId="{AE382336-2BC0-A4BE-AF50-6A1896D0583B}"/>
          </ac:spMkLst>
        </pc:spChg>
        <pc:picChg chg="add mod">
          <ac:chgData name="前田　佑斗(s21t327)" userId="f50d3f8a-77cd-4c16-a3fd-ed4301426e22" providerId="ADAL" clId="{5CC2D3AD-10A7-4000-9D0D-9B744FFECDA0}" dt="2023-12-05T06:26:21.198" v="2940" actId="1076"/>
          <ac:picMkLst>
            <pc:docMk/>
            <pc:sldMk cId="2123029936" sldId="346"/>
            <ac:picMk id="17" creationId="{695EB1DA-9B7D-A733-79A4-BCFF03BCB758}"/>
          </ac:picMkLst>
        </pc:picChg>
        <pc:picChg chg="add mod">
          <ac:chgData name="前田　佑斗(s21t327)" userId="f50d3f8a-77cd-4c16-a3fd-ed4301426e22" providerId="ADAL" clId="{5CC2D3AD-10A7-4000-9D0D-9B744FFECDA0}" dt="2023-12-05T06:26:45.024" v="2942" actId="1076"/>
          <ac:picMkLst>
            <pc:docMk/>
            <pc:sldMk cId="2123029936" sldId="346"/>
            <ac:picMk id="19" creationId="{59FC0C23-EEF5-16CC-A5D4-5D34E8E59866}"/>
          </ac:picMkLst>
        </pc:picChg>
        <pc:picChg chg="del">
          <ac:chgData name="前田　佑斗(s21t327)" userId="f50d3f8a-77cd-4c16-a3fd-ed4301426e22" providerId="ADAL" clId="{5CC2D3AD-10A7-4000-9D0D-9B744FFECDA0}" dt="2023-12-05T06:15:27.897" v="2799" actId="21"/>
          <ac:picMkLst>
            <pc:docMk/>
            <pc:sldMk cId="2123029936" sldId="346"/>
            <ac:picMk id="1026" creationId="{69CDDDC5-A5AE-E48F-21ED-36A3F15C6D3D}"/>
          </ac:picMkLst>
        </pc:picChg>
      </pc:sldChg>
      <pc:sldChg chg="modSp add mod ord modNotesTx">
        <pc:chgData name="前田　佑斗(s21t327)" userId="f50d3f8a-77cd-4c16-a3fd-ed4301426e22" providerId="ADAL" clId="{5CC2D3AD-10A7-4000-9D0D-9B744FFECDA0}" dt="2023-12-05T07:12:03.492" v="3554" actId="20577"/>
        <pc:sldMkLst>
          <pc:docMk/>
          <pc:sldMk cId="760367714" sldId="347"/>
        </pc:sldMkLst>
        <pc:spChg chg="mod">
          <ac:chgData name="前田　佑斗(s21t327)" userId="f50d3f8a-77cd-4c16-a3fd-ed4301426e22" providerId="ADAL" clId="{5CC2D3AD-10A7-4000-9D0D-9B744FFECDA0}" dt="2023-12-05T06:48:20.353" v="3403" actId="207"/>
          <ac:spMkLst>
            <pc:docMk/>
            <pc:sldMk cId="760367714" sldId="347"/>
            <ac:spMk id="3" creationId="{D23C6813-74BD-3373-371F-280F8F740E3A}"/>
          </ac:spMkLst>
        </pc:spChg>
      </pc:sldChg>
      <pc:sldChg chg="modSp add mod ord modNotesTx">
        <pc:chgData name="前田　佑斗(s21t327)" userId="f50d3f8a-77cd-4c16-a3fd-ed4301426e22" providerId="ADAL" clId="{5CC2D3AD-10A7-4000-9D0D-9B744FFECDA0}" dt="2023-12-05T07:10:15.455" v="3530" actId="20577"/>
        <pc:sldMkLst>
          <pc:docMk/>
          <pc:sldMk cId="1873973538" sldId="348"/>
        </pc:sldMkLst>
        <pc:spChg chg="mod">
          <ac:chgData name="前田　佑斗(s21t327)" userId="f50d3f8a-77cd-4c16-a3fd-ed4301426e22" providerId="ADAL" clId="{5CC2D3AD-10A7-4000-9D0D-9B744FFECDA0}" dt="2023-12-05T07:08:54.324" v="3477" actId="1076"/>
          <ac:spMkLst>
            <pc:docMk/>
            <pc:sldMk cId="1873973538" sldId="348"/>
            <ac:spMk id="3" creationId="{D23C6813-74BD-3373-371F-280F8F740E3A}"/>
          </ac:spMkLst>
        </pc:spChg>
      </pc:sldChg>
      <pc:sldChg chg="modSp add del mod ord">
        <pc:chgData name="前田　佑斗(s21t327)" userId="f50d3f8a-77cd-4c16-a3fd-ed4301426e22" providerId="ADAL" clId="{5CC2D3AD-10A7-4000-9D0D-9B744FFECDA0}" dt="2023-12-05T07:09:11.264" v="3481" actId="2696"/>
        <pc:sldMkLst>
          <pc:docMk/>
          <pc:sldMk cId="2221410997" sldId="349"/>
        </pc:sldMkLst>
        <pc:spChg chg="mod">
          <ac:chgData name="前田　佑斗(s21t327)" userId="f50d3f8a-77cd-4c16-a3fd-ed4301426e22" providerId="ADAL" clId="{5CC2D3AD-10A7-4000-9D0D-9B744FFECDA0}" dt="2023-12-05T07:08:15.209" v="3472" actId="20577"/>
          <ac:spMkLst>
            <pc:docMk/>
            <pc:sldMk cId="2221410997" sldId="349"/>
            <ac:spMk id="3" creationId="{D23C6813-74BD-3373-371F-280F8F740E3A}"/>
          </ac:spMkLst>
        </pc:spChg>
      </pc:sldChg>
      <pc:sldChg chg="modSp add del mod">
        <pc:chgData name="前田　佑斗(s21t327)" userId="f50d3f8a-77cd-4c16-a3fd-ed4301426e22" providerId="ADAL" clId="{5CC2D3AD-10A7-4000-9D0D-9B744FFECDA0}" dt="2023-12-05T07:09:08.724" v="3480" actId="2696"/>
        <pc:sldMkLst>
          <pc:docMk/>
          <pc:sldMk cId="2366292479" sldId="350"/>
        </pc:sldMkLst>
        <pc:spChg chg="mod">
          <ac:chgData name="前田　佑斗(s21t327)" userId="f50d3f8a-77cd-4c16-a3fd-ed4301426e22" providerId="ADAL" clId="{5CC2D3AD-10A7-4000-9D0D-9B744FFECDA0}" dt="2023-12-05T07:08:48.585" v="3476"/>
          <ac:spMkLst>
            <pc:docMk/>
            <pc:sldMk cId="2366292479" sldId="350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5CC2D3AD-10A7-4000-9D0D-9B744FFECDA0}" dt="2023-12-05T07:10:10.389" v="3489" actId="20577"/>
        <pc:sldMkLst>
          <pc:docMk/>
          <pc:sldMk cId="2166958832" sldId="351"/>
        </pc:sldMkLst>
        <pc:spChg chg="mod">
          <ac:chgData name="前田　佑斗(s21t327)" userId="f50d3f8a-77cd-4c16-a3fd-ed4301426e22" providerId="ADAL" clId="{5CC2D3AD-10A7-4000-9D0D-9B744FFECDA0}" dt="2023-12-05T07:09:51.861" v="3488" actId="207"/>
          <ac:spMkLst>
            <pc:docMk/>
            <pc:sldMk cId="2166958832" sldId="351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5CC2D3AD-10A7-4000-9D0D-9B744FFECDA0}" dt="2023-12-05T07:14:45.506" v="3815" actId="115"/>
        <pc:sldMkLst>
          <pc:docMk/>
          <pc:sldMk cId="2844284455" sldId="352"/>
        </pc:sldMkLst>
        <pc:spChg chg="mod">
          <ac:chgData name="前田　佑斗(s21t327)" userId="f50d3f8a-77cd-4c16-a3fd-ed4301426e22" providerId="ADAL" clId="{5CC2D3AD-10A7-4000-9D0D-9B744FFECDA0}" dt="2023-12-05T07:14:45.506" v="3815" actId="115"/>
          <ac:spMkLst>
            <pc:docMk/>
            <pc:sldMk cId="2844284455" sldId="352"/>
            <ac:spMk id="3" creationId="{D23C6813-74BD-3373-371F-280F8F740E3A}"/>
          </ac:spMkLst>
        </pc:spChg>
      </pc:sldChg>
      <pc:sldChg chg="addSp modSp add mod">
        <pc:chgData name="前田　佑斗(s21t327)" userId="f50d3f8a-77cd-4c16-a3fd-ed4301426e22" providerId="ADAL" clId="{5CC2D3AD-10A7-4000-9D0D-9B744FFECDA0}" dt="2023-12-05T07:17:11.393" v="3945" actId="255"/>
        <pc:sldMkLst>
          <pc:docMk/>
          <pc:sldMk cId="3237344763" sldId="353"/>
        </pc:sldMkLst>
        <pc:spChg chg="mod">
          <ac:chgData name="前田　佑斗(s21t327)" userId="f50d3f8a-77cd-4c16-a3fd-ed4301426e22" providerId="ADAL" clId="{5CC2D3AD-10A7-4000-9D0D-9B744FFECDA0}" dt="2023-12-05T07:15:20.367" v="3819" actId="20577"/>
          <ac:spMkLst>
            <pc:docMk/>
            <pc:sldMk cId="3237344763" sldId="353"/>
            <ac:spMk id="3" creationId="{D23C6813-74BD-3373-371F-280F8F740E3A}"/>
          </ac:spMkLst>
        </pc:spChg>
        <pc:graphicFrameChg chg="add mod modGraphic">
          <ac:chgData name="前田　佑斗(s21t327)" userId="f50d3f8a-77cd-4c16-a3fd-ed4301426e22" providerId="ADAL" clId="{5CC2D3AD-10A7-4000-9D0D-9B744FFECDA0}" dt="2023-12-05T07:17:11.393" v="3945" actId="255"/>
          <ac:graphicFrameMkLst>
            <pc:docMk/>
            <pc:sldMk cId="3237344763" sldId="353"/>
            <ac:graphicFrameMk id="6" creationId="{FD36B812-2012-D1CB-199B-26F7C0BDE27A}"/>
          </ac:graphicFrameMkLst>
        </pc:graphicFrameChg>
      </pc:sldChg>
      <pc:sldChg chg="modSp add mod ord modNotesTx">
        <pc:chgData name="前田　佑斗(s21t327)" userId="f50d3f8a-77cd-4c16-a3fd-ed4301426e22" providerId="ADAL" clId="{5CC2D3AD-10A7-4000-9D0D-9B744FFECDA0}" dt="2023-12-05T08:01:49.651" v="3994" actId="20577"/>
        <pc:sldMkLst>
          <pc:docMk/>
          <pc:sldMk cId="3847863003" sldId="354"/>
        </pc:sldMkLst>
        <pc:spChg chg="mod">
          <ac:chgData name="前田　佑斗(s21t327)" userId="f50d3f8a-77cd-4c16-a3fd-ed4301426e22" providerId="ADAL" clId="{5CC2D3AD-10A7-4000-9D0D-9B744FFECDA0}" dt="2023-12-05T08:01:49.651" v="3994" actId="20577"/>
          <ac:spMkLst>
            <pc:docMk/>
            <pc:sldMk cId="3847863003" sldId="354"/>
            <ac:spMk id="3" creationId="{D23C6813-74BD-3373-371F-280F8F740E3A}"/>
          </ac:spMkLst>
        </pc:spChg>
      </pc:sldChg>
      <pc:sldChg chg="modSp add mod ord">
        <pc:chgData name="前田　佑斗(s21t327)" userId="f50d3f8a-77cd-4c16-a3fd-ed4301426e22" providerId="ADAL" clId="{5CC2D3AD-10A7-4000-9D0D-9B744FFECDA0}" dt="2023-12-05T08:02:22.142" v="3998" actId="5793"/>
        <pc:sldMkLst>
          <pc:docMk/>
          <pc:sldMk cId="2088008545" sldId="355"/>
        </pc:sldMkLst>
        <pc:spChg chg="mod">
          <ac:chgData name="前田　佑斗(s21t327)" userId="f50d3f8a-77cd-4c16-a3fd-ed4301426e22" providerId="ADAL" clId="{5CC2D3AD-10A7-4000-9D0D-9B744FFECDA0}" dt="2023-12-05T08:02:22.142" v="3998" actId="5793"/>
          <ac:spMkLst>
            <pc:docMk/>
            <pc:sldMk cId="2088008545" sldId="355"/>
            <ac:spMk id="3" creationId="{D23C6813-74BD-3373-371F-280F8F740E3A}"/>
          </ac:spMkLst>
        </pc:spChg>
      </pc:sldChg>
    </pc:docChg>
  </pc:docChgLst>
  <pc:docChgLst>
    <pc:chgData name="前田　佑斗(s21t327)" userId="f50d3f8a-77cd-4c16-a3fd-ed4301426e22" providerId="ADAL" clId="{810BE444-4F4A-44E6-BE9A-A723736119D0}"/>
    <pc:docChg chg="undo redo custSel addSld delSld modSld sldOrd">
      <pc:chgData name="前田　佑斗(s21t327)" userId="f50d3f8a-77cd-4c16-a3fd-ed4301426e22" providerId="ADAL" clId="{810BE444-4F4A-44E6-BE9A-A723736119D0}" dt="2023-11-15T18:25:06.667" v="6015" actId="20577"/>
      <pc:docMkLst>
        <pc:docMk/>
      </pc:docMkLst>
      <pc:sldChg chg="modSp mod">
        <pc:chgData name="前田　佑斗(s21t327)" userId="f50d3f8a-77cd-4c16-a3fd-ed4301426e22" providerId="ADAL" clId="{810BE444-4F4A-44E6-BE9A-A723736119D0}" dt="2023-11-08T19:57:46.117" v="28" actId="5793"/>
        <pc:sldMkLst>
          <pc:docMk/>
          <pc:sldMk cId="2262676353" sldId="257"/>
        </pc:sldMkLst>
        <pc:spChg chg="mod">
          <ac:chgData name="前田　佑斗(s21t327)" userId="f50d3f8a-77cd-4c16-a3fd-ed4301426e22" providerId="ADAL" clId="{810BE444-4F4A-44E6-BE9A-A723736119D0}" dt="2023-11-08T19:57:46.117" v="28" actId="5793"/>
          <ac:spMkLst>
            <pc:docMk/>
            <pc:sldMk cId="2262676353" sldId="257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810BE444-4F4A-44E6-BE9A-A723736119D0}" dt="2023-11-08T19:58:16.234" v="47" actId="2696"/>
        <pc:sldMkLst>
          <pc:docMk/>
          <pc:sldMk cId="3972074577" sldId="258"/>
        </pc:sldMkLst>
      </pc:sldChg>
      <pc:sldChg chg="modSp mod modNotesTx">
        <pc:chgData name="前田　佑斗(s21t327)" userId="f50d3f8a-77cd-4c16-a3fd-ed4301426e22" providerId="ADAL" clId="{810BE444-4F4A-44E6-BE9A-A723736119D0}" dt="2023-11-08T20:10:35.444" v="1262" actId="20577"/>
        <pc:sldMkLst>
          <pc:docMk/>
          <pc:sldMk cId="371957937" sldId="259"/>
        </pc:sldMkLst>
        <pc:spChg chg="mod">
          <ac:chgData name="前田　佑斗(s21t327)" userId="f50d3f8a-77cd-4c16-a3fd-ed4301426e22" providerId="ADAL" clId="{810BE444-4F4A-44E6-BE9A-A723736119D0}" dt="2023-11-08T20:06:24.570" v="843" actId="207"/>
          <ac:spMkLst>
            <pc:docMk/>
            <pc:sldMk cId="371957937" sldId="259"/>
            <ac:spMk id="3" creationId="{D23C6813-74BD-3373-371F-280F8F740E3A}"/>
          </ac:spMkLst>
        </pc:spChg>
      </pc:sldChg>
      <pc:sldChg chg="modSp mod">
        <pc:chgData name="前田　佑斗(s21t327)" userId="f50d3f8a-77cd-4c16-a3fd-ed4301426e22" providerId="ADAL" clId="{810BE444-4F4A-44E6-BE9A-A723736119D0}" dt="2023-11-13T18:38:28.936" v="4594" actId="20577"/>
        <pc:sldMkLst>
          <pc:docMk/>
          <pc:sldMk cId="1477866644" sldId="260"/>
        </pc:sldMkLst>
        <pc:spChg chg="mod">
          <ac:chgData name="前田　佑斗(s21t327)" userId="f50d3f8a-77cd-4c16-a3fd-ed4301426e22" providerId="ADAL" clId="{810BE444-4F4A-44E6-BE9A-A723736119D0}" dt="2023-11-13T18:38:28.936" v="4594" actId="20577"/>
          <ac:spMkLst>
            <pc:docMk/>
            <pc:sldMk cId="1477866644" sldId="260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13T18:38:09.872" v="4590" actId="20577"/>
          <ac:spMkLst>
            <pc:docMk/>
            <pc:sldMk cId="1477866644" sldId="260"/>
            <ac:spMk id="3" creationId="{D23C6813-74BD-3373-371F-280F8F740E3A}"/>
          </ac:spMkLst>
        </pc:spChg>
      </pc:sldChg>
      <pc:sldChg chg="modSp mod modNotesTx">
        <pc:chgData name="前田　佑斗(s21t327)" userId="f50d3f8a-77cd-4c16-a3fd-ed4301426e22" providerId="ADAL" clId="{810BE444-4F4A-44E6-BE9A-A723736119D0}" dt="2023-11-15T18:21:26.575" v="5918" actId="20577"/>
        <pc:sldMkLst>
          <pc:docMk/>
          <pc:sldMk cId="1613478869" sldId="261"/>
        </pc:sldMkLst>
        <pc:spChg chg="mod">
          <ac:chgData name="前田　佑斗(s21t327)" userId="f50d3f8a-77cd-4c16-a3fd-ed4301426e22" providerId="ADAL" clId="{810BE444-4F4A-44E6-BE9A-A723736119D0}" dt="2023-11-13T18:28:30.928" v="4125" actId="20577"/>
          <ac:spMkLst>
            <pc:docMk/>
            <pc:sldMk cId="1613478869" sldId="26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15T18:21:26.575" v="5918" actId="20577"/>
          <ac:spMkLst>
            <pc:docMk/>
            <pc:sldMk cId="1613478869" sldId="261"/>
            <ac:spMk id="3" creationId="{D23C6813-74BD-3373-371F-280F8F740E3A}"/>
          </ac:spMkLst>
        </pc:spChg>
      </pc:sldChg>
      <pc:sldChg chg="modSp mod modNotesTx">
        <pc:chgData name="前田　佑斗(s21t327)" userId="f50d3f8a-77cd-4c16-a3fd-ed4301426e22" providerId="ADAL" clId="{810BE444-4F4A-44E6-BE9A-A723736119D0}" dt="2023-11-09T04:13:37.592" v="2005" actId="20577"/>
        <pc:sldMkLst>
          <pc:docMk/>
          <pc:sldMk cId="1863007768" sldId="262"/>
        </pc:sldMkLst>
        <pc:spChg chg="mod">
          <ac:chgData name="前田　佑斗(s21t327)" userId="f50d3f8a-77cd-4c16-a3fd-ed4301426e22" providerId="ADAL" clId="{810BE444-4F4A-44E6-BE9A-A723736119D0}" dt="2023-11-09T04:05:25.422" v="1665" actId="20577"/>
          <ac:spMkLst>
            <pc:docMk/>
            <pc:sldMk cId="1863007768" sldId="262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09T04:13:37.592" v="2005" actId="20577"/>
          <ac:spMkLst>
            <pc:docMk/>
            <pc:sldMk cId="1863007768" sldId="262"/>
            <ac:spMk id="3" creationId="{D23C6813-74BD-3373-371F-280F8F740E3A}"/>
          </ac:spMkLst>
        </pc:spChg>
      </pc:sldChg>
      <pc:sldChg chg="modSp mod">
        <pc:chgData name="前田　佑斗(s21t327)" userId="f50d3f8a-77cd-4c16-a3fd-ed4301426e22" providerId="ADAL" clId="{810BE444-4F4A-44E6-BE9A-A723736119D0}" dt="2023-11-09T05:27:08.690" v="2981" actId="20577"/>
        <pc:sldMkLst>
          <pc:docMk/>
          <pc:sldMk cId="2304333231" sldId="263"/>
        </pc:sldMkLst>
        <pc:spChg chg="mod">
          <ac:chgData name="前田　佑斗(s21t327)" userId="f50d3f8a-77cd-4c16-a3fd-ed4301426e22" providerId="ADAL" clId="{810BE444-4F4A-44E6-BE9A-A723736119D0}" dt="2023-11-09T05:27:08.690" v="2981" actId="20577"/>
          <ac:spMkLst>
            <pc:docMk/>
            <pc:sldMk cId="2304333231" sldId="263"/>
            <ac:spMk id="3" creationId="{D23C6813-74BD-3373-371F-280F8F740E3A}"/>
          </ac:spMkLst>
        </pc:spChg>
      </pc:sldChg>
      <pc:sldChg chg="modSp mod">
        <pc:chgData name="前田　佑斗(s21t327)" userId="f50d3f8a-77cd-4c16-a3fd-ed4301426e22" providerId="ADAL" clId="{810BE444-4F4A-44E6-BE9A-A723736119D0}" dt="2023-11-09T04:13:30.454" v="1996" actId="20577"/>
        <pc:sldMkLst>
          <pc:docMk/>
          <pc:sldMk cId="691384990" sldId="264"/>
        </pc:sldMkLst>
        <pc:spChg chg="mod">
          <ac:chgData name="前田　佑斗(s21t327)" userId="f50d3f8a-77cd-4c16-a3fd-ed4301426e22" providerId="ADAL" clId="{810BE444-4F4A-44E6-BE9A-A723736119D0}" dt="2023-11-09T04:13:30.454" v="1996" actId="20577"/>
          <ac:spMkLst>
            <pc:docMk/>
            <pc:sldMk cId="691384990" sldId="264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810BE444-4F4A-44E6-BE9A-A723736119D0}" dt="2023-11-09T04:09:43.753" v="1817" actId="2696"/>
        <pc:sldMkLst>
          <pc:docMk/>
          <pc:sldMk cId="1161321619" sldId="265"/>
        </pc:sldMkLst>
      </pc:sldChg>
      <pc:sldChg chg="del">
        <pc:chgData name="前田　佑斗(s21t327)" userId="f50d3f8a-77cd-4c16-a3fd-ed4301426e22" providerId="ADAL" clId="{810BE444-4F4A-44E6-BE9A-A723736119D0}" dt="2023-11-09T04:09:50.424" v="1818" actId="2696"/>
        <pc:sldMkLst>
          <pc:docMk/>
          <pc:sldMk cId="445179747" sldId="266"/>
        </pc:sldMkLst>
      </pc:sldChg>
      <pc:sldChg chg="del">
        <pc:chgData name="前田　佑斗(s21t327)" userId="f50d3f8a-77cd-4c16-a3fd-ed4301426e22" providerId="ADAL" clId="{810BE444-4F4A-44E6-BE9A-A723736119D0}" dt="2023-11-09T04:09:55.657" v="1819" actId="2696"/>
        <pc:sldMkLst>
          <pc:docMk/>
          <pc:sldMk cId="1932879654" sldId="267"/>
        </pc:sldMkLst>
      </pc:sldChg>
      <pc:sldChg chg="modSp mod">
        <pc:chgData name="前田　佑斗(s21t327)" userId="f50d3f8a-77cd-4c16-a3fd-ed4301426e22" providerId="ADAL" clId="{810BE444-4F4A-44E6-BE9A-A723736119D0}" dt="2023-11-14T07:19:35.296" v="5237" actId="20577"/>
        <pc:sldMkLst>
          <pc:docMk/>
          <pc:sldMk cId="3207011873" sldId="268"/>
        </pc:sldMkLst>
        <pc:spChg chg="mod">
          <ac:chgData name="前田　佑斗(s21t327)" userId="f50d3f8a-77cd-4c16-a3fd-ed4301426e22" providerId="ADAL" clId="{810BE444-4F4A-44E6-BE9A-A723736119D0}" dt="2023-11-13T18:38:35.762" v="4598" actId="20577"/>
          <ac:spMkLst>
            <pc:docMk/>
            <pc:sldMk cId="3207011873" sldId="26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14T07:19:35.296" v="5237" actId="20577"/>
          <ac:spMkLst>
            <pc:docMk/>
            <pc:sldMk cId="3207011873" sldId="268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810BE444-4F4A-44E6-BE9A-A723736119D0}" dt="2023-11-09T04:10:02.032" v="1820" actId="2696"/>
        <pc:sldMkLst>
          <pc:docMk/>
          <pc:sldMk cId="1618469262" sldId="269"/>
        </pc:sldMkLst>
      </pc:sldChg>
      <pc:sldChg chg="modSp mod">
        <pc:chgData name="前田　佑斗(s21t327)" userId="f50d3f8a-77cd-4c16-a3fd-ed4301426e22" providerId="ADAL" clId="{810BE444-4F4A-44E6-BE9A-A723736119D0}" dt="2023-11-14T07:22:14.340" v="5269" actId="20577"/>
        <pc:sldMkLst>
          <pc:docMk/>
          <pc:sldMk cId="2906843221" sldId="270"/>
        </pc:sldMkLst>
        <pc:spChg chg="mod">
          <ac:chgData name="前田　佑斗(s21t327)" userId="f50d3f8a-77cd-4c16-a3fd-ed4301426e22" providerId="ADAL" clId="{810BE444-4F4A-44E6-BE9A-A723736119D0}" dt="2023-11-13T18:31:05.280" v="4275" actId="20577"/>
          <ac:spMkLst>
            <pc:docMk/>
            <pc:sldMk cId="2906843221" sldId="270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14T07:22:14.340" v="5269" actId="20577"/>
          <ac:spMkLst>
            <pc:docMk/>
            <pc:sldMk cId="2906843221" sldId="270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810BE444-4F4A-44E6-BE9A-A723736119D0}" dt="2023-11-13T18:27:15.766" v="4072" actId="2696"/>
        <pc:sldMkLst>
          <pc:docMk/>
          <pc:sldMk cId="1553293795" sldId="271"/>
        </pc:sldMkLst>
      </pc:sldChg>
      <pc:sldChg chg="del">
        <pc:chgData name="前田　佑斗(s21t327)" userId="f50d3f8a-77cd-4c16-a3fd-ed4301426e22" providerId="ADAL" clId="{810BE444-4F4A-44E6-BE9A-A723736119D0}" dt="2023-11-13T18:27:13.188" v="4071" actId="2696"/>
        <pc:sldMkLst>
          <pc:docMk/>
          <pc:sldMk cId="3759156543" sldId="272"/>
        </pc:sldMkLst>
      </pc:sldChg>
      <pc:sldChg chg="del">
        <pc:chgData name="前田　佑斗(s21t327)" userId="f50d3f8a-77cd-4c16-a3fd-ed4301426e22" providerId="ADAL" clId="{810BE444-4F4A-44E6-BE9A-A723736119D0}" dt="2023-11-13T18:27:19.616" v="4073" actId="2696"/>
        <pc:sldMkLst>
          <pc:docMk/>
          <pc:sldMk cId="558385356" sldId="273"/>
        </pc:sldMkLst>
      </pc:sldChg>
      <pc:sldChg chg="del">
        <pc:chgData name="前田　佑斗(s21t327)" userId="f50d3f8a-77cd-4c16-a3fd-ed4301426e22" providerId="ADAL" clId="{810BE444-4F4A-44E6-BE9A-A723736119D0}" dt="2023-11-13T18:27:11.110" v="4070" actId="2696"/>
        <pc:sldMkLst>
          <pc:docMk/>
          <pc:sldMk cId="4121013397" sldId="274"/>
        </pc:sldMkLst>
      </pc:sldChg>
      <pc:sldChg chg="del">
        <pc:chgData name="前田　佑斗(s21t327)" userId="f50d3f8a-77cd-4c16-a3fd-ed4301426e22" providerId="ADAL" clId="{810BE444-4F4A-44E6-BE9A-A723736119D0}" dt="2023-11-13T18:27:23.410" v="4074" actId="2696"/>
        <pc:sldMkLst>
          <pc:docMk/>
          <pc:sldMk cId="2007909359" sldId="275"/>
        </pc:sldMkLst>
      </pc:sldChg>
      <pc:sldChg chg="del">
        <pc:chgData name="前田　佑斗(s21t327)" userId="f50d3f8a-77cd-4c16-a3fd-ed4301426e22" providerId="ADAL" clId="{810BE444-4F4A-44E6-BE9A-A723736119D0}" dt="2023-11-13T18:27:09.092" v="4069" actId="2696"/>
        <pc:sldMkLst>
          <pc:docMk/>
          <pc:sldMk cId="2794911247" sldId="276"/>
        </pc:sldMkLst>
      </pc:sldChg>
      <pc:sldChg chg="modSp add mod">
        <pc:chgData name="前田　佑斗(s21t327)" userId="f50d3f8a-77cd-4c16-a3fd-ed4301426e22" providerId="ADAL" clId="{810BE444-4F4A-44E6-BE9A-A723736119D0}" dt="2023-11-08T20:00:23.430" v="312" actId="207"/>
        <pc:sldMkLst>
          <pc:docMk/>
          <pc:sldMk cId="2461789141" sldId="277"/>
        </pc:sldMkLst>
        <pc:spChg chg="mod">
          <ac:chgData name="前田　佑斗(s21t327)" userId="f50d3f8a-77cd-4c16-a3fd-ed4301426e22" providerId="ADAL" clId="{810BE444-4F4A-44E6-BE9A-A723736119D0}" dt="2023-11-08T19:58:11.657" v="46" actId="20577"/>
          <ac:spMkLst>
            <pc:docMk/>
            <pc:sldMk cId="2461789141" sldId="27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08T20:00:23.430" v="312" actId="207"/>
          <ac:spMkLst>
            <pc:docMk/>
            <pc:sldMk cId="2461789141" sldId="277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810BE444-4F4A-44E6-BE9A-A723736119D0}" dt="2023-11-14T07:30:00.943" v="5616" actId="20577"/>
        <pc:sldMkLst>
          <pc:docMk/>
          <pc:sldMk cId="3099330754" sldId="278"/>
        </pc:sldMkLst>
        <pc:spChg chg="mod">
          <ac:chgData name="前田　佑斗(s21t327)" userId="f50d3f8a-77cd-4c16-a3fd-ed4301426e22" providerId="ADAL" clId="{810BE444-4F4A-44E6-BE9A-A723736119D0}" dt="2023-11-08T20:14:22.736" v="1515" actId="20577"/>
          <ac:spMkLst>
            <pc:docMk/>
            <pc:sldMk cId="3099330754" sldId="278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13T17:22:53.122" v="4068" actId="20577"/>
        <pc:sldMkLst>
          <pc:docMk/>
          <pc:sldMk cId="525069105" sldId="279"/>
        </pc:sldMkLst>
        <pc:spChg chg="mod">
          <ac:chgData name="前田　佑斗(s21t327)" userId="f50d3f8a-77cd-4c16-a3fd-ed4301426e22" providerId="ADAL" clId="{810BE444-4F4A-44E6-BE9A-A723736119D0}" dt="2023-11-09T04:05:28.107" v="1666" actId="20577"/>
          <ac:spMkLst>
            <pc:docMk/>
            <pc:sldMk cId="525069105" sldId="279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13T17:22:53.122" v="4068" actId="20577"/>
          <ac:spMkLst>
            <pc:docMk/>
            <pc:sldMk cId="525069105" sldId="279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09T05:18:02.121" v="2359" actId="20577"/>
        <pc:sldMkLst>
          <pc:docMk/>
          <pc:sldMk cId="1222989768" sldId="280"/>
        </pc:sldMkLst>
        <pc:spChg chg="mod">
          <ac:chgData name="前田　佑斗(s21t327)" userId="f50d3f8a-77cd-4c16-a3fd-ed4301426e22" providerId="ADAL" clId="{810BE444-4F4A-44E6-BE9A-A723736119D0}" dt="2023-11-09T05:18:02.121" v="2359" actId="20577"/>
          <ac:spMkLst>
            <pc:docMk/>
            <pc:sldMk cId="1222989768" sldId="280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09T05:20:24.235" v="2440" actId="20577"/>
        <pc:sldMkLst>
          <pc:docMk/>
          <pc:sldMk cId="2104086162" sldId="281"/>
        </pc:sldMkLst>
        <pc:spChg chg="mod">
          <ac:chgData name="前田　佑斗(s21t327)" userId="f50d3f8a-77cd-4c16-a3fd-ed4301426e22" providerId="ADAL" clId="{810BE444-4F4A-44E6-BE9A-A723736119D0}" dt="2023-11-09T05:20:24.235" v="2440" actId="20577"/>
          <ac:spMkLst>
            <pc:docMk/>
            <pc:sldMk cId="2104086162" sldId="281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09T05:30:24.099" v="3137" actId="20577"/>
        <pc:sldMkLst>
          <pc:docMk/>
          <pc:sldMk cId="2192202270" sldId="282"/>
        </pc:sldMkLst>
        <pc:spChg chg="mod">
          <ac:chgData name="前田　佑斗(s21t327)" userId="f50d3f8a-77cd-4c16-a3fd-ed4301426e22" providerId="ADAL" clId="{810BE444-4F4A-44E6-BE9A-A723736119D0}" dt="2023-11-09T05:30:24.099" v="3137" actId="20577"/>
          <ac:spMkLst>
            <pc:docMk/>
            <pc:sldMk cId="2192202270" sldId="282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09T05:21:37.919" v="2502" actId="255"/>
        <pc:sldMkLst>
          <pc:docMk/>
          <pc:sldMk cId="111367500" sldId="283"/>
        </pc:sldMkLst>
        <pc:spChg chg="mod">
          <ac:chgData name="前田　佑斗(s21t327)" userId="f50d3f8a-77cd-4c16-a3fd-ed4301426e22" providerId="ADAL" clId="{810BE444-4F4A-44E6-BE9A-A723736119D0}" dt="2023-11-09T05:21:37.919" v="2502" actId="255"/>
          <ac:spMkLst>
            <pc:docMk/>
            <pc:sldMk cId="111367500" sldId="283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09T05:21:29.365" v="2499" actId="20577"/>
        <pc:sldMkLst>
          <pc:docMk/>
          <pc:sldMk cId="2770796793" sldId="284"/>
        </pc:sldMkLst>
        <pc:spChg chg="mod">
          <ac:chgData name="前田　佑斗(s21t327)" userId="f50d3f8a-77cd-4c16-a3fd-ed4301426e22" providerId="ADAL" clId="{810BE444-4F4A-44E6-BE9A-A723736119D0}" dt="2023-11-09T05:21:29.365" v="2499" actId="20577"/>
          <ac:spMkLst>
            <pc:docMk/>
            <pc:sldMk cId="2770796793" sldId="284"/>
            <ac:spMk id="3" creationId="{D23C6813-74BD-3373-371F-280F8F740E3A}"/>
          </ac:spMkLst>
        </pc:spChg>
      </pc:sldChg>
      <pc:sldChg chg="modSp add mod ord">
        <pc:chgData name="前田　佑斗(s21t327)" userId="f50d3f8a-77cd-4c16-a3fd-ed4301426e22" providerId="ADAL" clId="{810BE444-4F4A-44E6-BE9A-A723736119D0}" dt="2023-11-13T17:18:23.192" v="4046" actId="20577"/>
        <pc:sldMkLst>
          <pc:docMk/>
          <pc:sldMk cId="1856037523" sldId="285"/>
        </pc:sldMkLst>
        <pc:spChg chg="mod">
          <ac:chgData name="前田　佑斗(s21t327)" userId="f50d3f8a-77cd-4c16-a3fd-ed4301426e22" providerId="ADAL" clId="{810BE444-4F4A-44E6-BE9A-A723736119D0}" dt="2023-11-13T17:18:23.192" v="4046" actId="20577"/>
          <ac:spMkLst>
            <pc:docMk/>
            <pc:sldMk cId="1856037523" sldId="285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13T16:59:25.026" v="3727" actId="20577"/>
        <pc:sldMkLst>
          <pc:docMk/>
          <pc:sldMk cId="3566138103" sldId="286"/>
        </pc:sldMkLst>
        <pc:spChg chg="mod">
          <ac:chgData name="前田　佑斗(s21t327)" userId="f50d3f8a-77cd-4c16-a3fd-ed4301426e22" providerId="ADAL" clId="{810BE444-4F4A-44E6-BE9A-A723736119D0}" dt="2023-11-13T16:59:25.026" v="3727" actId="20577"/>
          <ac:spMkLst>
            <pc:docMk/>
            <pc:sldMk cId="3566138103" sldId="286"/>
            <ac:spMk id="3" creationId="{D23C6813-74BD-3373-371F-280F8F740E3A}"/>
          </ac:spMkLst>
        </pc:spChg>
      </pc:sldChg>
      <pc:sldChg chg="modSp add mod ord">
        <pc:chgData name="前田　佑斗(s21t327)" userId="f50d3f8a-77cd-4c16-a3fd-ed4301426e22" providerId="ADAL" clId="{810BE444-4F4A-44E6-BE9A-A723736119D0}" dt="2023-11-13T17:20:59.899" v="4066"/>
        <pc:sldMkLst>
          <pc:docMk/>
          <pc:sldMk cId="3865257217" sldId="287"/>
        </pc:sldMkLst>
        <pc:spChg chg="mod">
          <ac:chgData name="前田　佑斗(s21t327)" userId="f50d3f8a-77cd-4c16-a3fd-ed4301426e22" providerId="ADAL" clId="{810BE444-4F4A-44E6-BE9A-A723736119D0}" dt="2023-11-13T17:20:59.899" v="4066"/>
          <ac:spMkLst>
            <pc:docMk/>
            <pc:sldMk cId="3865257217" sldId="287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13T17:05:53.063" v="4034" actId="20577"/>
        <pc:sldMkLst>
          <pc:docMk/>
          <pc:sldMk cId="3940067451" sldId="288"/>
        </pc:sldMkLst>
        <pc:spChg chg="mod">
          <ac:chgData name="前田　佑斗(s21t327)" userId="f50d3f8a-77cd-4c16-a3fd-ed4301426e22" providerId="ADAL" clId="{810BE444-4F4A-44E6-BE9A-A723736119D0}" dt="2023-11-13T17:05:53.063" v="4034" actId="20577"/>
          <ac:spMkLst>
            <pc:docMk/>
            <pc:sldMk cId="3940067451" sldId="288"/>
            <ac:spMk id="3" creationId="{D23C6813-74BD-3373-371F-280F8F740E3A}"/>
          </ac:spMkLst>
        </pc:spChg>
      </pc:sldChg>
      <pc:sldChg chg="modSp add del mod">
        <pc:chgData name="前田　佑斗(s21t327)" userId="f50d3f8a-77cd-4c16-a3fd-ed4301426e22" providerId="ADAL" clId="{810BE444-4F4A-44E6-BE9A-A723736119D0}" dt="2023-11-13T17:22:44.938" v="4067" actId="2696"/>
        <pc:sldMkLst>
          <pc:docMk/>
          <pc:sldMk cId="146704757" sldId="289"/>
        </pc:sldMkLst>
        <pc:spChg chg="mod">
          <ac:chgData name="前田　佑斗(s21t327)" userId="f50d3f8a-77cd-4c16-a3fd-ed4301426e22" providerId="ADAL" clId="{810BE444-4F4A-44E6-BE9A-A723736119D0}" dt="2023-11-09T05:24:13.481" v="2522" actId="20577"/>
          <ac:spMkLst>
            <pc:docMk/>
            <pc:sldMk cId="146704757" sldId="289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810BE444-4F4A-44E6-BE9A-A723736119D0}" dt="2023-11-09T05:37:26.995" v="3600" actId="207"/>
        <pc:sldMkLst>
          <pc:docMk/>
          <pc:sldMk cId="335538713" sldId="290"/>
        </pc:sldMkLst>
        <pc:spChg chg="mod">
          <ac:chgData name="前田　佑斗(s21t327)" userId="f50d3f8a-77cd-4c16-a3fd-ed4301426e22" providerId="ADAL" clId="{810BE444-4F4A-44E6-BE9A-A723736119D0}" dt="2023-11-09T05:37:26.995" v="3600" actId="207"/>
          <ac:spMkLst>
            <pc:docMk/>
            <pc:sldMk cId="335538713" sldId="290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09T05:35:32.062" v="3482"/>
        <pc:sldMkLst>
          <pc:docMk/>
          <pc:sldMk cId="88027469" sldId="291"/>
        </pc:sldMkLst>
        <pc:spChg chg="mod">
          <ac:chgData name="前田　佑斗(s21t327)" userId="f50d3f8a-77cd-4c16-a3fd-ed4301426e22" providerId="ADAL" clId="{810BE444-4F4A-44E6-BE9A-A723736119D0}" dt="2023-11-09T05:35:28.530" v="3480" actId="20577"/>
          <ac:spMkLst>
            <pc:docMk/>
            <pc:sldMk cId="88027469" sldId="29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09T05:35:32.062" v="3482"/>
          <ac:spMkLst>
            <pc:docMk/>
            <pc:sldMk cId="88027469" sldId="291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810BE444-4F4A-44E6-BE9A-A723736119D0}" dt="2023-11-13T18:30:08.466" v="4245" actId="20577"/>
        <pc:sldMkLst>
          <pc:docMk/>
          <pc:sldMk cId="3769461353" sldId="292"/>
        </pc:sldMkLst>
        <pc:spChg chg="mod">
          <ac:chgData name="前田　佑斗(s21t327)" userId="f50d3f8a-77cd-4c16-a3fd-ed4301426e22" providerId="ADAL" clId="{810BE444-4F4A-44E6-BE9A-A723736119D0}" dt="2023-11-13T18:28:49.357" v="4140" actId="5793"/>
          <ac:spMkLst>
            <pc:docMk/>
            <pc:sldMk cId="3769461353" sldId="292"/>
            <ac:spMk id="2" creationId="{D4156936-92D0-7DA2-AA9E-B041CDAE4613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15T18:25:06.667" v="6015" actId="20577"/>
        <pc:sldMkLst>
          <pc:docMk/>
          <pc:sldMk cId="732444948" sldId="293"/>
        </pc:sldMkLst>
        <pc:spChg chg="mod">
          <ac:chgData name="前田　佑斗(s21t327)" userId="f50d3f8a-77cd-4c16-a3fd-ed4301426e22" providerId="ADAL" clId="{810BE444-4F4A-44E6-BE9A-A723736119D0}" dt="2023-11-13T18:38:54.739" v="4623" actId="20577"/>
          <ac:spMkLst>
            <pc:docMk/>
            <pc:sldMk cId="732444948" sldId="293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15T18:25:06.667" v="6015" actId="20577"/>
          <ac:spMkLst>
            <pc:docMk/>
            <pc:sldMk cId="732444948" sldId="293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14T07:22:23.431" v="5271" actId="27636"/>
        <pc:sldMkLst>
          <pc:docMk/>
          <pc:sldMk cId="1429718481" sldId="294"/>
        </pc:sldMkLst>
        <pc:spChg chg="mod">
          <ac:chgData name="前田　佑斗(s21t327)" userId="f50d3f8a-77cd-4c16-a3fd-ed4301426e22" providerId="ADAL" clId="{810BE444-4F4A-44E6-BE9A-A723736119D0}" dt="2023-11-14T07:22:23.431" v="5271" actId="27636"/>
          <ac:spMkLst>
            <pc:docMk/>
            <pc:sldMk cId="1429718481" sldId="294"/>
            <ac:spMk id="3" creationId="{D23C6813-74BD-3373-371F-280F8F740E3A}"/>
          </ac:spMkLst>
        </pc:spChg>
      </pc:sldChg>
      <pc:sldChg chg="add del">
        <pc:chgData name="前田　佑斗(s21t327)" userId="f50d3f8a-77cd-4c16-a3fd-ed4301426e22" providerId="ADAL" clId="{810BE444-4F4A-44E6-BE9A-A723736119D0}" dt="2023-11-15T18:22:29.889" v="5922" actId="2696"/>
        <pc:sldMkLst>
          <pc:docMk/>
          <pc:sldMk cId="2987309092" sldId="295"/>
        </pc:sldMkLst>
      </pc:sldChg>
      <pc:sldChg chg="add ord">
        <pc:chgData name="前田　佑斗(s21t327)" userId="f50d3f8a-77cd-4c16-a3fd-ed4301426e22" providerId="ADAL" clId="{810BE444-4F4A-44E6-BE9A-A723736119D0}" dt="2023-11-15T18:22:23.741" v="5921"/>
        <pc:sldMkLst>
          <pc:docMk/>
          <pc:sldMk cId="3761974521" sldId="296"/>
        </pc:sldMkLst>
      </pc:sldChg>
      <pc:sldChg chg="add del">
        <pc:chgData name="前田　佑斗(s21t327)" userId="f50d3f8a-77cd-4c16-a3fd-ed4301426e22" providerId="ADAL" clId="{810BE444-4F4A-44E6-BE9A-A723736119D0}" dt="2023-11-15T18:22:19.806" v="5919" actId="2696"/>
        <pc:sldMkLst>
          <pc:docMk/>
          <pc:sldMk cId="2451497443" sldId="297"/>
        </pc:sldMkLst>
      </pc:sldChg>
      <pc:sldChg chg="modSp add mod">
        <pc:chgData name="前田　佑斗(s21t327)" userId="f50d3f8a-77cd-4c16-a3fd-ed4301426e22" providerId="ADAL" clId="{810BE444-4F4A-44E6-BE9A-A723736119D0}" dt="2023-11-15T18:24:38.754" v="6007" actId="20577"/>
        <pc:sldMkLst>
          <pc:docMk/>
          <pc:sldMk cId="1059974290" sldId="298"/>
        </pc:sldMkLst>
        <pc:spChg chg="mod">
          <ac:chgData name="前田　佑斗(s21t327)" userId="f50d3f8a-77cd-4c16-a3fd-ed4301426e22" providerId="ADAL" clId="{810BE444-4F4A-44E6-BE9A-A723736119D0}" dt="2023-11-15T18:24:38.754" v="6007" actId="20577"/>
          <ac:spMkLst>
            <pc:docMk/>
            <pc:sldMk cId="1059974290" sldId="298"/>
            <ac:spMk id="3" creationId="{D23C6813-74BD-3373-371F-280F8F740E3A}"/>
          </ac:spMkLst>
        </pc:spChg>
      </pc:sldChg>
    </pc:docChg>
  </pc:docChgLst>
  <pc:docChgLst>
    <pc:chgData name="前田　佑斗(s21t327)" userId="f50d3f8a-77cd-4c16-a3fd-ed4301426e22" providerId="ADAL" clId="{0CD1BCE0-1EB9-429A-BC38-5C1114DB35F2}"/>
    <pc:docChg chg="undo redo custSel addSld delSld modSld sldOrd">
      <pc:chgData name="前田　佑斗(s21t327)" userId="f50d3f8a-77cd-4c16-a3fd-ed4301426e22" providerId="ADAL" clId="{0CD1BCE0-1EB9-429A-BC38-5C1114DB35F2}" dt="2023-11-08T16:57:42.323" v="4398"/>
      <pc:docMkLst>
        <pc:docMk/>
      </pc:docMkLst>
      <pc:sldChg chg="modSp new mod">
        <pc:chgData name="前田　佑斗(s21t327)" userId="f50d3f8a-77cd-4c16-a3fd-ed4301426e22" providerId="ADAL" clId="{0CD1BCE0-1EB9-429A-BC38-5C1114DB35F2}" dt="2023-11-07T07:11:15.115" v="2096" actId="113"/>
        <pc:sldMkLst>
          <pc:docMk/>
          <pc:sldMk cId="2095610754" sldId="256"/>
        </pc:sldMkLst>
        <pc:spChg chg="mod">
          <ac:chgData name="前田　佑斗(s21t327)" userId="f50d3f8a-77cd-4c16-a3fd-ed4301426e22" providerId="ADAL" clId="{0CD1BCE0-1EB9-429A-BC38-5C1114DB35F2}" dt="2023-11-07T07:11:15.115" v="2096" actId="113"/>
          <ac:spMkLst>
            <pc:docMk/>
            <pc:sldMk cId="2095610754" sldId="256"/>
            <ac:spMk id="2" creationId="{95090751-07F2-8646-40D7-1ABB64DA6F07}"/>
          </ac:spMkLst>
        </pc:spChg>
        <pc:spChg chg="mod">
          <ac:chgData name="前田　佑斗(s21t327)" userId="f50d3f8a-77cd-4c16-a3fd-ed4301426e22" providerId="ADAL" clId="{0CD1BCE0-1EB9-429A-BC38-5C1114DB35F2}" dt="2023-11-07T05:51:08.374" v="42" actId="1076"/>
          <ac:spMkLst>
            <pc:docMk/>
            <pc:sldMk cId="2095610754" sldId="256"/>
            <ac:spMk id="3" creationId="{D660533E-0FAC-4800-1DA8-878D07AFDF01}"/>
          </ac:spMkLst>
        </pc:spChg>
      </pc:sldChg>
      <pc:sldChg chg="modSp new mod">
        <pc:chgData name="前田　佑斗(s21t327)" userId="f50d3f8a-77cd-4c16-a3fd-ed4301426e22" providerId="ADAL" clId="{0CD1BCE0-1EB9-429A-BC38-5C1114DB35F2}" dt="2023-11-07T07:10:35.682" v="2088" actId="113"/>
        <pc:sldMkLst>
          <pc:docMk/>
          <pc:sldMk cId="2262676353" sldId="257"/>
        </pc:sldMkLst>
        <pc:spChg chg="mod">
          <ac:chgData name="前田　佑斗(s21t327)" userId="f50d3f8a-77cd-4c16-a3fd-ed4301426e22" providerId="ADAL" clId="{0CD1BCE0-1EB9-429A-BC38-5C1114DB35F2}" dt="2023-11-07T07:10:35.682" v="2088" actId="113"/>
          <ac:spMkLst>
            <pc:docMk/>
            <pc:sldMk cId="2262676353" sldId="25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7T06:53:36.748" v="1776" actId="207"/>
          <ac:spMkLst>
            <pc:docMk/>
            <pc:sldMk cId="2262676353" sldId="257"/>
            <ac:spMk id="3" creationId="{D23C6813-74BD-3373-371F-280F8F740E3A}"/>
          </ac:spMkLst>
        </pc:spChg>
      </pc:sldChg>
      <pc:sldChg chg="addSp modSp add mod">
        <pc:chgData name="前田　佑斗(s21t327)" userId="f50d3f8a-77cd-4c16-a3fd-ed4301426e22" providerId="ADAL" clId="{0CD1BCE0-1EB9-429A-BC38-5C1114DB35F2}" dt="2023-11-08T16:56:31.663" v="4392" actId="1076"/>
        <pc:sldMkLst>
          <pc:docMk/>
          <pc:sldMk cId="3972074577" sldId="258"/>
        </pc:sldMkLst>
        <pc:spChg chg="mod">
          <ac:chgData name="前田　佑斗(s21t327)" userId="f50d3f8a-77cd-4c16-a3fd-ed4301426e22" providerId="ADAL" clId="{0CD1BCE0-1EB9-429A-BC38-5C1114DB35F2}" dt="2023-11-07T07:10:39.081" v="2089" actId="113"/>
          <ac:spMkLst>
            <pc:docMk/>
            <pc:sldMk cId="3972074577" sldId="25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56:23.660" v="4390" actId="14100"/>
          <ac:spMkLst>
            <pc:docMk/>
            <pc:sldMk cId="3972074577" sldId="258"/>
            <ac:spMk id="3" creationId="{D23C6813-74BD-3373-371F-280F8F740E3A}"/>
          </ac:spMkLst>
        </pc:spChg>
        <pc:picChg chg="add mod">
          <ac:chgData name="前田　佑斗(s21t327)" userId="f50d3f8a-77cd-4c16-a3fd-ed4301426e22" providerId="ADAL" clId="{0CD1BCE0-1EB9-429A-BC38-5C1114DB35F2}" dt="2023-11-08T16:56:31.663" v="4392" actId="1076"/>
          <ac:picMkLst>
            <pc:docMk/>
            <pc:sldMk cId="3972074577" sldId="258"/>
            <ac:picMk id="4" creationId="{07AC10E8-7B19-615C-20D0-0C44B09E4B9B}"/>
          </ac:picMkLst>
        </pc:picChg>
      </pc:sldChg>
      <pc:sldChg chg="modSp add mod">
        <pc:chgData name="前田　佑斗(s21t327)" userId="f50d3f8a-77cd-4c16-a3fd-ed4301426e22" providerId="ADAL" clId="{0CD1BCE0-1EB9-429A-BC38-5C1114DB35F2}" dt="2023-11-07T07:10:44.337" v="2090" actId="113"/>
        <pc:sldMkLst>
          <pc:docMk/>
          <pc:sldMk cId="371957937" sldId="259"/>
        </pc:sldMkLst>
        <pc:spChg chg="mod">
          <ac:chgData name="前田　佑斗(s21t327)" userId="f50d3f8a-77cd-4c16-a3fd-ed4301426e22" providerId="ADAL" clId="{0CD1BCE0-1EB9-429A-BC38-5C1114DB35F2}" dt="2023-11-07T07:10:44.337" v="2090" actId="113"/>
          <ac:spMkLst>
            <pc:docMk/>
            <pc:sldMk cId="371957937" sldId="259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7T07:01:00.300" v="1845" actId="20577"/>
          <ac:spMkLst>
            <pc:docMk/>
            <pc:sldMk cId="371957937" sldId="259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29:06.869" v="2882" actId="113"/>
        <pc:sldMkLst>
          <pc:docMk/>
          <pc:sldMk cId="1477866644" sldId="260"/>
        </pc:sldMkLst>
        <pc:spChg chg="mod">
          <ac:chgData name="前田　佑斗(s21t327)" userId="f50d3f8a-77cd-4c16-a3fd-ed4301426e22" providerId="ADAL" clId="{0CD1BCE0-1EB9-429A-BC38-5C1114DB35F2}" dt="2023-11-07T07:15:08.098" v="2163" actId="20577"/>
          <ac:spMkLst>
            <pc:docMk/>
            <pc:sldMk cId="1477866644" sldId="260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29:06.869" v="2882" actId="113"/>
          <ac:spMkLst>
            <pc:docMk/>
            <pc:sldMk cId="1477866644" sldId="260"/>
            <ac:spMk id="3" creationId="{D23C6813-74BD-3373-371F-280F8F740E3A}"/>
          </ac:spMkLst>
        </pc:spChg>
      </pc:sldChg>
      <pc:sldChg chg="modSp add mod ord modNotesTx">
        <pc:chgData name="前田　佑斗(s21t327)" userId="f50d3f8a-77cd-4c16-a3fd-ed4301426e22" providerId="ADAL" clId="{0CD1BCE0-1EB9-429A-BC38-5C1114DB35F2}" dt="2023-11-08T16:25:25.638" v="2734" actId="255"/>
        <pc:sldMkLst>
          <pc:docMk/>
          <pc:sldMk cId="1613478869" sldId="261"/>
        </pc:sldMkLst>
        <pc:spChg chg="mod">
          <ac:chgData name="前田　佑斗(s21t327)" userId="f50d3f8a-77cd-4c16-a3fd-ed4301426e22" providerId="ADAL" clId="{0CD1BCE0-1EB9-429A-BC38-5C1114DB35F2}" dt="2023-11-07T07:15:03.566" v="2161" actId="20577"/>
          <ac:spMkLst>
            <pc:docMk/>
            <pc:sldMk cId="1613478869" sldId="26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25:25.638" v="2734" actId="255"/>
          <ac:spMkLst>
            <pc:docMk/>
            <pc:sldMk cId="1613478869" sldId="261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25:37.481" v="2736" actId="113"/>
        <pc:sldMkLst>
          <pc:docMk/>
          <pc:sldMk cId="1863007768" sldId="262"/>
        </pc:sldMkLst>
        <pc:spChg chg="mod">
          <ac:chgData name="前田　佑斗(s21t327)" userId="f50d3f8a-77cd-4c16-a3fd-ed4301426e22" providerId="ADAL" clId="{0CD1BCE0-1EB9-429A-BC38-5C1114DB35F2}" dt="2023-11-07T07:11:04.871" v="2094" actId="113"/>
          <ac:spMkLst>
            <pc:docMk/>
            <pc:sldMk cId="1863007768" sldId="262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25:37.481" v="2736" actId="113"/>
          <ac:spMkLst>
            <pc:docMk/>
            <pc:sldMk cId="1863007768" sldId="262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7T07:11:09.753" v="2095" actId="113"/>
        <pc:sldMkLst>
          <pc:docMk/>
          <pc:sldMk cId="2304333231" sldId="263"/>
        </pc:sldMkLst>
        <pc:spChg chg="mod">
          <ac:chgData name="前田　佑斗(s21t327)" userId="f50d3f8a-77cd-4c16-a3fd-ed4301426e22" providerId="ADAL" clId="{0CD1BCE0-1EB9-429A-BC38-5C1114DB35F2}" dt="2023-11-07T07:11:09.753" v="2095" actId="113"/>
          <ac:spMkLst>
            <pc:docMk/>
            <pc:sldMk cId="2304333231" sldId="263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7T06:24:59.206" v="1705" actId="20577"/>
          <ac:spMkLst>
            <pc:docMk/>
            <pc:sldMk cId="2304333231" sldId="263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11:13.648" v="2292" actId="255"/>
        <pc:sldMkLst>
          <pc:docMk/>
          <pc:sldMk cId="691384990" sldId="264"/>
        </pc:sldMkLst>
        <pc:spChg chg="mod">
          <ac:chgData name="前田　佑斗(s21t327)" userId="f50d3f8a-77cd-4c16-a3fd-ed4301426e22" providerId="ADAL" clId="{0CD1BCE0-1EB9-429A-BC38-5C1114DB35F2}" dt="2023-11-07T07:15:17.406" v="2166" actId="113"/>
          <ac:spMkLst>
            <pc:docMk/>
            <pc:sldMk cId="691384990" sldId="264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11:13.648" v="2292" actId="255"/>
          <ac:spMkLst>
            <pc:docMk/>
            <pc:sldMk cId="691384990" sldId="264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11:20.956" v="2293" actId="255"/>
        <pc:sldMkLst>
          <pc:docMk/>
          <pc:sldMk cId="1161321619" sldId="265"/>
        </pc:sldMkLst>
        <pc:spChg chg="mod">
          <ac:chgData name="前田　佑斗(s21t327)" userId="f50d3f8a-77cd-4c16-a3fd-ed4301426e22" providerId="ADAL" clId="{0CD1BCE0-1EB9-429A-BC38-5C1114DB35F2}" dt="2023-11-07T07:15:21.548" v="2167" actId="113"/>
          <ac:spMkLst>
            <pc:docMk/>
            <pc:sldMk cId="1161321619" sldId="265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11:20.956" v="2293" actId="255"/>
          <ac:spMkLst>
            <pc:docMk/>
            <pc:sldMk cId="1161321619" sldId="265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11:53.147" v="2294" actId="255"/>
        <pc:sldMkLst>
          <pc:docMk/>
          <pc:sldMk cId="445179747" sldId="266"/>
        </pc:sldMkLst>
        <pc:spChg chg="mod">
          <ac:chgData name="前田　佑斗(s21t327)" userId="f50d3f8a-77cd-4c16-a3fd-ed4301426e22" providerId="ADAL" clId="{0CD1BCE0-1EB9-429A-BC38-5C1114DB35F2}" dt="2023-11-07T07:15:24.959" v="2168" actId="113"/>
          <ac:spMkLst>
            <pc:docMk/>
            <pc:sldMk cId="445179747" sldId="266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11:53.147" v="2294" actId="255"/>
          <ac:spMkLst>
            <pc:docMk/>
            <pc:sldMk cId="445179747" sldId="266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12:13.325" v="2296" actId="255"/>
        <pc:sldMkLst>
          <pc:docMk/>
          <pc:sldMk cId="1932879654" sldId="267"/>
        </pc:sldMkLst>
        <pc:spChg chg="mod">
          <ac:chgData name="前田　佑斗(s21t327)" userId="f50d3f8a-77cd-4c16-a3fd-ed4301426e22" providerId="ADAL" clId="{0CD1BCE0-1EB9-429A-BC38-5C1114DB35F2}" dt="2023-11-07T07:15:28.964" v="2169" actId="113"/>
          <ac:spMkLst>
            <pc:docMk/>
            <pc:sldMk cId="1932879654" sldId="26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12:13.325" v="2296" actId="255"/>
          <ac:spMkLst>
            <pc:docMk/>
            <pc:sldMk cId="1932879654" sldId="267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29:14.705" v="2884" actId="113"/>
        <pc:sldMkLst>
          <pc:docMk/>
          <pc:sldMk cId="3207011873" sldId="268"/>
        </pc:sldMkLst>
        <pc:spChg chg="mod">
          <ac:chgData name="前田　佑斗(s21t327)" userId="f50d3f8a-77cd-4c16-a3fd-ed4301426e22" providerId="ADAL" clId="{0CD1BCE0-1EB9-429A-BC38-5C1114DB35F2}" dt="2023-11-07T07:15:12.056" v="2165" actId="20577"/>
          <ac:spMkLst>
            <pc:docMk/>
            <pc:sldMk cId="3207011873" sldId="26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29:14.705" v="2884" actId="113"/>
          <ac:spMkLst>
            <pc:docMk/>
            <pc:sldMk cId="3207011873" sldId="268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12:07.781" v="2295" actId="255"/>
        <pc:sldMkLst>
          <pc:docMk/>
          <pc:sldMk cId="1618469262" sldId="269"/>
        </pc:sldMkLst>
        <pc:spChg chg="mod">
          <ac:chgData name="前田　佑斗(s21t327)" userId="f50d3f8a-77cd-4c16-a3fd-ed4301426e22" providerId="ADAL" clId="{0CD1BCE0-1EB9-429A-BC38-5C1114DB35F2}" dt="2023-11-08T16:12:07.781" v="2295" actId="255"/>
          <ac:spMkLst>
            <pc:docMk/>
            <pc:sldMk cId="1618469262" sldId="269"/>
            <ac:spMk id="3" creationId="{D23C6813-74BD-3373-371F-280F8F740E3A}"/>
          </ac:spMkLst>
        </pc:spChg>
      </pc:sldChg>
      <pc:sldChg chg="modSp add mod ord">
        <pc:chgData name="前田　佑斗(s21t327)" userId="f50d3f8a-77cd-4c16-a3fd-ed4301426e22" providerId="ADAL" clId="{0CD1BCE0-1EB9-429A-BC38-5C1114DB35F2}" dt="2023-11-08T16:28:56.805" v="2880" actId="113"/>
        <pc:sldMkLst>
          <pc:docMk/>
          <pc:sldMk cId="2906843221" sldId="270"/>
        </pc:sldMkLst>
        <pc:spChg chg="mod">
          <ac:chgData name="前田　佑斗(s21t327)" userId="f50d3f8a-77cd-4c16-a3fd-ed4301426e22" providerId="ADAL" clId="{0CD1BCE0-1EB9-429A-BC38-5C1114DB35F2}" dt="2023-11-08T16:28:56.805" v="2880" actId="113"/>
          <ac:spMkLst>
            <pc:docMk/>
            <pc:sldMk cId="2906843221" sldId="270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0CD1BCE0-1EB9-429A-BC38-5C1114DB35F2}" dt="2023-11-08T16:45:41.855" v="3813" actId="20577"/>
        <pc:sldMkLst>
          <pc:docMk/>
          <pc:sldMk cId="1553293795" sldId="271"/>
        </pc:sldMkLst>
        <pc:spChg chg="mod">
          <ac:chgData name="前田　佑斗(s21t327)" userId="f50d3f8a-77cd-4c16-a3fd-ed4301426e22" providerId="ADAL" clId="{0CD1BCE0-1EB9-429A-BC38-5C1114DB35F2}" dt="2023-11-08T16:24:08.948" v="2732" actId="113"/>
          <ac:spMkLst>
            <pc:docMk/>
            <pc:sldMk cId="1553293795" sldId="271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27:14.029" v="2807" actId="113"/>
        <pc:sldMkLst>
          <pc:docMk/>
          <pc:sldMk cId="3759156543" sldId="272"/>
        </pc:sldMkLst>
        <pc:spChg chg="mod">
          <ac:chgData name="前田　佑斗(s21t327)" userId="f50d3f8a-77cd-4c16-a3fd-ed4301426e22" providerId="ADAL" clId="{0CD1BCE0-1EB9-429A-BC38-5C1114DB35F2}" dt="2023-11-08T16:27:14.029" v="2807" actId="113"/>
          <ac:spMkLst>
            <pc:docMk/>
            <pc:sldMk cId="3759156543" sldId="272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0CD1BCE0-1EB9-429A-BC38-5C1114DB35F2}" dt="2023-11-08T16:42:48.274" v="3561" actId="20577"/>
        <pc:sldMkLst>
          <pc:docMk/>
          <pc:sldMk cId="558385356" sldId="273"/>
        </pc:sldMkLst>
        <pc:spChg chg="mod">
          <ac:chgData name="前田　佑斗(s21t327)" userId="f50d3f8a-77cd-4c16-a3fd-ed4301426e22" providerId="ADAL" clId="{0CD1BCE0-1EB9-429A-BC38-5C1114DB35F2}" dt="2023-11-08T16:29:29.887" v="2886" actId="113"/>
          <ac:spMkLst>
            <pc:docMk/>
            <pc:sldMk cId="558385356" sldId="273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57:42.323" v="4398"/>
        <pc:sldMkLst>
          <pc:docMk/>
          <pc:sldMk cId="4121013397" sldId="274"/>
        </pc:sldMkLst>
        <pc:spChg chg="mod">
          <ac:chgData name="前田　佑斗(s21t327)" userId="f50d3f8a-77cd-4c16-a3fd-ed4301426e22" providerId="ADAL" clId="{0CD1BCE0-1EB9-429A-BC38-5C1114DB35F2}" dt="2023-11-08T16:57:42.323" v="4398"/>
          <ac:spMkLst>
            <pc:docMk/>
            <pc:sldMk cId="4121013397" sldId="274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0CD1BCE0-1EB9-429A-BC38-5C1114DB35F2}" dt="2023-11-08T16:54:05.019" v="4384" actId="20577"/>
        <pc:sldMkLst>
          <pc:docMk/>
          <pc:sldMk cId="2007909359" sldId="275"/>
        </pc:sldMkLst>
        <pc:spChg chg="mod">
          <ac:chgData name="前田　佑斗(s21t327)" userId="f50d3f8a-77cd-4c16-a3fd-ed4301426e22" providerId="ADAL" clId="{0CD1BCE0-1EB9-429A-BC38-5C1114DB35F2}" dt="2023-11-08T16:54:05.019" v="4384" actId="20577"/>
          <ac:spMkLst>
            <pc:docMk/>
            <pc:sldMk cId="2007909359" sldId="275"/>
            <ac:spMk id="3" creationId="{D23C6813-74BD-3373-371F-280F8F740E3A}"/>
          </ac:spMkLst>
        </pc:spChg>
      </pc:sldChg>
      <pc:sldChg chg="add del">
        <pc:chgData name="前田　佑斗(s21t327)" userId="f50d3f8a-77cd-4c16-a3fd-ed4301426e22" providerId="ADAL" clId="{0CD1BCE0-1EB9-429A-BC38-5C1114DB35F2}" dt="2023-11-08T16:49:41.670" v="3922" actId="2696"/>
        <pc:sldMkLst>
          <pc:docMk/>
          <pc:sldMk cId="1704109277" sldId="276"/>
        </pc:sldMkLst>
      </pc:sldChg>
      <pc:sldChg chg="modSp add mod ord modNotesTx">
        <pc:chgData name="前田　佑斗(s21t327)" userId="f50d3f8a-77cd-4c16-a3fd-ed4301426e22" providerId="ADAL" clId="{0CD1BCE0-1EB9-429A-BC38-5C1114DB35F2}" dt="2023-11-08T16:53:50.947" v="4380" actId="20577"/>
        <pc:sldMkLst>
          <pc:docMk/>
          <pc:sldMk cId="2794911247" sldId="276"/>
        </pc:sldMkLst>
        <pc:spChg chg="mod">
          <ac:chgData name="前田　佑斗(s21t327)" userId="f50d3f8a-77cd-4c16-a3fd-ed4301426e22" providerId="ADAL" clId="{0CD1BCE0-1EB9-429A-BC38-5C1114DB35F2}" dt="2023-11-08T16:53:18.869" v="4294" actId="255"/>
          <ac:spMkLst>
            <pc:docMk/>
            <pc:sldMk cId="2794911247" sldId="276"/>
            <ac:spMk id="3" creationId="{D23C6813-74BD-3373-371F-280F8F740E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04555-B8C1-48ED-8D89-DB7B34705ECC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DB861-ED03-470A-AD71-19051E23B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86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047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39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 + </a:t>
            </a:r>
            <a:r>
              <a:rPr lang="ja-JP" altLang="en-US" dirty="0"/>
              <a:t>メタ文字は「メタ文字そのもの」を表す</a:t>
            </a:r>
            <a:endParaRPr lang="en-US" altLang="ja-JP" dirty="0"/>
          </a:p>
          <a:p>
            <a:r>
              <a:rPr lang="en-US" dirty="0"/>
              <a:t>\ + </a:t>
            </a:r>
            <a:r>
              <a:rPr lang="ja-JP" altLang="en-US" dirty="0"/>
              <a:t>メタ文字以外は「特殊な文字」を表す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628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27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140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345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712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131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なぜ、条件同士の距離関係を導くことができ、それで評価できているのか</a:t>
            </a:r>
            <a:endParaRPr kumimoji="1" lang="en-US" altLang="ja-JP" dirty="0"/>
          </a:p>
          <a:p>
            <a:r>
              <a:rPr kumimoji="1" lang="ja-JP" altLang="en-US" dirty="0"/>
              <a:t>そもそも、専門性の高い生成系の評価ってどうすればいいの？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90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1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まとめて検索できる</a:t>
            </a:r>
            <a:endParaRPr kumimoji="1" lang="en-US" altLang="ja-JP" dirty="0"/>
          </a:p>
          <a:p>
            <a:r>
              <a:rPr kumimoji="1" lang="ja-JP" altLang="en-US" dirty="0"/>
              <a:t>パターンで検索するということは、そのパターンに当てはまる文字列をまとめて検索できる</a:t>
            </a:r>
            <a:endParaRPr kumimoji="1" lang="en-US" altLang="ja-JP" dirty="0"/>
          </a:p>
          <a:p>
            <a:r>
              <a:rPr kumimoji="1" lang="ja-JP" altLang="en-US" dirty="0"/>
              <a:t>入力チェック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r>
              <a:rPr kumimoji="1" lang="ja-JP" altLang="en-US" dirty="0"/>
              <a:t>サイトにおけるメアドのチェックなど</a:t>
            </a:r>
            <a:endParaRPr kumimoji="1" lang="en-US" altLang="ja-JP" dirty="0"/>
          </a:p>
          <a:p>
            <a:r>
              <a:rPr kumimoji="1" lang="ja-JP" altLang="en-US" dirty="0"/>
              <a:t>テキスト編集</a:t>
            </a:r>
            <a:endParaRPr kumimoji="1" lang="en-US" altLang="ja-JP" dirty="0"/>
          </a:p>
          <a:p>
            <a:r>
              <a:rPr kumimoji="1" lang="ja-JP" altLang="en-US" dirty="0"/>
              <a:t>文字列の置換を利用して、文末の「です。」を「である。」に変更するなど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アリス、アイス、アマリリスからアリスをマッチさせたい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63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46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253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466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アリス、アイス、アマリリスからアリスをマッチさせたい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6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55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A9BF1-8147-309A-47E4-23D13C9FA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F97506-52BD-5839-43F8-CCEA2E9B0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8CE2E-8764-CB44-C450-50A95F93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245863-0BA5-B7FA-F0E9-EF5FEF7F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3D020A-0966-B6CE-BA4D-47AF4913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70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1AA6A3-68DF-1B87-F40E-ED3FF4F5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86A2AB-C194-6437-923C-91072E483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9B0B0C-DBFA-ABBC-68F8-2BD0B98A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78C300-66E7-AC11-81C6-8412C72C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3C847-3CBC-7AD6-DF1F-0EABAC32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16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EF2DDD-5788-6025-84E6-330A1581C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7C68E6-12F2-9FD7-C317-B71956AE7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EBB3DA-76AE-BA5A-A2EC-8E2123E8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C403EB-91D7-FE3A-FF2B-C56F83AA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B2D83-AE7B-79AB-25F6-0078C38C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66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775D6-92AB-4A17-1B33-17A94F21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2BEC19-4935-3F3E-6EAE-FAE1E526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BACEAF-D113-35D6-BD1D-EC93B412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EE2C5F-9F90-23DC-D1D2-60F01082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B07E4C-7474-5140-D7AC-CF48D6B3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66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AC8DF-406D-1EBE-5B21-787A32EE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D68192-A5E9-CA20-3380-3ABA87C81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650F20-CFFD-F88F-0C8F-F3AA8917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A1A45F-8CA0-701E-267A-7A75C8B2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C3D9D-F657-CD06-D9EC-F547B41E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03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BE083-5A0E-E407-7661-08CA8580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E0B614-094B-FCB8-10C0-0BC38D913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21E8CA-C137-6DDA-8A07-5EA659954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0421B1-02A7-56AB-2D54-5E62D442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42DE70-C5F8-9541-F8B5-111E0EB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76EDE9-C5F3-16AD-D714-0F7DC29C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1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1B244-68AA-4BC5-BC54-4BB15965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BEAA7E-0DA1-9E0D-D02C-00DB78BF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C73F9C-E8B3-FC6C-3E06-10C0F0ECC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FE6329-3426-F387-DB58-4F3B8E4AF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69D88D-31BD-962B-43FC-831E869A2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229F8E-9625-D9E6-8B80-064DB7E2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EF4FC9-DE5E-E42C-3E32-CA5524F4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DAE0C7-766D-38DA-A8A5-9A6B76E3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37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13392-AA16-C2BE-8E62-8D83A3D9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140A43-32E4-4E96-C7F9-C3E84D23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27EC86-C508-DBFD-6B5E-7D0779AE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755A59-A392-E3DB-1D18-882FDD62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15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F0BAE2-F904-76DE-73F9-ECE37B2E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A2D8DE-7088-1D41-A80A-EF8D4962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5DE91-4603-0776-B327-41C3E59F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0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58DBEA-6B01-C3B8-BDDF-9DCFADB4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3334E-57D9-DB2E-9607-329315326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ACCA50-D23B-698A-1FC0-BADB8AB3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E57D17-5A5A-7DE2-E930-426377E1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D85219-9B9E-CECA-9D22-0C953FC9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FF977B-E407-00D3-C1D9-15760EF8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6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61869-BBCE-D7FF-B6F1-F45D5DA1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1A5EA1-DC49-A74D-35F1-5FD549483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FF5FEB-08FC-FA25-D239-1C6A044BD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484148-485D-C5B0-0178-1DA04817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063602-ED2E-1002-27A2-EC3CDCC7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F1B9E1-1ACD-9B0F-13E4-7FBBBCBA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0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73B7AD-9C01-4F16-26E7-0CB380F8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D23623-BB2D-1166-5982-7E32D6A0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5B7F66-7616-DA1D-ED03-D4497AC9C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C14C-E3E4-4B7F-B993-947A67B388CF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8FE4C2-A597-2DC9-C479-B84C03B75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C57248-FEA4-6D11-EB1F-918F2DDE1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80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1"/>
            <a:ext cx="11398019" cy="61962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801" y="661736"/>
            <a:ext cx="10515600" cy="1325563"/>
          </a:xfrm>
        </p:spPr>
        <p:txBody>
          <a:bodyPr>
            <a:noAutofit/>
          </a:bodyPr>
          <a:lstStyle/>
          <a:p>
            <a:r>
              <a:rPr kumimoji="1" lang="ja-JP" altLang="en-US" sz="96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AE4762-6547-9C95-DC2D-ABB733EF8304}"/>
              </a:ext>
            </a:extLst>
          </p:cNvPr>
          <p:cNvSpPr/>
          <p:nvPr/>
        </p:nvSpPr>
        <p:spPr>
          <a:xfrm>
            <a:off x="637571" y="661735"/>
            <a:ext cx="312820" cy="167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なにか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なにか</a:t>
            </a:r>
            <a:r>
              <a:rPr kumimoji="1"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9/2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45303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.(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ピリオド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)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なにか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04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なにか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57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アリス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アイス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アマリリス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アリス</a:t>
            </a:r>
            <a:endParaRPr lang="en-US" altLang="ja-JP" sz="22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アイス</a:t>
            </a:r>
            <a:endParaRPr kumimoji="1" lang="ja-JP" altLang="en-US" sz="22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258252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545306"/>
            <a:ext cx="7523747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200" y="5775651"/>
            <a:ext cx="7523747" cy="933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8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</a:t>
            </a:r>
            <a:r>
              <a:rPr kumimoji="1"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75335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[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○○○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]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どれか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95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白初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雪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大雪、小雪、白雪、吹雪、初雪、豪雪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大雪、小雪、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白雪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、吹雪、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初雪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、豪雪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13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これ以外の</a:t>
            </a:r>
            <a:r>
              <a:rPr lang="en-US" altLang="ja-JP" sz="54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54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54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これ以外の</a:t>
            </a:r>
            <a:r>
              <a:rPr kumimoji="1"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04401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[^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○○○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]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これ以外の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67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これ以外の</a:t>
            </a:r>
            <a:r>
              <a:rPr lang="en-US" altLang="ja-JP" sz="54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54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54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[^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吹豪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雪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大雪、小雪、白雪、吹雪、初雪、豪雪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大雪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小雪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白雪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、吹雪、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初雪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、豪雪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35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この範囲の</a:t>
            </a:r>
            <a:r>
              <a:rPr lang="en-US" altLang="ja-JP" sz="54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54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54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この範囲の</a:t>
            </a:r>
            <a:r>
              <a:rPr kumimoji="1"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719585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[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-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]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この範囲の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24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この範囲の</a:t>
            </a:r>
            <a:r>
              <a:rPr lang="en-US" altLang="ja-JP" sz="54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54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54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[1-5]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78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数字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数字</a:t>
            </a:r>
            <a:r>
              <a:rPr kumimoji="1"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73513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数字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56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数字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\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endParaRPr lang="en-US" altLang="ja-JP" sz="22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13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897F4E9-BE47-2D17-36BA-CAD49DBFDFFD}"/>
              </a:ext>
            </a:extLst>
          </p:cNvPr>
          <p:cNvSpPr/>
          <p:nvPr/>
        </p:nvSpPr>
        <p:spPr>
          <a:xfrm>
            <a:off x="978726" y="1924126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F48406-AC17-4F9F-D077-9BDB9AF2F439}"/>
              </a:ext>
            </a:extLst>
          </p:cNvPr>
          <p:cNvSpPr/>
          <p:nvPr/>
        </p:nvSpPr>
        <p:spPr>
          <a:xfrm>
            <a:off x="978727" y="2998521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CC20D2-8B0F-EBAE-7DE5-DC3831611B77}"/>
              </a:ext>
            </a:extLst>
          </p:cNvPr>
          <p:cNvSpPr/>
          <p:nvPr/>
        </p:nvSpPr>
        <p:spPr>
          <a:xfrm>
            <a:off x="978726" y="4066976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4374319-0B3A-1CF4-AF2B-EAB5E2F647B9}"/>
              </a:ext>
            </a:extLst>
          </p:cNvPr>
          <p:cNvSpPr/>
          <p:nvPr/>
        </p:nvSpPr>
        <p:spPr>
          <a:xfrm>
            <a:off x="978725" y="5135431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8FB5D8F-E56B-972D-1AD8-6C06FD1E42BC}"/>
              </a:ext>
            </a:extLst>
          </p:cNvPr>
          <p:cNvSpPr txBox="1">
            <a:spLocks/>
          </p:cNvSpPr>
          <p:nvPr/>
        </p:nvSpPr>
        <p:spPr>
          <a:xfrm>
            <a:off x="2855025" y="1841190"/>
            <a:ext cx="4084617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7FCEBFC4-1ED2-E20A-29EF-894637FA14A1}"/>
              </a:ext>
            </a:extLst>
          </p:cNvPr>
          <p:cNvSpPr txBox="1">
            <a:spLocks/>
          </p:cNvSpPr>
          <p:nvPr/>
        </p:nvSpPr>
        <p:spPr>
          <a:xfrm>
            <a:off x="2855025" y="2913585"/>
            <a:ext cx="4443845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謎の文字にマッチ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998255B1-37A9-D2DE-7F5A-2886DB1D2536}"/>
              </a:ext>
            </a:extLst>
          </p:cNvPr>
          <p:cNvSpPr txBox="1">
            <a:spLocks/>
          </p:cNvSpPr>
          <p:nvPr/>
        </p:nvSpPr>
        <p:spPr>
          <a:xfrm>
            <a:off x="2855026" y="3982040"/>
            <a:ext cx="6577732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位置や数を指定してマッチ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CD779EE4-9D93-E8B8-2C68-502399145DC2}"/>
              </a:ext>
            </a:extLst>
          </p:cNvPr>
          <p:cNvSpPr txBox="1">
            <a:spLocks/>
          </p:cNvSpPr>
          <p:nvPr/>
        </p:nvSpPr>
        <p:spPr>
          <a:xfrm>
            <a:off x="2855025" y="5050495"/>
            <a:ext cx="5684817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マッチした文字を置換</a:t>
            </a:r>
          </a:p>
        </p:txBody>
      </p:sp>
    </p:spTree>
    <p:extLst>
      <p:ext uri="{BB962C8B-B14F-4D97-AF65-F5344CB8AC3E}">
        <p14:creationId xmlns:p14="http://schemas.microsoft.com/office/powerpoint/2010/main" val="347187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英数字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英数字</a:t>
            </a:r>
            <a:r>
              <a:rPr kumimoji="1"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77531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w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英数字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71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英数字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</a:t>
            </a:r>
            <a:r>
              <a:rPr kumimoji="1" lang="en-US" altLang="ja-JP" sz="2200" b="1" kern="0" spc="11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\</a:t>
            </a: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testA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あ、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test?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test1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 err="1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testA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あ、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test?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test1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397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メタ文字とは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AE8CA52-9A91-E954-989E-208108C73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92709"/>
              </p:ext>
            </p:extLst>
          </p:nvPr>
        </p:nvGraphicFramePr>
        <p:xfrm>
          <a:off x="901452" y="3797218"/>
          <a:ext cx="9795329" cy="96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652">
                  <a:extLst>
                    <a:ext uri="{9D8B030D-6E8A-4147-A177-3AD203B41FA5}">
                      <a16:colId xmlns:a16="http://schemas.microsoft.com/office/drawing/2014/main" val="4214755808"/>
                    </a:ext>
                  </a:extLst>
                </a:gridCol>
                <a:gridCol w="6671677">
                  <a:extLst>
                    <a:ext uri="{9D8B030D-6E8A-4147-A177-3AD203B41FA5}">
                      <a16:colId xmlns:a16="http://schemas.microsoft.com/office/drawing/2014/main" val="2004007537"/>
                    </a:ext>
                  </a:extLst>
                </a:gridCol>
              </a:tblGrid>
              <a:tr h="96338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メタ文字</a:t>
                      </a:r>
                      <a:endParaRPr lang="en-US" sz="40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. * + ? 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4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| ^ $ [] () 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7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7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メタ文字にマッチ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31856"/>
              </p:ext>
            </p:extLst>
          </p:nvPr>
        </p:nvGraphicFramePr>
        <p:xfrm>
          <a:off x="838199" y="3642861"/>
          <a:ext cx="10515600" cy="2320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メタ文字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メタ文字そのものにマッチ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152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9956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注意点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BC52F6-C726-7AD6-AEC7-6BF66821F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87988"/>
              </p:ext>
            </p:extLst>
          </p:nvPr>
        </p:nvGraphicFramePr>
        <p:xfrm>
          <a:off x="838199" y="3005665"/>
          <a:ext cx="10515600" cy="3441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43868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6619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036864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27077564"/>
                    </a:ext>
                  </a:extLst>
                </a:gridCol>
              </a:tblGrid>
              <a:tr h="750812"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内容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内容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97389"/>
                  </a:ext>
                </a:extLst>
              </a:tr>
              <a:tr h="750812"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メタ文字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メタ文字そのもの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空白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51950"/>
                  </a:ext>
                </a:extLst>
              </a:tr>
              <a:tr h="750812">
                <a:tc>
                  <a:txBody>
                    <a:bodyPr/>
                    <a:lstStyle/>
                    <a:p>
                      <a:r>
                        <a:rPr kumimoji="1" lang="en-US" altLang="ja-JP" sz="36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数字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タブ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93492"/>
                  </a:ext>
                </a:extLst>
              </a:tr>
              <a:tr h="750812">
                <a:tc>
                  <a:txBody>
                    <a:bodyPr/>
                    <a:lstStyle/>
                    <a:p>
                      <a:r>
                        <a:rPr kumimoji="1" lang="en-US" altLang="ja-JP" sz="36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英数字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改行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9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430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どれかの単語にマッチ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どれかの単語</a:t>
            </a: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75204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|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●●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どれかの単語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95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どれかの単語にマッチ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ビーフ</a:t>
            </a: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|</a:t>
            </a: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チキン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ビーフ、ポーク、フィッシュ、チキン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ビーフ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、ポーク、フィッシュ、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チキン</a:t>
            </a:r>
            <a:endParaRPr lang="en-US" altLang="ja-JP" sz="22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88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グループ化でまとめる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グループ化でまとめる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79280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○○○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)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グループにまとめる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26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グループ化でまとめる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ミルク</a:t>
            </a: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|</a:t>
            </a: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レモン</a:t>
            </a: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ティー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ミルクティー、アップルティー、レモンティー、シナモンティー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ミルクティー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、アップルティー、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レモンティー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、シナモンティー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930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897F4E9-BE47-2D17-36BA-CAD49DBFDFFD}"/>
              </a:ext>
            </a:extLst>
          </p:cNvPr>
          <p:cNvSpPr/>
          <p:nvPr/>
        </p:nvSpPr>
        <p:spPr>
          <a:xfrm>
            <a:off x="978726" y="1924126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F48406-AC17-4F9F-D077-9BDB9AF2F439}"/>
              </a:ext>
            </a:extLst>
          </p:cNvPr>
          <p:cNvSpPr/>
          <p:nvPr/>
        </p:nvSpPr>
        <p:spPr>
          <a:xfrm>
            <a:off x="978727" y="2998521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CC20D2-8B0F-EBAE-7DE5-DC3831611B77}"/>
              </a:ext>
            </a:extLst>
          </p:cNvPr>
          <p:cNvSpPr/>
          <p:nvPr/>
        </p:nvSpPr>
        <p:spPr>
          <a:xfrm>
            <a:off x="978726" y="4066976"/>
            <a:ext cx="1705099" cy="8668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4374319-0B3A-1CF4-AF2B-EAB5E2F647B9}"/>
              </a:ext>
            </a:extLst>
          </p:cNvPr>
          <p:cNvSpPr/>
          <p:nvPr/>
        </p:nvSpPr>
        <p:spPr>
          <a:xfrm>
            <a:off x="978725" y="5135431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8FB5D8F-E56B-972D-1AD8-6C06FD1E42BC}"/>
              </a:ext>
            </a:extLst>
          </p:cNvPr>
          <p:cNvSpPr txBox="1">
            <a:spLocks/>
          </p:cNvSpPr>
          <p:nvPr/>
        </p:nvSpPr>
        <p:spPr>
          <a:xfrm>
            <a:off x="2855025" y="1841190"/>
            <a:ext cx="4084617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7FCEBFC4-1ED2-E20A-29EF-894637FA14A1}"/>
              </a:ext>
            </a:extLst>
          </p:cNvPr>
          <p:cNvSpPr txBox="1">
            <a:spLocks/>
          </p:cNvSpPr>
          <p:nvPr/>
        </p:nvSpPr>
        <p:spPr>
          <a:xfrm>
            <a:off x="2855025" y="2913585"/>
            <a:ext cx="4443845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謎の文字にマッチ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998255B1-37A9-D2DE-7F5A-2886DB1D2536}"/>
              </a:ext>
            </a:extLst>
          </p:cNvPr>
          <p:cNvSpPr txBox="1">
            <a:spLocks/>
          </p:cNvSpPr>
          <p:nvPr/>
        </p:nvSpPr>
        <p:spPr>
          <a:xfrm>
            <a:off x="2855025" y="3982040"/>
            <a:ext cx="6818363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位置や数を指定してマッチ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CD779EE4-9D93-E8B8-2C68-502399145DC2}"/>
              </a:ext>
            </a:extLst>
          </p:cNvPr>
          <p:cNvSpPr txBox="1">
            <a:spLocks/>
          </p:cNvSpPr>
          <p:nvPr/>
        </p:nvSpPr>
        <p:spPr>
          <a:xfrm>
            <a:off x="2855025" y="5050495"/>
            <a:ext cx="5684817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マッチした文字を置換</a:t>
            </a:r>
          </a:p>
        </p:txBody>
      </p:sp>
    </p:spTree>
    <p:extLst>
      <p:ext uri="{BB962C8B-B14F-4D97-AF65-F5344CB8AC3E}">
        <p14:creationId xmlns:p14="http://schemas.microsoft.com/office/powerpoint/2010/main" val="28444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897F4E9-BE47-2D17-36BA-CAD49DBFDFFD}"/>
              </a:ext>
            </a:extLst>
          </p:cNvPr>
          <p:cNvSpPr/>
          <p:nvPr/>
        </p:nvSpPr>
        <p:spPr>
          <a:xfrm>
            <a:off x="978726" y="1924126"/>
            <a:ext cx="1705099" cy="8668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F48406-AC17-4F9F-D077-9BDB9AF2F439}"/>
              </a:ext>
            </a:extLst>
          </p:cNvPr>
          <p:cNvSpPr/>
          <p:nvPr/>
        </p:nvSpPr>
        <p:spPr>
          <a:xfrm>
            <a:off x="978727" y="2998521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CC20D2-8B0F-EBAE-7DE5-DC3831611B77}"/>
              </a:ext>
            </a:extLst>
          </p:cNvPr>
          <p:cNvSpPr/>
          <p:nvPr/>
        </p:nvSpPr>
        <p:spPr>
          <a:xfrm>
            <a:off x="978726" y="4066976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4374319-0B3A-1CF4-AF2B-EAB5E2F647B9}"/>
              </a:ext>
            </a:extLst>
          </p:cNvPr>
          <p:cNvSpPr/>
          <p:nvPr/>
        </p:nvSpPr>
        <p:spPr>
          <a:xfrm>
            <a:off x="978725" y="5135431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8FB5D8F-E56B-972D-1AD8-6C06FD1E42BC}"/>
              </a:ext>
            </a:extLst>
          </p:cNvPr>
          <p:cNvSpPr txBox="1">
            <a:spLocks/>
          </p:cNvSpPr>
          <p:nvPr/>
        </p:nvSpPr>
        <p:spPr>
          <a:xfrm>
            <a:off x="2855025" y="1841190"/>
            <a:ext cx="4084617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7FCEBFC4-1ED2-E20A-29EF-894637FA14A1}"/>
              </a:ext>
            </a:extLst>
          </p:cNvPr>
          <p:cNvSpPr txBox="1">
            <a:spLocks/>
          </p:cNvSpPr>
          <p:nvPr/>
        </p:nvSpPr>
        <p:spPr>
          <a:xfrm>
            <a:off x="2855025" y="2913585"/>
            <a:ext cx="4443845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謎の文字にマッチ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998255B1-37A9-D2DE-7F5A-2886DB1D2536}"/>
              </a:ext>
            </a:extLst>
          </p:cNvPr>
          <p:cNvSpPr txBox="1">
            <a:spLocks/>
          </p:cNvSpPr>
          <p:nvPr/>
        </p:nvSpPr>
        <p:spPr>
          <a:xfrm>
            <a:off x="2855025" y="3982040"/>
            <a:ext cx="6706069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位置や数を指定してマッチ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CD779EE4-9D93-E8B8-2C68-502399145DC2}"/>
              </a:ext>
            </a:extLst>
          </p:cNvPr>
          <p:cNvSpPr txBox="1">
            <a:spLocks/>
          </p:cNvSpPr>
          <p:nvPr/>
        </p:nvSpPr>
        <p:spPr>
          <a:xfrm>
            <a:off x="2855025" y="5050495"/>
            <a:ext cx="5684817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マッチした文字を置換</a:t>
            </a:r>
          </a:p>
        </p:txBody>
      </p:sp>
    </p:spTree>
    <p:extLst>
      <p:ext uri="{BB962C8B-B14F-4D97-AF65-F5344CB8AC3E}">
        <p14:creationId xmlns:p14="http://schemas.microsoft.com/office/powerpoint/2010/main" val="2014067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先頭、末尾にある文字にマッチ</a:t>
            </a:r>
            <a:endParaRPr kumimoji="1" lang="ja-JP" altLang="en-US" sz="48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「先頭、末尾」にマッチ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8/2</a:t>
            </a:r>
            <a:endParaRPr kumimoji="1" lang="ja-JP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41251"/>
              </p:ext>
            </p:extLst>
          </p:nvPr>
        </p:nvGraphicFramePr>
        <p:xfrm>
          <a:off x="838200" y="3642861"/>
          <a:ext cx="8626642" cy="303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^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ここが先頭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98492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$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ここが末尾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44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グループ化でまとめる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^.</a:t>
            </a: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巻紙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赤巻紙、青巻紙、黄巻紙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赤巻紙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、青巻紙、黄巻紙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8/2</a:t>
            </a:r>
            <a:endParaRPr kumimoji="1" lang="ja-JP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306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グループ化でまとめる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巻紙</a:t>
            </a: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$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赤巻紙、青巻紙、黄巻紙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赤巻紙、青巻紙、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黄巻紙</a:t>
            </a:r>
            <a:endParaRPr lang="en-US" altLang="ja-JP" sz="22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8/2</a:t>
            </a:r>
            <a:endParaRPr kumimoji="1" lang="ja-JP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64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kumimoji="1" lang="ja-JP" altLang="en-US" sz="48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回以上くり返す文字にマッチ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回以上くり返す文字にマッチ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8/2</a:t>
            </a:r>
            <a:endParaRPr kumimoji="1" lang="ja-JP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72228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*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</a:t>
                      </a:r>
                      <a:r>
                        <a:rPr kumimoji="1" lang="en-US" altLang="ja-JP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*</a:t>
                      </a:r>
                      <a:r>
                        <a:rPr kumimoji="1" lang="ja-JP" altLang="en-US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を</a:t>
                      </a:r>
                      <a:r>
                        <a:rPr kumimoji="1" lang="en-US" altLang="ja-JP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r>
                        <a:rPr kumimoji="1" lang="ja-JP" altLang="en-US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回以上くり返す</a:t>
                      </a:r>
                      <a:br>
                        <a:rPr kumimoji="1" lang="en-US" altLang="ja-JP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</a:br>
                      <a:r>
                        <a:rPr kumimoji="1" lang="en-US" altLang="ja-JP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</a:t>
                      </a:r>
                      <a:r>
                        <a:rPr kumimoji="1" lang="ja-JP" altLang="en-US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○がない場合もある</a:t>
                      </a:r>
                      <a:r>
                        <a:rPr kumimoji="1" lang="en-US" altLang="ja-JP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)</a:t>
                      </a:r>
                      <a:endParaRPr kumimoji="1" lang="ja-JP" altLang="en-US" sz="28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63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0</a:t>
            </a: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回以上くり返す文字にマッチ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やったー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*!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やった！、やったー！、やったーーーー！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やった！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やったー！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やったーーーー！</a:t>
            </a:r>
            <a:endParaRPr lang="en-US" altLang="ja-JP" sz="22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8/2</a:t>
            </a:r>
            <a:endParaRPr kumimoji="1" lang="ja-JP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541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繰り返す文字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正規表現の基本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どこが決まっていて、どこが変化するか？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どのように変化するか？</a:t>
            </a:r>
            <a:endParaRPr kumimoji="1"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正規表現で表現する</a:t>
            </a:r>
            <a:endParaRPr kumimoji="1" lang="ja-JP" altLang="en-US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704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回くり返す文字にマッチ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正規表現の基本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どこが決まっていて、どこが変化するか？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どのように変化するか？</a:t>
            </a:r>
            <a:endParaRPr kumimoji="1"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正規表現で表現する</a:t>
            </a:r>
            <a:endParaRPr kumimoji="1" lang="ja-JP" altLang="en-US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0599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最も短い範囲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正規表現の基本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どこが決まっていて、どこが変化するか？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どのように変化するか？</a:t>
            </a:r>
            <a:endParaRPr kumimoji="1"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正規表現で表現する</a:t>
            </a:r>
            <a:endParaRPr kumimoji="1" lang="ja-JP" altLang="en-US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9676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マッチした部分をもう一度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正規表現の基本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どこが決まっていて、どこが変化するか？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どのように変化するか？</a:t>
            </a:r>
            <a:endParaRPr kumimoji="1"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正規表現で表現する</a:t>
            </a:r>
            <a:endParaRPr kumimoji="1" lang="ja-JP" altLang="en-US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3328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先読み、後読みでマッチ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正規表現の基本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どこが決まっていて、どこが変化するか？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どのように変化するか？</a:t>
            </a:r>
            <a:endParaRPr kumimoji="1"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正規表現で表現する</a:t>
            </a:r>
            <a:endParaRPr kumimoji="1" lang="ja-JP" altLang="en-US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930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783"/>
            <a:ext cx="10515600" cy="16572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文字列の「あやふやな部分のルール」を見つけて、「パターン」として表現する書き方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5211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897F4E9-BE47-2D17-36BA-CAD49DBFDFFD}"/>
              </a:ext>
            </a:extLst>
          </p:cNvPr>
          <p:cNvSpPr/>
          <p:nvPr/>
        </p:nvSpPr>
        <p:spPr>
          <a:xfrm>
            <a:off x="978726" y="1924126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F48406-AC17-4F9F-D077-9BDB9AF2F439}"/>
              </a:ext>
            </a:extLst>
          </p:cNvPr>
          <p:cNvSpPr/>
          <p:nvPr/>
        </p:nvSpPr>
        <p:spPr>
          <a:xfrm>
            <a:off x="978727" y="2998521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CC20D2-8B0F-EBAE-7DE5-DC3831611B77}"/>
              </a:ext>
            </a:extLst>
          </p:cNvPr>
          <p:cNvSpPr/>
          <p:nvPr/>
        </p:nvSpPr>
        <p:spPr>
          <a:xfrm>
            <a:off x="978726" y="4066976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4374319-0B3A-1CF4-AF2B-EAB5E2F647B9}"/>
              </a:ext>
            </a:extLst>
          </p:cNvPr>
          <p:cNvSpPr/>
          <p:nvPr/>
        </p:nvSpPr>
        <p:spPr>
          <a:xfrm>
            <a:off x="978725" y="5135431"/>
            <a:ext cx="1705099" cy="8668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8FB5D8F-E56B-972D-1AD8-6C06FD1E42BC}"/>
              </a:ext>
            </a:extLst>
          </p:cNvPr>
          <p:cNvSpPr txBox="1">
            <a:spLocks/>
          </p:cNvSpPr>
          <p:nvPr/>
        </p:nvSpPr>
        <p:spPr>
          <a:xfrm>
            <a:off x="2855025" y="1841190"/>
            <a:ext cx="4084617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7FCEBFC4-1ED2-E20A-29EF-894637FA14A1}"/>
              </a:ext>
            </a:extLst>
          </p:cNvPr>
          <p:cNvSpPr txBox="1">
            <a:spLocks/>
          </p:cNvSpPr>
          <p:nvPr/>
        </p:nvSpPr>
        <p:spPr>
          <a:xfrm>
            <a:off x="2855025" y="2913585"/>
            <a:ext cx="4443845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謎の文字にマッチ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998255B1-37A9-D2DE-7F5A-2886DB1D2536}"/>
              </a:ext>
            </a:extLst>
          </p:cNvPr>
          <p:cNvSpPr txBox="1">
            <a:spLocks/>
          </p:cNvSpPr>
          <p:nvPr/>
        </p:nvSpPr>
        <p:spPr>
          <a:xfrm>
            <a:off x="2855025" y="3982040"/>
            <a:ext cx="6818363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位置や数を指定してマッチ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CD779EE4-9D93-E8B8-2C68-502399145DC2}"/>
              </a:ext>
            </a:extLst>
          </p:cNvPr>
          <p:cNvSpPr txBox="1">
            <a:spLocks/>
          </p:cNvSpPr>
          <p:nvPr/>
        </p:nvSpPr>
        <p:spPr>
          <a:xfrm>
            <a:off x="2855025" y="5050495"/>
            <a:ext cx="5684817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マッチした文字を置換</a:t>
            </a:r>
          </a:p>
        </p:txBody>
      </p:sp>
    </p:spTree>
    <p:extLst>
      <p:ext uri="{BB962C8B-B14F-4D97-AF65-F5344CB8AC3E}">
        <p14:creationId xmlns:p14="http://schemas.microsoft.com/office/powerpoint/2010/main" val="3634013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マッチした文字を、同じ文字に置換する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正規表現の基本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どこが決まっていて、どこが変化するか？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どのように変化するか？</a:t>
            </a:r>
            <a:endParaRPr kumimoji="1"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正規表現で表現する</a:t>
            </a:r>
            <a:endParaRPr kumimoji="1" lang="ja-JP" altLang="en-US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950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マッチした文字の前後に文字を追加する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正規表現の基本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どこが決まっていて、どこが変化するか？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どのように変化するか？</a:t>
            </a:r>
            <a:endParaRPr kumimoji="1"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正規表現で表現する</a:t>
            </a:r>
            <a:endParaRPr kumimoji="1" lang="ja-JP" altLang="en-US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1739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参考</a:t>
            </a:r>
            <a:r>
              <a:rPr kumimoji="1"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というか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、パクリ</a:t>
            </a:r>
            <a:r>
              <a:rPr kumimoji="1"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マンガでわかる正規表現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66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17" y="2324646"/>
            <a:ext cx="10515600" cy="16572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具体的には？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66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正規表現の基本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どこが決まっていて、どこが変化するか？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どのように変化するか？</a:t>
            </a:r>
            <a:endParaRPr kumimoji="1"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正規表現で表現する</a:t>
            </a:r>
            <a:endParaRPr kumimoji="1" lang="ja-JP" altLang="en-US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72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こんなことに使える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まとめて検索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入力チェック</a:t>
            </a:r>
            <a:endParaRPr kumimoji="1"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テキスト編集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497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897F4E9-BE47-2D17-36BA-CAD49DBFDFFD}"/>
              </a:ext>
            </a:extLst>
          </p:cNvPr>
          <p:cNvSpPr/>
          <p:nvPr/>
        </p:nvSpPr>
        <p:spPr>
          <a:xfrm>
            <a:off x="978726" y="1924126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F48406-AC17-4F9F-D077-9BDB9AF2F439}"/>
              </a:ext>
            </a:extLst>
          </p:cNvPr>
          <p:cNvSpPr/>
          <p:nvPr/>
        </p:nvSpPr>
        <p:spPr>
          <a:xfrm>
            <a:off x="978727" y="2998521"/>
            <a:ext cx="1705099" cy="8668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CC20D2-8B0F-EBAE-7DE5-DC3831611B77}"/>
              </a:ext>
            </a:extLst>
          </p:cNvPr>
          <p:cNvSpPr/>
          <p:nvPr/>
        </p:nvSpPr>
        <p:spPr>
          <a:xfrm>
            <a:off x="978726" y="4066976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4374319-0B3A-1CF4-AF2B-EAB5E2F647B9}"/>
              </a:ext>
            </a:extLst>
          </p:cNvPr>
          <p:cNvSpPr/>
          <p:nvPr/>
        </p:nvSpPr>
        <p:spPr>
          <a:xfrm>
            <a:off x="978725" y="5135431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8FB5D8F-E56B-972D-1AD8-6C06FD1E42BC}"/>
              </a:ext>
            </a:extLst>
          </p:cNvPr>
          <p:cNvSpPr txBox="1">
            <a:spLocks/>
          </p:cNvSpPr>
          <p:nvPr/>
        </p:nvSpPr>
        <p:spPr>
          <a:xfrm>
            <a:off x="2855025" y="1841190"/>
            <a:ext cx="4084617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7FCEBFC4-1ED2-E20A-29EF-894637FA14A1}"/>
              </a:ext>
            </a:extLst>
          </p:cNvPr>
          <p:cNvSpPr txBox="1">
            <a:spLocks/>
          </p:cNvSpPr>
          <p:nvPr/>
        </p:nvSpPr>
        <p:spPr>
          <a:xfrm>
            <a:off x="2855025" y="2913585"/>
            <a:ext cx="4443845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謎の文字にマッチ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998255B1-37A9-D2DE-7F5A-2886DB1D2536}"/>
              </a:ext>
            </a:extLst>
          </p:cNvPr>
          <p:cNvSpPr txBox="1">
            <a:spLocks/>
          </p:cNvSpPr>
          <p:nvPr/>
        </p:nvSpPr>
        <p:spPr>
          <a:xfrm>
            <a:off x="2855026" y="3982040"/>
            <a:ext cx="6930658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位置や数を指定してマッチ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CD779EE4-9D93-E8B8-2C68-502399145DC2}"/>
              </a:ext>
            </a:extLst>
          </p:cNvPr>
          <p:cNvSpPr txBox="1">
            <a:spLocks/>
          </p:cNvSpPr>
          <p:nvPr/>
        </p:nvSpPr>
        <p:spPr>
          <a:xfrm>
            <a:off x="2855025" y="5050495"/>
            <a:ext cx="5684817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マッチした文字を置換</a:t>
            </a:r>
          </a:p>
        </p:txBody>
      </p:sp>
    </p:spTree>
    <p:extLst>
      <p:ext uri="{BB962C8B-B14F-4D97-AF65-F5344CB8AC3E}">
        <p14:creationId xmlns:p14="http://schemas.microsoft.com/office/powerpoint/2010/main" val="316321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普通の文字にマッチ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アリス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アリス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アイス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アマリリス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アリス</a:t>
            </a:r>
            <a:endParaRPr kumimoji="1" lang="ja-JP" altLang="en-US" sz="22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8/2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7523747" cy="1756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200" y="611591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06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1385</Words>
  <Application>Microsoft Office PowerPoint</Application>
  <PresentationFormat>ワイド画面</PresentationFormat>
  <Paragraphs>347</Paragraphs>
  <Slides>43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49" baseType="lpstr">
      <vt:lpstr>BIZ UDPゴシック</vt:lpstr>
      <vt:lpstr>游ゴシック</vt:lpstr>
      <vt:lpstr>游ゴシック Light</vt:lpstr>
      <vt:lpstr>Arial</vt:lpstr>
      <vt:lpstr>Times New Roman</vt:lpstr>
      <vt:lpstr>Office テーマ</vt:lpstr>
      <vt:lpstr>正規表現</vt:lpstr>
      <vt:lpstr>目次</vt:lpstr>
      <vt:lpstr>目次</vt:lpstr>
      <vt:lpstr>正規表現とは？</vt:lpstr>
      <vt:lpstr>正規表現とは？</vt:lpstr>
      <vt:lpstr>正規表現とは？</vt:lpstr>
      <vt:lpstr>正規表現とは？</vt:lpstr>
      <vt:lpstr>目次</vt:lpstr>
      <vt:lpstr>普通の文字にマッチ</vt:lpstr>
      <vt:lpstr>なにか1文字にマッチ</vt:lpstr>
      <vt:lpstr>なにか1文字にマッチ</vt:lpstr>
      <vt:lpstr>どれか1文字にマッチ</vt:lpstr>
      <vt:lpstr>どれか1文字にマッチ</vt:lpstr>
      <vt:lpstr>これ以外の1文字にマッチ</vt:lpstr>
      <vt:lpstr>これ以外の1文字にマッチ</vt:lpstr>
      <vt:lpstr>この範囲の1文字にマッチ</vt:lpstr>
      <vt:lpstr>この範囲の1文字にマッチ</vt:lpstr>
      <vt:lpstr>数字1文字にマッチ</vt:lpstr>
      <vt:lpstr>数字1文字にマッチ</vt:lpstr>
      <vt:lpstr>英数字1文字にマッチ</vt:lpstr>
      <vt:lpstr>英数字1文字にマッチ</vt:lpstr>
      <vt:lpstr>メタ文字にマッチ</vt:lpstr>
      <vt:lpstr>メタ文字にマッチ</vt:lpstr>
      <vt:lpstr>メタ文字にマッチ</vt:lpstr>
      <vt:lpstr>どれかの単語にマッチ</vt:lpstr>
      <vt:lpstr>どれかの単語にマッチ</vt:lpstr>
      <vt:lpstr>グループ化でまとめる</vt:lpstr>
      <vt:lpstr>グループ化でまとめる</vt:lpstr>
      <vt:lpstr>目次</vt:lpstr>
      <vt:lpstr>先頭、末尾にある文字にマッチ</vt:lpstr>
      <vt:lpstr>グループ化でまとめる</vt:lpstr>
      <vt:lpstr>グループ化でまとめる</vt:lpstr>
      <vt:lpstr>0回以上くり返す文字にマッチ</vt:lpstr>
      <vt:lpstr>0回以上くり返す文字にマッチ</vt:lpstr>
      <vt:lpstr>繰り返す文字にマッチ</vt:lpstr>
      <vt:lpstr>n回くり返す文字にマッチ</vt:lpstr>
      <vt:lpstr>最も短い範囲にマッチ</vt:lpstr>
      <vt:lpstr>マッチした部分をもう一度マッチ</vt:lpstr>
      <vt:lpstr>先読み、後読みでマッチ</vt:lpstr>
      <vt:lpstr>目次</vt:lpstr>
      <vt:lpstr>マッチした文字を、同じ文字に置換する</vt:lpstr>
      <vt:lpstr>マッチした文字の前後に文字を追加する</vt:lpstr>
      <vt:lpstr>参考(というか、パクリ)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論文紹介</dc:title>
  <dc:creator>前田　佑斗(s21t327)</dc:creator>
  <cp:lastModifiedBy>前田　佑斗(s21t327)</cp:lastModifiedBy>
  <cp:revision>1</cp:revision>
  <dcterms:created xsi:type="dcterms:W3CDTF">2023-11-07T05:50:18Z</dcterms:created>
  <dcterms:modified xsi:type="dcterms:W3CDTF">2023-12-17T18:02:34Z</dcterms:modified>
</cp:coreProperties>
</file>