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991613" y="3314150"/>
            <a:ext cx="5315310" cy="2225040"/>
          </a:xfrm>
          <a:prstGeom prst="rect"/>
          <a:noFill/>
        </p:spPr>
        <p:txBody>
          <a:bodyPr rtlCol="0" wrap="square">
            <a:spAutoFit/>
          </a:bodyPr>
          <a:p>
            <a:r>
              <a:rPr dirty="0" sz="2400" lang="en-US"/>
              <a:t>STUDENT NAME</a:t>
            </a:r>
            <a:r>
              <a:rPr dirty="0" sz="2400" lang="en-US" smtClean="0"/>
              <a:t>: </a:t>
            </a:r>
            <a:r>
              <a:rPr altLang="en-IN" dirty="0" sz="2400" lang="en-US" smtClean="0"/>
              <a:t> </a:t>
            </a:r>
            <a:r>
              <a:rPr altLang="en-IN" dirty="0" sz="2400" lang="en-US" smtClean="0"/>
              <a:t>M</a:t>
            </a:r>
            <a:r>
              <a:rPr altLang="en-IN" dirty="0" sz="2400" lang="en-US" smtClean="0"/>
              <a:t>u</a:t>
            </a:r>
            <a:r>
              <a:rPr altLang="en-IN" dirty="0" sz="2400" lang="en-US" smtClean="0"/>
              <a:t>g</a:t>
            </a:r>
            <a:r>
              <a:rPr altLang="en-IN" dirty="0" sz="2400" lang="en-US" smtClean="0"/>
              <a:t>i</a:t>
            </a:r>
            <a:r>
              <a:rPr altLang="en-IN" dirty="0" sz="2400" lang="en-US" smtClean="0"/>
              <a:t>l</a:t>
            </a:r>
            <a:r>
              <a:rPr altLang="en-IN" dirty="0" sz="2400" lang="en-US" smtClean="0"/>
              <a:t>a</a:t>
            </a:r>
            <a:r>
              <a:rPr altLang="en-IN" dirty="0" sz="2400" lang="en-US" smtClean="0"/>
              <a:t>n</a:t>
            </a:r>
            <a:r>
              <a:rPr altLang="en-IN" dirty="0" sz="2400" lang="en-US" smtClean="0"/>
              <a:t> </a:t>
            </a:r>
            <a:r>
              <a:rPr altLang="en-IN" dirty="0" sz="2400" lang="en-US" smtClean="0"/>
              <a:t>j</a:t>
            </a:r>
            <a:endParaRPr dirty="0" sz="2400" lang="en-US"/>
          </a:p>
          <a:p>
            <a:r>
              <a:rPr dirty="0" sz="2400" lang="en-US"/>
              <a:t>REGISTER NO</a:t>
            </a:r>
            <a:r>
              <a:rPr dirty="0" sz="2400" lang="en-US" smtClean="0"/>
              <a:t>:  3122153</a:t>
            </a:r>
            <a:r>
              <a:rPr altLang="en-IN" dirty="0" sz="2400" lang="en-US" smtClean="0"/>
              <a:t>3</a:t>
            </a:r>
            <a:r>
              <a:rPr altLang="en-IN" dirty="0" sz="2400" lang="en-US" smtClean="0"/>
              <a:t>0</a:t>
            </a:r>
            <a:endParaRPr dirty="0" sz="2400" lang="en-US"/>
          </a:p>
          <a:p>
            <a:r>
              <a:rPr dirty="0" sz="2400" lang="en-US"/>
              <a:t>DEPARTMENT</a:t>
            </a:r>
            <a:r>
              <a:rPr dirty="0" sz="2400" lang="en-US" smtClean="0"/>
              <a:t>: B. Com (Com</a:t>
            </a:r>
            <a:r>
              <a:rPr altLang="en-IN" dirty="0" sz="2400" lang="en-US" smtClean="0"/>
              <a:t>p</a:t>
            </a:r>
            <a:r>
              <a:rPr dirty="0" sz="2400" lang="en-US" smtClean="0"/>
              <a:t>uter Application)</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513840"/>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1582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2918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309654" y="2428868"/>
            <a:ext cx="5572164" cy="22250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2024-09-09T04:20:46Z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f9186508f3b343a1b2e4ae60a98e1228</vt:lpwstr>
  </property>
</Properties>
</file>