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3" r:id="rId6"/>
    <p:sldId id="266" r:id="rId7"/>
    <p:sldId id="273" r:id="rId8"/>
    <p:sldId id="268" r:id="rId9"/>
    <p:sldId id="269" r:id="rId10"/>
    <p:sldId id="270" r:id="rId11"/>
    <p:sldId id="271" r:id="rId12"/>
    <p:sldId id="272" r:id="rId13"/>
    <p:sldId id="274" r:id="rId14"/>
    <p:sldId id="264" r:id="rId15"/>
    <p:sldId id="265"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1594B-ACE6-4D53-A537-B53C592B39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FEC9D8D-338B-4131-A2C3-284F56F8E1F2}">
      <dgm:prSet/>
      <dgm:spPr/>
      <dgm:t>
        <a:bodyPr/>
        <a:lstStyle/>
        <a:p>
          <a:r>
            <a:rPr lang="en-US" b="1" i="0" baseline="0"/>
            <a:t>Monitor Device Health:</a:t>
          </a:r>
          <a:r>
            <a:rPr lang="en-US"/>
            <a:t> </a:t>
          </a:r>
          <a:r>
            <a:rPr lang="en-US" b="0" i="0" baseline="0"/>
            <a:t>Continuously track key metrics such as CPU usage, memory usage, error counts, and network traffic.</a:t>
          </a:r>
          <a:endParaRPr lang="en-US"/>
        </a:p>
      </dgm:t>
    </dgm:pt>
    <dgm:pt modelId="{0AADFED9-7930-4A4A-AD01-8CC0C29C522A}" type="parTrans" cxnId="{6685675B-3EEB-47B4-8A36-0E54A0AB9B87}">
      <dgm:prSet/>
      <dgm:spPr/>
      <dgm:t>
        <a:bodyPr/>
        <a:lstStyle/>
        <a:p>
          <a:endParaRPr lang="en-US"/>
        </a:p>
      </dgm:t>
    </dgm:pt>
    <dgm:pt modelId="{E8B017CC-3C16-4DDA-B201-1C88C99AB208}" type="sibTrans" cxnId="{6685675B-3EEB-47B4-8A36-0E54A0AB9B87}">
      <dgm:prSet/>
      <dgm:spPr/>
      <dgm:t>
        <a:bodyPr/>
        <a:lstStyle/>
        <a:p>
          <a:endParaRPr lang="en-US"/>
        </a:p>
      </dgm:t>
    </dgm:pt>
    <dgm:pt modelId="{79C04524-592A-4A01-A75B-C008108BE48C}">
      <dgm:prSet/>
      <dgm:spPr/>
      <dgm:t>
        <a:bodyPr/>
        <a:lstStyle/>
        <a:p>
          <a:r>
            <a:rPr lang="en-US" b="1" i="0" baseline="0"/>
            <a:t>Predict Potential Failures:</a:t>
          </a:r>
          <a:r>
            <a:rPr lang="en-US"/>
            <a:t> </a:t>
          </a:r>
          <a:r>
            <a:rPr lang="en-US" b="0" i="0" baseline="0"/>
            <a:t>Use machine learning models to forecast device performance and predict potential issues, such as high CPU utilization or increased error counts, before they lead to failures.</a:t>
          </a:r>
          <a:endParaRPr lang="en-US"/>
        </a:p>
      </dgm:t>
    </dgm:pt>
    <dgm:pt modelId="{8C721F85-0C88-4A51-B345-9ADA2B7C485A}" type="parTrans" cxnId="{55E12CBF-B6BE-4A4A-AC98-4CBA94FC6B04}">
      <dgm:prSet/>
      <dgm:spPr/>
      <dgm:t>
        <a:bodyPr/>
        <a:lstStyle/>
        <a:p>
          <a:endParaRPr lang="en-US"/>
        </a:p>
      </dgm:t>
    </dgm:pt>
    <dgm:pt modelId="{F5CF9859-A0F2-4309-A703-E5D460F159B0}" type="sibTrans" cxnId="{55E12CBF-B6BE-4A4A-AC98-4CBA94FC6B04}">
      <dgm:prSet/>
      <dgm:spPr/>
      <dgm:t>
        <a:bodyPr/>
        <a:lstStyle/>
        <a:p>
          <a:endParaRPr lang="en-US"/>
        </a:p>
      </dgm:t>
    </dgm:pt>
    <dgm:pt modelId="{9E969AC5-9A7C-45C8-AD31-6FB421525890}">
      <dgm:prSet/>
      <dgm:spPr/>
      <dgm:t>
        <a:bodyPr/>
        <a:lstStyle/>
        <a:p>
          <a:r>
            <a:rPr lang="en-US" b="1" i="0" baseline="0"/>
            <a:t>Classify Device Health Status:</a:t>
          </a:r>
          <a:r>
            <a:rPr lang="en-US"/>
            <a:t> </a:t>
          </a:r>
          <a:r>
            <a:rPr lang="en-US" b="0" i="0" baseline="0"/>
            <a:t>Categorize network devices into health states (e.g., </a:t>
          </a:r>
          <a:r>
            <a:rPr lang="en-US"/>
            <a:t>“</a:t>
          </a:r>
          <a:r>
            <a:rPr lang="en-US" b="0" i="0" baseline="0"/>
            <a:t>At Risk," “Critical," or “Healthy") to help network administrators prioritize maintenance tasks.</a:t>
          </a:r>
          <a:endParaRPr lang="en-US"/>
        </a:p>
      </dgm:t>
    </dgm:pt>
    <dgm:pt modelId="{6672AC38-9422-4DF3-B808-67B227BE2AA4}" type="parTrans" cxnId="{301E0A98-4849-4645-8DA7-9771EE74B98B}">
      <dgm:prSet/>
      <dgm:spPr/>
      <dgm:t>
        <a:bodyPr/>
        <a:lstStyle/>
        <a:p>
          <a:endParaRPr lang="en-US"/>
        </a:p>
      </dgm:t>
    </dgm:pt>
    <dgm:pt modelId="{8451EF58-CA46-42DA-B4D2-47D00BB1D0D4}" type="sibTrans" cxnId="{301E0A98-4849-4645-8DA7-9771EE74B98B}">
      <dgm:prSet/>
      <dgm:spPr/>
      <dgm:t>
        <a:bodyPr/>
        <a:lstStyle/>
        <a:p>
          <a:endParaRPr lang="en-US"/>
        </a:p>
      </dgm:t>
    </dgm:pt>
    <dgm:pt modelId="{7D8B4EA1-E663-4EA0-B5F3-E0E987F26627}">
      <dgm:prSet/>
      <dgm:spPr/>
      <dgm:t>
        <a:bodyPr/>
        <a:lstStyle/>
        <a:p>
          <a:r>
            <a:rPr lang="en-US" b="1" i="0" baseline="0"/>
            <a:t>Support Proactive Maintenance:</a:t>
          </a:r>
          <a:r>
            <a:rPr lang="en-US"/>
            <a:t> </a:t>
          </a:r>
          <a:r>
            <a:rPr lang="en-US" b="0" i="0" baseline="0"/>
            <a:t>Provide actionable insights to prevent unexpected downtime by predicting future states of the devices based on historical and current data.</a:t>
          </a:r>
          <a:endParaRPr lang="en-US"/>
        </a:p>
      </dgm:t>
    </dgm:pt>
    <dgm:pt modelId="{3C73ED7F-C7C9-43EC-86D2-CF6EDFFC0EE4}" type="parTrans" cxnId="{4BB52C56-4C5F-475B-A42D-1081E17B760D}">
      <dgm:prSet/>
      <dgm:spPr/>
      <dgm:t>
        <a:bodyPr/>
        <a:lstStyle/>
        <a:p>
          <a:endParaRPr lang="en-US"/>
        </a:p>
      </dgm:t>
    </dgm:pt>
    <dgm:pt modelId="{F3931F1C-7FC5-47AF-8702-5276586FF282}" type="sibTrans" cxnId="{4BB52C56-4C5F-475B-A42D-1081E17B760D}">
      <dgm:prSet/>
      <dgm:spPr/>
      <dgm:t>
        <a:bodyPr/>
        <a:lstStyle/>
        <a:p>
          <a:endParaRPr lang="en-US"/>
        </a:p>
      </dgm:t>
    </dgm:pt>
    <dgm:pt modelId="{FB98A4E8-49F5-4FC9-B6F7-DD34593A594C}">
      <dgm:prSet/>
      <dgm:spPr/>
      <dgm:t>
        <a:bodyPr/>
        <a:lstStyle/>
        <a:p>
          <a:r>
            <a:rPr lang="en-US" b="1" i="0" baseline="0"/>
            <a:t>Optimize Resource Allocation:</a:t>
          </a:r>
          <a:r>
            <a:rPr lang="en-US"/>
            <a:t> </a:t>
          </a:r>
          <a:r>
            <a:rPr lang="en-US" b="0" i="0" baseline="0"/>
            <a:t>Enable efficient use of maintenance resources by focusing on devices most at risk of failure.</a:t>
          </a:r>
          <a:endParaRPr lang="en-US"/>
        </a:p>
      </dgm:t>
    </dgm:pt>
    <dgm:pt modelId="{538181AC-F6F4-40F8-B52F-BB76F9B90CB2}" type="parTrans" cxnId="{DC3B5154-9993-45F8-A6F5-5AA23567A4AD}">
      <dgm:prSet/>
      <dgm:spPr/>
      <dgm:t>
        <a:bodyPr/>
        <a:lstStyle/>
        <a:p>
          <a:endParaRPr lang="en-US"/>
        </a:p>
      </dgm:t>
    </dgm:pt>
    <dgm:pt modelId="{341A92BF-4B76-4022-91DC-E407E2D85DA9}" type="sibTrans" cxnId="{DC3B5154-9993-45F8-A6F5-5AA23567A4AD}">
      <dgm:prSet/>
      <dgm:spPr/>
      <dgm:t>
        <a:bodyPr/>
        <a:lstStyle/>
        <a:p>
          <a:endParaRPr lang="en-US"/>
        </a:p>
      </dgm:t>
    </dgm:pt>
    <dgm:pt modelId="{221E8A21-36FD-4A01-8E99-E4ED2E8407D7}" type="pres">
      <dgm:prSet presAssocID="{BFE1594B-ACE6-4D53-A537-B53C592B3904}" presName="root" presStyleCnt="0">
        <dgm:presLayoutVars>
          <dgm:dir/>
          <dgm:resizeHandles val="exact"/>
        </dgm:presLayoutVars>
      </dgm:prSet>
      <dgm:spPr/>
    </dgm:pt>
    <dgm:pt modelId="{FEC34C4A-CEBC-4A1D-A120-DFAF02B5B1E5}" type="pres">
      <dgm:prSet presAssocID="{9FEC9D8D-338B-4131-A2C3-284F56F8E1F2}" presName="compNode" presStyleCnt="0"/>
      <dgm:spPr/>
    </dgm:pt>
    <dgm:pt modelId="{CA423F4B-BEF9-4282-BDA7-F4B7489F00DF}" type="pres">
      <dgm:prSet presAssocID="{9FEC9D8D-338B-4131-A2C3-284F56F8E1F2}" presName="bgRect" presStyleLbl="bgShp" presStyleIdx="0" presStyleCnt="5"/>
      <dgm:spPr/>
    </dgm:pt>
    <dgm:pt modelId="{CD238D23-B877-4D2B-83E8-97647206653A}" type="pres">
      <dgm:prSet presAssocID="{9FEC9D8D-338B-4131-A2C3-284F56F8E1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80BD1F4-4B79-4137-B4F6-A760B5BD1C82}" type="pres">
      <dgm:prSet presAssocID="{9FEC9D8D-338B-4131-A2C3-284F56F8E1F2}" presName="spaceRect" presStyleCnt="0"/>
      <dgm:spPr/>
    </dgm:pt>
    <dgm:pt modelId="{FE22F832-0C03-4F08-BCEF-9AEA9AFFF267}" type="pres">
      <dgm:prSet presAssocID="{9FEC9D8D-338B-4131-A2C3-284F56F8E1F2}" presName="parTx" presStyleLbl="revTx" presStyleIdx="0" presStyleCnt="5">
        <dgm:presLayoutVars>
          <dgm:chMax val="0"/>
          <dgm:chPref val="0"/>
        </dgm:presLayoutVars>
      </dgm:prSet>
      <dgm:spPr/>
    </dgm:pt>
    <dgm:pt modelId="{74DF617D-A396-4403-9FB9-49E721C0ACC4}" type="pres">
      <dgm:prSet presAssocID="{E8B017CC-3C16-4DDA-B201-1C88C99AB208}" presName="sibTrans" presStyleCnt="0"/>
      <dgm:spPr/>
    </dgm:pt>
    <dgm:pt modelId="{84426587-9615-45A8-AE71-D69117EF571B}" type="pres">
      <dgm:prSet presAssocID="{79C04524-592A-4A01-A75B-C008108BE48C}" presName="compNode" presStyleCnt="0"/>
      <dgm:spPr/>
    </dgm:pt>
    <dgm:pt modelId="{2C7D43B2-F492-4AA1-9D46-2F17A16E38E8}" type="pres">
      <dgm:prSet presAssocID="{79C04524-592A-4A01-A75B-C008108BE48C}" presName="bgRect" presStyleLbl="bgShp" presStyleIdx="1" presStyleCnt="5"/>
      <dgm:spPr/>
    </dgm:pt>
    <dgm:pt modelId="{C4F41EF5-181C-48AE-A6DC-46F4AFDADEBB}" type="pres">
      <dgm:prSet presAssocID="{79C04524-592A-4A01-A75B-C008108BE48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B7E9405-2A9F-48C6-A988-287022A945D4}" type="pres">
      <dgm:prSet presAssocID="{79C04524-592A-4A01-A75B-C008108BE48C}" presName="spaceRect" presStyleCnt="0"/>
      <dgm:spPr/>
    </dgm:pt>
    <dgm:pt modelId="{B5C0EE42-7175-4BEE-B30A-21A8D9FEF260}" type="pres">
      <dgm:prSet presAssocID="{79C04524-592A-4A01-A75B-C008108BE48C}" presName="parTx" presStyleLbl="revTx" presStyleIdx="1" presStyleCnt="5">
        <dgm:presLayoutVars>
          <dgm:chMax val="0"/>
          <dgm:chPref val="0"/>
        </dgm:presLayoutVars>
      </dgm:prSet>
      <dgm:spPr/>
    </dgm:pt>
    <dgm:pt modelId="{32BEED80-AC74-4774-BCC9-8C61CE57436A}" type="pres">
      <dgm:prSet presAssocID="{F5CF9859-A0F2-4309-A703-E5D460F159B0}" presName="sibTrans" presStyleCnt="0"/>
      <dgm:spPr/>
    </dgm:pt>
    <dgm:pt modelId="{8EDCBB72-10AF-47FD-B339-30DC95310C70}" type="pres">
      <dgm:prSet presAssocID="{9E969AC5-9A7C-45C8-AD31-6FB421525890}" presName="compNode" presStyleCnt="0"/>
      <dgm:spPr/>
    </dgm:pt>
    <dgm:pt modelId="{920570ED-DA69-4221-A83F-1D8A4FABBAFF}" type="pres">
      <dgm:prSet presAssocID="{9E969AC5-9A7C-45C8-AD31-6FB421525890}" presName="bgRect" presStyleLbl="bgShp" presStyleIdx="2" presStyleCnt="5"/>
      <dgm:spPr/>
    </dgm:pt>
    <dgm:pt modelId="{8AD57786-D0AD-48E2-A359-E3EC7CA6D3B1}" type="pres">
      <dgm:prSet presAssocID="{9E969AC5-9A7C-45C8-AD31-6FB4215258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6C0CFFA0-24B8-4AF3-A0E5-3BB7A6B34194}" type="pres">
      <dgm:prSet presAssocID="{9E969AC5-9A7C-45C8-AD31-6FB421525890}" presName="spaceRect" presStyleCnt="0"/>
      <dgm:spPr/>
    </dgm:pt>
    <dgm:pt modelId="{1AAE2B35-4C50-4CFC-A1D3-DD4597AF8378}" type="pres">
      <dgm:prSet presAssocID="{9E969AC5-9A7C-45C8-AD31-6FB421525890}" presName="parTx" presStyleLbl="revTx" presStyleIdx="2" presStyleCnt="5">
        <dgm:presLayoutVars>
          <dgm:chMax val="0"/>
          <dgm:chPref val="0"/>
        </dgm:presLayoutVars>
      </dgm:prSet>
      <dgm:spPr/>
    </dgm:pt>
    <dgm:pt modelId="{A8F43DBE-8027-4D75-A2B1-C467493A5236}" type="pres">
      <dgm:prSet presAssocID="{8451EF58-CA46-42DA-B4D2-47D00BB1D0D4}" presName="sibTrans" presStyleCnt="0"/>
      <dgm:spPr/>
    </dgm:pt>
    <dgm:pt modelId="{A644A638-A19C-4CBE-9490-3DB503EEB9FC}" type="pres">
      <dgm:prSet presAssocID="{7D8B4EA1-E663-4EA0-B5F3-E0E987F26627}" presName="compNode" presStyleCnt="0"/>
      <dgm:spPr/>
    </dgm:pt>
    <dgm:pt modelId="{3DADC49E-8C4A-4B4C-BEF8-FD5BB5B5E716}" type="pres">
      <dgm:prSet presAssocID="{7D8B4EA1-E663-4EA0-B5F3-E0E987F26627}" presName="bgRect" presStyleLbl="bgShp" presStyleIdx="3" presStyleCnt="5"/>
      <dgm:spPr/>
    </dgm:pt>
    <dgm:pt modelId="{FDCF41CC-7428-4941-9B79-D5170645D209}" type="pres">
      <dgm:prSet presAssocID="{7D8B4EA1-E663-4EA0-B5F3-E0E987F2662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FA93084B-47DA-447A-A87B-BA829EDFF873}" type="pres">
      <dgm:prSet presAssocID="{7D8B4EA1-E663-4EA0-B5F3-E0E987F26627}" presName="spaceRect" presStyleCnt="0"/>
      <dgm:spPr/>
    </dgm:pt>
    <dgm:pt modelId="{44F67797-687B-4DED-9FD1-923DE0867C8D}" type="pres">
      <dgm:prSet presAssocID="{7D8B4EA1-E663-4EA0-B5F3-E0E987F26627}" presName="parTx" presStyleLbl="revTx" presStyleIdx="3" presStyleCnt="5">
        <dgm:presLayoutVars>
          <dgm:chMax val="0"/>
          <dgm:chPref val="0"/>
        </dgm:presLayoutVars>
      </dgm:prSet>
      <dgm:spPr/>
    </dgm:pt>
    <dgm:pt modelId="{397FE017-28D2-48B1-9196-66112E5FF3A0}" type="pres">
      <dgm:prSet presAssocID="{F3931F1C-7FC5-47AF-8702-5276586FF282}" presName="sibTrans" presStyleCnt="0"/>
      <dgm:spPr/>
    </dgm:pt>
    <dgm:pt modelId="{E7C27E36-BC9B-4E6D-A4B6-B7DE52A395DB}" type="pres">
      <dgm:prSet presAssocID="{FB98A4E8-49F5-4FC9-B6F7-DD34593A594C}" presName="compNode" presStyleCnt="0"/>
      <dgm:spPr/>
    </dgm:pt>
    <dgm:pt modelId="{D499CA8D-8B24-4B95-B0BB-89483FB16662}" type="pres">
      <dgm:prSet presAssocID="{FB98A4E8-49F5-4FC9-B6F7-DD34593A594C}" presName="bgRect" presStyleLbl="bgShp" presStyleIdx="4" presStyleCnt="5"/>
      <dgm:spPr/>
    </dgm:pt>
    <dgm:pt modelId="{A47F87AD-E5D7-4EB8-9614-5C2AB83F42A7}" type="pres">
      <dgm:prSet presAssocID="{FB98A4E8-49F5-4FC9-B6F7-DD34593A594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DD45356C-4336-4F58-AAAE-61D7863D770A}" type="pres">
      <dgm:prSet presAssocID="{FB98A4E8-49F5-4FC9-B6F7-DD34593A594C}" presName="spaceRect" presStyleCnt="0"/>
      <dgm:spPr/>
    </dgm:pt>
    <dgm:pt modelId="{BDBC39FD-02A0-4942-A925-6247EA1C7A41}" type="pres">
      <dgm:prSet presAssocID="{FB98A4E8-49F5-4FC9-B6F7-DD34593A594C}" presName="parTx" presStyleLbl="revTx" presStyleIdx="4" presStyleCnt="5">
        <dgm:presLayoutVars>
          <dgm:chMax val="0"/>
          <dgm:chPref val="0"/>
        </dgm:presLayoutVars>
      </dgm:prSet>
      <dgm:spPr/>
    </dgm:pt>
  </dgm:ptLst>
  <dgm:cxnLst>
    <dgm:cxn modelId="{7A3ED829-E0E4-4227-91E0-E9FE3CC03861}" type="presOf" srcId="{9E969AC5-9A7C-45C8-AD31-6FB421525890}" destId="{1AAE2B35-4C50-4CFC-A1D3-DD4597AF8378}" srcOrd="0" destOrd="0" presId="urn:microsoft.com/office/officeart/2018/2/layout/IconVerticalSolidList"/>
    <dgm:cxn modelId="{BAC26C2A-9FE9-4C50-99E2-E5A65699A487}" type="presOf" srcId="{FB98A4E8-49F5-4FC9-B6F7-DD34593A594C}" destId="{BDBC39FD-02A0-4942-A925-6247EA1C7A41}" srcOrd="0" destOrd="0" presId="urn:microsoft.com/office/officeart/2018/2/layout/IconVerticalSolidList"/>
    <dgm:cxn modelId="{6685675B-3EEB-47B4-8A36-0E54A0AB9B87}" srcId="{BFE1594B-ACE6-4D53-A537-B53C592B3904}" destId="{9FEC9D8D-338B-4131-A2C3-284F56F8E1F2}" srcOrd="0" destOrd="0" parTransId="{0AADFED9-7930-4A4A-AD01-8CC0C29C522A}" sibTransId="{E8B017CC-3C16-4DDA-B201-1C88C99AB208}"/>
    <dgm:cxn modelId="{DC3B5154-9993-45F8-A6F5-5AA23567A4AD}" srcId="{BFE1594B-ACE6-4D53-A537-B53C592B3904}" destId="{FB98A4E8-49F5-4FC9-B6F7-DD34593A594C}" srcOrd="4" destOrd="0" parTransId="{538181AC-F6F4-40F8-B52F-BB76F9B90CB2}" sibTransId="{341A92BF-4B76-4022-91DC-E407E2D85DA9}"/>
    <dgm:cxn modelId="{4BB52C56-4C5F-475B-A42D-1081E17B760D}" srcId="{BFE1594B-ACE6-4D53-A537-B53C592B3904}" destId="{7D8B4EA1-E663-4EA0-B5F3-E0E987F26627}" srcOrd="3" destOrd="0" parTransId="{3C73ED7F-C7C9-43EC-86D2-CF6EDFFC0EE4}" sibTransId="{F3931F1C-7FC5-47AF-8702-5276586FF282}"/>
    <dgm:cxn modelId="{0A91B28F-356D-4AB0-8DC0-5CA4C881DF10}" type="presOf" srcId="{9FEC9D8D-338B-4131-A2C3-284F56F8E1F2}" destId="{FE22F832-0C03-4F08-BCEF-9AEA9AFFF267}" srcOrd="0" destOrd="0" presId="urn:microsoft.com/office/officeart/2018/2/layout/IconVerticalSolidList"/>
    <dgm:cxn modelId="{301E0A98-4849-4645-8DA7-9771EE74B98B}" srcId="{BFE1594B-ACE6-4D53-A537-B53C592B3904}" destId="{9E969AC5-9A7C-45C8-AD31-6FB421525890}" srcOrd="2" destOrd="0" parTransId="{6672AC38-9422-4DF3-B808-67B227BE2AA4}" sibTransId="{8451EF58-CA46-42DA-B4D2-47D00BB1D0D4}"/>
    <dgm:cxn modelId="{945603AC-8161-42AC-A3FC-FF5315F0CE34}" type="presOf" srcId="{79C04524-592A-4A01-A75B-C008108BE48C}" destId="{B5C0EE42-7175-4BEE-B30A-21A8D9FEF260}" srcOrd="0" destOrd="0" presId="urn:microsoft.com/office/officeart/2018/2/layout/IconVerticalSolidList"/>
    <dgm:cxn modelId="{10D3A2BE-0DEF-4E18-9195-523559343941}" type="presOf" srcId="{7D8B4EA1-E663-4EA0-B5F3-E0E987F26627}" destId="{44F67797-687B-4DED-9FD1-923DE0867C8D}" srcOrd="0" destOrd="0" presId="urn:microsoft.com/office/officeart/2018/2/layout/IconVerticalSolidList"/>
    <dgm:cxn modelId="{55E12CBF-B6BE-4A4A-AC98-4CBA94FC6B04}" srcId="{BFE1594B-ACE6-4D53-A537-B53C592B3904}" destId="{79C04524-592A-4A01-A75B-C008108BE48C}" srcOrd="1" destOrd="0" parTransId="{8C721F85-0C88-4A51-B345-9ADA2B7C485A}" sibTransId="{F5CF9859-A0F2-4309-A703-E5D460F159B0}"/>
    <dgm:cxn modelId="{3DB4F2D1-08FB-4B73-84AD-89EEDE1C48CE}" type="presOf" srcId="{BFE1594B-ACE6-4D53-A537-B53C592B3904}" destId="{221E8A21-36FD-4A01-8E99-E4ED2E8407D7}" srcOrd="0" destOrd="0" presId="urn:microsoft.com/office/officeart/2018/2/layout/IconVerticalSolidList"/>
    <dgm:cxn modelId="{66F8DE5A-07B6-4508-87BC-0A8EE54CF818}" type="presParOf" srcId="{221E8A21-36FD-4A01-8E99-E4ED2E8407D7}" destId="{FEC34C4A-CEBC-4A1D-A120-DFAF02B5B1E5}" srcOrd="0" destOrd="0" presId="urn:microsoft.com/office/officeart/2018/2/layout/IconVerticalSolidList"/>
    <dgm:cxn modelId="{40F07800-2131-493C-8F5E-733343A6584F}" type="presParOf" srcId="{FEC34C4A-CEBC-4A1D-A120-DFAF02B5B1E5}" destId="{CA423F4B-BEF9-4282-BDA7-F4B7489F00DF}" srcOrd="0" destOrd="0" presId="urn:microsoft.com/office/officeart/2018/2/layout/IconVerticalSolidList"/>
    <dgm:cxn modelId="{7DC5837C-C1D4-4F12-B684-BA18E80ECF62}" type="presParOf" srcId="{FEC34C4A-CEBC-4A1D-A120-DFAF02B5B1E5}" destId="{CD238D23-B877-4D2B-83E8-97647206653A}" srcOrd="1" destOrd="0" presId="urn:microsoft.com/office/officeart/2018/2/layout/IconVerticalSolidList"/>
    <dgm:cxn modelId="{53FA458D-53A9-43B6-8B1B-A77B8B32F74C}" type="presParOf" srcId="{FEC34C4A-CEBC-4A1D-A120-DFAF02B5B1E5}" destId="{680BD1F4-4B79-4137-B4F6-A760B5BD1C82}" srcOrd="2" destOrd="0" presId="urn:microsoft.com/office/officeart/2018/2/layout/IconVerticalSolidList"/>
    <dgm:cxn modelId="{53AA258E-E997-461D-A558-415E5D0864F5}" type="presParOf" srcId="{FEC34C4A-CEBC-4A1D-A120-DFAF02B5B1E5}" destId="{FE22F832-0C03-4F08-BCEF-9AEA9AFFF267}" srcOrd="3" destOrd="0" presId="urn:microsoft.com/office/officeart/2018/2/layout/IconVerticalSolidList"/>
    <dgm:cxn modelId="{68CEFE67-2CF6-4B40-83D5-2AAE07F89EA9}" type="presParOf" srcId="{221E8A21-36FD-4A01-8E99-E4ED2E8407D7}" destId="{74DF617D-A396-4403-9FB9-49E721C0ACC4}" srcOrd="1" destOrd="0" presId="urn:microsoft.com/office/officeart/2018/2/layout/IconVerticalSolidList"/>
    <dgm:cxn modelId="{DCA573CC-7982-4E60-91E6-67A8648AFB74}" type="presParOf" srcId="{221E8A21-36FD-4A01-8E99-E4ED2E8407D7}" destId="{84426587-9615-45A8-AE71-D69117EF571B}" srcOrd="2" destOrd="0" presId="urn:microsoft.com/office/officeart/2018/2/layout/IconVerticalSolidList"/>
    <dgm:cxn modelId="{521260C6-3525-46A4-A0D3-F93027C2A067}" type="presParOf" srcId="{84426587-9615-45A8-AE71-D69117EF571B}" destId="{2C7D43B2-F492-4AA1-9D46-2F17A16E38E8}" srcOrd="0" destOrd="0" presId="urn:microsoft.com/office/officeart/2018/2/layout/IconVerticalSolidList"/>
    <dgm:cxn modelId="{E86C13DF-3C32-4787-86B2-22FD3BEE13D1}" type="presParOf" srcId="{84426587-9615-45A8-AE71-D69117EF571B}" destId="{C4F41EF5-181C-48AE-A6DC-46F4AFDADEBB}" srcOrd="1" destOrd="0" presId="urn:microsoft.com/office/officeart/2018/2/layout/IconVerticalSolidList"/>
    <dgm:cxn modelId="{8A5E7110-EB68-4E89-B72F-798C346DFCE9}" type="presParOf" srcId="{84426587-9615-45A8-AE71-D69117EF571B}" destId="{BB7E9405-2A9F-48C6-A988-287022A945D4}" srcOrd="2" destOrd="0" presId="urn:microsoft.com/office/officeart/2018/2/layout/IconVerticalSolidList"/>
    <dgm:cxn modelId="{CFDC9B00-5947-4239-995B-F81CD54D2699}" type="presParOf" srcId="{84426587-9615-45A8-AE71-D69117EF571B}" destId="{B5C0EE42-7175-4BEE-B30A-21A8D9FEF260}" srcOrd="3" destOrd="0" presId="urn:microsoft.com/office/officeart/2018/2/layout/IconVerticalSolidList"/>
    <dgm:cxn modelId="{D5170BA7-207D-4933-AE05-9AE0ED2105C0}" type="presParOf" srcId="{221E8A21-36FD-4A01-8E99-E4ED2E8407D7}" destId="{32BEED80-AC74-4774-BCC9-8C61CE57436A}" srcOrd="3" destOrd="0" presId="urn:microsoft.com/office/officeart/2018/2/layout/IconVerticalSolidList"/>
    <dgm:cxn modelId="{861274C2-28AD-4D72-B270-7D6BB005531E}" type="presParOf" srcId="{221E8A21-36FD-4A01-8E99-E4ED2E8407D7}" destId="{8EDCBB72-10AF-47FD-B339-30DC95310C70}" srcOrd="4" destOrd="0" presId="urn:microsoft.com/office/officeart/2018/2/layout/IconVerticalSolidList"/>
    <dgm:cxn modelId="{B067D9D8-4FAF-44B5-B114-EB7ACEC46D32}" type="presParOf" srcId="{8EDCBB72-10AF-47FD-B339-30DC95310C70}" destId="{920570ED-DA69-4221-A83F-1D8A4FABBAFF}" srcOrd="0" destOrd="0" presId="urn:microsoft.com/office/officeart/2018/2/layout/IconVerticalSolidList"/>
    <dgm:cxn modelId="{FEA48C99-EC71-4927-9CE8-67C43CD4E268}" type="presParOf" srcId="{8EDCBB72-10AF-47FD-B339-30DC95310C70}" destId="{8AD57786-D0AD-48E2-A359-E3EC7CA6D3B1}" srcOrd="1" destOrd="0" presId="urn:microsoft.com/office/officeart/2018/2/layout/IconVerticalSolidList"/>
    <dgm:cxn modelId="{5956E210-4BE4-40BC-B0C3-FFB4DAAF9B18}" type="presParOf" srcId="{8EDCBB72-10AF-47FD-B339-30DC95310C70}" destId="{6C0CFFA0-24B8-4AF3-A0E5-3BB7A6B34194}" srcOrd="2" destOrd="0" presId="urn:microsoft.com/office/officeart/2018/2/layout/IconVerticalSolidList"/>
    <dgm:cxn modelId="{4384EBF4-8FB5-4D34-8A14-FAD3A5A80022}" type="presParOf" srcId="{8EDCBB72-10AF-47FD-B339-30DC95310C70}" destId="{1AAE2B35-4C50-4CFC-A1D3-DD4597AF8378}" srcOrd="3" destOrd="0" presId="urn:microsoft.com/office/officeart/2018/2/layout/IconVerticalSolidList"/>
    <dgm:cxn modelId="{B60658D6-006C-4C79-B906-58A865BF0474}" type="presParOf" srcId="{221E8A21-36FD-4A01-8E99-E4ED2E8407D7}" destId="{A8F43DBE-8027-4D75-A2B1-C467493A5236}" srcOrd="5" destOrd="0" presId="urn:microsoft.com/office/officeart/2018/2/layout/IconVerticalSolidList"/>
    <dgm:cxn modelId="{62D14D91-A062-415D-91E7-2BDD4C0AF011}" type="presParOf" srcId="{221E8A21-36FD-4A01-8E99-E4ED2E8407D7}" destId="{A644A638-A19C-4CBE-9490-3DB503EEB9FC}" srcOrd="6" destOrd="0" presId="urn:microsoft.com/office/officeart/2018/2/layout/IconVerticalSolidList"/>
    <dgm:cxn modelId="{8FFA258B-ADA2-4AF4-B555-DBADD347A4BD}" type="presParOf" srcId="{A644A638-A19C-4CBE-9490-3DB503EEB9FC}" destId="{3DADC49E-8C4A-4B4C-BEF8-FD5BB5B5E716}" srcOrd="0" destOrd="0" presId="urn:microsoft.com/office/officeart/2018/2/layout/IconVerticalSolidList"/>
    <dgm:cxn modelId="{D7265EB8-627C-4D8E-B659-E29B3104ACA6}" type="presParOf" srcId="{A644A638-A19C-4CBE-9490-3DB503EEB9FC}" destId="{FDCF41CC-7428-4941-9B79-D5170645D209}" srcOrd="1" destOrd="0" presId="urn:microsoft.com/office/officeart/2018/2/layout/IconVerticalSolidList"/>
    <dgm:cxn modelId="{6790BB26-D431-45D6-AC45-210AD915934C}" type="presParOf" srcId="{A644A638-A19C-4CBE-9490-3DB503EEB9FC}" destId="{FA93084B-47DA-447A-A87B-BA829EDFF873}" srcOrd="2" destOrd="0" presId="urn:microsoft.com/office/officeart/2018/2/layout/IconVerticalSolidList"/>
    <dgm:cxn modelId="{6C0DA04B-1E4B-41C7-B799-9407660A1A2E}" type="presParOf" srcId="{A644A638-A19C-4CBE-9490-3DB503EEB9FC}" destId="{44F67797-687B-4DED-9FD1-923DE0867C8D}" srcOrd="3" destOrd="0" presId="urn:microsoft.com/office/officeart/2018/2/layout/IconVerticalSolidList"/>
    <dgm:cxn modelId="{4237AFBA-7177-410A-BD8C-0E286EDFE123}" type="presParOf" srcId="{221E8A21-36FD-4A01-8E99-E4ED2E8407D7}" destId="{397FE017-28D2-48B1-9196-66112E5FF3A0}" srcOrd="7" destOrd="0" presId="urn:microsoft.com/office/officeart/2018/2/layout/IconVerticalSolidList"/>
    <dgm:cxn modelId="{49F25431-BE55-4582-9578-D754C228ED0A}" type="presParOf" srcId="{221E8A21-36FD-4A01-8E99-E4ED2E8407D7}" destId="{E7C27E36-BC9B-4E6D-A4B6-B7DE52A395DB}" srcOrd="8" destOrd="0" presId="urn:microsoft.com/office/officeart/2018/2/layout/IconVerticalSolidList"/>
    <dgm:cxn modelId="{13B53BDC-ACD0-4D47-9742-163DF151F76D}" type="presParOf" srcId="{E7C27E36-BC9B-4E6D-A4B6-B7DE52A395DB}" destId="{D499CA8D-8B24-4B95-B0BB-89483FB16662}" srcOrd="0" destOrd="0" presId="urn:microsoft.com/office/officeart/2018/2/layout/IconVerticalSolidList"/>
    <dgm:cxn modelId="{6CD60E52-E811-4BC9-9C05-F5D1F381523B}" type="presParOf" srcId="{E7C27E36-BC9B-4E6D-A4B6-B7DE52A395DB}" destId="{A47F87AD-E5D7-4EB8-9614-5C2AB83F42A7}" srcOrd="1" destOrd="0" presId="urn:microsoft.com/office/officeart/2018/2/layout/IconVerticalSolidList"/>
    <dgm:cxn modelId="{B24DCF44-B7D3-4416-A218-C099606DE7B1}" type="presParOf" srcId="{E7C27E36-BC9B-4E6D-A4B6-B7DE52A395DB}" destId="{DD45356C-4336-4F58-AAAE-61D7863D770A}" srcOrd="2" destOrd="0" presId="urn:microsoft.com/office/officeart/2018/2/layout/IconVerticalSolidList"/>
    <dgm:cxn modelId="{6FF9F6F1-3425-4BB9-9823-0726812E9697}" type="presParOf" srcId="{E7C27E36-BC9B-4E6D-A4B6-B7DE52A395DB}" destId="{BDBC39FD-02A0-4942-A925-6247EA1C7A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BAE540-1DF1-4608-94F9-AF7052F467E0}"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4B2F48E9-C33F-417B-9CAF-F42C1B78A068}">
      <dgm:prSet/>
      <dgm:spPr/>
      <dgm:t>
        <a:bodyPr/>
        <a:lstStyle/>
        <a:p>
          <a:r>
            <a:rPr lang="en-GB" b="1"/>
            <a:t>Key Attributes:</a:t>
          </a:r>
          <a:endParaRPr lang="en-US"/>
        </a:p>
      </dgm:t>
    </dgm:pt>
    <dgm:pt modelId="{B49A3DDD-98C8-4E3B-8AB1-019EDF25DA36}" type="parTrans" cxnId="{5C29D369-07B7-45EB-B056-5EDA81030849}">
      <dgm:prSet/>
      <dgm:spPr/>
      <dgm:t>
        <a:bodyPr/>
        <a:lstStyle/>
        <a:p>
          <a:endParaRPr lang="en-US"/>
        </a:p>
      </dgm:t>
    </dgm:pt>
    <dgm:pt modelId="{D1A94329-CD26-4F4A-8916-DEF4AEFB4135}" type="sibTrans" cxnId="{5C29D369-07B7-45EB-B056-5EDA81030849}">
      <dgm:prSet/>
      <dgm:spPr/>
      <dgm:t>
        <a:bodyPr/>
        <a:lstStyle/>
        <a:p>
          <a:endParaRPr lang="en-US"/>
        </a:p>
      </dgm:t>
    </dgm:pt>
    <dgm:pt modelId="{FFF0C87A-C3BB-453D-B347-9172773B6641}">
      <dgm:prSet/>
      <dgm:spPr/>
      <dgm:t>
        <a:bodyPr/>
        <a:lstStyle/>
        <a:p>
          <a:r>
            <a:rPr lang="en-GB" b="1"/>
            <a:t>Timestamp</a:t>
          </a:r>
          <a:r>
            <a:rPr lang="en-GB"/>
            <a:t>: Records the time of data capture.</a:t>
          </a:r>
          <a:endParaRPr lang="en-US"/>
        </a:p>
      </dgm:t>
    </dgm:pt>
    <dgm:pt modelId="{A9EC088B-07FF-46EC-ABD6-936CA70A01E2}" type="parTrans" cxnId="{A8A4CD60-58EC-4DC4-BF10-7FA3DBA75C3A}">
      <dgm:prSet/>
      <dgm:spPr/>
      <dgm:t>
        <a:bodyPr/>
        <a:lstStyle/>
        <a:p>
          <a:endParaRPr lang="en-US"/>
        </a:p>
      </dgm:t>
    </dgm:pt>
    <dgm:pt modelId="{CE84D132-A223-411C-8509-A37438C766E9}" type="sibTrans" cxnId="{A8A4CD60-58EC-4DC4-BF10-7FA3DBA75C3A}">
      <dgm:prSet/>
      <dgm:spPr/>
      <dgm:t>
        <a:bodyPr/>
        <a:lstStyle/>
        <a:p>
          <a:endParaRPr lang="en-US"/>
        </a:p>
      </dgm:t>
    </dgm:pt>
    <dgm:pt modelId="{774FC2FB-B577-45A9-81EC-7B4B7CD9849B}">
      <dgm:prSet/>
      <dgm:spPr/>
      <dgm:t>
        <a:bodyPr/>
        <a:lstStyle/>
        <a:p>
          <a:r>
            <a:rPr lang="en-GB" b="1"/>
            <a:t>Device</a:t>
          </a:r>
          <a:r>
            <a:rPr lang="en-GB"/>
            <a:t>: Type of network device (e.g., router, switch).</a:t>
          </a:r>
          <a:endParaRPr lang="en-US"/>
        </a:p>
      </dgm:t>
    </dgm:pt>
    <dgm:pt modelId="{CF0F32B8-0B00-4C13-8CF0-4B5572E97180}" type="parTrans" cxnId="{C18E2281-6539-4ADD-9EB4-03B48A135C40}">
      <dgm:prSet/>
      <dgm:spPr/>
      <dgm:t>
        <a:bodyPr/>
        <a:lstStyle/>
        <a:p>
          <a:endParaRPr lang="en-US"/>
        </a:p>
      </dgm:t>
    </dgm:pt>
    <dgm:pt modelId="{A723F115-726D-4303-9B58-E4010B1D99E7}" type="sibTrans" cxnId="{C18E2281-6539-4ADD-9EB4-03B48A135C40}">
      <dgm:prSet/>
      <dgm:spPr/>
      <dgm:t>
        <a:bodyPr/>
        <a:lstStyle/>
        <a:p>
          <a:endParaRPr lang="en-US"/>
        </a:p>
      </dgm:t>
    </dgm:pt>
    <dgm:pt modelId="{20970060-CCDD-4B66-B665-2B4D69BB66A0}">
      <dgm:prSet/>
      <dgm:spPr/>
      <dgm:t>
        <a:bodyPr/>
        <a:lstStyle/>
        <a:p>
          <a:r>
            <a:rPr lang="en-GB" b="1"/>
            <a:t>CPU (%)</a:t>
          </a:r>
          <a:r>
            <a:rPr lang="en-GB"/>
            <a:t>: Device CPU utilization.</a:t>
          </a:r>
          <a:endParaRPr lang="en-US"/>
        </a:p>
      </dgm:t>
    </dgm:pt>
    <dgm:pt modelId="{BA2B3E79-4C5D-466B-82CE-FCDEECF7692D}" type="parTrans" cxnId="{503A7433-96E5-43A2-99A3-CA0B2C0AB6E9}">
      <dgm:prSet/>
      <dgm:spPr/>
      <dgm:t>
        <a:bodyPr/>
        <a:lstStyle/>
        <a:p>
          <a:endParaRPr lang="en-US"/>
        </a:p>
      </dgm:t>
    </dgm:pt>
    <dgm:pt modelId="{ABE47EA2-CBE6-4E0A-A5D4-4CFCE10A3C1E}" type="sibTrans" cxnId="{503A7433-96E5-43A2-99A3-CA0B2C0AB6E9}">
      <dgm:prSet/>
      <dgm:spPr/>
      <dgm:t>
        <a:bodyPr/>
        <a:lstStyle/>
        <a:p>
          <a:endParaRPr lang="en-US"/>
        </a:p>
      </dgm:t>
    </dgm:pt>
    <dgm:pt modelId="{5E676B55-9723-47F5-BDD1-BB8C0F14B407}">
      <dgm:prSet/>
      <dgm:spPr/>
      <dgm:t>
        <a:bodyPr/>
        <a:lstStyle/>
        <a:p>
          <a:r>
            <a:rPr lang="en-GB" b="1"/>
            <a:t>Memory (%)</a:t>
          </a:r>
          <a:r>
            <a:rPr lang="en-GB"/>
            <a:t>: Memory usage as a percentage.</a:t>
          </a:r>
          <a:endParaRPr lang="en-US"/>
        </a:p>
      </dgm:t>
    </dgm:pt>
    <dgm:pt modelId="{7D4442AC-644D-4346-B26E-4130D6545F9A}" type="parTrans" cxnId="{2F3EA498-64CD-45AB-975F-9F107048BEB7}">
      <dgm:prSet/>
      <dgm:spPr/>
      <dgm:t>
        <a:bodyPr/>
        <a:lstStyle/>
        <a:p>
          <a:endParaRPr lang="en-US"/>
        </a:p>
      </dgm:t>
    </dgm:pt>
    <dgm:pt modelId="{E3CD2976-4630-4588-AB88-9698AC74D289}" type="sibTrans" cxnId="{2F3EA498-64CD-45AB-975F-9F107048BEB7}">
      <dgm:prSet/>
      <dgm:spPr/>
      <dgm:t>
        <a:bodyPr/>
        <a:lstStyle/>
        <a:p>
          <a:endParaRPr lang="en-US"/>
        </a:p>
      </dgm:t>
    </dgm:pt>
    <dgm:pt modelId="{88F45443-8015-4E28-AF7C-5B07DE1E60DC}">
      <dgm:prSet/>
      <dgm:spPr/>
      <dgm:t>
        <a:bodyPr/>
        <a:lstStyle/>
        <a:p>
          <a:r>
            <a:rPr lang="en-GB" b="1" dirty="0"/>
            <a:t>Errors (Count)</a:t>
          </a:r>
          <a:r>
            <a:rPr lang="en-GB" dirty="0"/>
            <a:t>: Number of errors detected.</a:t>
          </a:r>
          <a:endParaRPr lang="en-US" dirty="0"/>
        </a:p>
      </dgm:t>
    </dgm:pt>
    <dgm:pt modelId="{1C2C637C-A635-4FEA-82F3-82354A3E7C9E}" type="parTrans" cxnId="{55A69AE2-7B3C-4EF7-BEFA-5671D9E59141}">
      <dgm:prSet/>
      <dgm:spPr/>
      <dgm:t>
        <a:bodyPr/>
        <a:lstStyle/>
        <a:p>
          <a:endParaRPr lang="en-US"/>
        </a:p>
      </dgm:t>
    </dgm:pt>
    <dgm:pt modelId="{D7076FD6-E0F8-45D3-83D1-AC63A6238F23}" type="sibTrans" cxnId="{55A69AE2-7B3C-4EF7-BEFA-5671D9E59141}">
      <dgm:prSet/>
      <dgm:spPr/>
      <dgm:t>
        <a:bodyPr/>
        <a:lstStyle/>
        <a:p>
          <a:endParaRPr lang="en-US"/>
        </a:p>
      </dgm:t>
    </dgm:pt>
    <dgm:pt modelId="{6554560D-DAC7-4958-BB40-B95BCA9D13AA}">
      <dgm:prSet/>
      <dgm:spPr/>
      <dgm:t>
        <a:bodyPr/>
        <a:lstStyle/>
        <a:p>
          <a:r>
            <a:rPr lang="en-GB" b="1"/>
            <a:t>Traffic (Mbps)</a:t>
          </a:r>
          <a:r>
            <a:rPr lang="en-GB"/>
            <a:t>: Network throughput in Mbps.</a:t>
          </a:r>
          <a:endParaRPr lang="en-US"/>
        </a:p>
      </dgm:t>
    </dgm:pt>
    <dgm:pt modelId="{1FDD38E0-CF53-4CD0-A35E-D8874D67A384}" type="parTrans" cxnId="{875CAE35-3031-4129-A31A-44805D8BFA4A}">
      <dgm:prSet/>
      <dgm:spPr/>
      <dgm:t>
        <a:bodyPr/>
        <a:lstStyle/>
        <a:p>
          <a:endParaRPr lang="en-US"/>
        </a:p>
      </dgm:t>
    </dgm:pt>
    <dgm:pt modelId="{969C4123-52F9-46CA-AD0D-3B623D06935B}" type="sibTrans" cxnId="{875CAE35-3031-4129-A31A-44805D8BFA4A}">
      <dgm:prSet/>
      <dgm:spPr/>
      <dgm:t>
        <a:bodyPr/>
        <a:lstStyle/>
        <a:p>
          <a:endParaRPr lang="en-US"/>
        </a:p>
      </dgm:t>
    </dgm:pt>
    <dgm:pt modelId="{B69C8801-5FAB-4473-BFC0-22534279B8AC}">
      <dgm:prSet/>
      <dgm:spPr/>
      <dgm:t>
        <a:bodyPr/>
        <a:lstStyle/>
        <a:p>
          <a:r>
            <a:rPr lang="en-GB" b="1" dirty="0"/>
            <a:t>Current Status</a:t>
          </a:r>
          <a:r>
            <a:rPr lang="en-GB" dirty="0"/>
            <a:t>: Real-time device status (e.g., Normal, Overloaded).</a:t>
          </a:r>
          <a:endParaRPr lang="en-US" dirty="0"/>
        </a:p>
      </dgm:t>
    </dgm:pt>
    <dgm:pt modelId="{BB237BB0-8CDB-448C-B830-3FA9B350855F}" type="parTrans" cxnId="{3B009514-E977-4F4F-BA09-2BB05C462485}">
      <dgm:prSet/>
      <dgm:spPr/>
      <dgm:t>
        <a:bodyPr/>
        <a:lstStyle/>
        <a:p>
          <a:endParaRPr lang="en-US"/>
        </a:p>
      </dgm:t>
    </dgm:pt>
    <dgm:pt modelId="{E025EA49-7AA3-48E3-B1E6-D84722DE587A}" type="sibTrans" cxnId="{3B009514-E977-4F4F-BA09-2BB05C462485}">
      <dgm:prSet/>
      <dgm:spPr/>
      <dgm:t>
        <a:bodyPr/>
        <a:lstStyle/>
        <a:p>
          <a:endParaRPr lang="en-US"/>
        </a:p>
      </dgm:t>
    </dgm:pt>
    <dgm:pt modelId="{46DE551A-FFE4-450D-8D81-5C69B7710BD3}">
      <dgm:prSet/>
      <dgm:spPr/>
      <dgm:t>
        <a:bodyPr/>
        <a:lstStyle/>
        <a:p>
          <a:r>
            <a:rPr lang="en-GB" b="1" dirty="0"/>
            <a:t>System State</a:t>
          </a:r>
          <a:r>
            <a:rPr lang="en-GB" dirty="0"/>
            <a:t>: Indicates if the data is from "Current" or "Historical" periods.</a:t>
          </a:r>
          <a:endParaRPr lang="en-US" dirty="0"/>
        </a:p>
      </dgm:t>
    </dgm:pt>
    <dgm:pt modelId="{5EA0ACE0-9255-4DB9-B8AF-E5790AC632C5}" type="parTrans" cxnId="{2FAFC082-968A-45F6-8345-508CFD7566F2}">
      <dgm:prSet/>
      <dgm:spPr/>
      <dgm:t>
        <a:bodyPr/>
        <a:lstStyle/>
        <a:p>
          <a:endParaRPr lang="en-US"/>
        </a:p>
      </dgm:t>
    </dgm:pt>
    <dgm:pt modelId="{97F389AD-5C86-428E-835E-BF6D096AFBF4}" type="sibTrans" cxnId="{2FAFC082-968A-45F6-8345-508CFD7566F2}">
      <dgm:prSet/>
      <dgm:spPr/>
      <dgm:t>
        <a:bodyPr/>
        <a:lstStyle/>
        <a:p>
          <a:endParaRPr lang="en-US"/>
        </a:p>
      </dgm:t>
    </dgm:pt>
    <dgm:pt modelId="{40FC2A0F-4BD4-48D4-A217-2BF34D3E1E68}">
      <dgm:prSet/>
      <dgm:spPr/>
      <dgm:t>
        <a:bodyPr/>
        <a:lstStyle/>
        <a:p>
          <a:r>
            <a:rPr lang="en-GB" b="1" dirty="0"/>
            <a:t>Future State Prediction</a:t>
          </a:r>
          <a:r>
            <a:rPr lang="en-GB" dirty="0"/>
            <a:t>: Target variable for predictive maintenance tasks.</a:t>
          </a:r>
          <a:endParaRPr lang="en-US" dirty="0"/>
        </a:p>
      </dgm:t>
    </dgm:pt>
    <dgm:pt modelId="{B77BD605-1196-4581-AE7C-5F09AD4DC705}" type="parTrans" cxnId="{0C823667-5FCF-4E99-8D6B-D924DFAE44F0}">
      <dgm:prSet/>
      <dgm:spPr/>
      <dgm:t>
        <a:bodyPr/>
        <a:lstStyle/>
        <a:p>
          <a:endParaRPr lang="en-US"/>
        </a:p>
      </dgm:t>
    </dgm:pt>
    <dgm:pt modelId="{B5E1C771-FD91-4F10-A652-7BC1A3C3F698}" type="sibTrans" cxnId="{0C823667-5FCF-4E99-8D6B-D924DFAE44F0}">
      <dgm:prSet/>
      <dgm:spPr/>
      <dgm:t>
        <a:bodyPr/>
        <a:lstStyle/>
        <a:p>
          <a:endParaRPr lang="en-US"/>
        </a:p>
      </dgm:t>
    </dgm:pt>
    <dgm:pt modelId="{2E4BF85B-A96E-4E88-80E8-18F3058737AC}" type="pres">
      <dgm:prSet presAssocID="{DCBAE540-1DF1-4608-94F9-AF7052F467E0}" presName="Name0" presStyleCnt="0">
        <dgm:presLayoutVars>
          <dgm:dir/>
          <dgm:resizeHandles val="exact"/>
        </dgm:presLayoutVars>
      </dgm:prSet>
      <dgm:spPr/>
    </dgm:pt>
    <dgm:pt modelId="{EB2DFCB3-11F9-4F8B-9615-B2C912CF578C}" type="pres">
      <dgm:prSet presAssocID="{4B2F48E9-C33F-417B-9CAF-F42C1B78A068}" presName="node" presStyleLbl="node1" presStyleIdx="0" presStyleCnt="10">
        <dgm:presLayoutVars>
          <dgm:bulletEnabled val="1"/>
        </dgm:presLayoutVars>
      </dgm:prSet>
      <dgm:spPr/>
    </dgm:pt>
    <dgm:pt modelId="{F3212493-EB0B-46F6-86A0-FF771622D42E}" type="pres">
      <dgm:prSet presAssocID="{D1A94329-CD26-4F4A-8916-DEF4AEFB4135}" presName="sibTrans" presStyleLbl="sibTrans1D1" presStyleIdx="0" presStyleCnt="9"/>
      <dgm:spPr/>
    </dgm:pt>
    <dgm:pt modelId="{DDB4AFE4-D61C-4E31-9553-04D204836272}" type="pres">
      <dgm:prSet presAssocID="{D1A94329-CD26-4F4A-8916-DEF4AEFB4135}" presName="connectorText" presStyleLbl="sibTrans1D1" presStyleIdx="0" presStyleCnt="9"/>
      <dgm:spPr/>
    </dgm:pt>
    <dgm:pt modelId="{348E08A4-2762-46C8-A7F3-94395EAB1872}" type="pres">
      <dgm:prSet presAssocID="{FFF0C87A-C3BB-453D-B347-9172773B6641}" presName="node" presStyleLbl="node1" presStyleIdx="1" presStyleCnt="10">
        <dgm:presLayoutVars>
          <dgm:bulletEnabled val="1"/>
        </dgm:presLayoutVars>
      </dgm:prSet>
      <dgm:spPr/>
    </dgm:pt>
    <dgm:pt modelId="{CFEF433E-580D-4723-9EA5-CE5910D10108}" type="pres">
      <dgm:prSet presAssocID="{CE84D132-A223-411C-8509-A37438C766E9}" presName="sibTrans" presStyleLbl="sibTrans1D1" presStyleIdx="1" presStyleCnt="9"/>
      <dgm:spPr/>
    </dgm:pt>
    <dgm:pt modelId="{29763EAA-9347-4C3E-8B7A-0D8B4E0B2009}" type="pres">
      <dgm:prSet presAssocID="{CE84D132-A223-411C-8509-A37438C766E9}" presName="connectorText" presStyleLbl="sibTrans1D1" presStyleIdx="1" presStyleCnt="9"/>
      <dgm:spPr/>
    </dgm:pt>
    <dgm:pt modelId="{6ED73389-FB1F-4C3A-9DF2-1B857A0C91E3}" type="pres">
      <dgm:prSet presAssocID="{774FC2FB-B577-45A9-81EC-7B4B7CD9849B}" presName="node" presStyleLbl="node1" presStyleIdx="2" presStyleCnt="10">
        <dgm:presLayoutVars>
          <dgm:bulletEnabled val="1"/>
        </dgm:presLayoutVars>
      </dgm:prSet>
      <dgm:spPr/>
    </dgm:pt>
    <dgm:pt modelId="{B54D2576-F2E5-46AB-A38D-3DD0E626AD62}" type="pres">
      <dgm:prSet presAssocID="{A723F115-726D-4303-9B58-E4010B1D99E7}" presName="sibTrans" presStyleLbl="sibTrans1D1" presStyleIdx="2" presStyleCnt="9"/>
      <dgm:spPr/>
    </dgm:pt>
    <dgm:pt modelId="{AA1B0C53-8BED-47FF-8381-EDD1D76800E6}" type="pres">
      <dgm:prSet presAssocID="{A723F115-726D-4303-9B58-E4010B1D99E7}" presName="connectorText" presStyleLbl="sibTrans1D1" presStyleIdx="2" presStyleCnt="9"/>
      <dgm:spPr/>
    </dgm:pt>
    <dgm:pt modelId="{94DC8295-3AC9-4B7B-B123-F526C4562D18}" type="pres">
      <dgm:prSet presAssocID="{20970060-CCDD-4B66-B665-2B4D69BB66A0}" presName="node" presStyleLbl="node1" presStyleIdx="3" presStyleCnt="10">
        <dgm:presLayoutVars>
          <dgm:bulletEnabled val="1"/>
        </dgm:presLayoutVars>
      </dgm:prSet>
      <dgm:spPr/>
    </dgm:pt>
    <dgm:pt modelId="{2DCBD389-7F57-45A3-9FAD-116B584572C3}" type="pres">
      <dgm:prSet presAssocID="{ABE47EA2-CBE6-4E0A-A5D4-4CFCE10A3C1E}" presName="sibTrans" presStyleLbl="sibTrans1D1" presStyleIdx="3" presStyleCnt="9"/>
      <dgm:spPr/>
    </dgm:pt>
    <dgm:pt modelId="{BF297992-053A-4D15-AD2E-CB3D5DB712EF}" type="pres">
      <dgm:prSet presAssocID="{ABE47EA2-CBE6-4E0A-A5D4-4CFCE10A3C1E}" presName="connectorText" presStyleLbl="sibTrans1D1" presStyleIdx="3" presStyleCnt="9"/>
      <dgm:spPr/>
    </dgm:pt>
    <dgm:pt modelId="{D6581414-AE40-4FDE-97DD-24301445DF4E}" type="pres">
      <dgm:prSet presAssocID="{5E676B55-9723-47F5-BDD1-BB8C0F14B407}" presName="node" presStyleLbl="node1" presStyleIdx="4" presStyleCnt="10">
        <dgm:presLayoutVars>
          <dgm:bulletEnabled val="1"/>
        </dgm:presLayoutVars>
      </dgm:prSet>
      <dgm:spPr/>
    </dgm:pt>
    <dgm:pt modelId="{7D68A346-A2D4-4431-B3D8-3EAFF780668D}" type="pres">
      <dgm:prSet presAssocID="{E3CD2976-4630-4588-AB88-9698AC74D289}" presName="sibTrans" presStyleLbl="sibTrans1D1" presStyleIdx="4" presStyleCnt="9"/>
      <dgm:spPr/>
    </dgm:pt>
    <dgm:pt modelId="{3B063C18-FA1B-425A-BC4D-9CAA0A9EA126}" type="pres">
      <dgm:prSet presAssocID="{E3CD2976-4630-4588-AB88-9698AC74D289}" presName="connectorText" presStyleLbl="sibTrans1D1" presStyleIdx="4" presStyleCnt="9"/>
      <dgm:spPr/>
    </dgm:pt>
    <dgm:pt modelId="{2DC672AE-CB41-4E77-8837-44EFE69D6541}" type="pres">
      <dgm:prSet presAssocID="{88F45443-8015-4E28-AF7C-5B07DE1E60DC}" presName="node" presStyleLbl="node1" presStyleIdx="5" presStyleCnt="10">
        <dgm:presLayoutVars>
          <dgm:bulletEnabled val="1"/>
        </dgm:presLayoutVars>
      </dgm:prSet>
      <dgm:spPr/>
    </dgm:pt>
    <dgm:pt modelId="{7BFDC0EB-34F5-4338-9F38-B10F720354A1}" type="pres">
      <dgm:prSet presAssocID="{D7076FD6-E0F8-45D3-83D1-AC63A6238F23}" presName="sibTrans" presStyleLbl="sibTrans1D1" presStyleIdx="5" presStyleCnt="9"/>
      <dgm:spPr/>
    </dgm:pt>
    <dgm:pt modelId="{8DA73464-4709-4ECE-993A-CD8D07DE53FD}" type="pres">
      <dgm:prSet presAssocID="{D7076FD6-E0F8-45D3-83D1-AC63A6238F23}" presName="connectorText" presStyleLbl="sibTrans1D1" presStyleIdx="5" presStyleCnt="9"/>
      <dgm:spPr/>
    </dgm:pt>
    <dgm:pt modelId="{A19F1AD4-8CD1-4014-B69F-D895D7F4CB83}" type="pres">
      <dgm:prSet presAssocID="{6554560D-DAC7-4958-BB40-B95BCA9D13AA}" presName="node" presStyleLbl="node1" presStyleIdx="6" presStyleCnt="10">
        <dgm:presLayoutVars>
          <dgm:bulletEnabled val="1"/>
        </dgm:presLayoutVars>
      </dgm:prSet>
      <dgm:spPr/>
    </dgm:pt>
    <dgm:pt modelId="{4EB0FF50-4ECD-4E39-B654-644E1DC2CA4E}" type="pres">
      <dgm:prSet presAssocID="{969C4123-52F9-46CA-AD0D-3B623D06935B}" presName="sibTrans" presStyleLbl="sibTrans1D1" presStyleIdx="6" presStyleCnt="9"/>
      <dgm:spPr/>
    </dgm:pt>
    <dgm:pt modelId="{8C60169B-9702-4FF9-871F-088DC0AD1358}" type="pres">
      <dgm:prSet presAssocID="{969C4123-52F9-46CA-AD0D-3B623D06935B}" presName="connectorText" presStyleLbl="sibTrans1D1" presStyleIdx="6" presStyleCnt="9"/>
      <dgm:spPr/>
    </dgm:pt>
    <dgm:pt modelId="{20552F09-4D0D-4FF8-9D84-B372061174DF}" type="pres">
      <dgm:prSet presAssocID="{B69C8801-5FAB-4473-BFC0-22534279B8AC}" presName="node" presStyleLbl="node1" presStyleIdx="7" presStyleCnt="10" custScaleY="142919">
        <dgm:presLayoutVars>
          <dgm:bulletEnabled val="1"/>
        </dgm:presLayoutVars>
      </dgm:prSet>
      <dgm:spPr/>
    </dgm:pt>
    <dgm:pt modelId="{7123F606-7529-4F72-9B04-EF037B9D38C6}" type="pres">
      <dgm:prSet presAssocID="{E025EA49-7AA3-48E3-B1E6-D84722DE587A}" presName="sibTrans" presStyleLbl="sibTrans1D1" presStyleIdx="7" presStyleCnt="9"/>
      <dgm:spPr/>
    </dgm:pt>
    <dgm:pt modelId="{760A3E0A-E275-437C-B551-6716A9F05080}" type="pres">
      <dgm:prSet presAssocID="{E025EA49-7AA3-48E3-B1E6-D84722DE587A}" presName="connectorText" presStyleLbl="sibTrans1D1" presStyleIdx="7" presStyleCnt="9"/>
      <dgm:spPr/>
    </dgm:pt>
    <dgm:pt modelId="{5D236723-3A14-433C-9620-D3C7B6B6CC94}" type="pres">
      <dgm:prSet presAssocID="{46DE551A-FFE4-450D-8D81-5C69B7710BD3}" presName="node" presStyleLbl="node1" presStyleIdx="8" presStyleCnt="10" custScaleY="169017">
        <dgm:presLayoutVars>
          <dgm:bulletEnabled val="1"/>
        </dgm:presLayoutVars>
      </dgm:prSet>
      <dgm:spPr/>
    </dgm:pt>
    <dgm:pt modelId="{082C8F72-3645-4AB7-958B-680CC5AA67F5}" type="pres">
      <dgm:prSet presAssocID="{97F389AD-5C86-428E-835E-BF6D096AFBF4}" presName="sibTrans" presStyleLbl="sibTrans1D1" presStyleIdx="8" presStyleCnt="9"/>
      <dgm:spPr/>
    </dgm:pt>
    <dgm:pt modelId="{1D8A4589-43AD-4303-B43B-D720E22CAD0E}" type="pres">
      <dgm:prSet presAssocID="{97F389AD-5C86-428E-835E-BF6D096AFBF4}" presName="connectorText" presStyleLbl="sibTrans1D1" presStyleIdx="8" presStyleCnt="9"/>
      <dgm:spPr/>
    </dgm:pt>
    <dgm:pt modelId="{9B96BD14-AF16-494A-8375-04AEE5007FCC}" type="pres">
      <dgm:prSet presAssocID="{40FC2A0F-4BD4-48D4-A217-2BF34D3E1E68}" presName="node" presStyleLbl="node1" presStyleIdx="9" presStyleCnt="10" custScaleY="143565">
        <dgm:presLayoutVars>
          <dgm:bulletEnabled val="1"/>
        </dgm:presLayoutVars>
      </dgm:prSet>
      <dgm:spPr/>
    </dgm:pt>
  </dgm:ptLst>
  <dgm:cxnLst>
    <dgm:cxn modelId="{0DB93A12-096A-4CEC-9FDF-7131266F35E0}" type="presOf" srcId="{E3CD2976-4630-4588-AB88-9698AC74D289}" destId="{7D68A346-A2D4-4431-B3D8-3EAFF780668D}" srcOrd="0" destOrd="0" presId="urn:microsoft.com/office/officeart/2016/7/layout/RepeatingBendingProcessNew"/>
    <dgm:cxn modelId="{3B009514-E977-4F4F-BA09-2BB05C462485}" srcId="{DCBAE540-1DF1-4608-94F9-AF7052F467E0}" destId="{B69C8801-5FAB-4473-BFC0-22534279B8AC}" srcOrd="7" destOrd="0" parTransId="{BB237BB0-8CDB-448C-B830-3FA9B350855F}" sibTransId="{E025EA49-7AA3-48E3-B1E6-D84722DE587A}"/>
    <dgm:cxn modelId="{DA229A16-693B-47BD-ADA6-9E3DF32FB75C}" type="presOf" srcId="{969C4123-52F9-46CA-AD0D-3B623D06935B}" destId="{4EB0FF50-4ECD-4E39-B654-644E1DC2CA4E}" srcOrd="0" destOrd="0" presId="urn:microsoft.com/office/officeart/2016/7/layout/RepeatingBendingProcessNew"/>
    <dgm:cxn modelId="{848B0224-1062-4133-B13E-9738BE9218A5}" type="presOf" srcId="{4B2F48E9-C33F-417B-9CAF-F42C1B78A068}" destId="{EB2DFCB3-11F9-4F8B-9615-B2C912CF578C}" srcOrd="0" destOrd="0" presId="urn:microsoft.com/office/officeart/2016/7/layout/RepeatingBendingProcessNew"/>
    <dgm:cxn modelId="{F5674B2D-9CE9-483C-9A9F-4572294C5B65}" type="presOf" srcId="{88F45443-8015-4E28-AF7C-5B07DE1E60DC}" destId="{2DC672AE-CB41-4E77-8837-44EFE69D6541}" srcOrd="0" destOrd="0" presId="urn:microsoft.com/office/officeart/2016/7/layout/RepeatingBendingProcessNew"/>
    <dgm:cxn modelId="{0948F430-E7A6-420A-A2D8-9BE9E95B11FB}" type="presOf" srcId="{46DE551A-FFE4-450D-8D81-5C69B7710BD3}" destId="{5D236723-3A14-433C-9620-D3C7B6B6CC94}" srcOrd="0" destOrd="0" presId="urn:microsoft.com/office/officeart/2016/7/layout/RepeatingBendingProcessNew"/>
    <dgm:cxn modelId="{503A7433-96E5-43A2-99A3-CA0B2C0AB6E9}" srcId="{DCBAE540-1DF1-4608-94F9-AF7052F467E0}" destId="{20970060-CCDD-4B66-B665-2B4D69BB66A0}" srcOrd="3" destOrd="0" parTransId="{BA2B3E79-4C5D-466B-82CE-FCDEECF7692D}" sibTransId="{ABE47EA2-CBE6-4E0A-A5D4-4CFCE10A3C1E}"/>
    <dgm:cxn modelId="{875CAE35-3031-4129-A31A-44805D8BFA4A}" srcId="{DCBAE540-1DF1-4608-94F9-AF7052F467E0}" destId="{6554560D-DAC7-4958-BB40-B95BCA9D13AA}" srcOrd="6" destOrd="0" parTransId="{1FDD38E0-CF53-4CD0-A35E-D8874D67A384}" sibTransId="{969C4123-52F9-46CA-AD0D-3B623D06935B}"/>
    <dgm:cxn modelId="{FD956740-3308-459F-8876-1BB1E59F49F6}" type="presOf" srcId="{97F389AD-5C86-428E-835E-BF6D096AFBF4}" destId="{082C8F72-3645-4AB7-958B-680CC5AA67F5}" srcOrd="0" destOrd="0" presId="urn:microsoft.com/office/officeart/2016/7/layout/RepeatingBendingProcessNew"/>
    <dgm:cxn modelId="{AFEF925B-70C9-4C7F-98DB-A124109EC180}" type="presOf" srcId="{E3CD2976-4630-4588-AB88-9698AC74D289}" destId="{3B063C18-FA1B-425A-BC4D-9CAA0A9EA126}" srcOrd="1" destOrd="0" presId="urn:microsoft.com/office/officeart/2016/7/layout/RepeatingBendingProcessNew"/>
    <dgm:cxn modelId="{A8A4CD60-58EC-4DC4-BF10-7FA3DBA75C3A}" srcId="{DCBAE540-1DF1-4608-94F9-AF7052F467E0}" destId="{FFF0C87A-C3BB-453D-B347-9172773B6641}" srcOrd="1" destOrd="0" parTransId="{A9EC088B-07FF-46EC-ABD6-936CA70A01E2}" sibTransId="{CE84D132-A223-411C-8509-A37438C766E9}"/>
    <dgm:cxn modelId="{03F76F65-F389-496B-97E6-81B7C8A93383}" type="presOf" srcId="{D1A94329-CD26-4F4A-8916-DEF4AEFB4135}" destId="{F3212493-EB0B-46F6-86A0-FF771622D42E}" srcOrd="0" destOrd="0" presId="urn:microsoft.com/office/officeart/2016/7/layout/RepeatingBendingProcessNew"/>
    <dgm:cxn modelId="{E367D145-E369-4BAD-B6F5-EF8E9160682C}" type="presOf" srcId="{FFF0C87A-C3BB-453D-B347-9172773B6641}" destId="{348E08A4-2762-46C8-A7F3-94395EAB1872}" srcOrd="0" destOrd="0" presId="urn:microsoft.com/office/officeart/2016/7/layout/RepeatingBendingProcessNew"/>
    <dgm:cxn modelId="{0C823667-5FCF-4E99-8D6B-D924DFAE44F0}" srcId="{DCBAE540-1DF1-4608-94F9-AF7052F467E0}" destId="{40FC2A0F-4BD4-48D4-A217-2BF34D3E1E68}" srcOrd="9" destOrd="0" parTransId="{B77BD605-1196-4581-AE7C-5F09AD4DC705}" sibTransId="{B5E1C771-FD91-4F10-A652-7BC1A3C3F698}"/>
    <dgm:cxn modelId="{5C29D369-07B7-45EB-B056-5EDA81030849}" srcId="{DCBAE540-1DF1-4608-94F9-AF7052F467E0}" destId="{4B2F48E9-C33F-417B-9CAF-F42C1B78A068}" srcOrd="0" destOrd="0" parTransId="{B49A3DDD-98C8-4E3B-8AB1-019EDF25DA36}" sibTransId="{D1A94329-CD26-4F4A-8916-DEF4AEFB4135}"/>
    <dgm:cxn modelId="{2572EE6F-F4D8-4591-B86D-38218D37D3C7}" type="presOf" srcId="{E025EA49-7AA3-48E3-B1E6-D84722DE587A}" destId="{760A3E0A-E275-437C-B551-6716A9F05080}" srcOrd="1" destOrd="0" presId="urn:microsoft.com/office/officeart/2016/7/layout/RepeatingBendingProcessNew"/>
    <dgm:cxn modelId="{07E5FE71-7AD5-4ECD-AA62-FC3B8DA1592A}" type="presOf" srcId="{20970060-CCDD-4B66-B665-2B4D69BB66A0}" destId="{94DC8295-3AC9-4B7B-B123-F526C4562D18}" srcOrd="0" destOrd="0" presId="urn:microsoft.com/office/officeart/2016/7/layout/RepeatingBendingProcessNew"/>
    <dgm:cxn modelId="{43C04053-D963-4441-8756-FB1DDCB5214A}" type="presOf" srcId="{ABE47EA2-CBE6-4E0A-A5D4-4CFCE10A3C1E}" destId="{BF297992-053A-4D15-AD2E-CB3D5DB712EF}" srcOrd="1" destOrd="0" presId="urn:microsoft.com/office/officeart/2016/7/layout/RepeatingBendingProcessNew"/>
    <dgm:cxn modelId="{9505FC56-2D9D-4641-A16C-B8EF1505976E}" type="presOf" srcId="{6554560D-DAC7-4958-BB40-B95BCA9D13AA}" destId="{A19F1AD4-8CD1-4014-B69F-D895D7F4CB83}" srcOrd="0" destOrd="0" presId="urn:microsoft.com/office/officeart/2016/7/layout/RepeatingBendingProcessNew"/>
    <dgm:cxn modelId="{31582259-1383-4890-AC8F-14979C7D3B15}" type="presOf" srcId="{CE84D132-A223-411C-8509-A37438C766E9}" destId="{CFEF433E-580D-4723-9EA5-CE5910D10108}" srcOrd="0" destOrd="0" presId="urn:microsoft.com/office/officeart/2016/7/layout/RepeatingBendingProcessNew"/>
    <dgm:cxn modelId="{92E2FD7A-5F42-4B0E-9925-F1681E1B3459}" type="presOf" srcId="{D7076FD6-E0F8-45D3-83D1-AC63A6238F23}" destId="{8DA73464-4709-4ECE-993A-CD8D07DE53FD}" srcOrd="1" destOrd="0" presId="urn:microsoft.com/office/officeart/2016/7/layout/RepeatingBendingProcessNew"/>
    <dgm:cxn modelId="{C18E2281-6539-4ADD-9EB4-03B48A135C40}" srcId="{DCBAE540-1DF1-4608-94F9-AF7052F467E0}" destId="{774FC2FB-B577-45A9-81EC-7B4B7CD9849B}" srcOrd="2" destOrd="0" parTransId="{CF0F32B8-0B00-4C13-8CF0-4B5572E97180}" sibTransId="{A723F115-726D-4303-9B58-E4010B1D99E7}"/>
    <dgm:cxn modelId="{2FAFC082-968A-45F6-8345-508CFD7566F2}" srcId="{DCBAE540-1DF1-4608-94F9-AF7052F467E0}" destId="{46DE551A-FFE4-450D-8D81-5C69B7710BD3}" srcOrd="8" destOrd="0" parTransId="{5EA0ACE0-9255-4DB9-B8AF-E5790AC632C5}" sibTransId="{97F389AD-5C86-428E-835E-BF6D096AFBF4}"/>
    <dgm:cxn modelId="{4B464490-601E-471C-A146-3B7F66253BDE}" type="presOf" srcId="{E025EA49-7AA3-48E3-B1E6-D84722DE587A}" destId="{7123F606-7529-4F72-9B04-EF037B9D38C6}" srcOrd="0" destOrd="0" presId="urn:microsoft.com/office/officeart/2016/7/layout/RepeatingBendingProcessNew"/>
    <dgm:cxn modelId="{1D214996-374B-4C05-BC27-9BB78933A8F8}" type="presOf" srcId="{CE84D132-A223-411C-8509-A37438C766E9}" destId="{29763EAA-9347-4C3E-8B7A-0D8B4E0B2009}" srcOrd="1" destOrd="0" presId="urn:microsoft.com/office/officeart/2016/7/layout/RepeatingBendingProcessNew"/>
    <dgm:cxn modelId="{2F3EA498-64CD-45AB-975F-9F107048BEB7}" srcId="{DCBAE540-1DF1-4608-94F9-AF7052F467E0}" destId="{5E676B55-9723-47F5-BDD1-BB8C0F14B407}" srcOrd="4" destOrd="0" parTransId="{7D4442AC-644D-4346-B26E-4130D6545F9A}" sibTransId="{E3CD2976-4630-4588-AB88-9698AC74D289}"/>
    <dgm:cxn modelId="{3B45DC9B-DABA-4E52-BB09-9BC57CF253FB}" type="presOf" srcId="{B69C8801-5FAB-4473-BFC0-22534279B8AC}" destId="{20552F09-4D0D-4FF8-9D84-B372061174DF}" srcOrd="0" destOrd="0" presId="urn:microsoft.com/office/officeart/2016/7/layout/RepeatingBendingProcessNew"/>
    <dgm:cxn modelId="{3683D89D-1783-43BB-8E58-CB20CCE84753}" type="presOf" srcId="{774FC2FB-B577-45A9-81EC-7B4B7CD9849B}" destId="{6ED73389-FB1F-4C3A-9DF2-1B857A0C91E3}" srcOrd="0" destOrd="0" presId="urn:microsoft.com/office/officeart/2016/7/layout/RepeatingBendingProcessNew"/>
    <dgm:cxn modelId="{21D759A3-98B8-41E5-8135-BD69B189BC9D}" type="presOf" srcId="{A723F115-726D-4303-9B58-E4010B1D99E7}" destId="{B54D2576-F2E5-46AB-A38D-3DD0E626AD62}" srcOrd="0" destOrd="0" presId="urn:microsoft.com/office/officeart/2016/7/layout/RepeatingBendingProcessNew"/>
    <dgm:cxn modelId="{33C6B7A7-450F-4369-A992-E6B39969E0D5}" type="presOf" srcId="{DCBAE540-1DF1-4608-94F9-AF7052F467E0}" destId="{2E4BF85B-A96E-4E88-80E8-18F3058737AC}" srcOrd="0" destOrd="0" presId="urn:microsoft.com/office/officeart/2016/7/layout/RepeatingBendingProcessNew"/>
    <dgm:cxn modelId="{CB9CC2B5-9130-49ED-A6BA-4FF7C0B01036}" type="presOf" srcId="{D7076FD6-E0F8-45D3-83D1-AC63A6238F23}" destId="{7BFDC0EB-34F5-4338-9F38-B10F720354A1}" srcOrd="0" destOrd="0" presId="urn:microsoft.com/office/officeart/2016/7/layout/RepeatingBendingProcessNew"/>
    <dgm:cxn modelId="{A66BD3B6-4FB9-4C44-9531-D169D7B2DB8E}" type="presOf" srcId="{40FC2A0F-4BD4-48D4-A217-2BF34D3E1E68}" destId="{9B96BD14-AF16-494A-8375-04AEE5007FCC}" srcOrd="0" destOrd="0" presId="urn:microsoft.com/office/officeart/2016/7/layout/RepeatingBendingProcessNew"/>
    <dgm:cxn modelId="{90171BBF-32DA-42A3-A4EF-6FC604E8EDFB}" type="presOf" srcId="{5E676B55-9723-47F5-BDD1-BB8C0F14B407}" destId="{D6581414-AE40-4FDE-97DD-24301445DF4E}" srcOrd="0" destOrd="0" presId="urn:microsoft.com/office/officeart/2016/7/layout/RepeatingBendingProcessNew"/>
    <dgm:cxn modelId="{E8AFFFBF-177A-4DA1-ABCD-E13F3F126F7B}" type="presOf" srcId="{D1A94329-CD26-4F4A-8916-DEF4AEFB4135}" destId="{DDB4AFE4-D61C-4E31-9553-04D204836272}" srcOrd="1" destOrd="0" presId="urn:microsoft.com/office/officeart/2016/7/layout/RepeatingBendingProcessNew"/>
    <dgm:cxn modelId="{4D7479C0-5B56-415F-B166-DA1A6E8A51C1}" type="presOf" srcId="{A723F115-726D-4303-9B58-E4010B1D99E7}" destId="{AA1B0C53-8BED-47FF-8381-EDD1D76800E6}" srcOrd="1" destOrd="0" presId="urn:microsoft.com/office/officeart/2016/7/layout/RepeatingBendingProcessNew"/>
    <dgm:cxn modelId="{ECCCD1C5-F3D4-4050-80F7-463B1598C18C}" type="presOf" srcId="{97F389AD-5C86-428E-835E-BF6D096AFBF4}" destId="{1D8A4589-43AD-4303-B43B-D720E22CAD0E}" srcOrd="1" destOrd="0" presId="urn:microsoft.com/office/officeart/2016/7/layout/RepeatingBendingProcessNew"/>
    <dgm:cxn modelId="{4F1E12CA-34E9-41FE-8B9C-3AAC702DF347}" type="presOf" srcId="{969C4123-52F9-46CA-AD0D-3B623D06935B}" destId="{8C60169B-9702-4FF9-871F-088DC0AD1358}" srcOrd="1" destOrd="0" presId="urn:microsoft.com/office/officeart/2016/7/layout/RepeatingBendingProcessNew"/>
    <dgm:cxn modelId="{2A9BA0CC-1ED1-4D5E-9B4D-79D0311B035E}" type="presOf" srcId="{ABE47EA2-CBE6-4E0A-A5D4-4CFCE10A3C1E}" destId="{2DCBD389-7F57-45A3-9FAD-116B584572C3}" srcOrd="0" destOrd="0" presId="urn:microsoft.com/office/officeart/2016/7/layout/RepeatingBendingProcessNew"/>
    <dgm:cxn modelId="{55A69AE2-7B3C-4EF7-BEFA-5671D9E59141}" srcId="{DCBAE540-1DF1-4608-94F9-AF7052F467E0}" destId="{88F45443-8015-4E28-AF7C-5B07DE1E60DC}" srcOrd="5" destOrd="0" parTransId="{1C2C637C-A635-4FEA-82F3-82354A3E7C9E}" sibTransId="{D7076FD6-E0F8-45D3-83D1-AC63A6238F23}"/>
    <dgm:cxn modelId="{2FDC763C-819A-4EAF-84C3-1F9A8A7BD692}" type="presParOf" srcId="{2E4BF85B-A96E-4E88-80E8-18F3058737AC}" destId="{EB2DFCB3-11F9-4F8B-9615-B2C912CF578C}" srcOrd="0" destOrd="0" presId="urn:microsoft.com/office/officeart/2016/7/layout/RepeatingBendingProcessNew"/>
    <dgm:cxn modelId="{575BFEA6-4319-490F-9051-17C56493A8DE}" type="presParOf" srcId="{2E4BF85B-A96E-4E88-80E8-18F3058737AC}" destId="{F3212493-EB0B-46F6-86A0-FF771622D42E}" srcOrd="1" destOrd="0" presId="urn:microsoft.com/office/officeart/2016/7/layout/RepeatingBendingProcessNew"/>
    <dgm:cxn modelId="{9508F820-2108-43CD-8F90-397A373F9428}" type="presParOf" srcId="{F3212493-EB0B-46F6-86A0-FF771622D42E}" destId="{DDB4AFE4-D61C-4E31-9553-04D204836272}" srcOrd="0" destOrd="0" presId="urn:microsoft.com/office/officeart/2016/7/layout/RepeatingBendingProcessNew"/>
    <dgm:cxn modelId="{19A0EACC-A2D3-4CC0-8866-870DB65FD868}" type="presParOf" srcId="{2E4BF85B-A96E-4E88-80E8-18F3058737AC}" destId="{348E08A4-2762-46C8-A7F3-94395EAB1872}" srcOrd="2" destOrd="0" presId="urn:microsoft.com/office/officeart/2016/7/layout/RepeatingBendingProcessNew"/>
    <dgm:cxn modelId="{2A5C055D-8FC3-490E-A671-2C7434AEF692}" type="presParOf" srcId="{2E4BF85B-A96E-4E88-80E8-18F3058737AC}" destId="{CFEF433E-580D-4723-9EA5-CE5910D10108}" srcOrd="3" destOrd="0" presId="urn:microsoft.com/office/officeart/2016/7/layout/RepeatingBendingProcessNew"/>
    <dgm:cxn modelId="{4B283898-9689-4647-B234-D9A21FF585E0}" type="presParOf" srcId="{CFEF433E-580D-4723-9EA5-CE5910D10108}" destId="{29763EAA-9347-4C3E-8B7A-0D8B4E0B2009}" srcOrd="0" destOrd="0" presId="urn:microsoft.com/office/officeart/2016/7/layout/RepeatingBendingProcessNew"/>
    <dgm:cxn modelId="{05CA27FB-458F-402B-B877-EE0FB5D0F6B4}" type="presParOf" srcId="{2E4BF85B-A96E-4E88-80E8-18F3058737AC}" destId="{6ED73389-FB1F-4C3A-9DF2-1B857A0C91E3}" srcOrd="4" destOrd="0" presId="urn:microsoft.com/office/officeart/2016/7/layout/RepeatingBendingProcessNew"/>
    <dgm:cxn modelId="{8ED5E0B2-2BE3-4576-A55A-09E439E40680}" type="presParOf" srcId="{2E4BF85B-A96E-4E88-80E8-18F3058737AC}" destId="{B54D2576-F2E5-46AB-A38D-3DD0E626AD62}" srcOrd="5" destOrd="0" presId="urn:microsoft.com/office/officeart/2016/7/layout/RepeatingBendingProcessNew"/>
    <dgm:cxn modelId="{6CEB1835-9236-4B13-B849-5434B82F07B0}" type="presParOf" srcId="{B54D2576-F2E5-46AB-A38D-3DD0E626AD62}" destId="{AA1B0C53-8BED-47FF-8381-EDD1D76800E6}" srcOrd="0" destOrd="0" presId="urn:microsoft.com/office/officeart/2016/7/layout/RepeatingBendingProcessNew"/>
    <dgm:cxn modelId="{464D801A-C2F2-4037-B424-A8E249AECE36}" type="presParOf" srcId="{2E4BF85B-A96E-4E88-80E8-18F3058737AC}" destId="{94DC8295-3AC9-4B7B-B123-F526C4562D18}" srcOrd="6" destOrd="0" presId="urn:microsoft.com/office/officeart/2016/7/layout/RepeatingBendingProcessNew"/>
    <dgm:cxn modelId="{9804B0A6-107E-4147-823C-F91DAF27168A}" type="presParOf" srcId="{2E4BF85B-A96E-4E88-80E8-18F3058737AC}" destId="{2DCBD389-7F57-45A3-9FAD-116B584572C3}" srcOrd="7" destOrd="0" presId="urn:microsoft.com/office/officeart/2016/7/layout/RepeatingBendingProcessNew"/>
    <dgm:cxn modelId="{54DFF560-D886-4CA8-868D-CF90B99183F7}" type="presParOf" srcId="{2DCBD389-7F57-45A3-9FAD-116B584572C3}" destId="{BF297992-053A-4D15-AD2E-CB3D5DB712EF}" srcOrd="0" destOrd="0" presId="urn:microsoft.com/office/officeart/2016/7/layout/RepeatingBendingProcessNew"/>
    <dgm:cxn modelId="{1F9C7F92-A43F-4559-B55D-BF2971C8DF02}" type="presParOf" srcId="{2E4BF85B-A96E-4E88-80E8-18F3058737AC}" destId="{D6581414-AE40-4FDE-97DD-24301445DF4E}" srcOrd="8" destOrd="0" presId="urn:microsoft.com/office/officeart/2016/7/layout/RepeatingBendingProcessNew"/>
    <dgm:cxn modelId="{E7563DF0-6A54-4987-A466-394BC7A8705F}" type="presParOf" srcId="{2E4BF85B-A96E-4E88-80E8-18F3058737AC}" destId="{7D68A346-A2D4-4431-B3D8-3EAFF780668D}" srcOrd="9" destOrd="0" presId="urn:microsoft.com/office/officeart/2016/7/layout/RepeatingBendingProcessNew"/>
    <dgm:cxn modelId="{4D974321-F09A-466A-AEC7-071A04C0F7FC}" type="presParOf" srcId="{7D68A346-A2D4-4431-B3D8-3EAFF780668D}" destId="{3B063C18-FA1B-425A-BC4D-9CAA0A9EA126}" srcOrd="0" destOrd="0" presId="urn:microsoft.com/office/officeart/2016/7/layout/RepeatingBendingProcessNew"/>
    <dgm:cxn modelId="{8F428D67-F9FB-4E79-B95F-0B58FA7AAE76}" type="presParOf" srcId="{2E4BF85B-A96E-4E88-80E8-18F3058737AC}" destId="{2DC672AE-CB41-4E77-8837-44EFE69D6541}" srcOrd="10" destOrd="0" presId="urn:microsoft.com/office/officeart/2016/7/layout/RepeatingBendingProcessNew"/>
    <dgm:cxn modelId="{B131731C-CD48-466D-86A1-2CAA3C158DCB}" type="presParOf" srcId="{2E4BF85B-A96E-4E88-80E8-18F3058737AC}" destId="{7BFDC0EB-34F5-4338-9F38-B10F720354A1}" srcOrd="11" destOrd="0" presId="urn:microsoft.com/office/officeart/2016/7/layout/RepeatingBendingProcessNew"/>
    <dgm:cxn modelId="{C1599D71-A458-4BB5-B818-8719F4A124FD}" type="presParOf" srcId="{7BFDC0EB-34F5-4338-9F38-B10F720354A1}" destId="{8DA73464-4709-4ECE-993A-CD8D07DE53FD}" srcOrd="0" destOrd="0" presId="urn:microsoft.com/office/officeart/2016/7/layout/RepeatingBendingProcessNew"/>
    <dgm:cxn modelId="{2B8C4FC4-4665-493D-9BCF-67F179E2B7EB}" type="presParOf" srcId="{2E4BF85B-A96E-4E88-80E8-18F3058737AC}" destId="{A19F1AD4-8CD1-4014-B69F-D895D7F4CB83}" srcOrd="12" destOrd="0" presId="urn:microsoft.com/office/officeart/2016/7/layout/RepeatingBendingProcessNew"/>
    <dgm:cxn modelId="{A8C07D89-9B28-4742-8EE3-0E661E3909D7}" type="presParOf" srcId="{2E4BF85B-A96E-4E88-80E8-18F3058737AC}" destId="{4EB0FF50-4ECD-4E39-B654-644E1DC2CA4E}" srcOrd="13" destOrd="0" presId="urn:microsoft.com/office/officeart/2016/7/layout/RepeatingBendingProcessNew"/>
    <dgm:cxn modelId="{8A08BFB2-1512-465A-B339-85B447639BCB}" type="presParOf" srcId="{4EB0FF50-4ECD-4E39-B654-644E1DC2CA4E}" destId="{8C60169B-9702-4FF9-871F-088DC0AD1358}" srcOrd="0" destOrd="0" presId="urn:microsoft.com/office/officeart/2016/7/layout/RepeatingBendingProcessNew"/>
    <dgm:cxn modelId="{89EC6FC0-0AB4-44EC-A2DD-C5A18314B0C3}" type="presParOf" srcId="{2E4BF85B-A96E-4E88-80E8-18F3058737AC}" destId="{20552F09-4D0D-4FF8-9D84-B372061174DF}" srcOrd="14" destOrd="0" presId="urn:microsoft.com/office/officeart/2016/7/layout/RepeatingBendingProcessNew"/>
    <dgm:cxn modelId="{C80F5148-D63F-4699-9062-AF5B06392573}" type="presParOf" srcId="{2E4BF85B-A96E-4E88-80E8-18F3058737AC}" destId="{7123F606-7529-4F72-9B04-EF037B9D38C6}" srcOrd="15" destOrd="0" presId="urn:microsoft.com/office/officeart/2016/7/layout/RepeatingBendingProcessNew"/>
    <dgm:cxn modelId="{39A8E6FD-8C8B-4C1E-9415-B3462E0D60F8}" type="presParOf" srcId="{7123F606-7529-4F72-9B04-EF037B9D38C6}" destId="{760A3E0A-E275-437C-B551-6716A9F05080}" srcOrd="0" destOrd="0" presId="urn:microsoft.com/office/officeart/2016/7/layout/RepeatingBendingProcessNew"/>
    <dgm:cxn modelId="{820F05FD-C1EE-4F5E-9E35-AA418461ADBD}" type="presParOf" srcId="{2E4BF85B-A96E-4E88-80E8-18F3058737AC}" destId="{5D236723-3A14-433C-9620-D3C7B6B6CC94}" srcOrd="16" destOrd="0" presId="urn:microsoft.com/office/officeart/2016/7/layout/RepeatingBendingProcessNew"/>
    <dgm:cxn modelId="{F8EB9E4D-40E5-4C9D-AA95-C3E15BD0C507}" type="presParOf" srcId="{2E4BF85B-A96E-4E88-80E8-18F3058737AC}" destId="{082C8F72-3645-4AB7-958B-680CC5AA67F5}" srcOrd="17" destOrd="0" presId="urn:microsoft.com/office/officeart/2016/7/layout/RepeatingBendingProcessNew"/>
    <dgm:cxn modelId="{03AAAFAD-CB87-48A9-807F-2FDF005E5094}" type="presParOf" srcId="{082C8F72-3645-4AB7-958B-680CC5AA67F5}" destId="{1D8A4589-43AD-4303-B43B-D720E22CAD0E}" srcOrd="0" destOrd="0" presId="urn:microsoft.com/office/officeart/2016/7/layout/RepeatingBendingProcessNew"/>
    <dgm:cxn modelId="{88FDCEF4-681C-4669-8995-D1989121543F}" type="presParOf" srcId="{2E4BF85B-A96E-4E88-80E8-18F3058737AC}" destId="{9B96BD14-AF16-494A-8375-04AEE5007FCC}"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60298-E81D-45F7-A91F-EEE0B35F537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16AE0C2-B264-46BD-92ED-27AF569E19F0}">
      <dgm:prSet/>
      <dgm:spPr/>
      <dgm:t>
        <a:bodyPr/>
        <a:lstStyle/>
        <a:p>
          <a:r>
            <a:rPr lang="en-US" b="1" i="0" baseline="0"/>
            <a:t>Handles Missing Data Well</a:t>
          </a:r>
          <a:r>
            <a:rPr lang="en-US"/>
            <a:t>: </a:t>
          </a:r>
          <a:r>
            <a:rPr lang="en-US" b="0" i="0" baseline="0"/>
            <a:t>Your dataset has missing values, and Random Forest can manage them better than most models.</a:t>
          </a:r>
          <a:endParaRPr lang="en-US"/>
        </a:p>
      </dgm:t>
    </dgm:pt>
    <dgm:pt modelId="{3742C6EE-A851-428E-822A-7AA3E59386AD}" type="parTrans" cxnId="{40809D4B-9925-4456-B1E0-6172B0DD1681}">
      <dgm:prSet/>
      <dgm:spPr/>
      <dgm:t>
        <a:bodyPr/>
        <a:lstStyle/>
        <a:p>
          <a:endParaRPr lang="en-US"/>
        </a:p>
      </dgm:t>
    </dgm:pt>
    <dgm:pt modelId="{0C1DA627-E91A-45E1-A327-20CA4349C1E5}" type="sibTrans" cxnId="{40809D4B-9925-4456-B1E0-6172B0DD1681}">
      <dgm:prSet/>
      <dgm:spPr/>
      <dgm:t>
        <a:bodyPr/>
        <a:lstStyle/>
        <a:p>
          <a:endParaRPr lang="en-US"/>
        </a:p>
      </dgm:t>
    </dgm:pt>
    <dgm:pt modelId="{E291D935-C9AA-45BF-ABCA-0D583B37F910}">
      <dgm:prSet/>
      <dgm:spPr/>
      <dgm:t>
        <a:bodyPr/>
        <a:lstStyle/>
        <a:p>
          <a:r>
            <a:rPr lang="en-US" b="1" i="0" baseline="0"/>
            <a:t>Works for Both Tasks</a:t>
          </a:r>
          <a:r>
            <a:rPr lang="en-US"/>
            <a:t>: </a:t>
          </a:r>
          <a:r>
            <a:rPr lang="en-US" b="0" i="0" baseline="0"/>
            <a:t>It can handle classification (e.g., predicting device status) and regression (e.g., predicting CPU usage).</a:t>
          </a:r>
          <a:endParaRPr lang="en-US"/>
        </a:p>
      </dgm:t>
    </dgm:pt>
    <dgm:pt modelId="{33F2F671-9207-43DB-85EB-E01C8280C6D6}" type="parTrans" cxnId="{5F198818-A2C2-4D70-B919-7711623F9DCD}">
      <dgm:prSet/>
      <dgm:spPr/>
      <dgm:t>
        <a:bodyPr/>
        <a:lstStyle/>
        <a:p>
          <a:endParaRPr lang="en-US"/>
        </a:p>
      </dgm:t>
    </dgm:pt>
    <dgm:pt modelId="{E63745C8-C98C-410F-ADD6-CB5B59F2AE64}" type="sibTrans" cxnId="{5F198818-A2C2-4D70-B919-7711623F9DCD}">
      <dgm:prSet/>
      <dgm:spPr/>
      <dgm:t>
        <a:bodyPr/>
        <a:lstStyle/>
        <a:p>
          <a:endParaRPr lang="en-US"/>
        </a:p>
      </dgm:t>
    </dgm:pt>
    <dgm:pt modelId="{D42CCD05-C613-4BAE-87D0-F1FD54F3F3DD}">
      <dgm:prSet/>
      <dgm:spPr/>
      <dgm:t>
        <a:bodyPr/>
        <a:lstStyle/>
        <a:p>
          <a:r>
            <a:rPr lang="en-US" b="1" i="0" baseline="0"/>
            <a:t>Combines Many Models</a:t>
          </a:r>
          <a:r>
            <a:rPr lang="en-US"/>
            <a:t>: </a:t>
          </a:r>
          <a:r>
            <a:rPr lang="en-US" b="0" i="0" baseline="0"/>
            <a:t>Random Forest uses multiple decision trees, making it more accurate and less likely to overfit.</a:t>
          </a:r>
          <a:endParaRPr lang="en-US"/>
        </a:p>
      </dgm:t>
    </dgm:pt>
    <dgm:pt modelId="{A80F4DDC-D11D-49EE-AFF5-89C2384F05CE}" type="parTrans" cxnId="{E270DA7D-96F1-452C-A969-B1F62EB55068}">
      <dgm:prSet/>
      <dgm:spPr/>
      <dgm:t>
        <a:bodyPr/>
        <a:lstStyle/>
        <a:p>
          <a:endParaRPr lang="en-US"/>
        </a:p>
      </dgm:t>
    </dgm:pt>
    <dgm:pt modelId="{3000CB2F-0725-46DD-9688-F64713134265}" type="sibTrans" cxnId="{E270DA7D-96F1-452C-A969-B1F62EB55068}">
      <dgm:prSet/>
      <dgm:spPr/>
      <dgm:t>
        <a:bodyPr/>
        <a:lstStyle/>
        <a:p>
          <a:endParaRPr lang="en-US"/>
        </a:p>
      </dgm:t>
    </dgm:pt>
    <dgm:pt modelId="{12CB851E-67BB-4DAC-92E7-2AF9E83DF088}">
      <dgm:prSet/>
      <dgm:spPr/>
      <dgm:t>
        <a:bodyPr/>
        <a:lstStyle/>
        <a:p>
          <a:r>
            <a:rPr lang="en-US" b="1" i="0" baseline="0"/>
            <a:t>Finds Important Features</a:t>
          </a:r>
          <a:r>
            <a:rPr lang="en-US"/>
            <a:t>: </a:t>
          </a:r>
          <a:r>
            <a:rPr lang="en-US" b="0" i="0" baseline="0"/>
            <a:t>It shows which data points (e.g., Traffic, Errors) are most important for predictions.</a:t>
          </a:r>
          <a:endParaRPr lang="en-US"/>
        </a:p>
      </dgm:t>
    </dgm:pt>
    <dgm:pt modelId="{CAA9812A-F778-4A85-B3D6-FCB1F4B723E0}" type="parTrans" cxnId="{4DD64906-0546-4542-A341-F5B190D5FAFD}">
      <dgm:prSet/>
      <dgm:spPr/>
      <dgm:t>
        <a:bodyPr/>
        <a:lstStyle/>
        <a:p>
          <a:endParaRPr lang="en-US"/>
        </a:p>
      </dgm:t>
    </dgm:pt>
    <dgm:pt modelId="{A5422ACF-966A-4095-B652-C95E07B7A89B}" type="sibTrans" cxnId="{4DD64906-0546-4542-A341-F5B190D5FAFD}">
      <dgm:prSet/>
      <dgm:spPr/>
      <dgm:t>
        <a:bodyPr/>
        <a:lstStyle/>
        <a:p>
          <a:endParaRPr lang="en-US"/>
        </a:p>
      </dgm:t>
    </dgm:pt>
    <dgm:pt modelId="{C460091F-5CCD-4135-BBE8-10FEBE441697}">
      <dgm:prSet/>
      <dgm:spPr/>
      <dgm:t>
        <a:bodyPr/>
        <a:lstStyle/>
        <a:p>
          <a:r>
            <a:rPr lang="en-US" b="1" i="0" baseline="0"/>
            <a:t>Handles Complex Data</a:t>
          </a:r>
          <a:r>
            <a:rPr lang="en-US"/>
            <a:t>:  </a:t>
          </a:r>
          <a:r>
            <a:rPr lang="en-US" b="0" i="0" baseline="0"/>
            <a:t>Unlike Linear Regression, it works well with data that doesn’t have simple relationships.</a:t>
          </a:r>
          <a:endParaRPr lang="en-US"/>
        </a:p>
      </dgm:t>
    </dgm:pt>
    <dgm:pt modelId="{990CD5D8-F18C-4BE3-B0C4-D8A49904D396}" type="parTrans" cxnId="{8D13B7F1-CA8B-4FBC-8D3F-12201B76BED7}">
      <dgm:prSet/>
      <dgm:spPr/>
      <dgm:t>
        <a:bodyPr/>
        <a:lstStyle/>
        <a:p>
          <a:endParaRPr lang="en-US"/>
        </a:p>
      </dgm:t>
    </dgm:pt>
    <dgm:pt modelId="{B72FA41C-50B5-4AFF-8F17-2EA6CA055F8B}" type="sibTrans" cxnId="{8D13B7F1-CA8B-4FBC-8D3F-12201B76BED7}">
      <dgm:prSet/>
      <dgm:spPr/>
      <dgm:t>
        <a:bodyPr/>
        <a:lstStyle/>
        <a:p>
          <a:endParaRPr lang="en-US"/>
        </a:p>
      </dgm:t>
    </dgm:pt>
    <dgm:pt modelId="{6335963C-7537-4997-9D24-673A04168A7C}" type="pres">
      <dgm:prSet presAssocID="{0B860298-E81D-45F7-A91F-EEE0B35F5375}" presName="linear" presStyleCnt="0">
        <dgm:presLayoutVars>
          <dgm:animLvl val="lvl"/>
          <dgm:resizeHandles val="exact"/>
        </dgm:presLayoutVars>
      </dgm:prSet>
      <dgm:spPr/>
    </dgm:pt>
    <dgm:pt modelId="{2C0D7626-C535-469F-9EDD-4E605EBB893F}" type="pres">
      <dgm:prSet presAssocID="{316AE0C2-B264-46BD-92ED-27AF569E19F0}" presName="parentText" presStyleLbl="node1" presStyleIdx="0" presStyleCnt="5">
        <dgm:presLayoutVars>
          <dgm:chMax val="0"/>
          <dgm:bulletEnabled val="1"/>
        </dgm:presLayoutVars>
      </dgm:prSet>
      <dgm:spPr/>
    </dgm:pt>
    <dgm:pt modelId="{D8F10CC6-64A3-4672-9CCB-B1EBD2098302}" type="pres">
      <dgm:prSet presAssocID="{0C1DA627-E91A-45E1-A327-20CA4349C1E5}" presName="spacer" presStyleCnt="0"/>
      <dgm:spPr/>
    </dgm:pt>
    <dgm:pt modelId="{BD2FD492-F672-44E4-A586-54FB0166A0D1}" type="pres">
      <dgm:prSet presAssocID="{E291D935-C9AA-45BF-ABCA-0D583B37F910}" presName="parentText" presStyleLbl="node1" presStyleIdx="1" presStyleCnt="5">
        <dgm:presLayoutVars>
          <dgm:chMax val="0"/>
          <dgm:bulletEnabled val="1"/>
        </dgm:presLayoutVars>
      </dgm:prSet>
      <dgm:spPr/>
    </dgm:pt>
    <dgm:pt modelId="{949F9CA6-9674-45EA-83E2-C104B8856317}" type="pres">
      <dgm:prSet presAssocID="{E63745C8-C98C-410F-ADD6-CB5B59F2AE64}" presName="spacer" presStyleCnt="0"/>
      <dgm:spPr/>
    </dgm:pt>
    <dgm:pt modelId="{1DD7C1C9-F624-4756-B659-B2D880EF736A}" type="pres">
      <dgm:prSet presAssocID="{D42CCD05-C613-4BAE-87D0-F1FD54F3F3DD}" presName="parentText" presStyleLbl="node1" presStyleIdx="2" presStyleCnt="5">
        <dgm:presLayoutVars>
          <dgm:chMax val="0"/>
          <dgm:bulletEnabled val="1"/>
        </dgm:presLayoutVars>
      </dgm:prSet>
      <dgm:spPr/>
    </dgm:pt>
    <dgm:pt modelId="{2D631ECD-F877-4F04-9C87-2C4144D319EF}" type="pres">
      <dgm:prSet presAssocID="{3000CB2F-0725-46DD-9688-F64713134265}" presName="spacer" presStyleCnt="0"/>
      <dgm:spPr/>
    </dgm:pt>
    <dgm:pt modelId="{E8280437-AFDE-4C46-94AA-887574CE1D53}" type="pres">
      <dgm:prSet presAssocID="{12CB851E-67BB-4DAC-92E7-2AF9E83DF088}" presName="parentText" presStyleLbl="node1" presStyleIdx="3" presStyleCnt="5">
        <dgm:presLayoutVars>
          <dgm:chMax val="0"/>
          <dgm:bulletEnabled val="1"/>
        </dgm:presLayoutVars>
      </dgm:prSet>
      <dgm:spPr/>
    </dgm:pt>
    <dgm:pt modelId="{AAB24517-1EAF-4E27-9FC3-DD3CD83CE356}" type="pres">
      <dgm:prSet presAssocID="{A5422ACF-966A-4095-B652-C95E07B7A89B}" presName="spacer" presStyleCnt="0"/>
      <dgm:spPr/>
    </dgm:pt>
    <dgm:pt modelId="{D628B5D1-F4E9-4650-BD2F-96CB995BFAAD}" type="pres">
      <dgm:prSet presAssocID="{C460091F-5CCD-4135-BBE8-10FEBE441697}" presName="parentText" presStyleLbl="node1" presStyleIdx="4" presStyleCnt="5">
        <dgm:presLayoutVars>
          <dgm:chMax val="0"/>
          <dgm:bulletEnabled val="1"/>
        </dgm:presLayoutVars>
      </dgm:prSet>
      <dgm:spPr/>
    </dgm:pt>
  </dgm:ptLst>
  <dgm:cxnLst>
    <dgm:cxn modelId="{4DD64906-0546-4542-A341-F5B190D5FAFD}" srcId="{0B860298-E81D-45F7-A91F-EEE0B35F5375}" destId="{12CB851E-67BB-4DAC-92E7-2AF9E83DF088}" srcOrd="3" destOrd="0" parTransId="{CAA9812A-F778-4A85-B3D6-FCB1F4B723E0}" sibTransId="{A5422ACF-966A-4095-B652-C95E07B7A89B}"/>
    <dgm:cxn modelId="{1B892416-4CE7-4B9F-99D1-500E50C986DD}" type="presOf" srcId="{316AE0C2-B264-46BD-92ED-27AF569E19F0}" destId="{2C0D7626-C535-469F-9EDD-4E605EBB893F}" srcOrd="0" destOrd="0" presId="urn:microsoft.com/office/officeart/2005/8/layout/vList2"/>
    <dgm:cxn modelId="{5F198818-A2C2-4D70-B919-7711623F9DCD}" srcId="{0B860298-E81D-45F7-A91F-EEE0B35F5375}" destId="{E291D935-C9AA-45BF-ABCA-0D583B37F910}" srcOrd="1" destOrd="0" parTransId="{33F2F671-9207-43DB-85EB-E01C8280C6D6}" sibTransId="{E63745C8-C98C-410F-ADD6-CB5B59F2AE64}"/>
    <dgm:cxn modelId="{6F751243-44F1-405C-AA5B-31F8677C645A}" type="presOf" srcId="{0B860298-E81D-45F7-A91F-EEE0B35F5375}" destId="{6335963C-7537-4997-9D24-673A04168A7C}" srcOrd="0" destOrd="0" presId="urn:microsoft.com/office/officeart/2005/8/layout/vList2"/>
    <dgm:cxn modelId="{19462769-2508-461C-850F-CD4CDC049E1E}" type="presOf" srcId="{C460091F-5CCD-4135-BBE8-10FEBE441697}" destId="{D628B5D1-F4E9-4650-BD2F-96CB995BFAAD}" srcOrd="0" destOrd="0" presId="urn:microsoft.com/office/officeart/2005/8/layout/vList2"/>
    <dgm:cxn modelId="{40809D4B-9925-4456-B1E0-6172B0DD1681}" srcId="{0B860298-E81D-45F7-A91F-EEE0B35F5375}" destId="{316AE0C2-B264-46BD-92ED-27AF569E19F0}" srcOrd="0" destOrd="0" parTransId="{3742C6EE-A851-428E-822A-7AA3E59386AD}" sibTransId="{0C1DA627-E91A-45E1-A327-20CA4349C1E5}"/>
    <dgm:cxn modelId="{6E55C854-337A-427D-9F37-ADA43BFA2D16}" type="presOf" srcId="{12CB851E-67BB-4DAC-92E7-2AF9E83DF088}" destId="{E8280437-AFDE-4C46-94AA-887574CE1D53}" srcOrd="0" destOrd="0" presId="urn:microsoft.com/office/officeart/2005/8/layout/vList2"/>
    <dgm:cxn modelId="{E270DA7D-96F1-452C-A969-B1F62EB55068}" srcId="{0B860298-E81D-45F7-A91F-EEE0B35F5375}" destId="{D42CCD05-C613-4BAE-87D0-F1FD54F3F3DD}" srcOrd="2" destOrd="0" parTransId="{A80F4DDC-D11D-49EE-AFF5-89C2384F05CE}" sibTransId="{3000CB2F-0725-46DD-9688-F64713134265}"/>
    <dgm:cxn modelId="{50C105BB-BC8B-4296-BE1F-ECCD23465DEF}" type="presOf" srcId="{E291D935-C9AA-45BF-ABCA-0D583B37F910}" destId="{BD2FD492-F672-44E4-A586-54FB0166A0D1}" srcOrd="0" destOrd="0" presId="urn:microsoft.com/office/officeart/2005/8/layout/vList2"/>
    <dgm:cxn modelId="{1B2F93D7-F70B-4684-A177-B1324D24F575}" type="presOf" srcId="{D42CCD05-C613-4BAE-87D0-F1FD54F3F3DD}" destId="{1DD7C1C9-F624-4756-B659-B2D880EF736A}" srcOrd="0" destOrd="0" presId="urn:microsoft.com/office/officeart/2005/8/layout/vList2"/>
    <dgm:cxn modelId="{8D13B7F1-CA8B-4FBC-8D3F-12201B76BED7}" srcId="{0B860298-E81D-45F7-A91F-EEE0B35F5375}" destId="{C460091F-5CCD-4135-BBE8-10FEBE441697}" srcOrd="4" destOrd="0" parTransId="{990CD5D8-F18C-4BE3-B0C4-D8A49904D396}" sibTransId="{B72FA41C-50B5-4AFF-8F17-2EA6CA055F8B}"/>
    <dgm:cxn modelId="{8A95049A-5A43-45E8-98FB-54FEAFF4662E}" type="presParOf" srcId="{6335963C-7537-4997-9D24-673A04168A7C}" destId="{2C0D7626-C535-469F-9EDD-4E605EBB893F}" srcOrd="0" destOrd="0" presId="urn:microsoft.com/office/officeart/2005/8/layout/vList2"/>
    <dgm:cxn modelId="{CCB5370C-D52F-4DF7-B4A2-ACA6CF86ECA2}" type="presParOf" srcId="{6335963C-7537-4997-9D24-673A04168A7C}" destId="{D8F10CC6-64A3-4672-9CCB-B1EBD2098302}" srcOrd="1" destOrd="0" presId="urn:microsoft.com/office/officeart/2005/8/layout/vList2"/>
    <dgm:cxn modelId="{32BC60FC-E8BF-4D9A-8BB9-7DA3078BEEEF}" type="presParOf" srcId="{6335963C-7537-4997-9D24-673A04168A7C}" destId="{BD2FD492-F672-44E4-A586-54FB0166A0D1}" srcOrd="2" destOrd="0" presId="urn:microsoft.com/office/officeart/2005/8/layout/vList2"/>
    <dgm:cxn modelId="{D1149B95-3759-4123-81B8-C07B3A51EEDC}" type="presParOf" srcId="{6335963C-7537-4997-9D24-673A04168A7C}" destId="{949F9CA6-9674-45EA-83E2-C104B8856317}" srcOrd="3" destOrd="0" presId="urn:microsoft.com/office/officeart/2005/8/layout/vList2"/>
    <dgm:cxn modelId="{861DCF29-26E5-48C1-95CE-A9DEBFD21264}" type="presParOf" srcId="{6335963C-7537-4997-9D24-673A04168A7C}" destId="{1DD7C1C9-F624-4756-B659-B2D880EF736A}" srcOrd="4" destOrd="0" presId="urn:microsoft.com/office/officeart/2005/8/layout/vList2"/>
    <dgm:cxn modelId="{40B66223-FBF4-49A7-B5CB-D7EFCF201CD8}" type="presParOf" srcId="{6335963C-7537-4997-9D24-673A04168A7C}" destId="{2D631ECD-F877-4F04-9C87-2C4144D319EF}" srcOrd="5" destOrd="0" presId="urn:microsoft.com/office/officeart/2005/8/layout/vList2"/>
    <dgm:cxn modelId="{0BAA2BE7-D975-427D-B100-D3347AE09F64}" type="presParOf" srcId="{6335963C-7537-4997-9D24-673A04168A7C}" destId="{E8280437-AFDE-4C46-94AA-887574CE1D53}" srcOrd="6" destOrd="0" presId="urn:microsoft.com/office/officeart/2005/8/layout/vList2"/>
    <dgm:cxn modelId="{719A6B7C-4BD1-408F-81B3-96A0183F47F2}" type="presParOf" srcId="{6335963C-7537-4997-9D24-673A04168A7C}" destId="{AAB24517-1EAF-4E27-9FC3-DD3CD83CE356}" srcOrd="7" destOrd="0" presId="urn:microsoft.com/office/officeart/2005/8/layout/vList2"/>
    <dgm:cxn modelId="{8BC4D6AD-4496-4B1C-81D5-4E7B62F938C8}" type="presParOf" srcId="{6335963C-7537-4997-9D24-673A04168A7C}" destId="{D628B5D1-F4E9-4650-BD2F-96CB995BFAA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0D3C92-9581-4A71-A69E-EC0D06B1481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F8675A1-870F-4525-B477-4BCD47C981B6}">
      <dgm:prSet/>
      <dgm:spPr/>
      <dgm:t>
        <a:bodyPr/>
        <a:lstStyle/>
        <a:p>
          <a:r>
            <a:rPr lang="en-GB" b="1"/>
            <a:t>Linear Regression: </a:t>
          </a:r>
          <a:r>
            <a:rPr lang="en-GB"/>
            <a:t>Accurate for normal operation but limited by non-linearity.</a:t>
          </a:r>
          <a:endParaRPr lang="en-US"/>
        </a:p>
      </dgm:t>
    </dgm:pt>
    <dgm:pt modelId="{52E102B2-68A5-4E06-98BC-E995C6D722A2}" type="parTrans" cxnId="{A5EE4F4E-35FB-45AB-8BEF-ECDB05021DF9}">
      <dgm:prSet/>
      <dgm:spPr/>
      <dgm:t>
        <a:bodyPr/>
        <a:lstStyle/>
        <a:p>
          <a:endParaRPr lang="en-US"/>
        </a:p>
      </dgm:t>
    </dgm:pt>
    <dgm:pt modelId="{94720870-4C84-4959-97C4-EA418EA2AB02}" type="sibTrans" cxnId="{A5EE4F4E-35FB-45AB-8BEF-ECDB05021DF9}">
      <dgm:prSet/>
      <dgm:spPr/>
      <dgm:t>
        <a:bodyPr/>
        <a:lstStyle/>
        <a:p>
          <a:endParaRPr lang="en-US"/>
        </a:p>
      </dgm:t>
    </dgm:pt>
    <dgm:pt modelId="{5D6B7C28-2EEB-4914-BCE4-FF0A2E998433}">
      <dgm:prSet/>
      <dgm:spPr/>
      <dgm:t>
        <a:bodyPr/>
        <a:lstStyle/>
        <a:p>
          <a:r>
            <a:rPr lang="en-GB" b="1"/>
            <a:t>SVM Classifier: </a:t>
          </a:r>
          <a:r>
            <a:rPr lang="en-GB"/>
            <a:t>High classification accuracy but resource-heavy.</a:t>
          </a:r>
          <a:endParaRPr lang="en-US"/>
        </a:p>
      </dgm:t>
    </dgm:pt>
    <dgm:pt modelId="{2FD6D211-E8D6-4244-B38E-E785A42A57F0}" type="parTrans" cxnId="{444FC125-CFFE-4045-8027-C861EA10C109}">
      <dgm:prSet/>
      <dgm:spPr/>
      <dgm:t>
        <a:bodyPr/>
        <a:lstStyle/>
        <a:p>
          <a:endParaRPr lang="en-US"/>
        </a:p>
      </dgm:t>
    </dgm:pt>
    <dgm:pt modelId="{10A5A4A3-1DC0-41FC-A4EF-3950BD08DAE2}" type="sibTrans" cxnId="{444FC125-CFFE-4045-8027-C861EA10C109}">
      <dgm:prSet/>
      <dgm:spPr/>
      <dgm:t>
        <a:bodyPr/>
        <a:lstStyle/>
        <a:p>
          <a:endParaRPr lang="en-US"/>
        </a:p>
      </dgm:t>
    </dgm:pt>
    <dgm:pt modelId="{383C32CD-AFE9-4C32-A161-31010CABFADA}">
      <dgm:prSet/>
      <dgm:spPr/>
      <dgm:t>
        <a:bodyPr/>
        <a:lstStyle/>
        <a:p>
          <a:r>
            <a:rPr lang="en-GB" b="1"/>
            <a:t>Random Forest Classifier: </a:t>
          </a:r>
          <a:r>
            <a:rPr lang="en-GB"/>
            <a:t>Ensemble nature offers stability and feature selection benefits.</a:t>
          </a:r>
          <a:endParaRPr lang="en-US"/>
        </a:p>
      </dgm:t>
    </dgm:pt>
    <dgm:pt modelId="{07F20262-7392-450C-8717-C6AA65B0AF41}" type="parTrans" cxnId="{9E5F7B18-14B9-4285-9D7C-04E8C940ECE9}">
      <dgm:prSet/>
      <dgm:spPr/>
      <dgm:t>
        <a:bodyPr/>
        <a:lstStyle/>
        <a:p>
          <a:endParaRPr lang="en-US"/>
        </a:p>
      </dgm:t>
    </dgm:pt>
    <dgm:pt modelId="{3C4C3356-C60E-4395-8DBA-E3A29795D5F8}" type="sibTrans" cxnId="{9E5F7B18-14B9-4285-9D7C-04E8C940ECE9}">
      <dgm:prSet/>
      <dgm:spPr/>
      <dgm:t>
        <a:bodyPr/>
        <a:lstStyle/>
        <a:p>
          <a:endParaRPr lang="en-US"/>
        </a:p>
      </dgm:t>
    </dgm:pt>
    <dgm:pt modelId="{7BFFAFAB-5A33-4AF2-A0C2-7D0A240CB6F1}">
      <dgm:prSet/>
      <dgm:spPr/>
      <dgm:t>
        <a:bodyPr/>
        <a:lstStyle/>
        <a:p>
          <a:r>
            <a:rPr lang="en-GB" b="1"/>
            <a:t>Key Findings:</a:t>
          </a:r>
          <a:endParaRPr lang="en-US"/>
        </a:p>
      </dgm:t>
    </dgm:pt>
    <dgm:pt modelId="{81F989CE-330A-498E-B455-008C4A97C409}" type="parTrans" cxnId="{0959F00E-2741-432F-BB26-2D9B021CED53}">
      <dgm:prSet/>
      <dgm:spPr/>
      <dgm:t>
        <a:bodyPr/>
        <a:lstStyle/>
        <a:p>
          <a:endParaRPr lang="en-US"/>
        </a:p>
      </dgm:t>
    </dgm:pt>
    <dgm:pt modelId="{475010FA-841A-4EF2-AB29-1F735FFEE2D7}" type="sibTrans" cxnId="{0959F00E-2741-432F-BB26-2D9B021CED53}">
      <dgm:prSet/>
      <dgm:spPr/>
      <dgm:t>
        <a:bodyPr/>
        <a:lstStyle/>
        <a:p>
          <a:endParaRPr lang="en-US"/>
        </a:p>
      </dgm:t>
    </dgm:pt>
    <dgm:pt modelId="{36B641E0-5FDA-422C-9B99-6B7C2C96471B}">
      <dgm:prSet/>
      <dgm:spPr/>
      <dgm:t>
        <a:bodyPr/>
        <a:lstStyle/>
        <a:p>
          <a:r>
            <a:rPr lang="en-GB"/>
            <a:t>Prediction accuracy improves significantly when combining historical and real-time data.</a:t>
          </a:r>
          <a:endParaRPr lang="en-US"/>
        </a:p>
      </dgm:t>
    </dgm:pt>
    <dgm:pt modelId="{6C6AC656-5564-4E57-A0AA-35C007095BBC}" type="parTrans" cxnId="{C977164E-D6AB-42DA-BA62-2D40F984CAC9}">
      <dgm:prSet/>
      <dgm:spPr/>
      <dgm:t>
        <a:bodyPr/>
        <a:lstStyle/>
        <a:p>
          <a:endParaRPr lang="en-US"/>
        </a:p>
      </dgm:t>
    </dgm:pt>
    <dgm:pt modelId="{15D1379C-4B40-4F17-8A00-75C3B0CAA66F}" type="sibTrans" cxnId="{C977164E-D6AB-42DA-BA62-2D40F984CAC9}">
      <dgm:prSet/>
      <dgm:spPr/>
      <dgm:t>
        <a:bodyPr/>
        <a:lstStyle/>
        <a:p>
          <a:endParaRPr lang="en-US"/>
        </a:p>
      </dgm:t>
    </dgm:pt>
    <dgm:pt modelId="{894B247D-134D-43D6-8F77-58737B7F8CDE}">
      <dgm:prSet/>
      <dgm:spPr/>
      <dgm:t>
        <a:bodyPr/>
        <a:lstStyle/>
        <a:p>
          <a:r>
            <a:rPr lang="en-GB"/>
            <a:t>Missing data poses challenges but can be mitigated through imputation strategies or model robustness.</a:t>
          </a:r>
          <a:endParaRPr lang="en-US"/>
        </a:p>
      </dgm:t>
    </dgm:pt>
    <dgm:pt modelId="{A7D56BAE-A13B-4502-8FAD-0FB7A4E6B9ED}" type="parTrans" cxnId="{3FE88304-69A5-4A53-8366-4A6490AF0B55}">
      <dgm:prSet/>
      <dgm:spPr/>
      <dgm:t>
        <a:bodyPr/>
        <a:lstStyle/>
        <a:p>
          <a:endParaRPr lang="en-US"/>
        </a:p>
      </dgm:t>
    </dgm:pt>
    <dgm:pt modelId="{E9AF6D04-4798-45CB-A7D4-77E3620BA04F}" type="sibTrans" cxnId="{3FE88304-69A5-4A53-8366-4A6490AF0B55}">
      <dgm:prSet/>
      <dgm:spPr/>
      <dgm:t>
        <a:bodyPr/>
        <a:lstStyle/>
        <a:p>
          <a:endParaRPr lang="en-US"/>
        </a:p>
      </dgm:t>
    </dgm:pt>
    <dgm:pt modelId="{79CB5877-07AD-425C-BC17-9689BBE4B29C}" type="pres">
      <dgm:prSet presAssocID="{890D3C92-9581-4A71-A69E-EC0D06B1481F}" presName="linear" presStyleCnt="0">
        <dgm:presLayoutVars>
          <dgm:animLvl val="lvl"/>
          <dgm:resizeHandles val="exact"/>
        </dgm:presLayoutVars>
      </dgm:prSet>
      <dgm:spPr/>
    </dgm:pt>
    <dgm:pt modelId="{B71E40B8-557C-472D-90B5-91E1315C12A7}" type="pres">
      <dgm:prSet presAssocID="{EF8675A1-870F-4525-B477-4BCD47C981B6}" presName="parentText" presStyleLbl="node1" presStyleIdx="0" presStyleCnt="6">
        <dgm:presLayoutVars>
          <dgm:chMax val="0"/>
          <dgm:bulletEnabled val="1"/>
        </dgm:presLayoutVars>
      </dgm:prSet>
      <dgm:spPr/>
    </dgm:pt>
    <dgm:pt modelId="{8F9146E7-AD36-4B9C-A069-6B7155CC7663}" type="pres">
      <dgm:prSet presAssocID="{94720870-4C84-4959-97C4-EA418EA2AB02}" presName="spacer" presStyleCnt="0"/>
      <dgm:spPr/>
    </dgm:pt>
    <dgm:pt modelId="{23E74580-4BFE-4C28-9C75-7DBAF5CFE3CB}" type="pres">
      <dgm:prSet presAssocID="{5D6B7C28-2EEB-4914-BCE4-FF0A2E998433}" presName="parentText" presStyleLbl="node1" presStyleIdx="1" presStyleCnt="6">
        <dgm:presLayoutVars>
          <dgm:chMax val="0"/>
          <dgm:bulletEnabled val="1"/>
        </dgm:presLayoutVars>
      </dgm:prSet>
      <dgm:spPr/>
    </dgm:pt>
    <dgm:pt modelId="{8E2FD34B-2ADF-4D9B-A249-4B184B5ABAA5}" type="pres">
      <dgm:prSet presAssocID="{10A5A4A3-1DC0-41FC-A4EF-3950BD08DAE2}" presName="spacer" presStyleCnt="0"/>
      <dgm:spPr/>
    </dgm:pt>
    <dgm:pt modelId="{898E112A-6ADF-4AD2-A7E4-01FBFA8AD1DB}" type="pres">
      <dgm:prSet presAssocID="{383C32CD-AFE9-4C32-A161-31010CABFADA}" presName="parentText" presStyleLbl="node1" presStyleIdx="2" presStyleCnt="6">
        <dgm:presLayoutVars>
          <dgm:chMax val="0"/>
          <dgm:bulletEnabled val="1"/>
        </dgm:presLayoutVars>
      </dgm:prSet>
      <dgm:spPr/>
    </dgm:pt>
    <dgm:pt modelId="{A87D2F1B-9898-4082-98A9-653A1E0EB9DE}" type="pres">
      <dgm:prSet presAssocID="{3C4C3356-C60E-4395-8DBA-E3A29795D5F8}" presName="spacer" presStyleCnt="0"/>
      <dgm:spPr/>
    </dgm:pt>
    <dgm:pt modelId="{0EC65DEA-71B9-42E2-836F-85DE1356E078}" type="pres">
      <dgm:prSet presAssocID="{7BFFAFAB-5A33-4AF2-A0C2-7D0A240CB6F1}" presName="parentText" presStyleLbl="node1" presStyleIdx="3" presStyleCnt="6">
        <dgm:presLayoutVars>
          <dgm:chMax val="0"/>
          <dgm:bulletEnabled val="1"/>
        </dgm:presLayoutVars>
      </dgm:prSet>
      <dgm:spPr/>
    </dgm:pt>
    <dgm:pt modelId="{9F4AB338-764C-4EC1-9F1D-A4D0BAD94D5B}" type="pres">
      <dgm:prSet presAssocID="{475010FA-841A-4EF2-AB29-1F735FFEE2D7}" presName="spacer" presStyleCnt="0"/>
      <dgm:spPr/>
    </dgm:pt>
    <dgm:pt modelId="{36F9BCC4-1431-437A-B685-48B05143CF0F}" type="pres">
      <dgm:prSet presAssocID="{36B641E0-5FDA-422C-9B99-6B7C2C96471B}" presName="parentText" presStyleLbl="node1" presStyleIdx="4" presStyleCnt="6">
        <dgm:presLayoutVars>
          <dgm:chMax val="0"/>
          <dgm:bulletEnabled val="1"/>
        </dgm:presLayoutVars>
      </dgm:prSet>
      <dgm:spPr/>
    </dgm:pt>
    <dgm:pt modelId="{28B8044C-0E41-401A-AF94-094ACB5BF03D}" type="pres">
      <dgm:prSet presAssocID="{15D1379C-4B40-4F17-8A00-75C3B0CAA66F}" presName="spacer" presStyleCnt="0"/>
      <dgm:spPr/>
    </dgm:pt>
    <dgm:pt modelId="{5FF08246-56F7-4115-8065-D5D4ABBB937A}" type="pres">
      <dgm:prSet presAssocID="{894B247D-134D-43D6-8F77-58737B7F8CDE}" presName="parentText" presStyleLbl="node1" presStyleIdx="5" presStyleCnt="6">
        <dgm:presLayoutVars>
          <dgm:chMax val="0"/>
          <dgm:bulletEnabled val="1"/>
        </dgm:presLayoutVars>
      </dgm:prSet>
      <dgm:spPr/>
    </dgm:pt>
  </dgm:ptLst>
  <dgm:cxnLst>
    <dgm:cxn modelId="{3FE88304-69A5-4A53-8366-4A6490AF0B55}" srcId="{890D3C92-9581-4A71-A69E-EC0D06B1481F}" destId="{894B247D-134D-43D6-8F77-58737B7F8CDE}" srcOrd="5" destOrd="0" parTransId="{A7D56BAE-A13B-4502-8FAD-0FB7A4E6B9ED}" sibTransId="{E9AF6D04-4798-45CB-A7D4-77E3620BA04F}"/>
    <dgm:cxn modelId="{0959F00E-2741-432F-BB26-2D9B021CED53}" srcId="{890D3C92-9581-4A71-A69E-EC0D06B1481F}" destId="{7BFFAFAB-5A33-4AF2-A0C2-7D0A240CB6F1}" srcOrd="3" destOrd="0" parTransId="{81F989CE-330A-498E-B455-008C4A97C409}" sibTransId="{475010FA-841A-4EF2-AB29-1F735FFEE2D7}"/>
    <dgm:cxn modelId="{9E5F7B18-14B9-4285-9D7C-04E8C940ECE9}" srcId="{890D3C92-9581-4A71-A69E-EC0D06B1481F}" destId="{383C32CD-AFE9-4C32-A161-31010CABFADA}" srcOrd="2" destOrd="0" parTransId="{07F20262-7392-450C-8717-C6AA65B0AF41}" sibTransId="{3C4C3356-C60E-4395-8DBA-E3A29795D5F8}"/>
    <dgm:cxn modelId="{3E319018-CA08-403D-82B3-52F048802A18}" type="presOf" srcId="{890D3C92-9581-4A71-A69E-EC0D06B1481F}" destId="{79CB5877-07AD-425C-BC17-9689BBE4B29C}" srcOrd="0" destOrd="0" presId="urn:microsoft.com/office/officeart/2005/8/layout/vList2"/>
    <dgm:cxn modelId="{444FC125-CFFE-4045-8027-C861EA10C109}" srcId="{890D3C92-9581-4A71-A69E-EC0D06B1481F}" destId="{5D6B7C28-2EEB-4914-BCE4-FF0A2E998433}" srcOrd="1" destOrd="0" parTransId="{2FD6D211-E8D6-4244-B38E-E785A42A57F0}" sibTransId="{10A5A4A3-1DC0-41FC-A4EF-3950BD08DAE2}"/>
    <dgm:cxn modelId="{28098B68-303A-46C9-8AD1-2E4B76B37D62}" type="presOf" srcId="{894B247D-134D-43D6-8F77-58737B7F8CDE}" destId="{5FF08246-56F7-4115-8065-D5D4ABBB937A}" srcOrd="0" destOrd="0" presId="urn:microsoft.com/office/officeart/2005/8/layout/vList2"/>
    <dgm:cxn modelId="{C977164E-D6AB-42DA-BA62-2D40F984CAC9}" srcId="{890D3C92-9581-4A71-A69E-EC0D06B1481F}" destId="{36B641E0-5FDA-422C-9B99-6B7C2C96471B}" srcOrd="4" destOrd="0" parTransId="{6C6AC656-5564-4E57-A0AA-35C007095BBC}" sibTransId="{15D1379C-4B40-4F17-8A00-75C3B0CAA66F}"/>
    <dgm:cxn modelId="{A5EE4F4E-35FB-45AB-8BEF-ECDB05021DF9}" srcId="{890D3C92-9581-4A71-A69E-EC0D06B1481F}" destId="{EF8675A1-870F-4525-B477-4BCD47C981B6}" srcOrd="0" destOrd="0" parTransId="{52E102B2-68A5-4E06-98BC-E995C6D722A2}" sibTransId="{94720870-4C84-4959-97C4-EA418EA2AB02}"/>
    <dgm:cxn modelId="{A713C351-8FF0-4489-B2DF-8C29920508C5}" type="presOf" srcId="{7BFFAFAB-5A33-4AF2-A0C2-7D0A240CB6F1}" destId="{0EC65DEA-71B9-42E2-836F-85DE1356E078}" srcOrd="0" destOrd="0" presId="urn:microsoft.com/office/officeart/2005/8/layout/vList2"/>
    <dgm:cxn modelId="{00AD7886-E430-4811-A62C-764BDE8A12C9}" type="presOf" srcId="{383C32CD-AFE9-4C32-A161-31010CABFADA}" destId="{898E112A-6ADF-4AD2-A7E4-01FBFA8AD1DB}" srcOrd="0" destOrd="0" presId="urn:microsoft.com/office/officeart/2005/8/layout/vList2"/>
    <dgm:cxn modelId="{58FF1ABF-3593-485A-B55E-99FB5051D233}" type="presOf" srcId="{5D6B7C28-2EEB-4914-BCE4-FF0A2E998433}" destId="{23E74580-4BFE-4C28-9C75-7DBAF5CFE3CB}" srcOrd="0" destOrd="0" presId="urn:microsoft.com/office/officeart/2005/8/layout/vList2"/>
    <dgm:cxn modelId="{5586ADF6-3009-4E52-B893-CD7A93AB6082}" type="presOf" srcId="{36B641E0-5FDA-422C-9B99-6B7C2C96471B}" destId="{36F9BCC4-1431-437A-B685-48B05143CF0F}" srcOrd="0" destOrd="0" presId="urn:microsoft.com/office/officeart/2005/8/layout/vList2"/>
    <dgm:cxn modelId="{4A86C0FA-6400-48BB-9BF8-E1383716D8BF}" type="presOf" srcId="{EF8675A1-870F-4525-B477-4BCD47C981B6}" destId="{B71E40B8-557C-472D-90B5-91E1315C12A7}" srcOrd="0" destOrd="0" presId="urn:microsoft.com/office/officeart/2005/8/layout/vList2"/>
    <dgm:cxn modelId="{467111D1-3748-4F29-B040-AB4242402FC1}" type="presParOf" srcId="{79CB5877-07AD-425C-BC17-9689BBE4B29C}" destId="{B71E40B8-557C-472D-90B5-91E1315C12A7}" srcOrd="0" destOrd="0" presId="urn:microsoft.com/office/officeart/2005/8/layout/vList2"/>
    <dgm:cxn modelId="{F3E0A3B8-E150-4E1A-B1D2-E926119F110C}" type="presParOf" srcId="{79CB5877-07AD-425C-BC17-9689BBE4B29C}" destId="{8F9146E7-AD36-4B9C-A069-6B7155CC7663}" srcOrd="1" destOrd="0" presId="urn:microsoft.com/office/officeart/2005/8/layout/vList2"/>
    <dgm:cxn modelId="{E28353C3-F412-4612-AD5E-BEDE6D428DC5}" type="presParOf" srcId="{79CB5877-07AD-425C-BC17-9689BBE4B29C}" destId="{23E74580-4BFE-4C28-9C75-7DBAF5CFE3CB}" srcOrd="2" destOrd="0" presId="urn:microsoft.com/office/officeart/2005/8/layout/vList2"/>
    <dgm:cxn modelId="{74BBB015-3AD6-4DAF-A327-86EC5EB83F82}" type="presParOf" srcId="{79CB5877-07AD-425C-BC17-9689BBE4B29C}" destId="{8E2FD34B-2ADF-4D9B-A249-4B184B5ABAA5}" srcOrd="3" destOrd="0" presId="urn:microsoft.com/office/officeart/2005/8/layout/vList2"/>
    <dgm:cxn modelId="{20BB6614-DD97-4F3B-BB8E-B3D92B8055DF}" type="presParOf" srcId="{79CB5877-07AD-425C-BC17-9689BBE4B29C}" destId="{898E112A-6ADF-4AD2-A7E4-01FBFA8AD1DB}" srcOrd="4" destOrd="0" presId="urn:microsoft.com/office/officeart/2005/8/layout/vList2"/>
    <dgm:cxn modelId="{01D1AFCE-D787-457E-9720-BD024256DA76}" type="presParOf" srcId="{79CB5877-07AD-425C-BC17-9689BBE4B29C}" destId="{A87D2F1B-9898-4082-98A9-653A1E0EB9DE}" srcOrd="5" destOrd="0" presId="urn:microsoft.com/office/officeart/2005/8/layout/vList2"/>
    <dgm:cxn modelId="{94C38F1F-5B91-460E-9E7A-6C7F7883CEBC}" type="presParOf" srcId="{79CB5877-07AD-425C-BC17-9689BBE4B29C}" destId="{0EC65DEA-71B9-42E2-836F-85DE1356E078}" srcOrd="6" destOrd="0" presId="urn:microsoft.com/office/officeart/2005/8/layout/vList2"/>
    <dgm:cxn modelId="{3426F64A-42E9-4232-88F5-E229B292AC4A}" type="presParOf" srcId="{79CB5877-07AD-425C-BC17-9689BBE4B29C}" destId="{9F4AB338-764C-4EC1-9F1D-A4D0BAD94D5B}" srcOrd="7" destOrd="0" presId="urn:microsoft.com/office/officeart/2005/8/layout/vList2"/>
    <dgm:cxn modelId="{DE4FC937-9884-4A43-A380-9E3A5F7131A0}" type="presParOf" srcId="{79CB5877-07AD-425C-BC17-9689BBE4B29C}" destId="{36F9BCC4-1431-437A-B685-48B05143CF0F}" srcOrd="8" destOrd="0" presId="urn:microsoft.com/office/officeart/2005/8/layout/vList2"/>
    <dgm:cxn modelId="{92EAF03D-FFCA-43C8-B277-33DC9CED370B}" type="presParOf" srcId="{79CB5877-07AD-425C-BC17-9689BBE4B29C}" destId="{28B8044C-0E41-401A-AF94-094ACB5BF03D}" srcOrd="9" destOrd="0" presId="urn:microsoft.com/office/officeart/2005/8/layout/vList2"/>
    <dgm:cxn modelId="{25F5A3BD-ED93-4446-A50A-6FF9C997B82F}" type="presParOf" srcId="{79CB5877-07AD-425C-BC17-9689BBE4B29C}" destId="{5FF08246-56F7-4115-8065-D5D4ABBB937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CD64C3-8E33-4ABF-8E4B-95FF0A43B8D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FAC412B-BE6C-4792-A813-FE1543340DD4}">
      <dgm:prSet/>
      <dgm:spPr/>
      <dgm:t>
        <a:bodyPr/>
        <a:lstStyle/>
        <a:p>
          <a:r>
            <a:rPr lang="en-US" b="1" i="0" baseline="0"/>
            <a:t>Incorporate Advanced Models:</a:t>
          </a:r>
          <a:r>
            <a:rPr lang="en-US"/>
            <a:t> </a:t>
          </a:r>
          <a:r>
            <a:rPr lang="en-US" b="0" i="0" baseline="0"/>
            <a:t>Explore deep learning models (e.g., LSTM) for time-series forecasting.</a:t>
          </a:r>
          <a:endParaRPr lang="en-US"/>
        </a:p>
      </dgm:t>
    </dgm:pt>
    <dgm:pt modelId="{765ABFFB-A270-4552-9D85-F1EBA20A416C}" type="parTrans" cxnId="{C43752A8-8A67-42C6-8152-2363F0723D62}">
      <dgm:prSet/>
      <dgm:spPr/>
      <dgm:t>
        <a:bodyPr/>
        <a:lstStyle/>
        <a:p>
          <a:endParaRPr lang="en-US"/>
        </a:p>
      </dgm:t>
    </dgm:pt>
    <dgm:pt modelId="{E0ED121B-7164-4116-9813-93D5115671DD}" type="sibTrans" cxnId="{C43752A8-8A67-42C6-8152-2363F0723D62}">
      <dgm:prSet/>
      <dgm:spPr/>
      <dgm:t>
        <a:bodyPr/>
        <a:lstStyle/>
        <a:p>
          <a:endParaRPr lang="en-US"/>
        </a:p>
      </dgm:t>
    </dgm:pt>
    <dgm:pt modelId="{02347ACB-0345-476E-8A23-DB1E17F0BC82}">
      <dgm:prSet/>
      <dgm:spPr/>
      <dgm:t>
        <a:bodyPr/>
        <a:lstStyle/>
        <a:p>
          <a:r>
            <a:rPr lang="en-US" b="1" i="0" baseline="0"/>
            <a:t>Automated Feature Engineering:</a:t>
          </a:r>
          <a:r>
            <a:rPr lang="en-US"/>
            <a:t> </a:t>
          </a:r>
          <a:r>
            <a:rPr lang="en-US" b="0" i="0" baseline="0"/>
            <a:t>Use feature selection techniques to improve model efficiency.</a:t>
          </a:r>
          <a:endParaRPr lang="en-US"/>
        </a:p>
      </dgm:t>
    </dgm:pt>
    <dgm:pt modelId="{2CDAF7CA-D4DA-457C-B15F-D47D1E4D405C}" type="parTrans" cxnId="{DEB282C0-9108-4366-9237-76796ACB4AF2}">
      <dgm:prSet/>
      <dgm:spPr/>
      <dgm:t>
        <a:bodyPr/>
        <a:lstStyle/>
        <a:p>
          <a:endParaRPr lang="en-US"/>
        </a:p>
      </dgm:t>
    </dgm:pt>
    <dgm:pt modelId="{A8E84C3C-4AE9-4A05-9812-12ECEC8F05F0}" type="sibTrans" cxnId="{DEB282C0-9108-4366-9237-76796ACB4AF2}">
      <dgm:prSet/>
      <dgm:spPr/>
      <dgm:t>
        <a:bodyPr/>
        <a:lstStyle/>
        <a:p>
          <a:endParaRPr lang="en-US"/>
        </a:p>
      </dgm:t>
    </dgm:pt>
    <dgm:pt modelId="{14AAEF7F-26BB-4563-97CF-BEA25AD25DC2}">
      <dgm:prSet/>
      <dgm:spPr/>
      <dgm:t>
        <a:bodyPr/>
        <a:lstStyle/>
        <a:p>
          <a:r>
            <a:rPr lang="en-US" b="1" i="0" baseline="0"/>
            <a:t>Real-Time Monitoring:</a:t>
          </a:r>
          <a:r>
            <a:rPr lang="en-US"/>
            <a:t> </a:t>
          </a:r>
          <a:r>
            <a:rPr lang="en-US" b="0" i="0" baseline="0"/>
            <a:t>Deploy the system on a real-time data pipeline for live prediction and anomaly detection.</a:t>
          </a:r>
          <a:endParaRPr lang="en-US"/>
        </a:p>
      </dgm:t>
    </dgm:pt>
    <dgm:pt modelId="{54352C8B-99F9-4941-9BE3-38A9CFB715ED}" type="parTrans" cxnId="{3373B826-67AC-487F-8B0C-E368E0FDC828}">
      <dgm:prSet/>
      <dgm:spPr/>
      <dgm:t>
        <a:bodyPr/>
        <a:lstStyle/>
        <a:p>
          <a:endParaRPr lang="en-US"/>
        </a:p>
      </dgm:t>
    </dgm:pt>
    <dgm:pt modelId="{3345748B-8449-4221-9664-9C35ACE9567C}" type="sibTrans" cxnId="{3373B826-67AC-487F-8B0C-E368E0FDC828}">
      <dgm:prSet/>
      <dgm:spPr/>
      <dgm:t>
        <a:bodyPr/>
        <a:lstStyle/>
        <a:p>
          <a:endParaRPr lang="en-US"/>
        </a:p>
      </dgm:t>
    </dgm:pt>
    <dgm:pt modelId="{A9BCD954-0305-4933-9C84-63653041F235}">
      <dgm:prSet/>
      <dgm:spPr/>
      <dgm:t>
        <a:bodyPr/>
        <a:lstStyle/>
        <a:p>
          <a:r>
            <a:rPr lang="en-US" b="1" i="0" baseline="0"/>
            <a:t>Scalability Improvements:</a:t>
          </a:r>
          <a:r>
            <a:rPr lang="en-US"/>
            <a:t> </a:t>
          </a:r>
          <a:r>
            <a:rPr lang="en-US" b="0" i="0" baseline="0"/>
            <a:t>Optimize algorithms for larger datasets using distributed computing frameworks like Spark.</a:t>
          </a:r>
          <a:endParaRPr lang="en-US"/>
        </a:p>
      </dgm:t>
    </dgm:pt>
    <dgm:pt modelId="{CC4A9C39-6331-4332-ABDC-A9BDDCBED4E2}" type="parTrans" cxnId="{4F45077D-3833-4E58-A7BF-903EAC1D53DB}">
      <dgm:prSet/>
      <dgm:spPr/>
      <dgm:t>
        <a:bodyPr/>
        <a:lstStyle/>
        <a:p>
          <a:endParaRPr lang="en-US"/>
        </a:p>
      </dgm:t>
    </dgm:pt>
    <dgm:pt modelId="{CC50B7AF-9A47-4601-B7D6-AB13D75CB462}" type="sibTrans" cxnId="{4F45077D-3833-4E58-A7BF-903EAC1D53DB}">
      <dgm:prSet/>
      <dgm:spPr/>
      <dgm:t>
        <a:bodyPr/>
        <a:lstStyle/>
        <a:p>
          <a:endParaRPr lang="en-US"/>
        </a:p>
      </dgm:t>
    </dgm:pt>
    <dgm:pt modelId="{4EBEB1C8-71E0-49FA-A2D4-567D836B8DCD}">
      <dgm:prSet/>
      <dgm:spPr/>
      <dgm:t>
        <a:bodyPr/>
        <a:lstStyle/>
        <a:p>
          <a:r>
            <a:rPr lang="en-US" b="1" i="0" baseline="0"/>
            <a:t>Visualization Tools:</a:t>
          </a:r>
          <a:r>
            <a:rPr lang="en-US"/>
            <a:t> </a:t>
          </a:r>
          <a:r>
            <a:rPr lang="en-US" b="0" i="0" baseline="0"/>
            <a:t>Integrate interactive dashboards to visualize device trends and system health.</a:t>
          </a:r>
          <a:endParaRPr lang="en-US"/>
        </a:p>
      </dgm:t>
    </dgm:pt>
    <dgm:pt modelId="{D096B175-E706-46D0-9269-80EC797A5D0C}" type="parTrans" cxnId="{2D4DC593-3B17-4ABF-B806-D77A44166C20}">
      <dgm:prSet/>
      <dgm:spPr/>
      <dgm:t>
        <a:bodyPr/>
        <a:lstStyle/>
        <a:p>
          <a:endParaRPr lang="en-US"/>
        </a:p>
      </dgm:t>
    </dgm:pt>
    <dgm:pt modelId="{508FB400-C795-4367-8E92-A6860E0268E0}" type="sibTrans" cxnId="{2D4DC593-3B17-4ABF-B806-D77A44166C20}">
      <dgm:prSet/>
      <dgm:spPr/>
      <dgm:t>
        <a:bodyPr/>
        <a:lstStyle/>
        <a:p>
          <a:endParaRPr lang="en-US"/>
        </a:p>
      </dgm:t>
    </dgm:pt>
    <dgm:pt modelId="{D90570D9-B5DF-452F-8DE1-3D1A17E10277}" type="pres">
      <dgm:prSet presAssocID="{71CD64C3-8E33-4ABF-8E4B-95FF0A43B8DD}" presName="linear" presStyleCnt="0">
        <dgm:presLayoutVars>
          <dgm:animLvl val="lvl"/>
          <dgm:resizeHandles val="exact"/>
        </dgm:presLayoutVars>
      </dgm:prSet>
      <dgm:spPr/>
    </dgm:pt>
    <dgm:pt modelId="{0EBF4797-B8C1-4C3A-9D77-DAFABBC9C7B1}" type="pres">
      <dgm:prSet presAssocID="{AFAC412B-BE6C-4792-A813-FE1543340DD4}" presName="parentText" presStyleLbl="node1" presStyleIdx="0" presStyleCnt="5">
        <dgm:presLayoutVars>
          <dgm:chMax val="0"/>
          <dgm:bulletEnabled val="1"/>
        </dgm:presLayoutVars>
      </dgm:prSet>
      <dgm:spPr/>
    </dgm:pt>
    <dgm:pt modelId="{ECC0AA2D-54CF-4638-9DEB-125B6E1A4D50}" type="pres">
      <dgm:prSet presAssocID="{E0ED121B-7164-4116-9813-93D5115671DD}" presName="spacer" presStyleCnt="0"/>
      <dgm:spPr/>
    </dgm:pt>
    <dgm:pt modelId="{7E83BEBA-C4D5-4830-BCC0-E7D148F0B66F}" type="pres">
      <dgm:prSet presAssocID="{02347ACB-0345-476E-8A23-DB1E17F0BC82}" presName="parentText" presStyleLbl="node1" presStyleIdx="1" presStyleCnt="5">
        <dgm:presLayoutVars>
          <dgm:chMax val="0"/>
          <dgm:bulletEnabled val="1"/>
        </dgm:presLayoutVars>
      </dgm:prSet>
      <dgm:spPr/>
    </dgm:pt>
    <dgm:pt modelId="{1CCDC0AD-5A4C-4B37-8E1E-7958C6CF5A92}" type="pres">
      <dgm:prSet presAssocID="{A8E84C3C-4AE9-4A05-9812-12ECEC8F05F0}" presName="spacer" presStyleCnt="0"/>
      <dgm:spPr/>
    </dgm:pt>
    <dgm:pt modelId="{81A835E6-79BB-45D6-A90E-2784621759F5}" type="pres">
      <dgm:prSet presAssocID="{14AAEF7F-26BB-4563-97CF-BEA25AD25DC2}" presName="parentText" presStyleLbl="node1" presStyleIdx="2" presStyleCnt="5">
        <dgm:presLayoutVars>
          <dgm:chMax val="0"/>
          <dgm:bulletEnabled val="1"/>
        </dgm:presLayoutVars>
      </dgm:prSet>
      <dgm:spPr/>
    </dgm:pt>
    <dgm:pt modelId="{711BDBD5-E8AA-4EB7-9AEF-3137129097BC}" type="pres">
      <dgm:prSet presAssocID="{3345748B-8449-4221-9664-9C35ACE9567C}" presName="spacer" presStyleCnt="0"/>
      <dgm:spPr/>
    </dgm:pt>
    <dgm:pt modelId="{D363148D-0143-4510-8CEF-64D4C0A2A7D4}" type="pres">
      <dgm:prSet presAssocID="{A9BCD954-0305-4933-9C84-63653041F235}" presName="parentText" presStyleLbl="node1" presStyleIdx="3" presStyleCnt="5">
        <dgm:presLayoutVars>
          <dgm:chMax val="0"/>
          <dgm:bulletEnabled val="1"/>
        </dgm:presLayoutVars>
      </dgm:prSet>
      <dgm:spPr/>
    </dgm:pt>
    <dgm:pt modelId="{C893E202-3256-43FC-8BA6-30435D62CC59}" type="pres">
      <dgm:prSet presAssocID="{CC50B7AF-9A47-4601-B7D6-AB13D75CB462}" presName="spacer" presStyleCnt="0"/>
      <dgm:spPr/>
    </dgm:pt>
    <dgm:pt modelId="{F6B30913-373E-4194-AB97-DB26455AA693}" type="pres">
      <dgm:prSet presAssocID="{4EBEB1C8-71E0-49FA-A2D4-567D836B8DCD}" presName="parentText" presStyleLbl="node1" presStyleIdx="4" presStyleCnt="5">
        <dgm:presLayoutVars>
          <dgm:chMax val="0"/>
          <dgm:bulletEnabled val="1"/>
        </dgm:presLayoutVars>
      </dgm:prSet>
      <dgm:spPr/>
    </dgm:pt>
  </dgm:ptLst>
  <dgm:cxnLst>
    <dgm:cxn modelId="{8341A411-20ED-47A9-A421-8FE303C0CE85}" type="presOf" srcId="{4EBEB1C8-71E0-49FA-A2D4-567D836B8DCD}" destId="{F6B30913-373E-4194-AB97-DB26455AA693}" srcOrd="0" destOrd="0" presId="urn:microsoft.com/office/officeart/2005/8/layout/vList2"/>
    <dgm:cxn modelId="{26894A1C-A957-40FC-A5DB-0F0FB00B758E}" type="presOf" srcId="{71CD64C3-8E33-4ABF-8E4B-95FF0A43B8DD}" destId="{D90570D9-B5DF-452F-8DE1-3D1A17E10277}" srcOrd="0" destOrd="0" presId="urn:microsoft.com/office/officeart/2005/8/layout/vList2"/>
    <dgm:cxn modelId="{3373B826-67AC-487F-8B0C-E368E0FDC828}" srcId="{71CD64C3-8E33-4ABF-8E4B-95FF0A43B8DD}" destId="{14AAEF7F-26BB-4563-97CF-BEA25AD25DC2}" srcOrd="2" destOrd="0" parTransId="{54352C8B-99F9-4941-9BE3-38A9CFB715ED}" sibTransId="{3345748B-8449-4221-9664-9C35ACE9567C}"/>
    <dgm:cxn modelId="{10F3262E-ABF9-44FB-99EB-14B32C06A90F}" type="presOf" srcId="{02347ACB-0345-476E-8A23-DB1E17F0BC82}" destId="{7E83BEBA-C4D5-4830-BCC0-E7D148F0B66F}" srcOrd="0" destOrd="0" presId="urn:microsoft.com/office/officeart/2005/8/layout/vList2"/>
    <dgm:cxn modelId="{B0B23A37-8DD6-4FF3-8270-910ADE988E03}" type="presOf" srcId="{14AAEF7F-26BB-4563-97CF-BEA25AD25DC2}" destId="{81A835E6-79BB-45D6-A90E-2784621759F5}" srcOrd="0" destOrd="0" presId="urn:microsoft.com/office/officeart/2005/8/layout/vList2"/>
    <dgm:cxn modelId="{71AC1F43-EE1D-436A-8739-258408A98D24}" type="presOf" srcId="{A9BCD954-0305-4933-9C84-63653041F235}" destId="{D363148D-0143-4510-8CEF-64D4C0A2A7D4}" srcOrd="0" destOrd="0" presId="urn:microsoft.com/office/officeart/2005/8/layout/vList2"/>
    <dgm:cxn modelId="{FC8B3F58-7425-4665-B2B9-82FA27BF4637}" type="presOf" srcId="{AFAC412B-BE6C-4792-A813-FE1543340DD4}" destId="{0EBF4797-B8C1-4C3A-9D77-DAFABBC9C7B1}" srcOrd="0" destOrd="0" presId="urn:microsoft.com/office/officeart/2005/8/layout/vList2"/>
    <dgm:cxn modelId="{4F45077D-3833-4E58-A7BF-903EAC1D53DB}" srcId="{71CD64C3-8E33-4ABF-8E4B-95FF0A43B8DD}" destId="{A9BCD954-0305-4933-9C84-63653041F235}" srcOrd="3" destOrd="0" parTransId="{CC4A9C39-6331-4332-ABDC-A9BDDCBED4E2}" sibTransId="{CC50B7AF-9A47-4601-B7D6-AB13D75CB462}"/>
    <dgm:cxn modelId="{2D4DC593-3B17-4ABF-B806-D77A44166C20}" srcId="{71CD64C3-8E33-4ABF-8E4B-95FF0A43B8DD}" destId="{4EBEB1C8-71E0-49FA-A2D4-567D836B8DCD}" srcOrd="4" destOrd="0" parTransId="{D096B175-E706-46D0-9269-80EC797A5D0C}" sibTransId="{508FB400-C795-4367-8E92-A6860E0268E0}"/>
    <dgm:cxn modelId="{C43752A8-8A67-42C6-8152-2363F0723D62}" srcId="{71CD64C3-8E33-4ABF-8E4B-95FF0A43B8DD}" destId="{AFAC412B-BE6C-4792-A813-FE1543340DD4}" srcOrd="0" destOrd="0" parTransId="{765ABFFB-A270-4552-9D85-F1EBA20A416C}" sibTransId="{E0ED121B-7164-4116-9813-93D5115671DD}"/>
    <dgm:cxn modelId="{DEB282C0-9108-4366-9237-76796ACB4AF2}" srcId="{71CD64C3-8E33-4ABF-8E4B-95FF0A43B8DD}" destId="{02347ACB-0345-476E-8A23-DB1E17F0BC82}" srcOrd="1" destOrd="0" parTransId="{2CDAF7CA-D4DA-457C-B15F-D47D1E4D405C}" sibTransId="{A8E84C3C-4AE9-4A05-9812-12ECEC8F05F0}"/>
    <dgm:cxn modelId="{E26E7787-1E63-4926-8267-2F909585A22B}" type="presParOf" srcId="{D90570D9-B5DF-452F-8DE1-3D1A17E10277}" destId="{0EBF4797-B8C1-4C3A-9D77-DAFABBC9C7B1}" srcOrd="0" destOrd="0" presId="urn:microsoft.com/office/officeart/2005/8/layout/vList2"/>
    <dgm:cxn modelId="{1580F4AD-C7C3-4CAD-BB03-BC51D73CC7BA}" type="presParOf" srcId="{D90570D9-B5DF-452F-8DE1-3D1A17E10277}" destId="{ECC0AA2D-54CF-4638-9DEB-125B6E1A4D50}" srcOrd="1" destOrd="0" presId="urn:microsoft.com/office/officeart/2005/8/layout/vList2"/>
    <dgm:cxn modelId="{D10DFB55-B50F-4C21-ABB5-97860092D4D9}" type="presParOf" srcId="{D90570D9-B5DF-452F-8DE1-3D1A17E10277}" destId="{7E83BEBA-C4D5-4830-BCC0-E7D148F0B66F}" srcOrd="2" destOrd="0" presId="urn:microsoft.com/office/officeart/2005/8/layout/vList2"/>
    <dgm:cxn modelId="{B0C124FF-D7D3-426B-A7C5-95A2A9A2AB15}" type="presParOf" srcId="{D90570D9-B5DF-452F-8DE1-3D1A17E10277}" destId="{1CCDC0AD-5A4C-4B37-8E1E-7958C6CF5A92}" srcOrd="3" destOrd="0" presId="urn:microsoft.com/office/officeart/2005/8/layout/vList2"/>
    <dgm:cxn modelId="{1EFCACE3-88D1-4FFD-8BB7-8308DAD576F9}" type="presParOf" srcId="{D90570D9-B5DF-452F-8DE1-3D1A17E10277}" destId="{81A835E6-79BB-45D6-A90E-2784621759F5}" srcOrd="4" destOrd="0" presId="urn:microsoft.com/office/officeart/2005/8/layout/vList2"/>
    <dgm:cxn modelId="{8ABE7DD1-8365-4FCC-96D1-92A9FD0B0149}" type="presParOf" srcId="{D90570D9-B5DF-452F-8DE1-3D1A17E10277}" destId="{711BDBD5-E8AA-4EB7-9AEF-3137129097BC}" srcOrd="5" destOrd="0" presId="urn:microsoft.com/office/officeart/2005/8/layout/vList2"/>
    <dgm:cxn modelId="{F0229D26-D44D-4710-A6A8-19C0C378577C}" type="presParOf" srcId="{D90570D9-B5DF-452F-8DE1-3D1A17E10277}" destId="{D363148D-0143-4510-8CEF-64D4C0A2A7D4}" srcOrd="6" destOrd="0" presId="urn:microsoft.com/office/officeart/2005/8/layout/vList2"/>
    <dgm:cxn modelId="{F3F0C658-91D9-40D5-93F8-923FFB9F7248}" type="presParOf" srcId="{D90570D9-B5DF-452F-8DE1-3D1A17E10277}" destId="{C893E202-3256-43FC-8BA6-30435D62CC59}" srcOrd="7" destOrd="0" presId="urn:microsoft.com/office/officeart/2005/8/layout/vList2"/>
    <dgm:cxn modelId="{C4B930E1-6623-4669-A328-90397C209422}" type="presParOf" srcId="{D90570D9-B5DF-452F-8DE1-3D1A17E10277}" destId="{F6B30913-373E-4194-AB97-DB26455AA6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23F4B-BEF9-4282-BDA7-F4B7489F00DF}">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238D23-B877-4D2B-83E8-97647206653A}">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22F832-0C03-4F08-BCEF-9AEA9AFFF267}">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755650">
            <a:lnSpc>
              <a:spcPct val="90000"/>
            </a:lnSpc>
            <a:spcBef>
              <a:spcPct val="0"/>
            </a:spcBef>
            <a:spcAft>
              <a:spcPct val="35000"/>
            </a:spcAft>
            <a:buNone/>
          </a:pPr>
          <a:r>
            <a:rPr lang="en-US" sz="1700" b="1" i="0" kern="1200" baseline="0"/>
            <a:t>Monitor Device Health:</a:t>
          </a:r>
          <a:r>
            <a:rPr lang="en-US" sz="1700" kern="1200"/>
            <a:t> </a:t>
          </a:r>
          <a:r>
            <a:rPr lang="en-US" sz="1700" b="0" i="0" kern="1200" baseline="0"/>
            <a:t>Continuously track key metrics such as CPU usage, memory usage, error counts, and network traffic.</a:t>
          </a:r>
          <a:endParaRPr lang="en-US" sz="1700" kern="1200"/>
        </a:p>
      </dsp:txBody>
      <dsp:txXfrm>
        <a:off x="837512" y="3404"/>
        <a:ext cx="9678087" cy="725119"/>
      </dsp:txXfrm>
    </dsp:sp>
    <dsp:sp modelId="{2C7D43B2-F492-4AA1-9D46-2F17A16E38E8}">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41EF5-181C-48AE-A6DC-46F4AFDADEBB}">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C0EE42-7175-4BEE-B30A-21A8D9FEF260}">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755650">
            <a:lnSpc>
              <a:spcPct val="90000"/>
            </a:lnSpc>
            <a:spcBef>
              <a:spcPct val="0"/>
            </a:spcBef>
            <a:spcAft>
              <a:spcPct val="35000"/>
            </a:spcAft>
            <a:buNone/>
          </a:pPr>
          <a:r>
            <a:rPr lang="en-US" sz="1700" b="1" i="0" kern="1200" baseline="0"/>
            <a:t>Predict Potential Failures:</a:t>
          </a:r>
          <a:r>
            <a:rPr lang="en-US" sz="1700" kern="1200"/>
            <a:t> </a:t>
          </a:r>
          <a:r>
            <a:rPr lang="en-US" sz="1700" b="0" i="0" kern="1200" baseline="0"/>
            <a:t>Use machine learning models to forecast device performance and predict potential issues, such as high CPU utilization or increased error counts, before they lead to failures.</a:t>
          </a:r>
          <a:endParaRPr lang="en-US" sz="1700" kern="1200"/>
        </a:p>
      </dsp:txBody>
      <dsp:txXfrm>
        <a:off x="837512" y="909803"/>
        <a:ext cx="9678087" cy="725119"/>
      </dsp:txXfrm>
    </dsp:sp>
    <dsp:sp modelId="{920570ED-DA69-4221-A83F-1D8A4FABBAFF}">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D57786-D0AD-48E2-A359-E3EC7CA6D3B1}">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AE2B35-4C50-4CFC-A1D3-DD4597AF8378}">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755650">
            <a:lnSpc>
              <a:spcPct val="90000"/>
            </a:lnSpc>
            <a:spcBef>
              <a:spcPct val="0"/>
            </a:spcBef>
            <a:spcAft>
              <a:spcPct val="35000"/>
            </a:spcAft>
            <a:buNone/>
          </a:pPr>
          <a:r>
            <a:rPr lang="en-US" sz="1700" b="1" i="0" kern="1200" baseline="0"/>
            <a:t>Classify Device Health Status:</a:t>
          </a:r>
          <a:r>
            <a:rPr lang="en-US" sz="1700" kern="1200"/>
            <a:t> </a:t>
          </a:r>
          <a:r>
            <a:rPr lang="en-US" sz="1700" b="0" i="0" kern="1200" baseline="0"/>
            <a:t>Categorize network devices into health states (e.g., </a:t>
          </a:r>
          <a:r>
            <a:rPr lang="en-US" sz="1700" kern="1200"/>
            <a:t>“</a:t>
          </a:r>
          <a:r>
            <a:rPr lang="en-US" sz="1700" b="0" i="0" kern="1200" baseline="0"/>
            <a:t>At Risk," “Critical," or “Healthy") to help network administrators prioritize maintenance tasks.</a:t>
          </a:r>
          <a:endParaRPr lang="en-US" sz="1700" kern="1200"/>
        </a:p>
      </dsp:txBody>
      <dsp:txXfrm>
        <a:off x="837512" y="1816202"/>
        <a:ext cx="9678087" cy="725119"/>
      </dsp:txXfrm>
    </dsp:sp>
    <dsp:sp modelId="{3DADC49E-8C4A-4B4C-BEF8-FD5BB5B5E716}">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F41CC-7428-4941-9B79-D5170645D209}">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F67797-687B-4DED-9FD1-923DE0867C8D}">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755650">
            <a:lnSpc>
              <a:spcPct val="90000"/>
            </a:lnSpc>
            <a:spcBef>
              <a:spcPct val="0"/>
            </a:spcBef>
            <a:spcAft>
              <a:spcPct val="35000"/>
            </a:spcAft>
            <a:buNone/>
          </a:pPr>
          <a:r>
            <a:rPr lang="en-US" sz="1700" b="1" i="0" kern="1200" baseline="0"/>
            <a:t>Support Proactive Maintenance:</a:t>
          </a:r>
          <a:r>
            <a:rPr lang="en-US" sz="1700" kern="1200"/>
            <a:t> </a:t>
          </a:r>
          <a:r>
            <a:rPr lang="en-US" sz="1700" b="0" i="0" kern="1200" baseline="0"/>
            <a:t>Provide actionable insights to prevent unexpected downtime by predicting future states of the devices based on historical and current data.</a:t>
          </a:r>
          <a:endParaRPr lang="en-US" sz="1700" kern="1200"/>
        </a:p>
      </dsp:txBody>
      <dsp:txXfrm>
        <a:off x="837512" y="2722601"/>
        <a:ext cx="9678087" cy="725119"/>
      </dsp:txXfrm>
    </dsp:sp>
    <dsp:sp modelId="{D499CA8D-8B24-4B95-B0BB-89483FB16662}">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7F87AD-E5D7-4EB8-9614-5C2AB83F42A7}">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C39FD-02A0-4942-A925-6247EA1C7A41}">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755650">
            <a:lnSpc>
              <a:spcPct val="90000"/>
            </a:lnSpc>
            <a:spcBef>
              <a:spcPct val="0"/>
            </a:spcBef>
            <a:spcAft>
              <a:spcPct val="35000"/>
            </a:spcAft>
            <a:buNone/>
          </a:pPr>
          <a:r>
            <a:rPr lang="en-US" sz="1700" b="1" i="0" kern="1200" baseline="0"/>
            <a:t>Optimize Resource Allocation:</a:t>
          </a:r>
          <a:r>
            <a:rPr lang="en-US" sz="1700" kern="1200"/>
            <a:t> </a:t>
          </a:r>
          <a:r>
            <a:rPr lang="en-US" sz="1700" b="0" i="0" kern="1200" baseline="0"/>
            <a:t>Enable efficient use of maintenance resources by focusing on devices most at risk of failure.</a:t>
          </a:r>
          <a:endParaRPr lang="en-US" sz="1700" kern="1200"/>
        </a:p>
      </dsp:txBody>
      <dsp:txXfrm>
        <a:off x="837512" y="3629000"/>
        <a:ext cx="9678087" cy="725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2493-EB0B-46F6-86A0-FF771622D42E}">
      <dsp:nvSpPr>
        <dsp:cNvPr id="0" name=""/>
        <dsp:cNvSpPr/>
      </dsp:nvSpPr>
      <dsp:spPr>
        <a:xfrm>
          <a:off x="1746687" y="303693"/>
          <a:ext cx="234786" cy="91440"/>
        </a:xfrm>
        <a:custGeom>
          <a:avLst/>
          <a:gdLst/>
          <a:ahLst/>
          <a:cxnLst/>
          <a:rect l="0" t="0" r="0" b="0"/>
          <a:pathLst>
            <a:path>
              <a:moveTo>
                <a:pt x="0" y="45720"/>
              </a:moveTo>
              <a:lnTo>
                <a:pt x="2347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7445" y="348084"/>
        <a:ext cx="13269" cy="2656"/>
      </dsp:txXfrm>
    </dsp:sp>
    <dsp:sp modelId="{EB2DFCB3-11F9-4F8B-9615-B2C912CF578C}">
      <dsp:nvSpPr>
        <dsp:cNvPr id="0" name=""/>
        <dsp:cNvSpPr/>
      </dsp:nvSpPr>
      <dsp:spPr>
        <a:xfrm>
          <a:off x="594634" y="3257"/>
          <a:ext cx="1153852" cy="6923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a:t>Key Attributes:</a:t>
          </a:r>
          <a:endParaRPr lang="en-US" sz="1200" kern="1200"/>
        </a:p>
      </dsp:txBody>
      <dsp:txXfrm>
        <a:off x="594634" y="3257"/>
        <a:ext cx="1153852" cy="692311"/>
      </dsp:txXfrm>
    </dsp:sp>
    <dsp:sp modelId="{CFEF433E-580D-4723-9EA5-CE5910D10108}">
      <dsp:nvSpPr>
        <dsp:cNvPr id="0" name=""/>
        <dsp:cNvSpPr/>
      </dsp:nvSpPr>
      <dsp:spPr>
        <a:xfrm>
          <a:off x="3165926" y="303693"/>
          <a:ext cx="234786" cy="91440"/>
        </a:xfrm>
        <a:custGeom>
          <a:avLst/>
          <a:gdLst/>
          <a:ahLst/>
          <a:cxnLst/>
          <a:rect l="0" t="0" r="0" b="0"/>
          <a:pathLst>
            <a:path>
              <a:moveTo>
                <a:pt x="0" y="45720"/>
              </a:moveTo>
              <a:lnTo>
                <a:pt x="2347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6684" y="348084"/>
        <a:ext cx="13269" cy="2656"/>
      </dsp:txXfrm>
    </dsp:sp>
    <dsp:sp modelId="{348E08A4-2762-46C8-A7F3-94395EAB1872}">
      <dsp:nvSpPr>
        <dsp:cNvPr id="0" name=""/>
        <dsp:cNvSpPr/>
      </dsp:nvSpPr>
      <dsp:spPr>
        <a:xfrm>
          <a:off x="2013873" y="3257"/>
          <a:ext cx="1153852" cy="6923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a:t>Timestamp</a:t>
          </a:r>
          <a:r>
            <a:rPr lang="en-GB" sz="1200" kern="1200"/>
            <a:t>: Records the time of data capture.</a:t>
          </a:r>
          <a:endParaRPr lang="en-US" sz="1200" kern="1200"/>
        </a:p>
      </dsp:txBody>
      <dsp:txXfrm>
        <a:off x="2013873" y="3257"/>
        <a:ext cx="1153852" cy="692311"/>
      </dsp:txXfrm>
    </dsp:sp>
    <dsp:sp modelId="{B54D2576-F2E5-46AB-A38D-3DD0E626AD62}">
      <dsp:nvSpPr>
        <dsp:cNvPr id="0" name=""/>
        <dsp:cNvSpPr/>
      </dsp:nvSpPr>
      <dsp:spPr>
        <a:xfrm>
          <a:off x="1171561" y="693768"/>
          <a:ext cx="2838477" cy="234786"/>
        </a:xfrm>
        <a:custGeom>
          <a:avLst/>
          <a:gdLst/>
          <a:ahLst/>
          <a:cxnLst/>
          <a:rect l="0" t="0" r="0" b="0"/>
          <a:pathLst>
            <a:path>
              <a:moveTo>
                <a:pt x="2838477" y="0"/>
              </a:moveTo>
              <a:lnTo>
                <a:pt x="2838477" y="134493"/>
              </a:lnTo>
              <a:lnTo>
                <a:pt x="0" y="134493"/>
              </a:lnTo>
              <a:lnTo>
                <a:pt x="0" y="23478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9528" y="809833"/>
        <a:ext cx="142542" cy="2656"/>
      </dsp:txXfrm>
    </dsp:sp>
    <dsp:sp modelId="{6ED73389-FB1F-4C3A-9DF2-1B857A0C91E3}">
      <dsp:nvSpPr>
        <dsp:cNvPr id="0" name=""/>
        <dsp:cNvSpPr/>
      </dsp:nvSpPr>
      <dsp:spPr>
        <a:xfrm>
          <a:off x="3433112" y="3257"/>
          <a:ext cx="1153852" cy="6923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a:t>Device</a:t>
          </a:r>
          <a:r>
            <a:rPr lang="en-GB" sz="1200" kern="1200"/>
            <a:t>: Type of network device (e.g., router, switch).</a:t>
          </a:r>
          <a:endParaRPr lang="en-US" sz="1200" kern="1200"/>
        </a:p>
      </dsp:txBody>
      <dsp:txXfrm>
        <a:off x="3433112" y="3257"/>
        <a:ext cx="1153852" cy="692311"/>
      </dsp:txXfrm>
    </dsp:sp>
    <dsp:sp modelId="{2DCBD389-7F57-45A3-9FAD-116B584572C3}">
      <dsp:nvSpPr>
        <dsp:cNvPr id="0" name=""/>
        <dsp:cNvSpPr/>
      </dsp:nvSpPr>
      <dsp:spPr>
        <a:xfrm>
          <a:off x="1746687" y="1261390"/>
          <a:ext cx="234786" cy="91440"/>
        </a:xfrm>
        <a:custGeom>
          <a:avLst/>
          <a:gdLst/>
          <a:ahLst/>
          <a:cxnLst/>
          <a:rect l="0" t="0" r="0" b="0"/>
          <a:pathLst>
            <a:path>
              <a:moveTo>
                <a:pt x="0" y="45720"/>
              </a:moveTo>
              <a:lnTo>
                <a:pt x="2347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7445" y="1305782"/>
        <a:ext cx="13269" cy="2656"/>
      </dsp:txXfrm>
    </dsp:sp>
    <dsp:sp modelId="{94DC8295-3AC9-4B7B-B123-F526C4562D18}">
      <dsp:nvSpPr>
        <dsp:cNvPr id="0" name=""/>
        <dsp:cNvSpPr/>
      </dsp:nvSpPr>
      <dsp:spPr>
        <a:xfrm>
          <a:off x="594634" y="960955"/>
          <a:ext cx="1153852" cy="6923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a:t>CPU (%)</a:t>
          </a:r>
          <a:r>
            <a:rPr lang="en-GB" sz="1200" kern="1200"/>
            <a:t>: Device CPU utilization.</a:t>
          </a:r>
          <a:endParaRPr lang="en-US" sz="1200" kern="1200"/>
        </a:p>
      </dsp:txBody>
      <dsp:txXfrm>
        <a:off x="594634" y="960955"/>
        <a:ext cx="1153852" cy="692311"/>
      </dsp:txXfrm>
    </dsp:sp>
    <dsp:sp modelId="{7D68A346-A2D4-4431-B3D8-3EAFF780668D}">
      <dsp:nvSpPr>
        <dsp:cNvPr id="0" name=""/>
        <dsp:cNvSpPr/>
      </dsp:nvSpPr>
      <dsp:spPr>
        <a:xfrm>
          <a:off x="3165926" y="1261390"/>
          <a:ext cx="234786" cy="91440"/>
        </a:xfrm>
        <a:custGeom>
          <a:avLst/>
          <a:gdLst/>
          <a:ahLst/>
          <a:cxnLst/>
          <a:rect l="0" t="0" r="0" b="0"/>
          <a:pathLst>
            <a:path>
              <a:moveTo>
                <a:pt x="0" y="45720"/>
              </a:moveTo>
              <a:lnTo>
                <a:pt x="2347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6684" y="1305782"/>
        <a:ext cx="13269" cy="2656"/>
      </dsp:txXfrm>
    </dsp:sp>
    <dsp:sp modelId="{D6581414-AE40-4FDE-97DD-24301445DF4E}">
      <dsp:nvSpPr>
        <dsp:cNvPr id="0" name=""/>
        <dsp:cNvSpPr/>
      </dsp:nvSpPr>
      <dsp:spPr>
        <a:xfrm>
          <a:off x="2013873" y="960955"/>
          <a:ext cx="1153852" cy="6923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a:t>Memory (%)</a:t>
          </a:r>
          <a:r>
            <a:rPr lang="en-GB" sz="1200" kern="1200"/>
            <a:t>: Memory usage as a percentage.</a:t>
          </a:r>
          <a:endParaRPr lang="en-US" sz="1200" kern="1200"/>
        </a:p>
      </dsp:txBody>
      <dsp:txXfrm>
        <a:off x="2013873" y="960955"/>
        <a:ext cx="1153852" cy="692311"/>
      </dsp:txXfrm>
    </dsp:sp>
    <dsp:sp modelId="{7BFDC0EB-34F5-4338-9F38-B10F720354A1}">
      <dsp:nvSpPr>
        <dsp:cNvPr id="0" name=""/>
        <dsp:cNvSpPr/>
      </dsp:nvSpPr>
      <dsp:spPr>
        <a:xfrm>
          <a:off x="1171561" y="1651466"/>
          <a:ext cx="2838477" cy="473692"/>
        </a:xfrm>
        <a:custGeom>
          <a:avLst/>
          <a:gdLst/>
          <a:ahLst/>
          <a:cxnLst/>
          <a:rect l="0" t="0" r="0" b="0"/>
          <a:pathLst>
            <a:path>
              <a:moveTo>
                <a:pt x="2838477" y="0"/>
              </a:moveTo>
              <a:lnTo>
                <a:pt x="2838477" y="253946"/>
              </a:lnTo>
              <a:lnTo>
                <a:pt x="0" y="253946"/>
              </a:lnTo>
              <a:lnTo>
                <a:pt x="0" y="47369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8726" y="1886984"/>
        <a:ext cx="144146" cy="2656"/>
      </dsp:txXfrm>
    </dsp:sp>
    <dsp:sp modelId="{2DC672AE-CB41-4E77-8837-44EFE69D6541}">
      <dsp:nvSpPr>
        <dsp:cNvPr id="0" name=""/>
        <dsp:cNvSpPr/>
      </dsp:nvSpPr>
      <dsp:spPr>
        <a:xfrm>
          <a:off x="3433112" y="960955"/>
          <a:ext cx="1153852" cy="6923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dirty="0"/>
            <a:t>Errors (Count)</a:t>
          </a:r>
          <a:r>
            <a:rPr lang="en-GB" sz="1200" kern="1200" dirty="0"/>
            <a:t>: Number of errors detected.</a:t>
          </a:r>
          <a:endParaRPr lang="en-US" sz="1200" kern="1200" dirty="0"/>
        </a:p>
      </dsp:txBody>
      <dsp:txXfrm>
        <a:off x="3433112" y="960955"/>
        <a:ext cx="1153852" cy="692311"/>
      </dsp:txXfrm>
    </dsp:sp>
    <dsp:sp modelId="{4EB0FF50-4ECD-4E39-B654-644E1DC2CA4E}">
      <dsp:nvSpPr>
        <dsp:cNvPr id="0" name=""/>
        <dsp:cNvSpPr/>
      </dsp:nvSpPr>
      <dsp:spPr>
        <a:xfrm>
          <a:off x="1746687" y="2457995"/>
          <a:ext cx="234786" cy="91440"/>
        </a:xfrm>
        <a:custGeom>
          <a:avLst/>
          <a:gdLst/>
          <a:ahLst/>
          <a:cxnLst/>
          <a:rect l="0" t="0" r="0" b="0"/>
          <a:pathLst>
            <a:path>
              <a:moveTo>
                <a:pt x="0" y="45720"/>
              </a:moveTo>
              <a:lnTo>
                <a:pt x="2347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7445" y="2502386"/>
        <a:ext cx="13269" cy="2656"/>
      </dsp:txXfrm>
    </dsp:sp>
    <dsp:sp modelId="{A19F1AD4-8CD1-4014-B69F-D895D7F4CB83}">
      <dsp:nvSpPr>
        <dsp:cNvPr id="0" name=""/>
        <dsp:cNvSpPr/>
      </dsp:nvSpPr>
      <dsp:spPr>
        <a:xfrm>
          <a:off x="594634" y="2157559"/>
          <a:ext cx="1153852" cy="6923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a:t>Traffic (Mbps)</a:t>
          </a:r>
          <a:r>
            <a:rPr lang="en-GB" sz="1200" kern="1200"/>
            <a:t>: Network throughput in Mbps.</a:t>
          </a:r>
          <a:endParaRPr lang="en-US" sz="1200" kern="1200"/>
        </a:p>
      </dsp:txBody>
      <dsp:txXfrm>
        <a:off x="594634" y="2157559"/>
        <a:ext cx="1153852" cy="692311"/>
      </dsp:txXfrm>
    </dsp:sp>
    <dsp:sp modelId="{7123F606-7529-4F72-9B04-EF037B9D38C6}">
      <dsp:nvSpPr>
        <dsp:cNvPr id="0" name=""/>
        <dsp:cNvSpPr/>
      </dsp:nvSpPr>
      <dsp:spPr>
        <a:xfrm>
          <a:off x="3165926" y="2457995"/>
          <a:ext cx="234786" cy="91440"/>
        </a:xfrm>
        <a:custGeom>
          <a:avLst/>
          <a:gdLst/>
          <a:ahLst/>
          <a:cxnLst/>
          <a:rect l="0" t="0" r="0" b="0"/>
          <a:pathLst>
            <a:path>
              <a:moveTo>
                <a:pt x="0" y="45720"/>
              </a:moveTo>
              <a:lnTo>
                <a:pt x="23478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6684" y="2502386"/>
        <a:ext cx="13269" cy="2656"/>
      </dsp:txXfrm>
    </dsp:sp>
    <dsp:sp modelId="{20552F09-4D0D-4FF8-9D84-B372061174DF}">
      <dsp:nvSpPr>
        <dsp:cNvPr id="0" name=""/>
        <dsp:cNvSpPr/>
      </dsp:nvSpPr>
      <dsp:spPr>
        <a:xfrm>
          <a:off x="2013873" y="2008992"/>
          <a:ext cx="1153852" cy="98944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dirty="0"/>
            <a:t>Current Status</a:t>
          </a:r>
          <a:r>
            <a:rPr lang="en-GB" sz="1200" kern="1200" dirty="0"/>
            <a:t>: Real-time device status (e.g., Normal, Overloaded).</a:t>
          </a:r>
          <a:endParaRPr lang="en-US" sz="1200" kern="1200" dirty="0"/>
        </a:p>
      </dsp:txBody>
      <dsp:txXfrm>
        <a:off x="2013873" y="2008992"/>
        <a:ext cx="1153852" cy="989444"/>
      </dsp:txXfrm>
    </dsp:sp>
    <dsp:sp modelId="{082C8F72-3645-4AB7-958B-680CC5AA67F5}">
      <dsp:nvSpPr>
        <dsp:cNvPr id="0" name=""/>
        <dsp:cNvSpPr/>
      </dsp:nvSpPr>
      <dsp:spPr>
        <a:xfrm>
          <a:off x="1171561" y="3086977"/>
          <a:ext cx="2838477" cy="234786"/>
        </a:xfrm>
        <a:custGeom>
          <a:avLst/>
          <a:gdLst/>
          <a:ahLst/>
          <a:cxnLst/>
          <a:rect l="0" t="0" r="0" b="0"/>
          <a:pathLst>
            <a:path>
              <a:moveTo>
                <a:pt x="2838477" y="0"/>
              </a:moveTo>
              <a:lnTo>
                <a:pt x="2838477" y="134493"/>
              </a:lnTo>
              <a:lnTo>
                <a:pt x="0" y="134493"/>
              </a:lnTo>
              <a:lnTo>
                <a:pt x="0" y="23478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9528" y="3203042"/>
        <a:ext cx="142542" cy="2656"/>
      </dsp:txXfrm>
    </dsp:sp>
    <dsp:sp modelId="{5D236723-3A14-433C-9620-D3C7B6B6CC94}">
      <dsp:nvSpPr>
        <dsp:cNvPr id="0" name=""/>
        <dsp:cNvSpPr/>
      </dsp:nvSpPr>
      <dsp:spPr>
        <a:xfrm>
          <a:off x="3433112" y="1918652"/>
          <a:ext cx="1153852" cy="11701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dirty="0"/>
            <a:t>System State</a:t>
          </a:r>
          <a:r>
            <a:rPr lang="en-GB" sz="1200" kern="1200" dirty="0"/>
            <a:t>: Indicates if the data is from "Current" or "Historical" periods.</a:t>
          </a:r>
          <a:endParaRPr lang="en-US" sz="1200" kern="1200" dirty="0"/>
        </a:p>
      </dsp:txBody>
      <dsp:txXfrm>
        <a:off x="3433112" y="1918652"/>
        <a:ext cx="1153852" cy="1170124"/>
      </dsp:txXfrm>
    </dsp:sp>
    <dsp:sp modelId="{9B96BD14-AF16-494A-8375-04AEE5007FCC}">
      <dsp:nvSpPr>
        <dsp:cNvPr id="0" name=""/>
        <dsp:cNvSpPr/>
      </dsp:nvSpPr>
      <dsp:spPr>
        <a:xfrm>
          <a:off x="594634" y="3354163"/>
          <a:ext cx="1153852" cy="99391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40" tIns="59348" rIns="56540" bIns="59348" numCol="1" spcCol="1270" anchor="ctr" anchorCtr="0">
          <a:noAutofit/>
        </a:bodyPr>
        <a:lstStyle/>
        <a:p>
          <a:pPr marL="0" lvl="0" indent="0" algn="ctr" defTabSz="533400">
            <a:lnSpc>
              <a:spcPct val="90000"/>
            </a:lnSpc>
            <a:spcBef>
              <a:spcPct val="0"/>
            </a:spcBef>
            <a:spcAft>
              <a:spcPct val="35000"/>
            </a:spcAft>
            <a:buNone/>
          </a:pPr>
          <a:r>
            <a:rPr lang="en-GB" sz="1200" b="1" kern="1200" dirty="0"/>
            <a:t>Future State Prediction</a:t>
          </a:r>
          <a:r>
            <a:rPr lang="en-GB" sz="1200" kern="1200" dirty="0"/>
            <a:t>: Target variable for predictive maintenance tasks.</a:t>
          </a:r>
          <a:endParaRPr lang="en-US" sz="1200" kern="1200" dirty="0"/>
        </a:p>
      </dsp:txBody>
      <dsp:txXfrm>
        <a:off x="594634" y="3354163"/>
        <a:ext cx="1153852" cy="9939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D7626-C535-469F-9EDD-4E605EBB893F}">
      <dsp:nvSpPr>
        <dsp:cNvPr id="0" name=""/>
        <dsp:cNvSpPr/>
      </dsp:nvSpPr>
      <dsp:spPr>
        <a:xfrm>
          <a:off x="0" y="5494"/>
          <a:ext cx="6666833" cy="104480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Handles Missing Data Well</a:t>
          </a:r>
          <a:r>
            <a:rPr lang="en-US" sz="1900" kern="1200"/>
            <a:t>: </a:t>
          </a:r>
          <a:r>
            <a:rPr lang="en-US" sz="1900" b="0" i="0" kern="1200" baseline="0"/>
            <a:t>Your dataset has missing values, and Random Forest can manage them better than most models.</a:t>
          </a:r>
          <a:endParaRPr lang="en-US" sz="1900" kern="1200"/>
        </a:p>
      </dsp:txBody>
      <dsp:txXfrm>
        <a:off x="51003" y="56497"/>
        <a:ext cx="6564827" cy="942803"/>
      </dsp:txXfrm>
    </dsp:sp>
    <dsp:sp modelId="{BD2FD492-F672-44E4-A586-54FB0166A0D1}">
      <dsp:nvSpPr>
        <dsp:cNvPr id="0" name=""/>
        <dsp:cNvSpPr/>
      </dsp:nvSpPr>
      <dsp:spPr>
        <a:xfrm>
          <a:off x="0" y="1105024"/>
          <a:ext cx="6666833" cy="1044809"/>
        </a:xfrm>
        <a:prstGeom prst="round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Works for Both Tasks</a:t>
          </a:r>
          <a:r>
            <a:rPr lang="en-US" sz="1900" kern="1200"/>
            <a:t>: </a:t>
          </a:r>
          <a:r>
            <a:rPr lang="en-US" sz="1900" b="0" i="0" kern="1200" baseline="0"/>
            <a:t>It can handle classification (e.g., predicting device status) and regression (e.g., predicting CPU usage).</a:t>
          </a:r>
          <a:endParaRPr lang="en-US" sz="1900" kern="1200"/>
        </a:p>
      </dsp:txBody>
      <dsp:txXfrm>
        <a:off x="51003" y="1156027"/>
        <a:ext cx="6564827" cy="942803"/>
      </dsp:txXfrm>
    </dsp:sp>
    <dsp:sp modelId="{1DD7C1C9-F624-4756-B659-B2D880EF736A}">
      <dsp:nvSpPr>
        <dsp:cNvPr id="0" name=""/>
        <dsp:cNvSpPr/>
      </dsp:nvSpPr>
      <dsp:spPr>
        <a:xfrm>
          <a:off x="0" y="2204555"/>
          <a:ext cx="6666833" cy="104480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Combines Many Models</a:t>
          </a:r>
          <a:r>
            <a:rPr lang="en-US" sz="1900" kern="1200"/>
            <a:t>: </a:t>
          </a:r>
          <a:r>
            <a:rPr lang="en-US" sz="1900" b="0" i="0" kern="1200" baseline="0"/>
            <a:t>Random Forest uses multiple decision trees, making it more accurate and less likely to overfit.</a:t>
          </a:r>
          <a:endParaRPr lang="en-US" sz="1900" kern="1200"/>
        </a:p>
      </dsp:txBody>
      <dsp:txXfrm>
        <a:off x="51003" y="2255558"/>
        <a:ext cx="6564827" cy="942803"/>
      </dsp:txXfrm>
    </dsp:sp>
    <dsp:sp modelId="{E8280437-AFDE-4C46-94AA-887574CE1D53}">
      <dsp:nvSpPr>
        <dsp:cNvPr id="0" name=""/>
        <dsp:cNvSpPr/>
      </dsp:nvSpPr>
      <dsp:spPr>
        <a:xfrm>
          <a:off x="0" y="3304085"/>
          <a:ext cx="6666833" cy="1044809"/>
        </a:xfrm>
        <a:prstGeom prst="round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Finds Important Features</a:t>
          </a:r>
          <a:r>
            <a:rPr lang="en-US" sz="1900" kern="1200"/>
            <a:t>: </a:t>
          </a:r>
          <a:r>
            <a:rPr lang="en-US" sz="1900" b="0" i="0" kern="1200" baseline="0"/>
            <a:t>It shows which data points (e.g., Traffic, Errors) are most important for predictions.</a:t>
          </a:r>
          <a:endParaRPr lang="en-US" sz="1900" kern="1200"/>
        </a:p>
      </dsp:txBody>
      <dsp:txXfrm>
        <a:off x="51003" y="3355088"/>
        <a:ext cx="6564827" cy="942803"/>
      </dsp:txXfrm>
    </dsp:sp>
    <dsp:sp modelId="{D628B5D1-F4E9-4650-BD2F-96CB995BFAAD}">
      <dsp:nvSpPr>
        <dsp:cNvPr id="0" name=""/>
        <dsp:cNvSpPr/>
      </dsp:nvSpPr>
      <dsp:spPr>
        <a:xfrm>
          <a:off x="0" y="4403614"/>
          <a:ext cx="6666833" cy="104480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Handles Complex Data</a:t>
          </a:r>
          <a:r>
            <a:rPr lang="en-US" sz="1900" kern="1200"/>
            <a:t>:  </a:t>
          </a:r>
          <a:r>
            <a:rPr lang="en-US" sz="1900" b="0" i="0" kern="1200" baseline="0"/>
            <a:t>Unlike Linear Regression, it works well with data that doesn’t have simple relationships.</a:t>
          </a:r>
          <a:endParaRPr lang="en-US" sz="1900" kern="1200"/>
        </a:p>
      </dsp:txBody>
      <dsp:txXfrm>
        <a:off x="51003" y="4454617"/>
        <a:ext cx="6564827" cy="942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E40B8-557C-472D-90B5-91E1315C12A7}">
      <dsp:nvSpPr>
        <dsp:cNvPr id="0" name=""/>
        <dsp:cNvSpPr/>
      </dsp:nvSpPr>
      <dsp:spPr>
        <a:xfrm>
          <a:off x="0" y="61668"/>
          <a:ext cx="5324475" cy="596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a:t>Linear Regression: </a:t>
          </a:r>
          <a:r>
            <a:rPr lang="en-GB" sz="1500" kern="1200"/>
            <a:t>Accurate for normal operation but limited by non-linearity.</a:t>
          </a:r>
          <a:endParaRPr lang="en-US" sz="1500" kern="1200"/>
        </a:p>
      </dsp:txBody>
      <dsp:txXfrm>
        <a:off x="29128" y="90796"/>
        <a:ext cx="5266219" cy="538444"/>
      </dsp:txXfrm>
    </dsp:sp>
    <dsp:sp modelId="{23E74580-4BFE-4C28-9C75-7DBAF5CFE3CB}">
      <dsp:nvSpPr>
        <dsp:cNvPr id="0" name=""/>
        <dsp:cNvSpPr/>
      </dsp:nvSpPr>
      <dsp:spPr>
        <a:xfrm>
          <a:off x="0" y="701568"/>
          <a:ext cx="5324475" cy="596700"/>
        </a:xfrm>
        <a:prstGeom prst="round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a:t>SVM Classifier: </a:t>
          </a:r>
          <a:r>
            <a:rPr lang="en-GB" sz="1500" kern="1200"/>
            <a:t>High classification accuracy but resource-heavy.</a:t>
          </a:r>
          <a:endParaRPr lang="en-US" sz="1500" kern="1200"/>
        </a:p>
      </dsp:txBody>
      <dsp:txXfrm>
        <a:off x="29128" y="730696"/>
        <a:ext cx="5266219" cy="538444"/>
      </dsp:txXfrm>
    </dsp:sp>
    <dsp:sp modelId="{898E112A-6ADF-4AD2-A7E4-01FBFA8AD1DB}">
      <dsp:nvSpPr>
        <dsp:cNvPr id="0" name=""/>
        <dsp:cNvSpPr/>
      </dsp:nvSpPr>
      <dsp:spPr>
        <a:xfrm>
          <a:off x="0" y="1341468"/>
          <a:ext cx="5324475" cy="596700"/>
        </a:xfrm>
        <a:prstGeom prst="round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a:t>Random Forest Classifier: </a:t>
          </a:r>
          <a:r>
            <a:rPr lang="en-GB" sz="1500" kern="1200"/>
            <a:t>Ensemble nature offers stability and feature selection benefits.</a:t>
          </a:r>
          <a:endParaRPr lang="en-US" sz="1500" kern="1200"/>
        </a:p>
      </dsp:txBody>
      <dsp:txXfrm>
        <a:off x="29128" y="1370596"/>
        <a:ext cx="5266219" cy="538444"/>
      </dsp:txXfrm>
    </dsp:sp>
    <dsp:sp modelId="{0EC65DEA-71B9-42E2-836F-85DE1356E078}">
      <dsp:nvSpPr>
        <dsp:cNvPr id="0" name=""/>
        <dsp:cNvSpPr/>
      </dsp:nvSpPr>
      <dsp:spPr>
        <a:xfrm>
          <a:off x="0" y="1981368"/>
          <a:ext cx="5324475" cy="596700"/>
        </a:xfrm>
        <a:prstGeom prst="round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a:t>Key Findings:</a:t>
          </a:r>
          <a:endParaRPr lang="en-US" sz="1500" kern="1200"/>
        </a:p>
      </dsp:txBody>
      <dsp:txXfrm>
        <a:off x="29128" y="2010496"/>
        <a:ext cx="5266219" cy="538444"/>
      </dsp:txXfrm>
    </dsp:sp>
    <dsp:sp modelId="{36F9BCC4-1431-437A-B685-48B05143CF0F}">
      <dsp:nvSpPr>
        <dsp:cNvPr id="0" name=""/>
        <dsp:cNvSpPr/>
      </dsp:nvSpPr>
      <dsp:spPr>
        <a:xfrm>
          <a:off x="0" y="2621269"/>
          <a:ext cx="5324475" cy="596700"/>
        </a:xfrm>
        <a:prstGeom prst="round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Prediction accuracy improves significantly when combining historical and real-time data.</a:t>
          </a:r>
          <a:endParaRPr lang="en-US" sz="1500" kern="1200"/>
        </a:p>
      </dsp:txBody>
      <dsp:txXfrm>
        <a:off x="29128" y="2650397"/>
        <a:ext cx="5266219" cy="538444"/>
      </dsp:txXfrm>
    </dsp:sp>
    <dsp:sp modelId="{5FF08246-56F7-4115-8065-D5D4ABBB937A}">
      <dsp:nvSpPr>
        <dsp:cNvPr id="0" name=""/>
        <dsp:cNvSpPr/>
      </dsp:nvSpPr>
      <dsp:spPr>
        <a:xfrm>
          <a:off x="0" y="3261169"/>
          <a:ext cx="5324475" cy="59670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Missing data poses challenges but can be mitigated through imputation strategies or model robustness.</a:t>
          </a:r>
          <a:endParaRPr lang="en-US" sz="1500" kern="1200"/>
        </a:p>
      </dsp:txBody>
      <dsp:txXfrm>
        <a:off x="29128" y="3290297"/>
        <a:ext cx="5266219" cy="538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F4797-B8C1-4C3A-9D77-DAFABBC9C7B1}">
      <dsp:nvSpPr>
        <dsp:cNvPr id="0" name=""/>
        <dsp:cNvSpPr/>
      </dsp:nvSpPr>
      <dsp:spPr>
        <a:xfrm>
          <a:off x="0" y="727969"/>
          <a:ext cx="6666833" cy="7558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Incorporate Advanced Models:</a:t>
          </a:r>
          <a:r>
            <a:rPr lang="en-US" sz="1900" kern="1200"/>
            <a:t> </a:t>
          </a:r>
          <a:r>
            <a:rPr lang="en-US" sz="1900" b="0" i="0" kern="1200" baseline="0"/>
            <a:t>Explore deep learning models (e.g., LSTM) for time-series forecasting.</a:t>
          </a:r>
          <a:endParaRPr lang="en-US" sz="1900" kern="1200"/>
        </a:p>
      </dsp:txBody>
      <dsp:txXfrm>
        <a:off x="36896" y="764865"/>
        <a:ext cx="6593041" cy="682028"/>
      </dsp:txXfrm>
    </dsp:sp>
    <dsp:sp modelId="{7E83BEBA-C4D5-4830-BCC0-E7D148F0B66F}">
      <dsp:nvSpPr>
        <dsp:cNvPr id="0" name=""/>
        <dsp:cNvSpPr/>
      </dsp:nvSpPr>
      <dsp:spPr>
        <a:xfrm>
          <a:off x="0" y="1538509"/>
          <a:ext cx="6666833" cy="755820"/>
        </a:xfrm>
        <a:prstGeom prst="round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Automated Feature Engineering:</a:t>
          </a:r>
          <a:r>
            <a:rPr lang="en-US" sz="1900" kern="1200"/>
            <a:t> </a:t>
          </a:r>
          <a:r>
            <a:rPr lang="en-US" sz="1900" b="0" i="0" kern="1200" baseline="0"/>
            <a:t>Use feature selection techniques to improve model efficiency.</a:t>
          </a:r>
          <a:endParaRPr lang="en-US" sz="1900" kern="1200"/>
        </a:p>
      </dsp:txBody>
      <dsp:txXfrm>
        <a:off x="36896" y="1575405"/>
        <a:ext cx="6593041" cy="682028"/>
      </dsp:txXfrm>
    </dsp:sp>
    <dsp:sp modelId="{81A835E6-79BB-45D6-A90E-2784621759F5}">
      <dsp:nvSpPr>
        <dsp:cNvPr id="0" name=""/>
        <dsp:cNvSpPr/>
      </dsp:nvSpPr>
      <dsp:spPr>
        <a:xfrm>
          <a:off x="0" y="2349050"/>
          <a:ext cx="6666833" cy="75582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Real-Time Monitoring:</a:t>
          </a:r>
          <a:r>
            <a:rPr lang="en-US" sz="1900" kern="1200"/>
            <a:t> </a:t>
          </a:r>
          <a:r>
            <a:rPr lang="en-US" sz="1900" b="0" i="0" kern="1200" baseline="0"/>
            <a:t>Deploy the system on a real-time data pipeline for live prediction and anomaly detection.</a:t>
          </a:r>
          <a:endParaRPr lang="en-US" sz="1900" kern="1200"/>
        </a:p>
      </dsp:txBody>
      <dsp:txXfrm>
        <a:off x="36896" y="2385946"/>
        <a:ext cx="6593041" cy="682028"/>
      </dsp:txXfrm>
    </dsp:sp>
    <dsp:sp modelId="{D363148D-0143-4510-8CEF-64D4C0A2A7D4}">
      <dsp:nvSpPr>
        <dsp:cNvPr id="0" name=""/>
        <dsp:cNvSpPr/>
      </dsp:nvSpPr>
      <dsp:spPr>
        <a:xfrm>
          <a:off x="0" y="3159589"/>
          <a:ext cx="6666833" cy="755820"/>
        </a:xfrm>
        <a:prstGeom prst="round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Scalability Improvements:</a:t>
          </a:r>
          <a:r>
            <a:rPr lang="en-US" sz="1900" kern="1200"/>
            <a:t> </a:t>
          </a:r>
          <a:r>
            <a:rPr lang="en-US" sz="1900" b="0" i="0" kern="1200" baseline="0"/>
            <a:t>Optimize algorithms for larger datasets using distributed computing frameworks like Spark.</a:t>
          </a:r>
          <a:endParaRPr lang="en-US" sz="1900" kern="1200"/>
        </a:p>
      </dsp:txBody>
      <dsp:txXfrm>
        <a:off x="36896" y="3196485"/>
        <a:ext cx="6593041" cy="682028"/>
      </dsp:txXfrm>
    </dsp:sp>
    <dsp:sp modelId="{F6B30913-373E-4194-AB97-DB26455AA693}">
      <dsp:nvSpPr>
        <dsp:cNvPr id="0" name=""/>
        <dsp:cNvSpPr/>
      </dsp:nvSpPr>
      <dsp:spPr>
        <a:xfrm>
          <a:off x="0" y="3970130"/>
          <a:ext cx="6666833" cy="7558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Visualization Tools:</a:t>
          </a:r>
          <a:r>
            <a:rPr lang="en-US" sz="1900" kern="1200"/>
            <a:t> </a:t>
          </a:r>
          <a:r>
            <a:rPr lang="en-US" sz="1900" b="0" i="0" kern="1200" baseline="0"/>
            <a:t>Integrate interactive dashboards to visualize device trends and system health.</a:t>
          </a:r>
          <a:endParaRPr lang="en-US" sz="1900" kern="1200"/>
        </a:p>
      </dsp:txBody>
      <dsp:txXfrm>
        <a:off x="36896" y="4007026"/>
        <a:ext cx="6593041" cy="6820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30DC-6DB6-A8EF-73C9-CF4EEDB24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DCA6F2C-7FDA-16DD-13FE-9D4C5E8F7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4CA36D-AE70-FE19-9FAF-DD04F62DC69F}"/>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5" name="Footer Placeholder 4">
            <a:extLst>
              <a:ext uri="{FF2B5EF4-FFF2-40B4-BE49-F238E27FC236}">
                <a16:creationId xmlns:a16="http://schemas.microsoft.com/office/drawing/2014/main" id="{162BD246-5C2D-26C4-EAF6-C67BAB242E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DD3AE2-0A8E-511A-B6E5-070C310C5541}"/>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336900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1EE5-03B5-9A86-CA2A-86A48D7234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A8E92-51EE-BD62-0D84-A6D28E0A36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D44C37-BAAA-A75C-BC95-DB278C57D9A6}"/>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5" name="Footer Placeholder 4">
            <a:extLst>
              <a:ext uri="{FF2B5EF4-FFF2-40B4-BE49-F238E27FC236}">
                <a16:creationId xmlns:a16="http://schemas.microsoft.com/office/drawing/2014/main" id="{53B7F5F3-9833-F3B9-717A-537BB0E9CC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CB6550-0ECC-B925-EECD-5A33C2BB53C8}"/>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163316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3E214-7322-18CC-7EC1-CB6071EF60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B6DB7C-C529-4272-CE5D-81DBCDB582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23471D-8482-F049-1DEF-C0956F903151}"/>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5" name="Footer Placeholder 4">
            <a:extLst>
              <a:ext uri="{FF2B5EF4-FFF2-40B4-BE49-F238E27FC236}">
                <a16:creationId xmlns:a16="http://schemas.microsoft.com/office/drawing/2014/main" id="{412C24BE-8EC2-8513-C1CC-E1433A458F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E10ECF-CDE4-2B66-2E38-5767D9B893F8}"/>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175916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1743-3840-CB6A-9F34-BC5A97B279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8942AC-2066-4831-8F94-DF7EFF506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D53B9-7EDF-3488-107C-85CC7669137B}"/>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5" name="Footer Placeholder 4">
            <a:extLst>
              <a:ext uri="{FF2B5EF4-FFF2-40B4-BE49-F238E27FC236}">
                <a16:creationId xmlns:a16="http://schemas.microsoft.com/office/drawing/2014/main" id="{F1F6EECD-2124-4AE2-ABFD-6546B0EC43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5F8844-1354-582D-995E-931B8BDC0A19}"/>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294645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2848-5268-0AF5-9E68-EC9704D14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5B1E5F7-85EF-473C-7438-D44D6381D9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EA101C-B3CB-0E5F-29FD-58CAD9A95126}"/>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5" name="Footer Placeholder 4">
            <a:extLst>
              <a:ext uri="{FF2B5EF4-FFF2-40B4-BE49-F238E27FC236}">
                <a16:creationId xmlns:a16="http://schemas.microsoft.com/office/drawing/2014/main" id="{294EB975-4C4E-96F9-99D4-83ECD15643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9D18B1-5381-7489-A251-673E938F856A}"/>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293893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26F-5AAE-B5F0-BD67-EBC27FD4BD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606A1F-FC32-6B1B-737C-B94A705D3E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513512-DD39-7443-1E5A-92CE7B4171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FFAA8C2-BB50-F12F-821E-07E48830C3FE}"/>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6" name="Footer Placeholder 5">
            <a:extLst>
              <a:ext uri="{FF2B5EF4-FFF2-40B4-BE49-F238E27FC236}">
                <a16:creationId xmlns:a16="http://schemas.microsoft.com/office/drawing/2014/main" id="{6A5C10E6-197B-39F7-7B50-94A1A74AA4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A307AC-7041-E8BA-2678-7036FDBF3AB4}"/>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393901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1DB2-12FF-A42B-0F7B-E10EF05AED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34B4C4-7619-B0AA-9F67-C8DD02FD9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077654-10DB-36A6-B9B5-2C6129BDD4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29AA7B-7051-6D1E-57C0-B32CCCFDD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5DB96B-5656-D1E3-239B-3FE4DA7D5E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2B6654-8857-B9E7-6E6A-9A7A7A49FA41}"/>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8" name="Footer Placeholder 7">
            <a:extLst>
              <a:ext uri="{FF2B5EF4-FFF2-40B4-BE49-F238E27FC236}">
                <a16:creationId xmlns:a16="http://schemas.microsoft.com/office/drawing/2014/main" id="{DD084BC7-E8EF-F0FE-7B4D-20C0C9E1247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492A3CD-83D5-3260-3FA1-1E26116CBAD9}"/>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6749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EC66-B60F-639A-08A9-1E4E4206557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ED5CA7-D98D-A9A7-356E-A16AA0643870}"/>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4" name="Footer Placeholder 3">
            <a:extLst>
              <a:ext uri="{FF2B5EF4-FFF2-40B4-BE49-F238E27FC236}">
                <a16:creationId xmlns:a16="http://schemas.microsoft.com/office/drawing/2014/main" id="{9CFF9B70-E7CE-2E85-17B9-B7C061BA99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5CF9982-FA73-42E0-AB11-117C806D97AC}"/>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204281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EC2991-2BCD-5E91-36CB-F25F0B9A49AB}"/>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3" name="Footer Placeholder 2">
            <a:extLst>
              <a:ext uri="{FF2B5EF4-FFF2-40B4-BE49-F238E27FC236}">
                <a16:creationId xmlns:a16="http://schemas.microsoft.com/office/drawing/2014/main" id="{DD7A6CC6-87F0-74F7-1B7C-13752A5DDE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67EC6B7-D632-F13B-7EDE-EC9E7A152231}"/>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378195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CC05-D513-CD55-FA8F-63452A56E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2E9D1CC-B085-DFE4-B47D-2016CB897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607A6E-B4DA-13B6-8FB1-DDE94584D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22E1A-2411-1DA0-2CA7-666CC17BC723}"/>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6" name="Footer Placeholder 5">
            <a:extLst>
              <a:ext uri="{FF2B5EF4-FFF2-40B4-BE49-F238E27FC236}">
                <a16:creationId xmlns:a16="http://schemas.microsoft.com/office/drawing/2014/main" id="{97287A1A-F8F0-9E6D-3B91-9B9FC84EDB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8C7BCB-2A9E-A0AB-A289-192B96D8006A}"/>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5093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F98D-D10B-BA78-1DE7-6AA153C2A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F4F39F6-0F5C-8F5B-7504-6F0C97005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11CEDB1-167F-FE31-02FC-9D935FA18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28353-B35C-F7DC-6569-47EC47090947}"/>
              </a:ext>
            </a:extLst>
          </p:cNvPr>
          <p:cNvSpPr>
            <a:spLocks noGrp="1"/>
          </p:cNvSpPr>
          <p:nvPr>
            <p:ph type="dt" sz="half" idx="10"/>
          </p:nvPr>
        </p:nvSpPr>
        <p:spPr/>
        <p:txBody>
          <a:bodyPr/>
          <a:lstStyle/>
          <a:p>
            <a:fld id="{98EBDD89-EB60-4028-8553-B0254919A06D}" type="datetimeFigureOut">
              <a:rPr lang="en-GB" smtClean="0"/>
              <a:t>05/12/2024</a:t>
            </a:fld>
            <a:endParaRPr lang="en-GB"/>
          </a:p>
        </p:txBody>
      </p:sp>
      <p:sp>
        <p:nvSpPr>
          <p:cNvPr id="6" name="Footer Placeholder 5">
            <a:extLst>
              <a:ext uri="{FF2B5EF4-FFF2-40B4-BE49-F238E27FC236}">
                <a16:creationId xmlns:a16="http://schemas.microsoft.com/office/drawing/2014/main" id="{4B1E2DAC-325E-7D93-520D-0D50B55D58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7C38E9-4047-9DC7-D775-811087C15A54}"/>
              </a:ext>
            </a:extLst>
          </p:cNvPr>
          <p:cNvSpPr>
            <a:spLocks noGrp="1"/>
          </p:cNvSpPr>
          <p:nvPr>
            <p:ph type="sldNum" sz="quarter" idx="12"/>
          </p:nvPr>
        </p:nvSpPr>
        <p:spPr/>
        <p:txBody>
          <a:bodyPr/>
          <a:lstStyle/>
          <a:p>
            <a:fld id="{2E7D83BF-1AC1-43BF-9D11-F68A22351B27}" type="slidenum">
              <a:rPr lang="en-GB" smtClean="0"/>
              <a:t>‹#›</a:t>
            </a:fld>
            <a:endParaRPr lang="en-GB"/>
          </a:p>
        </p:txBody>
      </p:sp>
    </p:spTree>
    <p:extLst>
      <p:ext uri="{BB962C8B-B14F-4D97-AF65-F5344CB8AC3E}">
        <p14:creationId xmlns:p14="http://schemas.microsoft.com/office/powerpoint/2010/main" val="103051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9DF44-A04B-E428-8855-CFE07AC14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9EFF42-3CBA-6DCB-188E-A0A3206881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1E10EA-F37D-6C32-0231-91DECD9BE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EBDD89-EB60-4028-8553-B0254919A06D}" type="datetimeFigureOut">
              <a:rPr lang="en-GB" smtClean="0"/>
              <a:t>05/12/2024</a:t>
            </a:fld>
            <a:endParaRPr lang="en-GB"/>
          </a:p>
        </p:txBody>
      </p:sp>
      <p:sp>
        <p:nvSpPr>
          <p:cNvPr id="5" name="Footer Placeholder 4">
            <a:extLst>
              <a:ext uri="{FF2B5EF4-FFF2-40B4-BE49-F238E27FC236}">
                <a16:creationId xmlns:a16="http://schemas.microsoft.com/office/drawing/2014/main" id="{5804D1AF-D8EC-F581-53F9-4850B298E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6CD642F-10C4-6870-1DAB-853F8D6E8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7D83BF-1AC1-43BF-9D11-F68A22351B27}" type="slidenum">
              <a:rPr lang="en-GB" smtClean="0"/>
              <a:t>‹#›</a:t>
            </a:fld>
            <a:endParaRPr lang="en-GB"/>
          </a:p>
        </p:txBody>
      </p:sp>
    </p:spTree>
    <p:extLst>
      <p:ext uri="{BB962C8B-B14F-4D97-AF65-F5344CB8AC3E}">
        <p14:creationId xmlns:p14="http://schemas.microsoft.com/office/powerpoint/2010/main" val="362737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Close-up of a server network panel with lights and cables">
            <a:extLst>
              <a:ext uri="{FF2B5EF4-FFF2-40B4-BE49-F238E27FC236}">
                <a16:creationId xmlns:a16="http://schemas.microsoft.com/office/drawing/2014/main" id="{B3667F5C-1B38-505B-8394-D36E192091B7}"/>
              </a:ext>
            </a:extLst>
          </p:cNvPr>
          <p:cNvPicPr>
            <a:picLocks noChangeAspect="1"/>
          </p:cNvPicPr>
          <p:nvPr/>
        </p:nvPicPr>
        <p:blipFill>
          <a:blip r:embed="rId2">
            <a:alphaModFix/>
          </a:blip>
          <a:srcRect t="2524" b="13207"/>
          <a:stretch/>
        </p:blipFill>
        <p:spPr>
          <a:xfrm>
            <a:off x="20" y="10"/>
            <a:ext cx="12191979" cy="6857990"/>
          </a:xfrm>
          <a:prstGeom prst="rect">
            <a:avLst/>
          </a:prstGeom>
        </p:spPr>
      </p:pic>
      <p:sp>
        <p:nvSpPr>
          <p:cNvPr id="16" name="Rectangle 15">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ED10A-096B-6FDE-7A60-25AF3DC78056}"/>
              </a:ext>
            </a:extLst>
          </p:cNvPr>
          <p:cNvSpPr>
            <a:spLocks noGrp="1"/>
          </p:cNvSpPr>
          <p:nvPr>
            <p:ph type="ctrTitle"/>
          </p:nvPr>
        </p:nvSpPr>
        <p:spPr>
          <a:xfrm>
            <a:off x="762000" y="1137434"/>
            <a:ext cx="7800660" cy="1520987"/>
          </a:xfrm>
        </p:spPr>
        <p:txBody>
          <a:bodyPr anchor="t">
            <a:normAutofit/>
          </a:bodyPr>
          <a:lstStyle/>
          <a:p>
            <a:pPr algn="l"/>
            <a:r>
              <a:rPr lang="en-GB" sz="4000" b="1">
                <a:solidFill>
                  <a:srgbClr val="FFFFFF"/>
                </a:solidFill>
              </a:rPr>
              <a:t>Predictive maintenance system for network infrastructure</a:t>
            </a:r>
          </a:p>
        </p:txBody>
      </p:sp>
      <p:sp>
        <p:nvSpPr>
          <p:cNvPr id="17" name="Rectangle 16">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A30175A-EE33-E80D-184A-861FDEBD9D33}"/>
              </a:ext>
            </a:extLst>
          </p:cNvPr>
          <p:cNvSpPr>
            <a:spLocks noGrp="1"/>
          </p:cNvSpPr>
          <p:nvPr>
            <p:ph type="subTitle" idx="1"/>
          </p:nvPr>
        </p:nvSpPr>
        <p:spPr>
          <a:xfrm>
            <a:off x="838200" y="4293441"/>
            <a:ext cx="6295332" cy="1588514"/>
          </a:xfrm>
        </p:spPr>
        <p:txBody>
          <a:bodyPr anchor="b">
            <a:normAutofit/>
          </a:bodyPr>
          <a:lstStyle/>
          <a:p>
            <a:pPr algn="l"/>
            <a:endParaRPr lang="en-GB" sz="1800" b="1">
              <a:solidFill>
                <a:srgbClr val="FFFFFF"/>
              </a:solidFill>
            </a:endParaRPr>
          </a:p>
          <a:p>
            <a:pPr algn="l"/>
            <a:r>
              <a:rPr lang="en-GB" sz="1800" b="1">
                <a:solidFill>
                  <a:srgbClr val="FFFFFF"/>
                </a:solidFill>
              </a:rPr>
              <a:t>MUGISHA MICHAEL FRED Presentation</a:t>
            </a:r>
          </a:p>
        </p:txBody>
      </p:sp>
      <p:cxnSp>
        <p:nvCxnSpPr>
          <p:cNvPr id="18" name="Straight Connector 17">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57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A73465-142D-F088-B128-0F9F72921CE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3. Random Forest Classifier</a:t>
            </a:r>
          </a:p>
        </p:txBody>
      </p:sp>
      <p:pic>
        <p:nvPicPr>
          <p:cNvPr id="5" name="Content Placeholder 4" descr="A graph of a graph with different colored squares&#10;&#10;Description automatically generated with medium confidence">
            <a:extLst>
              <a:ext uri="{FF2B5EF4-FFF2-40B4-BE49-F238E27FC236}">
                <a16:creationId xmlns:a16="http://schemas.microsoft.com/office/drawing/2014/main" id="{024E77F6-7DA4-6014-4FBF-2A061E352C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678" y="228600"/>
            <a:ext cx="7529636" cy="6162192"/>
          </a:xfrm>
          <a:prstGeom prst="rect">
            <a:avLst/>
          </a:prstGeom>
        </p:spPr>
      </p:pic>
    </p:spTree>
    <p:extLst>
      <p:ext uri="{BB962C8B-B14F-4D97-AF65-F5344CB8AC3E}">
        <p14:creationId xmlns:p14="http://schemas.microsoft.com/office/powerpoint/2010/main" val="84071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53A1BDE-34DA-16FD-1EE8-781A7844D89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Classification Report for Random Forest</a:t>
            </a:r>
          </a:p>
        </p:txBody>
      </p:sp>
      <p:pic>
        <p:nvPicPr>
          <p:cNvPr id="5" name="Content Placeholder 4" descr="A screenshot of a computer screen">
            <a:extLst>
              <a:ext uri="{FF2B5EF4-FFF2-40B4-BE49-F238E27FC236}">
                <a16:creationId xmlns:a16="http://schemas.microsoft.com/office/drawing/2014/main" id="{739BDDE5-CA71-9EED-BD10-A389B046D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1441" y="228600"/>
            <a:ext cx="7776387" cy="6411686"/>
          </a:xfrm>
          <a:prstGeom prst="rect">
            <a:avLst/>
          </a:prstGeom>
        </p:spPr>
      </p:pic>
    </p:spTree>
    <p:extLst>
      <p:ext uri="{BB962C8B-B14F-4D97-AF65-F5344CB8AC3E}">
        <p14:creationId xmlns:p14="http://schemas.microsoft.com/office/powerpoint/2010/main" val="265667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9AF20-8FFF-DB02-5DED-544FF4A05BD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kern="1200">
                <a:solidFill>
                  <a:srgbClr val="FFFFFF"/>
                </a:solidFill>
                <a:effectLst/>
                <a:latin typeface="+mj-lt"/>
                <a:ea typeface="+mj-ea"/>
                <a:cs typeface="+mj-cs"/>
              </a:rPr>
              <a:t>Feature vs Importance in Random Forest</a:t>
            </a:r>
            <a:endParaRPr lang="en-US" sz="4000" kern="1200">
              <a:solidFill>
                <a:srgbClr val="FFFFFF"/>
              </a:solidFill>
              <a:latin typeface="+mj-lt"/>
              <a:ea typeface="+mj-ea"/>
              <a:cs typeface="+mj-cs"/>
            </a:endParaRPr>
          </a:p>
        </p:txBody>
      </p:sp>
      <p:pic>
        <p:nvPicPr>
          <p:cNvPr id="5" name="Content Placeholder 4" descr="A graph with different colored bars">
            <a:extLst>
              <a:ext uri="{FF2B5EF4-FFF2-40B4-BE49-F238E27FC236}">
                <a16:creationId xmlns:a16="http://schemas.microsoft.com/office/drawing/2014/main" id="{6199073B-11AF-1A8A-4279-01549A0901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678" y="174171"/>
            <a:ext cx="7758236" cy="6379029"/>
          </a:xfrm>
          <a:prstGeom prst="rect">
            <a:avLst/>
          </a:prstGeom>
        </p:spPr>
      </p:pic>
    </p:spTree>
    <p:extLst>
      <p:ext uri="{BB962C8B-B14F-4D97-AF65-F5344CB8AC3E}">
        <p14:creationId xmlns:p14="http://schemas.microsoft.com/office/powerpoint/2010/main" val="149505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0A936-163D-25D0-6959-6E7C995DCC67}"/>
              </a:ext>
            </a:extLst>
          </p:cNvPr>
          <p:cNvSpPr>
            <a:spLocks noGrp="1"/>
          </p:cNvSpPr>
          <p:nvPr>
            <p:ph type="title"/>
          </p:nvPr>
        </p:nvSpPr>
        <p:spPr>
          <a:xfrm>
            <a:off x="586478" y="1683756"/>
            <a:ext cx="3115265" cy="2396359"/>
          </a:xfrm>
        </p:spPr>
        <p:txBody>
          <a:bodyPr anchor="b">
            <a:normAutofit/>
          </a:bodyPr>
          <a:lstStyle/>
          <a:p>
            <a:pPr algn="r"/>
            <a:r>
              <a:rPr lang="en-GB" sz="3400" b="1">
                <a:solidFill>
                  <a:srgbClr val="FFFFFF"/>
                </a:solidFill>
              </a:rPr>
              <a:t>The reason we choose the Random Forest Classifier</a:t>
            </a:r>
          </a:p>
        </p:txBody>
      </p:sp>
      <p:graphicFrame>
        <p:nvGraphicFramePr>
          <p:cNvPr id="6" name="Rectangle 1">
            <a:extLst>
              <a:ext uri="{FF2B5EF4-FFF2-40B4-BE49-F238E27FC236}">
                <a16:creationId xmlns:a16="http://schemas.microsoft.com/office/drawing/2014/main" id="{EB01FB21-DA65-A53F-727B-C3DAAB1107DE}"/>
              </a:ext>
            </a:extLst>
          </p:cNvPr>
          <p:cNvGraphicFramePr>
            <a:graphicFrameLocks noGrp="1"/>
          </p:cNvGraphicFramePr>
          <p:nvPr>
            <p:ph idx="1"/>
            <p:extLst>
              <p:ext uri="{D42A27DB-BD31-4B8C-83A1-F6EECF244321}">
                <p14:modId xmlns:p14="http://schemas.microsoft.com/office/powerpoint/2010/main" val="22316718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988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D087-6380-FE1A-74F8-3CBC850C67A9}"/>
              </a:ext>
            </a:extLst>
          </p:cNvPr>
          <p:cNvSpPr>
            <a:spLocks noGrp="1"/>
          </p:cNvSpPr>
          <p:nvPr>
            <p:ph type="title"/>
          </p:nvPr>
        </p:nvSpPr>
        <p:spPr>
          <a:xfrm>
            <a:off x="481011" y="327025"/>
            <a:ext cx="5324477" cy="1630363"/>
          </a:xfrm>
        </p:spPr>
        <p:txBody>
          <a:bodyPr anchor="b">
            <a:normAutofit/>
          </a:bodyPr>
          <a:lstStyle/>
          <a:p>
            <a:r>
              <a:rPr lang="en-GB" sz="3600" b="1">
                <a:latin typeface="Times New Roman" panose="02020603050405020304" pitchFamily="18" charset="0"/>
                <a:cs typeface="Times New Roman" panose="02020603050405020304" pitchFamily="18" charset="0"/>
              </a:rPr>
              <a:t>4. Results and Discussion</a:t>
            </a:r>
          </a:p>
        </p:txBody>
      </p:sp>
      <p:pic>
        <p:nvPicPr>
          <p:cNvPr id="6" name="Picture 5" descr="A green lines in a dark room&#10;&#10;Description automatically generated">
            <a:extLst>
              <a:ext uri="{FF2B5EF4-FFF2-40B4-BE49-F238E27FC236}">
                <a16:creationId xmlns:a16="http://schemas.microsoft.com/office/drawing/2014/main" id="{C1E210CD-EC84-829A-C1F5-F515157E33B0}"/>
              </a:ext>
            </a:extLst>
          </p:cNvPr>
          <p:cNvPicPr>
            <a:picLocks noChangeAspect="1"/>
          </p:cNvPicPr>
          <p:nvPr/>
        </p:nvPicPr>
        <p:blipFill>
          <a:blip r:embed="rId2"/>
          <a:srcRect l="20578" r="18812" b="-2"/>
          <a:stretch/>
        </p:blipFill>
        <p:spPr>
          <a:xfrm>
            <a:off x="5966355" y="1"/>
            <a:ext cx="6225645"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graphicFrame>
        <p:nvGraphicFramePr>
          <p:cNvPr id="5" name="Content Placeholder 2">
            <a:extLst>
              <a:ext uri="{FF2B5EF4-FFF2-40B4-BE49-F238E27FC236}">
                <a16:creationId xmlns:a16="http://schemas.microsoft.com/office/drawing/2014/main" id="{E2D24449-8D04-5E2A-0A96-FEE996720E28}"/>
              </a:ext>
            </a:extLst>
          </p:cNvPr>
          <p:cNvGraphicFramePr>
            <a:graphicFrameLocks noGrp="1"/>
          </p:cNvGraphicFramePr>
          <p:nvPr>
            <p:ph idx="1"/>
            <p:extLst>
              <p:ext uri="{D42A27DB-BD31-4B8C-83A1-F6EECF244321}">
                <p14:modId xmlns:p14="http://schemas.microsoft.com/office/powerpoint/2010/main" val="57009069"/>
              </p:ext>
            </p:extLst>
          </p:nvPr>
        </p:nvGraphicFramePr>
        <p:xfrm>
          <a:off x="481013" y="2286001"/>
          <a:ext cx="5324475" cy="3919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5401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0942F-B94D-75E4-58C5-5C5A223206E7}"/>
              </a:ext>
            </a:extLst>
          </p:cNvPr>
          <p:cNvSpPr>
            <a:spLocks noGrp="1"/>
          </p:cNvSpPr>
          <p:nvPr>
            <p:ph type="title"/>
          </p:nvPr>
        </p:nvSpPr>
        <p:spPr>
          <a:xfrm>
            <a:off x="586478" y="1683756"/>
            <a:ext cx="3115265" cy="2396359"/>
          </a:xfrm>
        </p:spPr>
        <p:txBody>
          <a:bodyPr anchor="b">
            <a:normAutofit/>
          </a:bodyPr>
          <a:lstStyle/>
          <a:p>
            <a:pPr algn="r"/>
            <a:r>
              <a:rPr lang="en-GB" sz="3400" b="1">
                <a:solidFill>
                  <a:srgbClr val="FFFFFF"/>
                </a:solidFill>
                <a:latin typeface="Times New Roman" panose="02020603050405020304" pitchFamily="18" charset="0"/>
                <a:cs typeface="Times New Roman" panose="02020603050405020304" pitchFamily="18" charset="0"/>
              </a:rPr>
              <a:t>5. Future Enhancements</a:t>
            </a:r>
          </a:p>
        </p:txBody>
      </p:sp>
      <p:graphicFrame>
        <p:nvGraphicFramePr>
          <p:cNvPr id="6" name="Rectangle 1">
            <a:extLst>
              <a:ext uri="{FF2B5EF4-FFF2-40B4-BE49-F238E27FC236}">
                <a16:creationId xmlns:a16="http://schemas.microsoft.com/office/drawing/2014/main" id="{6BB07BD8-A41D-6C3A-1059-FEB7D3F4E92D}"/>
              </a:ext>
            </a:extLst>
          </p:cNvPr>
          <p:cNvGraphicFramePr>
            <a:graphicFrameLocks noGrp="1"/>
          </p:cNvGraphicFramePr>
          <p:nvPr>
            <p:ph idx="1"/>
            <p:extLst>
              <p:ext uri="{D42A27DB-BD31-4B8C-83A1-F6EECF244321}">
                <p14:modId xmlns:p14="http://schemas.microsoft.com/office/powerpoint/2010/main" val="274052972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38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5F9B3-D732-8737-42B0-6BC20403184F}"/>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3B4B10A-E3A2-2563-E308-B5C5405D748B}"/>
              </a:ext>
            </a:extLst>
          </p:cNvPr>
          <p:cNvSpPr>
            <a:spLocks noGrp="1"/>
          </p:cNvSpPr>
          <p:nvPr>
            <p:ph idx="1"/>
          </p:nvPr>
        </p:nvSpPr>
        <p:spPr>
          <a:xfrm>
            <a:off x="4810259" y="649480"/>
            <a:ext cx="6555347" cy="5546047"/>
          </a:xfrm>
        </p:spPr>
        <p:txBody>
          <a:bodyPr anchor="ctr">
            <a:normAutofit/>
          </a:bodyPr>
          <a:lstStyle/>
          <a:p>
            <a:pPr marL="0" indent="0">
              <a:buNone/>
            </a:pPr>
            <a:r>
              <a:rPr lang="en-GB" sz="2000" dirty="0">
                <a:effectLst/>
                <a:latin typeface="Times New Roman" panose="02020603050405020304" pitchFamily="18" charset="0"/>
                <a:ea typeface="Aptos" panose="020B0004020202020204" pitchFamily="34" charset="0"/>
                <a:cs typeface="Times New Roman" panose="02020603050405020304" pitchFamily="18" charset="0"/>
              </a:rPr>
              <a:t>The Predictive Maintenance System for Network Infrastructure demonstrated how machine learning can improve network management by predicting potential failures before they occur. By analysing key features like CPU utilization, memory utilization, and Traffic congestion, the system provided accurate predictions, with the Random Forest Classifier achieving the best performance at 75% accuracy. This proactive approach reduces downtime, enhances reliability, and optimizes resource allocation. While effective, future improvements such as real-time implementation and feature enhancements could make the system even more robust, ensuring smarter and more efficient network maintenance.</a:t>
            </a:r>
            <a:endParaRPr lang="en-GB" sz="20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405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9245D-2E8B-3505-2C52-3A08A38983F0}"/>
              </a:ext>
            </a:extLst>
          </p:cNvPr>
          <p:cNvSpPr>
            <a:spLocks noGrp="1"/>
          </p:cNvSpPr>
          <p:nvPr>
            <p:ph type="title"/>
          </p:nvPr>
        </p:nvSpPr>
        <p:spPr>
          <a:xfrm>
            <a:off x="761803" y="350196"/>
            <a:ext cx="4646904" cy="1624520"/>
          </a:xfrm>
        </p:spPr>
        <p:txBody>
          <a:bodyPr anchor="ctr">
            <a:normAutofit/>
          </a:bodyPr>
          <a:lstStyle/>
          <a:p>
            <a:r>
              <a:rPr lang="en-GB" sz="4000" b="1">
                <a:latin typeface="Times New Roman" panose="02020603050405020304" pitchFamily="18" charset="0"/>
                <a:cs typeface="Times New Roman" panose="02020603050405020304" pitchFamily="18" charset="0"/>
              </a:rPr>
              <a:t>1. Problem Statement</a:t>
            </a:r>
          </a:p>
        </p:txBody>
      </p:sp>
      <p:sp>
        <p:nvSpPr>
          <p:cNvPr id="3" name="Content Placeholder 2">
            <a:extLst>
              <a:ext uri="{FF2B5EF4-FFF2-40B4-BE49-F238E27FC236}">
                <a16:creationId xmlns:a16="http://schemas.microsoft.com/office/drawing/2014/main" id="{BC0D968C-AABB-04E6-A22D-A3BCFAB4D149}"/>
              </a:ext>
            </a:extLst>
          </p:cNvPr>
          <p:cNvSpPr>
            <a:spLocks noGrp="1"/>
          </p:cNvSpPr>
          <p:nvPr>
            <p:ph idx="1"/>
          </p:nvPr>
        </p:nvSpPr>
        <p:spPr>
          <a:xfrm>
            <a:off x="761802" y="2743200"/>
            <a:ext cx="4646905" cy="3613149"/>
          </a:xfrm>
        </p:spPr>
        <p:txBody>
          <a:bodyPr anchor="ctr">
            <a:normAutofit/>
          </a:bodyPr>
          <a:lstStyle/>
          <a:p>
            <a:pPr marL="0" indent="0">
              <a:buNone/>
            </a:pPr>
            <a:r>
              <a:rPr lang="en-GB" sz="2000">
                <a:latin typeface="Times New Roman" panose="02020603050405020304" pitchFamily="18" charset="0"/>
                <a:cs typeface="Times New Roman" panose="02020603050405020304" pitchFamily="18" charset="0"/>
              </a:rPr>
              <a:t>Network infrastructure devices like routers, switches, and firewalls are prone to performance degradation and unexpected failures. This leads to significant downtime and maintenance costs. Predictive maintenance aims to forecast device performance metrics and identify potential failures in advance, enabling proactive measures to ensure network reliability.</a:t>
            </a:r>
          </a:p>
        </p:txBody>
      </p:sp>
      <p:pic>
        <p:nvPicPr>
          <p:cNvPr id="15" name="Picture 14" descr="Colorful network cables">
            <a:extLst>
              <a:ext uri="{FF2B5EF4-FFF2-40B4-BE49-F238E27FC236}">
                <a16:creationId xmlns:a16="http://schemas.microsoft.com/office/drawing/2014/main" id="{E3D27C14-111B-62C9-4F92-5A16D98242DC}"/>
              </a:ext>
            </a:extLst>
          </p:cNvPr>
          <p:cNvPicPr>
            <a:picLocks noChangeAspect="1"/>
          </p:cNvPicPr>
          <p:nvPr/>
        </p:nvPicPr>
        <p:blipFill>
          <a:blip r:embed="rId2"/>
          <a:srcRect l="12926" r="27674" b="-2"/>
          <a:stretch/>
        </p:blipFill>
        <p:spPr>
          <a:xfrm>
            <a:off x="6096000" y="1"/>
            <a:ext cx="6102825" cy="6858000"/>
          </a:xfrm>
          <a:prstGeom prst="rect">
            <a:avLst/>
          </a:prstGeom>
        </p:spPr>
      </p:pic>
    </p:spTree>
    <p:extLst>
      <p:ext uri="{BB962C8B-B14F-4D97-AF65-F5344CB8AC3E}">
        <p14:creationId xmlns:p14="http://schemas.microsoft.com/office/powerpoint/2010/main" val="68190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DBC30-684B-AE48-A967-DB3D45FFEB33}"/>
              </a:ext>
            </a:extLst>
          </p:cNvPr>
          <p:cNvSpPr>
            <a:spLocks noGrp="1"/>
          </p:cNvSpPr>
          <p:nvPr>
            <p:ph type="title"/>
          </p:nvPr>
        </p:nvSpPr>
        <p:spPr>
          <a:xfrm>
            <a:off x="841248" y="256032"/>
            <a:ext cx="10506456" cy="1014984"/>
          </a:xfrm>
        </p:spPr>
        <p:txBody>
          <a:bodyPr anchor="b">
            <a:normAutofit/>
          </a:bodyPr>
          <a:lstStyle/>
          <a:p>
            <a:r>
              <a:rPr lang="en-GB" b="1">
                <a:latin typeface="Times New Roman" panose="02020603050405020304" pitchFamily="18" charset="0"/>
                <a:cs typeface="Times New Roman" panose="02020603050405020304" pitchFamily="18" charset="0"/>
              </a:rPr>
              <a:t>2. Objective</a:t>
            </a:r>
            <a:endParaRPr lang="en-GB"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Rectangle 1">
            <a:extLst>
              <a:ext uri="{FF2B5EF4-FFF2-40B4-BE49-F238E27FC236}">
                <a16:creationId xmlns:a16="http://schemas.microsoft.com/office/drawing/2014/main" id="{51342C0F-1876-392D-B3EF-CC340E8940A4}"/>
              </a:ext>
            </a:extLst>
          </p:cNvPr>
          <p:cNvGraphicFramePr>
            <a:graphicFrameLocks noGrp="1"/>
          </p:cNvGraphicFramePr>
          <p:nvPr>
            <p:ph idx="1"/>
            <p:extLst>
              <p:ext uri="{D42A27DB-BD31-4B8C-83A1-F6EECF244321}">
                <p14:modId xmlns:p14="http://schemas.microsoft.com/office/powerpoint/2010/main" val="140634739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06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87E5-744B-37DC-1B41-1EF48D36F10B}"/>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3. Description of the Dataset</a:t>
            </a:r>
          </a:p>
        </p:txBody>
      </p:sp>
      <p:graphicFrame>
        <p:nvGraphicFramePr>
          <p:cNvPr id="6" name="Content Placeholder 2">
            <a:extLst>
              <a:ext uri="{FF2B5EF4-FFF2-40B4-BE49-F238E27FC236}">
                <a16:creationId xmlns:a16="http://schemas.microsoft.com/office/drawing/2014/main" id="{CE8EDD17-CDDD-B1A4-5DE2-DF1B6B63CAB5}"/>
              </a:ext>
            </a:extLst>
          </p:cNvPr>
          <p:cNvGraphicFramePr>
            <a:graphicFrameLocks noGrp="1"/>
          </p:cNvGraphicFramePr>
          <p:nvPr>
            <p:ph sz="half" idx="1"/>
            <p:extLst>
              <p:ext uri="{D42A27DB-BD31-4B8C-83A1-F6EECF244321}">
                <p14:modId xmlns:p14="http://schemas.microsoft.com/office/powerpoint/2010/main" val="2594015112"/>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D371FE9F-E39B-3189-975C-E3B1923020D2}"/>
              </a:ext>
            </a:extLst>
          </p:cNvPr>
          <p:cNvSpPr>
            <a:spLocks noGrp="1"/>
          </p:cNvSpPr>
          <p:nvPr>
            <p:ph sz="half" idx="2"/>
          </p:nvPr>
        </p:nvSpPr>
        <p:spPr/>
        <p:txBody>
          <a:bodyPr>
            <a:normAutofit fontScale="62500" lnSpcReduction="20000"/>
          </a:bodyPr>
          <a:lstStyle/>
          <a:p>
            <a:pPr marL="0" indent="0">
              <a:buNone/>
            </a:pPr>
            <a:r>
              <a:rPr lang="en-GB" b="1" dirty="0"/>
              <a:t>Detailed Dataset Analysis:</a:t>
            </a:r>
          </a:p>
          <a:p>
            <a:r>
              <a:rPr lang="en-GB" b="1" dirty="0"/>
              <a:t>Numerical Data:</a:t>
            </a:r>
          </a:p>
          <a:p>
            <a:pPr>
              <a:buFont typeface="Arial" panose="020B0604020202020204" pitchFamily="34" charset="0"/>
              <a:buChar char="•"/>
            </a:pPr>
            <a:r>
              <a:rPr lang="en-GB" b="1" dirty="0"/>
              <a:t>CPU (%)</a:t>
            </a:r>
            <a:r>
              <a:rPr lang="en-GB" dirty="0"/>
              <a:t>:</a:t>
            </a:r>
          </a:p>
          <a:p>
            <a:pPr marL="742950" lvl="1" indent="-285750">
              <a:buFont typeface="Arial" panose="020B0604020202020204" pitchFamily="34" charset="0"/>
              <a:buChar char="•"/>
            </a:pPr>
            <a:r>
              <a:rPr lang="en-GB" dirty="0"/>
              <a:t>Mean: 61.67%, ranging from 20.2% to 99.88%.</a:t>
            </a:r>
          </a:p>
          <a:p>
            <a:pPr marL="742950" lvl="1" indent="-285750">
              <a:buFont typeface="Arial" panose="020B0604020202020204" pitchFamily="34" charset="0"/>
              <a:buChar char="•"/>
            </a:pPr>
            <a:r>
              <a:rPr lang="en-GB" dirty="0"/>
              <a:t>Indicates high variation in CPU usage.</a:t>
            </a:r>
          </a:p>
          <a:p>
            <a:pPr>
              <a:buFont typeface="Arial" panose="020B0604020202020204" pitchFamily="34" charset="0"/>
              <a:buChar char="•"/>
            </a:pPr>
            <a:r>
              <a:rPr lang="en-GB" b="1" dirty="0"/>
              <a:t>Memory (%)</a:t>
            </a:r>
            <a:r>
              <a:rPr lang="en-GB" dirty="0"/>
              <a:t>:</a:t>
            </a:r>
          </a:p>
          <a:p>
            <a:pPr marL="742950" lvl="1" indent="-285750">
              <a:buFont typeface="Arial" panose="020B0604020202020204" pitchFamily="34" charset="0"/>
              <a:buChar char="•"/>
            </a:pPr>
            <a:r>
              <a:rPr lang="en-GB" dirty="0"/>
              <a:t>Mean: 60.19%, with a relatively narrow range (30%-89.87%).</a:t>
            </a:r>
          </a:p>
          <a:p>
            <a:pPr>
              <a:buFont typeface="Arial" panose="020B0604020202020204" pitchFamily="34" charset="0"/>
              <a:buChar char="•"/>
            </a:pPr>
            <a:r>
              <a:rPr lang="en-GB" b="1" dirty="0"/>
              <a:t>Errors (Count)</a:t>
            </a:r>
            <a:r>
              <a:rPr lang="en-GB" dirty="0"/>
              <a:t>:</a:t>
            </a:r>
          </a:p>
          <a:p>
            <a:pPr marL="742950" lvl="1" indent="-285750">
              <a:buFont typeface="Arial" panose="020B0604020202020204" pitchFamily="34" charset="0"/>
              <a:buChar char="•"/>
            </a:pPr>
            <a:r>
              <a:rPr lang="en-GB" dirty="0"/>
              <a:t>Mean: 25, with a maximum of 50 errors.</a:t>
            </a:r>
          </a:p>
          <a:p>
            <a:pPr>
              <a:buFont typeface="Arial" panose="020B0604020202020204" pitchFamily="34" charset="0"/>
              <a:buChar char="•"/>
            </a:pPr>
            <a:r>
              <a:rPr lang="en-GB" b="1" dirty="0"/>
              <a:t>Traffic (Mbps)</a:t>
            </a:r>
            <a:r>
              <a:rPr lang="en-GB" dirty="0"/>
              <a:t>:</a:t>
            </a:r>
          </a:p>
          <a:p>
            <a:pPr marL="742950" lvl="1" indent="-285750">
              <a:buFont typeface="Arial" panose="020B0604020202020204" pitchFamily="34" charset="0"/>
              <a:buChar char="•"/>
            </a:pPr>
            <a:r>
              <a:rPr lang="en-GB" dirty="0"/>
              <a:t>Mean: 269 Mbps, with traffic peaking at 499 Mbps.</a:t>
            </a:r>
          </a:p>
          <a:p>
            <a:pPr marL="457200" lvl="1" indent="0">
              <a:buNone/>
            </a:pPr>
            <a:endParaRPr lang="en-GB" dirty="0"/>
          </a:p>
        </p:txBody>
      </p:sp>
    </p:spTree>
    <p:extLst>
      <p:ext uri="{BB962C8B-B14F-4D97-AF65-F5344CB8AC3E}">
        <p14:creationId xmlns:p14="http://schemas.microsoft.com/office/powerpoint/2010/main" val="281508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
            <a:extLst>
              <a:ext uri="{FF2B5EF4-FFF2-40B4-BE49-F238E27FC236}">
                <a16:creationId xmlns:a16="http://schemas.microsoft.com/office/drawing/2014/main" id="{28BF6C02-778F-1AE0-DE0C-D2AB24269707}"/>
              </a:ext>
            </a:extLst>
          </p:cNvPr>
          <p:cNvPicPr>
            <a:picLocks noChangeAspect="1"/>
          </p:cNvPicPr>
          <p:nvPr/>
        </p:nvPicPr>
        <p:blipFill>
          <a:blip r:embed="rId2"/>
          <a:srcRect r="11876"/>
          <a:stretch/>
        </p:blipFill>
        <p:spPr>
          <a:xfrm>
            <a:off x="2522356"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B7C7B7-E722-4F6B-9A15-DBAC43342663}"/>
              </a:ext>
            </a:extLst>
          </p:cNvPr>
          <p:cNvSpPr>
            <a:spLocks noGrp="1"/>
          </p:cNvSpPr>
          <p:nvPr>
            <p:ph type="title"/>
          </p:nvPr>
        </p:nvSpPr>
        <p:spPr>
          <a:xfrm>
            <a:off x="838200" y="365125"/>
            <a:ext cx="3822189" cy="1899912"/>
          </a:xfrm>
        </p:spPr>
        <p:txBody>
          <a:bodyPr>
            <a:normAutofit/>
          </a:bodyPr>
          <a:lstStyle/>
          <a:p>
            <a:r>
              <a:rPr lang="en-GB" sz="3400" b="1">
                <a:latin typeface="Times New Roman" panose="02020603050405020304" pitchFamily="18" charset="0"/>
                <a:cs typeface="Times New Roman" panose="02020603050405020304" pitchFamily="18" charset="0"/>
              </a:rPr>
              <a:t>3. Models Selected and Comparative Analysis</a:t>
            </a:r>
          </a:p>
        </p:txBody>
      </p:sp>
      <p:sp>
        <p:nvSpPr>
          <p:cNvPr id="15" name="Content Placeholder 2">
            <a:extLst>
              <a:ext uri="{FF2B5EF4-FFF2-40B4-BE49-F238E27FC236}">
                <a16:creationId xmlns:a16="http://schemas.microsoft.com/office/drawing/2014/main" id="{D40812F4-9634-9741-7B31-726763A50E4D}"/>
              </a:ext>
            </a:extLst>
          </p:cNvPr>
          <p:cNvSpPr>
            <a:spLocks noGrp="1"/>
          </p:cNvSpPr>
          <p:nvPr>
            <p:ph idx="1"/>
          </p:nvPr>
        </p:nvSpPr>
        <p:spPr>
          <a:xfrm>
            <a:off x="838200" y="2434201"/>
            <a:ext cx="3822189" cy="3742762"/>
          </a:xfrm>
        </p:spPr>
        <p:txBody>
          <a:bodyPr>
            <a:normAutofit/>
          </a:bodyPr>
          <a:lstStyle/>
          <a:p>
            <a:pPr marL="0" indent="0">
              <a:buNone/>
            </a:pPr>
            <a:r>
              <a:rPr lang="en-GB" sz="2000">
                <a:latin typeface="Times New Roman" panose="02020603050405020304" pitchFamily="18" charset="0"/>
                <a:cs typeface="Times New Roman" panose="02020603050405020304" pitchFamily="18" charset="0"/>
              </a:rPr>
              <a:t>Three models were explored:</a:t>
            </a:r>
          </a:p>
          <a:p>
            <a:r>
              <a:rPr lang="en-GB" sz="2000" b="1">
                <a:latin typeface="Times New Roman" panose="02020603050405020304" pitchFamily="18" charset="0"/>
                <a:cs typeface="Times New Roman" panose="02020603050405020304" pitchFamily="18" charset="0"/>
              </a:rPr>
              <a:t>1. Linear Regression: </a:t>
            </a:r>
            <a:r>
              <a:rPr lang="en-GB" sz="2000">
                <a:latin typeface="Times New Roman" panose="02020603050405020304" pitchFamily="18" charset="0"/>
                <a:cs typeface="Times New Roman" panose="02020603050405020304" pitchFamily="18" charset="0"/>
              </a:rPr>
              <a:t>Predicts continuous variables, simple but assumes linearity.</a:t>
            </a:r>
          </a:p>
          <a:p>
            <a:r>
              <a:rPr lang="en-GB" sz="2000" b="1">
                <a:latin typeface="Times New Roman" panose="02020603050405020304" pitchFamily="18" charset="0"/>
                <a:cs typeface="Times New Roman" panose="02020603050405020304" pitchFamily="18" charset="0"/>
              </a:rPr>
              <a:t>2. Vector Machine Classifier: </a:t>
            </a:r>
            <a:r>
              <a:rPr lang="en-GB" sz="2000">
                <a:latin typeface="Times New Roman" panose="02020603050405020304" pitchFamily="18" charset="0"/>
                <a:cs typeface="Times New Roman" panose="02020603050405020304" pitchFamily="18" charset="0"/>
              </a:rPr>
              <a:t>Effective for non-linear data but computationally expensive.</a:t>
            </a:r>
          </a:p>
          <a:p>
            <a:r>
              <a:rPr lang="en-GB" sz="2000" b="1">
                <a:latin typeface="Times New Roman" panose="02020603050405020304" pitchFamily="18" charset="0"/>
                <a:cs typeface="Times New Roman" panose="02020603050405020304" pitchFamily="18" charset="0"/>
              </a:rPr>
              <a:t>3. Random Forest Classifier: </a:t>
            </a:r>
            <a:r>
              <a:rPr lang="en-GB" sz="2000">
                <a:latin typeface="Times New Roman" panose="02020603050405020304" pitchFamily="18" charset="0"/>
                <a:cs typeface="Times New Roman" panose="02020603050405020304" pitchFamily="18" charset="0"/>
              </a:rPr>
              <a:t>Versatile, handles missing data well, but resource-intensive.</a:t>
            </a:r>
          </a:p>
          <a:p>
            <a:pPr marL="0" indent="0">
              <a:buNone/>
            </a:pPr>
            <a:endParaRPr lang="en-GB"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98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BEE1BFF-922F-6126-B6E4-9DC0E74B305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1. Linear Regression</a:t>
            </a:r>
          </a:p>
        </p:txBody>
      </p:sp>
      <p:pic>
        <p:nvPicPr>
          <p:cNvPr id="5" name="Content Placeholder 4" descr="A screenshot of a computer screen&#10;&#10;Description automatically generated">
            <a:extLst>
              <a:ext uri="{FF2B5EF4-FFF2-40B4-BE49-F238E27FC236}">
                <a16:creationId xmlns:a16="http://schemas.microsoft.com/office/drawing/2014/main" id="{9E7DF5BA-FD9C-25DD-50B2-CAEB9BF15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1443" y="163286"/>
            <a:ext cx="7852586" cy="6585857"/>
          </a:xfrm>
          <a:prstGeom prst="rect">
            <a:avLst/>
          </a:prstGeom>
        </p:spPr>
      </p:pic>
    </p:spTree>
    <p:extLst>
      <p:ext uri="{BB962C8B-B14F-4D97-AF65-F5344CB8AC3E}">
        <p14:creationId xmlns:p14="http://schemas.microsoft.com/office/powerpoint/2010/main" val="349909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49FDCA2-44DF-6B9D-2BC2-55CF8CB075A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kern="1200">
                <a:solidFill>
                  <a:srgbClr val="FFFFFF"/>
                </a:solidFill>
                <a:effectLst/>
                <a:latin typeface="+mj-lt"/>
                <a:ea typeface="+mj-ea"/>
                <a:cs typeface="+mj-cs"/>
              </a:rPr>
              <a:t>Actual vs Predicted CPU Utilization Percentage</a:t>
            </a:r>
            <a:endParaRPr lang="en-US" sz="4000" kern="1200">
              <a:solidFill>
                <a:srgbClr val="FFFFFF"/>
              </a:solidFill>
              <a:latin typeface="+mj-lt"/>
              <a:ea typeface="+mj-ea"/>
              <a:cs typeface="+mj-cs"/>
            </a:endParaRPr>
          </a:p>
        </p:txBody>
      </p:sp>
      <p:pic>
        <p:nvPicPr>
          <p:cNvPr id="5" name="Content Placeholder 4" descr="A graph with blue dots and red line">
            <a:extLst>
              <a:ext uri="{FF2B5EF4-FFF2-40B4-BE49-F238E27FC236}">
                <a16:creationId xmlns:a16="http://schemas.microsoft.com/office/drawing/2014/main" id="{280B345F-45DD-5E9F-3E35-70B056406F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678" y="119743"/>
            <a:ext cx="7381498" cy="6629400"/>
          </a:xfrm>
          <a:prstGeom prst="rect">
            <a:avLst/>
          </a:prstGeom>
        </p:spPr>
      </p:pic>
    </p:spTree>
    <p:extLst>
      <p:ext uri="{BB962C8B-B14F-4D97-AF65-F5344CB8AC3E}">
        <p14:creationId xmlns:p14="http://schemas.microsoft.com/office/powerpoint/2010/main" val="125884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CAFEAC2-1ADF-73F7-7D2A-A0377E96567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2. Vector Machine Classifier</a:t>
            </a:r>
          </a:p>
        </p:txBody>
      </p:sp>
      <p:pic>
        <p:nvPicPr>
          <p:cNvPr id="5" name="Content Placeholder 4" descr="A screenshot of a computer screen">
            <a:extLst>
              <a:ext uri="{FF2B5EF4-FFF2-40B4-BE49-F238E27FC236}">
                <a16:creationId xmlns:a16="http://schemas.microsoft.com/office/drawing/2014/main" id="{CB68A44A-FD00-6F0F-C0A2-216D0FB70E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678" y="185057"/>
            <a:ext cx="7682036" cy="6389913"/>
          </a:xfrm>
          <a:prstGeom prst="rect">
            <a:avLst/>
          </a:prstGeom>
        </p:spPr>
      </p:pic>
    </p:spTree>
    <p:extLst>
      <p:ext uri="{BB962C8B-B14F-4D97-AF65-F5344CB8AC3E}">
        <p14:creationId xmlns:p14="http://schemas.microsoft.com/office/powerpoint/2010/main" val="141200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46AFFF-FCCE-7784-F9DB-A906B91AECF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Confusion Matrix for VMC</a:t>
            </a:r>
          </a:p>
        </p:txBody>
      </p:sp>
      <p:pic>
        <p:nvPicPr>
          <p:cNvPr id="5" name="Content Placeholder 4" descr="A diagram of a confusion matrix">
            <a:extLst>
              <a:ext uri="{FF2B5EF4-FFF2-40B4-BE49-F238E27FC236}">
                <a16:creationId xmlns:a16="http://schemas.microsoft.com/office/drawing/2014/main" id="{4B1E1A91-0D03-80A7-70AB-E1A519A3E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1443" y="467208"/>
            <a:ext cx="7493354" cy="5923584"/>
          </a:xfrm>
          <a:prstGeom prst="rect">
            <a:avLst/>
          </a:prstGeom>
        </p:spPr>
      </p:pic>
    </p:spTree>
    <p:extLst>
      <p:ext uri="{BB962C8B-B14F-4D97-AF65-F5344CB8AC3E}">
        <p14:creationId xmlns:p14="http://schemas.microsoft.com/office/powerpoint/2010/main" val="45141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853</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Times New Roman</vt:lpstr>
      <vt:lpstr>Office Theme</vt:lpstr>
      <vt:lpstr>Predictive maintenance system for network infrastructure</vt:lpstr>
      <vt:lpstr>1. Problem Statement</vt:lpstr>
      <vt:lpstr>2. Objective</vt:lpstr>
      <vt:lpstr>3. Description of the Dataset</vt:lpstr>
      <vt:lpstr>3. Models Selected and Comparative Analysis</vt:lpstr>
      <vt:lpstr>1. Linear Regression</vt:lpstr>
      <vt:lpstr>Actual vs Predicted CPU Utilization Percentage</vt:lpstr>
      <vt:lpstr>2. Vector Machine Classifier</vt:lpstr>
      <vt:lpstr>Confusion Matrix for VMC</vt:lpstr>
      <vt:lpstr>3. Random Forest Classifier</vt:lpstr>
      <vt:lpstr>Classification Report for Random Forest</vt:lpstr>
      <vt:lpstr>Feature vs Importance in Random Forest</vt:lpstr>
      <vt:lpstr>The reason we choose the Random Forest Classifier</vt:lpstr>
      <vt:lpstr>4. Results and Discussion</vt:lpstr>
      <vt:lpstr>5. Future Enhancements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Mugisha Michael Fred</dc:creator>
  <cp:lastModifiedBy>Mugisha Michael Fred</cp:lastModifiedBy>
  <cp:revision>30</cp:revision>
  <dcterms:created xsi:type="dcterms:W3CDTF">2024-12-05T13:02:03Z</dcterms:created>
  <dcterms:modified xsi:type="dcterms:W3CDTF">2024-12-05T16:31:44Z</dcterms:modified>
</cp:coreProperties>
</file>