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Pictures/10000000000004D9000004D9AAF3A3077A39B33A.png" manifest:media-type="image/png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ohit Devanagari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t_20_sans_20_remplissage_20_et_20_sans_20_lig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pr1" style:family="presentation" style:parent-style-name="Standard-notes">
      <style:graphic-properties draw:fill-color="#ffffff" fo:min-height="13.364cm"/>
      <style:paragraph-properties style:writing-mode="lr-tb"/>
    </style:style>
    <style:style style:name="P1" style:family="paragraph">
      <style:paragraph-properties fo:text-align="center"/>
    </style:style>
    <style:style style:name="P2" style:family="paragraph">
      <loext:graphic-properties draw:fill-color="#ffffff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tandard" presentation:presentation-page-layout-name="AL1T0">
        <office:forms form:automatic-focus="false" form:apply-design-mode="false"/>
        <draw:frame draw:style-name="gr1" draw:text-style-name="P1" draw:layer="layout" svg:width="10.479cm" svg:height="10.479cm" svg:x="9cm" svg:y="2.5cm">
          <draw:image xlink:href="Pictures/10000000000004D9000004D9AAF3A3077A39B33A.png" xlink:type="simple" xlink:show="embed" xlink:actuate="onLoad" draw:mime-type="image/png">
            <text:p/>
          </draw:image>
        </draw:frame>
        <presentation:notes draw:style-name="dp2">
          <draw:page-thumbnail draw:style-name="gr2" draw:layer="layout" svg:width="19.798cm" svg:height="11.136cm" svg:x="0.6cm" svg:y="2.257cm" draw:page-number="1" presentation:class="page"/>
          <draw:frame presentation:style-name="pr1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presentation="urn:oasis:names:tc:opendocument:xmlns:presentation:1.0" xmlns:officeooo="http://openoffice.org/2009/office" xmlns:grddl="http://www.w3.org/2003/g/data-view#" xmlns:anim="urn:oasis:names:tc:opendocument:xmlns:animation:1.0" xmlns:meta="urn:oasis:names:tc:opendocument:xmlns:meta:1.0" xmlns:smil="urn:oasis:names:tc:opendocument:xmlns:smil-compatible:1.0" xmlns:dc="http://purl.org/dc/elements/1.1/" xmlns:xlink="http://www.w3.org/1999/xlink" xmlns:ooo="http://openoffice.org/2004/office" xmlns:office="urn:oasis:names:tc:opendocument:xmlns:office:1.0" office:version="1.3">
  <office:meta>
    <meta:creation-date>2023-03-21T09:38:24.265768997</meta:creation-date>
    <dc:date>2023-03-21T09:40:57.238804311</dc:date>
    <meta:editing-duration>PT2M34S</meta:editing-duration>
    <meta:editing-cycles>1</meta:editing-cycles>
    <meta:document-statistic meta:object-count="24"/>
    <meta:generator>LibreOffice/7.3.7.2$Linux_X86_64 LibreOffice_project/30$Build-2</meta:generator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-244</config:config-item>
      <config:config-item config:name="VisibleAreaLeft" config:type="int">-2625</config:config-item>
      <config:config-item config:name="VisibleAreaWidth" config:type="int">33480</config:config-item>
      <config:config-item config:name="VisibleAreaHeight" config:type="int">16323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-244</config:config-item>
          <config:config-item config:name="VisibleAreaLeft" config:type="int">-2625</config:config-item>
          <config:config-item config:name="VisibleAreaWidth" config:type="int">33481</config:config-item>
          <config:config-item config:name="VisibleAreaHeight" config:type="int">16324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fr</config:config-item>
          <config:config-item config:name="Country" config:type="string">FR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DejaVu Sans" svg:font-family="'DejaVu Sans'" style:font-family-generic="system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Lohit Devanagari" svg:font-family="'Lohit Devanagari'" style:font-family-generic="system" style:font-pitch="variable"/>
    <style:font-face style:name="Noto Sans" svg:font-family="'Noto Sans'" style:font-family-generic="roman" style:font-pitch="variable"/>
    <style:font-face style:name="Noto Sans CJK SC" svg:font-family="'Noto Sans CJK SC'" style:font-family-generic="system" style:font-pitch="variable"/>
  </office:font-face-decls>
  <office:styles>
    <draw:gradient draw:name="Formes" draw:style="rectangular" draw:cx="50%" draw:cy="50%" draw:start-color="#cccccc" draw:end-color="#ffffff" draw:start-intensity="100%" draw:end-intensity="100%" draw:angle="0deg" draw:border="0%"/>
    <draw:gradient draw:name="Plein" draw:style="linear" draw:start-color="#ffffff" draw:end-color="#cccccc" draw:start-intensity="100%" draw:end-intensity="100%" draw:angle="30deg" draw:border="0%"/>
    <draw:gradient draw:name="Plein_20_bleu" draw:display-name="Plein bleu" draw:style="linear" draw:start-color="#729fcf" draw:end-color="#355269" draw:start-intensity="100%" draw:end-intensity="100%" draw:angle="30deg" draw:border="0%"/>
    <draw:gradient draw:name="Plein_20_jaune" draw:display-name="Plein jaune" draw:style="linear" draw:start-color="#ffde59" draw:end-color="#b47804" draw:start-intensity="100%" draw:end-intensity="100%" draw:angle="30deg" draw:border="0%"/>
    <draw:gradient draw:name="Plein_20_rouge" draw:display-name="Plein rouge" draw:style="linear" draw:start-color="#ff6d6d" draw:end-color="#c9211e" draw:start-intensity="100%" draw:end-intensity="100%" draw:angle="30deg" draw:border="0%"/>
    <draw:gradient draw:name="Plein_20_vert" draw:display-name="Plein vert" draw:style="linear" draw:start-color="#77bc65" draw:end-color="#127622" draw:start-intensity="100%" draw:end-intensity="100%" draw:angle="3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Liberation Serif" fo:font-size="24pt" fo:language="fr" fo:country="FR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Noto Sans CJK SC" style:font-family-asian="'Noto Sans CJK SC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t_20_sans_20_remplissage_20_et_20_sans_20_ligne" style:display-name="Objet sans remplissage et sans lig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es"/>
      <style:text-properties fo:font-size="14pt" fo:font-weight="bold"/>
    </style:style>
    <style:style style:name="Filled" style:family="graphic" style:parent-style-name="Shapes">
      <style:graphic-properties draw:fill="gradient" draw:fill-gradient-name="Plein"/>
    </style:style>
    <style:style style:name="Filled_20_Blue" style:display-name="Filled Blue" style:family="graphic" style:parent-style-name="Filled">
      <style:graphic-properties draw:fill-gradient-name="Plein_20_bleu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Plein_20_vert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Plein_20_rouge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Plein_20_jaune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Standard-background" style:family="presentation">
      <style:graphic-properties draw:stroke="none" draw:fill="none"/>
      <style:text-properties style:letter-kerning="true"/>
    </style:style>
    <style:style style:name="Standard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tandard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tandard-outline1" style:family="presentation">
      <style:graphic-properties draw:stroke="none" draw:fill="none" draw:auto-grow-height="false" draw:fit-to-size="false" style:shrink-to-fit="true">
        <text:list-style style:name="Standard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outline2" style:family="presentation" style:parent-style-name="Standard-outline1">
      <style:paragraph-properties fo:margin-top="0.4cm" fo:margin-bottom="0cm"/>
      <style:text-properties fo:font-size="28pt" style:font-size-asian="28pt" style:font-size-complex="28pt"/>
    </style:style>
    <style:style style:name="Standard-outline3" style:family="presentation" style:parent-style-name="Standard-outline2">
      <style:paragraph-properties fo:margin-top="0.3cm" fo:margin-bottom="0cm"/>
      <style:text-properties fo:font-size="24pt" style:font-size-asian="24pt" style:font-size-complex="24pt"/>
    </style:style>
    <style:style style:name="Standard-outline4" style:family="presentation" style:parent-style-name="Standard-outline3">
      <style:paragraph-properties fo:margin-top="0.2cm" fo:margin-bottom="0cm"/>
      <style:text-properties fo:font-size="20pt" style:font-size-asian="20pt" style:font-size-complex="20pt"/>
    </style:style>
    <style:style style:name="Standard-outline5" style:family="presentation" style:parent-style-name="Standard-outline4">
      <style:paragraph-properties fo:margin-top="0.1cm" fo:margin-bottom="0cm"/>
      <style:text-properties fo:font-size="20pt" style:font-size-asian="20pt" style:font-size-complex="20pt"/>
    </style:style>
    <style:style style:name="Standard-outline6" style:family="presentation" style:parent-style-name="Standard-outline5">
      <style:paragraph-properties fo:margin-top="0.1cm" fo:margin-bottom="0cm"/>
      <style:text-properties fo:font-size="20pt" style:font-size-asian="20pt" style:font-size-complex="20pt"/>
    </style:style>
    <style:style style:name="Standard-outline7" style:family="presentation" style:parent-style-name="Standard-outline6">
      <style:paragraph-properties fo:margin-top="0.1cm" fo:margin-bottom="0cm"/>
      <style:text-properties fo:font-size="20pt" style:font-size-asian="20pt" style:font-size-complex="20pt"/>
    </style:style>
    <style:style style:name="Standard-outline8" style:family="presentation" style:parent-style-name="Standard-outline7">
      <style:paragraph-properties fo:margin-top="0.1cm" fo:margin-bottom="0cm"/>
      <style:text-properties fo:font-size="20pt" style:font-size-asian="20pt" style:font-size-complex="20pt"/>
    </style:style>
    <style:style style:name="Standard-outline9" style:family="presentation" style:parent-style-name="Standard-outline8">
      <style:paragraph-properties fo:margin-top="0.1cm" fo:margin-bottom="0cm"/>
      <style:text-properties fo:font-size="20pt" style:font-size-asian="20pt" style:font-size-complex="20pt"/>
    </style:style>
    <style:style style:name="Standard-subtitle" style:family="presentation">
      <style:graphic-properties draw:stroke="none" draw:fill="none" draw:textarea-vertical-align="middle">
        <text:list-style style:name="Standard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title" style:family="presentation">
      <style:graphic-properties draw:stroke="none" draw:fill="none" draw:textarea-vertical-align="middle">
        <text:list-style style:name="Standard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SC" style:font-family-asian="'Noto Sans CJK SC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Standard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Standard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Standard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&lt;numéro&gt;</text:page-number>
          </text:p>
        </draw:text-box>
      </draw:frame>
    </style:handout-master>
    <style:master-page style:name="Standard" style:page-layout-name="PM1" draw:style-name="Mdp1">
      <draw:frame presentation:style-name="Standard-title" draw:layer="backgroundobjects" svg:width="25.199cm" svg:height="2.629cm" svg:x="1.4cm" svg:y="0.628cm" presentation:class="title" presentation:placeholder="true">
        <draw:text-box/>
      </draw:frame>
      <draw:frame presentation:style-name="Standard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&lt;numéro&gt;</text:page-number>
          </text:p>
        </draw:text-box>
      </draw:frame>
      <presentation:notes style:page-layout-name="PM0">
        <draw:page-thumbnail presentation:style-name="Standard-title" draw:layer="backgroundobjects" svg:width="19.798cm" svg:height="11.136cm" svg:x="0.6cm" svg:y="2.257cm" presentation:class="page"/>
        <draw:frame presentation:style-name="Standard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&lt;numéro&gt;</text:page-number>
            </text:p>
          </draw:text-box>
        </draw:frame>
      </presentation:notes>
    </style:master-page>
  </office:master-styles>
</office:document-styles>
</file>