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2" y="-6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EA78-6588-4CE9-8068-CCA8CA5A7265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2C3DD-0692-4C3C-99FA-AE3844A5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54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EA78-6588-4CE9-8068-CCA8CA5A7265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2C3DD-0692-4C3C-99FA-AE3844A5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09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EA78-6588-4CE9-8068-CCA8CA5A7265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2C3DD-0692-4C3C-99FA-AE3844A5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940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EA78-6588-4CE9-8068-CCA8CA5A7265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2C3DD-0692-4C3C-99FA-AE3844A5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9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EA78-6588-4CE9-8068-CCA8CA5A7265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2C3DD-0692-4C3C-99FA-AE3844A5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4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EA78-6588-4CE9-8068-CCA8CA5A7265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2C3DD-0692-4C3C-99FA-AE3844A5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5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EA78-6588-4CE9-8068-CCA8CA5A7265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2C3DD-0692-4C3C-99FA-AE3844A5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6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EA78-6588-4CE9-8068-CCA8CA5A7265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2C3DD-0692-4C3C-99FA-AE3844A5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7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EA78-6588-4CE9-8068-CCA8CA5A7265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2C3DD-0692-4C3C-99FA-AE3844A5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6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EA78-6588-4CE9-8068-CCA8CA5A7265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2C3DD-0692-4C3C-99FA-AE3844A5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11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EA78-6588-4CE9-8068-CCA8CA5A7265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2C3DD-0692-4C3C-99FA-AE3844A5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BEA78-6588-4CE9-8068-CCA8CA5A7265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2C3DD-0692-4C3C-99FA-AE3844A5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82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Mobile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Thomas Morris, David Savrda, and Alexander White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092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in Mobile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 of functional and aesthetic utility to the consumer</a:t>
            </a:r>
          </a:p>
        </p:txBody>
      </p:sp>
      <p:pic>
        <p:nvPicPr>
          <p:cNvPr id="1026" name="Picture 2" descr="http://www.silkcode.com/images/content/mobile-development/mobile-development-head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4438649"/>
            <a:ext cx="5905500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486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factors in QA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Stable and Reliable</a:t>
            </a:r>
          </a:p>
          <a:p>
            <a:r>
              <a:rPr lang="en-US" dirty="0" smtClean="0"/>
              <a:t>Platform Consistency</a:t>
            </a:r>
          </a:p>
          <a:p>
            <a:r>
              <a:rPr lang="en-US" dirty="0" smtClean="0"/>
              <a:t>Loads fast</a:t>
            </a:r>
          </a:p>
          <a:p>
            <a:r>
              <a:rPr lang="en-US" dirty="0" smtClean="0"/>
              <a:t>No Blocking UI</a:t>
            </a:r>
            <a:endParaRPr lang="en-US" dirty="0"/>
          </a:p>
        </p:txBody>
      </p:sp>
      <p:pic>
        <p:nvPicPr>
          <p:cNvPr id="2050" name="Picture 2" descr="http://incadence.com/wp-content/uploads/2013/04/iPhone5-Screen2_v1_44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628899"/>
            <a:ext cx="4686300" cy="422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518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Used in Mobile Dev.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Testing</a:t>
            </a:r>
          </a:p>
          <a:p>
            <a:r>
              <a:rPr lang="en-US" dirty="0" smtClean="0"/>
              <a:t>Configuration Testing</a:t>
            </a:r>
          </a:p>
          <a:p>
            <a:r>
              <a:rPr lang="en-US" dirty="0" smtClean="0"/>
              <a:t>Usability Testing</a:t>
            </a:r>
            <a:endParaRPr lang="en-US" dirty="0"/>
          </a:p>
        </p:txBody>
      </p:sp>
      <p:pic>
        <p:nvPicPr>
          <p:cNvPr id="3074" name="Picture 2" descr="http://speckycdn.sdm.netdna-cdn.com/wp-content/uploads/2010/04/mobile_test_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249" y="4119994"/>
            <a:ext cx="6096000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911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Behavioral analytics</a:t>
            </a:r>
          </a:p>
          <a:p>
            <a:r>
              <a:rPr lang="en-US" dirty="0" smtClean="0"/>
              <a:t>Attitudinal analytics</a:t>
            </a:r>
          </a:p>
          <a:p>
            <a:r>
              <a:rPr lang="en-US" dirty="0" smtClean="0"/>
              <a:t>Average number of keystrokes and clicks</a:t>
            </a:r>
          </a:p>
          <a:p>
            <a:r>
              <a:rPr lang="en-US" dirty="0" smtClean="0"/>
              <a:t>Search function usage</a:t>
            </a:r>
          </a:p>
          <a:p>
            <a:r>
              <a:rPr lang="en-US" dirty="0" smtClean="0"/>
              <a:t>Drive tests</a:t>
            </a:r>
          </a:p>
          <a:p>
            <a:r>
              <a:rPr lang="en-US" dirty="0" smtClean="0"/>
              <a:t>Monitoring Network Signaling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039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Successes in Mobile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Healthcare</a:t>
            </a:r>
          </a:p>
          <a:p>
            <a:r>
              <a:rPr lang="en-US" dirty="0" err="1" smtClean="0"/>
              <a:t>iPads</a:t>
            </a:r>
            <a:r>
              <a:rPr lang="en-US" dirty="0" smtClean="0"/>
              <a:t> and iPhones</a:t>
            </a:r>
          </a:p>
          <a:p>
            <a:r>
              <a:rPr lang="en-US" dirty="0" smtClean="0"/>
              <a:t>Google Maps(app)</a:t>
            </a:r>
            <a:endParaRPr lang="en-US" dirty="0"/>
          </a:p>
        </p:txBody>
      </p:sp>
      <p:pic>
        <p:nvPicPr>
          <p:cNvPr id="4098" name="Picture 2" descr="http://findmecustomers.com/wp-content/uploads/2013/03/Goog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974" y="3595994"/>
            <a:ext cx="5750379" cy="323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552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Failures in Mobile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Zune</a:t>
            </a:r>
          </a:p>
          <a:p>
            <a:r>
              <a:rPr lang="en-US" dirty="0" smtClean="0"/>
              <a:t>Apple Newton</a:t>
            </a:r>
          </a:p>
          <a:p>
            <a:r>
              <a:rPr lang="en-US" dirty="0" smtClean="0"/>
              <a:t>BlackBerry </a:t>
            </a:r>
            <a:r>
              <a:rPr lang="en-US" dirty="0" err="1" smtClean="0"/>
              <a:t>PlayBook</a:t>
            </a:r>
            <a:endParaRPr lang="en-US" dirty="0"/>
          </a:p>
        </p:txBody>
      </p:sp>
      <p:pic>
        <p:nvPicPr>
          <p:cNvPr id="5122" name="Picture 2" descr="http://www.slashgear.com/gallery/data_files/1/4/6/zune-jesse_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474" y="3733799"/>
            <a:ext cx="3057525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761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problems with QA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Usability</a:t>
            </a:r>
          </a:p>
          <a:p>
            <a:r>
              <a:rPr lang="en-US" dirty="0" smtClean="0"/>
              <a:t>Device </a:t>
            </a:r>
            <a:r>
              <a:rPr lang="en-US" dirty="0" err="1" smtClean="0"/>
              <a:t>heterogenity</a:t>
            </a:r>
            <a:endParaRPr lang="en-US" dirty="0" smtClean="0"/>
          </a:p>
          <a:p>
            <a:r>
              <a:rPr lang="en-US" dirty="0" smtClean="0"/>
              <a:t>Network limitation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710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101</Words>
  <Application>Microsoft Office PowerPoint</Application>
  <PresentationFormat>On-screen Show (4:3)</PresentationFormat>
  <Paragraphs>32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Mobile Development</vt:lpstr>
      <vt:lpstr>Quality in Mobile Development</vt:lpstr>
      <vt:lpstr>Important factors in QA </vt:lpstr>
      <vt:lpstr>Processes Used in Mobile Dev.</vt:lpstr>
      <vt:lpstr>Metrics</vt:lpstr>
      <vt:lpstr>Successes in Mobile Development</vt:lpstr>
      <vt:lpstr>Failures in Mobile Development</vt:lpstr>
      <vt:lpstr>Common problems with QA</vt:lpstr>
    </vt:vector>
  </TitlesOfParts>
  <Company>Rose-Hulman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Development</dc:title>
  <dc:creator>Thomas A Morris</dc:creator>
  <cp:lastModifiedBy>Thomas A Morris</cp:lastModifiedBy>
  <cp:revision>2</cp:revision>
  <dcterms:created xsi:type="dcterms:W3CDTF">2013-05-09T01:30:45Z</dcterms:created>
  <dcterms:modified xsi:type="dcterms:W3CDTF">2013-05-09T01:48:13Z</dcterms:modified>
</cp:coreProperties>
</file>