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5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EA78-6588-4CE9-8068-CCA8CA5A726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Thomas Morris, David Savrda, and Alexander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9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functional and aesthetic utility to the consumer</a:t>
            </a:r>
          </a:p>
        </p:txBody>
      </p:sp>
      <p:pic>
        <p:nvPicPr>
          <p:cNvPr id="1026" name="Picture 2" descr="http://www.silkcode.com/images/content/mobile-development/mobile-development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438649"/>
            <a:ext cx="5905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8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factors in QA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and Reliable</a:t>
            </a:r>
          </a:p>
          <a:p>
            <a:r>
              <a:rPr lang="en-US" dirty="0" smtClean="0"/>
              <a:t>Platform Consistency</a:t>
            </a:r>
          </a:p>
          <a:p>
            <a:r>
              <a:rPr lang="en-US" dirty="0" smtClean="0"/>
              <a:t>Loads fast</a:t>
            </a:r>
          </a:p>
          <a:p>
            <a:r>
              <a:rPr lang="en-US" dirty="0" smtClean="0"/>
              <a:t>No Blocking UI</a:t>
            </a:r>
            <a:endParaRPr lang="en-US" dirty="0"/>
          </a:p>
        </p:txBody>
      </p:sp>
      <p:pic>
        <p:nvPicPr>
          <p:cNvPr id="2050" name="Picture 2" descr="http://incadence.com/wp-content/uploads/2013/04/iPhone5-Screen2_v1_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28899"/>
            <a:ext cx="46863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1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Used in Mobile Dev.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Configuration Testing</a:t>
            </a:r>
          </a:p>
          <a:p>
            <a:r>
              <a:rPr lang="en-US" dirty="0" smtClean="0"/>
              <a:t>Usability Testing</a:t>
            </a:r>
            <a:endParaRPr lang="en-US" dirty="0"/>
          </a:p>
        </p:txBody>
      </p:sp>
      <p:pic>
        <p:nvPicPr>
          <p:cNvPr id="3074" name="Picture 2" descr="http://speckycdn.sdm.netdna-cdn.com/wp-content/uploads/2010/04/mobile_test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49" y="4119994"/>
            <a:ext cx="6096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analytics</a:t>
            </a:r>
          </a:p>
          <a:p>
            <a:r>
              <a:rPr lang="en-US" dirty="0" smtClean="0"/>
              <a:t>Attitudinal analytics</a:t>
            </a:r>
          </a:p>
          <a:p>
            <a:r>
              <a:rPr lang="en-US" dirty="0" smtClean="0"/>
              <a:t>Average number of keystrokes and clicks</a:t>
            </a:r>
          </a:p>
          <a:p>
            <a:r>
              <a:rPr lang="en-US" dirty="0" smtClean="0"/>
              <a:t>Search function usage</a:t>
            </a:r>
          </a:p>
          <a:p>
            <a:r>
              <a:rPr lang="en-US" dirty="0" smtClean="0"/>
              <a:t>Drive tests</a:t>
            </a:r>
          </a:p>
          <a:p>
            <a:r>
              <a:rPr lang="en-US" dirty="0" smtClean="0"/>
              <a:t>Monitoring Network Signaling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3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in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</a:p>
          <a:p>
            <a:r>
              <a:rPr lang="en-US" dirty="0" err="1" smtClean="0"/>
              <a:t>iPads</a:t>
            </a:r>
            <a:r>
              <a:rPr lang="en-US" dirty="0" smtClean="0"/>
              <a:t> and iPhones</a:t>
            </a:r>
          </a:p>
          <a:p>
            <a:r>
              <a:rPr lang="en-US" dirty="0" smtClean="0"/>
              <a:t>Google Maps(app)</a:t>
            </a:r>
            <a:endParaRPr lang="en-US" dirty="0"/>
          </a:p>
        </p:txBody>
      </p:sp>
      <p:pic>
        <p:nvPicPr>
          <p:cNvPr id="4098" name="Picture 2" descr="http://findmecustomers.com/wp-content/uploads/2013/03/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4" y="3595994"/>
            <a:ext cx="5750379" cy="32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in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Zune</a:t>
            </a:r>
          </a:p>
          <a:p>
            <a:r>
              <a:rPr lang="en-US" dirty="0" smtClean="0"/>
              <a:t>Apple Newton</a:t>
            </a:r>
          </a:p>
          <a:p>
            <a:r>
              <a:rPr lang="en-US" dirty="0" smtClean="0"/>
              <a:t>BlackBerry </a:t>
            </a:r>
            <a:r>
              <a:rPr lang="en-US" dirty="0" err="1" smtClean="0"/>
              <a:t>PlayBook</a:t>
            </a:r>
            <a:endParaRPr lang="en-US" dirty="0"/>
          </a:p>
        </p:txBody>
      </p:sp>
      <p:pic>
        <p:nvPicPr>
          <p:cNvPr id="5122" name="Picture 2" descr="http://www.slashgear.com/gallery/data_files/1/4/6/zune-jesse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4" y="3733799"/>
            <a:ext cx="305752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6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 with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r>
              <a:rPr lang="en-US" dirty="0" smtClean="0"/>
              <a:t>Device </a:t>
            </a:r>
            <a:r>
              <a:rPr lang="en-US" dirty="0" err="1" smtClean="0"/>
              <a:t>hetereogenity</a:t>
            </a:r>
            <a:endParaRPr lang="en-US" dirty="0" smtClean="0"/>
          </a:p>
          <a:p>
            <a:r>
              <a:rPr lang="en-US" dirty="0" smtClean="0"/>
              <a:t>Network 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Mobile Development</vt:lpstr>
      <vt:lpstr>Quality in Mobile Development</vt:lpstr>
      <vt:lpstr>Important factors in QA </vt:lpstr>
      <vt:lpstr>Processes Used in Mobile Dev.</vt:lpstr>
      <vt:lpstr>Metrics</vt:lpstr>
      <vt:lpstr>Successes in Mobile Development</vt:lpstr>
      <vt:lpstr>Failures in Mobile Development</vt:lpstr>
      <vt:lpstr>Common problems with QA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Thomas A Morris</dc:creator>
  <cp:lastModifiedBy>Alexander White</cp:lastModifiedBy>
  <cp:revision>3</cp:revision>
  <dcterms:created xsi:type="dcterms:W3CDTF">2013-05-09T01:30:45Z</dcterms:created>
  <dcterms:modified xsi:type="dcterms:W3CDTF">2013-05-10T13:01:56Z</dcterms:modified>
</cp:coreProperties>
</file>