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6" d="100"/>
          <a:sy n="46" d="100"/>
        </p:scale>
        <p:origin x="53" y="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E04FA-D7FF-4E32-8C8A-5321291DD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39F05-A233-46DB-84FC-5D84093F7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A0F425-018F-4492-B081-505FDE1A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26B-49CC-4C5C-8829-7A8B2E709282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A30731-A3E6-4DB6-8357-E3C56AC1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20EB62-B72C-4B91-9FB6-0EBEBC70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8D47-DC81-4CD8-A726-E94AF21B6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64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F38FA-6145-4B48-A00F-BEBA9592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181385-93EB-425C-9FF1-53BFEAE8F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1628AA-ABC3-4029-8B48-B8A6023F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26B-49CC-4C5C-8829-7A8B2E709282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C6AD62-C16E-4166-AEB4-BEE403BC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5012A8-E4C6-4EB4-958A-63EE78D7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8D47-DC81-4CD8-A726-E94AF21B6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00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F18371-1391-41B7-9AC0-8E2371C9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1C0CBA-3980-41E7-A1F9-32D6ED07B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11458E-2C79-48FF-BCEA-0F62B070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26B-49CC-4C5C-8829-7A8B2E709282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DBEABF-1CC4-4882-ABAE-FFDA3DFA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84B99A-D780-4FDA-8761-7C3F984F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8D47-DC81-4CD8-A726-E94AF21B6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91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9EE1A-B842-4DC1-AA60-B404C016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44363F-D74A-414C-80C3-0AAD88101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C12616-81AB-4D99-9AF3-74C0C160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26B-49CC-4C5C-8829-7A8B2E709282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DE7DCD-F811-41AE-9C46-0BF7C287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503960-DDA5-4B7E-83AA-BC6F3F83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8D47-DC81-4CD8-A726-E94AF21B6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2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C9773-6AC9-4C8C-A4B5-391238BF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477267-E31B-4C28-B4C6-C082B95A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FEEC20-1863-49D0-8BE0-0EE9A419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26B-49CC-4C5C-8829-7A8B2E709282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126BFD-B307-4E56-AB2B-5E750B25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68C751-0225-4DEF-8001-231BA1B8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8D47-DC81-4CD8-A726-E94AF21B6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55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3B45A-F9E8-479E-AF6C-EEE5A9D7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BDDF1C-8AA1-4D7D-BD0D-145B6631F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65896B-D65E-4926-889E-47B034B3F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F12543-8EA8-49B4-988C-F3CFF03E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26B-49CC-4C5C-8829-7A8B2E709282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53928F-0DAD-49BE-ADB5-C133C9D7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A41F6A-C71E-4F70-980D-6E2ADF9D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8D47-DC81-4CD8-A726-E94AF21B6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43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3F96B-5748-49FA-AC49-68324E13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37CE56-089D-469D-BB22-D36EF7B72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7F7A1C-6C3A-4904-AB0B-112174805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4BE87E-4248-4DFB-82FB-87FE95156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5F4D87-67D6-4C8E-9140-CD11BBBB2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7D06B5-261B-454D-8BE5-BAD44301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26B-49CC-4C5C-8829-7A8B2E709282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CAA864-6431-423A-BAD0-ABEE8622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0C3697-01A0-44C1-B386-EA0157F2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8D47-DC81-4CD8-A726-E94AF21B6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57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C715A-F910-46A6-B23D-DECB4C1E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2FB6C1-BC0D-47B1-B248-379992A8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26B-49CC-4C5C-8829-7A8B2E709282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B9FC42-4423-4B3F-A311-43AA6FEC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1B8D2E-4D51-45B9-AEEE-C74A64C3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8D47-DC81-4CD8-A726-E94AF21B6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81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274D2F-7277-4ECE-8B67-FFA8FF0F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26B-49CC-4C5C-8829-7A8B2E709282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3C024E-A6F4-439D-94CB-117D4D73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5C73BC-A8D7-4360-ABD6-814F55B1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8D47-DC81-4CD8-A726-E94AF21B6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43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6AA0D-F0FF-43FE-8AA8-2AB3D0FC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399759-A40D-4944-84D2-07D098D8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F544C5-2ABC-47E6-986F-494D0BB06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D6D51C-3ADA-426E-B505-C52F5948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26B-49CC-4C5C-8829-7A8B2E709282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B3187C-E1A7-4622-ADAE-17A6DC06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53F14A-1CD7-49D6-A565-B04C3AFE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8D47-DC81-4CD8-A726-E94AF21B6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99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B2D58-71E9-43E9-9F51-CEDFA8AD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791590-CB2D-47DB-94D9-5B5F7F8CB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4390CD-CCB5-4103-9C42-00A68E8BA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DD0710-2CE9-4CC0-B713-94A414E0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26B-49CC-4C5C-8829-7A8B2E709282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761B1B-1E56-45FB-B0BC-C2C535D2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BDD0B7-0513-47D0-A2D5-6C90916C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8D47-DC81-4CD8-A726-E94AF21B6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42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4C5762-6934-4B46-A8F4-6C2C1A06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81EBB7-4AE2-41EA-B4F4-148632027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44153-0D33-4F9B-A415-3F42F49E6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8726B-49CC-4C5C-8829-7A8B2E709282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FDA005-0F38-46EA-8EB1-244B1D89A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AAB0EE-859C-4B13-9416-CB77A74BB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A8D47-DC81-4CD8-A726-E94AF21B6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48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A622A-2BC6-42DE-94D2-73F0212B3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Concepts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terms</a:t>
            </a:r>
            <a:r>
              <a:rPr lang="pt-BR" dirty="0"/>
              <a:t> for web </a:t>
            </a:r>
            <a:r>
              <a:rPr lang="pt-BR" dirty="0" err="1"/>
              <a:t>development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166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C3752-37B4-4476-B6DD-BE00D6B4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Client</a:t>
            </a:r>
            <a:r>
              <a:rPr lang="pt-BR" dirty="0"/>
              <a:t> – server 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664700A-D02C-4583-A799-9E2DB058F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78" y="1661593"/>
            <a:ext cx="7605444" cy="363346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FC510A42-8E52-4F2E-BF2E-62C8BD353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920" y="4384597"/>
            <a:ext cx="1440305" cy="44961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1F6FFD50-A3C9-4A05-9EDB-559D89209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545" y="4388201"/>
            <a:ext cx="1486029" cy="45724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9EB6A275-1D80-4907-B4F9-780A29F62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478" y="2742492"/>
            <a:ext cx="769646" cy="90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1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85B7B-B2BC-423C-9B04-F08D5B49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Client</a:t>
            </a:r>
            <a:r>
              <a:rPr lang="pt-BR" dirty="0"/>
              <a:t> (Browser)   		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84C05FF-4258-43A8-B27B-FE8A231B5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19" y="1536593"/>
            <a:ext cx="4581525" cy="12192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28C3E46-F6CA-49DF-A07D-0960D6D1F2DE}"/>
              </a:ext>
            </a:extLst>
          </p:cNvPr>
          <p:cNvSpPr txBox="1"/>
          <p:nvPr/>
        </p:nvSpPr>
        <p:spPr>
          <a:xfrm>
            <a:off x="8044727" y="1675324"/>
            <a:ext cx="4147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Resources</a:t>
            </a:r>
            <a:r>
              <a:rPr lang="pt-B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Web </a:t>
            </a:r>
            <a:r>
              <a:rPr lang="pt-BR" dirty="0" err="1"/>
              <a:t>Pages</a:t>
            </a:r>
            <a:r>
              <a:rPr lang="pt-BR" dirty="0"/>
              <a:t> (HTML </a:t>
            </a:r>
            <a:r>
              <a:rPr lang="pt-BR" dirty="0" err="1"/>
              <a:t>Documents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Images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Video</a:t>
            </a:r>
            <a:r>
              <a:rPr lang="pt-BR" dirty="0"/>
              <a:t>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Fonts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59134A5-2C1B-49CB-9830-B75C8D2CE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03" y="3391470"/>
            <a:ext cx="4625741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7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C15DD-C5CC-4F01-9393-A2A8D393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Server (PC)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E83FAF-4A9C-46D0-9AEA-568D80C160ED}"/>
              </a:ext>
            </a:extLst>
          </p:cNvPr>
          <p:cNvSpPr txBox="1"/>
          <p:nvPr/>
        </p:nvSpPr>
        <p:spPr>
          <a:xfrm>
            <a:off x="4865716" y="1735456"/>
            <a:ext cx="55648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Version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Status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Date </a:t>
            </a:r>
            <a:r>
              <a:rPr lang="pt-BR" dirty="0" err="1"/>
              <a:t>and</a:t>
            </a:r>
            <a:r>
              <a:rPr lang="pt-BR" dirty="0"/>
              <a:t> time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contente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server </a:t>
            </a:r>
            <a:r>
              <a:rPr lang="pt-BR" dirty="0" err="1"/>
              <a:t>back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HTML 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representes </a:t>
            </a:r>
            <a:r>
              <a:rPr lang="pt-BR" dirty="0" err="1"/>
              <a:t>the</a:t>
            </a:r>
            <a:r>
              <a:rPr lang="pt-BR" dirty="0"/>
              <a:t> homepage </a:t>
            </a:r>
            <a:r>
              <a:rPr lang="pt-BR" dirty="0" err="1"/>
              <a:t>code</a:t>
            </a:r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3534B6-081E-440B-A5F1-CB8D129AD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51" y="1499278"/>
            <a:ext cx="3749365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8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1E143-5FA8-489F-A4A0-D60E17ED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DOM (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Browser)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7E59709-6BA2-421C-ACD5-22DDA914C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73" y="2486025"/>
            <a:ext cx="3682798" cy="2976302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6FC0AD1-2533-4A0B-AD4B-3ED2DDCCC2D3}"/>
              </a:ext>
            </a:extLst>
          </p:cNvPr>
          <p:cNvSpPr/>
          <p:nvPr/>
        </p:nvSpPr>
        <p:spPr>
          <a:xfrm>
            <a:off x="7165572" y="3011935"/>
            <a:ext cx="136328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head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0C39530-CFF9-4CC6-AD31-98EFCE884C9F}"/>
              </a:ext>
            </a:extLst>
          </p:cNvPr>
          <p:cNvSpPr/>
          <p:nvPr/>
        </p:nvSpPr>
        <p:spPr>
          <a:xfrm>
            <a:off x="9473998" y="3011935"/>
            <a:ext cx="136328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body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794675-2C37-46E7-B8E6-25BFD153A86E}"/>
              </a:ext>
            </a:extLst>
          </p:cNvPr>
          <p:cNvSpPr/>
          <p:nvPr/>
        </p:nvSpPr>
        <p:spPr>
          <a:xfrm>
            <a:off x="8265623" y="1754505"/>
            <a:ext cx="136328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/>
              <a:t>html</a:t>
            </a:r>
            <a:endParaRPr lang="pt-BR" sz="28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740837-C2C7-4954-8460-C85511EE2AAF}"/>
              </a:ext>
            </a:extLst>
          </p:cNvPr>
          <p:cNvSpPr/>
          <p:nvPr/>
        </p:nvSpPr>
        <p:spPr>
          <a:xfrm>
            <a:off x="7165572" y="4269365"/>
            <a:ext cx="136328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title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45D6E86-C9BB-4B85-99D1-8CCC382B2814}"/>
              </a:ext>
            </a:extLst>
          </p:cNvPr>
          <p:cNvSpPr/>
          <p:nvPr/>
        </p:nvSpPr>
        <p:spPr>
          <a:xfrm>
            <a:off x="7165572" y="5526795"/>
            <a:ext cx="1363287" cy="62409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Hello</a:t>
            </a:r>
            <a:r>
              <a:rPr lang="pt-BR" dirty="0"/>
              <a:t>!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96CAA84-ED85-4663-84B1-76D5D5D64E84}"/>
              </a:ext>
            </a:extLst>
          </p:cNvPr>
          <p:cNvSpPr/>
          <p:nvPr/>
        </p:nvSpPr>
        <p:spPr>
          <a:xfrm>
            <a:off x="9331426" y="4509033"/>
            <a:ext cx="1648431" cy="62409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Hello</a:t>
            </a:r>
            <a:r>
              <a:rPr lang="pt-BR" dirty="0"/>
              <a:t>, world!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483A364-9D16-4E9B-9B6A-DD506C5BB957}"/>
              </a:ext>
            </a:extLst>
          </p:cNvPr>
          <p:cNvCxnSpPr>
            <a:stCxn id="8" idx="2"/>
          </p:cNvCxnSpPr>
          <p:nvPr/>
        </p:nvCxnSpPr>
        <p:spPr>
          <a:xfrm flipH="1">
            <a:off x="7730836" y="2486025"/>
            <a:ext cx="1216431" cy="525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E1D8160-5F98-42CE-93E4-2479A4A55A22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8947267" y="2486025"/>
            <a:ext cx="1208375" cy="525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632D8B1-9B0A-4EA6-BA54-2E251484031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7847216" y="3743455"/>
            <a:ext cx="0" cy="525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176F04A-87C2-4824-826B-53F26CCB74F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847216" y="5000885"/>
            <a:ext cx="0" cy="525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29EDEAB-CEF6-446B-9864-99FF755D496C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10155642" y="3743455"/>
            <a:ext cx="0" cy="7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0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85B7B-B2BC-423C-9B04-F08D5B49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Client</a:t>
            </a:r>
            <a:r>
              <a:rPr lang="pt-BR" dirty="0"/>
              <a:t> (Browser)   		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0DCFB23-C62E-42D9-972B-7D760822D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93" y="2755922"/>
            <a:ext cx="9979407" cy="32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7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6A07D-0D55-4097-996F-EAB75910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 </a:t>
            </a:r>
            <a:r>
              <a:rPr lang="pt-BR" dirty="0" err="1"/>
              <a:t>programming</a:t>
            </a:r>
            <a:r>
              <a:rPr lang="pt-BR" dirty="0"/>
              <a:t> </a:t>
            </a:r>
            <a:r>
              <a:rPr lang="pt-BR" dirty="0" err="1"/>
              <a:t>languages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97DC7E-DC64-41FE-A91D-6965EEB83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251"/>
            <a:ext cx="3251662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Backend</a:t>
            </a:r>
            <a:endParaRPr lang="pt-BR" dirty="0"/>
          </a:p>
          <a:p>
            <a:r>
              <a:rPr lang="pt-BR" dirty="0" err="1"/>
              <a:t>NodeJS</a:t>
            </a:r>
            <a:r>
              <a:rPr lang="pt-BR" dirty="0"/>
              <a:t> (</a:t>
            </a:r>
            <a:r>
              <a:rPr lang="pt-BR" dirty="0" err="1"/>
              <a:t>Javascript</a:t>
            </a:r>
            <a:r>
              <a:rPr lang="pt-BR" dirty="0"/>
              <a:t>)</a:t>
            </a:r>
          </a:p>
          <a:p>
            <a:r>
              <a:rPr lang="pt-BR" dirty="0" err="1"/>
              <a:t>python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17B7F3C-0889-44B2-88C1-DB80D2E6A63D}"/>
              </a:ext>
            </a:extLst>
          </p:cNvPr>
          <p:cNvSpPr txBox="1"/>
          <p:nvPr/>
        </p:nvSpPr>
        <p:spPr>
          <a:xfrm>
            <a:off x="6096000" y="1842251"/>
            <a:ext cx="499072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	</a:t>
            </a:r>
            <a:r>
              <a:rPr lang="pt-BR" sz="2800" dirty="0" err="1"/>
              <a:t>FrontEnd</a:t>
            </a: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Javascript</a:t>
            </a:r>
            <a:r>
              <a:rPr lang="pt-BR" sz="2800" dirty="0"/>
              <a:t> (</a:t>
            </a:r>
            <a:r>
              <a:rPr lang="pt-BR" sz="2800" dirty="0" err="1"/>
              <a:t>dynamic</a:t>
            </a:r>
            <a:r>
              <a:rPr lang="pt-BR" sz="2800" dirty="0"/>
              <a:t> </a:t>
            </a:r>
            <a:r>
              <a:rPr lang="pt-BR" sz="2800" dirty="0" err="1"/>
              <a:t>language</a:t>
            </a:r>
            <a:r>
              <a:rPr lang="pt-BR" sz="2800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640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BEF65-D75F-4382-9D68-3ACDFE76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14C5AD-4B34-4589-BBE2-3BB88B269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4207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Primitives</a:t>
            </a:r>
            <a:r>
              <a:rPr lang="pt-BR" dirty="0"/>
              <a:t> / </a:t>
            </a:r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Types</a:t>
            </a:r>
            <a:endParaRPr lang="pt-BR" dirty="0"/>
          </a:p>
          <a:p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</a:t>
            </a:r>
            <a:r>
              <a:rPr lang="es-ES" dirty="0" err="1"/>
              <a:t>Number</a:t>
            </a:r>
            <a:endParaRPr lang="es-ES" dirty="0"/>
          </a:p>
          <a:p>
            <a:r>
              <a:rPr lang="es-ES" dirty="0"/>
              <a:t> </a:t>
            </a:r>
            <a:r>
              <a:rPr lang="es-ES" dirty="0" err="1"/>
              <a:t>Boolean</a:t>
            </a:r>
            <a:endParaRPr lang="es-ES" dirty="0"/>
          </a:p>
          <a:p>
            <a:r>
              <a:rPr lang="es-ES" dirty="0"/>
              <a:t> </a:t>
            </a:r>
            <a:r>
              <a:rPr lang="es-ES" dirty="0" err="1"/>
              <a:t>undefined</a:t>
            </a:r>
            <a:r>
              <a:rPr lang="es-ES" dirty="0"/>
              <a:t> (es un tipo pero también un valor de variable)</a:t>
            </a:r>
          </a:p>
          <a:p>
            <a:r>
              <a:rPr lang="es-ES" dirty="0"/>
              <a:t> </a:t>
            </a:r>
            <a:r>
              <a:rPr lang="es-ES" dirty="0" err="1"/>
              <a:t>null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27BC054-E893-45AE-9ECF-4C8F425F8C26}"/>
              </a:ext>
            </a:extLst>
          </p:cNvPr>
          <p:cNvSpPr txBox="1"/>
          <p:nvPr/>
        </p:nvSpPr>
        <p:spPr>
          <a:xfrm>
            <a:off x="7913716" y="2427316"/>
            <a:ext cx="34779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	Reference Types</a:t>
            </a:r>
          </a:p>
          <a:p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Function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69351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139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Concepts and terms for web development</vt:lpstr>
      <vt:lpstr>Client – server </vt:lpstr>
      <vt:lpstr>Client (Browser)     </vt:lpstr>
      <vt:lpstr>Server (PC)</vt:lpstr>
      <vt:lpstr>DOM (Document Object Browser)</vt:lpstr>
      <vt:lpstr>Client (Browser)     </vt:lpstr>
      <vt:lpstr>Web programming languages</vt:lpstr>
      <vt:lpstr>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and terms for web development</dc:title>
  <dc:creator>Juan José</dc:creator>
  <cp:lastModifiedBy>Juan José</cp:lastModifiedBy>
  <cp:revision>24</cp:revision>
  <dcterms:created xsi:type="dcterms:W3CDTF">2021-02-19T18:23:28Z</dcterms:created>
  <dcterms:modified xsi:type="dcterms:W3CDTF">2021-02-23T20:41:44Z</dcterms:modified>
</cp:coreProperties>
</file>