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8"/>
  </p:notesMasterIdLst>
  <p:sldIdLst>
    <p:sldId id="287" r:id="rId2"/>
    <p:sldId id="283" r:id="rId3"/>
    <p:sldId id="295" r:id="rId4"/>
    <p:sldId id="313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23" r:id="rId13"/>
    <p:sldId id="322" r:id="rId14"/>
    <p:sldId id="324" r:id="rId15"/>
    <p:sldId id="325" r:id="rId16"/>
    <p:sldId id="277" r:id="rId17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B0600000101010101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3F7F98"/>
    <a:srgbClr val="FF873C"/>
    <a:srgbClr val="FF9900"/>
    <a:srgbClr val="FD7C35"/>
    <a:srgbClr val="FF8232"/>
    <a:srgbClr val="FF963C"/>
    <a:srgbClr val="FF863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86364" autoAdjust="0"/>
  </p:normalViewPr>
  <p:slideViewPr>
    <p:cSldViewPr>
      <p:cViewPr varScale="1">
        <p:scale>
          <a:sx n="116" d="100"/>
          <a:sy n="116" d="100"/>
        </p:scale>
        <p:origin x="1872" y="108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563544" y="6337895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‹#›</a:t>
            </a:fld>
            <a:endParaRPr lang="ko-KR" altLang="en-US" sz="9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563544" y="6337895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‹#›</a:t>
            </a:fld>
            <a:endParaRPr lang="ko-KR" altLang="en-US" sz="9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김이화</a:t>
            </a:r>
            <a:endParaRPr lang="ko-KR" altLang="en-US" sz="1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개발</a:t>
            </a:r>
            <a:endParaRPr lang="ko-KR" altLang="en-US" sz="4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325604" y="1687226"/>
            <a:ext cx="6370632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2400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대한 </a:t>
            </a:r>
            <a:r>
              <a:rPr lang="en-US" altLang="ko-KR" sz="2400" spc="-1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2400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1617767"/>
            <a:ext cx="6187852" cy="2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처리 </a:t>
            </a:r>
            <a:r>
              <a:rPr lang="en-US" altLang="ko-KR" sz="1200" b="1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1~6</a:t>
            </a:r>
            <a:r>
              <a:rPr lang="ko-KR" altLang="en-US" sz="1200" b="1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 수행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(2/3)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31799" y="4917450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32223"/>
            <a:ext cx="3857625" cy="44291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68990" y="1878394"/>
            <a:ext cx="346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단계는 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registerProc.jsp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코드와 동일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68989" y="2155393"/>
            <a:ext cx="3904451" cy="3505855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0266" y="2996952"/>
            <a:ext cx="203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모든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가져와 리스트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넣는다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7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(3/3)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31799" y="4917450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59662"/>
            <a:ext cx="5362575" cy="43815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24023" y="2051629"/>
            <a:ext cx="4348277" cy="2901371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0507" y="1988840"/>
            <a:ext cx="185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넣은 데이터들을 가져와 테이블 형태로 출력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9893" y="5120641"/>
            <a:ext cx="3888432" cy="38861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000" y="1617767"/>
            <a:ext cx="618785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추출한 모든 데이터</a:t>
            </a:r>
            <a:r>
              <a:rPr lang="ko-KR" altLang="en-US" sz="1200" b="1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형태로 출력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2300" y="4325367"/>
            <a:ext cx="1863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수행하는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modify.jsp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아이디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(name),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전송 후 이동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268" y="5157192"/>
            <a:ext cx="6486525" cy="2381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67001" y="5157192"/>
            <a:ext cx="6468792" cy="238124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3495" y="5475328"/>
            <a:ext cx="4684896" cy="238124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21615" y="5744289"/>
            <a:ext cx="541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수행하는 문서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deleteProc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.jsp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아이디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전송 후 이동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662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25474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대한 </a:t>
            </a:r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en-US" altLang="ko-KR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</p:spTree>
    <p:extLst>
      <p:ext uri="{BB962C8B-B14F-4D97-AF65-F5344CB8AC3E}">
        <p14:creationId xmlns:p14="http://schemas.microsoft.com/office/powerpoint/2010/main" val="12064668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860" y="1617767"/>
            <a:ext cx="146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및 기능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modify.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modifyProc.jsp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264098"/>
            <a:ext cx="1945377" cy="315735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1799" y="5167278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56792"/>
            <a:ext cx="2390775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328084" y="1558497"/>
            <a:ext cx="3313001" cy="317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목록보기</a:t>
            </a: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수행하는 문서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입력란</a:t>
            </a:r>
            <a:endParaRPr lang="en-US" altLang="ko-KR" sz="1200" b="1" spc="-20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문서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전송한 데이터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가져와 출력하고 아이디를 제외한 데이터들은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내용으로 수정이 가능하게 구현</a:t>
            </a: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직원수정</a:t>
            </a: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form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기능이 구현된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modifyProc.jsp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submit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보안을 위해 </a:t>
            </a:r>
            <a:r>
              <a:rPr lang="en-US" altLang="ko-KR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전송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527884" y="2119115"/>
            <a:ext cx="1800200" cy="0"/>
          </a:xfrm>
          <a:prstGeom prst="straightConnector1">
            <a:avLst/>
          </a:prstGeom>
          <a:ln w="38100">
            <a:solidFill>
              <a:srgbClr val="FF873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43809" y="2248955"/>
            <a:ext cx="2268252" cy="1362076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/>
          <p:nvPr/>
        </p:nvCxnSpPr>
        <p:spPr>
          <a:xfrm rot="10800000">
            <a:off x="4752026" y="3862757"/>
            <a:ext cx="576059" cy="504053"/>
          </a:xfrm>
          <a:prstGeom prst="bentConnector3">
            <a:avLst>
              <a:gd name="adj1" fmla="val 96848"/>
            </a:avLst>
          </a:prstGeom>
          <a:ln w="38100">
            <a:solidFill>
              <a:srgbClr val="FF873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640560"/>
            <a:ext cx="4429125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37" y="5325380"/>
            <a:ext cx="3419475" cy="1524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35796" y="4894138"/>
            <a:ext cx="6408204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b="1" spc="-2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modifyProc.jsp</a:t>
            </a:r>
            <a:endParaRPr lang="en-US" altLang="ko-KR" sz="1200" b="1" spc="-20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처리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단계를 제외한 모든 코드는 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registerProc.jsp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799" y="4388638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12" y="2204864"/>
            <a:ext cx="27241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523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25474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대한 </a:t>
            </a:r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42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000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2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1799" y="4143603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1617767"/>
            <a:ext cx="6187852" cy="26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문서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전송받은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아이디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가지고 데이터를 식별하여 삭제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외의 코드는 </a:t>
            </a:r>
            <a:r>
              <a:rPr lang="en-US" altLang="ko-KR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registerProc.jsp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99" y="1877712"/>
            <a:ext cx="36671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99" y="2674544"/>
            <a:ext cx="5162550" cy="647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21100" y="2309824"/>
            <a:ext cx="57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1100" y="3273000"/>
            <a:ext cx="57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490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25474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9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대한 </a:t>
            </a:r>
            <a:r>
              <a:rPr lang="en-US" altLang="ko-KR" sz="9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9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  <a:endParaRPr lang="ko-KR" altLang="en-US" sz="9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400" spc="-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화면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400" spc="-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SELECT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화면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UPDATE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화면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DELETE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2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25474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대한 </a:t>
            </a:r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b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58497"/>
            <a:ext cx="24479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1799" y="5148955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28084" y="1558497"/>
            <a:ext cx="3240360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목록보기</a:t>
            </a: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수행하는 문서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b="1" spc="-2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입력란</a:t>
            </a: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MEMBER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데이터 정보 입력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(name),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(dep)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직원등록</a:t>
            </a: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form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입력한 정보를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기능이 구현된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registerProc.jsp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submit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보안을 위해 </a:t>
            </a:r>
            <a:r>
              <a:rPr lang="en-US" altLang="ko-KR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전송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527884" y="2119115"/>
            <a:ext cx="1800200" cy="0"/>
          </a:xfrm>
          <a:prstGeom prst="straightConnector1">
            <a:avLst/>
          </a:prstGeom>
          <a:ln w="38100">
            <a:solidFill>
              <a:srgbClr val="FF873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843809" y="2248955"/>
            <a:ext cx="2268252" cy="1362076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600908"/>
            <a:ext cx="2724150" cy="23812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819" y="5279107"/>
            <a:ext cx="4619625" cy="238125"/>
          </a:xfrm>
          <a:prstGeom prst="rect">
            <a:avLst/>
          </a:prstGeom>
        </p:spPr>
      </p:pic>
      <p:cxnSp>
        <p:nvCxnSpPr>
          <p:cNvPr id="44" name="꺾인 연결선 43"/>
          <p:cNvCxnSpPr/>
          <p:nvPr/>
        </p:nvCxnSpPr>
        <p:spPr>
          <a:xfrm rot="10800000">
            <a:off x="4752026" y="3862757"/>
            <a:ext cx="576059" cy="504053"/>
          </a:xfrm>
          <a:prstGeom prst="bentConnector3">
            <a:avLst>
              <a:gd name="adj1" fmla="val 96848"/>
            </a:avLst>
          </a:prstGeom>
          <a:ln w="38100">
            <a:solidFill>
              <a:srgbClr val="FF873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41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registerProc.jsp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1799" y="4365104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1617767"/>
            <a:ext cx="6187852" cy="275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깨짐 방지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수신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8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1~6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 수행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84825"/>
            <a:ext cx="3743325" cy="1695450"/>
          </a:xfrm>
          <a:prstGeom prst="rect">
            <a:avLst/>
          </a:prstGeom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099333"/>
            <a:ext cx="5553075" cy="18859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103948" y="4315357"/>
            <a:ext cx="3456384" cy="540060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01686" y="4872907"/>
            <a:ext cx="346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사용할 데이터베이스의 정보로 수정한다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0252" y="5719514"/>
            <a:ext cx="1512168" cy="265770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3" idx="3"/>
          </p:cNvCxnSpPr>
          <p:nvPr/>
        </p:nvCxnSpPr>
        <p:spPr>
          <a:xfrm>
            <a:off x="7560332" y="4585387"/>
            <a:ext cx="684076" cy="1134127"/>
          </a:xfrm>
          <a:prstGeom prst="bentConnector2">
            <a:avLst/>
          </a:prstGeom>
          <a:ln w="38100">
            <a:solidFill>
              <a:srgbClr val="FF873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51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registerProc.jsp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1799" y="4365104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1617767"/>
            <a:ext cx="5901444" cy="367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처리 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1~6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 수행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b="1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작업이 수행된 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확인하기 위해 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수행하는 문서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리다이렉트</a:t>
            </a: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b="1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1893232"/>
            <a:ext cx="3705225" cy="261937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951820" y="3537012"/>
            <a:ext cx="2916324" cy="216024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38600" y="3756459"/>
            <a:ext cx="18446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작업이므로 생략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08104" y="2996952"/>
            <a:ext cx="504056" cy="180020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7045" y="2923763"/>
            <a:ext cx="201941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입력해야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데이터 중 입사일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시간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입력하기 위한 코드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꺾인 연결선 46"/>
          <p:cNvCxnSpPr>
            <a:stCxn id="44" idx="2"/>
            <a:endCxn id="45" idx="1"/>
          </p:cNvCxnSpPr>
          <p:nvPr/>
        </p:nvCxnSpPr>
        <p:spPr>
          <a:xfrm rot="16200000" flipH="1">
            <a:off x="6127443" y="2809660"/>
            <a:ext cx="162290" cy="896913"/>
          </a:xfrm>
          <a:prstGeom prst="bentConnector2">
            <a:avLst/>
          </a:prstGeom>
          <a:ln w="38100">
            <a:solidFill>
              <a:srgbClr val="FF873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317" y="5013176"/>
            <a:ext cx="3248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45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25474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대한 </a:t>
            </a:r>
            <a:r>
              <a:rPr lang="en-US" altLang="ko-KR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2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2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</p:spTree>
    <p:extLst>
      <p:ext uri="{BB962C8B-B14F-4D97-AF65-F5344CB8AC3E}">
        <p14:creationId xmlns:p14="http://schemas.microsoft.com/office/powerpoint/2010/main" val="22427414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860" y="1617767"/>
            <a:ext cx="14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132856"/>
            <a:ext cx="1945377" cy="315735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1799" y="4917450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73" y="1536923"/>
            <a:ext cx="46196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527884" y="1958643"/>
            <a:ext cx="346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수행하는 문서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8128" y="1989422"/>
            <a:ext cx="769756" cy="215442"/>
          </a:xfrm>
          <a:prstGeom prst="rect">
            <a:avLst/>
          </a:prstGeom>
          <a:noFill/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873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9792" y="5661248"/>
            <a:ext cx="644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</a:t>
            </a:r>
            <a:r>
              <a:rPr lang="ko-KR" altLang="en-US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수행하는 문서</a:t>
            </a:r>
            <a:r>
              <a:rPr lang="en-US" altLang="ko-KR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8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modify.jsp</a:t>
            </a:r>
            <a:r>
              <a:rPr lang="en-US" altLang="ko-KR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ko-KR" altLang="en-US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</a:t>
            </a:r>
            <a:r>
              <a:rPr lang="ko-KR" altLang="en-US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1200" spc="-8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8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deleteProc.jsp</a:t>
            </a:r>
            <a:r>
              <a:rPr lang="en-US" altLang="ko-KR" sz="1200" spc="-8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spc="-8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중괄호 8"/>
          <p:cNvSpPr/>
          <p:nvPr/>
        </p:nvSpPr>
        <p:spPr>
          <a:xfrm rot="10800000">
            <a:off x="7349784" y="2217420"/>
            <a:ext cx="268531" cy="3335816"/>
          </a:xfrm>
          <a:prstGeom prst="leftBrace">
            <a:avLst>
              <a:gd name="adj1" fmla="val 94895"/>
              <a:gd name="adj2" fmla="val 50000"/>
            </a:avLst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18315" y="3469829"/>
            <a:ext cx="152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모든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추출하여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형태로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33"/>
          <p:cNvCxnSpPr/>
          <p:nvPr/>
        </p:nvCxnSpPr>
        <p:spPr>
          <a:xfrm flipV="1">
            <a:off x="6408204" y="5589240"/>
            <a:ext cx="504056" cy="324037"/>
          </a:xfrm>
          <a:prstGeom prst="bentConnector3">
            <a:avLst>
              <a:gd name="adj1" fmla="val 96611"/>
            </a:avLst>
          </a:prstGeom>
          <a:ln w="38100">
            <a:solidFill>
              <a:srgbClr val="FF873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57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1799" y="329689"/>
            <a:ext cx="1981577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1799" y="1420724"/>
            <a:ext cx="194537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771800" y="212960"/>
            <a:ext cx="440468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br>
              <a:rPr lang="en-US" altLang="ko-KR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화면 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1617767"/>
            <a:ext cx="618785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b="1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MemberBean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후 호출</a:t>
            </a:r>
            <a:r>
              <a:rPr lang="en-US" altLang="ko-KR" sz="1200" b="1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(import)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860" y="1617767"/>
            <a:ext cx="146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1/3)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err="1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endParaRPr lang="en-US" altLang="ko-KR" sz="1200" b="1" spc="-80" dirty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8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MemberBean.java</a:t>
            </a:r>
            <a:endParaRPr lang="en-US" altLang="ko-KR" sz="1200" b="1" spc="-8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2264098"/>
            <a:ext cx="1945377" cy="315735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31799" y="5056930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11082"/>
            <a:ext cx="2971800" cy="2095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1798" y="3823126"/>
            <a:ext cx="1945377" cy="133017"/>
          </a:xfrm>
          <a:prstGeom prst="rect">
            <a:avLst/>
          </a:prstGeom>
          <a:solidFill>
            <a:srgbClr val="FF9900">
              <a:alpha val="40000"/>
            </a:srgbClr>
          </a:solidFill>
          <a:ln w="38100"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2292272"/>
            <a:ext cx="5939036" cy="282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b="1" spc="-20" dirty="0" smtClean="0">
                <a:solidFill>
                  <a:srgbClr val="FF87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MemberBean.java</a:t>
            </a:r>
            <a:endParaRPr lang="en-US" altLang="ko-KR" sz="1200" b="1" spc="-20" dirty="0" smtClean="0">
              <a:solidFill>
                <a:srgbClr val="FF87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칼럼명들을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멤버 변수로 선언</a:t>
            </a: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-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spc="-2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변수마다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변경 및 호출하기 위한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 </a:t>
            </a:r>
            <a:r>
              <a:rPr lang="ko-KR" altLang="en-US" sz="1200" spc="-2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생성</a:t>
            </a:r>
            <a:endParaRPr lang="en-US" altLang="ko-KR" sz="1200" spc="-2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362" y="2771378"/>
            <a:ext cx="2190750" cy="1809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978" y="5047844"/>
            <a:ext cx="2800350" cy="1104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80978" y="6120008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7185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9222</TotalTime>
  <Words>585</Words>
  <Application>Microsoft Office PowerPoint</Application>
  <PresentationFormat>화면 슬라이드 쇼(4:3)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Office 테마</vt:lpstr>
      <vt:lpstr>프로그래밍 언어 개발</vt:lpstr>
      <vt:lpstr>1  INSERT 기능 및 화면 구현 2  SELECT 기능 및 화면 구현 3  UPDATE 기능 및 화면 구현 4  DELETE 기능 구현</vt:lpstr>
      <vt:lpstr>INSERT  기능 및 화면 구현</vt:lpstr>
      <vt:lpstr>INSERT  기능 및 화면 구현</vt:lpstr>
      <vt:lpstr>INSERT  기능 및 화면 구현</vt:lpstr>
      <vt:lpstr>INSERT  기능 및 화면 구현</vt:lpstr>
      <vt:lpstr>SELECT  기능 및 화면 구현</vt:lpstr>
      <vt:lpstr>SELECT  기능 및 화면 구현</vt:lpstr>
      <vt:lpstr>SELECT  기능 및 화면 구현</vt:lpstr>
      <vt:lpstr>SELECT  기능 및 화면 구현</vt:lpstr>
      <vt:lpstr>SELECT  기능 및 화면 구현</vt:lpstr>
      <vt:lpstr>UPDATE  기능 및 화면 구현</vt:lpstr>
      <vt:lpstr>UPDATE  기능 및 화면 구현</vt:lpstr>
      <vt:lpstr>DELETE  기능 구현</vt:lpstr>
      <vt:lpstr>DELETE  기능 구현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bigdata</cp:lastModifiedBy>
  <cp:revision>56</cp:revision>
  <cp:lastPrinted>2011-08-28T20:58:26Z</cp:lastPrinted>
  <dcterms:created xsi:type="dcterms:W3CDTF">2011-08-16T07:24:57Z</dcterms:created>
  <dcterms:modified xsi:type="dcterms:W3CDTF">2021-03-26T07:38:48Z</dcterms:modified>
</cp:coreProperties>
</file>