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60" r:id="rId4"/>
    <p:sldId id="258" r:id="rId5"/>
    <p:sldId id="259"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384" y="1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74758"/>
            <a:ext cx="8610600" cy="2308284"/>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MUGUNTHAN.S</a:t>
            </a:r>
            <a:endParaRPr b="1" dirty="0"/>
          </a:p>
          <a:p>
            <a:pPr marL="457200" lvl="0" indent="-381000">
              <a:buSzPts val="2400"/>
              <a:buFont typeface="Calibri"/>
              <a:buChar char="●"/>
            </a:pPr>
            <a:r>
              <a:rPr lang="en-US" sz="2400" b="1" dirty="0">
                <a:latin typeface="Calibri"/>
                <a:ea typeface="Calibri"/>
                <a:cs typeface="Calibri"/>
                <a:sym typeface="Calibri"/>
              </a:rPr>
              <a:t>REGISTER NO </a:t>
            </a:r>
            <a:r>
              <a:rPr lang="en-US" sz="2400" b="1">
                <a:latin typeface="Calibri"/>
                <a:ea typeface="Calibri"/>
                <a:cs typeface="Calibri"/>
                <a:sym typeface="Calibri"/>
              </a:rPr>
              <a:t>AND </a:t>
            </a:r>
            <a:r>
              <a:rPr lang="en-US" sz="2400" b="1">
                <a:ea typeface="Calibri"/>
                <a:cs typeface="Calibri"/>
                <a:sym typeface="Calibri"/>
              </a:rPr>
              <a:t>NMID:2426J0846&amp;6E26582C35E0C1C926844B5B8BA57A6D</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lvl="0" indent="-381000" algn="jus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702</Words>
  <Application>Microsoft Office PowerPoint</Application>
  <PresentationFormat>Custom</PresentationFormat>
  <Paragraphs>110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PROJECT OVERVIEW</vt:lpstr>
      <vt:lpstr>AGENDA</vt:lpstr>
      <vt:lpstr>PROBLEM STATEMENT</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8</cp:revision>
  <dcterms:modified xsi:type="dcterms:W3CDTF">2025-09-20T04:59:39Z</dcterms:modified>
</cp:coreProperties>
</file>