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308284"/>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MUGUNTHAN.S</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:2426J0831&amp;</a:t>
            </a:r>
            <a:r>
              <a:rPr lang="en-US" sz="2400" b="1">
                <a:ea typeface="Calibri"/>
                <a:cs typeface="Calibri"/>
                <a:sym typeface="Calibri"/>
              </a:rPr>
              <a:t>6E26582C35E0C1C926844B5B8BA57A6D</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lvl="0" indent="-381000" algn="jus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717</Words>
  <Application>Microsoft Office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PROJECT OVERVIEW</vt:lpstr>
      <vt:lpstr>AGENDA</vt:lpstr>
      <vt:lpstr>PROBLEM STATEMENT</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kala nandhini</cp:lastModifiedBy>
  <cp:revision>7</cp:revision>
  <dcterms:modified xsi:type="dcterms:W3CDTF">2025-09-15T05:35:47Z</dcterms:modified>
</cp:coreProperties>
</file>