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4" r:id="rId4"/>
    <p:sldId id="265" r:id="rId5"/>
    <p:sldId id="267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_cleaned.fi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[data_cleaned.file.xlsx]Sheet3!PivotTable2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spc="0" normalizeH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pPr>
            <a:r>
              <a:rPr lang="en-US" sz="2000" b="1" baseline="0" dirty="0">
                <a:solidFill>
                  <a:schemeClr val="tx1"/>
                </a:solidFill>
              </a:rPr>
              <a:t>Quantity of Orders by Years and Quarter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spc="0" normalizeH="0" baseline="0">
              <a:solidFill>
                <a:schemeClr val="tx1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8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8.9333335912511018E-3"/>
                  <c:y val="-5.468603575193072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43-45F0-A2FA-81DD20BF6E5F}"/>
                </c:ext>
              </c:extLst>
            </c:dLbl>
            <c:dLbl>
              <c:idx val="2"/>
              <c:layout>
                <c:manualLayout>
                  <c:x val="2.2333333978128162E-3"/>
                  <c:y val="-2.014748685597447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943-45F0-A2FA-81DD20BF6E5F}"/>
                </c:ext>
              </c:extLst>
            </c:dLbl>
            <c:dLbl>
              <c:idx val="6"/>
              <c:layout>
                <c:manualLayout>
                  <c:x val="2.2333333978127754E-3"/>
                  <c:y val="-0.1554234700318031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943-45F0-A2FA-81DD20BF6E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Sheet3!$A$4:$A$16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Sheet3!$B$4:$B$16</c:f>
              <c:numCache>
                <c:formatCode>General</c:formatCode>
                <c:ptCount val="9"/>
                <c:pt idx="0">
                  <c:v>12</c:v>
                </c:pt>
                <c:pt idx="1">
                  <c:v>819</c:v>
                </c:pt>
                <c:pt idx="2">
                  <c:v>1277</c:v>
                </c:pt>
                <c:pt idx="3">
                  <c:v>3117</c:v>
                </c:pt>
                <c:pt idx="4">
                  <c:v>9451</c:v>
                </c:pt>
                <c:pt idx="5">
                  <c:v>48223</c:v>
                </c:pt>
                <c:pt idx="6">
                  <c:v>43249</c:v>
                </c:pt>
                <c:pt idx="7">
                  <c:v>43136</c:v>
                </c:pt>
                <c:pt idx="8">
                  <c:v>31264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C-4FFC-88D6-BADAF13BAF0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29252784"/>
        <c:axId val="1489050784"/>
      </c:barChart>
      <c:catAx>
        <c:axId val="829252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none" spc="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50784"/>
        <c:crosses val="autoZero"/>
        <c:auto val="1"/>
        <c:lblAlgn val="ctr"/>
        <c:lblOffset val="100"/>
        <c:noMultiLvlLbl val="0"/>
      </c:catAx>
      <c:valAx>
        <c:axId val="1489050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252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>
      <a:outerShdw blurRad="50800" dist="38100" dir="2700000" sx="97000" sy="97000" algn="tl" rotWithShape="0">
        <a:schemeClr val="tx1">
          <a:alpha val="4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[data_cleaned.file.xlsx]Sheet9!PivotTable12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>
                <a:solidFill>
                  <a:schemeClr val="tx1"/>
                </a:solidFill>
              </a:rPr>
              <a:t>Quantity of Order by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dLbl>
              <c:idx val="1"/>
              <c:layout>
                <c:manualLayout>
                  <c:x val="-8.1887945276603487E-17"/>
                  <c:y val="-1.234548776814816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C04-4C7B-8606-D8787579F22D}"/>
                </c:ext>
              </c:extLst>
            </c:dLbl>
            <c:dLbl>
              <c:idx val="2"/>
              <c:layout>
                <c:manualLayout>
                  <c:x val="0"/>
                  <c:y val="1.50371214412974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C04-4C7B-8606-D8787579F22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Sheet9!$A$4:$A$7</c:f>
              <c:strCach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strCache>
            </c:strRef>
          </c:cat>
          <c:val>
            <c:numRef>
              <c:f>Sheet9!$B$4:$B$7</c:f>
              <c:numCache>
                <c:formatCode>General</c:formatCode>
                <c:ptCount val="3"/>
                <c:pt idx="0">
                  <c:v>12</c:v>
                </c:pt>
                <c:pt idx="1">
                  <c:v>14664</c:v>
                </c:pt>
                <c:pt idx="2">
                  <c:v>165872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7D-4D59-8319-1CF90D6BA4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531648"/>
        <c:axId val="925536448"/>
      </c:barChart>
      <c:catAx>
        <c:axId val="925531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Order Date by Year</a:t>
                </a:r>
                <a:endParaRPr lang="en-IN" sz="14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536448"/>
        <c:crosses val="autoZero"/>
        <c:auto val="1"/>
        <c:lblAlgn val="ctr"/>
        <c:lblOffset val="100"/>
        <c:noMultiLvlLbl val="0"/>
      </c:catAx>
      <c:valAx>
        <c:axId val="925536448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en-US"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Sum of Order Quantity</a:t>
                </a:r>
                <a:endParaRPr lang="en-IN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en-US"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92553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[data_cleaned.file.xlsx]Sheet2!PivotTable1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Top 10 Customers by Sum of Orders</a:t>
            </a:r>
          </a:p>
        </c:rich>
      </c:tx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Sheet2!$A$4:$A$14</c:f>
              <c:strCache>
                <c:ptCount val="10"/>
                <c:pt idx="0">
                  <c:v>14606</c:v>
                </c:pt>
                <c:pt idx="1">
                  <c:v>13270</c:v>
                </c:pt>
                <c:pt idx="2">
                  <c:v>11480</c:v>
                </c:pt>
                <c:pt idx="3">
                  <c:v>11469</c:v>
                </c:pt>
                <c:pt idx="4">
                  <c:v>11455</c:v>
                </c:pt>
                <c:pt idx="5">
                  <c:v>11424</c:v>
                </c:pt>
                <c:pt idx="6">
                  <c:v>10782</c:v>
                </c:pt>
                <c:pt idx="7">
                  <c:v>10484</c:v>
                </c:pt>
                <c:pt idx="8">
                  <c:v>10364</c:v>
                </c:pt>
                <c:pt idx="9">
                  <c:v>10352</c:v>
                </c:pt>
              </c:strCache>
            </c:strRef>
          </c:cat>
          <c:val>
            <c:numRef>
              <c:f>Sheet2!$B$4:$B$14</c:f>
              <c:numCache>
                <c:formatCode>General</c:formatCode>
                <c:ptCount val="10"/>
                <c:pt idx="0">
                  <c:v>4495</c:v>
                </c:pt>
                <c:pt idx="1">
                  <c:v>3636</c:v>
                </c:pt>
                <c:pt idx="2">
                  <c:v>3827</c:v>
                </c:pt>
                <c:pt idx="3">
                  <c:v>6840</c:v>
                </c:pt>
                <c:pt idx="4">
                  <c:v>4746</c:v>
                </c:pt>
                <c:pt idx="5">
                  <c:v>3899</c:v>
                </c:pt>
                <c:pt idx="6">
                  <c:v>5223</c:v>
                </c:pt>
                <c:pt idx="7">
                  <c:v>4728</c:v>
                </c:pt>
                <c:pt idx="8">
                  <c:v>5189</c:v>
                </c:pt>
                <c:pt idx="9">
                  <c:v>5201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5-4DE9-A3F3-DF14DF640B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89051264"/>
        <c:axId val="1489042144"/>
      </c:barChart>
      <c:catAx>
        <c:axId val="1489051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Customer</a:t>
                </a:r>
                <a:r>
                  <a:rPr lang="en-US" sz="1400" baseline="0" dirty="0"/>
                  <a:t> ID</a:t>
                </a:r>
                <a:endParaRPr lang="en-I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42144"/>
        <c:crosses val="autoZero"/>
        <c:auto val="1"/>
        <c:lblAlgn val="ctr"/>
        <c:lblOffset val="100"/>
        <c:noMultiLvlLbl val="0"/>
      </c:catAx>
      <c:valAx>
        <c:axId val="148904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Sum</a:t>
                </a:r>
                <a:r>
                  <a:rPr lang="en-US" sz="1400" baseline="0" dirty="0"/>
                  <a:t> of Orders</a:t>
                </a:r>
                <a:endParaRPr lang="en-IN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051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[data_cleaned.file.xlsx]Sheet4!PivotTable3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baseline="0" dirty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</a:rPr>
              <a:t>Yearly Total Price Comparison by Order ID</a:t>
            </a:r>
            <a:endParaRPr lang="en-IN" sz="1600" b="1" dirty="0">
              <a:solidFill>
                <a:schemeClr val="bg2">
                  <a:lumMod val="10000"/>
                </a:schemeClr>
              </a:solidFill>
              <a:highlight>
                <a:srgbClr val="00FFFF"/>
              </a:highlight>
            </a:endParaRPr>
          </a:p>
        </c:rich>
      </c:tx>
      <c:layout>
        <c:manualLayout>
          <c:xMode val="edge"/>
          <c:yMode val="edge"/>
          <c:x val="0.12314209692996486"/>
          <c:y val="2.7408812418781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highlight>
                <a:srgbClr val="00FFFF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Sheet4!$A$5:$A$12878</c:f>
              <c:strCache>
                <c:ptCount val="12873"/>
                <c:pt idx="0">
                  <c:v>A0001</c:v>
                </c:pt>
                <c:pt idx="1">
                  <c:v>A0002</c:v>
                </c:pt>
                <c:pt idx="2">
                  <c:v>A0003</c:v>
                </c:pt>
                <c:pt idx="3">
                  <c:v>A0004</c:v>
                </c:pt>
                <c:pt idx="4">
                  <c:v>A0005</c:v>
                </c:pt>
                <c:pt idx="5">
                  <c:v>A0006</c:v>
                </c:pt>
                <c:pt idx="6">
                  <c:v>A0007</c:v>
                </c:pt>
                <c:pt idx="7">
                  <c:v>A0008</c:v>
                </c:pt>
                <c:pt idx="8">
                  <c:v>A0009</c:v>
                </c:pt>
                <c:pt idx="9">
                  <c:v>A0010</c:v>
                </c:pt>
                <c:pt idx="10">
                  <c:v>A0011</c:v>
                </c:pt>
                <c:pt idx="11">
                  <c:v>A0012</c:v>
                </c:pt>
                <c:pt idx="12">
                  <c:v>A0013</c:v>
                </c:pt>
                <c:pt idx="13">
                  <c:v>A0014</c:v>
                </c:pt>
                <c:pt idx="14">
                  <c:v>A0015</c:v>
                </c:pt>
                <c:pt idx="15">
                  <c:v>A0016</c:v>
                </c:pt>
                <c:pt idx="16">
                  <c:v>A0017</c:v>
                </c:pt>
                <c:pt idx="17">
                  <c:v>A0018</c:v>
                </c:pt>
                <c:pt idx="18">
                  <c:v>A0019</c:v>
                </c:pt>
                <c:pt idx="19">
                  <c:v>A0020</c:v>
                </c:pt>
                <c:pt idx="20">
                  <c:v>A0021</c:v>
                </c:pt>
                <c:pt idx="21">
                  <c:v>A0022</c:v>
                </c:pt>
                <c:pt idx="22">
                  <c:v>A0023</c:v>
                </c:pt>
                <c:pt idx="23">
                  <c:v>A0024</c:v>
                </c:pt>
                <c:pt idx="24">
                  <c:v>A0025</c:v>
                </c:pt>
                <c:pt idx="25">
                  <c:v>A0026</c:v>
                </c:pt>
                <c:pt idx="26">
                  <c:v>A0027</c:v>
                </c:pt>
                <c:pt idx="27">
                  <c:v>A0028</c:v>
                </c:pt>
                <c:pt idx="28">
                  <c:v>A0029</c:v>
                </c:pt>
                <c:pt idx="29">
                  <c:v>A0030</c:v>
                </c:pt>
                <c:pt idx="30">
                  <c:v>A0031</c:v>
                </c:pt>
                <c:pt idx="31">
                  <c:v>A0032</c:v>
                </c:pt>
                <c:pt idx="32">
                  <c:v>A0033</c:v>
                </c:pt>
                <c:pt idx="33">
                  <c:v>A0034</c:v>
                </c:pt>
                <c:pt idx="34">
                  <c:v>A0035</c:v>
                </c:pt>
                <c:pt idx="35">
                  <c:v>A0036</c:v>
                </c:pt>
                <c:pt idx="36">
                  <c:v>A0037</c:v>
                </c:pt>
                <c:pt idx="37">
                  <c:v>A0038</c:v>
                </c:pt>
                <c:pt idx="38">
                  <c:v>A0039</c:v>
                </c:pt>
                <c:pt idx="39">
                  <c:v>A0040</c:v>
                </c:pt>
                <c:pt idx="40">
                  <c:v>A0041</c:v>
                </c:pt>
                <c:pt idx="41">
                  <c:v>A0042</c:v>
                </c:pt>
                <c:pt idx="42">
                  <c:v>A0043</c:v>
                </c:pt>
                <c:pt idx="43">
                  <c:v>A0044</c:v>
                </c:pt>
                <c:pt idx="44">
                  <c:v>A0045</c:v>
                </c:pt>
                <c:pt idx="45">
                  <c:v>A0046</c:v>
                </c:pt>
                <c:pt idx="46">
                  <c:v>A0047</c:v>
                </c:pt>
                <c:pt idx="47">
                  <c:v>A0048</c:v>
                </c:pt>
                <c:pt idx="48">
                  <c:v>A0049</c:v>
                </c:pt>
                <c:pt idx="49">
                  <c:v>A0050</c:v>
                </c:pt>
                <c:pt idx="50">
                  <c:v>A0051</c:v>
                </c:pt>
                <c:pt idx="51">
                  <c:v>A0052</c:v>
                </c:pt>
                <c:pt idx="52">
                  <c:v>A0053</c:v>
                </c:pt>
                <c:pt idx="53">
                  <c:v>A0054</c:v>
                </c:pt>
                <c:pt idx="54">
                  <c:v>A0055</c:v>
                </c:pt>
                <c:pt idx="55">
                  <c:v>A0056</c:v>
                </c:pt>
                <c:pt idx="56">
                  <c:v>A0057</c:v>
                </c:pt>
                <c:pt idx="57">
                  <c:v>A0058</c:v>
                </c:pt>
                <c:pt idx="58">
                  <c:v>A0059</c:v>
                </c:pt>
                <c:pt idx="59">
                  <c:v>A0060</c:v>
                </c:pt>
                <c:pt idx="60">
                  <c:v>A0061</c:v>
                </c:pt>
                <c:pt idx="61">
                  <c:v>A0062</c:v>
                </c:pt>
                <c:pt idx="62">
                  <c:v>A0063</c:v>
                </c:pt>
                <c:pt idx="63">
                  <c:v>A0064</c:v>
                </c:pt>
                <c:pt idx="64">
                  <c:v>A0065</c:v>
                </c:pt>
                <c:pt idx="65">
                  <c:v>A0066</c:v>
                </c:pt>
                <c:pt idx="66">
                  <c:v>A0067</c:v>
                </c:pt>
                <c:pt idx="67">
                  <c:v>A0068</c:v>
                </c:pt>
                <c:pt idx="68">
                  <c:v>A0069</c:v>
                </c:pt>
                <c:pt idx="69">
                  <c:v>A0070</c:v>
                </c:pt>
                <c:pt idx="70">
                  <c:v>A0071</c:v>
                </c:pt>
                <c:pt idx="71">
                  <c:v>A0072</c:v>
                </c:pt>
                <c:pt idx="72">
                  <c:v>A0073</c:v>
                </c:pt>
                <c:pt idx="73">
                  <c:v>A0074</c:v>
                </c:pt>
                <c:pt idx="74">
                  <c:v>A0075</c:v>
                </c:pt>
                <c:pt idx="75">
                  <c:v>A0076</c:v>
                </c:pt>
                <c:pt idx="76">
                  <c:v>A0077</c:v>
                </c:pt>
                <c:pt idx="77">
                  <c:v>A0078</c:v>
                </c:pt>
                <c:pt idx="78">
                  <c:v>A0079</c:v>
                </c:pt>
                <c:pt idx="79">
                  <c:v>A0080</c:v>
                </c:pt>
                <c:pt idx="80">
                  <c:v>A0081</c:v>
                </c:pt>
                <c:pt idx="81">
                  <c:v>A0082</c:v>
                </c:pt>
                <c:pt idx="82">
                  <c:v>A0083</c:v>
                </c:pt>
                <c:pt idx="83">
                  <c:v>A0084</c:v>
                </c:pt>
                <c:pt idx="84">
                  <c:v>A0085</c:v>
                </c:pt>
                <c:pt idx="85">
                  <c:v>A0086</c:v>
                </c:pt>
                <c:pt idx="86">
                  <c:v>A0087</c:v>
                </c:pt>
                <c:pt idx="87">
                  <c:v>A0088</c:v>
                </c:pt>
                <c:pt idx="88">
                  <c:v>A0089</c:v>
                </c:pt>
                <c:pt idx="89">
                  <c:v>A0090</c:v>
                </c:pt>
                <c:pt idx="90">
                  <c:v>A0091</c:v>
                </c:pt>
                <c:pt idx="91">
                  <c:v>A0092</c:v>
                </c:pt>
                <c:pt idx="92">
                  <c:v>A0093</c:v>
                </c:pt>
                <c:pt idx="93">
                  <c:v>A0094</c:v>
                </c:pt>
                <c:pt idx="94">
                  <c:v>A0095</c:v>
                </c:pt>
                <c:pt idx="95">
                  <c:v>A0096</c:v>
                </c:pt>
                <c:pt idx="96">
                  <c:v>A0097</c:v>
                </c:pt>
                <c:pt idx="97">
                  <c:v>A0098</c:v>
                </c:pt>
                <c:pt idx="98">
                  <c:v>A0099</c:v>
                </c:pt>
                <c:pt idx="99">
                  <c:v>A0100</c:v>
                </c:pt>
                <c:pt idx="100">
                  <c:v>A0101</c:v>
                </c:pt>
                <c:pt idx="101">
                  <c:v>A0102</c:v>
                </c:pt>
                <c:pt idx="102">
                  <c:v>A0103</c:v>
                </c:pt>
                <c:pt idx="103">
                  <c:v>A0104</c:v>
                </c:pt>
                <c:pt idx="104">
                  <c:v>A0105</c:v>
                </c:pt>
                <c:pt idx="105">
                  <c:v>A0106</c:v>
                </c:pt>
                <c:pt idx="106">
                  <c:v>A0107</c:v>
                </c:pt>
                <c:pt idx="107">
                  <c:v>A0108</c:v>
                </c:pt>
                <c:pt idx="108">
                  <c:v>A0109</c:v>
                </c:pt>
                <c:pt idx="109">
                  <c:v>A0110</c:v>
                </c:pt>
                <c:pt idx="110">
                  <c:v>A0111</c:v>
                </c:pt>
                <c:pt idx="111">
                  <c:v>A0112</c:v>
                </c:pt>
                <c:pt idx="112">
                  <c:v>A0113</c:v>
                </c:pt>
                <c:pt idx="113">
                  <c:v>A0114</c:v>
                </c:pt>
                <c:pt idx="114">
                  <c:v>A0115</c:v>
                </c:pt>
                <c:pt idx="115">
                  <c:v>A0116</c:v>
                </c:pt>
                <c:pt idx="116">
                  <c:v>A0117</c:v>
                </c:pt>
                <c:pt idx="117">
                  <c:v>A0118</c:v>
                </c:pt>
                <c:pt idx="118">
                  <c:v>A0119</c:v>
                </c:pt>
                <c:pt idx="119">
                  <c:v>A0120</c:v>
                </c:pt>
                <c:pt idx="120">
                  <c:v>A0121</c:v>
                </c:pt>
                <c:pt idx="121">
                  <c:v>A0122</c:v>
                </c:pt>
                <c:pt idx="122">
                  <c:v>A0123</c:v>
                </c:pt>
                <c:pt idx="123">
                  <c:v>A0124</c:v>
                </c:pt>
                <c:pt idx="124">
                  <c:v>A0125</c:v>
                </c:pt>
                <c:pt idx="125">
                  <c:v>A0126</c:v>
                </c:pt>
                <c:pt idx="126">
                  <c:v>A0127</c:v>
                </c:pt>
                <c:pt idx="127">
                  <c:v>A0128</c:v>
                </c:pt>
                <c:pt idx="128">
                  <c:v>A0129</c:v>
                </c:pt>
                <c:pt idx="129">
                  <c:v>A0130</c:v>
                </c:pt>
                <c:pt idx="130">
                  <c:v>A0131</c:v>
                </c:pt>
                <c:pt idx="131">
                  <c:v>A0132</c:v>
                </c:pt>
                <c:pt idx="132">
                  <c:v>A0133</c:v>
                </c:pt>
                <c:pt idx="133">
                  <c:v>A0134</c:v>
                </c:pt>
                <c:pt idx="134">
                  <c:v>A0135</c:v>
                </c:pt>
                <c:pt idx="135">
                  <c:v>A0136</c:v>
                </c:pt>
                <c:pt idx="136">
                  <c:v>A0137</c:v>
                </c:pt>
                <c:pt idx="137">
                  <c:v>A0138</c:v>
                </c:pt>
                <c:pt idx="138">
                  <c:v>A0139</c:v>
                </c:pt>
                <c:pt idx="139">
                  <c:v>A0140</c:v>
                </c:pt>
                <c:pt idx="140">
                  <c:v>A0141</c:v>
                </c:pt>
                <c:pt idx="141">
                  <c:v>A0142</c:v>
                </c:pt>
                <c:pt idx="142">
                  <c:v>A0143</c:v>
                </c:pt>
                <c:pt idx="143">
                  <c:v>A0144</c:v>
                </c:pt>
                <c:pt idx="144">
                  <c:v>A0145</c:v>
                </c:pt>
                <c:pt idx="145">
                  <c:v>A0146</c:v>
                </c:pt>
                <c:pt idx="146">
                  <c:v>A0147</c:v>
                </c:pt>
                <c:pt idx="147">
                  <c:v>A0148</c:v>
                </c:pt>
                <c:pt idx="148">
                  <c:v>A0149</c:v>
                </c:pt>
                <c:pt idx="149">
                  <c:v>A0150</c:v>
                </c:pt>
                <c:pt idx="150">
                  <c:v>A0151</c:v>
                </c:pt>
                <c:pt idx="151">
                  <c:v>A0152</c:v>
                </c:pt>
                <c:pt idx="152">
                  <c:v>A0153</c:v>
                </c:pt>
                <c:pt idx="153">
                  <c:v>A0154</c:v>
                </c:pt>
                <c:pt idx="154">
                  <c:v>A0155</c:v>
                </c:pt>
                <c:pt idx="155">
                  <c:v>A0156</c:v>
                </c:pt>
                <c:pt idx="156">
                  <c:v>A0157</c:v>
                </c:pt>
                <c:pt idx="157">
                  <c:v>A0158</c:v>
                </c:pt>
                <c:pt idx="158">
                  <c:v>A0159</c:v>
                </c:pt>
                <c:pt idx="159">
                  <c:v>A0160</c:v>
                </c:pt>
                <c:pt idx="160">
                  <c:v>A0161</c:v>
                </c:pt>
                <c:pt idx="161">
                  <c:v>A0162</c:v>
                </c:pt>
                <c:pt idx="162">
                  <c:v>A0163</c:v>
                </c:pt>
                <c:pt idx="163">
                  <c:v>A0164</c:v>
                </c:pt>
                <c:pt idx="164">
                  <c:v>A0165</c:v>
                </c:pt>
                <c:pt idx="165">
                  <c:v>A0166</c:v>
                </c:pt>
                <c:pt idx="166">
                  <c:v>A0167</c:v>
                </c:pt>
                <c:pt idx="167">
                  <c:v>A0168</c:v>
                </c:pt>
                <c:pt idx="168">
                  <c:v>A0169</c:v>
                </c:pt>
                <c:pt idx="169">
                  <c:v>A0170</c:v>
                </c:pt>
                <c:pt idx="170">
                  <c:v>A0171</c:v>
                </c:pt>
                <c:pt idx="171">
                  <c:v>A0172</c:v>
                </c:pt>
                <c:pt idx="172">
                  <c:v>A0173</c:v>
                </c:pt>
                <c:pt idx="173">
                  <c:v>A0174</c:v>
                </c:pt>
                <c:pt idx="174">
                  <c:v>A0175</c:v>
                </c:pt>
                <c:pt idx="175">
                  <c:v>A0176</c:v>
                </c:pt>
                <c:pt idx="176">
                  <c:v>A0177</c:v>
                </c:pt>
                <c:pt idx="177">
                  <c:v>A0178</c:v>
                </c:pt>
                <c:pt idx="178">
                  <c:v>A0179</c:v>
                </c:pt>
                <c:pt idx="179">
                  <c:v>A0180</c:v>
                </c:pt>
                <c:pt idx="180">
                  <c:v>A0181</c:v>
                </c:pt>
                <c:pt idx="181">
                  <c:v>A0182</c:v>
                </c:pt>
                <c:pt idx="182">
                  <c:v>A0183</c:v>
                </c:pt>
                <c:pt idx="183">
                  <c:v>A0184</c:v>
                </c:pt>
                <c:pt idx="184">
                  <c:v>A0185</c:v>
                </c:pt>
                <c:pt idx="185">
                  <c:v>A0186</c:v>
                </c:pt>
                <c:pt idx="186">
                  <c:v>A0187</c:v>
                </c:pt>
                <c:pt idx="187">
                  <c:v>A0188</c:v>
                </c:pt>
                <c:pt idx="188">
                  <c:v>A0189</c:v>
                </c:pt>
                <c:pt idx="189">
                  <c:v>A0190</c:v>
                </c:pt>
                <c:pt idx="190">
                  <c:v>A0191</c:v>
                </c:pt>
                <c:pt idx="191">
                  <c:v>A0192</c:v>
                </c:pt>
                <c:pt idx="192">
                  <c:v>A0193</c:v>
                </c:pt>
                <c:pt idx="193">
                  <c:v>A0194</c:v>
                </c:pt>
                <c:pt idx="194">
                  <c:v>A0195</c:v>
                </c:pt>
                <c:pt idx="195">
                  <c:v>A0196</c:v>
                </c:pt>
                <c:pt idx="196">
                  <c:v>A0197</c:v>
                </c:pt>
                <c:pt idx="197">
                  <c:v>A0198</c:v>
                </c:pt>
                <c:pt idx="198">
                  <c:v>A0199</c:v>
                </c:pt>
                <c:pt idx="199">
                  <c:v>A0200</c:v>
                </c:pt>
                <c:pt idx="200">
                  <c:v>A0201</c:v>
                </c:pt>
                <c:pt idx="201">
                  <c:v>A0202</c:v>
                </c:pt>
                <c:pt idx="202">
                  <c:v>A0203</c:v>
                </c:pt>
                <c:pt idx="203">
                  <c:v>A0204</c:v>
                </c:pt>
                <c:pt idx="204">
                  <c:v>A0205</c:v>
                </c:pt>
                <c:pt idx="205">
                  <c:v>A0206</c:v>
                </c:pt>
                <c:pt idx="206">
                  <c:v>A0207</c:v>
                </c:pt>
                <c:pt idx="207">
                  <c:v>A0208</c:v>
                </c:pt>
                <c:pt idx="208">
                  <c:v>A0209</c:v>
                </c:pt>
                <c:pt idx="209">
                  <c:v>A0210</c:v>
                </c:pt>
                <c:pt idx="210">
                  <c:v>A0211</c:v>
                </c:pt>
                <c:pt idx="211">
                  <c:v>A0212</c:v>
                </c:pt>
                <c:pt idx="212">
                  <c:v>A0213</c:v>
                </c:pt>
                <c:pt idx="213">
                  <c:v>A0214</c:v>
                </c:pt>
                <c:pt idx="214">
                  <c:v>A0215</c:v>
                </c:pt>
                <c:pt idx="215">
                  <c:v>A0216</c:v>
                </c:pt>
                <c:pt idx="216">
                  <c:v>A0217</c:v>
                </c:pt>
                <c:pt idx="217">
                  <c:v>A0218</c:v>
                </c:pt>
                <c:pt idx="218">
                  <c:v>A0219</c:v>
                </c:pt>
                <c:pt idx="219">
                  <c:v>A0220</c:v>
                </c:pt>
                <c:pt idx="220">
                  <c:v>A0221</c:v>
                </c:pt>
                <c:pt idx="221">
                  <c:v>A0222</c:v>
                </c:pt>
                <c:pt idx="222">
                  <c:v>A0223</c:v>
                </c:pt>
                <c:pt idx="223">
                  <c:v>A0224</c:v>
                </c:pt>
                <c:pt idx="224">
                  <c:v>A0225</c:v>
                </c:pt>
                <c:pt idx="225">
                  <c:v>A0226</c:v>
                </c:pt>
                <c:pt idx="226">
                  <c:v>A0227</c:v>
                </c:pt>
                <c:pt idx="227">
                  <c:v>A0228</c:v>
                </c:pt>
                <c:pt idx="228">
                  <c:v>A0229</c:v>
                </c:pt>
                <c:pt idx="229">
                  <c:v>A0230</c:v>
                </c:pt>
                <c:pt idx="230">
                  <c:v>A0231</c:v>
                </c:pt>
                <c:pt idx="231">
                  <c:v>A0232</c:v>
                </c:pt>
                <c:pt idx="232">
                  <c:v>A0233</c:v>
                </c:pt>
                <c:pt idx="233">
                  <c:v>A0234</c:v>
                </c:pt>
                <c:pt idx="234">
                  <c:v>A0235</c:v>
                </c:pt>
                <c:pt idx="235">
                  <c:v>A0236</c:v>
                </c:pt>
                <c:pt idx="236">
                  <c:v>A0237</c:v>
                </c:pt>
                <c:pt idx="237">
                  <c:v>A0238</c:v>
                </c:pt>
                <c:pt idx="238">
                  <c:v>A0239</c:v>
                </c:pt>
                <c:pt idx="239">
                  <c:v>A0240</c:v>
                </c:pt>
                <c:pt idx="240">
                  <c:v>A0241</c:v>
                </c:pt>
                <c:pt idx="241">
                  <c:v>A0242</c:v>
                </c:pt>
                <c:pt idx="242">
                  <c:v>A0243</c:v>
                </c:pt>
                <c:pt idx="243">
                  <c:v>A0244</c:v>
                </c:pt>
                <c:pt idx="244">
                  <c:v>A0245</c:v>
                </c:pt>
                <c:pt idx="245">
                  <c:v>A0246</c:v>
                </c:pt>
                <c:pt idx="246">
                  <c:v>A0247</c:v>
                </c:pt>
                <c:pt idx="247">
                  <c:v>A0248</c:v>
                </c:pt>
                <c:pt idx="248">
                  <c:v>A0249</c:v>
                </c:pt>
                <c:pt idx="249">
                  <c:v>A0250</c:v>
                </c:pt>
                <c:pt idx="250">
                  <c:v>A0251</c:v>
                </c:pt>
                <c:pt idx="251">
                  <c:v>A0252</c:v>
                </c:pt>
                <c:pt idx="252">
                  <c:v>A0253</c:v>
                </c:pt>
                <c:pt idx="253">
                  <c:v>A0254</c:v>
                </c:pt>
                <c:pt idx="254">
                  <c:v>A0255</c:v>
                </c:pt>
                <c:pt idx="255">
                  <c:v>A0256</c:v>
                </c:pt>
                <c:pt idx="256">
                  <c:v>A0257</c:v>
                </c:pt>
                <c:pt idx="257">
                  <c:v>A0258</c:v>
                </c:pt>
                <c:pt idx="258">
                  <c:v>A0259</c:v>
                </c:pt>
                <c:pt idx="259">
                  <c:v>A0260</c:v>
                </c:pt>
                <c:pt idx="260">
                  <c:v>A0261</c:v>
                </c:pt>
                <c:pt idx="261">
                  <c:v>A0262</c:v>
                </c:pt>
                <c:pt idx="262">
                  <c:v>A0263</c:v>
                </c:pt>
                <c:pt idx="263">
                  <c:v>A0264</c:v>
                </c:pt>
                <c:pt idx="264">
                  <c:v>A0265</c:v>
                </c:pt>
                <c:pt idx="265">
                  <c:v>A0266</c:v>
                </c:pt>
                <c:pt idx="266">
                  <c:v>A0267</c:v>
                </c:pt>
                <c:pt idx="267">
                  <c:v>A0268</c:v>
                </c:pt>
                <c:pt idx="268">
                  <c:v>A0269</c:v>
                </c:pt>
                <c:pt idx="269">
                  <c:v>A0270</c:v>
                </c:pt>
                <c:pt idx="270">
                  <c:v>A0271</c:v>
                </c:pt>
                <c:pt idx="271">
                  <c:v>A0272</c:v>
                </c:pt>
                <c:pt idx="272">
                  <c:v>A0273</c:v>
                </c:pt>
                <c:pt idx="273">
                  <c:v>A0274</c:v>
                </c:pt>
                <c:pt idx="274">
                  <c:v>A0275</c:v>
                </c:pt>
                <c:pt idx="275">
                  <c:v>A0276</c:v>
                </c:pt>
                <c:pt idx="276">
                  <c:v>A0277</c:v>
                </c:pt>
                <c:pt idx="277">
                  <c:v>A0278</c:v>
                </c:pt>
                <c:pt idx="278">
                  <c:v>A0279</c:v>
                </c:pt>
                <c:pt idx="279">
                  <c:v>A0280</c:v>
                </c:pt>
                <c:pt idx="280">
                  <c:v>A0281</c:v>
                </c:pt>
                <c:pt idx="281">
                  <c:v>A0282</c:v>
                </c:pt>
                <c:pt idx="282">
                  <c:v>A0283</c:v>
                </c:pt>
                <c:pt idx="283">
                  <c:v>A0284</c:v>
                </c:pt>
                <c:pt idx="284">
                  <c:v>A0285</c:v>
                </c:pt>
                <c:pt idx="285">
                  <c:v>A0286</c:v>
                </c:pt>
                <c:pt idx="286">
                  <c:v>A0287</c:v>
                </c:pt>
                <c:pt idx="287">
                  <c:v>A0288</c:v>
                </c:pt>
                <c:pt idx="288">
                  <c:v>A0289</c:v>
                </c:pt>
                <c:pt idx="289">
                  <c:v>A0290</c:v>
                </c:pt>
                <c:pt idx="290">
                  <c:v>A0291</c:v>
                </c:pt>
                <c:pt idx="291">
                  <c:v>A0292</c:v>
                </c:pt>
                <c:pt idx="292">
                  <c:v>A0293</c:v>
                </c:pt>
                <c:pt idx="293">
                  <c:v>A0294</c:v>
                </c:pt>
                <c:pt idx="294">
                  <c:v>A0295</c:v>
                </c:pt>
                <c:pt idx="295">
                  <c:v>A0296</c:v>
                </c:pt>
                <c:pt idx="296">
                  <c:v>A0297</c:v>
                </c:pt>
                <c:pt idx="297">
                  <c:v>A0298</c:v>
                </c:pt>
                <c:pt idx="298">
                  <c:v>A0299</c:v>
                </c:pt>
                <c:pt idx="299">
                  <c:v>A0300</c:v>
                </c:pt>
                <c:pt idx="300">
                  <c:v>A0301</c:v>
                </c:pt>
                <c:pt idx="301">
                  <c:v>A0302</c:v>
                </c:pt>
                <c:pt idx="302">
                  <c:v>A0303</c:v>
                </c:pt>
                <c:pt idx="303">
                  <c:v>A0304</c:v>
                </c:pt>
                <c:pt idx="304">
                  <c:v>A0305</c:v>
                </c:pt>
                <c:pt idx="305">
                  <c:v>A0306</c:v>
                </c:pt>
                <c:pt idx="306">
                  <c:v>A0307</c:v>
                </c:pt>
                <c:pt idx="307">
                  <c:v>A0308</c:v>
                </c:pt>
                <c:pt idx="308">
                  <c:v>A0309</c:v>
                </c:pt>
                <c:pt idx="309">
                  <c:v>A0310</c:v>
                </c:pt>
                <c:pt idx="310">
                  <c:v>A0311</c:v>
                </c:pt>
                <c:pt idx="311">
                  <c:v>A0312</c:v>
                </c:pt>
                <c:pt idx="312">
                  <c:v>A0313</c:v>
                </c:pt>
                <c:pt idx="313">
                  <c:v>A0314</c:v>
                </c:pt>
                <c:pt idx="314">
                  <c:v>A0315</c:v>
                </c:pt>
                <c:pt idx="315">
                  <c:v>A0316</c:v>
                </c:pt>
                <c:pt idx="316">
                  <c:v>A0317</c:v>
                </c:pt>
                <c:pt idx="317">
                  <c:v>A0318</c:v>
                </c:pt>
                <c:pt idx="318">
                  <c:v>A0319</c:v>
                </c:pt>
                <c:pt idx="319">
                  <c:v>A0320</c:v>
                </c:pt>
                <c:pt idx="320">
                  <c:v>A0321</c:v>
                </c:pt>
                <c:pt idx="321">
                  <c:v>A0322</c:v>
                </c:pt>
                <c:pt idx="322">
                  <c:v>A0323</c:v>
                </c:pt>
                <c:pt idx="323">
                  <c:v>A0324</c:v>
                </c:pt>
                <c:pt idx="324">
                  <c:v>A0325</c:v>
                </c:pt>
                <c:pt idx="325">
                  <c:v>A0326</c:v>
                </c:pt>
                <c:pt idx="326">
                  <c:v>A0327</c:v>
                </c:pt>
                <c:pt idx="327">
                  <c:v>A0328</c:v>
                </c:pt>
                <c:pt idx="328">
                  <c:v>A0329</c:v>
                </c:pt>
                <c:pt idx="329">
                  <c:v>A0330</c:v>
                </c:pt>
                <c:pt idx="330">
                  <c:v>A0331</c:v>
                </c:pt>
                <c:pt idx="331">
                  <c:v>A0332</c:v>
                </c:pt>
                <c:pt idx="332">
                  <c:v>A0333</c:v>
                </c:pt>
                <c:pt idx="333">
                  <c:v>A0334</c:v>
                </c:pt>
                <c:pt idx="334">
                  <c:v>A0335</c:v>
                </c:pt>
                <c:pt idx="335">
                  <c:v>A0336</c:v>
                </c:pt>
                <c:pt idx="336">
                  <c:v>A0337</c:v>
                </c:pt>
                <c:pt idx="337">
                  <c:v>A0338</c:v>
                </c:pt>
                <c:pt idx="338">
                  <c:v>A0339</c:v>
                </c:pt>
                <c:pt idx="339">
                  <c:v>A0340</c:v>
                </c:pt>
                <c:pt idx="340">
                  <c:v>A0341</c:v>
                </c:pt>
                <c:pt idx="341">
                  <c:v>A0342</c:v>
                </c:pt>
                <c:pt idx="342">
                  <c:v>A0343</c:v>
                </c:pt>
                <c:pt idx="343">
                  <c:v>A0344</c:v>
                </c:pt>
                <c:pt idx="344">
                  <c:v>A0345</c:v>
                </c:pt>
                <c:pt idx="345">
                  <c:v>A0346</c:v>
                </c:pt>
                <c:pt idx="346">
                  <c:v>A0347</c:v>
                </c:pt>
                <c:pt idx="347">
                  <c:v>A0348</c:v>
                </c:pt>
                <c:pt idx="348">
                  <c:v>A0349</c:v>
                </c:pt>
                <c:pt idx="349">
                  <c:v>A0350</c:v>
                </c:pt>
                <c:pt idx="350">
                  <c:v>A0351</c:v>
                </c:pt>
                <c:pt idx="351">
                  <c:v>A0352</c:v>
                </c:pt>
                <c:pt idx="352">
                  <c:v>A0353</c:v>
                </c:pt>
                <c:pt idx="353">
                  <c:v>A0354</c:v>
                </c:pt>
                <c:pt idx="354">
                  <c:v>A0355</c:v>
                </c:pt>
                <c:pt idx="355">
                  <c:v>A0356</c:v>
                </c:pt>
                <c:pt idx="356">
                  <c:v>A0357</c:v>
                </c:pt>
                <c:pt idx="357">
                  <c:v>A0358</c:v>
                </c:pt>
                <c:pt idx="358">
                  <c:v>A0359</c:v>
                </c:pt>
                <c:pt idx="359">
                  <c:v>A0360</c:v>
                </c:pt>
                <c:pt idx="360">
                  <c:v>A0361</c:v>
                </c:pt>
                <c:pt idx="361">
                  <c:v>A0362</c:v>
                </c:pt>
                <c:pt idx="362">
                  <c:v>A0363</c:v>
                </c:pt>
                <c:pt idx="363">
                  <c:v>A0364</c:v>
                </c:pt>
                <c:pt idx="364">
                  <c:v>A0365</c:v>
                </c:pt>
                <c:pt idx="365">
                  <c:v>A0366</c:v>
                </c:pt>
                <c:pt idx="366">
                  <c:v>A0367</c:v>
                </c:pt>
                <c:pt idx="367">
                  <c:v>A0368</c:v>
                </c:pt>
                <c:pt idx="368">
                  <c:v>A0369</c:v>
                </c:pt>
                <c:pt idx="369">
                  <c:v>A0370</c:v>
                </c:pt>
                <c:pt idx="370">
                  <c:v>A0371</c:v>
                </c:pt>
                <c:pt idx="371">
                  <c:v>A0372</c:v>
                </c:pt>
                <c:pt idx="372">
                  <c:v>A0373</c:v>
                </c:pt>
                <c:pt idx="373">
                  <c:v>A0374</c:v>
                </c:pt>
                <c:pt idx="374">
                  <c:v>A0375</c:v>
                </c:pt>
                <c:pt idx="375">
                  <c:v>A0376</c:v>
                </c:pt>
                <c:pt idx="376">
                  <c:v>A0377</c:v>
                </c:pt>
                <c:pt idx="377">
                  <c:v>A0378</c:v>
                </c:pt>
                <c:pt idx="378">
                  <c:v>A0379</c:v>
                </c:pt>
                <c:pt idx="379">
                  <c:v>A0380</c:v>
                </c:pt>
                <c:pt idx="380">
                  <c:v>A0381</c:v>
                </c:pt>
                <c:pt idx="381">
                  <c:v>A0382</c:v>
                </c:pt>
                <c:pt idx="382">
                  <c:v>A0383</c:v>
                </c:pt>
                <c:pt idx="383">
                  <c:v>A0384</c:v>
                </c:pt>
                <c:pt idx="384">
                  <c:v>A0385</c:v>
                </c:pt>
                <c:pt idx="385">
                  <c:v>A0386</c:v>
                </c:pt>
                <c:pt idx="386">
                  <c:v>A0387</c:v>
                </c:pt>
                <c:pt idx="387">
                  <c:v>A0388</c:v>
                </c:pt>
                <c:pt idx="388">
                  <c:v>A0389</c:v>
                </c:pt>
                <c:pt idx="389">
                  <c:v>A0390</c:v>
                </c:pt>
                <c:pt idx="390">
                  <c:v>A0391</c:v>
                </c:pt>
                <c:pt idx="391">
                  <c:v>A0392</c:v>
                </c:pt>
                <c:pt idx="392">
                  <c:v>A0393</c:v>
                </c:pt>
                <c:pt idx="393">
                  <c:v>A0394</c:v>
                </c:pt>
                <c:pt idx="394">
                  <c:v>A0395</c:v>
                </c:pt>
                <c:pt idx="395">
                  <c:v>A0396</c:v>
                </c:pt>
                <c:pt idx="396">
                  <c:v>A0397</c:v>
                </c:pt>
                <c:pt idx="397">
                  <c:v>A0398</c:v>
                </c:pt>
                <c:pt idx="398">
                  <c:v>A0399</c:v>
                </c:pt>
                <c:pt idx="399">
                  <c:v>A0400</c:v>
                </c:pt>
                <c:pt idx="400">
                  <c:v>A0401</c:v>
                </c:pt>
                <c:pt idx="401">
                  <c:v>A0402</c:v>
                </c:pt>
                <c:pt idx="402">
                  <c:v>A0403</c:v>
                </c:pt>
                <c:pt idx="403">
                  <c:v>A0404</c:v>
                </c:pt>
                <c:pt idx="404">
                  <c:v>A0405</c:v>
                </c:pt>
                <c:pt idx="405">
                  <c:v>A0406</c:v>
                </c:pt>
                <c:pt idx="406">
                  <c:v>A0407</c:v>
                </c:pt>
                <c:pt idx="407">
                  <c:v>A0408</c:v>
                </c:pt>
                <c:pt idx="408">
                  <c:v>A0409</c:v>
                </c:pt>
                <c:pt idx="409">
                  <c:v>A0410</c:v>
                </c:pt>
                <c:pt idx="410">
                  <c:v>A0411</c:v>
                </c:pt>
                <c:pt idx="411">
                  <c:v>A0412</c:v>
                </c:pt>
                <c:pt idx="412">
                  <c:v>A0413</c:v>
                </c:pt>
                <c:pt idx="413">
                  <c:v>A0414</c:v>
                </c:pt>
                <c:pt idx="414">
                  <c:v>A0415</c:v>
                </c:pt>
                <c:pt idx="415">
                  <c:v>A0416</c:v>
                </c:pt>
                <c:pt idx="416">
                  <c:v>A0417</c:v>
                </c:pt>
                <c:pt idx="417">
                  <c:v>A0418</c:v>
                </c:pt>
                <c:pt idx="418">
                  <c:v>A0419</c:v>
                </c:pt>
                <c:pt idx="419">
                  <c:v>A0420</c:v>
                </c:pt>
                <c:pt idx="420">
                  <c:v>A0421</c:v>
                </c:pt>
                <c:pt idx="421">
                  <c:v>A0422</c:v>
                </c:pt>
                <c:pt idx="422">
                  <c:v>A0423</c:v>
                </c:pt>
                <c:pt idx="423">
                  <c:v>A0424</c:v>
                </c:pt>
                <c:pt idx="424">
                  <c:v>A0425</c:v>
                </c:pt>
                <c:pt idx="425">
                  <c:v>A0426</c:v>
                </c:pt>
                <c:pt idx="426">
                  <c:v>A0427</c:v>
                </c:pt>
                <c:pt idx="427">
                  <c:v>A0428</c:v>
                </c:pt>
                <c:pt idx="428">
                  <c:v>A0429</c:v>
                </c:pt>
                <c:pt idx="429">
                  <c:v>A0430</c:v>
                </c:pt>
                <c:pt idx="430">
                  <c:v>A0431</c:v>
                </c:pt>
                <c:pt idx="431">
                  <c:v>A0432</c:v>
                </c:pt>
                <c:pt idx="432">
                  <c:v>A0433</c:v>
                </c:pt>
                <c:pt idx="433">
                  <c:v>A0434</c:v>
                </c:pt>
                <c:pt idx="434">
                  <c:v>A0435</c:v>
                </c:pt>
                <c:pt idx="435">
                  <c:v>A0436</c:v>
                </c:pt>
                <c:pt idx="436">
                  <c:v>A0437</c:v>
                </c:pt>
                <c:pt idx="437">
                  <c:v>A0438</c:v>
                </c:pt>
                <c:pt idx="438">
                  <c:v>A0439</c:v>
                </c:pt>
                <c:pt idx="439">
                  <c:v>A0440</c:v>
                </c:pt>
                <c:pt idx="440">
                  <c:v>A0441</c:v>
                </c:pt>
                <c:pt idx="441">
                  <c:v>A0442</c:v>
                </c:pt>
                <c:pt idx="442">
                  <c:v>A0443</c:v>
                </c:pt>
                <c:pt idx="443">
                  <c:v>A0444</c:v>
                </c:pt>
                <c:pt idx="444">
                  <c:v>A0445</c:v>
                </c:pt>
                <c:pt idx="445">
                  <c:v>A0446</c:v>
                </c:pt>
                <c:pt idx="446">
                  <c:v>A0447</c:v>
                </c:pt>
                <c:pt idx="447">
                  <c:v>A0448</c:v>
                </c:pt>
                <c:pt idx="448">
                  <c:v>A0449</c:v>
                </c:pt>
                <c:pt idx="449">
                  <c:v>A0450</c:v>
                </c:pt>
                <c:pt idx="450">
                  <c:v>A0451</c:v>
                </c:pt>
                <c:pt idx="451">
                  <c:v>A0452</c:v>
                </c:pt>
                <c:pt idx="452">
                  <c:v>A0453</c:v>
                </c:pt>
                <c:pt idx="453">
                  <c:v>A0454</c:v>
                </c:pt>
                <c:pt idx="454">
                  <c:v>A0455</c:v>
                </c:pt>
                <c:pt idx="455">
                  <c:v>A0456</c:v>
                </c:pt>
                <c:pt idx="456">
                  <c:v>A0457</c:v>
                </c:pt>
                <c:pt idx="457">
                  <c:v>A0458</c:v>
                </c:pt>
                <c:pt idx="458">
                  <c:v>A0459</c:v>
                </c:pt>
                <c:pt idx="459">
                  <c:v>A0460</c:v>
                </c:pt>
                <c:pt idx="460">
                  <c:v>A0461</c:v>
                </c:pt>
                <c:pt idx="461">
                  <c:v>A0462</c:v>
                </c:pt>
                <c:pt idx="462">
                  <c:v>A0463</c:v>
                </c:pt>
                <c:pt idx="463">
                  <c:v>A0464</c:v>
                </c:pt>
                <c:pt idx="464">
                  <c:v>A0465</c:v>
                </c:pt>
                <c:pt idx="465">
                  <c:v>A0466</c:v>
                </c:pt>
                <c:pt idx="466">
                  <c:v>A0467</c:v>
                </c:pt>
                <c:pt idx="467">
                  <c:v>A0468</c:v>
                </c:pt>
                <c:pt idx="468">
                  <c:v>A0469</c:v>
                </c:pt>
                <c:pt idx="469">
                  <c:v>A0470</c:v>
                </c:pt>
                <c:pt idx="470">
                  <c:v>A0471</c:v>
                </c:pt>
                <c:pt idx="471">
                  <c:v>A0472</c:v>
                </c:pt>
                <c:pt idx="472">
                  <c:v>A0473</c:v>
                </c:pt>
                <c:pt idx="473">
                  <c:v>A0474</c:v>
                </c:pt>
                <c:pt idx="474">
                  <c:v>A0475</c:v>
                </c:pt>
                <c:pt idx="475">
                  <c:v>A0476</c:v>
                </c:pt>
                <c:pt idx="476">
                  <c:v>A0477</c:v>
                </c:pt>
                <c:pt idx="477">
                  <c:v>A0478</c:v>
                </c:pt>
                <c:pt idx="478">
                  <c:v>A0479</c:v>
                </c:pt>
                <c:pt idx="479">
                  <c:v>A0480</c:v>
                </c:pt>
                <c:pt idx="480">
                  <c:v>A0481</c:v>
                </c:pt>
                <c:pt idx="481">
                  <c:v>A0482</c:v>
                </c:pt>
                <c:pt idx="482">
                  <c:v>A0483</c:v>
                </c:pt>
                <c:pt idx="483">
                  <c:v>A0484</c:v>
                </c:pt>
                <c:pt idx="484">
                  <c:v>A0485</c:v>
                </c:pt>
                <c:pt idx="485">
                  <c:v>A0486</c:v>
                </c:pt>
                <c:pt idx="486">
                  <c:v>A0487</c:v>
                </c:pt>
                <c:pt idx="487">
                  <c:v>A0488</c:v>
                </c:pt>
                <c:pt idx="488">
                  <c:v>A0489</c:v>
                </c:pt>
                <c:pt idx="489">
                  <c:v>A0490</c:v>
                </c:pt>
                <c:pt idx="490">
                  <c:v>A0491</c:v>
                </c:pt>
                <c:pt idx="491">
                  <c:v>A0492</c:v>
                </c:pt>
                <c:pt idx="492">
                  <c:v>A0493</c:v>
                </c:pt>
                <c:pt idx="493">
                  <c:v>A0494</c:v>
                </c:pt>
                <c:pt idx="494">
                  <c:v>A0495</c:v>
                </c:pt>
                <c:pt idx="495">
                  <c:v>A0496</c:v>
                </c:pt>
                <c:pt idx="496">
                  <c:v>A0497</c:v>
                </c:pt>
                <c:pt idx="497">
                  <c:v>A0498</c:v>
                </c:pt>
                <c:pt idx="498">
                  <c:v>A0499</c:v>
                </c:pt>
                <c:pt idx="499">
                  <c:v>A0500</c:v>
                </c:pt>
                <c:pt idx="500">
                  <c:v>A0501</c:v>
                </c:pt>
                <c:pt idx="501">
                  <c:v>A0502</c:v>
                </c:pt>
                <c:pt idx="502">
                  <c:v>A0503</c:v>
                </c:pt>
                <c:pt idx="503">
                  <c:v>A0504</c:v>
                </c:pt>
                <c:pt idx="504">
                  <c:v>A0505</c:v>
                </c:pt>
                <c:pt idx="505">
                  <c:v>A0506</c:v>
                </c:pt>
                <c:pt idx="506">
                  <c:v>A0507</c:v>
                </c:pt>
                <c:pt idx="507">
                  <c:v>A0508</c:v>
                </c:pt>
                <c:pt idx="508">
                  <c:v>A0509</c:v>
                </c:pt>
                <c:pt idx="509">
                  <c:v>A0510</c:v>
                </c:pt>
                <c:pt idx="510">
                  <c:v>A0511</c:v>
                </c:pt>
                <c:pt idx="511">
                  <c:v>A0512</c:v>
                </c:pt>
                <c:pt idx="512">
                  <c:v>A0513</c:v>
                </c:pt>
                <c:pt idx="513">
                  <c:v>A0514</c:v>
                </c:pt>
                <c:pt idx="514">
                  <c:v>A0515</c:v>
                </c:pt>
                <c:pt idx="515">
                  <c:v>A0516</c:v>
                </c:pt>
                <c:pt idx="516">
                  <c:v>A0517</c:v>
                </c:pt>
                <c:pt idx="517">
                  <c:v>A0518</c:v>
                </c:pt>
                <c:pt idx="518">
                  <c:v>A0519</c:v>
                </c:pt>
                <c:pt idx="519">
                  <c:v>A0520</c:v>
                </c:pt>
                <c:pt idx="520">
                  <c:v>A0521</c:v>
                </c:pt>
                <c:pt idx="521">
                  <c:v>A0522</c:v>
                </c:pt>
                <c:pt idx="522">
                  <c:v>A0523</c:v>
                </c:pt>
                <c:pt idx="523">
                  <c:v>A0524</c:v>
                </c:pt>
                <c:pt idx="524">
                  <c:v>A0525</c:v>
                </c:pt>
                <c:pt idx="525">
                  <c:v>A0526</c:v>
                </c:pt>
                <c:pt idx="526">
                  <c:v>A0527</c:v>
                </c:pt>
                <c:pt idx="527">
                  <c:v>A0528</c:v>
                </c:pt>
                <c:pt idx="528">
                  <c:v>A0529</c:v>
                </c:pt>
                <c:pt idx="529">
                  <c:v>A0530</c:v>
                </c:pt>
                <c:pt idx="530">
                  <c:v>A0531</c:v>
                </c:pt>
                <c:pt idx="531">
                  <c:v>A0532</c:v>
                </c:pt>
                <c:pt idx="532">
                  <c:v>A0533</c:v>
                </c:pt>
                <c:pt idx="533">
                  <c:v>A0534</c:v>
                </c:pt>
                <c:pt idx="534">
                  <c:v>A0535</c:v>
                </c:pt>
                <c:pt idx="535">
                  <c:v>A0536</c:v>
                </c:pt>
                <c:pt idx="536">
                  <c:v>A0537</c:v>
                </c:pt>
                <c:pt idx="537">
                  <c:v>A0538</c:v>
                </c:pt>
                <c:pt idx="538">
                  <c:v>A0539</c:v>
                </c:pt>
                <c:pt idx="539">
                  <c:v>A0540</c:v>
                </c:pt>
                <c:pt idx="540">
                  <c:v>A0541</c:v>
                </c:pt>
                <c:pt idx="541">
                  <c:v>A0542</c:v>
                </c:pt>
                <c:pt idx="542">
                  <c:v>A0543</c:v>
                </c:pt>
                <c:pt idx="543">
                  <c:v>A0544</c:v>
                </c:pt>
                <c:pt idx="544">
                  <c:v>A0545</c:v>
                </c:pt>
                <c:pt idx="545">
                  <c:v>A0546</c:v>
                </c:pt>
                <c:pt idx="546">
                  <c:v>A0547</c:v>
                </c:pt>
                <c:pt idx="547">
                  <c:v>A0548</c:v>
                </c:pt>
                <c:pt idx="548">
                  <c:v>A0549</c:v>
                </c:pt>
                <c:pt idx="549">
                  <c:v>A0550</c:v>
                </c:pt>
                <c:pt idx="550">
                  <c:v>A0551</c:v>
                </c:pt>
                <c:pt idx="551">
                  <c:v>A0552</c:v>
                </c:pt>
                <c:pt idx="552">
                  <c:v>A0553</c:v>
                </c:pt>
                <c:pt idx="553">
                  <c:v>A0554</c:v>
                </c:pt>
                <c:pt idx="554">
                  <c:v>A0555</c:v>
                </c:pt>
                <c:pt idx="555">
                  <c:v>A0556</c:v>
                </c:pt>
                <c:pt idx="556">
                  <c:v>A0557</c:v>
                </c:pt>
                <c:pt idx="557">
                  <c:v>A0558</c:v>
                </c:pt>
                <c:pt idx="558">
                  <c:v>A0559</c:v>
                </c:pt>
                <c:pt idx="559">
                  <c:v>A0560</c:v>
                </c:pt>
                <c:pt idx="560">
                  <c:v>A0561</c:v>
                </c:pt>
                <c:pt idx="561">
                  <c:v>A0562</c:v>
                </c:pt>
                <c:pt idx="562">
                  <c:v>A0563</c:v>
                </c:pt>
                <c:pt idx="563">
                  <c:v>A0564</c:v>
                </c:pt>
                <c:pt idx="564">
                  <c:v>A0565</c:v>
                </c:pt>
                <c:pt idx="565">
                  <c:v>A0566</c:v>
                </c:pt>
                <c:pt idx="566">
                  <c:v>A0567</c:v>
                </c:pt>
                <c:pt idx="567">
                  <c:v>A0568</c:v>
                </c:pt>
                <c:pt idx="568">
                  <c:v>A0569</c:v>
                </c:pt>
                <c:pt idx="569">
                  <c:v>A0570</c:v>
                </c:pt>
                <c:pt idx="570">
                  <c:v>A0571</c:v>
                </c:pt>
                <c:pt idx="571">
                  <c:v>A0572</c:v>
                </c:pt>
                <c:pt idx="572">
                  <c:v>A0573</c:v>
                </c:pt>
                <c:pt idx="573">
                  <c:v>A0574</c:v>
                </c:pt>
                <c:pt idx="574">
                  <c:v>A0575</c:v>
                </c:pt>
                <c:pt idx="575">
                  <c:v>A0576</c:v>
                </c:pt>
                <c:pt idx="576">
                  <c:v>A0577</c:v>
                </c:pt>
                <c:pt idx="577">
                  <c:v>A0578</c:v>
                </c:pt>
                <c:pt idx="578">
                  <c:v>A0579</c:v>
                </c:pt>
                <c:pt idx="579">
                  <c:v>A0580</c:v>
                </c:pt>
                <c:pt idx="580">
                  <c:v>A0581</c:v>
                </c:pt>
                <c:pt idx="581">
                  <c:v>A0582</c:v>
                </c:pt>
                <c:pt idx="582">
                  <c:v>A0583</c:v>
                </c:pt>
                <c:pt idx="583">
                  <c:v>A0584</c:v>
                </c:pt>
                <c:pt idx="584">
                  <c:v>A0585</c:v>
                </c:pt>
                <c:pt idx="585">
                  <c:v>A0586</c:v>
                </c:pt>
                <c:pt idx="586">
                  <c:v>A0587</c:v>
                </c:pt>
                <c:pt idx="587">
                  <c:v>A0588</c:v>
                </c:pt>
                <c:pt idx="588">
                  <c:v>A0589</c:v>
                </c:pt>
                <c:pt idx="589">
                  <c:v>A0590</c:v>
                </c:pt>
                <c:pt idx="590">
                  <c:v>A0591</c:v>
                </c:pt>
                <c:pt idx="591">
                  <c:v>A0592</c:v>
                </c:pt>
                <c:pt idx="592">
                  <c:v>A0593</c:v>
                </c:pt>
                <c:pt idx="593">
                  <c:v>A0594</c:v>
                </c:pt>
                <c:pt idx="594">
                  <c:v>A0595</c:v>
                </c:pt>
                <c:pt idx="595">
                  <c:v>A0596</c:v>
                </c:pt>
                <c:pt idx="596">
                  <c:v>A0597</c:v>
                </c:pt>
                <c:pt idx="597">
                  <c:v>A0598</c:v>
                </c:pt>
                <c:pt idx="598">
                  <c:v>A0599</c:v>
                </c:pt>
                <c:pt idx="599">
                  <c:v>A0600</c:v>
                </c:pt>
                <c:pt idx="600">
                  <c:v>A0601</c:v>
                </c:pt>
                <c:pt idx="601">
                  <c:v>A0602</c:v>
                </c:pt>
                <c:pt idx="602">
                  <c:v>A0603</c:v>
                </c:pt>
                <c:pt idx="603">
                  <c:v>A0604</c:v>
                </c:pt>
                <c:pt idx="604">
                  <c:v>A0605</c:v>
                </c:pt>
                <c:pt idx="605">
                  <c:v>A0606</c:v>
                </c:pt>
                <c:pt idx="606">
                  <c:v>A0607</c:v>
                </c:pt>
                <c:pt idx="607">
                  <c:v>A0608</c:v>
                </c:pt>
                <c:pt idx="608">
                  <c:v>A0609</c:v>
                </c:pt>
                <c:pt idx="609">
                  <c:v>A0610</c:v>
                </c:pt>
                <c:pt idx="610">
                  <c:v>A0611</c:v>
                </c:pt>
                <c:pt idx="611">
                  <c:v>A0612</c:v>
                </c:pt>
                <c:pt idx="612">
                  <c:v>A0613</c:v>
                </c:pt>
                <c:pt idx="613">
                  <c:v>A0614</c:v>
                </c:pt>
                <c:pt idx="614">
                  <c:v>A0615</c:v>
                </c:pt>
                <c:pt idx="615">
                  <c:v>A0616</c:v>
                </c:pt>
                <c:pt idx="616">
                  <c:v>A0617</c:v>
                </c:pt>
                <c:pt idx="617">
                  <c:v>A0618</c:v>
                </c:pt>
                <c:pt idx="618">
                  <c:v>A0619</c:v>
                </c:pt>
                <c:pt idx="619">
                  <c:v>A0620</c:v>
                </c:pt>
                <c:pt idx="620">
                  <c:v>A0621</c:v>
                </c:pt>
                <c:pt idx="621">
                  <c:v>A0622</c:v>
                </c:pt>
                <c:pt idx="622">
                  <c:v>A0623</c:v>
                </c:pt>
                <c:pt idx="623">
                  <c:v>A0624</c:v>
                </c:pt>
                <c:pt idx="624">
                  <c:v>A0625</c:v>
                </c:pt>
                <c:pt idx="625">
                  <c:v>A0626</c:v>
                </c:pt>
                <c:pt idx="626">
                  <c:v>A0627</c:v>
                </c:pt>
                <c:pt idx="627">
                  <c:v>A0628</c:v>
                </c:pt>
                <c:pt idx="628">
                  <c:v>A0629</c:v>
                </c:pt>
                <c:pt idx="629">
                  <c:v>A0630</c:v>
                </c:pt>
                <c:pt idx="630">
                  <c:v>A0631</c:v>
                </c:pt>
                <c:pt idx="631">
                  <c:v>A0632</c:v>
                </c:pt>
                <c:pt idx="632">
                  <c:v>A0633</c:v>
                </c:pt>
                <c:pt idx="633">
                  <c:v>A0634</c:v>
                </c:pt>
                <c:pt idx="634">
                  <c:v>A0635</c:v>
                </c:pt>
                <c:pt idx="635">
                  <c:v>A0636</c:v>
                </c:pt>
                <c:pt idx="636">
                  <c:v>A0637</c:v>
                </c:pt>
                <c:pt idx="637">
                  <c:v>A0638</c:v>
                </c:pt>
                <c:pt idx="638">
                  <c:v>A0639</c:v>
                </c:pt>
                <c:pt idx="639">
                  <c:v>A0640</c:v>
                </c:pt>
                <c:pt idx="640">
                  <c:v>A0641</c:v>
                </c:pt>
                <c:pt idx="641">
                  <c:v>A0642</c:v>
                </c:pt>
                <c:pt idx="642">
                  <c:v>A0643</c:v>
                </c:pt>
                <c:pt idx="643">
                  <c:v>A0644</c:v>
                </c:pt>
                <c:pt idx="644">
                  <c:v>A0645</c:v>
                </c:pt>
                <c:pt idx="645">
                  <c:v>A0646</c:v>
                </c:pt>
                <c:pt idx="646">
                  <c:v>A0647</c:v>
                </c:pt>
                <c:pt idx="647">
                  <c:v>A0648</c:v>
                </c:pt>
                <c:pt idx="648">
                  <c:v>A0649</c:v>
                </c:pt>
                <c:pt idx="649">
                  <c:v>A0650</c:v>
                </c:pt>
                <c:pt idx="650">
                  <c:v>A0651</c:v>
                </c:pt>
                <c:pt idx="651">
                  <c:v>A0652</c:v>
                </c:pt>
                <c:pt idx="652">
                  <c:v>A0653</c:v>
                </c:pt>
                <c:pt idx="653">
                  <c:v>A0654</c:v>
                </c:pt>
                <c:pt idx="654">
                  <c:v>A0655</c:v>
                </c:pt>
                <c:pt idx="655">
                  <c:v>A0656</c:v>
                </c:pt>
                <c:pt idx="656">
                  <c:v>A0657</c:v>
                </c:pt>
                <c:pt idx="657">
                  <c:v>A0658</c:v>
                </c:pt>
                <c:pt idx="658">
                  <c:v>A0659</c:v>
                </c:pt>
                <c:pt idx="659">
                  <c:v>A0660</c:v>
                </c:pt>
                <c:pt idx="660">
                  <c:v>A0661</c:v>
                </c:pt>
                <c:pt idx="661">
                  <c:v>A0662</c:v>
                </c:pt>
                <c:pt idx="662">
                  <c:v>A0663</c:v>
                </c:pt>
                <c:pt idx="663">
                  <c:v>A0664</c:v>
                </c:pt>
                <c:pt idx="664">
                  <c:v>A0665</c:v>
                </c:pt>
                <c:pt idx="665">
                  <c:v>A0666</c:v>
                </c:pt>
                <c:pt idx="666">
                  <c:v>A0667</c:v>
                </c:pt>
                <c:pt idx="667">
                  <c:v>A0668</c:v>
                </c:pt>
                <c:pt idx="668">
                  <c:v>A0669</c:v>
                </c:pt>
                <c:pt idx="669">
                  <c:v>A0670</c:v>
                </c:pt>
                <c:pt idx="670">
                  <c:v>A0671</c:v>
                </c:pt>
                <c:pt idx="671">
                  <c:v>A0672</c:v>
                </c:pt>
                <c:pt idx="672">
                  <c:v>A0673</c:v>
                </c:pt>
                <c:pt idx="673">
                  <c:v>A0674</c:v>
                </c:pt>
                <c:pt idx="674">
                  <c:v>A0675</c:v>
                </c:pt>
                <c:pt idx="675">
                  <c:v>A0676</c:v>
                </c:pt>
                <c:pt idx="676">
                  <c:v>A0677</c:v>
                </c:pt>
                <c:pt idx="677">
                  <c:v>A0678</c:v>
                </c:pt>
                <c:pt idx="678">
                  <c:v>A0679</c:v>
                </c:pt>
                <c:pt idx="679">
                  <c:v>A0680</c:v>
                </c:pt>
                <c:pt idx="680">
                  <c:v>A0681</c:v>
                </c:pt>
                <c:pt idx="681">
                  <c:v>A0682</c:v>
                </c:pt>
                <c:pt idx="682">
                  <c:v>A0683</c:v>
                </c:pt>
                <c:pt idx="683">
                  <c:v>A0684</c:v>
                </c:pt>
                <c:pt idx="684">
                  <c:v>A0685</c:v>
                </c:pt>
                <c:pt idx="685">
                  <c:v>A0686</c:v>
                </c:pt>
                <c:pt idx="686">
                  <c:v>A0687</c:v>
                </c:pt>
                <c:pt idx="687">
                  <c:v>A0688</c:v>
                </c:pt>
                <c:pt idx="688">
                  <c:v>A0689</c:v>
                </c:pt>
                <c:pt idx="689">
                  <c:v>A0690</c:v>
                </c:pt>
                <c:pt idx="690">
                  <c:v>A0691</c:v>
                </c:pt>
                <c:pt idx="691">
                  <c:v>A0692</c:v>
                </c:pt>
                <c:pt idx="692">
                  <c:v>A0693</c:v>
                </c:pt>
                <c:pt idx="693">
                  <c:v>A0694</c:v>
                </c:pt>
                <c:pt idx="694">
                  <c:v>A0695</c:v>
                </c:pt>
                <c:pt idx="695">
                  <c:v>A0696</c:v>
                </c:pt>
                <c:pt idx="696">
                  <c:v>A0697</c:v>
                </c:pt>
                <c:pt idx="697">
                  <c:v>A0698</c:v>
                </c:pt>
                <c:pt idx="698">
                  <c:v>A0699</c:v>
                </c:pt>
                <c:pt idx="699">
                  <c:v>A0700</c:v>
                </c:pt>
                <c:pt idx="700">
                  <c:v>A0701</c:v>
                </c:pt>
                <c:pt idx="701">
                  <c:v>A0702</c:v>
                </c:pt>
                <c:pt idx="702">
                  <c:v>A0703</c:v>
                </c:pt>
                <c:pt idx="703">
                  <c:v>A0704</c:v>
                </c:pt>
                <c:pt idx="704">
                  <c:v>A0705</c:v>
                </c:pt>
                <c:pt idx="705">
                  <c:v>A0706</c:v>
                </c:pt>
                <c:pt idx="706">
                  <c:v>A0707</c:v>
                </c:pt>
                <c:pt idx="707">
                  <c:v>A0708</c:v>
                </c:pt>
                <c:pt idx="708">
                  <c:v>A0709</c:v>
                </c:pt>
                <c:pt idx="709">
                  <c:v>A0710</c:v>
                </c:pt>
                <c:pt idx="710">
                  <c:v>A0711</c:v>
                </c:pt>
                <c:pt idx="711">
                  <c:v>A0712</c:v>
                </c:pt>
                <c:pt idx="712">
                  <c:v>A0713</c:v>
                </c:pt>
                <c:pt idx="713">
                  <c:v>A0714</c:v>
                </c:pt>
                <c:pt idx="714">
                  <c:v>A0715</c:v>
                </c:pt>
                <c:pt idx="715">
                  <c:v>A0716</c:v>
                </c:pt>
                <c:pt idx="716">
                  <c:v>A0717</c:v>
                </c:pt>
                <c:pt idx="717">
                  <c:v>A0718</c:v>
                </c:pt>
                <c:pt idx="718">
                  <c:v>A0719</c:v>
                </c:pt>
                <c:pt idx="719">
                  <c:v>A0720</c:v>
                </c:pt>
                <c:pt idx="720">
                  <c:v>A0721</c:v>
                </c:pt>
                <c:pt idx="721">
                  <c:v>A0722</c:v>
                </c:pt>
                <c:pt idx="722">
                  <c:v>A0723</c:v>
                </c:pt>
                <c:pt idx="723">
                  <c:v>A0724</c:v>
                </c:pt>
                <c:pt idx="724">
                  <c:v>A0725</c:v>
                </c:pt>
                <c:pt idx="725">
                  <c:v>A0726</c:v>
                </c:pt>
                <c:pt idx="726">
                  <c:v>A0727</c:v>
                </c:pt>
                <c:pt idx="727">
                  <c:v>A0728</c:v>
                </c:pt>
                <c:pt idx="728">
                  <c:v>A0729</c:v>
                </c:pt>
                <c:pt idx="729">
                  <c:v>A0730</c:v>
                </c:pt>
                <c:pt idx="730">
                  <c:v>A0731</c:v>
                </c:pt>
                <c:pt idx="731">
                  <c:v>A0732</c:v>
                </c:pt>
                <c:pt idx="732">
                  <c:v>A0733</c:v>
                </c:pt>
                <c:pt idx="733">
                  <c:v>A0734</c:v>
                </c:pt>
                <c:pt idx="734">
                  <c:v>A0735</c:v>
                </c:pt>
                <c:pt idx="735">
                  <c:v>A0736</c:v>
                </c:pt>
                <c:pt idx="736">
                  <c:v>A0737</c:v>
                </c:pt>
                <c:pt idx="737">
                  <c:v>A0738</c:v>
                </c:pt>
                <c:pt idx="738">
                  <c:v>A0739</c:v>
                </c:pt>
                <c:pt idx="739">
                  <c:v>A0740</c:v>
                </c:pt>
                <c:pt idx="740">
                  <c:v>A0741</c:v>
                </c:pt>
                <c:pt idx="741">
                  <c:v>A0742</c:v>
                </c:pt>
                <c:pt idx="742">
                  <c:v>A0743</c:v>
                </c:pt>
                <c:pt idx="743">
                  <c:v>A0744</c:v>
                </c:pt>
                <c:pt idx="744">
                  <c:v>A0745</c:v>
                </c:pt>
                <c:pt idx="745">
                  <c:v>A0746</c:v>
                </c:pt>
                <c:pt idx="746">
                  <c:v>A0747</c:v>
                </c:pt>
                <c:pt idx="747">
                  <c:v>A0748</c:v>
                </c:pt>
                <c:pt idx="748">
                  <c:v>A0749</c:v>
                </c:pt>
                <c:pt idx="749">
                  <c:v>A0750</c:v>
                </c:pt>
                <c:pt idx="750">
                  <c:v>A0751</c:v>
                </c:pt>
                <c:pt idx="751">
                  <c:v>A0752</c:v>
                </c:pt>
                <c:pt idx="752">
                  <c:v>A0753</c:v>
                </c:pt>
                <c:pt idx="753">
                  <c:v>A0754</c:v>
                </c:pt>
                <c:pt idx="754">
                  <c:v>A0755</c:v>
                </c:pt>
                <c:pt idx="755">
                  <c:v>A0756</c:v>
                </c:pt>
                <c:pt idx="756">
                  <c:v>A0757</c:v>
                </c:pt>
                <c:pt idx="757">
                  <c:v>A0758</c:v>
                </c:pt>
                <c:pt idx="758">
                  <c:v>A0759</c:v>
                </c:pt>
                <c:pt idx="759">
                  <c:v>A0760</c:v>
                </c:pt>
                <c:pt idx="760">
                  <c:v>A0761</c:v>
                </c:pt>
                <c:pt idx="761">
                  <c:v>A0762</c:v>
                </c:pt>
                <c:pt idx="762">
                  <c:v>A0763</c:v>
                </c:pt>
                <c:pt idx="763">
                  <c:v>A0764</c:v>
                </c:pt>
                <c:pt idx="764">
                  <c:v>A0765</c:v>
                </c:pt>
                <c:pt idx="765">
                  <c:v>A0766</c:v>
                </c:pt>
                <c:pt idx="766">
                  <c:v>A0767</c:v>
                </c:pt>
                <c:pt idx="767">
                  <c:v>A0768</c:v>
                </c:pt>
                <c:pt idx="768">
                  <c:v>A0769</c:v>
                </c:pt>
                <c:pt idx="769">
                  <c:v>A0770</c:v>
                </c:pt>
                <c:pt idx="770">
                  <c:v>A0771</c:v>
                </c:pt>
                <c:pt idx="771">
                  <c:v>A0772</c:v>
                </c:pt>
                <c:pt idx="772">
                  <c:v>A0773</c:v>
                </c:pt>
                <c:pt idx="773">
                  <c:v>A0774</c:v>
                </c:pt>
                <c:pt idx="774">
                  <c:v>A0775</c:v>
                </c:pt>
                <c:pt idx="775">
                  <c:v>A0776</c:v>
                </c:pt>
                <c:pt idx="776">
                  <c:v>A0777</c:v>
                </c:pt>
                <c:pt idx="777">
                  <c:v>A0778</c:v>
                </c:pt>
                <c:pt idx="778">
                  <c:v>A0779</c:v>
                </c:pt>
                <c:pt idx="779">
                  <c:v>A0780</c:v>
                </c:pt>
                <c:pt idx="780">
                  <c:v>A0781</c:v>
                </c:pt>
                <c:pt idx="781">
                  <c:v>A0782</c:v>
                </c:pt>
                <c:pt idx="782">
                  <c:v>A0783</c:v>
                </c:pt>
                <c:pt idx="783">
                  <c:v>A0784</c:v>
                </c:pt>
                <c:pt idx="784">
                  <c:v>A0785</c:v>
                </c:pt>
                <c:pt idx="785">
                  <c:v>A0786</c:v>
                </c:pt>
                <c:pt idx="786">
                  <c:v>A0787</c:v>
                </c:pt>
                <c:pt idx="787">
                  <c:v>A0788</c:v>
                </c:pt>
                <c:pt idx="788">
                  <c:v>A0789</c:v>
                </c:pt>
                <c:pt idx="789">
                  <c:v>A0790</c:v>
                </c:pt>
                <c:pt idx="790">
                  <c:v>A0791</c:v>
                </c:pt>
                <c:pt idx="791">
                  <c:v>A0792</c:v>
                </c:pt>
                <c:pt idx="792">
                  <c:v>A0793</c:v>
                </c:pt>
                <c:pt idx="793">
                  <c:v>A0794</c:v>
                </c:pt>
                <c:pt idx="794">
                  <c:v>A0795</c:v>
                </c:pt>
                <c:pt idx="795">
                  <c:v>A0796</c:v>
                </c:pt>
                <c:pt idx="796">
                  <c:v>A0797</c:v>
                </c:pt>
                <c:pt idx="797">
                  <c:v>A0798</c:v>
                </c:pt>
                <c:pt idx="798">
                  <c:v>A0799</c:v>
                </c:pt>
                <c:pt idx="799">
                  <c:v>A0800</c:v>
                </c:pt>
                <c:pt idx="800">
                  <c:v>A0801</c:v>
                </c:pt>
                <c:pt idx="801">
                  <c:v>A0802</c:v>
                </c:pt>
                <c:pt idx="802">
                  <c:v>A0803</c:v>
                </c:pt>
                <c:pt idx="803">
                  <c:v>A0804</c:v>
                </c:pt>
                <c:pt idx="804">
                  <c:v>A0805</c:v>
                </c:pt>
                <c:pt idx="805">
                  <c:v>A0806</c:v>
                </c:pt>
                <c:pt idx="806">
                  <c:v>A0807</c:v>
                </c:pt>
                <c:pt idx="807">
                  <c:v>A0808</c:v>
                </c:pt>
                <c:pt idx="808">
                  <c:v>A0809</c:v>
                </c:pt>
                <c:pt idx="809">
                  <c:v>A0810</c:v>
                </c:pt>
                <c:pt idx="810">
                  <c:v>A0811</c:v>
                </c:pt>
                <c:pt idx="811">
                  <c:v>A0812</c:v>
                </c:pt>
                <c:pt idx="812">
                  <c:v>A0813</c:v>
                </c:pt>
                <c:pt idx="813">
                  <c:v>A0814</c:v>
                </c:pt>
                <c:pt idx="814">
                  <c:v>A0815</c:v>
                </c:pt>
                <c:pt idx="815">
                  <c:v>A0816</c:v>
                </c:pt>
                <c:pt idx="816">
                  <c:v>A0817</c:v>
                </c:pt>
                <c:pt idx="817">
                  <c:v>A0818</c:v>
                </c:pt>
                <c:pt idx="818">
                  <c:v>A0819</c:v>
                </c:pt>
                <c:pt idx="819">
                  <c:v>A0820</c:v>
                </c:pt>
                <c:pt idx="820">
                  <c:v>A0821</c:v>
                </c:pt>
                <c:pt idx="821">
                  <c:v>A0822</c:v>
                </c:pt>
                <c:pt idx="822">
                  <c:v>A0823</c:v>
                </c:pt>
                <c:pt idx="823">
                  <c:v>A0824</c:v>
                </c:pt>
                <c:pt idx="824">
                  <c:v>A0825</c:v>
                </c:pt>
                <c:pt idx="825">
                  <c:v>A0826</c:v>
                </c:pt>
                <c:pt idx="826">
                  <c:v>A0827</c:v>
                </c:pt>
                <c:pt idx="827">
                  <c:v>A0828</c:v>
                </c:pt>
                <c:pt idx="828">
                  <c:v>A0829</c:v>
                </c:pt>
                <c:pt idx="829">
                  <c:v>A0830</c:v>
                </c:pt>
                <c:pt idx="830">
                  <c:v>A0831</c:v>
                </c:pt>
                <c:pt idx="831">
                  <c:v>A0832</c:v>
                </c:pt>
                <c:pt idx="832">
                  <c:v>A0833</c:v>
                </c:pt>
                <c:pt idx="833">
                  <c:v>A0834</c:v>
                </c:pt>
                <c:pt idx="834">
                  <c:v>A0835</c:v>
                </c:pt>
                <c:pt idx="835">
                  <c:v>A0836</c:v>
                </c:pt>
                <c:pt idx="836">
                  <c:v>A0837</c:v>
                </c:pt>
                <c:pt idx="837">
                  <c:v>A0838</c:v>
                </c:pt>
                <c:pt idx="838">
                  <c:v>A0839</c:v>
                </c:pt>
                <c:pt idx="839">
                  <c:v>A0840</c:v>
                </c:pt>
                <c:pt idx="840">
                  <c:v>A0841</c:v>
                </c:pt>
                <c:pt idx="841">
                  <c:v>A0842</c:v>
                </c:pt>
                <c:pt idx="842">
                  <c:v>A0843</c:v>
                </c:pt>
                <c:pt idx="843">
                  <c:v>A0844</c:v>
                </c:pt>
                <c:pt idx="844">
                  <c:v>A0845</c:v>
                </c:pt>
                <c:pt idx="845">
                  <c:v>A0846</c:v>
                </c:pt>
                <c:pt idx="846">
                  <c:v>A0847</c:v>
                </c:pt>
                <c:pt idx="847">
                  <c:v>A0848</c:v>
                </c:pt>
                <c:pt idx="848">
                  <c:v>A0849</c:v>
                </c:pt>
                <c:pt idx="849">
                  <c:v>A0850</c:v>
                </c:pt>
                <c:pt idx="850">
                  <c:v>A0851</c:v>
                </c:pt>
                <c:pt idx="851">
                  <c:v>A0852</c:v>
                </c:pt>
                <c:pt idx="852">
                  <c:v>A0853</c:v>
                </c:pt>
                <c:pt idx="853">
                  <c:v>A0854</c:v>
                </c:pt>
                <c:pt idx="854">
                  <c:v>A0855</c:v>
                </c:pt>
                <c:pt idx="855">
                  <c:v>A0856</c:v>
                </c:pt>
                <c:pt idx="856">
                  <c:v>A0857</c:v>
                </c:pt>
                <c:pt idx="857">
                  <c:v>A0858</c:v>
                </c:pt>
                <c:pt idx="858">
                  <c:v>A0859</c:v>
                </c:pt>
                <c:pt idx="859">
                  <c:v>A0860</c:v>
                </c:pt>
                <c:pt idx="860">
                  <c:v>A0861</c:v>
                </c:pt>
                <c:pt idx="861">
                  <c:v>A0862</c:v>
                </c:pt>
                <c:pt idx="862">
                  <c:v>A0863</c:v>
                </c:pt>
                <c:pt idx="863">
                  <c:v>A0864</c:v>
                </c:pt>
                <c:pt idx="864">
                  <c:v>A0865</c:v>
                </c:pt>
                <c:pt idx="865">
                  <c:v>A0866</c:v>
                </c:pt>
                <c:pt idx="866">
                  <c:v>A0867</c:v>
                </c:pt>
                <c:pt idx="867">
                  <c:v>A0868</c:v>
                </c:pt>
                <c:pt idx="868">
                  <c:v>A0869</c:v>
                </c:pt>
                <c:pt idx="869">
                  <c:v>A0870</c:v>
                </c:pt>
                <c:pt idx="870">
                  <c:v>A0871</c:v>
                </c:pt>
                <c:pt idx="871">
                  <c:v>A0872</c:v>
                </c:pt>
                <c:pt idx="872">
                  <c:v>A0873</c:v>
                </c:pt>
                <c:pt idx="873">
                  <c:v>A0874</c:v>
                </c:pt>
                <c:pt idx="874">
                  <c:v>A0875</c:v>
                </c:pt>
                <c:pt idx="875">
                  <c:v>A0876</c:v>
                </c:pt>
                <c:pt idx="876">
                  <c:v>A0877</c:v>
                </c:pt>
                <c:pt idx="877">
                  <c:v>A0878</c:v>
                </c:pt>
                <c:pt idx="878">
                  <c:v>A0879</c:v>
                </c:pt>
                <c:pt idx="879">
                  <c:v>A0880</c:v>
                </c:pt>
                <c:pt idx="880">
                  <c:v>A0881</c:v>
                </c:pt>
                <c:pt idx="881">
                  <c:v>A0882</c:v>
                </c:pt>
                <c:pt idx="882">
                  <c:v>A0883</c:v>
                </c:pt>
                <c:pt idx="883">
                  <c:v>A0884</c:v>
                </c:pt>
                <c:pt idx="884">
                  <c:v>A0885</c:v>
                </c:pt>
                <c:pt idx="885">
                  <c:v>A0886</c:v>
                </c:pt>
                <c:pt idx="886">
                  <c:v>A0887</c:v>
                </c:pt>
                <c:pt idx="887">
                  <c:v>A0888</c:v>
                </c:pt>
                <c:pt idx="888">
                  <c:v>A0889</c:v>
                </c:pt>
                <c:pt idx="889">
                  <c:v>A0890</c:v>
                </c:pt>
                <c:pt idx="890">
                  <c:v>A0891</c:v>
                </c:pt>
                <c:pt idx="891">
                  <c:v>A0892</c:v>
                </c:pt>
                <c:pt idx="892">
                  <c:v>A0893</c:v>
                </c:pt>
                <c:pt idx="893">
                  <c:v>A0894</c:v>
                </c:pt>
                <c:pt idx="894">
                  <c:v>A0895</c:v>
                </c:pt>
                <c:pt idx="895">
                  <c:v>A0896</c:v>
                </c:pt>
                <c:pt idx="896">
                  <c:v>A0897</c:v>
                </c:pt>
                <c:pt idx="897">
                  <c:v>A0898</c:v>
                </c:pt>
                <c:pt idx="898">
                  <c:v>A0899</c:v>
                </c:pt>
                <c:pt idx="899">
                  <c:v>A0900</c:v>
                </c:pt>
                <c:pt idx="900">
                  <c:v>A0901</c:v>
                </c:pt>
                <c:pt idx="901">
                  <c:v>A0902</c:v>
                </c:pt>
                <c:pt idx="902">
                  <c:v>A0903</c:v>
                </c:pt>
                <c:pt idx="903">
                  <c:v>A0904</c:v>
                </c:pt>
                <c:pt idx="904">
                  <c:v>A0905</c:v>
                </c:pt>
                <c:pt idx="905">
                  <c:v>A0906</c:v>
                </c:pt>
                <c:pt idx="906">
                  <c:v>A0907</c:v>
                </c:pt>
                <c:pt idx="907">
                  <c:v>A0908</c:v>
                </c:pt>
                <c:pt idx="908">
                  <c:v>A0909</c:v>
                </c:pt>
                <c:pt idx="909">
                  <c:v>A0910</c:v>
                </c:pt>
                <c:pt idx="910">
                  <c:v>A0911</c:v>
                </c:pt>
                <c:pt idx="911">
                  <c:v>A0912</c:v>
                </c:pt>
                <c:pt idx="912">
                  <c:v>A0913</c:v>
                </c:pt>
                <c:pt idx="913">
                  <c:v>A0914</c:v>
                </c:pt>
                <c:pt idx="914">
                  <c:v>A0915</c:v>
                </c:pt>
                <c:pt idx="915">
                  <c:v>A0916</c:v>
                </c:pt>
                <c:pt idx="916">
                  <c:v>A0917</c:v>
                </c:pt>
                <c:pt idx="917">
                  <c:v>A0918</c:v>
                </c:pt>
                <c:pt idx="918">
                  <c:v>A0919</c:v>
                </c:pt>
                <c:pt idx="919">
                  <c:v>A0920</c:v>
                </c:pt>
                <c:pt idx="920">
                  <c:v>A0921</c:v>
                </c:pt>
                <c:pt idx="921">
                  <c:v>A0922</c:v>
                </c:pt>
                <c:pt idx="922">
                  <c:v>A0923</c:v>
                </c:pt>
                <c:pt idx="923">
                  <c:v>A0924</c:v>
                </c:pt>
                <c:pt idx="924">
                  <c:v>A0925</c:v>
                </c:pt>
                <c:pt idx="925">
                  <c:v>A0926</c:v>
                </c:pt>
                <c:pt idx="926">
                  <c:v>A0927</c:v>
                </c:pt>
                <c:pt idx="927">
                  <c:v>A0928</c:v>
                </c:pt>
                <c:pt idx="928">
                  <c:v>A0929</c:v>
                </c:pt>
                <c:pt idx="929">
                  <c:v>A0930</c:v>
                </c:pt>
                <c:pt idx="930">
                  <c:v>A0931</c:v>
                </c:pt>
                <c:pt idx="931">
                  <c:v>A0932</c:v>
                </c:pt>
                <c:pt idx="932">
                  <c:v>A0933</c:v>
                </c:pt>
                <c:pt idx="933">
                  <c:v>A0934</c:v>
                </c:pt>
                <c:pt idx="934">
                  <c:v>A0935</c:v>
                </c:pt>
                <c:pt idx="935">
                  <c:v>A0936</c:v>
                </c:pt>
                <c:pt idx="936">
                  <c:v>A0937</c:v>
                </c:pt>
                <c:pt idx="937">
                  <c:v>A0938</c:v>
                </c:pt>
                <c:pt idx="938">
                  <c:v>A0939</c:v>
                </c:pt>
                <c:pt idx="939">
                  <c:v>A0940</c:v>
                </c:pt>
                <c:pt idx="940">
                  <c:v>A0941</c:v>
                </c:pt>
                <c:pt idx="941">
                  <c:v>A0942</c:v>
                </c:pt>
                <c:pt idx="942">
                  <c:v>A0943</c:v>
                </c:pt>
                <c:pt idx="943">
                  <c:v>A0944</c:v>
                </c:pt>
                <c:pt idx="944">
                  <c:v>A0945</c:v>
                </c:pt>
                <c:pt idx="945">
                  <c:v>A0946</c:v>
                </c:pt>
                <c:pt idx="946">
                  <c:v>A0947</c:v>
                </c:pt>
                <c:pt idx="947">
                  <c:v>A0948</c:v>
                </c:pt>
                <c:pt idx="948">
                  <c:v>A0949</c:v>
                </c:pt>
                <c:pt idx="949">
                  <c:v>A0950</c:v>
                </c:pt>
                <c:pt idx="950">
                  <c:v>A0951</c:v>
                </c:pt>
                <c:pt idx="951">
                  <c:v>A0952</c:v>
                </c:pt>
                <c:pt idx="952">
                  <c:v>A0953</c:v>
                </c:pt>
                <c:pt idx="953">
                  <c:v>A0954</c:v>
                </c:pt>
                <c:pt idx="954">
                  <c:v>A0955</c:v>
                </c:pt>
                <c:pt idx="955">
                  <c:v>A0956</c:v>
                </c:pt>
                <c:pt idx="956">
                  <c:v>A0957</c:v>
                </c:pt>
                <c:pt idx="957">
                  <c:v>A0958</c:v>
                </c:pt>
                <c:pt idx="958">
                  <c:v>A0959</c:v>
                </c:pt>
                <c:pt idx="959">
                  <c:v>A0960</c:v>
                </c:pt>
                <c:pt idx="960">
                  <c:v>A0961</c:v>
                </c:pt>
                <c:pt idx="961">
                  <c:v>A0962</c:v>
                </c:pt>
                <c:pt idx="962">
                  <c:v>A0963</c:v>
                </c:pt>
                <c:pt idx="963">
                  <c:v>A0964</c:v>
                </c:pt>
                <c:pt idx="964">
                  <c:v>A0965</c:v>
                </c:pt>
                <c:pt idx="965">
                  <c:v>A0966</c:v>
                </c:pt>
                <c:pt idx="966">
                  <c:v>A0967</c:v>
                </c:pt>
                <c:pt idx="967">
                  <c:v>A0968</c:v>
                </c:pt>
                <c:pt idx="968">
                  <c:v>A0969</c:v>
                </c:pt>
                <c:pt idx="969">
                  <c:v>A0970</c:v>
                </c:pt>
                <c:pt idx="970">
                  <c:v>A0971</c:v>
                </c:pt>
                <c:pt idx="971">
                  <c:v>A0972</c:v>
                </c:pt>
                <c:pt idx="972">
                  <c:v>A0973</c:v>
                </c:pt>
                <c:pt idx="973">
                  <c:v>A0974</c:v>
                </c:pt>
                <c:pt idx="974">
                  <c:v>A0975</c:v>
                </c:pt>
                <c:pt idx="975">
                  <c:v>A0976</c:v>
                </c:pt>
                <c:pt idx="976">
                  <c:v>A0977</c:v>
                </c:pt>
                <c:pt idx="977">
                  <c:v>A0978</c:v>
                </c:pt>
                <c:pt idx="978">
                  <c:v>A0979</c:v>
                </c:pt>
                <c:pt idx="979">
                  <c:v>A0980</c:v>
                </c:pt>
                <c:pt idx="980">
                  <c:v>A0981</c:v>
                </c:pt>
                <c:pt idx="981">
                  <c:v>A0982</c:v>
                </c:pt>
                <c:pt idx="982">
                  <c:v>A0983</c:v>
                </c:pt>
                <c:pt idx="983">
                  <c:v>A0984</c:v>
                </c:pt>
                <c:pt idx="984">
                  <c:v>A0985</c:v>
                </c:pt>
                <c:pt idx="985">
                  <c:v>A0986</c:v>
                </c:pt>
                <c:pt idx="986">
                  <c:v>A0987</c:v>
                </c:pt>
                <c:pt idx="987">
                  <c:v>A0988</c:v>
                </c:pt>
                <c:pt idx="988">
                  <c:v>A0989</c:v>
                </c:pt>
                <c:pt idx="989">
                  <c:v>A0990</c:v>
                </c:pt>
                <c:pt idx="990">
                  <c:v>A0991</c:v>
                </c:pt>
                <c:pt idx="991">
                  <c:v>A0992</c:v>
                </c:pt>
                <c:pt idx="992">
                  <c:v>A0993</c:v>
                </c:pt>
                <c:pt idx="993">
                  <c:v>A0994</c:v>
                </c:pt>
                <c:pt idx="994">
                  <c:v>A0995</c:v>
                </c:pt>
                <c:pt idx="995">
                  <c:v>A0996</c:v>
                </c:pt>
                <c:pt idx="996">
                  <c:v>A0997</c:v>
                </c:pt>
                <c:pt idx="997">
                  <c:v>A0998</c:v>
                </c:pt>
                <c:pt idx="998">
                  <c:v>A0999</c:v>
                </c:pt>
                <c:pt idx="999">
                  <c:v>A1000</c:v>
                </c:pt>
                <c:pt idx="1000">
                  <c:v>A10000</c:v>
                </c:pt>
                <c:pt idx="1001">
                  <c:v>A10001</c:v>
                </c:pt>
                <c:pt idx="1002">
                  <c:v>A10002</c:v>
                </c:pt>
                <c:pt idx="1003">
                  <c:v>A10003</c:v>
                </c:pt>
                <c:pt idx="1004">
                  <c:v>A10004</c:v>
                </c:pt>
                <c:pt idx="1005">
                  <c:v>A10005</c:v>
                </c:pt>
                <c:pt idx="1006">
                  <c:v>A10006</c:v>
                </c:pt>
                <c:pt idx="1007">
                  <c:v>A10007</c:v>
                </c:pt>
                <c:pt idx="1008">
                  <c:v>A10008</c:v>
                </c:pt>
                <c:pt idx="1009">
                  <c:v>A10009</c:v>
                </c:pt>
                <c:pt idx="1010">
                  <c:v>A1001</c:v>
                </c:pt>
                <c:pt idx="1011">
                  <c:v>A10010</c:v>
                </c:pt>
                <c:pt idx="1012">
                  <c:v>A10011</c:v>
                </c:pt>
                <c:pt idx="1013">
                  <c:v>A10012</c:v>
                </c:pt>
                <c:pt idx="1014">
                  <c:v>A10013</c:v>
                </c:pt>
                <c:pt idx="1015">
                  <c:v>A10014</c:v>
                </c:pt>
                <c:pt idx="1016">
                  <c:v>A10015</c:v>
                </c:pt>
                <c:pt idx="1017">
                  <c:v>A10016</c:v>
                </c:pt>
                <c:pt idx="1018">
                  <c:v>A10017</c:v>
                </c:pt>
                <c:pt idx="1019">
                  <c:v>A10018</c:v>
                </c:pt>
                <c:pt idx="1020">
                  <c:v>A10019</c:v>
                </c:pt>
                <c:pt idx="1021">
                  <c:v>A1002</c:v>
                </c:pt>
                <c:pt idx="1022">
                  <c:v>A10020</c:v>
                </c:pt>
                <c:pt idx="1023">
                  <c:v>A10021</c:v>
                </c:pt>
                <c:pt idx="1024">
                  <c:v>A10022</c:v>
                </c:pt>
                <c:pt idx="1025">
                  <c:v>A10023</c:v>
                </c:pt>
                <c:pt idx="1026">
                  <c:v>A10024</c:v>
                </c:pt>
                <c:pt idx="1027">
                  <c:v>A10025</c:v>
                </c:pt>
                <c:pt idx="1028">
                  <c:v>A10026</c:v>
                </c:pt>
                <c:pt idx="1029">
                  <c:v>A10027</c:v>
                </c:pt>
                <c:pt idx="1030">
                  <c:v>A10028</c:v>
                </c:pt>
                <c:pt idx="1031">
                  <c:v>A10029</c:v>
                </c:pt>
                <c:pt idx="1032">
                  <c:v>A1003</c:v>
                </c:pt>
                <c:pt idx="1033">
                  <c:v>A10030</c:v>
                </c:pt>
                <c:pt idx="1034">
                  <c:v>A10031</c:v>
                </c:pt>
                <c:pt idx="1035">
                  <c:v>A10032</c:v>
                </c:pt>
                <c:pt idx="1036">
                  <c:v>A10033</c:v>
                </c:pt>
                <c:pt idx="1037">
                  <c:v>A10034</c:v>
                </c:pt>
                <c:pt idx="1038">
                  <c:v>A10035</c:v>
                </c:pt>
                <c:pt idx="1039">
                  <c:v>A10036</c:v>
                </c:pt>
                <c:pt idx="1040">
                  <c:v>A10037</c:v>
                </c:pt>
                <c:pt idx="1041">
                  <c:v>A10038</c:v>
                </c:pt>
                <c:pt idx="1042">
                  <c:v>A10039</c:v>
                </c:pt>
                <c:pt idx="1043">
                  <c:v>A1004</c:v>
                </c:pt>
                <c:pt idx="1044">
                  <c:v>A10040</c:v>
                </c:pt>
                <c:pt idx="1045">
                  <c:v>A10041</c:v>
                </c:pt>
                <c:pt idx="1046">
                  <c:v>A10042</c:v>
                </c:pt>
                <c:pt idx="1047">
                  <c:v>A10043</c:v>
                </c:pt>
                <c:pt idx="1048">
                  <c:v>A10044</c:v>
                </c:pt>
                <c:pt idx="1049">
                  <c:v>A10045</c:v>
                </c:pt>
                <c:pt idx="1050">
                  <c:v>A10046</c:v>
                </c:pt>
                <c:pt idx="1051">
                  <c:v>A10047</c:v>
                </c:pt>
                <c:pt idx="1052">
                  <c:v>A10048</c:v>
                </c:pt>
                <c:pt idx="1053">
                  <c:v>A10049</c:v>
                </c:pt>
                <c:pt idx="1054">
                  <c:v>A1005</c:v>
                </c:pt>
                <c:pt idx="1055">
                  <c:v>A10050</c:v>
                </c:pt>
                <c:pt idx="1056">
                  <c:v>A10051</c:v>
                </c:pt>
                <c:pt idx="1057">
                  <c:v>A10052</c:v>
                </c:pt>
                <c:pt idx="1058">
                  <c:v>A10053</c:v>
                </c:pt>
                <c:pt idx="1059">
                  <c:v>A10054</c:v>
                </c:pt>
                <c:pt idx="1060">
                  <c:v>A10055</c:v>
                </c:pt>
                <c:pt idx="1061">
                  <c:v>A10056</c:v>
                </c:pt>
                <c:pt idx="1062">
                  <c:v>A10057</c:v>
                </c:pt>
                <c:pt idx="1063">
                  <c:v>A10058</c:v>
                </c:pt>
                <c:pt idx="1064">
                  <c:v>A10059</c:v>
                </c:pt>
                <c:pt idx="1065">
                  <c:v>A1006</c:v>
                </c:pt>
                <c:pt idx="1066">
                  <c:v>A10060</c:v>
                </c:pt>
                <c:pt idx="1067">
                  <c:v>A10061</c:v>
                </c:pt>
                <c:pt idx="1068">
                  <c:v>A10062</c:v>
                </c:pt>
                <c:pt idx="1069">
                  <c:v>A10063</c:v>
                </c:pt>
                <c:pt idx="1070">
                  <c:v>A10064</c:v>
                </c:pt>
                <c:pt idx="1071">
                  <c:v>A10065</c:v>
                </c:pt>
                <c:pt idx="1072">
                  <c:v>A10066</c:v>
                </c:pt>
                <c:pt idx="1073">
                  <c:v>A10067</c:v>
                </c:pt>
                <c:pt idx="1074">
                  <c:v>A10068</c:v>
                </c:pt>
                <c:pt idx="1075">
                  <c:v>A10069</c:v>
                </c:pt>
                <c:pt idx="1076">
                  <c:v>A1007</c:v>
                </c:pt>
                <c:pt idx="1077">
                  <c:v>A10070</c:v>
                </c:pt>
                <c:pt idx="1078">
                  <c:v>A10071</c:v>
                </c:pt>
                <c:pt idx="1079">
                  <c:v>A10072</c:v>
                </c:pt>
                <c:pt idx="1080">
                  <c:v>A10073</c:v>
                </c:pt>
                <c:pt idx="1081">
                  <c:v>A10074</c:v>
                </c:pt>
                <c:pt idx="1082">
                  <c:v>A10075</c:v>
                </c:pt>
                <c:pt idx="1083">
                  <c:v>A10076</c:v>
                </c:pt>
                <c:pt idx="1084">
                  <c:v>A10077</c:v>
                </c:pt>
                <c:pt idx="1085">
                  <c:v>A10078</c:v>
                </c:pt>
                <c:pt idx="1086">
                  <c:v>A10079</c:v>
                </c:pt>
                <c:pt idx="1087">
                  <c:v>A1008</c:v>
                </c:pt>
                <c:pt idx="1088">
                  <c:v>A10080</c:v>
                </c:pt>
                <c:pt idx="1089">
                  <c:v>A10081</c:v>
                </c:pt>
                <c:pt idx="1090">
                  <c:v>A10082</c:v>
                </c:pt>
                <c:pt idx="1091">
                  <c:v>A10083</c:v>
                </c:pt>
                <c:pt idx="1092">
                  <c:v>A10084</c:v>
                </c:pt>
                <c:pt idx="1093">
                  <c:v>A10085</c:v>
                </c:pt>
                <c:pt idx="1094">
                  <c:v>A10086</c:v>
                </c:pt>
                <c:pt idx="1095">
                  <c:v>A10087</c:v>
                </c:pt>
                <c:pt idx="1096">
                  <c:v>A10088</c:v>
                </c:pt>
                <c:pt idx="1097">
                  <c:v>A10089</c:v>
                </c:pt>
                <c:pt idx="1098">
                  <c:v>A1009</c:v>
                </c:pt>
                <c:pt idx="1099">
                  <c:v>A10090</c:v>
                </c:pt>
                <c:pt idx="1100">
                  <c:v>A10091</c:v>
                </c:pt>
                <c:pt idx="1101">
                  <c:v>A10092</c:v>
                </c:pt>
                <c:pt idx="1102">
                  <c:v>A10093</c:v>
                </c:pt>
                <c:pt idx="1103">
                  <c:v>A10094</c:v>
                </c:pt>
                <c:pt idx="1104">
                  <c:v>A10095</c:v>
                </c:pt>
                <c:pt idx="1105">
                  <c:v>A10096</c:v>
                </c:pt>
                <c:pt idx="1106">
                  <c:v>A10097</c:v>
                </c:pt>
                <c:pt idx="1107">
                  <c:v>A10098</c:v>
                </c:pt>
                <c:pt idx="1108">
                  <c:v>A10099</c:v>
                </c:pt>
                <c:pt idx="1109">
                  <c:v>A1010</c:v>
                </c:pt>
                <c:pt idx="1110">
                  <c:v>A10100</c:v>
                </c:pt>
                <c:pt idx="1111">
                  <c:v>A10101</c:v>
                </c:pt>
                <c:pt idx="1112">
                  <c:v>A10102</c:v>
                </c:pt>
                <c:pt idx="1113">
                  <c:v>A10103</c:v>
                </c:pt>
                <c:pt idx="1114">
                  <c:v>A10104</c:v>
                </c:pt>
                <c:pt idx="1115">
                  <c:v>A10105</c:v>
                </c:pt>
                <c:pt idx="1116">
                  <c:v>A10106</c:v>
                </c:pt>
                <c:pt idx="1117">
                  <c:v>A10107</c:v>
                </c:pt>
                <c:pt idx="1118">
                  <c:v>A10108</c:v>
                </c:pt>
                <c:pt idx="1119">
                  <c:v>A10109</c:v>
                </c:pt>
                <c:pt idx="1120">
                  <c:v>A1011</c:v>
                </c:pt>
                <c:pt idx="1121">
                  <c:v>A10110</c:v>
                </c:pt>
                <c:pt idx="1122">
                  <c:v>A10111</c:v>
                </c:pt>
                <c:pt idx="1123">
                  <c:v>A10112</c:v>
                </c:pt>
                <c:pt idx="1124">
                  <c:v>A10113</c:v>
                </c:pt>
                <c:pt idx="1125">
                  <c:v>A10114</c:v>
                </c:pt>
                <c:pt idx="1126">
                  <c:v>A10115</c:v>
                </c:pt>
                <c:pt idx="1127">
                  <c:v>A10116</c:v>
                </c:pt>
                <c:pt idx="1128">
                  <c:v>A10117</c:v>
                </c:pt>
                <c:pt idx="1129">
                  <c:v>A10118</c:v>
                </c:pt>
                <c:pt idx="1130">
                  <c:v>A10119</c:v>
                </c:pt>
                <c:pt idx="1131">
                  <c:v>A1012</c:v>
                </c:pt>
                <c:pt idx="1132">
                  <c:v>A10120</c:v>
                </c:pt>
                <c:pt idx="1133">
                  <c:v>A10121</c:v>
                </c:pt>
                <c:pt idx="1134">
                  <c:v>A10122</c:v>
                </c:pt>
                <c:pt idx="1135">
                  <c:v>A10123</c:v>
                </c:pt>
                <c:pt idx="1136">
                  <c:v>A10124</c:v>
                </c:pt>
                <c:pt idx="1137">
                  <c:v>A10125</c:v>
                </c:pt>
                <c:pt idx="1138">
                  <c:v>A10126</c:v>
                </c:pt>
                <c:pt idx="1139">
                  <c:v>A10127</c:v>
                </c:pt>
                <c:pt idx="1140">
                  <c:v>A10128</c:v>
                </c:pt>
                <c:pt idx="1141">
                  <c:v>A10129</c:v>
                </c:pt>
                <c:pt idx="1142">
                  <c:v>A1013</c:v>
                </c:pt>
                <c:pt idx="1143">
                  <c:v>A10130</c:v>
                </c:pt>
                <c:pt idx="1144">
                  <c:v>A10131</c:v>
                </c:pt>
                <c:pt idx="1145">
                  <c:v>A10132</c:v>
                </c:pt>
                <c:pt idx="1146">
                  <c:v>A10133</c:v>
                </c:pt>
                <c:pt idx="1147">
                  <c:v>A10134</c:v>
                </c:pt>
                <c:pt idx="1148">
                  <c:v>A10135</c:v>
                </c:pt>
                <c:pt idx="1149">
                  <c:v>A10136</c:v>
                </c:pt>
                <c:pt idx="1150">
                  <c:v>A10137</c:v>
                </c:pt>
                <c:pt idx="1151">
                  <c:v>A10138</c:v>
                </c:pt>
                <c:pt idx="1152">
                  <c:v>A10139</c:v>
                </c:pt>
                <c:pt idx="1153">
                  <c:v>A1014</c:v>
                </c:pt>
                <c:pt idx="1154">
                  <c:v>A10140</c:v>
                </c:pt>
                <c:pt idx="1155">
                  <c:v>A10141</c:v>
                </c:pt>
                <c:pt idx="1156">
                  <c:v>A10142</c:v>
                </c:pt>
                <c:pt idx="1157">
                  <c:v>A10143</c:v>
                </c:pt>
                <c:pt idx="1158">
                  <c:v>A10144</c:v>
                </c:pt>
                <c:pt idx="1159">
                  <c:v>A10145</c:v>
                </c:pt>
                <c:pt idx="1160">
                  <c:v>A10146</c:v>
                </c:pt>
                <c:pt idx="1161">
                  <c:v>A10147</c:v>
                </c:pt>
                <c:pt idx="1162">
                  <c:v>A10148</c:v>
                </c:pt>
                <c:pt idx="1163">
                  <c:v>A10149</c:v>
                </c:pt>
                <c:pt idx="1164">
                  <c:v>A1015</c:v>
                </c:pt>
                <c:pt idx="1165">
                  <c:v>A10150</c:v>
                </c:pt>
                <c:pt idx="1166">
                  <c:v>A10151</c:v>
                </c:pt>
                <c:pt idx="1167">
                  <c:v>A10152</c:v>
                </c:pt>
                <c:pt idx="1168">
                  <c:v>A10153</c:v>
                </c:pt>
                <c:pt idx="1169">
                  <c:v>A10154</c:v>
                </c:pt>
                <c:pt idx="1170">
                  <c:v>A10155</c:v>
                </c:pt>
                <c:pt idx="1171">
                  <c:v>A10156</c:v>
                </c:pt>
                <c:pt idx="1172">
                  <c:v>A10157</c:v>
                </c:pt>
                <c:pt idx="1173">
                  <c:v>A10158</c:v>
                </c:pt>
                <c:pt idx="1174">
                  <c:v>A10159</c:v>
                </c:pt>
                <c:pt idx="1175">
                  <c:v>A1016</c:v>
                </c:pt>
                <c:pt idx="1176">
                  <c:v>A10160</c:v>
                </c:pt>
                <c:pt idx="1177">
                  <c:v>A10161</c:v>
                </c:pt>
                <c:pt idx="1178">
                  <c:v>A10162</c:v>
                </c:pt>
                <c:pt idx="1179">
                  <c:v>A10163</c:v>
                </c:pt>
                <c:pt idx="1180">
                  <c:v>A10164</c:v>
                </c:pt>
                <c:pt idx="1181">
                  <c:v>A10165</c:v>
                </c:pt>
                <c:pt idx="1182">
                  <c:v>A10166</c:v>
                </c:pt>
                <c:pt idx="1183">
                  <c:v>A10167</c:v>
                </c:pt>
                <c:pt idx="1184">
                  <c:v>A10168</c:v>
                </c:pt>
                <c:pt idx="1185">
                  <c:v>A10169</c:v>
                </c:pt>
                <c:pt idx="1186">
                  <c:v>A1017</c:v>
                </c:pt>
                <c:pt idx="1187">
                  <c:v>A10170</c:v>
                </c:pt>
                <c:pt idx="1188">
                  <c:v>A10171</c:v>
                </c:pt>
                <c:pt idx="1189">
                  <c:v>A10172</c:v>
                </c:pt>
                <c:pt idx="1190">
                  <c:v>A10173</c:v>
                </c:pt>
                <c:pt idx="1191">
                  <c:v>A10174</c:v>
                </c:pt>
                <c:pt idx="1192">
                  <c:v>A10175</c:v>
                </c:pt>
                <c:pt idx="1193">
                  <c:v>A10176</c:v>
                </c:pt>
                <c:pt idx="1194">
                  <c:v>A10177</c:v>
                </c:pt>
                <c:pt idx="1195">
                  <c:v>A10178</c:v>
                </c:pt>
                <c:pt idx="1196">
                  <c:v>A10179</c:v>
                </c:pt>
                <c:pt idx="1197">
                  <c:v>A1018</c:v>
                </c:pt>
                <c:pt idx="1198">
                  <c:v>A10180</c:v>
                </c:pt>
                <c:pt idx="1199">
                  <c:v>A10181</c:v>
                </c:pt>
                <c:pt idx="1200">
                  <c:v>A10182</c:v>
                </c:pt>
                <c:pt idx="1201">
                  <c:v>A10183</c:v>
                </c:pt>
                <c:pt idx="1202">
                  <c:v>A10184</c:v>
                </c:pt>
                <c:pt idx="1203">
                  <c:v>A10185</c:v>
                </c:pt>
                <c:pt idx="1204">
                  <c:v>A10186</c:v>
                </c:pt>
                <c:pt idx="1205">
                  <c:v>A10187</c:v>
                </c:pt>
                <c:pt idx="1206">
                  <c:v>A10188</c:v>
                </c:pt>
                <c:pt idx="1207">
                  <c:v>A10189</c:v>
                </c:pt>
                <c:pt idx="1208">
                  <c:v>A1019</c:v>
                </c:pt>
                <c:pt idx="1209">
                  <c:v>A10190</c:v>
                </c:pt>
                <c:pt idx="1210">
                  <c:v>A10191</c:v>
                </c:pt>
                <c:pt idx="1211">
                  <c:v>A10192</c:v>
                </c:pt>
                <c:pt idx="1212">
                  <c:v>A10193</c:v>
                </c:pt>
                <c:pt idx="1213">
                  <c:v>A10194</c:v>
                </c:pt>
                <c:pt idx="1214">
                  <c:v>A10195</c:v>
                </c:pt>
                <c:pt idx="1215">
                  <c:v>A10196</c:v>
                </c:pt>
                <c:pt idx="1216">
                  <c:v>A10197</c:v>
                </c:pt>
                <c:pt idx="1217">
                  <c:v>A10198</c:v>
                </c:pt>
                <c:pt idx="1218">
                  <c:v>A10199</c:v>
                </c:pt>
                <c:pt idx="1219">
                  <c:v>A1020</c:v>
                </c:pt>
                <c:pt idx="1220">
                  <c:v>A10200</c:v>
                </c:pt>
                <c:pt idx="1221">
                  <c:v>A10201</c:v>
                </c:pt>
                <c:pt idx="1222">
                  <c:v>A10202</c:v>
                </c:pt>
                <c:pt idx="1223">
                  <c:v>A10203</c:v>
                </c:pt>
                <c:pt idx="1224">
                  <c:v>A10204</c:v>
                </c:pt>
                <c:pt idx="1225">
                  <c:v>A10205</c:v>
                </c:pt>
                <c:pt idx="1226">
                  <c:v>A10206</c:v>
                </c:pt>
                <c:pt idx="1227">
                  <c:v>A10207</c:v>
                </c:pt>
                <c:pt idx="1228">
                  <c:v>A10208</c:v>
                </c:pt>
                <c:pt idx="1229">
                  <c:v>A10209</c:v>
                </c:pt>
                <c:pt idx="1230">
                  <c:v>A1021</c:v>
                </c:pt>
                <c:pt idx="1231">
                  <c:v>A10210</c:v>
                </c:pt>
                <c:pt idx="1232">
                  <c:v>A10211</c:v>
                </c:pt>
                <c:pt idx="1233">
                  <c:v>A10212</c:v>
                </c:pt>
                <c:pt idx="1234">
                  <c:v>A10213</c:v>
                </c:pt>
                <c:pt idx="1235">
                  <c:v>A10214</c:v>
                </c:pt>
                <c:pt idx="1236">
                  <c:v>A10215</c:v>
                </c:pt>
                <c:pt idx="1237">
                  <c:v>A10216</c:v>
                </c:pt>
                <c:pt idx="1238">
                  <c:v>A10217</c:v>
                </c:pt>
                <c:pt idx="1239">
                  <c:v>A10218</c:v>
                </c:pt>
                <c:pt idx="1240">
                  <c:v>A10219</c:v>
                </c:pt>
                <c:pt idx="1241">
                  <c:v>A1022</c:v>
                </c:pt>
                <c:pt idx="1242">
                  <c:v>A10220</c:v>
                </c:pt>
                <c:pt idx="1243">
                  <c:v>A10221</c:v>
                </c:pt>
                <c:pt idx="1244">
                  <c:v>A10222</c:v>
                </c:pt>
                <c:pt idx="1245">
                  <c:v>A10223</c:v>
                </c:pt>
                <c:pt idx="1246">
                  <c:v>A10224</c:v>
                </c:pt>
                <c:pt idx="1247">
                  <c:v>A10225</c:v>
                </c:pt>
                <c:pt idx="1248">
                  <c:v>A10226</c:v>
                </c:pt>
                <c:pt idx="1249">
                  <c:v>A10227</c:v>
                </c:pt>
                <c:pt idx="1250">
                  <c:v>A10228</c:v>
                </c:pt>
                <c:pt idx="1251">
                  <c:v>A10229</c:v>
                </c:pt>
                <c:pt idx="1252">
                  <c:v>A1023</c:v>
                </c:pt>
                <c:pt idx="1253">
                  <c:v>A10230</c:v>
                </c:pt>
                <c:pt idx="1254">
                  <c:v>A10231</c:v>
                </c:pt>
                <c:pt idx="1255">
                  <c:v>A10232</c:v>
                </c:pt>
                <c:pt idx="1256">
                  <c:v>A10233</c:v>
                </c:pt>
                <c:pt idx="1257">
                  <c:v>A10234</c:v>
                </c:pt>
                <c:pt idx="1258">
                  <c:v>A10235</c:v>
                </c:pt>
                <c:pt idx="1259">
                  <c:v>A10236</c:v>
                </c:pt>
                <c:pt idx="1260">
                  <c:v>A10237</c:v>
                </c:pt>
                <c:pt idx="1261">
                  <c:v>A10238</c:v>
                </c:pt>
                <c:pt idx="1262">
                  <c:v>A10239</c:v>
                </c:pt>
                <c:pt idx="1263">
                  <c:v>A1024</c:v>
                </c:pt>
                <c:pt idx="1264">
                  <c:v>A10240</c:v>
                </c:pt>
                <c:pt idx="1265">
                  <c:v>A10241</c:v>
                </c:pt>
                <c:pt idx="1266">
                  <c:v>A10242</c:v>
                </c:pt>
                <c:pt idx="1267">
                  <c:v>A10243</c:v>
                </c:pt>
                <c:pt idx="1268">
                  <c:v>A10244</c:v>
                </c:pt>
                <c:pt idx="1269">
                  <c:v>A10245</c:v>
                </c:pt>
                <c:pt idx="1270">
                  <c:v>A10246</c:v>
                </c:pt>
                <c:pt idx="1271">
                  <c:v>A10247</c:v>
                </c:pt>
                <c:pt idx="1272">
                  <c:v>A10248</c:v>
                </c:pt>
                <c:pt idx="1273">
                  <c:v>A10249</c:v>
                </c:pt>
                <c:pt idx="1274">
                  <c:v>A1025</c:v>
                </c:pt>
                <c:pt idx="1275">
                  <c:v>A10250</c:v>
                </c:pt>
                <c:pt idx="1276">
                  <c:v>A10251</c:v>
                </c:pt>
                <c:pt idx="1277">
                  <c:v>A10252</c:v>
                </c:pt>
                <c:pt idx="1278">
                  <c:v>A10253</c:v>
                </c:pt>
                <c:pt idx="1279">
                  <c:v>A10254</c:v>
                </c:pt>
                <c:pt idx="1280">
                  <c:v>A10255</c:v>
                </c:pt>
                <c:pt idx="1281">
                  <c:v>A10256</c:v>
                </c:pt>
                <c:pt idx="1282">
                  <c:v>A10257</c:v>
                </c:pt>
                <c:pt idx="1283">
                  <c:v>A10258</c:v>
                </c:pt>
                <c:pt idx="1284">
                  <c:v>A10259</c:v>
                </c:pt>
                <c:pt idx="1285">
                  <c:v>A1026</c:v>
                </c:pt>
                <c:pt idx="1286">
                  <c:v>A10260</c:v>
                </c:pt>
                <c:pt idx="1287">
                  <c:v>A10261</c:v>
                </c:pt>
                <c:pt idx="1288">
                  <c:v>A10262</c:v>
                </c:pt>
                <c:pt idx="1289">
                  <c:v>A10263</c:v>
                </c:pt>
                <c:pt idx="1290">
                  <c:v>A10264</c:v>
                </c:pt>
                <c:pt idx="1291">
                  <c:v>A10265</c:v>
                </c:pt>
                <c:pt idx="1292">
                  <c:v>A10266</c:v>
                </c:pt>
                <c:pt idx="1293">
                  <c:v>A10267</c:v>
                </c:pt>
                <c:pt idx="1294">
                  <c:v>A10268</c:v>
                </c:pt>
                <c:pt idx="1295">
                  <c:v>A10269</c:v>
                </c:pt>
                <c:pt idx="1296">
                  <c:v>A1027</c:v>
                </c:pt>
                <c:pt idx="1297">
                  <c:v>A10270</c:v>
                </c:pt>
                <c:pt idx="1298">
                  <c:v>A10271</c:v>
                </c:pt>
                <c:pt idx="1299">
                  <c:v>A10272</c:v>
                </c:pt>
                <c:pt idx="1300">
                  <c:v>A10273</c:v>
                </c:pt>
                <c:pt idx="1301">
                  <c:v>A10274</c:v>
                </c:pt>
                <c:pt idx="1302">
                  <c:v>A10275</c:v>
                </c:pt>
                <c:pt idx="1303">
                  <c:v>A10276</c:v>
                </c:pt>
                <c:pt idx="1304">
                  <c:v>A10277</c:v>
                </c:pt>
                <c:pt idx="1305">
                  <c:v>A10278</c:v>
                </c:pt>
                <c:pt idx="1306">
                  <c:v>A10279</c:v>
                </c:pt>
                <c:pt idx="1307">
                  <c:v>A1028</c:v>
                </c:pt>
                <c:pt idx="1308">
                  <c:v>A10280</c:v>
                </c:pt>
                <c:pt idx="1309">
                  <c:v>A10281</c:v>
                </c:pt>
                <c:pt idx="1310">
                  <c:v>A10282</c:v>
                </c:pt>
                <c:pt idx="1311">
                  <c:v>A10283</c:v>
                </c:pt>
                <c:pt idx="1312">
                  <c:v>A10284</c:v>
                </c:pt>
                <c:pt idx="1313">
                  <c:v>A10285</c:v>
                </c:pt>
                <c:pt idx="1314">
                  <c:v>A10286</c:v>
                </c:pt>
                <c:pt idx="1315">
                  <c:v>A10287</c:v>
                </c:pt>
                <c:pt idx="1316">
                  <c:v>A10288</c:v>
                </c:pt>
                <c:pt idx="1317">
                  <c:v>A10289</c:v>
                </c:pt>
                <c:pt idx="1318">
                  <c:v>A1029</c:v>
                </c:pt>
                <c:pt idx="1319">
                  <c:v>A10290</c:v>
                </c:pt>
                <c:pt idx="1320">
                  <c:v>A10291</c:v>
                </c:pt>
                <c:pt idx="1321">
                  <c:v>A10292</c:v>
                </c:pt>
                <c:pt idx="1322">
                  <c:v>A10293</c:v>
                </c:pt>
                <c:pt idx="1323">
                  <c:v>A10294</c:v>
                </c:pt>
                <c:pt idx="1324">
                  <c:v>A10295</c:v>
                </c:pt>
                <c:pt idx="1325">
                  <c:v>A10296</c:v>
                </c:pt>
                <c:pt idx="1326">
                  <c:v>A10297</c:v>
                </c:pt>
                <c:pt idx="1327">
                  <c:v>A10298</c:v>
                </c:pt>
                <c:pt idx="1328">
                  <c:v>A10299</c:v>
                </c:pt>
                <c:pt idx="1329">
                  <c:v>A1030</c:v>
                </c:pt>
                <c:pt idx="1330">
                  <c:v>A10300</c:v>
                </c:pt>
                <c:pt idx="1331">
                  <c:v>A10301</c:v>
                </c:pt>
                <c:pt idx="1332">
                  <c:v>A10302</c:v>
                </c:pt>
                <c:pt idx="1333">
                  <c:v>A10303</c:v>
                </c:pt>
                <c:pt idx="1334">
                  <c:v>A10304</c:v>
                </c:pt>
                <c:pt idx="1335">
                  <c:v>A10305</c:v>
                </c:pt>
                <c:pt idx="1336">
                  <c:v>A10306</c:v>
                </c:pt>
                <c:pt idx="1337">
                  <c:v>A10307</c:v>
                </c:pt>
                <c:pt idx="1338">
                  <c:v>A10308</c:v>
                </c:pt>
                <c:pt idx="1339">
                  <c:v>A10309</c:v>
                </c:pt>
                <c:pt idx="1340">
                  <c:v>A1031</c:v>
                </c:pt>
                <c:pt idx="1341">
                  <c:v>A10310</c:v>
                </c:pt>
                <c:pt idx="1342">
                  <c:v>A10311</c:v>
                </c:pt>
                <c:pt idx="1343">
                  <c:v>A10312</c:v>
                </c:pt>
                <c:pt idx="1344">
                  <c:v>A10313</c:v>
                </c:pt>
                <c:pt idx="1345">
                  <c:v>A10314</c:v>
                </c:pt>
                <c:pt idx="1346">
                  <c:v>A10315</c:v>
                </c:pt>
                <c:pt idx="1347">
                  <c:v>A10316</c:v>
                </c:pt>
                <c:pt idx="1348">
                  <c:v>A10317</c:v>
                </c:pt>
                <c:pt idx="1349">
                  <c:v>A10318</c:v>
                </c:pt>
                <c:pt idx="1350">
                  <c:v>A10319</c:v>
                </c:pt>
                <c:pt idx="1351">
                  <c:v>A1032</c:v>
                </c:pt>
                <c:pt idx="1352">
                  <c:v>A10320</c:v>
                </c:pt>
                <c:pt idx="1353">
                  <c:v>A10321</c:v>
                </c:pt>
                <c:pt idx="1354">
                  <c:v>A10322</c:v>
                </c:pt>
                <c:pt idx="1355">
                  <c:v>A10323</c:v>
                </c:pt>
                <c:pt idx="1356">
                  <c:v>A10324</c:v>
                </c:pt>
                <c:pt idx="1357">
                  <c:v>A10325</c:v>
                </c:pt>
                <c:pt idx="1358">
                  <c:v>A10326</c:v>
                </c:pt>
                <c:pt idx="1359">
                  <c:v>A10327</c:v>
                </c:pt>
                <c:pt idx="1360">
                  <c:v>A10328</c:v>
                </c:pt>
                <c:pt idx="1361">
                  <c:v>A10329</c:v>
                </c:pt>
                <c:pt idx="1362">
                  <c:v>A1033</c:v>
                </c:pt>
                <c:pt idx="1363">
                  <c:v>A10330</c:v>
                </c:pt>
                <c:pt idx="1364">
                  <c:v>A10331</c:v>
                </c:pt>
                <c:pt idx="1365">
                  <c:v>A10332</c:v>
                </c:pt>
                <c:pt idx="1366">
                  <c:v>A10333</c:v>
                </c:pt>
                <c:pt idx="1367">
                  <c:v>A10334</c:v>
                </c:pt>
                <c:pt idx="1368">
                  <c:v>A10335</c:v>
                </c:pt>
                <c:pt idx="1369">
                  <c:v>A10336</c:v>
                </c:pt>
                <c:pt idx="1370">
                  <c:v>A10337</c:v>
                </c:pt>
                <c:pt idx="1371">
                  <c:v>A10338</c:v>
                </c:pt>
                <c:pt idx="1372">
                  <c:v>A10339</c:v>
                </c:pt>
                <c:pt idx="1373">
                  <c:v>A1034</c:v>
                </c:pt>
                <c:pt idx="1374">
                  <c:v>A10340</c:v>
                </c:pt>
                <c:pt idx="1375">
                  <c:v>A10341</c:v>
                </c:pt>
                <c:pt idx="1376">
                  <c:v>A10342</c:v>
                </c:pt>
                <c:pt idx="1377">
                  <c:v>A10343</c:v>
                </c:pt>
                <c:pt idx="1378">
                  <c:v>A10344</c:v>
                </c:pt>
                <c:pt idx="1379">
                  <c:v>A10345</c:v>
                </c:pt>
                <c:pt idx="1380">
                  <c:v>A10346</c:v>
                </c:pt>
                <c:pt idx="1381">
                  <c:v>A10347</c:v>
                </c:pt>
                <c:pt idx="1382">
                  <c:v>A10348</c:v>
                </c:pt>
                <c:pt idx="1383">
                  <c:v>A10349</c:v>
                </c:pt>
                <c:pt idx="1384">
                  <c:v>A1035</c:v>
                </c:pt>
                <c:pt idx="1385">
                  <c:v>A10350</c:v>
                </c:pt>
                <c:pt idx="1386">
                  <c:v>A10351</c:v>
                </c:pt>
                <c:pt idx="1387">
                  <c:v>A10352</c:v>
                </c:pt>
                <c:pt idx="1388">
                  <c:v>A10353</c:v>
                </c:pt>
                <c:pt idx="1389">
                  <c:v>A10354</c:v>
                </c:pt>
                <c:pt idx="1390">
                  <c:v>A10355</c:v>
                </c:pt>
                <c:pt idx="1391">
                  <c:v>A10356</c:v>
                </c:pt>
                <c:pt idx="1392">
                  <c:v>A10357</c:v>
                </c:pt>
                <c:pt idx="1393">
                  <c:v>A10358</c:v>
                </c:pt>
                <c:pt idx="1394">
                  <c:v>A10359</c:v>
                </c:pt>
                <c:pt idx="1395">
                  <c:v>A1036</c:v>
                </c:pt>
                <c:pt idx="1396">
                  <c:v>A10360</c:v>
                </c:pt>
                <c:pt idx="1397">
                  <c:v>A10361</c:v>
                </c:pt>
                <c:pt idx="1398">
                  <c:v>A10362</c:v>
                </c:pt>
                <c:pt idx="1399">
                  <c:v>A10363</c:v>
                </c:pt>
                <c:pt idx="1400">
                  <c:v>A10364</c:v>
                </c:pt>
                <c:pt idx="1401">
                  <c:v>A10365</c:v>
                </c:pt>
                <c:pt idx="1402">
                  <c:v>A10366</c:v>
                </c:pt>
                <c:pt idx="1403">
                  <c:v>A10367</c:v>
                </c:pt>
                <c:pt idx="1404">
                  <c:v>A10368</c:v>
                </c:pt>
                <c:pt idx="1405">
                  <c:v>A10369</c:v>
                </c:pt>
                <c:pt idx="1406">
                  <c:v>A1037</c:v>
                </c:pt>
                <c:pt idx="1407">
                  <c:v>A10370</c:v>
                </c:pt>
                <c:pt idx="1408">
                  <c:v>A10371</c:v>
                </c:pt>
                <c:pt idx="1409">
                  <c:v>A10372</c:v>
                </c:pt>
                <c:pt idx="1410">
                  <c:v>A10373</c:v>
                </c:pt>
                <c:pt idx="1411">
                  <c:v>A10374</c:v>
                </c:pt>
                <c:pt idx="1412">
                  <c:v>A10375</c:v>
                </c:pt>
                <c:pt idx="1413">
                  <c:v>A10376</c:v>
                </c:pt>
                <c:pt idx="1414">
                  <c:v>A10377</c:v>
                </c:pt>
                <c:pt idx="1415">
                  <c:v>A10378</c:v>
                </c:pt>
                <c:pt idx="1416">
                  <c:v>A10379</c:v>
                </c:pt>
                <c:pt idx="1417">
                  <c:v>A1038</c:v>
                </c:pt>
                <c:pt idx="1418">
                  <c:v>A10380</c:v>
                </c:pt>
                <c:pt idx="1419">
                  <c:v>A10381</c:v>
                </c:pt>
                <c:pt idx="1420">
                  <c:v>A10382</c:v>
                </c:pt>
                <c:pt idx="1421">
                  <c:v>A10383</c:v>
                </c:pt>
                <c:pt idx="1422">
                  <c:v>A10384</c:v>
                </c:pt>
                <c:pt idx="1423">
                  <c:v>A10385</c:v>
                </c:pt>
                <c:pt idx="1424">
                  <c:v>A10386</c:v>
                </c:pt>
                <c:pt idx="1425">
                  <c:v>A10387</c:v>
                </c:pt>
                <c:pt idx="1426">
                  <c:v>A10388</c:v>
                </c:pt>
                <c:pt idx="1427">
                  <c:v>A10389</c:v>
                </c:pt>
                <c:pt idx="1428">
                  <c:v>A1039</c:v>
                </c:pt>
                <c:pt idx="1429">
                  <c:v>A10390</c:v>
                </c:pt>
                <c:pt idx="1430">
                  <c:v>A10391</c:v>
                </c:pt>
                <c:pt idx="1431">
                  <c:v>A10392</c:v>
                </c:pt>
                <c:pt idx="1432">
                  <c:v>A10393</c:v>
                </c:pt>
                <c:pt idx="1433">
                  <c:v>A10394</c:v>
                </c:pt>
                <c:pt idx="1434">
                  <c:v>A10395</c:v>
                </c:pt>
                <c:pt idx="1435">
                  <c:v>A10396</c:v>
                </c:pt>
                <c:pt idx="1436">
                  <c:v>A10397</c:v>
                </c:pt>
                <c:pt idx="1437">
                  <c:v>A10398</c:v>
                </c:pt>
                <c:pt idx="1438">
                  <c:v>A10399</c:v>
                </c:pt>
                <c:pt idx="1439">
                  <c:v>A1040</c:v>
                </c:pt>
                <c:pt idx="1440">
                  <c:v>A10400</c:v>
                </c:pt>
                <c:pt idx="1441">
                  <c:v>A10401</c:v>
                </c:pt>
                <c:pt idx="1442">
                  <c:v>A10402</c:v>
                </c:pt>
                <c:pt idx="1443">
                  <c:v>A10403</c:v>
                </c:pt>
                <c:pt idx="1444">
                  <c:v>A10404</c:v>
                </c:pt>
                <c:pt idx="1445">
                  <c:v>A10405</c:v>
                </c:pt>
                <c:pt idx="1446">
                  <c:v>A10406</c:v>
                </c:pt>
                <c:pt idx="1447">
                  <c:v>A10407</c:v>
                </c:pt>
                <c:pt idx="1448">
                  <c:v>A10408</c:v>
                </c:pt>
                <c:pt idx="1449">
                  <c:v>A10409</c:v>
                </c:pt>
                <c:pt idx="1450">
                  <c:v>A1041</c:v>
                </c:pt>
                <c:pt idx="1451">
                  <c:v>A10410</c:v>
                </c:pt>
                <c:pt idx="1452">
                  <c:v>A10411</c:v>
                </c:pt>
                <c:pt idx="1453">
                  <c:v>A10412</c:v>
                </c:pt>
                <c:pt idx="1454">
                  <c:v>A10413</c:v>
                </c:pt>
                <c:pt idx="1455">
                  <c:v>A10414</c:v>
                </c:pt>
                <c:pt idx="1456">
                  <c:v>A10415</c:v>
                </c:pt>
                <c:pt idx="1457">
                  <c:v>A10416</c:v>
                </c:pt>
                <c:pt idx="1458">
                  <c:v>A10417</c:v>
                </c:pt>
                <c:pt idx="1459">
                  <c:v>A10418</c:v>
                </c:pt>
                <c:pt idx="1460">
                  <c:v>A10419</c:v>
                </c:pt>
                <c:pt idx="1461">
                  <c:v>A1042</c:v>
                </c:pt>
                <c:pt idx="1462">
                  <c:v>A10420</c:v>
                </c:pt>
                <c:pt idx="1463">
                  <c:v>A10421</c:v>
                </c:pt>
                <c:pt idx="1464">
                  <c:v>A10422</c:v>
                </c:pt>
                <c:pt idx="1465">
                  <c:v>A10423</c:v>
                </c:pt>
                <c:pt idx="1466">
                  <c:v>A10424</c:v>
                </c:pt>
                <c:pt idx="1467">
                  <c:v>A10425</c:v>
                </c:pt>
                <c:pt idx="1468">
                  <c:v>A10426</c:v>
                </c:pt>
                <c:pt idx="1469">
                  <c:v>A10427</c:v>
                </c:pt>
                <c:pt idx="1470">
                  <c:v>A10428</c:v>
                </c:pt>
                <c:pt idx="1471">
                  <c:v>A10429</c:v>
                </c:pt>
                <c:pt idx="1472">
                  <c:v>A1043</c:v>
                </c:pt>
                <c:pt idx="1473">
                  <c:v>A10430</c:v>
                </c:pt>
                <c:pt idx="1474">
                  <c:v>A10431</c:v>
                </c:pt>
                <c:pt idx="1475">
                  <c:v>A10432</c:v>
                </c:pt>
                <c:pt idx="1476">
                  <c:v>A10433</c:v>
                </c:pt>
                <c:pt idx="1477">
                  <c:v>A10434</c:v>
                </c:pt>
                <c:pt idx="1478">
                  <c:v>A10435</c:v>
                </c:pt>
                <c:pt idx="1479">
                  <c:v>A10436</c:v>
                </c:pt>
                <c:pt idx="1480">
                  <c:v>A10437</c:v>
                </c:pt>
                <c:pt idx="1481">
                  <c:v>A10438</c:v>
                </c:pt>
                <c:pt idx="1482">
                  <c:v>A10439</c:v>
                </c:pt>
                <c:pt idx="1483">
                  <c:v>A1044</c:v>
                </c:pt>
                <c:pt idx="1484">
                  <c:v>A10440</c:v>
                </c:pt>
                <c:pt idx="1485">
                  <c:v>A10441</c:v>
                </c:pt>
                <c:pt idx="1486">
                  <c:v>A10442</c:v>
                </c:pt>
                <c:pt idx="1487">
                  <c:v>A10443</c:v>
                </c:pt>
                <c:pt idx="1488">
                  <c:v>A10444</c:v>
                </c:pt>
                <c:pt idx="1489">
                  <c:v>A10445</c:v>
                </c:pt>
                <c:pt idx="1490">
                  <c:v>A10446</c:v>
                </c:pt>
                <c:pt idx="1491">
                  <c:v>A10447</c:v>
                </c:pt>
                <c:pt idx="1492">
                  <c:v>A10448</c:v>
                </c:pt>
                <c:pt idx="1493">
                  <c:v>A10449</c:v>
                </c:pt>
                <c:pt idx="1494">
                  <c:v>A1045</c:v>
                </c:pt>
                <c:pt idx="1495">
                  <c:v>A10450</c:v>
                </c:pt>
                <c:pt idx="1496">
                  <c:v>A10451</c:v>
                </c:pt>
                <c:pt idx="1497">
                  <c:v>A10452</c:v>
                </c:pt>
                <c:pt idx="1498">
                  <c:v>A10453</c:v>
                </c:pt>
                <c:pt idx="1499">
                  <c:v>A10454</c:v>
                </c:pt>
                <c:pt idx="1500">
                  <c:v>A10455</c:v>
                </c:pt>
                <c:pt idx="1501">
                  <c:v>A10456</c:v>
                </c:pt>
                <c:pt idx="1502">
                  <c:v>A10457</c:v>
                </c:pt>
                <c:pt idx="1503">
                  <c:v>A10458</c:v>
                </c:pt>
                <c:pt idx="1504">
                  <c:v>A10459</c:v>
                </c:pt>
                <c:pt idx="1505">
                  <c:v>A1046</c:v>
                </c:pt>
                <c:pt idx="1506">
                  <c:v>A10460</c:v>
                </c:pt>
                <c:pt idx="1507">
                  <c:v>A10461</c:v>
                </c:pt>
                <c:pt idx="1508">
                  <c:v>A10462</c:v>
                </c:pt>
                <c:pt idx="1509">
                  <c:v>A10463</c:v>
                </c:pt>
                <c:pt idx="1510">
                  <c:v>A10464</c:v>
                </c:pt>
                <c:pt idx="1511">
                  <c:v>A10465</c:v>
                </c:pt>
                <c:pt idx="1512">
                  <c:v>A10466</c:v>
                </c:pt>
                <c:pt idx="1513">
                  <c:v>A10467</c:v>
                </c:pt>
                <c:pt idx="1514">
                  <c:v>A10468</c:v>
                </c:pt>
                <c:pt idx="1515">
                  <c:v>A10469</c:v>
                </c:pt>
                <c:pt idx="1516">
                  <c:v>A1047</c:v>
                </c:pt>
                <c:pt idx="1517">
                  <c:v>A10470</c:v>
                </c:pt>
                <c:pt idx="1518">
                  <c:v>A10471</c:v>
                </c:pt>
                <c:pt idx="1519">
                  <c:v>A10472</c:v>
                </c:pt>
                <c:pt idx="1520">
                  <c:v>A10473</c:v>
                </c:pt>
                <c:pt idx="1521">
                  <c:v>A10474</c:v>
                </c:pt>
                <c:pt idx="1522">
                  <c:v>A10475</c:v>
                </c:pt>
                <c:pt idx="1523">
                  <c:v>A10476</c:v>
                </c:pt>
                <c:pt idx="1524">
                  <c:v>A10477</c:v>
                </c:pt>
                <c:pt idx="1525">
                  <c:v>A10478</c:v>
                </c:pt>
                <c:pt idx="1526">
                  <c:v>A10479</c:v>
                </c:pt>
                <c:pt idx="1527">
                  <c:v>A1048</c:v>
                </c:pt>
                <c:pt idx="1528">
                  <c:v>A10480</c:v>
                </c:pt>
                <c:pt idx="1529">
                  <c:v>A10481</c:v>
                </c:pt>
                <c:pt idx="1530">
                  <c:v>A10482</c:v>
                </c:pt>
                <c:pt idx="1531">
                  <c:v>A10483</c:v>
                </c:pt>
                <c:pt idx="1532">
                  <c:v>A10484</c:v>
                </c:pt>
                <c:pt idx="1533">
                  <c:v>A10485</c:v>
                </c:pt>
                <c:pt idx="1534">
                  <c:v>A10486</c:v>
                </c:pt>
                <c:pt idx="1535">
                  <c:v>A10487</c:v>
                </c:pt>
                <c:pt idx="1536">
                  <c:v>A10488</c:v>
                </c:pt>
                <c:pt idx="1537">
                  <c:v>A10489</c:v>
                </c:pt>
                <c:pt idx="1538">
                  <c:v>A1049</c:v>
                </c:pt>
                <c:pt idx="1539">
                  <c:v>A10490</c:v>
                </c:pt>
                <c:pt idx="1540">
                  <c:v>A10491</c:v>
                </c:pt>
                <c:pt idx="1541">
                  <c:v>A10492</c:v>
                </c:pt>
                <c:pt idx="1542">
                  <c:v>A10493</c:v>
                </c:pt>
                <c:pt idx="1543">
                  <c:v>A10494</c:v>
                </c:pt>
                <c:pt idx="1544">
                  <c:v>A10495</c:v>
                </c:pt>
                <c:pt idx="1545">
                  <c:v>A10496</c:v>
                </c:pt>
                <c:pt idx="1546">
                  <c:v>A10497</c:v>
                </c:pt>
                <c:pt idx="1547">
                  <c:v>A10498</c:v>
                </c:pt>
                <c:pt idx="1548">
                  <c:v>A10499</c:v>
                </c:pt>
                <c:pt idx="1549">
                  <c:v>A1050</c:v>
                </c:pt>
                <c:pt idx="1550">
                  <c:v>A10500</c:v>
                </c:pt>
                <c:pt idx="1551">
                  <c:v>A10501</c:v>
                </c:pt>
                <c:pt idx="1552">
                  <c:v>A10502</c:v>
                </c:pt>
                <c:pt idx="1553">
                  <c:v>A10503</c:v>
                </c:pt>
                <c:pt idx="1554">
                  <c:v>A10504</c:v>
                </c:pt>
                <c:pt idx="1555">
                  <c:v>A10505</c:v>
                </c:pt>
                <c:pt idx="1556">
                  <c:v>A10506</c:v>
                </c:pt>
                <c:pt idx="1557">
                  <c:v>A10507</c:v>
                </c:pt>
                <c:pt idx="1558">
                  <c:v>A10508</c:v>
                </c:pt>
                <c:pt idx="1559">
                  <c:v>A10509</c:v>
                </c:pt>
                <c:pt idx="1560">
                  <c:v>A1051</c:v>
                </c:pt>
                <c:pt idx="1561">
                  <c:v>A10510</c:v>
                </c:pt>
                <c:pt idx="1562">
                  <c:v>A10511</c:v>
                </c:pt>
                <c:pt idx="1563">
                  <c:v>A10512</c:v>
                </c:pt>
                <c:pt idx="1564">
                  <c:v>A10513</c:v>
                </c:pt>
                <c:pt idx="1565">
                  <c:v>A10514</c:v>
                </c:pt>
                <c:pt idx="1566">
                  <c:v>A10515</c:v>
                </c:pt>
                <c:pt idx="1567">
                  <c:v>A10516</c:v>
                </c:pt>
                <c:pt idx="1568">
                  <c:v>A10517</c:v>
                </c:pt>
                <c:pt idx="1569">
                  <c:v>A10518</c:v>
                </c:pt>
                <c:pt idx="1570">
                  <c:v>A10519</c:v>
                </c:pt>
                <c:pt idx="1571">
                  <c:v>A1052</c:v>
                </c:pt>
                <c:pt idx="1572">
                  <c:v>A10520</c:v>
                </c:pt>
                <c:pt idx="1573">
                  <c:v>A10521</c:v>
                </c:pt>
                <c:pt idx="1574">
                  <c:v>A10522</c:v>
                </c:pt>
                <c:pt idx="1575">
                  <c:v>A10523</c:v>
                </c:pt>
                <c:pt idx="1576">
                  <c:v>A10524</c:v>
                </c:pt>
                <c:pt idx="1577">
                  <c:v>A10525</c:v>
                </c:pt>
                <c:pt idx="1578">
                  <c:v>A10526</c:v>
                </c:pt>
                <c:pt idx="1579">
                  <c:v>A10527</c:v>
                </c:pt>
                <c:pt idx="1580">
                  <c:v>A10528</c:v>
                </c:pt>
                <c:pt idx="1581">
                  <c:v>A10529</c:v>
                </c:pt>
                <c:pt idx="1582">
                  <c:v>A1053</c:v>
                </c:pt>
                <c:pt idx="1583">
                  <c:v>A10530</c:v>
                </c:pt>
                <c:pt idx="1584">
                  <c:v>A10531</c:v>
                </c:pt>
                <c:pt idx="1585">
                  <c:v>A10532</c:v>
                </c:pt>
                <c:pt idx="1586">
                  <c:v>A10533</c:v>
                </c:pt>
                <c:pt idx="1587">
                  <c:v>A10534</c:v>
                </c:pt>
                <c:pt idx="1588">
                  <c:v>A10535</c:v>
                </c:pt>
                <c:pt idx="1589">
                  <c:v>A10536</c:v>
                </c:pt>
                <c:pt idx="1590">
                  <c:v>A10537</c:v>
                </c:pt>
                <c:pt idx="1591">
                  <c:v>A10538</c:v>
                </c:pt>
                <c:pt idx="1592">
                  <c:v>A10539</c:v>
                </c:pt>
                <c:pt idx="1593">
                  <c:v>A1054</c:v>
                </c:pt>
                <c:pt idx="1594">
                  <c:v>A10540</c:v>
                </c:pt>
                <c:pt idx="1595">
                  <c:v>A10541</c:v>
                </c:pt>
                <c:pt idx="1596">
                  <c:v>A10542</c:v>
                </c:pt>
                <c:pt idx="1597">
                  <c:v>A10543</c:v>
                </c:pt>
                <c:pt idx="1598">
                  <c:v>A10544</c:v>
                </c:pt>
                <c:pt idx="1599">
                  <c:v>A10545</c:v>
                </c:pt>
                <c:pt idx="1600">
                  <c:v>A10546</c:v>
                </c:pt>
                <c:pt idx="1601">
                  <c:v>A10547</c:v>
                </c:pt>
                <c:pt idx="1602">
                  <c:v>A10548</c:v>
                </c:pt>
                <c:pt idx="1603">
                  <c:v>A10549</c:v>
                </c:pt>
                <c:pt idx="1604">
                  <c:v>A1055</c:v>
                </c:pt>
                <c:pt idx="1605">
                  <c:v>A10550</c:v>
                </c:pt>
                <c:pt idx="1606">
                  <c:v>A10551</c:v>
                </c:pt>
                <c:pt idx="1607">
                  <c:v>A10552</c:v>
                </c:pt>
                <c:pt idx="1608">
                  <c:v>A10553</c:v>
                </c:pt>
                <c:pt idx="1609">
                  <c:v>A10554</c:v>
                </c:pt>
                <c:pt idx="1610">
                  <c:v>A10555</c:v>
                </c:pt>
                <c:pt idx="1611">
                  <c:v>A10556</c:v>
                </c:pt>
                <c:pt idx="1612">
                  <c:v>A10557</c:v>
                </c:pt>
                <c:pt idx="1613">
                  <c:v>A10558</c:v>
                </c:pt>
                <c:pt idx="1614">
                  <c:v>A10559</c:v>
                </c:pt>
                <c:pt idx="1615">
                  <c:v>A1056</c:v>
                </c:pt>
                <c:pt idx="1616">
                  <c:v>A10560</c:v>
                </c:pt>
                <c:pt idx="1617">
                  <c:v>A10561</c:v>
                </c:pt>
                <c:pt idx="1618">
                  <c:v>A10562</c:v>
                </c:pt>
                <c:pt idx="1619">
                  <c:v>A10563</c:v>
                </c:pt>
                <c:pt idx="1620">
                  <c:v>A10564</c:v>
                </c:pt>
                <c:pt idx="1621">
                  <c:v>A10565</c:v>
                </c:pt>
                <c:pt idx="1622">
                  <c:v>A10566</c:v>
                </c:pt>
                <c:pt idx="1623">
                  <c:v>A10567</c:v>
                </c:pt>
                <c:pt idx="1624">
                  <c:v>A10568</c:v>
                </c:pt>
                <c:pt idx="1625">
                  <c:v>A10569</c:v>
                </c:pt>
                <c:pt idx="1626">
                  <c:v>A1057</c:v>
                </c:pt>
                <c:pt idx="1627">
                  <c:v>A10570</c:v>
                </c:pt>
                <c:pt idx="1628">
                  <c:v>A10571</c:v>
                </c:pt>
                <c:pt idx="1629">
                  <c:v>A10572</c:v>
                </c:pt>
                <c:pt idx="1630">
                  <c:v>A10573</c:v>
                </c:pt>
                <c:pt idx="1631">
                  <c:v>A10574</c:v>
                </c:pt>
                <c:pt idx="1632">
                  <c:v>A10575</c:v>
                </c:pt>
                <c:pt idx="1633">
                  <c:v>A10576</c:v>
                </c:pt>
                <c:pt idx="1634">
                  <c:v>A10577</c:v>
                </c:pt>
                <c:pt idx="1635">
                  <c:v>A10578</c:v>
                </c:pt>
                <c:pt idx="1636">
                  <c:v>A10579</c:v>
                </c:pt>
                <c:pt idx="1637">
                  <c:v>A1058</c:v>
                </c:pt>
                <c:pt idx="1638">
                  <c:v>A10580</c:v>
                </c:pt>
                <c:pt idx="1639">
                  <c:v>A10581</c:v>
                </c:pt>
                <c:pt idx="1640">
                  <c:v>A10582</c:v>
                </c:pt>
                <c:pt idx="1641">
                  <c:v>A10583</c:v>
                </c:pt>
                <c:pt idx="1642">
                  <c:v>A10584</c:v>
                </c:pt>
                <c:pt idx="1643">
                  <c:v>A10585</c:v>
                </c:pt>
                <c:pt idx="1644">
                  <c:v>A10586</c:v>
                </c:pt>
                <c:pt idx="1645">
                  <c:v>A10587</c:v>
                </c:pt>
                <c:pt idx="1646">
                  <c:v>A10588</c:v>
                </c:pt>
                <c:pt idx="1647">
                  <c:v>A10589</c:v>
                </c:pt>
                <c:pt idx="1648">
                  <c:v>A1059</c:v>
                </c:pt>
                <c:pt idx="1649">
                  <c:v>A10590</c:v>
                </c:pt>
                <c:pt idx="1650">
                  <c:v>A10591</c:v>
                </c:pt>
                <c:pt idx="1651">
                  <c:v>A10592</c:v>
                </c:pt>
                <c:pt idx="1652">
                  <c:v>A10593</c:v>
                </c:pt>
                <c:pt idx="1653">
                  <c:v>A10594</c:v>
                </c:pt>
                <c:pt idx="1654">
                  <c:v>A10595</c:v>
                </c:pt>
                <c:pt idx="1655">
                  <c:v>A10596</c:v>
                </c:pt>
                <c:pt idx="1656">
                  <c:v>A10597</c:v>
                </c:pt>
                <c:pt idx="1657">
                  <c:v>A10598</c:v>
                </c:pt>
                <c:pt idx="1658">
                  <c:v>A10599</c:v>
                </c:pt>
                <c:pt idx="1659">
                  <c:v>A1060</c:v>
                </c:pt>
                <c:pt idx="1660">
                  <c:v>A10600</c:v>
                </c:pt>
                <c:pt idx="1661">
                  <c:v>A10601</c:v>
                </c:pt>
                <c:pt idx="1662">
                  <c:v>A10602</c:v>
                </c:pt>
                <c:pt idx="1663">
                  <c:v>A10603</c:v>
                </c:pt>
                <c:pt idx="1664">
                  <c:v>A10604</c:v>
                </c:pt>
                <c:pt idx="1665">
                  <c:v>A10605</c:v>
                </c:pt>
                <c:pt idx="1666">
                  <c:v>A10606</c:v>
                </c:pt>
                <c:pt idx="1667">
                  <c:v>A10607</c:v>
                </c:pt>
                <c:pt idx="1668">
                  <c:v>A10608</c:v>
                </c:pt>
                <c:pt idx="1669">
                  <c:v>A10609</c:v>
                </c:pt>
                <c:pt idx="1670">
                  <c:v>A1061</c:v>
                </c:pt>
                <c:pt idx="1671">
                  <c:v>A10610</c:v>
                </c:pt>
                <c:pt idx="1672">
                  <c:v>A10611</c:v>
                </c:pt>
                <c:pt idx="1673">
                  <c:v>A10612</c:v>
                </c:pt>
                <c:pt idx="1674">
                  <c:v>A10613</c:v>
                </c:pt>
                <c:pt idx="1675">
                  <c:v>A10614</c:v>
                </c:pt>
                <c:pt idx="1676">
                  <c:v>A10615</c:v>
                </c:pt>
                <c:pt idx="1677">
                  <c:v>A10616</c:v>
                </c:pt>
                <c:pt idx="1678">
                  <c:v>A10617</c:v>
                </c:pt>
                <c:pt idx="1679">
                  <c:v>A10618</c:v>
                </c:pt>
                <c:pt idx="1680">
                  <c:v>A10619</c:v>
                </c:pt>
                <c:pt idx="1681">
                  <c:v>A1062</c:v>
                </c:pt>
                <c:pt idx="1682">
                  <c:v>A10620</c:v>
                </c:pt>
                <c:pt idx="1683">
                  <c:v>A10621</c:v>
                </c:pt>
                <c:pt idx="1684">
                  <c:v>A10622</c:v>
                </c:pt>
                <c:pt idx="1685">
                  <c:v>A10623</c:v>
                </c:pt>
                <c:pt idx="1686">
                  <c:v>A10624</c:v>
                </c:pt>
                <c:pt idx="1687">
                  <c:v>A10625</c:v>
                </c:pt>
                <c:pt idx="1688">
                  <c:v>A10626</c:v>
                </c:pt>
                <c:pt idx="1689">
                  <c:v>A10627</c:v>
                </c:pt>
                <c:pt idx="1690">
                  <c:v>A10628</c:v>
                </c:pt>
                <c:pt idx="1691">
                  <c:v>A10629</c:v>
                </c:pt>
                <c:pt idx="1692">
                  <c:v>A1063</c:v>
                </c:pt>
                <c:pt idx="1693">
                  <c:v>A10630</c:v>
                </c:pt>
                <c:pt idx="1694">
                  <c:v>A10631</c:v>
                </c:pt>
                <c:pt idx="1695">
                  <c:v>A10632</c:v>
                </c:pt>
                <c:pt idx="1696">
                  <c:v>A10633</c:v>
                </c:pt>
                <c:pt idx="1697">
                  <c:v>A10634</c:v>
                </c:pt>
                <c:pt idx="1698">
                  <c:v>A10635</c:v>
                </c:pt>
                <c:pt idx="1699">
                  <c:v>A10636</c:v>
                </c:pt>
                <c:pt idx="1700">
                  <c:v>A10637</c:v>
                </c:pt>
                <c:pt idx="1701">
                  <c:v>A10638</c:v>
                </c:pt>
                <c:pt idx="1702">
                  <c:v>A10639</c:v>
                </c:pt>
                <c:pt idx="1703">
                  <c:v>A1064</c:v>
                </c:pt>
                <c:pt idx="1704">
                  <c:v>A10640</c:v>
                </c:pt>
                <c:pt idx="1705">
                  <c:v>A10641</c:v>
                </c:pt>
                <c:pt idx="1706">
                  <c:v>A10642</c:v>
                </c:pt>
                <c:pt idx="1707">
                  <c:v>A10643</c:v>
                </c:pt>
                <c:pt idx="1708">
                  <c:v>A10644</c:v>
                </c:pt>
                <c:pt idx="1709">
                  <c:v>A10645</c:v>
                </c:pt>
                <c:pt idx="1710">
                  <c:v>A10646</c:v>
                </c:pt>
                <c:pt idx="1711">
                  <c:v>A10647</c:v>
                </c:pt>
                <c:pt idx="1712">
                  <c:v>A10648</c:v>
                </c:pt>
                <c:pt idx="1713">
                  <c:v>A10649</c:v>
                </c:pt>
                <c:pt idx="1714">
                  <c:v>A1065</c:v>
                </c:pt>
                <c:pt idx="1715">
                  <c:v>A10650</c:v>
                </c:pt>
                <c:pt idx="1716">
                  <c:v>A10651</c:v>
                </c:pt>
                <c:pt idx="1717">
                  <c:v>A10652</c:v>
                </c:pt>
                <c:pt idx="1718">
                  <c:v>A10653</c:v>
                </c:pt>
                <c:pt idx="1719">
                  <c:v>A10654</c:v>
                </c:pt>
                <c:pt idx="1720">
                  <c:v>A10655</c:v>
                </c:pt>
                <c:pt idx="1721">
                  <c:v>A10656</c:v>
                </c:pt>
                <c:pt idx="1722">
                  <c:v>A10657</c:v>
                </c:pt>
                <c:pt idx="1723">
                  <c:v>A10658</c:v>
                </c:pt>
                <c:pt idx="1724">
                  <c:v>A10659</c:v>
                </c:pt>
                <c:pt idx="1725">
                  <c:v>A1066</c:v>
                </c:pt>
                <c:pt idx="1726">
                  <c:v>A10660</c:v>
                </c:pt>
                <c:pt idx="1727">
                  <c:v>A10661</c:v>
                </c:pt>
                <c:pt idx="1728">
                  <c:v>A10662</c:v>
                </c:pt>
                <c:pt idx="1729">
                  <c:v>A10663</c:v>
                </c:pt>
                <c:pt idx="1730">
                  <c:v>A10664</c:v>
                </c:pt>
                <c:pt idx="1731">
                  <c:v>A10665</c:v>
                </c:pt>
                <c:pt idx="1732">
                  <c:v>A10666</c:v>
                </c:pt>
                <c:pt idx="1733">
                  <c:v>A10667</c:v>
                </c:pt>
                <c:pt idx="1734">
                  <c:v>A10668</c:v>
                </c:pt>
                <c:pt idx="1735">
                  <c:v>A10669</c:v>
                </c:pt>
                <c:pt idx="1736">
                  <c:v>A1067</c:v>
                </c:pt>
                <c:pt idx="1737">
                  <c:v>A10670</c:v>
                </c:pt>
                <c:pt idx="1738">
                  <c:v>A10671</c:v>
                </c:pt>
                <c:pt idx="1739">
                  <c:v>A10672</c:v>
                </c:pt>
                <c:pt idx="1740">
                  <c:v>A10673</c:v>
                </c:pt>
                <c:pt idx="1741">
                  <c:v>A10674</c:v>
                </c:pt>
                <c:pt idx="1742">
                  <c:v>A10675</c:v>
                </c:pt>
                <c:pt idx="1743">
                  <c:v>A10676</c:v>
                </c:pt>
                <c:pt idx="1744">
                  <c:v>A10677</c:v>
                </c:pt>
                <c:pt idx="1745">
                  <c:v>A10678</c:v>
                </c:pt>
                <c:pt idx="1746">
                  <c:v>A10679</c:v>
                </c:pt>
                <c:pt idx="1747">
                  <c:v>A1068</c:v>
                </c:pt>
                <c:pt idx="1748">
                  <c:v>A10680</c:v>
                </c:pt>
                <c:pt idx="1749">
                  <c:v>A10681</c:v>
                </c:pt>
                <c:pt idx="1750">
                  <c:v>A10682</c:v>
                </c:pt>
                <c:pt idx="1751">
                  <c:v>A10683</c:v>
                </c:pt>
                <c:pt idx="1752">
                  <c:v>A10684</c:v>
                </c:pt>
                <c:pt idx="1753">
                  <c:v>A10685</c:v>
                </c:pt>
                <c:pt idx="1754">
                  <c:v>A10686</c:v>
                </c:pt>
                <c:pt idx="1755">
                  <c:v>A10687</c:v>
                </c:pt>
                <c:pt idx="1756">
                  <c:v>A10688</c:v>
                </c:pt>
                <c:pt idx="1757">
                  <c:v>A10689</c:v>
                </c:pt>
                <c:pt idx="1758">
                  <c:v>A1069</c:v>
                </c:pt>
                <c:pt idx="1759">
                  <c:v>A10690</c:v>
                </c:pt>
                <c:pt idx="1760">
                  <c:v>A10691</c:v>
                </c:pt>
                <c:pt idx="1761">
                  <c:v>A10692</c:v>
                </c:pt>
                <c:pt idx="1762">
                  <c:v>A10693</c:v>
                </c:pt>
                <c:pt idx="1763">
                  <c:v>A10694</c:v>
                </c:pt>
                <c:pt idx="1764">
                  <c:v>A10695</c:v>
                </c:pt>
                <c:pt idx="1765">
                  <c:v>A10696</c:v>
                </c:pt>
                <c:pt idx="1766">
                  <c:v>A10697</c:v>
                </c:pt>
                <c:pt idx="1767">
                  <c:v>A10698</c:v>
                </c:pt>
                <c:pt idx="1768">
                  <c:v>A10699</c:v>
                </c:pt>
                <c:pt idx="1769">
                  <c:v>A1070</c:v>
                </c:pt>
                <c:pt idx="1770">
                  <c:v>A10700</c:v>
                </c:pt>
                <c:pt idx="1771">
                  <c:v>A10701</c:v>
                </c:pt>
                <c:pt idx="1772">
                  <c:v>A10702</c:v>
                </c:pt>
                <c:pt idx="1773">
                  <c:v>A10703</c:v>
                </c:pt>
                <c:pt idx="1774">
                  <c:v>A10704</c:v>
                </c:pt>
                <c:pt idx="1775">
                  <c:v>A10705</c:v>
                </c:pt>
                <c:pt idx="1776">
                  <c:v>A10706</c:v>
                </c:pt>
                <c:pt idx="1777">
                  <c:v>A10707</c:v>
                </c:pt>
                <c:pt idx="1778">
                  <c:v>A10708</c:v>
                </c:pt>
                <c:pt idx="1779">
                  <c:v>A10709</c:v>
                </c:pt>
                <c:pt idx="1780">
                  <c:v>A1071</c:v>
                </c:pt>
                <c:pt idx="1781">
                  <c:v>A10710</c:v>
                </c:pt>
                <c:pt idx="1782">
                  <c:v>A10711</c:v>
                </c:pt>
                <c:pt idx="1783">
                  <c:v>A10712</c:v>
                </c:pt>
                <c:pt idx="1784">
                  <c:v>A10713</c:v>
                </c:pt>
                <c:pt idx="1785">
                  <c:v>A10714</c:v>
                </c:pt>
                <c:pt idx="1786">
                  <c:v>A10715</c:v>
                </c:pt>
                <c:pt idx="1787">
                  <c:v>A10716</c:v>
                </c:pt>
                <c:pt idx="1788">
                  <c:v>A10717</c:v>
                </c:pt>
                <c:pt idx="1789">
                  <c:v>A10718</c:v>
                </c:pt>
                <c:pt idx="1790">
                  <c:v>A10719</c:v>
                </c:pt>
                <c:pt idx="1791">
                  <c:v>A1072</c:v>
                </c:pt>
                <c:pt idx="1792">
                  <c:v>A10720</c:v>
                </c:pt>
                <c:pt idx="1793">
                  <c:v>A10721</c:v>
                </c:pt>
                <c:pt idx="1794">
                  <c:v>A10722</c:v>
                </c:pt>
                <c:pt idx="1795">
                  <c:v>A10723</c:v>
                </c:pt>
                <c:pt idx="1796">
                  <c:v>A10724</c:v>
                </c:pt>
                <c:pt idx="1797">
                  <c:v>A10725</c:v>
                </c:pt>
                <c:pt idx="1798">
                  <c:v>A10726</c:v>
                </c:pt>
                <c:pt idx="1799">
                  <c:v>A10727</c:v>
                </c:pt>
                <c:pt idx="1800">
                  <c:v>A10728</c:v>
                </c:pt>
                <c:pt idx="1801">
                  <c:v>A10729</c:v>
                </c:pt>
                <c:pt idx="1802">
                  <c:v>A1073</c:v>
                </c:pt>
                <c:pt idx="1803">
                  <c:v>A10730</c:v>
                </c:pt>
                <c:pt idx="1804">
                  <c:v>A10731</c:v>
                </c:pt>
                <c:pt idx="1805">
                  <c:v>A10732</c:v>
                </c:pt>
                <c:pt idx="1806">
                  <c:v>A10733</c:v>
                </c:pt>
                <c:pt idx="1807">
                  <c:v>A10734</c:v>
                </c:pt>
                <c:pt idx="1808">
                  <c:v>A10735</c:v>
                </c:pt>
                <c:pt idx="1809">
                  <c:v>A10736</c:v>
                </c:pt>
                <c:pt idx="1810">
                  <c:v>A10737</c:v>
                </c:pt>
                <c:pt idx="1811">
                  <c:v>A10738</c:v>
                </c:pt>
                <c:pt idx="1812">
                  <c:v>A10739</c:v>
                </c:pt>
                <c:pt idx="1813">
                  <c:v>A1074</c:v>
                </c:pt>
                <c:pt idx="1814">
                  <c:v>A10740</c:v>
                </c:pt>
                <c:pt idx="1815">
                  <c:v>A10741</c:v>
                </c:pt>
                <c:pt idx="1816">
                  <c:v>A10742</c:v>
                </c:pt>
                <c:pt idx="1817">
                  <c:v>A10743</c:v>
                </c:pt>
                <c:pt idx="1818">
                  <c:v>A10744</c:v>
                </c:pt>
                <c:pt idx="1819">
                  <c:v>A10745</c:v>
                </c:pt>
                <c:pt idx="1820">
                  <c:v>A10746</c:v>
                </c:pt>
                <c:pt idx="1821">
                  <c:v>A10747</c:v>
                </c:pt>
                <c:pt idx="1822">
                  <c:v>A10748</c:v>
                </c:pt>
                <c:pt idx="1823">
                  <c:v>A10749</c:v>
                </c:pt>
                <c:pt idx="1824">
                  <c:v>A1075</c:v>
                </c:pt>
                <c:pt idx="1825">
                  <c:v>A10750</c:v>
                </c:pt>
                <c:pt idx="1826">
                  <c:v>A10751</c:v>
                </c:pt>
                <c:pt idx="1827">
                  <c:v>A10752</c:v>
                </c:pt>
                <c:pt idx="1828">
                  <c:v>A10753</c:v>
                </c:pt>
                <c:pt idx="1829">
                  <c:v>A10754</c:v>
                </c:pt>
                <c:pt idx="1830">
                  <c:v>A10755</c:v>
                </c:pt>
                <c:pt idx="1831">
                  <c:v>A10756</c:v>
                </c:pt>
                <c:pt idx="1832">
                  <c:v>A10757</c:v>
                </c:pt>
                <c:pt idx="1833">
                  <c:v>A10758</c:v>
                </c:pt>
                <c:pt idx="1834">
                  <c:v>A10759</c:v>
                </c:pt>
                <c:pt idx="1835">
                  <c:v>A1076</c:v>
                </c:pt>
                <c:pt idx="1836">
                  <c:v>A10760</c:v>
                </c:pt>
                <c:pt idx="1837">
                  <c:v>A10761</c:v>
                </c:pt>
                <c:pt idx="1838">
                  <c:v>A10762</c:v>
                </c:pt>
                <c:pt idx="1839">
                  <c:v>A10763</c:v>
                </c:pt>
                <c:pt idx="1840">
                  <c:v>A10764</c:v>
                </c:pt>
                <c:pt idx="1841">
                  <c:v>A10765</c:v>
                </c:pt>
                <c:pt idx="1842">
                  <c:v>A10766</c:v>
                </c:pt>
                <c:pt idx="1843">
                  <c:v>A10767</c:v>
                </c:pt>
                <c:pt idx="1844">
                  <c:v>A10768</c:v>
                </c:pt>
                <c:pt idx="1845">
                  <c:v>A10769</c:v>
                </c:pt>
                <c:pt idx="1846">
                  <c:v>A1077</c:v>
                </c:pt>
                <c:pt idx="1847">
                  <c:v>A10770</c:v>
                </c:pt>
                <c:pt idx="1848">
                  <c:v>A10771</c:v>
                </c:pt>
                <c:pt idx="1849">
                  <c:v>A10772</c:v>
                </c:pt>
                <c:pt idx="1850">
                  <c:v>A10773</c:v>
                </c:pt>
                <c:pt idx="1851">
                  <c:v>A10774</c:v>
                </c:pt>
                <c:pt idx="1852">
                  <c:v>A10775</c:v>
                </c:pt>
                <c:pt idx="1853">
                  <c:v>A10776</c:v>
                </c:pt>
                <c:pt idx="1854">
                  <c:v>A10777</c:v>
                </c:pt>
                <c:pt idx="1855">
                  <c:v>A10778</c:v>
                </c:pt>
                <c:pt idx="1856">
                  <c:v>A10779</c:v>
                </c:pt>
                <c:pt idx="1857">
                  <c:v>A1078</c:v>
                </c:pt>
                <c:pt idx="1858">
                  <c:v>A10780</c:v>
                </c:pt>
                <c:pt idx="1859">
                  <c:v>A10781</c:v>
                </c:pt>
                <c:pt idx="1860">
                  <c:v>A10782</c:v>
                </c:pt>
                <c:pt idx="1861">
                  <c:v>A10783</c:v>
                </c:pt>
                <c:pt idx="1862">
                  <c:v>A10784</c:v>
                </c:pt>
                <c:pt idx="1863">
                  <c:v>A10785</c:v>
                </c:pt>
                <c:pt idx="1864">
                  <c:v>A10786</c:v>
                </c:pt>
                <c:pt idx="1865">
                  <c:v>A10787</c:v>
                </c:pt>
                <c:pt idx="1866">
                  <c:v>A10788</c:v>
                </c:pt>
                <c:pt idx="1867">
                  <c:v>A10789</c:v>
                </c:pt>
                <c:pt idx="1868">
                  <c:v>A1079</c:v>
                </c:pt>
                <c:pt idx="1869">
                  <c:v>A10790</c:v>
                </c:pt>
                <c:pt idx="1870">
                  <c:v>A10791</c:v>
                </c:pt>
                <c:pt idx="1871">
                  <c:v>A10792</c:v>
                </c:pt>
                <c:pt idx="1872">
                  <c:v>A10793</c:v>
                </c:pt>
                <c:pt idx="1873">
                  <c:v>A10794</c:v>
                </c:pt>
                <c:pt idx="1874">
                  <c:v>A10795</c:v>
                </c:pt>
                <c:pt idx="1875">
                  <c:v>A10796</c:v>
                </c:pt>
                <c:pt idx="1876">
                  <c:v>A10797</c:v>
                </c:pt>
                <c:pt idx="1877">
                  <c:v>A10798</c:v>
                </c:pt>
                <c:pt idx="1878">
                  <c:v>A10799</c:v>
                </c:pt>
                <c:pt idx="1879">
                  <c:v>A1080</c:v>
                </c:pt>
                <c:pt idx="1880">
                  <c:v>A10800</c:v>
                </c:pt>
                <c:pt idx="1881">
                  <c:v>A10801</c:v>
                </c:pt>
                <c:pt idx="1882">
                  <c:v>A10802</c:v>
                </c:pt>
                <c:pt idx="1883">
                  <c:v>A10803</c:v>
                </c:pt>
                <c:pt idx="1884">
                  <c:v>A10804</c:v>
                </c:pt>
                <c:pt idx="1885">
                  <c:v>A10805</c:v>
                </c:pt>
                <c:pt idx="1886">
                  <c:v>A10806</c:v>
                </c:pt>
                <c:pt idx="1887">
                  <c:v>A10807</c:v>
                </c:pt>
                <c:pt idx="1888">
                  <c:v>A10808</c:v>
                </c:pt>
                <c:pt idx="1889">
                  <c:v>A10809</c:v>
                </c:pt>
                <c:pt idx="1890">
                  <c:v>A1081</c:v>
                </c:pt>
                <c:pt idx="1891">
                  <c:v>A10810</c:v>
                </c:pt>
                <c:pt idx="1892">
                  <c:v>A10811</c:v>
                </c:pt>
                <c:pt idx="1893">
                  <c:v>A10812</c:v>
                </c:pt>
                <c:pt idx="1894">
                  <c:v>A10813</c:v>
                </c:pt>
                <c:pt idx="1895">
                  <c:v>A10814</c:v>
                </c:pt>
                <c:pt idx="1896">
                  <c:v>A10815</c:v>
                </c:pt>
                <c:pt idx="1897">
                  <c:v>A10816</c:v>
                </c:pt>
                <c:pt idx="1898">
                  <c:v>A10817</c:v>
                </c:pt>
                <c:pt idx="1899">
                  <c:v>A10818</c:v>
                </c:pt>
                <c:pt idx="1900">
                  <c:v>A10819</c:v>
                </c:pt>
                <c:pt idx="1901">
                  <c:v>A1082</c:v>
                </c:pt>
                <c:pt idx="1902">
                  <c:v>A10820</c:v>
                </c:pt>
                <c:pt idx="1903">
                  <c:v>A10821</c:v>
                </c:pt>
                <c:pt idx="1904">
                  <c:v>A10822</c:v>
                </c:pt>
                <c:pt idx="1905">
                  <c:v>A10823</c:v>
                </c:pt>
                <c:pt idx="1906">
                  <c:v>A10824</c:v>
                </c:pt>
                <c:pt idx="1907">
                  <c:v>A10825</c:v>
                </c:pt>
                <c:pt idx="1908">
                  <c:v>A10826</c:v>
                </c:pt>
                <c:pt idx="1909">
                  <c:v>A10827</c:v>
                </c:pt>
                <c:pt idx="1910">
                  <c:v>A10828</c:v>
                </c:pt>
                <c:pt idx="1911">
                  <c:v>A10829</c:v>
                </c:pt>
                <c:pt idx="1912">
                  <c:v>A1083</c:v>
                </c:pt>
                <c:pt idx="1913">
                  <c:v>A10830</c:v>
                </c:pt>
                <c:pt idx="1914">
                  <c:v>A10831</c:v>
                </c:pt>
                <c:pt idx="1915">
                  <c:v>A10832</c:v>
                </c:pt>
                <c:pt idx="1916">
                  <c:v>A10833</c:v>
                </c:pt>
                <c:pt idx="1917">
                  <c:v>A10834</c:v>
                </c:pt>
                <c:pt idx="1918">
                  <c:v>A10835</c:v>
                </c:pt>
                <c:pt idx="1919">
                  <c:v>A10836</c:v>
                </c:pt>
                <c:pt idx="1920">
                  <c:v>A10837</c:v>
                </c:pt>
                <c:pt idx="1921">
                  <c:v>A10838</c:v>
                </c:pt>
                <c:pt idx="1922">
                  <c:v>A10839</c:v>
                </c:pt>
                <c:pt idx="1923">
                  <c:v>A1084</c:v>
                </c:pt>
                <c:pt idx="1924">
                  <c:v>A10840</c:v>
                </c:pt>
                <c:pt idx="1925">
                  <c:v>A10841</c:v>
                </c:pt>
                <c:pt idx="1926">
                  <c:v>A10842</c:v>
                </c:pt>
                <c:pt idx="1927">
                  <c:v>A10843</c:v>
                </c:pt>
                <c:pt idx="1928">
                  <c:v>A10844</c:v>
                </c:pt>
                <c:pt idx="1929">
                  <c:v>A10845</c:v>
                </c:pt>
                <c:pt idx="1930">
                  <c:v>A10846</c:v>
                </c:pt>
                <c:pt idx="1931">
                  <c:v>A10847</c:v>
                </c:pt>
                <c:pt idx="1932">
                  <c:v>A10848</c:v>
                </c:pt>
                <c:pt idx="1933">
                  <c:v>A10849</c:v>
                </c:pt>
                <c:pt idx="1934">
                  <c:v>A1085</c:v>
                </c:pt>
                <c:pt idx="1935">
                  <c:v>A10850</c:v>
                </c:pt>
                <c:pt idx="1936">
                  <c:v>A10851</c:v>
                </c:pt>
                <c:pt idx="1937">
                  <c:v>A10852</c:v>
                </c:pt>
                <c:pt idx="1938">
                  <c:v>A10853</c:v>
                </c:pt>
                <c:pt idx="1939">
                  <c:v>A10854</c:v>
                </c:pt>
                <c:pt idx="1940">
                  <c:v>A10855</c:v>
                </c:pt>
                <c:pt idx="1941">
                  <c:v>A10856</c:v>
                </c:pt>
                <c:pt idx="1942">
                  <c:v>A10857</c:v>
                </c:pt>
                <c:pt idx="1943">
                  <c:v>A10858</c:v>
                </c:pt>
                <c:pt idx="1944">
                  <c:v>A10859</c:v>
                </c:pt>
                <c:pt idx="1945">
                  <c:v>A1086</c:v>
                </c:pt>
                <c:pt idx="1946">
                  <c:v>A10860</c:v>
                </c:pt>
                <c:pt idx="1947">
                  <c:v>A10861</c:v>
                </c:pt>
                <c:pt idx="1948">
                  <c:v>A10862</c:v>
                </c:pt>
                <c:pt idx="1949">
                  <c:v>A10863</c:v>
                </c:pt>
                <c:pt idx="1950">
                  <c:v>A10864</c:v>
                </c:pt>
                <c:pt idx="1951">
                  <c:v>A10865</c:v>
                </c:pt>
                <c:pt idx="1952">
                  <c:v>A10866</c:v>
                </c:pt>
                <c:pt idx="1953">
                  <c:v>A10867</c:v>
                </c:pt>
                <c:pt idx="1954">
                  <c:v>A10868</c:v>
                </c:pt>
                <c:pt idx="1955">
                  <c:v>A10869</c:v>
                </c:pt>
                <c:pt idx="1956">
                  <c:v>A1087</c:v>
                </c:pt>
                <c:pt idx="1957">
                  <c:v>A10870</c:v>
                </c:pt>
                <c:pt idx="1958">
                  <c:v>A10871</c:v>
                </c:pt>
                <c:pt idx="1959">
                  <c:v>A10872</c:v>
                </c:pt>
                <c:pt idx="1960">
                  <c:v>A10873</c:v>
                </c:pt>
                <c:pt idx="1961">
                  <c:v>A10874</c:v>
                </c:pt>
                <c:pt idx="1962">
                  <c:v>A10875</c:v>
                </c:pt>
                <c:pt idx="1963">
                  <c:v>A10876</c:v>
                </c:pt>
                <c:pt idx="1964">
                  <c:v>A10877</c:v>
                </c:pt>
                <c:pt idx="1965">
                  <c:v>A10878</c:v>
                </c:pt>
                <c:pt idx="1966">
                  <c:v>A10879</c:v>
                </c:pt>
                <c:pt idx="1967">
                  <c:v>A1088</c:v>
                </c:pt>
                <c:pt idx="1968">
                  <c:v>A10880</c:v>
                </c:pt>
                <c:pt idx="1969">
                  <c:v>A10881</c:v>
                </c:pt>
                <c:pt idx="1970">
                  <c:v>A10882</c:v>
                </c:pt>
                <c:pt idx="1971">
                  <c:v>A10883</c:v>
                </c:pt>
                <c:pt idx="1972">
                  <c:v>A10884</c:v>
                </c:pt>
                <c:pt idx="1973">
                  <c:v>A10885</c:v>
                </c:pt>
                <c:pt idx="1974">
                  <c:v>A10886</c:v>
                </c:pt>
                <c:pt idx="1975">
                  <c:v>A10887</c:v>
                </c:pt>
                <c:pt idx="1976">
                  <c:v>A10888</c:v>
                </c:pt>
                <c:pt idx="1977">
                  <c:v>A10889</c:v>
                </c:pt>
                <c:pt idx="1978">
                  <c:v>A1089</c:v>
                </c:pt>
                <c:pt idx="1979">
                  <c:v>A10890</c:v>
                </c:pt>
                <c:pt idx="1980">
                  <c:v>A10891</c:v>
                </c:pt>
                <c:pt idx="1981">
                  <c:v>A10892</c:v>
                </c:pt>
                <c:pt idx="1982">
                  <c:v>A10893</c:v>
                </c:pt>
                <c:pt idx="1983">
                  <c:v>A10894</c:v>
                </c:pt>
                <c:pt idx="1984">
                  <c:v>A10895</c:v>
                </c:pt>
                <c:pt idx="1985">
                  <c:v>A10896</c:v>
                </c:pt>
                <c:pt idx="1986">
                  <c:v>A10897</c:v>
                </c:pt>
                <c:pt idx="1987">
                  <c:v>A10898</c:v>
                </c:pt>
                <c:pt idx="1988">
                  <c:v>A10899</c:v>
                </c:pt>
                <c:pt idx="1989">
                  <c:v>A1090</c:v>
                </c:pt>
                <c:pt idx="1990">
                  <c:v>A10900</c:v>
                </c:pt>
                <c:pt idx="1991">
                  <c:v>A10901</c:v>
                </c:pt>
                <c:pt idx="1992">
                  <c:v>A10902</c:v>
                </c:pt>
                <c:pt idx="1993">
                  <c:v>A10903</c:v>
                </c:pt>
                <c:pt idx="1994">
                  <c:v>A10904</c:v>
                </c:pt>
                <c:pt idx="1995">
                  <c:v>A10905</c:v>
                </c:pt>
                <c:pt idx="1996">
                  <c:v>A10906</c:v>
                </c:pt>
                <c:pt idx="1997">
                  <c:v>A10907</c:v>
                </c:pt>
                <c:pt idx="1998">
                  <c:v>A10908</c:v>
                </c:pt>
                <c:pt idx="1999">
                  <c:v>A10909</c:v>
                </c:pt>
                <c:pt idx="2000">
                  <c:v>A1091</c:v>
                </c:pt>
                <c:pt idx="2001">
                  <c:v>A10910</c:v>
                </c:pt>
                <c:pt idx="2002">
                  <c:v>A10911</c:v>
                </c:pt>
                <c:pt idx="2003">
                  <c:v>A10912</c:v>
                </c:pt>
                <c:pt idx="2004">
                  <c:v>A10913</c:v>
                </c:pt>
                <c:pt idx="2005">
                  <c:v>A10914</c:v>
                </c:pt>
                <c:pt idx="2006">
                  <c:v>A10915</c:v>
                </c:pt>
                <c:pt idx="2007">
                  <c:v>A10916</c:v>
                </c:pt>
                <c:pt idx="2008">
                  <c:v>A10917</c:v>
                </c:pt>
                <c:pt idx="2009">
                  <c:v>A10918</c:v>
                </c:pt>
                <c:pt idx="2010">
                  <c:v>A10919</c:v>
                </c:pt>
                <c:pt idx="2011">
                  <c:v>A1092</c:v>
                </c:pt>
                <c:pt idx="2012">
                  <c:v>A10920</c:v>
                </c:pt>
                <c:pt idx="2013">
                  <c:v>A10921</c:v>
                </c:pt>
                <c:pt idx="2014">
                  <c:v>A10922</c:v>
                </c:pt>
                <c:pt idx="2015">
                  <c:v>A10923</c:v>
                </c:pt>
                <c:pt idx="2016">
                  <c:v>A10924</c:v>
                </c:pt>
                <c:pt idx="2017">
                  <c:v>A10925</c:v>
                </c:pt>
                <c:pt idx="2018">
                  <c:v>A10926</c:v>
                </c:pt>
                <c:pt idx="2019">
                  <c:v>A10927</c:v>
                </c:pt>
                <c:pt idx="2020">
                  <c:v>A10928</c:v>
                </c:pt>
                <c:pt idx="2021">
                  <c:v>A10929</c:v>
                </c:pt>
                <c:pt idx="2022">
                  <c:v>A1093</c:v>
                </c:pt>
                <c:pt idx="2023">
                  <c:v>A10930</c:v>
                </c:pt>
                <c:pt idx="2024">
                  <c:v>A10931</c:v>
                </c:pt>
                <c:pt idx="2025">
                  <c:v>A10932</c:v>
                </c:pt>
                <c:pt idx="2026">
                  <c:v>A10933</c:v>
                </c:pt>
                <c:pt idx="2027">
                  <c:v>A10934</c:v>
                </c:pt>
                <c:pt idx="2028">
                  <c:v>A10935</c:v>
                </c:pt>
                <c:pt idx="2029">
                  <c:v>A10936</c:v>
                </c:pt>
                <c:pt idx="2030">
                  <c:v>A10937</c:v>
                </c:pt>
                <c:pt idx="2031">
                  <c:v>A10938</c:v>
                </c:pt>
                <c:pt idx="2032">
                  <c:v>A10939</c:v>
                </c:pt>
                <c:pt idx="2033">
                  <c:v>A1094</c:v>
                </c:pt>
                <c:pt idx="2034">
                  <c:v>A10940</c:v>
                </c:pt>
                <c:pt idx="2035">
                  <c:v>A10941</c:v>
                </c:pt>
                <c:pt idx="2036">
                  <c:v>A10942</c:v>
                </c:pt>
                <c:pt idx="2037">
                  <c:v>A10943</c:v>
                </c:pt>
                <c:pt idx="2038">
                  <c:v>A10944</c:v>
                </c:pt>
                <c:pt idx="2039">
                  <c:v>A10945</c:v>
                </c:pt>
                <c:pt idx="2040">
                  <c:v>A10946</c:v>
                </c:pt>
                <c:pt idx="2041">
                  <c:v>A10947</c:v>
                </c:pt>
                <c:pt idx="2042">
                  <c:v>A10948</c:v>
                </c:pt>
                <c:pt idx="2043">
                  <c:v>A10949</c:v>
                </c:pt>
                <c:pt idx="2044">
                  <c:v>A1095</c:v>
                </c:pt>
                <c:pt idx="2045">
                  <c:v>A10950</c:v>
                </c:pt>
                <c:pt idx="2046">
                  <c:v>A10951</c:v>
                </c:pt>
                <c:pt idx="2047">
                  <c:v>A10952</c:v>
                </c:pt>
                <c:pt idx="2048">
                  <c:v>A10953</c:v>
                </c:pt>
                <c:pt idx="2049">
                  <c:v>A10954</c:v>
                </c:pt>
                <c:pt idx="2050">
                  <c:v>A10955</c:v>
                </c:pt>
                <c:pt idx="2051">
                  <c:v>A10956</c:v>
                </c:pt>
                <c:pt idx="2052">
                  <c:v>A10957</c:v>
                </c:pt>
                <c:pt idx="2053">
                  <c:v>A10958</c:v>
                </c:pt>
                <c:pt idx="2054">
                  <c:v>A10959</c:v>
                </c:pt>
                <c:pt idx="2055">
                  <c:v>A1096</c:v>
                </c:pt>
                <c:pt idx="2056">
                  <c:v>A10960</c:v>
                </c:pt>
                <c:pt idx="2057">
                  <c:v>A10961</c:v>
                </c:pt>
                <c:pt idx="2058">
                  <c:v>A10962</c:v>
                </c:pt>
                <c:pt idx="2059">
                  <c:v>A10963</c:v>
                </c:pt>
                <c:pt idx="2060">
                  <c:v>A10964</c:v>
                </c:pt>
                <c:pt idx="2061">
                  <c:v>A10965</c:v>
                </c:pt>
                <c:pt idx="2062">
                  <c:v>A10966</c:v>
                </c:pt>
                <c:pt idx="2063">
                  <c:v>A10967</c:v>
                </c:pt>
                <c:pt idx="2064">
                  <c:v>A10968</c:v>
                </c:pt>
                <c:pt idx="2065">
                  <c:v>A10969</c:v>
                </c:pt>
                <c:pt idx="2066">
                  <c:v>A1097</c:v>
                </c:pt>
                <c:pt idx="2067">
                  <c:v>A10970</c:v>
                </c:pt>
                <c:pt idx="2068">
                  <c:v>A10971</c:v>
                </c:pt>
                <c:pt idx="2069">
                  <c:v>A10972</c:v>
                </c:pt>
                <c:pt idx="2070">
                  <c:v>A10973</c:v>
                </c:pt>
                <c:pt idx="2071">
                  <c:v>A10974</c:v>
                </c:pt>
                <c:pt idx="2072">
                  <c:v>A10975</c:v>
                </c:pt>
                <c:pt idx="2073">
                  <c:v>A10976</c:v>
                </c:pt>
                <c:pt idx="2074">
                  <c:v>A10977</c:v>
                </c:pt>
                <c:pt idx="2075">
                  <c:v>A10978</c:v>
                </c:pt>
                <c:pt idx="2076">
                  <c:v>A10979</c:v>
                </c:pt>
                <c:pt idx="2077">
                  <c:v>A1098</c:v>
                </c:pt>
                <c:pt idx="2078">
                  <c:v>A10980</c:v>
                </c:pt>
                <c:pt idx="2079">
                  <c:v>A10981</c:v>
                </c:pt>
                <c:pt idx="2080">
                  <c:v>A10982</c:v>
                </c:pt>
                <c:pt idx="2081">
                  <c:v>A10983</c:v>
                </c:pt>
                <c:pt idx="2082">
                  <c:v>A10984</c:v>
                </c:pt>
                <c:pt idx="2083">
                  <c:v>A10985</c:v>
                </c:pt>
                <c:pt idx="2084">
                  <c:v>A10986</c:v>
                </c:pt>
                <c:pt idx="2085">
                  <c:v>A10987</c:v>
                </c:pt>
                <c:pt idx="2086">
                  <c:v>A10988</c:v>
                </c:pt>
                <c:pt idx="2087">
                  <c:v>A10989</c:v>
                </c:pt>
                <c:pt idx="2088">
                  <c:v>A1099</c:v>
                </c:pt>
                <c:pt idx="2089">
                  <c:v>A10990</c:v>
                </c:pt>
                <c:pt idx="2090">
                  <c:v>A10991</c:v>
                </c:pt>
                <c:pt idx="2091">
                  <c:v>A10992</c:v>
                </c:pt>
                <c:pt idx="2092">
                  <c:v>A10993</c:v>
                </c:pt>
                <c:pt idx="2093">
                  <c:v>A10994</c:v>
                </c:pt>
                <c:pt idx="2094">
                  <c:v>A10995</c:v>
                </c:pt>
                <c:pt idx="2095">
                  <c:v>A10996</c:v>
                </c:pt>
                <c:pt idx="2096">
                  <c:v>A10997</c:v>
                </c:pt>
                <c:pt idx="2097">
                  <c:v>A10998</c:v>
                </c:pt>
                <c:pt idx="2098">
                  <c:v>A10999</c:v>
                </c:pt>
                <c:pt idx="2099">
                  <c:v>A1100</c:v>
                </c:pt>
                <c:pt idx="2100">
                  <c:v>A11000</c:v>
                </c:pt>
                <c:pt idx="2101">
                  <c:v>A11001</c:v>
                </c:pt>
                <c:pt idx="2102">
                  <c:v>A11002</c:v>
                </c:pt>
                <c:pt idx="2103">
                  <c:v>A11003</c:v>
                </c:pt>
                <c:pt idx="2104">
                  <c:v>A11004</c:v>
                </c:pt>
                <c:pt idx="2105">
                  <c:v>A11005</c:v>
                </c:pt>
                <c:pt idx="2106">
                  <c:v>A11006</c:v>
                </c:pt>
                <c:pt idx="2107">
                  <c:v>A11007</c:v>
                </c:pt>
                <c:pt idx="2108">
                  <c:v>A11008</c:v>
                </c:pt>
                <c:pt idx="2109">
                  <c:v>A11009</c:v>
                </c:pt>
                <c:pt idx="2110">
                  <c:v>A1101</c:v>
                </c:pt>
                <c:pt idx="2111">
                  <c:v>A11010</c:v>
                </c:pt>
                <c:pt idx="2112">
                  <c:v>A11011</c:v>
                </c:pt>
                <c:pt idx="2113">
                  <c:v>A11012</c:v>
                </c:pt>
                <c:pt idx="2114">
                  <c:v>A11013</c:v>
                </c:pt>
                <c:pt idx="2115">
                  <c:v>A11014</c:v>
                </c:pt>
                <c:pt idx="2116">
                  <c:v>A11015</c:v>
                </c:pt>
                <c:pt idx="2117">
                  <c:v>A11016</c:v>
                </c:pt>
                <c:pt idx="2118">
                  <c:v>A11017</c:v>
                </c:pt>
                <c:pt idx="2119">
                  <c:v>A11018</c:v>
                </c:pt>
                <c:pt idx="2120">
                  <c:v>A11019</c:v>
                </c:pt>
                <c:pt idx="2121">
                  <c:v>A1102</c:v>
                </c:pt>
                <c:pt idx="2122">
                  <c:v>A11020</c:v>
                </c:pt>
                <c:pt idx="2123">
                  <c:v>A11021</c:v>
                </c:pt>
                <c:pt idx="2124">
                  <c:v>A11022</c:v>
                </c:pt>
                <c:pt idx="2125">
                  <c:v>A11023</c:v>
                </c:pt>
                <c:pt idx="2126">
                  <c:v>A11024</c:v>
                </c:pt>
                <c:pt idx="2127">
                  <c:v>A11025</c:v>
                </c:pt>
                <c:pt idx="2128">
                  <c:v>A11026</c:v>
                </c:pt>
                <c:pt idx="2129">
                  <c:v>A11027</c:v>
                </c:pt>
                <c:pt idx="2130">
                  <c:v>A11028</c:v>
                </c:pt>
                <c:pt idx="2131">
                  <c:v>A11029</c:v>
                </c:pt>
                <c:pt idx="2132">
                  <c:v>A1103</c:v>
                </c:pt>
                <c:pt idx="2133">
                  <c:v>A11030</c:v>
                </c:pt>
                <c:pt idx="2134">
                  <c:v>A11031</c:v>
                </c:pt>
                <c:pt idx="2135">
                  <c:v>A11032</c:v>
                </c:pt>
                <c:pt idx="2136">
                  <c:v>A11033</c:v>
                </c:pt>
                <c:pt idx="2137">
                  <c:v>A11034</c:v>
                </c:pt>
                <c:pt idx="2138">
                  <c:v>A11035</c:v>
                </c:pt>
                <c:pt idx="2139">
                  <c:v>A11036</c:v>
                </c:pt>
                <c:pt idx="2140">
                  <c:v>A11037</c:v>
                </c:pt>
                <c:pt idx="2141">
                  <c:v>A11038</c:v>
                </c:pt>
                <c:pt idx="2142">
                  <c:v>A11039</c:v>
                </c:pt>
                <c:pt idx="2143">
                  <c:v>A1104</c:v>
                </c:pt>
                <c:pt idx="2144">
                  <c:v>A11040</c:v>
                </c:pt>
                <c:pt idx="2145">
                  <c:v>A11041</c:v>
                </c:pt>
                <c:pt idx="2146">
                  <c:v>A11042</c:v>
                </c:pt>
                <c:pt idx="2147">
                  <c:v>A11043</c:v>
                </c:pt>
                <c:pt idx="2148">
                  <c:v>A11044</c:v>
                </c:pt>
                <c:pt idx="2149">
                  <c:v>A11045</c:v>
                </c:pt>
                <c:pt idx="2150">
                  <c:v>A11046</c:v>
                </c:pt>
                <c:pt idx="2151">
                  <c:v>A11047</c:v>
                </c:pt>
                <c:pt idx="2152">
                  <c:v>A11048</c:v>
                </c:pt>
                <c:pt idx="2153">
                  <c:v>A11049</c:v>
                </c:pt>
                <c:pt idx="2154">
                  <c:v>A1105</c:v>
                </c:pt>
                <c:pt idx="2155">
                  <c:v>A11050</c:v>
                </c:pt>
                <c:pt idx="2156">
                  <c:v>A11051</c:v>
                </c:pt>
                <c:pt idx="2157">
                  <c:v>A11052</c:v>
                </c:pt>
                <c:pt idx="2158">
                  <c:v>A11053</c:v>
                </c:pt>
                <c:pt idx="2159">
                  <c:v>A11054</c:v>
                </c:pt>
                <c:pt idx="2160">
                  <c:v>A11055</c:v>
                </c:pt>
                <c:pt idx="2161">
                  <c:v>A11056</c:v>
                </c:pt>
                <c:pt idx="2162">
                  <c:v>A11057</c:v>
                </c:pt>
                <c:pt idx="2163">
                  <c:v>A11058</c:v>
                </c:pt>
                <c:pt idx="2164">
                  <c:v>A11059</c:v>
                </c:pt>
                <c:pt idx="2165">
                  <c:v>A1106</c:v>
                </c:pt>
                <c:pt idx="2166">
                  <c:v>A11060</c:v>
                </c:pt>
                <c:pt idx="2167">
                  <c:v>A11061</c:v>
                </c:pt>
                <c:pt idx="2168">
                  <c:v>A11062</c:v>
                </c:pt>
                <c:pt idx="2169">
                  <c:v>A11063</c:v>
                </c:pt>
                <c:pt idx="2170">
                  <c:v>A11064</c:v>
                </c:pt>
                <c:pt idx="2171">
                  <c:v>A11065</c:v>
                </c:pt>
                <c:pt idx="2172">
                  <c:v>A11066</c:v>
                </c:pt>
                <c:pt idx="2173">
                  <c:v>A11067</c:v>
                </c:pt>
                <c:pt idx="2174">
                  <c:v>A11068</c:v>
                </c:pt>
                <c:pt idx="2175">
                  <c:v>A11069</c:v>
                </c:pt>
                <c:pt idx="2176">
                  <c:v>A1107</c:v>
                </c:pt>
                <c:pt idx="2177">
                  <c:v>A11070</c:v>
                </c:pt>
                <c:pt idx="2178">
                  <c:v>A11071</c:v>
                </c:pt>
                <c:pt idx="2179">
                  <c:v>A11072</c:v>
                </c:pt>
                <c:pt idx="2180">
                  <c:v>A11073</c:v>
                </c:pt>
                <c:pt idx="2181">
                  <c:v>A11074</c:v>
                </c:pt>
                <c:pt idx="2182">
                  <c:v>A11075</c:v>
                </c:pt>
                <c:pt idx="2183">
                  <c:v>A11076</c:v>
                </c:pt>
                <c:pt idx="2184">
                  <c:v>A11077</c:v>
                </c:pt>
                <c:pt idx="2185">
                  <c:v>A11078</c:v>
                </c:pt>
                <c:pt idx="2186">
                  <c:v>A11079</c:v>
                </c:pt>
                <c:pt idx="2187">
                  <c:v>A1108</c:v>
                </c:pt>
                <c:pt idx="2188">
                  <c:v>A11080</c:v>
                </c:pt>
                <c:pt idx="2189">
                  <c:v>A11081</c:v>
                </c:pt>
                <c:pt idx="2190">
                  <c:v>A11082</c:v>
                </c:pt>
                <c:pt idx="2191">
                  <c:v>A11083</c:v>
                </c:pt>
                <c:pt idx="2192">
                  <c:v>A11084</c:v>
                </c:pt>
                <c:pt idx="2193">
                  <c:v>A11085</c:v>
                </c:pt>
                <c:pt idx="2194">
                  <c:v>A11086</c:v>
                </c:pt>
                <c:pt idx="2195">
                  <c:v>A11087</c:v>
                </c:pt>
                <c:pt idx="2196">
                  <c:v>A11088</c:v>
                </c:pt>
                <c:pt idx="2197">
                  <c:v>A11089</c:v>
                </c:pt>
                <c:pt idx="2198">
                  <c:v>A1109</c:v>
                </c:pt>
                <c:pt idx="2199">
                  <c:v>A11090</c:v>
                </c:pt>
                <c:pt idx="2200">
                  <c:v>A11091</c:v>
                </c:pt>
                <c:pt idx="2201">
                  <c:v>A11092</c:v>
                </c:pt>
                <c:pt idx="2202">
                  <c:v>A11093</c:v>
                </c:pt>
                <c:pt idx="2203">
                  <c:v>A11094</c:v>
                </c:pt>
                <c:pt idx="2204">
                  <c:v>A11095</c:v>
                </c:pt>
                <c:pt idx="2205">
                  <c:v>A11096</c:v>
                </c:pt>
                <c:pt idx="2206">
                  <c:v>A11097</c:v>
                </c:pt>
                <c:pt idx="2207">
                  <c:v>A11098</c:v>
                </c:pt>
                <c:pt idx="2208">
                  <c:v>A11099</c:v>
                </c:pt>
                <c:pt idx="2209">
                  <c:v>A1110</c:v>
                </c:pt>
                <c:pt idx="2210">
                  <c:v>A11100</c:v>
                </c:pt>
                <c:pt idx="2211">
                  <c:v>A11101</c:v>
                </c:pt>
                <c:pt idx="2212">
                  <c:v>A11102</c:v>
                </c:pt>
                <c:pt idx="2213">
                  <c:v>A11103</c:v>
                </c:pt>
                <c:pt idx="2214">
                  <c:v>A11104</c:v>
                </c:pt>
                <c:pt idx="2215">
                  <c:v>A11105</c:v>
                </c:pt>
                <c:pt idx="2216">
                  <c:v>A11106</c:v>
                </c:pt>
                <c:pt idx="2217">
                  <c:v>A11107</c:v>
                </c:pt>
                <c:pt idx="2218">
                  <c:v>A11108</c:v>
                </c:pt>
                <c:pt idx="2219">
                  <c:v>A11109</c:v>
                </c:pt>
                <c:pt idx="2220">
                  <c:v>A1111</c:v>
                </c:pt>
                <c:pt idx="2221">
                  <c:v>A11110</c:v>
                </c:pt>
                <c:pt idx="2222">
                  <c:v>A11111</c:v>
                </c:pt>
                <c:pt idx="2223">
                  <c:v>A11112</c:v>
                </c:pt>
                <c:pt idx="2224">
                  <c:v>A11113</c:v>
                </c:pt>
                <c:pt idx="2225">
                  <c:v>A11114</c:v>
                </c:pt>
                <c:pt idx="2226">
                  <c:v>A11115</c:v>
                </c:pt>
                <c:pt idx="2227">
                  <c:v>A11116</c:v>
                </c:pt>
                <c:pt idx="2228">
                  <c:v>A11117</c:v>
                </c:pt>
                <c:pt idx="2229">
                  <c:v>A11118</c:v>
                </c:pt>
                <c:pt idx="2230">
                  <c:v>A11119</c:v>
                </c:pt>
                <c:pt idx="2231">
                  <c:v>A1112</c:v>
                </c:pt>
                <c:pt idx="2232">
                  <c:v>A11120</c:v>
                </c:pt>
                <c:pt idx="2233">
                  <c:v>A11121</c:v>
                </c:pt>
                <c:pt idx="2234">
                  <c:v>A11122</c:v>
                </c:pt>
                <c:pt idx="2235">
                  <c:v>A11123</c:v>
                </c:pt>
                <c:pt idx="2236">
                  <c:v>A11124</c:v>
                </c:pt>
                <c:pt idx="2237">
                  <c:v>A11125</c:v>
                </c:pt>
                <c:pt idx="2238">
                  <c:v>A11126</c:v>
                </c:pt>
                <c:pt idx="2239">
                  <c:v>A11127</c:v>
                </c:pt>
                <c:pt idx="2240">
                  <c:v>A11128</c:v>
                </c:pt>
                <c:pt idx="2241">
                  <c:v>A11129</c:v>
                </c:pt>
                <c:pt idx="2242">
                  <c:v>A1113</c:v>
                </c:pt>
                <c:pt idx="2243">
                  <c:v>A11130</c:v>
                </c:pt>
                <c:pt idx="2244">
                  <c:v>A11131</c:v>
                </c:pt>
                <c:pt idx="2245">
                  <c:v>A11132</c:v>
                </c:pt>
                <c:pt idx="2246">
                  <c:v>A11133</c:v>
                </c:pt>
                <c:pt idx="2247">
                  <c:v>A11134</c:v>
                </c:pt>
                <c:pt idx="2248">
                  <c:v>A11135</c:v>
                </c:pt>
                <c:pt idx="2249">
                  <c:v>A11136</c:v>
                </c:pt>
                <c:pt idx="2250">
                  <c:v>A11137</c:v>
                </c:pt>
                <c:pt idx="2251">
                  <c:v>A11138</c:v>
                </c:pt>
                <c:pt idx="2252">
                  <c:v>A11139</c:v>
                </c:pt>
                <c:pt idx="2253">
                  <c:v>A1114</c:v>
                </c:pt>
                <c:pt idx="2254">
                  <c:v>A11140</c:v>
                </c:pt>
                <c:pt idx="2255">
                  <c:v>A11141</c:v>
                </c:pt>
                <c:pt idx="2256">
                  <c:v>A11142</c:v>
                </c:pt>
                <c:pt idx="2257">
                  <c:v>A11143</c:v>
                </c:pt>
                <c:pt idx="2258">
                  <c:v>A11144</c:v>
                </c:pt>
                <c:pt idx="2259">
                  <c:v>A11145</c:v>
                </c:pt>
                <c:pt idx="2260">
                  <c:v>A11146</c:v>
                </c:pt>
                <c:pt idx="2261">
                  <c:v>A11147</c:v>
                </c:pt>
                <c:pt idx="2262">
                  <c:v>A11148</c:v>
                </c:pt>
                <c:pt idx="2263">
                  <c:v>A11149</c:v>
                </c:pt>
                <c:pt idx="2264">
                  <c:v>A1115</c:v>
                </c:pt>
                <c:pt idx="2265">
                  <c:v>A11150</c:v>
                </c:pt>
                <c:pt idx="2266">
                  <c:v>A11151</c:v>
                </c:pt>
                <c:pt idx="2267">
                  <c:v>A11152</c:v>
                </c:pt>
                <c:pt idx="2268">
                  <c:v>A11153</c:v>
                </c:pt>
                <c:pt idx="2269">
                  <c:v>A11154</c:v>
                </c:pt>
                <c:pt idx="2270">
                  <c:v>A11155</c:v>
                </c:pt>
                <c:pt idx="2271">
                  <c:v>A11156</c:v>
                </c:pt>
                <c:pt idx="2272">
                  <c:v>A11157</c:v>
                </c:pt>
                <c:pt idx="2273">
                  <c:v>A11158</c:v>
                </c:pt>
                <c:pt idx="2274">
                  <c:v>A11159</c:v>
                </c:pt>
                <c:pt idx="2275">
                  <c:v>A1116</c:v>
                </c:pt>
                <c:pt idx="2276">
                  <c:v>A11160</c:v>
                </c:pt>
                <c:pt idx="2277">
                  <c:v>A11161</c:v>
                </c:pt>
                <c:pt idx="2278">
                  <c:v>A11162</c:v>
                </c:pt>
                <c:pt idx="2279">
                  <c:v>A11163</c:v>
                </c:pt>
                <c:pt idx="2280">
                  <c:v>A11164</c:v>
                </c:pt>
                <c:pt idx="2281">
                  <c:v>A11165</c:v>
                </c:pt>
                <c:pt idx="2282">
                  <c:v>A11166</c:v>
                </c:pt>
                <c:pt idx="2283">
                  <c:v>A11167</c:v>
                </c:pt>
                <c:pt idx="2284">
                  <c:v>A11168</c:v>
                </c:pt>
                <c:pt idx="2285">
                  <c:v>A11169</c:v>
                </c:pt>
                <c:pt idx="2286">
                  <c:v>A1117</c:v>
                </c:pt>
                <c:pt idx="2287">
                  <c:v>A11170</c:v>
                </c:pt>
                <c:pt idx="2288">
                  <c:v>A11171</c:v>
                </c:pt>
                <c:pt idx="2289">
                  <c:v>A11172</c:v>
                </c:pt>
                <c:pt idx="2290">
                  <c:v>A11173</c:v>
                </c:pt>
                <c:pt idx="2291">
                  <c:v>A11174</c:v>
                </c:pt>
                <c:pt idx="2292">
                  <c:v>A11175</c:v>
                </c:pt>
                <c:pt idx="2293">
                  <c:v>A11176</c:v>
                </c:pt>
                <c:pt idx="2294">
                  <c:v>A11177</c:v>
                </c:pt>
                <c:pt idx="2295">
                  <c:v>A11178</c:v>
                </c:pt>
                <c:pt idx="2296">
                  <c:v>A11179</c:v>
                </c:pt>
                <c:pt idx="2297">
                  <c:v>A1118</c:v>
                </c:pt>
                <c:pt idx="2298">
                  <c:v>A11180</c:v>
                </c:pt>
                <c:pt idx="2299">
                  <c:v>A11181</c:v>
                </c:pt>
                <c:pt idx="2300">
                  <c:v>A11182</c:v>
                </c:pt>
                <c:pt idx="2301">
                  <c:v>A11183</c:v>
                </c:pt>
                <c:pt idx="2302">
                  <c:v>A11184</c:v>
                </c:pt>
                <c:pt idx="2303">
                  <c:v>A11185</c:v>
                </c:pt>
                <c:pt idx="2304">
                  <c:v>A11186</c:v>
                </c:pt>
                <c:pt idx="2305">
                  <c:v>A11187</c:v>
                </c:pt>
                <c:pt idx="2306">
                  <c:v>A11188</c:v>
                </c:pt>
                <c:pt idx="2307">
                  <c:v>A11189</c:v>
                </c:pt>
                <c:pt idx="2308">
                  <c:v>A1119</c:v>
                </c:pt>
                <c:pt idx="2309">
                  <c:v>A11190</c:v>
                </c:pt>
                <c:pt idx="2310">
                  <c:v>A11191</c:v>
                </c:pt>
                <c:pt idx="2311">
                  <c:v>A11192</c:v>
                </c:pt>
                <c:pt idx="2312">
                  <c:v>A11193</c:v>
                </c:pt>
                <c:pt idx="2313">
                  <c:v>A11194</c:v>
                </c:pt>
                <c:pt idx="2314">
                  <c:v>A11195</c:v>
                </c:pt>
                <c:pt idx="2315">
                  <c:v>A11196</c:v>
                </c:pt>
                <c:pt idx="2316">
                  <c:v>A11197</c:v>
                </c:pt>
                <c:pt idx="2317">
                  <c:v>A11198</c:v>
                </c:pt>
                <c:pt idx="2318">
                  <c:v>A11199</c:v>
                </c:pt>
                <c:pt idx="2319">
                  <c:v>A1120</c:v>
                </c:pt>
                <c:pt idx="2320">
                  <c:v>A11200</c:v>
                </c:pt>
                <c:pt idx="2321">
                  <c:v>A11201</c:v>
                </c:pt>
                <c:pt idx="2322">
                  <c:v>A11202</c:v>
                </c:pt>
                <c:pt idx="2323">
                  <c:v>A11203</c:v>
                </c:pt>
                <c:pt idx="2324">
                  <c:v>A11204</c:v>
                </c:pt>
                <c:pt idx="2325">
                  <c:v>A11205</c:v>
                </c:pt>
                <c:pt idx="2326">
                  <c:v>A11206</c:v>
                </c:pt>
                <c:pt idx="2327">
                  <c:v>A11207</c:v>
                </c:pt>
                <c:pt idx="2328">
                  <c:v>A11208</c:v>
                </c:pt>
                <c:pt idx="2329">
                  <c:v>A11209</c:v>
                </c:pt>
                <c:pt idx="2330">
                  <c:v>A1121</c:v>
                </c:pt>
                <c:pt idx="2331">
                  <c:v>A11210</c:v>
                </c:pt>
                <c:pt idx="2332">
                  <c:v>A11211</c:v>
                </c:pt>
                <c:pt idx="2333">
                  <c:v>A11212</c:v>
                </c:pt>
                <c:pt idx="2334">
                  <c:v>A11213</c:v>
                </c:pt>
                <c:pt idx="2335">
                  <c:v>A11214</c:v>
                </c:pt>
                <c:pt idx="2336">
                  <c:v>A11215</c:v>
                </c:pt>
                <c:pt idx="2337">
                  <c:v>A11216</c:v>
                </c:pt>
                <c:pt idx="2338">
                  <c:v>A11217</c:v>
                </c:pt>
                <c:pt idx="2339">
                  <c:v>A11218</c:v>
                </c:pt>
                <c:pt idx="2340">
                  <c:v>A11219</c:v>
                </c:pt>
                <c:pt idx="2341">
                  <c:v>A1122</c:v>
                </c:pt>
                <c:pt idx="2342">
                  <c:v>A11220</c:v>
                </c:pt>
                <c:pt idx="2343">
                  <c:v>A11221</c:v>
                </c:pt>
                <c:pt idx="2344">
                  <c:v>A11222</c:v>
                </c:pt>
                <c:pt idx="2345">
                  <c:v>A11223</c:v>
                </c:pt>
                <c:pt idx="2346">
                  <c:v>A11224</c:v>
                </c:pt>
                <c:pt idx="2347">
                  <c:v>A11225</c:v>
                </c:pt>
                <c:pt idx="2348">
                  <c:v>A11226</c:v>
                </c:pt>
                <c:pt idx="2349">
                  <c:v>A11227</c:v>
                </c:pt>
                <c:pt idx="2350">
                  <c:v>A11228</c:v>
                </c:pt>
                <c:pt idx="2351">
                  <c:v>A11229</c:v>
                </c:pt>
                <c:pt idx="2352">
                  <c:v>A1123</c:v>
                </c:pt>
                <c:pt idx="2353">
                  <c:v>A11230</c:v>
                </c:pt>
                <c:pt idx="2354">
                  <c:v>A11231</c:v>
                </c:pt>
                <c:pt idx="2355">
                  <c:v>A11232</c:v>
                </c:pt>
                <c:pt idx="2356">
                  <c:v>A11233</c:v>
                </c:pt>
                <c:pt idx="2357">
                  <c:v>A11234</c:v>
                </c:pt>
                <c:pt idx="2358">
                  <c:v>A11235</c:v>
                </c:pt>
                <c:pt idx="2359">
                  <c:v>A11236</c:v>
                </c:pt>
                <c:pt idx="2360">
                  <c:v>A11237</c:v>
                </c:pt>
                <c:pt idx="2361">
                  <c:v>A11238</c:v>
                </c:pt>
                <c:pt idx="2362">
                  <c:v>A11239</c:v>
                </c:pt>
                <c:pt idx="2363">
                  <c:v>A1124</c:v>
                </c:pt>
                <c:pt idx="2364">
                  <c:v>A11240</c:v>
                </c:pt>
                <c:pt idx="2365">
                  <c:v>A11241</c:v>
                </c:pt>
                <c:pt idx="2366">
                  <c:v>A11242</c:v>
                </c:pt>
                <c:pt idx="2367">
                  <c:v>A11243</c:v>
                </c:pt>
                <c:pt idx="2368">
                  <c:v>A11244</c:v>
                </c:pt>
                <c:pt idx="2369">
                  <c:v>A11245</c:v>
                </c:pt>
                <c:pt idx="2370">
                  <c:v>A11246</c:v>
                </c:pt>
                <c:pt idx="2371">
                  <c:v>A11247</c:v>
                </c:pt>
                <c:pt idx="2372">
                  <c:v>A11248</c:v>
                </c:pt>
                <c:pt idx="2373">
                  <c:v>A11249</c:v>
                </c:pt>
                <c:pt idx="2374">
                  <c:v>A1125</c:v>
                </c:pt>
                <c:pt idx="2375">
                  <c:v>A11250</c:v>
                </c:pt>
                <c:pt idx="2376">
                  <c:v>A11251</c:v>
                </c:pt>
                <c:pt idx="2377">
                  <c:v>A11252</c:v>
                </c:pt>
                <c:pt idx="2378">
                  <c:v>A11253</c:v>
                </c:pt>
                <c:pt idx="2379">
                  <c:v>A11254</c:v>
                </c:pt>
                <c:pt idx="2380">
                  <c:v>A11255</c:v>
                </c:pt>
                <c:pt idx="2381">
                  <c:v>A11256</c:v>
                </c:pt>
                <c:pt idx="2382">
                  <c:v>A11257</c:v>
                </c:pt>
                <c:pt idx="2383">
                  <c:v>A11258</c:v>
                </c:pt>
                <c:pt idx="2384">
                  <c:v>A11259</c:v>
                </c:pt>
                <c:pt idx="2385">
                  <c:v>A1126</c:v>
                </c:pt>
                <c:pt idx="2386">
                  <c:v>A11260</c:v>
                </c:pt>
                <c:pt idx="2387">
                  <c:v>A11261</c:v>
                </c:pt>
                <c:pt idx="2388">
                  <c:v>A11262</c:v>
                </c:pt>
                <c:pt idx="2389">
                  <c:v>A11263</c:v>
                </c:pt>
                <c:pt idx="2390">
                  <c:v>A11264</c:v>
                </c:pt>
                <c:pt idx="2391">
                  <c:v>A11265</c:v>
                </c:pt>
                <c:pt idx="2392">
                  <c:v>A11266</c:v>
                </c:pt>
                <c:pt idx="2393">
                  <c:v>A11267</c:v>
                </c:pt>
                <c:pt idx="2394">
                  <c:v>A11268</c:v>
                </c:pt>
                <c:pt idx="2395">
                  <c:v>A11269</c:v>
                </c:pt>
                <c:pt idx="2396">
                  <c:v>A1127</c:v>
                </c:pt>
                <c:pt idx="2397">
                  <c:v>A11270</c:v>
                </c:pt>
                <c:pt idx="2398">
                  <c:v>A11271</c:v>
                </c:pt>
                <c:pt idx="2399">
                  <c:v>A11272</c:v>
                </c:pt>
                <c:pt idx="2400">
                  <c:v>A11273</c:v>
                </c:pt>
                <c:pt idx="2401">
                  <c:v>A11274</c:v>
                </c:pt>
                <c:pt idx="2402">
                  <c:v>A11275</c:v>
                </c:pt>
                <c:pt idx="2403">
                  <c:v>A11276</c:v>
                </c:pt>
                <c:pt idx="2404">
                  <c:v>A11277</c:v>
                </c:pt>
                <c:pt idx="2405">
                  <c:v>A11278</c:v>
                </c:pt>
                <c:pt idx="2406">
                  <c:v>A11279</c:v>
                </c:pt>
                <c:pt idx="2407">
                  <c:v>A1128</c:v>
                </c:pt>
                <c:pt idx="2408">
                  <c:v>A11280</c:v>
                </c:pt>
                <c:pt idx="2409">
                  <c:v>A11281</c:v>
                </c:pt>
                <c:pt idx="2410">
                  <c:v>A11282</c:v>
                </c:pt>
                <c:pt idx="2411">
                  <c:v>A11283</c:v>
                </c:pt>
                <c:pt idx="2412">
                  <c:v>A11284</c:v>
                </c:pt>
                <c:pt idx="2413">
                  <c:v>A11285</c:v>
                </c:pt>
                <c:pt idx="2414">
                  <c:v>A11286</c:v>
                </c:pt>
                <c:pt idx="2415">
                  <c:v>A11287</c:v>
                </c:pt>
                <c:pt idx="2416">
                  <c:v>A11288</c:v>
                </c:pt>
                <c:pt idx="2417">
                  <c:v>A11289</c:v>
                </c:pt>
                <c:pt idx="2418">
                  <c:v>A1129</c:v>
                </c:pt>
                <c:pt idx="2419">
                  <c:v>A11290</c:v>
                </c:pt>
                <c:pt idx="2420">
                  <c:v>A11291</c:v>
                </c:pt>
                <c:pt idx="2421">
                  <c:v>A11292</c:v>
                </c:pt>
                <c:pt idx="2422">
                  <c:v>A11293</c:v>
                </c:pt>
                <c:pt idx="2423">
                  <c:v>A11294</c:v>
                </c:pt>
                <c:pt idx="2424">
                  <c:v>A11295</c:v>
                </c:pt>
                <c:pt idx="2425">
                  <c:v>A11296</c:v>
                </c:pt>
                <c:pt idx="2426">
                  <c:v>A11297</c:v>
                </c:pt>
                <c:pt idx="2427">
                  <c:v>A11298</c:v>
                </c:pt>
                <c:pt idx="2428">
                  <c:v>A11299</c:v>
                </c:pt>
                <c:pt idx="2429">
                  <c:v>A1130</c:v>
                </c:pt>
                <c:pt idx="2430">
                  <c:v>A11300</c:v>
                </c:pt>
                <c:pt idx="2431">
                  <c:v>A11301</c:v>
                </c:pt>
                <c:pt idx="2432">
                  <c:v>A11302</c:v>
                </c:pt>
                <c:pt idx="2433">
                  <c:v>A11303</c:v>
                </c:pt>
                <c:pt idx="2434">
                  <c:v>A11304</c:v>
                </c:pt>
                <c:pt idx="2435">
                  <c:v>A11305</c:v>
                </c:pt>
                <c:pt idx="2436">
                  <c:v>A11306</c:v>
                </c:pt>
                <c:pt idx="2437">
                  <c:v>A11307</c:v>
                </c:pt>
                <c:pt idx="2438">
                  <c:v>A11308</c:v>
                </c:pt>
                <c:pt idx="2439">
                  <c:v>A11309</c:v>
                </c:pt>
                <c:pt idx="2440">
                  <c:v>A1131</c:v>
                </c:pt>
                <c:pt idx="2441">
                  <c:v>A11310</c:v>
                </c:pt>
                <c:pt idx="2442">
                  <c:v>A11311</c:v>
                </c:pt>
                <c:pt idx="2443">
                  <c:v>A11312</c:v>
                </c:pt>
                <c:pt idx="2444">
                  <c:v>A11313</c:v>
                </c:pt>
                <c:pt idx="2445">
                  <c:v>A11314</c:v>
                </c:pt>
                <c:pt idx="2446">
                  <c:v>A11315</c:v>
                </c:pt>
                <c:pt idx="2447">
                  <c:v>A11316</c:v>
                </c:pt>
                <c:pt idx="2448">
                  <c:v>A11317</c:v>
                </c:pt>
                <c:pt idx="2449">
                  <c:v>A11318</c:v>
                </c:pt>
                <c:pt idx="2450">
                  <c:v>A11319</c:v>
                </c:pt>
                <c:pt idx="2451">
                  <c:v>A1132</c:v>
                </c:pt>
                <c:pt idx="2452">
                  <c:v>A11320</c:v>
                </c:pt>
                <c:pt idx="2453">
                  <c:v>A11321</c:v>
                </c:pt>
                <c:pt idx="2454">
                  <c:v>A11322</c:v>
                </c:pt>
                <c:pt idx="2455">
                  <c:v>A11323</c:v>
                </c:pt>
                <c:pt idx="2456">
                  <c:v>A11324</c:v>
                </c:pt>
                <c:pt idx="2457">
                  <c:v>A11325</c:v>
                </c:pt>
                <c:pt idx="2458">
                  <c:v>A11326</c:v>
                </c:pt>
                <c:pt idx="2459">
                  <c:v>A11327</c:v>
                </c:pt>
                <c:pt idx="2460">
                  <c:v>A11328</c:v>
                </c:pt>
                <c:pt idx="2461">
                  <c:v>A11329</c:v>
                </c:pt>
                <c:pt idx="2462">
                  <c:v>A1133</c:v>
                </c:pt>
                <c:pt idx="2463">
                  <c:v>A11330</c:v>
                </c:pt>
                <c:pt idx="2464">
                  <c:v>A11331</c:v>
                </c:pt>
                <c:pt idx="2465">
                  <c:v>A11332</c:v>
                </c:pt>
                <c:pt idx="2466">
                  <c:v>A11333</c:v>
                </c:pt>
                <c:pt idx="2467">
                  <c:v>A11334</c:v>
                </c:pt>
                <c:pt idx="2468">
                  <c:v>A11335</c:v>
                </c:pt>
                <c:pt idx="2469">
                  <c:v>A11336</c:v>
                </c:pt>
                <c:pt idx="2470">
                  <c:v>A11337</c:v>
                </c:pt>
                <c:pt idx="2471">
                  <c:v>A11338</c:v>
                </c:pt>
                <c:pt idx="2472">
                  <c:v>A11339</c:v>
                </c:pt>
                <c:pt idx="2473">
                  <c:v>A1134</c:v>
                </c:pt>
                <c:pt idx="2474">
                  <c:v>A11340</c:v>
                </c:pt>
                <c:pt idx="2475">
                  <c:v>A11341</c:v>
                </c:pt>
                <c:pt idx="2476">
                  <c:v>A11342</c:v>
                </c:pt>
                <c:pt idx="2477">
                  <c:v>A11343</c:v>
                </c:pt>
                <c:pt idx="2478">
                  <c:v>A11344</c:v>
                </c:pt>
                <c:pt idx="2479">
                  <c:v>A11345</c:v>
                </c:pt>
                <c:pt idx="2480">
                  <c:v>A11346</c:v>
                </c:pt>
                <c:pt idx="2481">
                  <c:v>A11347</c:v>
                </c:pt>
                <c:pt idx="2482">
                  <c:v>A11348</c:v>
                </c:pt>
                <c:pt idx="2483">
                  <c:v>A11349</c:v>
                </c:pt>
                <c:pt idx="2484">
                  <c:v>A1135</c:v>
                </c:pt>
                <c:pt idx="2485">
                  <c:v>A11350</c:v>
                </c:pt>
                <c:pt idx="2486">
                  <c:v>A11351</c:v>
                </c:pt>
                <c:pt idx="2487">
                  <c:v>A11352</c:v>
                </c:pt>
                <c:pt idx="2488">
                  <c:v>A11353</c:v>
                </c:pt>
                <c:pt idx="2489">
                  <c:v>A11354</c:v>
                </c:pt>
                <c:pt idx="2490">
                  <c:v>A11355</c:v>
                </c:pt>
                <c:pt idx="2491">
                  <c:v>A11356</c:v>
                </c:pt>
                <c:pt idx="2492">
                  <c:v>A11357</c:v>
                </c:pt>
                <c:pt idx="2493">
                  <c:v>A11358</c:v>
                </c:pt>
                <c:pt idx="2494">
                  <c:v>A11359</c:v>
                </c:pt>
                <c:pt idx="2495">
                  <c:v>A1136</c:v>
                </c:pt>
                <c:pt idx="2496">
                  <c:v>A11360</c:v>
                </c:pt>
                <c:pt idx="2497">
                  <c:v>A11361</c:v>
                </c:pt>
                <c:pt idx="2498">
                  <c:v>A11362</c:v>
                </c:pt>
                <c:pt idx="2499">
                  <c:v>A11363</c:v>
                </c:pt>
                <c:pt idx="2500">
                  <c:v>A11364</c:v>
                </c:pt>
                <c:pt idx="2501">
                  <c:v>A11365</c:v>
                </c:pt>
                <c:pt idx="2502">
                  <c:v>A11366</c:v>
                </c:pt>
                <c:pt idx="2503">
                  <c:v>A11367</c:v>
                </c:pt>
                <c:pt idx="2504">
                  <c:v>A11368</c:v>
                </c:pt>
                <c:pt idx="2505">
                  <c:v>A11369</c:v>
                </c:pt>
                <c:pt idx="2506">
                  <c:v>A1137</c:v>
                </c:pt>
                <c:pt idx="2507">
                  <c:v>A11370</c:v>
                </c:pt>
                <c:pt idx="2508">
                  <c:v>A11371</c:v>
                </c:pt>
                <c:pt idx="2509">
                  <c:v>A11372</c:v>
                </c:pt>
                <c:pt idx="2510">
                  <c:v>A11373</c:v>
                </c:pt>
                <c:pt idx="2511">
                  <c:v>A11374</c:v>
                </c:pt>
                <c:pt idx="2512">
                  <c:v>A11375</c:v>
                </c:pt>
                <c:pt idx="2513">
                  <c:v>A11376</c:v>
                </c:pt>
                <c:pt idx="2514">
                  <c:v>A11377</c:v>
                </c:pt>
                <c:pt idx="2515">
                  <c:v>A11378</c:v>
                </c:pt>
                <c:pt idx="2516">
                  <c:v>A11379</c:v>
                </c:pt>
                <c:pt idx="2517">
                  <c:v>A1138</c:v>
                </c:pt>
                <c:pt idx="2518">
                  <c:v>A11380</c:v>
                </c:pt>
                <c:pt idx="2519">
                  <c:v>A11381</c:v>
                </c:pt>
                <c:pt idx="2520">
                  <c:v>A11382</c:v>
                </c:pt>
                <c:pt idx="2521">
                  <c:v>A11383</c:v>
                </c:pt>
                <c:pt idx="2522">
                  <c:v>A11384</c:v>
                </c:pt>
                <c:pt idx="2523">
                  <c:v>A11385</c:v>
                </c:pt>
                <c:pt idx="2524">
                  <c:v>A11386</c:v>
                </c:pt>
                <c:pt idx="2525">
                  <c:v>A11387</c:v>
                </c:pt>
                <c:pt idx="2526">
                  <c:v>A11388</c:v>
                </c:pt>
                <c:pt idx="2527">
                  <c:v>A11389</c:v>
                </c:pt>
                <c:pt idx="2528">
                  <c:v>A1139</c:v>
                </c:pt>
                <c:pt idx="2529">
                  <c:v>A11390</c:v>
                </c:pt>
                <c:pt idx="2530">
                  <c:v>A11391</c:v>
                </c:pt>
                <c:pt idx="2531">
                  <c:v>A11392</c:v>
                </c:pt>
                <c:pt idx="2532">
                  <c:v>A11393</c:v>
                </c:pt>
                <c:pt idx="2533">
                  <c:v>A11394</c:v>
                </c:pt>
                <c:pt idx="2534">
                  <c:v>A11395</c:v>
                </c:pt>
                <c:pt idx="2535">
                  <c:v>A11396</c:v>
                </c:pt>
                <c:pt idx="2536">
                  <c:v>A11397</c:v>
                </c:pt>
                <c:pt idx="2537">
                  <c:v>A11398</c:v>
                </c:pt>
                <c:pt idx="2538">
                  <c:v>A11399</c:v>
                </c:pt>
                <c:pt idx="2539">
                  <c:v>A1140</c:v>
                </c:pt>
                <c:pt idx="2540">
                  <c:v>A11400</c:v>
                </c:pt>
                <c:pt idx="2541">
                  <c:v>A11401</c:v>
                </c:pt>
                <c:pt idx="2542">
                  <c:v>A11402</c:v>
                </c:pt>
                <c:pt idx="2543">
                  <c:v>A11403</c:v>
                </c:pt>
                <c:pt idx="2544">
                  <c:v>A11404</c:v>
                </c:pt>
                <c:pt idx="2545">
                  <c:v>A11405</c:v>
                </c:pt>
                <c:pt idx="2546">
                  <c:v>A11406</c:v>
                </c:pt>
                <c:pt idx="2547">
                  <c:v>A11407</c:v>
                </c:pt>
                <c:pt idx="2548">
                  <c:v>A11408</c:v>
                </c:pt>
                <c:pt idx="2549">
                  <c:v>A11409</c:v>
                </c:pt>
                <c:pt idx="2550">
                  <c:v>A1141</c:v>
                </c:pt>
                <c:pt idx="2551">
                  <c:v>A11410</c:v>
                </c:pt>
                <c:pt idx="2552">
                  <c:v>A11411</c:v>
                </c:pt>
                <c:pt idx="2553">
                  <c:v>A11412</c:v>
                </c:pt>
                <c:pt idx="2554">
                  <c:v>A11413</c:v>
                </c:pt>
                <c:pt idx="2555">
                  <c:v>A11414</c:v>
                </c:pt>
                <c:pt idx="2556">
                  <c:v>A11415</c:v>
                </c:pt>
                <c:pt idx="2557">
                  <c:v>A11416</c:v>
                </c:pt>
                <c:pt idx="2558">
                  <c:v>A11417</c:v>
                </c:pt>
                <c:pt idx="2559">
                  <c:v>A11418</c:v>
                </c:pt>
                <c:pt idx="2560">
                  <c:v>A11419</c:v>
                </c:pt>
                <c:pt idx="2561">
                  <c:v>A1142</c:v>
                </c:pt>
                <c:pt idx="2562">
                  <c:v>A11420</c:v>
                </c:pt>
                <c:pt idx="2563">
                  <c:v>A11421</c:v>
                </c:pt>
                <c:pt idx="2564">
                  <c:v>A11422</c:v>
                </c:pt>
                <c:pt idx="2565">
                  <c:v>A11423</c:v>
                </c:pt>
                <c:pt idx="2566">
                  <c:v>A11424</c:v>
                </c:pt>
                <c:pt idx="2567">
                  <c:v>A11425</c:v>
                </c:pt>
                <c:pt idx="2568">
                  <c:v>A11426</c:v>
                </c:pt>
                <c:pt idx="2569">
                  <c:v>A11427</c:v>
                </c:pt>
                <c:pt idx="2570">
                  <c:v>A11428</c:v>
                </c:pt>
                <c:pt idx="2571">
                  <c:v>A11429</c:v>
                </c:pt>
                <c:pt idx="2572">
                  <c:v>A1143</c:v>
                </c:pt>
                <c:pt idx="2573">
                  <c:v>A11430</c:v>
                </c:pt>
                <c:pt idx="2574">
                  <c:v>A11431</c:v>
                </c:pt>
                <c:pt idx="2575">
                  <c:v>A11432</c:v>
                </c:pt>
                <c:pt idx="2576">
                  <c:v>A11433</c:v>
                </c:pt>
                <c:pt idx="2577">
                  <c:v>A11434</c:v>
                </c:pt>
                <c:pt idx="2578">
                  <c:v>A11435</c:v>
                </c:pt>
                <c:pt idx="2579">
                  <c:v>A11436</c:v>
                </c:pt>
                <c:pt idx="2580">
                  <c:v>A11437</c:v>
                </c:pt>
                <c:pt idx="2581">
                  <c:v>A11438</c:v>
                </c:pt>
                <c:pt idx="2582">
                  <c:v>A11439</c:v>
                </c:pt>
                <c:pt idx="2583">
                  <c:v>A1144</c:v>
                </c:pt>
                <c:pt idx="2584">
                  <c:v>A11440</c:v>
                </c:pt>
                <c:pt idx="2585">
                  <c:v>A11441</c:v>
                </c:pt>
                <c:pt idx="2586">
                  <c:v>A11442</c:v>
                </c:pt>
                <c:pt idx="2587">
                  <c:v>A11443</c:v>
                </c:pt>
                <c:pt idx="2588">
                  <c:v>A11444</c:v>
                </c:pt>
                <c:pt idx="2589">
                  <c:v>A11445</c:v>
                </c:pt>
                <c:pt idx="2590">
                  <c:v>A11446</c:v>
                </c:pt>
                <c:pt idx="2591">
                  <c:v>A11447</c:v>
                </c:pt>
                <c:pt idx="2592">
                  <c:v>A11448</c:v>
                </c:pt>
                <c:pt idx="2593">
                  <c:v>A11449</c:v>
                </c:pt>
                <c:pt idx="2594">
                  <c:v>A1145</c:v>
                </c:pt>
                <c:pt idx="2595">
                  <c:v>A11450</c:v>
                </c:pt>
                <c:pt idx="2596">
                  <c:v>A11451</c:v>
                </c:pt>
                <c:pt idx="2597">
                  <c:v>A11452</c:v>
                </c:pt>
                <c:pt idx="2598">
                  <c:v>A11453</c:v>
                </c:pt>
                <c:pt idx="2599">
                  <c:v>A11454</c:v>
                </c:pt>
                <c:pt idx="2600">
                  <c:v>A11455</c:v>
                </c:pt>
                <c:pt idx="2601">
                  <c:v>A11456</c:v>
                </c:pt>
                <c:pt idx="2602">
                  <c:v>A11457</c:v>
                </c:pt>
                <c:pt idx="2603">
                  <c:v>A11458</c:v>
                </c:pt>
                <c:pt idx="2604">
                  <c:v>A11459</c:v>
                </c:pt>
                <c:pt idx="2605">
                  <c:v>A1146</c:v>
                </c:pt>
                <c:pt idx="2606">
                  <c:v>A11460</c:v>
                </c:pt>
                <c:pt idx="2607">
                  <c:v>A11461</c:v>
                </c:pt>
                <c:pt idx="2608">
                  <c:v>A11462</c:v>
                </c:pt>
                <c:pt idx="2609">
                  <c:v>A11463</c:v>
                </c:pt>
                <c:pt idx="2610">
                  <c:v>A11464</c:v>
                </c:pt>
                <c:pt idx="2611">
                  <c:v>A11465</c:v>
                </c:pt>
                <c:pt idx="2612">
                  <c:v>A11466</c:v>
                </c:pt>
                <c:pt idx="2613">
                  <c:v>A11467</c:v>
                </c:pt>
                <c:pt idx="2614">
                  <c:v>A11468</c:v>
                </c:pt>
                <c:pt idx="2615">
                  <c:v>A11469</c:v>
                </c:pt>
                <c:pt idx="2616">
                  <c:v>A1147</c:v>
                </c:pt>
                <c:pt idx="2617">
                  <c:v>A11470</c:v>
                </c:pt>
                <c:pt idx="2618">
                  <c:v>A11471</c:v>
                </c:pt>
                <c:pt idx="2619">
                  <c:v>A11472</c:v>
                </c:pt>
                <c:pt idx="2620">
                  <c:v>A11473</c:v>
                </c:pt>
                <c:pt idx="2621">
                  <c:v>A11474</c:v>
                </c:pt>
                <c:pt idx="2622">
                  <c:v>A11475</c:v>
                </c:pt>
                <c:pt idx="2623">
                  <c:v>A11476</c:v>
                </c:pt>
                <c:pt idx="2624">
                  <c:v>A11477</c:v>
                </c:pt>
                <c:pt idx="2625">
                  <c:v>A11478</c:v>
                </c:pt>
                <c:pt idx="2626">
                  <c:v>A11479</c:v>
                </c:pt>
                <c:pt idx="2627">
                  <c:v>A1148</c:v>
                </c:pt>
                <c:pt idx="2628">
                  <c:v>A11480</c:v>
                </c:pt>
                <c:pt idx="2629">
                  <c:v>A11481</c:v>
                </c:pt>
                <c:pt idx="2630">
                  <c:v>A11482</c:v>
                </c:pt>
                <c:pt idx="2631">
                  <c:v>A11483</c:v>
                </c:pt>
                <c:pt idx="2632">
                  <c:v>A11484</c:v>
                </c:pt>
                <c:pt idx="2633">
                  <c:v>A11485</c:v>
                </c:pt>
                <c:pt idx="2634">
                  <c:v>A11486</c:v>
                </c:pt>
                <c:pt idx="2635">
                  <c:v>A11487</c:v>
                </c:pt>
                <c:pt idx="2636">
                  <c:v>A11488</c:v>
                </c:pt>
                <c:pt idx="2637">
                  <c:v>A11489</c:v>
                </c:pt>
                <c:pt idx="2638">
                  <c:v>A1149</c:v>
                </c:pt>
                <c:pt idx="2639">
                  <c:v>A11490</c:v>
                </c:pt>
                <c:pt idx="2640">
                  <c:v>A11491</c:v>
                </c:pt>
                <c:pt idx="2641">
                  <c:v>A11492</c:v>
                </c:pt>
                <c:pt idx="2642">
                  <c:v>A11493</c:v>
                </c:pt>
                <c:pt idx="2643">
                  <c:v>A11494</c:v>
                </c:pt>
                <c:pt idx="2644">
                  <c:v>A11495</c:v>
                </c:pt>
                <c:pt idx="2645">
                  <c:v>A11496</c:v>
                </c:pt>
                <c:pt idx="2646">
                  <c:v>A11497</c:v>
                </c:pt>
                <c:pt idx="2647">
                  <c:v>A11498</c:v>
                </c:pt>
                <c:pt idx="2648">
                  <c:v>A11499</c:v>
                </c:pt>
                <c:pt idx="2649">
                  <c:v>A1150</c:v>
                </c:pt>
                <c:pt idx="2650">
                  <c:v>A11500</c:v>
                </c:pt>
                <c:pt idx="2651">
                  <c:v>A11501</c:v>
                </c:pt>
                <c:pt idx="2652">
                  <c:v>A11502</c:v>
                </c:pt>
                <c:pt idx="2653">
                  <c:v>A11503</c:v>
                </c:pt>
                <c:pt idx="2654">
                  <c:v>A11504</c:v>
                </c:pt>
                <c:pt idx="2655">
                  <c:v>A11505</c:v>
                </c:pt>
                <c:pt idx="2656">
                  <c:v>A11506</c:v>
                </c:pt>
                <c:pt idx="2657">
                  <c:v>A11507</c:v>
                </c:pt>
                <c:pt idx="2658">
                  <c:v>A11508</c:v>
                </c:pt>
                <c:pt idx="2659">
                  <c:v>A11509</c:v>
                </c:pt>
                <c:pt idx="2660">
                  <c:v>A1151</c:v>
                </c:pt>
                <c:pt idx="2661">
                  <c:v>A11510</c:v>
                </c:pt>
                <c:pt idx="2662">
                  <c:v>A11511</c:v>
                </c:pt>
                <c:pt idx="2663">
                  <c:v>A11512</c:v>
                </c:pt>
                <c:pt idx="2664">
                  <c:v>A11513</c:v>
                </c:pt>
                <c:pt idx="2665">
                  <c:v>A11514</c:v>
                </c:pt>
                <c:pt idx="2666">
                  <c:v>A11515</c:v>
                </c:pt>
                <c:pt idx="2667">
                  <c:v>A11516</c:v>
                </c:pt>
                <c:pt idx="2668">
                  <c:v>A11517</c:v>
                </c:pt>
                <c:pt idx="2669">
                  <c:v>A11518</c:v>
                </c:pt>
                <c:pt idx="2670">
                  <c:v>A11519</c:v>
                </c:pt>
                <c:pt idx="2671">
                  <c:v>A1152</c:v>
                </c:pt>
                <c:pt idx="2672">
                  <c:v>A11520</c:v>
                </c:pt>
                <c:pt idx="2673">
                  <c:v>A11521</c:v>
                </c:pt>
                <c:pt idx="2674">
                  <c:v>A11522</c:v>
                </c:pt>
                <c:pt idx="2675">
                  <c:v>A11523</c:v>
                </c:pt>
                <c:pt idx="2676">
                  <c:v>A11524</c:v>
                </c:pt>
                <c:pt idx="2677">
                  <c:v>A11525</c:v>
                </c:pt>
                <c:pt idx="2678">
                  <c:v>A11526</c:v>
                </c:pt>
                <c:pt idx="2679">
                  <c:v>A11527</c:v>
                </c:pt>
                <c:pt idx="2680">
                  <c:v>A11528</c:v>
                </c:pt>
                <c:pt idx="2681">
                  <c:v>A11529</c:v>
                </c:pt>
                <c:pt idx="2682">
                  <c:v>A1153</c:v>
                </c:pt>
                <c:pt idx="2683">
                  <c:v>A11530</c:v>
                </c:pt>
                <c:pt idx="2684">
                  <c:v>A11531</c:v>
                </c:pt>
                <c:pt idx="2685">
                  <c:v>A11532</c:v>
                </c:pt>
                <c:pt idx="2686">
                  <c:v>A11533</c:v>
                </c:pt>
                <c:pt idx="2687">
                  <c:v>A11534</c:v>
                </c:pt>
                <c:pt idx="2688">
                  <c:v>A11535</c:v>
                </c:pt>
                <c:pt idx="2689">
                  <c:v>A11536</c:v>
                </c:pt>
                <c:pt idx="2690">
                  <c:v>A11537</c:v>
                </c:pt>
                <c:pt idx="2691">
                  <c:v>A11538</c:v>
                </c:pt>
                <c:pt idx="2692">
                  <c:v>A11539</c:v>
                </c:pt>
                <c:pt idx="2693">
                  <c:v>A1154</c:v>
                </c:pt>
                <c:pt idx="2694">
                  <c:v>A11540</c:v>
                </c:pt>
                <c:pt idx="2695">
                  <c:v>A11541</c:v>
                </c:pt>
                <c:pt idx="2696">
                  <c:v>A11542</c:v>
                </c:pt>
                <c:pt idx="2697">
                  <c:v>A11543</c:v>
                </c:pt>
                <c:pt idx="2698">
                  <c:v>A11544</c:v>
                </c:pt>
                <c:pt idx="2699">
                  <c:v>A11545</c:v>
                </c:pt>
                <c:pt idx="2700">
                  <c:v>A11546</c:v>
                </c:pt>
                <c:pt idx="2701">
                  <c:v>A11547</c:v>
                </c:pt>
                <c:pt idx="2702">
                  <c:v>A11548</c:v>
                </c:pt>
                <c:pt idx="2703">
                  <c:v>A11549</c:v>
                </c:pt>
                <c:pt idx="2704">
                  <c:v>A1155</c:v>
                </c:pt>
                <c:pt idx="2705">
                  <c:v>A11550</c:v>
                </c:pt>
                <c:pt idx="2706">
                  <c:v>A11551</c:v>
                </c:pt>
                <c:pt idx="2707">
                  <c:v>A11552</c:v>
                </c:pt>
                <c:pt idx="2708">
                  <c:v>A11553</c:v>
                </c:pt>
                <c:pt idx="2709">
                  <c:v>A11554</c:v>
                </c:pt>
                <c:pt idx="2710">
                  <c:v>A11555</c:v>
                </c:pt>
                <c:pt idx="2711">
                  <c:v>A11556</c:v>
                </c:pt>
                <c:pt idx="2712">
                  <c:v>A11557</c:v>
                </c:pt>
                <c:pt idx="2713">
                  <c:v>A11558</c:v>
                </c:pt>
                <c:pt idx="2714">
                  <c:v>A11559</c:v>
                </c:pt>
                <c:pt idx="2715">
                  <c:v>A1156</c:v>
                </c:pt>
                <c:pt idx="2716">
                  <c:v>A11560</c:v>
                </c:pt>
                <c:pt idx="2717">
                  <c:v>A11561</c:v>
                </c:pt>
                <c:pt idx="2718">
                  <c:v>A11562</c:v>
                </c:pt>
                <c:pt idx="2719">
                  <c:v>A11563</c:v>
                </c:pt>
                <c:pt idx="2720">
                  <c:v>A11564</c:v>
                </c:pt>
                <c:pt idx="2721">
                  <c:v>A11565</c:v>
                </c:pt>
                <c:pt idx="2722">
                  <c:v>A11566</c:v>
                </c:pt>
                <c:pt idx="2723">
                  <c:v>A11567</c:v>
                </c:pt>
                <c:pt idx="2724">
                  <c:v>A11568</c:v>
                </c:pt>
                <c:pt idx="2725">
                  <c:v>A11569</c:v>
                </c:pt>
                <c:pt idx="2726">
                  <c:v>A1157</c:v>
                </c:pt>
                <c:pt idx="2727">
                  <c:v>A11570</c:v>
                </c:pt>
                <c:pt idx="2728">
                  <c:v>A11571</c:v>
                </c:pt>
                <c:pt idx="2729">
                  <c:v>A11572</c:v>
                </c:pt>
                <c:pt idx="2730">
                  <c:v>A11573</c:v>
                </c:pt>
                <c:pt idx="2731">
                  <c:v>A11574</c:v>
                </c:pt>
                <c:pt idx="2732">
                  <c:v>A11575</c:v>
                </c:pt>
                <c:pt idx="2733">
                  <c:v>A11576</c:v>
                </c:pt>
                <c:pt idx="2734">
                  <c:v>A11577</c:v>
                </c:pt>
                <c:pt idx="2735">
                  <c:v>A11578</c:v>
                </c:pt>
                <c:pt idx="2736">
                  <c:v>A11579</c:v>
                </c:pt>
                <c:pt idx="2737">
                  <c:v>A1158</c:v>
                </c:pt>
                <c:pt idx="2738">
                  <c:v>A11580</c:v>
                </c:pt>
                <c:pt idx="2739">
                  <c:v>A11581</c:v>
                </c:pt>
                <c:pt idx="2740">
                  <c:v>A11582</c:v>
                </c:pt>
                <c:pt idx="2741">
                  <c:v>A11583</c:v>
                </c:pt>
                <c:pt idx="2742">
                  <c:v>A11584</c:v>
                </c:pt>
                <c:pt idx="2743">
                  <c:v>A11585</c:v>
                </c:pt>
                <c:pt idx="2744">
                  <c:v>A11586</c:v>
                </c:pt>
                <c:pt idx="2745">
                  <c:v>A11587</c:v>
                </c:pt>
                <c:pt idx="2746">
                  <c:v>A11588</c:v>
                </c:pt>
                <c:pt idx="2747">
                  <c:v>A11589</c:v>
                </c:pt>
                <c:pt idx="2748">
                  <c:v>A1159</c:v>
                </c:pt>
                <c:pt idx="2749">
                  <c:v>A11590</c:v>
                </c:pt>
                <c:pt idx="2750">
                  <c:v>A11591</c:v>
                </c:pt>
                <c:pt idx="2751">
                  <c:v>A11592</c:v>
                </c:pt>
                <c:pt idx="2752">
                  <c:v>A11593</c:v>
                </c:pt>
                <c:pt idx="2753">
                  <c:v>A11594</c:v>
                </c:pt>
                <c:pt idx="2754">
                  <c:v>A11595</c:v>
                </c:pt>
                <c:pt idx="2755">
                  <c:v>A11596</c:v>
                </c:pt>
                <c:pt idx="2756">
                  <c:v>A11597</c:v>
                </c:pt>
                <c:pt idx="2757">
                  <c:v>A11598</c:v>
                </c:pt>
                <c:pt idx="2758">
                  <c:v>A11599</c:v>
                </c:pt>
                <c:pt idx="2759">
                  <c:v>A1160</c:v>
                </c:pt>
                <c:pt idx="2760">
                  <c:v>A11600</c:v>
                </c:pt>
                <c:pt idx="2761">
                  <c:v>A11601</c:v>
                </c:pt>
                <c:pt idx="2762">
                  <c:v>A11602</c:v>
                </c:pt>
                <c:pt idx="2763">
                  <c:v>A11603</c:v>
                </c:pt>
                <c:pt idx="2764">
                  <c:v>A11604</c:v>
                </c:pt>
                <c:pt idx="2765">
                  <c:v>A11605</c:v>
                </c:pt>
                <c:pt idx="2766">
                  <c:v>A11606</c:v>
                </c:pt>
                <c:pt idx="2767">
                  <c:v>A11607</c:v>
                </c:pt>
                <c:pt idx="2768">
                  <c:v>A11608</c:v>
                </c:pt>
                <c:pt idx="2769">
                  <c:v>A11609</c:v>
                </c:pt>
                <c:pt idx="2770">
                  <c:v>A1161</c:v>
                </c:pt>
                <c:pt idx="2771">
                  <c:v>A11610</c:v>
                </c:pt>
                <c:pt idx="2772">
                  <c:v>A11611</c:v>
                </c:pt>
                <c:pt idx="2773">
                  <c:v>A11612</c:v>
                </c:pt>
                <c:pt idx="2774">
                  <c:v>A11613</c:v>
                </c:pt>
                <c:pt idx="2775">
                  <c:v>A11614</c:v>
                </c:pt>
                <c:pt idx="2776">
                  <c:v>A11615</c:v>
                </c:pt>
                <c:pt idx="2777">
                  <c:v>A11616</c:v>
                </c:pt>
                <c:pt idx="2778">
                  <c:v>A11617</c:v>
                </c:pt>
                <c:pt idx="2779">
                  <c:v>A11618</c:v>
                </c:pt>
                <c:pt idx="2780">
                  <c:v>A11619</c:v>
                </c:pt>
                <c:pt idx="2781">
                  <c:v>A1162</c:v>
                </c:pt>
                <c:pt idx="2782">
                  <c:v>A11620</c:v>
                </c:pt>
                <c:pt idx="2783">
                  <c:v>A11621</c:v>
                </c:pt>
                <c:pt idx="2784">
                  <c:v>A11622</c:v>
                </c:pt>
                <c:pt idx="2785">
                  <c:v>A11623</c:v>
                </c:pt>
                <c:pt idx="2786">
                  <c:v>A11624</c:v>
                </c:pt>
                <c:pt idx="2787">
                  <c:v>A11625</c:v>
                </c:pt>
                <c:pt idx="2788">
                  <c:v>A11626</c:v>
                </c:pt>
                <c:pt idx="2789">
                  <c:v>A11627</c:v>
                </c:pt>
                <c:pt idx="2790">
                  <c:v>A11628</c:v>
                </c:pt>
                <c:pt idx="2791">
                  <c:v>A11629</c:v>
                </c:pt>
                <c:pt idx="2792">
                  <c:v>A1163</c:v>
                </c:pt>
                <c:pt idx="2793">
                  <c:v>A11630</c:v>
                </c:pt>
                <c:pt idx="2794">
                  <c:v>A11631</c:v>
                </c:pt>
                <c:pt idx="2795">
                  <c:v>A11632</c:v>
                </c:pt>
                <c:pt idx="2796">
                  <c:v>A11633</c:v>
                </c:pt>
                <c:pt idx="2797">
                  <c:v>A11634</c:v>
                </c:pt>
                <c:pt idx="2798">
                  <c:v>A11635</c:v>
                </c:pt>
                <c:pt idx="2799">
                  <c:v>A11636</c:v>
                </c:pt>
                <c:pt idx="2800">
                  <c:v>A11637</c:v>
                </c:pt>
                <c:pt idx="2801">
                  <c:v>A11638</c:v>
                </c:pt>
                <c:pt idx="2802">
                  <c:v>A11639</c:v>
                </c:pt>
                <c:pt idx="2803">
                  <c:v>A1164</c:v>
                </c:pt>
                <c:pt idx="2804">
                  <c:v>A11640</c:v>
                </c:pt>
                <c:pt idx="2805">
                  <c:v>A11641</c:v>
                </c:pt>
                <c:pt idx="2806">
                  <c:v>A11642</c:v>
                </c:pt>
                <c:pt idx="2807">
                  <c:v>A11643</c:v>
                </c:pt>
                <c:pt idx="2808">
                  <c:v>A11644</c:v>
                </c:pt>
                <c:pt idx="2809">
                  <c:v>A11645</c:v>
                </c:pt>
                <c:pt idx="2810">
                  <c:v>A11646</c:v>
                </c:pt>
                <c:pt idx="2811">
                  <c:v>A11647</c:v>
                </c:pt>
                <c:pt idx="2812">
                  <c:v>A11648</c:v>
                </c:pt>
                <c:pt idx="2813">
                  <c:v>A11649</c:v>
                </c:pt>
                <c:pt idx="2814">
                  <c:v>A1165</c:v>
                </c:pt>
                <c:pt idx="2815">
                  <c:v>A11650</c:v>
                </c:pt>
                <c:pt idx="2816">
                  <c:v>A11651</c:v>
                </c:pt>
                <c:pt idx="2817">
                  <c:v>A11652</c:v>
                </c:pt>
                <c:pt idx="2818">
                  <c:v>A11653</c:v>
                </c:pt>
                <c:pt idx="2819">
                  <c:v>A11654</c:v>
                </c:pt>
                <c:pt idx="2820">
                  <c:v>A11655</c:v>
                </c:pt>
                <c:pt idx="2821">
                  <c:v>A11656</c:v>
                </c:pt>
                <c:pt idx="2822">
                  <c:v>A11657</c:v>
                </c:pt>
                <c:pt idx="2823">
                  <c:v>A11658</c:v>
                </c:pt>
                <c:pt idx="2824">
                  <c:v>A11659</c:v>
                </c:pt>
                <c:pt idx="2825">
                  <c:v>A1166</c:v>
                </c:pt>
                <c:pt idx="2826">
                  <c:v>A11660</c:v>
                </c:pt>
                <c:pt idx="2827">
                  <c:v>A11661</c:v>
                </c:pt>
                <c:pt idx="2828">
                  <c:v>A11662</c:v>
                </c:pt>
                <c:pt idx="2829">
                  <c:v>A11663</c:v>
                </c:pt>
                <c:pt idx="2830">
                  <c:v>A11664</c:v>
                </c:pt>
                <c:pt idx="2831">
                  <c:v>A11665</c:v>
                </c:pt>
                <c:pt idx="2832">
                  <c:v>A11666</c:v>
                </c:pt>
                <c:pt idx="2833">
                  <c:v>A11667</c:v>
                </c:pt>
                <c:pt idx="2834">
                  <c:v>A11668</c:v>
                </c:pt>
                <c:pt idx="2835">
                  <c:v>A11669</c:v>
                </c:pt>
                <c:pt idx="2836">
                  <c:v>A1167</c:v>
                </c:pt>
                <c:pt idx="2837">
                  <c:v>A11670</c:v>
                </c:pt>
                <c:pt idx="2838">
                  <c:v>A11671</c:v>
                </c:pt>
                <c:pt idx="2839">
                  <c:v>A11672</c:v>
                </c:pt>
                <c:pt idx="2840">
                  <c:v>A11673</c:v>
                </c:pt>
                <c:pt idx="2841">
                  <c:v>A11674</c:v>
                </c:pt>
                <c:pt idx="2842">
                  <c:v>A11675</c:v>
                </c:pt>
                <c:pt idx="2843">
                  <c:v>A11676</c:v>
                </c:pt>
                <c:pt idx="2844">
                  <c:v>A11677</c:v>
                </c:pt>
                <c:pt idx="2845">
                  <c:v>A11678</c:v>
                </c:pt>
                <c:pt idx="2846">
                  <c:v>A11679</c:v>
                </c:pt>
                <c:pt idx="2847">
                  <c:v>A1168</c:v>
                </c:pt>
                <c:pt idx="2848">
                  <c:v>A11680</c:v>
                </c:pt>
                <c:pt idx="2849">
                  <c:v>A11681</c:v>
                </c:pt>
                <c:pt idx="2850">
                  <c:v>A11682</c:v>
                </c:pt>
                <c:pt idx="2851">
                  <c:v>A11683</c:v>
                </c:pt>
                <c:pt idx="2852">
                  <c:v>A11684</c:v>
                </c:pt>
                <c:pt idx="2853">
                  <c:v>A11685</c:v>
                </c:pt>
                <c:pt idx="2854">
                  <c:v>A11686</c:v>
                </c:pt>
                <c:pt idx="2855">
                  <c:v>A11687</c:v>
                </c:pt>
                <c:pt idx="2856">
                  <c:v>A11688</c:v>
                </c:pt>
                <c:pt idx="2857">
                  <c:v>A11689</c:v>
                </c:pt>
                <c:pt idx="2858">
                  <c:v>A1169</c:v>
                </c:pt>
                <c:pt idx="2859">
                  <c:v>A11690</c:v>
                </c:pt>
                <c:pt idx="2860">
                  <c:v>A11691</c:v>
                </c:pt>
                <c:pt idx="2861">
                  <c:v>A11692</c:v>
                </c:pt>
                <c:pt idx="2862">
                  <c:v>A11693</c:v>
                </c:pt>
                <c:pt idx="2863">
                  <c:v>A11694</c:v>
                </c:pt>
                <c:pt idx="2864">
                  <c:v>A11695</c:v>
                </c:pt>
                <c:pt idx="2865">
                  <c:v>A11696</c:v>
                </c:pt>
                <c:pt idx="2866">
                  <c:v>A11697</c:v>
                </c:pt>
                <c:pt idx="2867">
                  <c:v>A11698</c:v>
                </c:pt>
                <c:pt idx="2868">
                  <c:v>A11699</c:v>
                </c:pt>
                <c:pt idx="2869">
                  <c:v>A1170</c:v>
                </c:pt>
                <c:pt idx="2870">
                  <c:v>A11700</c:v>
                </c:pt>
                <c:pt idx="2871">
                  <c:v>A11701</c:v>
                </c:pt>
                <c:pt idx="2872">
                  <c:v>A11702</c:v>
                </c:pt>
                <c:pt idx="2873">
                  <c:v>A11703</c:v>
                </c:pt>
                <c:pt idx="2874">
                  <c:v>A11704</c:v>
                </c:pt>
                <c:pt idx="2875">
                  <c:v>A11705</c:v>
                </c:pt>
                <c:pt idx="2876">
                  <c:v>A11706</c:v>
                </c:pt>
                <c:pt idx="2877">
                  <c:v>A11707</c:v>
                </c:pt>
                <c:pt idx="2878">
                  <c:v>A11708</c:v>
                </c:pt>
                <c:pt idx="2879">
                  <c:v>A11709</c:v>
                </c:pt>
                <c:pt idx="2880">
                  <c:v>A1171</c:v>
                </c:pt>
                <c:pt idx="2881">
                  <c:v>A11710</c:v>
                </c:pt>
                <c:pt idx="2882">
                  <c:v>A11711</c:v>
                </c:pt>
                <c:pt idx="2883">
                  <c:v>A11712</c:v>
                </c:pt>
                <c:pt idx="2884">
                  <c:v>A11713</c:v>
                </c:pt>
                <c:pt idx="2885">
                  <c:v>A11714</c:v>
                </c:pt>
                <c:pt idx="2886">
                  <c:v>A11715</c:v>
                </c:pt>
                <c:pt idx="2887">
                  <c:v>A11716</c:v>
                </c:pt>
                <c:pt idx="2888">
                  <c:v>A11717</c:v>
                </c:pt>
                <c:pt idx="2889">
                  <c:v>A11718</c:v>
                </c:pt>
                <c:pt idx="2890">
                  <c:v>A11719</c:v>
                </c:pt>
                <c:pt idx="2891">
                  <c:v>A1172</c:v>
                </c:pt>
                <c:pt idx="2892">
                  <c:v>A11720</c:v>
                </c:pt>
                <c:pt idx="2893">
                  <c:v>A11721</c:v>
                </c:pt>
                <c:pt idx="2894">
                  <c:v>A11722</c:v>
                </c:pt>
                <c:pt idx="2895">
                  <c:v>A11723</c:v>
                </c:pt>
                <c:pt idx="2896">
                  <c:v>A11724</c:v>
                </c:pt>
                <c:pt idx="2897">
                  <c:v>A11725</c:v>
                </c:pt>
                <c:pt idx="2898">
                  <c:v>A11726</c:v>
                </c:pt>
                <c:pt idx="2899">
                  <c:v>A11727</c:v>
                </c:pt>
                <c:pt idx="2900">
                  <c:v>A11728</c:v>
                </c:pt>
                <c:pt idx="2901">
                  <c:v>A11729</c:v>
                </c:pt>
                <c:pt idx="2902">
                  <c:v>A1173</c:v>
                </c:pt>
                <c:pt idx="2903">
                  <c:v>A11730</c:v>
                </c:pt>
                <c:pt idx="2904">
                  <c:v>A11731</c:v>
                </c:pt>
                <c:pt idx="2905">
                  <c:v>A11732</c:v>
                </c:pt>
                <c:pt idx="2906">
                  <c:v>A11733</c:v>
                </c:pt>
                <c:pt idx="2907">
                  <c:v>A11734</c:v>
                </c:pt>
                <c:pt idx="2908">
                  <c:v>A11735</c:v>
                </c:pt>
                <c:pt idx="2909">
                  <c:v>A11736</c:v>
                </c:pt>
                <c:pt idx="2910">
                  <c:v>A11737</c:v>
                </c:pt>
                <c:pt idx="2911">
                  <c:v>A11738</c:v>
                </c:pt>
                <c:pt idx="2912">
                  <c:v>A11739</c:v>
                </c:pt>
                <c:pt idx="2913">
                  <c:v>A1174</c:v>
                </c:pt>
                <c:pt idx="2914">
                  <c:v>A11740</c:v>
                </c:pt>
                <c:pt idx="2915">
                  <c:v>A11741</c:v>
                </c:pt>
                <c:pt idx="2916">
                  <c:v>A11742</c:v>
                </c:pt>
                <c:pt idx="2917">
                  <c:v>A11743</c:v>
                </c:pt>
                <c:pt idx="2918">
                  <c:v>A11744</c:v>
                </c:pt>
                <c:pt idx="2919">
                  <c:v>A11745</c:v>
                </c:pt>
                <c:pt idx="2920">
                  <c:v>A11746</c:v>
                </c:pt>
                <c:pt idx="2921">
                  <c:v>A11747</c:v>
                </c:pt>
                <c:pt idx="2922">
                  <c:v>A11748</c:v>
                </c:pt>
                <c:pt idx="2923">
                  <c:v>A11749</c:v>
                </c:pt>
                <c:pt idx="2924">
                  <c:v>A1175</c:v>
                </c:pt>
                <c:pt idx="2925">
                  <c:v>A11750</c:v>
                </c:pt>
                <c:pt idx="2926">
                  <c:v>A11751</c:v>
                </c:pt>
                <c:pt idx="2927">
                  <c:v>A11752</c:v>
                </c:pt>
                <c:pt idx="2928">
                  <c:v>A11753</c:v>
                </c:pt>
                <c:pt idx="2929">
                  <c:v>A11754</c:v>
                </c:pt>
                <c:pt idx="2930">
                  <c:v>A11755</c:v>
                </c:pt>
                <c:pt idx="2931">
                  <c:v>A11756</c:v>
                </c:pt>
                <c:pt idx="2932">
                  <c:v>A11757</c:v>
                </c:pt>
                <c:pt idx="2933">
                  <c:v>A11758</c:v>
                </c:pt>
                <c:pt idx="2934">
                  <c:v>A11759</c:v>
                </c:pt>
                <c:pt idx="2935">
                  <c:v>A1176</c:v>
                </c:pt>
                <c:pt idx="2936">
                  <c:v>A11760</c:v>
                </c:pt>
                <c:pt idx="2937">
                  <c:v>A11761</c:v>
                </c:pt>
                <c:pt idx="2938">
                  <c:v>A11762</c:v>
                </c:pt>
                <c:pt idx="2939">
                  <c:v>A11763</c:v>
                </c:pt>
                <c:pt idx="2940">
                  <c:v>A11764</c:v>
                </c:pt>
                <c:pt idx="2941">
                  <c:v>A11765</c:v>
                </c:pt>
                <c:pt idx="2942">
                  <c:v>A11766</c:v>
                </c:pt>
                <c:pt idx="2943">
                  <c:v>A11767</c:v>
                </c:pt>
                <c:pt idx="2944">
                  <c:v>A11768</c:v>
                </c:pt>
                <c:pt idx="2945">
                  <c:v>A11769</c:v>
                </c:pt>
                <c:pt idx="2946">
                  <c:v>A1177</c:v>
                </c:pt>
                <c:pt idx="2947">
                  <c:v>A11770</c:v>
                </c:pt>
                <c:pt idx="2948">
                  <c:v>A11771</c:v>
                </c:pt>
                <c:pt idx="2949">
                  <c:v>A11772</c:v>
                </c:pt>
                <c:pt idx="2950">
                  <c:v>A11773</c:v>
                </c:pt>
                <c:pt idx="2951">
                  <c:v>A11774</c:v>
                </c:pt>
                <c:pt idx="2952">
                  <c:v>A11775</c:v>
                </c:pt>
                <c:pt idx="2953">
                  <c:v>A11776</c:v>
                </c:pt>
                <c:pt idx="2954">
                  <c:v>A11777</c:v>
                </c:pt>
                <c:pt idx="2955">
                  <c:v>A11778</c:v>
                </c:pt>
                <c:pt idx="2956">
                  <c:v>A11779</c:v>
                </c:pt>
                <c:pt idx="2957">
                  <c:v>A1178</c:v>
                </c:pt>
                <c:pt idx="2958">
                  <c:v>A11780</c:v>
                </c:pt>
                <c:pt idx="2959">
                  <c:v>A11781</c:v>
                </c:pt>
                <c:pt idx="2960">
                  <c:v>A11782</c:v>
                </c:pt>
                <c:pt idx="2961">
                  <c:v>A11783</c:v>
                </c:pt>
                <c:pt idx="2962">
                  <c:v>A11784</c:v>
                </c:pt>
                <c:pt idx="2963">
                  <c:v>A11785</c:v>
                </c:pt>
                <c:pt idx="2964">
                  <c:v>A11786</c:v>
                </c:pt>
                <c:pt idx="2965">
                  <c:v>A11787</c:v>
                </c:pt>
                <c:pt idx="2966">
                  <c:v>A11788</c:v>
                </c:pt>
                <c:pt idx="2967">
                  <c:v>A11789</c:v>
                </c:pt>
                <c:pt idx="2968">
                  <c:v>A1179</c:v>
                </c:pt>
                <c:pt idx="2969">
                  <c:v>A11790</c:v>
                </c:pt>
                <c:pt idx="2970">
                  <c:v>A11791</c:v>
                </c:pt>
                <c:pt idx="2971">
                  <c:v>A11792</c:v>
                </c:pt>
                <c:pt idx="2972">
                  <c:v>A11793</c:v>
                </c:pt>
                <c:pt idx="2973">
                  <c:v>A11794</c:v>
                </c:pt>
                <c:pt idx="2974">
                  <c:v>A11795</c:v>
                </c:pt>
                <c:pt idx="2975">
                  <c:v>A11796</c:v>
                </c:pt>
                <c:pt idx="2976">
                  <c:v>A11797</c:v>
                </c:pt>
                <c:pt idx="2977">
                  <c:v>A11798</c:v>
                </c:pt>
                <c:pt idx="2978">
                  <c:v>A11799</c:v>
                </c:pt>
                <c:pt idx="2979">
                  <c:v>A1180</c:v>
                </c:pt>
                <c:pt idx="2980">
                  <c:v>A11800</c:v>
                </c:pt>
                <c:pt idx="2981">
                  <c:v>A11801</c:v>
                </c:pt>
                <c:pt idx="2982">
                  <c:v>A11802</c:v>
                </c:pt>
                <c:pt idx="2983">
                  <c:v>A11803</c:v>
                </c:pt>
                <c:pt idx="2984">
                  <c:v>A11804</c:v>
                </c:pt>
                <c:pt idx="2985">
                  <c:v>A11805</c:v>
                </c:pt>
                <c:pt idx="2986">
                  <c:v>A11806</c:v>
                </c:pt>
                <c:pt idx="2987">
                  <c:v>A11807</c:v>
                </c:pt>
                <c:pt idx="2988">
                  <c:v>A11808</c:v>
                </c:pt>
                <c:pt idx="2989">
                  <c:v>A11809</c:v>
                </c:pt>
                <c:pt idx="2990">
                  <c:v>A1181</c:v>
                </c:pt>
                <c:pt idx="2991">
                  <c:v>A11810</c:v>
                </c:pt>
                <c:pt idx="2992">
                  <c:v>A11811</c:v>
                </c:pt>
                <c:pt idx="2993">
                  <c:v>A11812</c:v>
                </c:pt>
                <c:pt idx="2994">
                  <c:v>A11813</c:v>
                </c:pt>
                <c:pt idx="2995">
                  <c:v>A11814</c:v>
                </c:pt>
                <c:pt idx="2996">
                  <c:v>A11815</c:v>
                </c:pt>
                <c:pt idx="2997">
                  <c:v>A11816</c:v>
                </c:pt>
                <c:pt idx="2998">
                  <c:v>A11817</c:v>
                </c:pt>
                <c:pt idx="2999">
                  <c:v>A11818</c:v>
                </c:pt>
                <c:pt idx="3000">
                  <c:v>A11819</c:v>
                </c:pt>
                <c:pt idx="3001">
                  <c:v>A1182</c:v>
                </c:pt>
                <c:pt idx="3002">
                  <c:v>A11820</c:v>
                </c:pt>
                <c:pt idx="3003">
                  <c:v>A11821</c:v>
                </c:pt>
                <c:pt idx="3004">
                  <c:v>A11822</c:v>
                </c:pt>
                <c:pt idx="3005">
                  <c:v>A11823</c:v>
                </c:pt>
                <c:pt idx="3006">
                  <c:v>A11824</c:v>
                </c:pt>
                <c:pt idx="3007">
                  <c:v>A11825</c:v>
                </c:pt>
                <c:pt idx="3008">
                  <c:v>A11826</c:v>
                </c:pt>
                <c:pt idx="3009">
                  <c:v>A11827</c:v>
                </c:pt>
                <c:pt idx="3010">
                  <c:v>A11828</c:v>
                </c:pt>
                <c:pt idx="3011">
                  <c:v>A11829</c:v>
                </c:pt>
                <c:pt idx="3012">
                  <c:v>A1183</c:v>
                </c:pt>
                <c:pt idx="3013">
                  <c:v>A11830</c:v>
                </c:pt>
                <c:pt idx="3014">
                  <c:v>A11831</c:v>
                </c:pt>
                <c:pt idx="3015">
                  <c:v>A11832</c:v>
                </c:pt>
                <c:pt idx="3016">
                  <c:v>A11833</c:v>
                </c:pt>
                <c:pt idx="3017">
                  <c:v>A11834</c:v>
                </c:pt>
                <c:pt idx="3018">
                  <c:v>A11835</c:v>
                </c:pt>
                <c:pt idx="3019">
                  <c:v>A11836</c:v>
                </c:pt>
                <c:pt idx="3020">
                  <c:v>A11837</c:v>
                </c:pt>
                <c:pt idx="3021">
                  <c:v>A11838</c:v>
                </c:pt>
                <c:pt idx="3022">
                  <c:v>A11839</c:v>
                </c:pt>
                <c:pt idx="3023">
                  <c:v>A1184</c:v>
                </c:pt>
                <c:pt idx="3024">
                  <c:v>A11840</c:v>
                </c:pt>
                <c:pt idx="3025">
                  <c:v>A11841</c:v>
                </c:pt>
                <c:pt idx="3026">
                  <c:v>A11842</c:v>
                </c:pt>
                <c:pt idx="3027">
                  <c:v>A11843</c:v>
                </c:pt>
                <c:pt idx="3028">
                  <c:v>A11844</c:v>
                </c:pt>
                <c:pt idx="3029">
                  <c:v>A11845</c:v>
                </c:pt>
                <c:pt idx="3030">
                  <c:v>A11846</c:v>
                </c:pt>
                <c:pt idx="3031">
                  <c:v>A11847</c:v>
                </c:pt>
                <c:pt idx="3032">
                  <c:v>A11848</c:v>
                </c:pt>
                <c:pt idx="3033">
                  <c:v>A11849</c:v>
                </c:pt>
                <c:pt idx="3034">
                  <c:v>A1185</c:v>
                </c:pt>
                <c:pt idx="3035">
                  <c:v>A11850</c:v>
                </c:pt>
                <c:pt idx="3036">
                  <c:v>A11851</c:v>
                </c:pt>
                <c:pt idx="3037">
                  <c:v>A11852</c:v>
                </c:pt>
                <c:pt idx="3038">
                  <c:v>A11853</c:v>
                </c:pt>
                <c:pt idx="3039">
                  <c:v>A11854</c:v>
                </c:pt>
                <c:pt idx="3040">
                  <c:v>A11855</c:v>
                </c:pt>
                <c:pt idx="3041">
                  <c:v>A11856</c:v>
                </c:pt>
                <c:pt idx="3042">
                  <c:v>A11857</c:v>
                </c:pt>
                <c:pt idx="3043">
                  <c:v>A11858</c:v>
                </c:pt>
                <c:pt idx="3044">
                  <c:v>A11859</c:v>
                </c:pt>
                <c:pt idx="3045">
                  <c:v>A1186</c:v>
                </c:pt>
                <c:pt idx="3046">
                  <c:v>A11860</c:v>
                </c:pt>
                <c:pt idx="3047">
                  <c:v>A11861</c:v>
                </c:pt>
                <c:pt idx="3048">
                  <c:v>A11862</c:v>
                </c:pt>
                <c:pt idx="3049">
                  <c:v>A11863</c:v>
                </c:pt>
                <c:pt idx="3050">
                  <c:v>A11864</c:v>
                </c:pt>
                <c:pt idx="3051">
                  <c:v>A11865</c:v>
                </c:pt>
                <c:pt idx="3052">
                  <c:v>A11866</c:v>
                </c:pt>
                <c:pt idx="3053">
                  <c:v>A11867</c:v>
                </c:pt>
                <c:pt idx="3054">
                  <c:v>A11868</c:v>
                </c:pt>
                <c:pt idx="3055">
                  <c:v>A11869</c:v>
                </c:pt>
                <c:pt idx="3056">
                  <c:v>A1187</c:v>
                </c:pt>
                <c:pt idx="3057">
                  <c:v>A11870</c:v>
                </c:pt>
                <c:pt idx="3058">
                  <c:v>A11871</c:v>
                </c:pt>
                <c:pt idx="3059">
                  <c:v>A11872</c:v>
                </c:pt>
                <c:pt idx="3060">
                  <c:v>A11873</c:v>
                </c:pt>
                <c:pt idx="3061">
                  <c:v>A11874</c:v>
                </c:pt>
                <c:pt idx="3062">
                  <c:v>A11875</c:v>
                </c:pt>
                <c:pt idx="3063">
                  <c:v>A11876</c:v>
                </c:pt>
                <c:pt idx="3064">
                  <c:v>A11877</c:v>
                </c:pt>
                <c:pt idx="3065">
                  <c:v>A11878</c:v>
                </c:pt>
                <c:pt idx="3066">
                  <c:v>A11879</c:v>
                </c:pt>
                <c:pt idx="3067">
                  <c:v>A1188</c:v>
                </c:pt>
                <c:pt idx="3068">
                  <c:v>A11880</c:v>
                </c:pt>
                <c:pt idx="3069">
                  <c:v>A11881</c:v>
                </c:pt>
                <c:pt idx="3070">
                  <c:v>A11882</c:v>
                </c:pt>
                <c:pt idx="3071">
                  <c:v>A11883</c:v>
                </c:pt>
                <c:pt idx="3072">
                  <c:v>A11884</c:v>
                </c:pt>
                <c:pt idx="3073">
                  <c:v>A11885</c:v>
                </c:pt>
                <c:pt idx="3074">
                  <c:v>A11886</c:v>
                </c:pt>
                <c:pt idx="3075">
                  <c:v>A11887</c:v>
                </c:pt>
                <c:pt idx="3076">
                  <c:v>A11888</c:v>
                </c:pt>
                <c:pt idx="3077">
                  <c:v>A11889</c:v>
                </c:pt>
                <c:pt idx="3078">
                  <c:v>A1189</c:v>
                </c:pt>
                <c:pt idx="3079">
                  <c:v>A11890</c:v>
                </c:pt>
                <c:pt idx="3080">
                  <c:v>A11891</c:v>
                </c:pt>
                <c:pt idx="3081">
                  <c:v>A11892</c:v>
                </c:pt>
                <c:pt idx="3082">
                  <c:v>A11893</c:v>
                </c:pt>
                <c:pt idx="3083">
                  <c:v>A11894</c:v>
                </c:pt>
                <c:pt idx="3084">
                  <c:v>A11895</c:v>
                </c:pt>
                <c:pt idx="3085">
                  <c:v>A11896</c:v>
                </c:pt>
                <c:pt idx="3086">
                  <c:v>A11897</c:v>
                </c:pt>
                <c:pt idx="3087">
                  <c:v>A11898</c:v>
                </c:pt>
                <c:pt idx="3088">
                  <c:v>A11899</c:v>
                </c:pt>
                <c:pt idx="3089">
                  <c:v>A1190</c:v>
                </c:pt>
                <c:pt idx="3090">
                  <c:v>A11900</c:v>
                </c:pt>
                <c:pt idx="3091">
                  <c:v>A11901</c:v>
                </c:pt>
                <c:pt idx="3092">
                  <c:v>A11902</c:v>
                </c:pt>
                <c:pt idx="3093">
                  <c:v>A11903</c:v>
                </c:pt>
                <c:pt idx="3094">
                  <c:v>A11904</c:v>
                </c:pt>
                <c:pt idx="3095">
                  <c:v>A11905</c:v>
                </c:pt>
                <c:pt idx="3096">
                  <c:v>A11906</c:v>
                </c:pt>
                <c:pt idx="3097">
                  <c:v>A11907</c:v>
                </c:pt>
                <c:pt idx="3098">
                  <c:v>A11908</c:v>
                </c:pt>
                <c:pt idx="3099">
                  <c:v>A11909</c:v>
                </c:pt>
                <c:pt idx="3100">
                  <c:v>A1191</c:v>
                </c:pt>
                <c:pt idx="3101">
                  <c:v>A11910</c:v>
                </c:pt>
                <c:pt idx="3102">
                  <c:v>A11911</c:v>
                </c:pt>
                <c:pt idx="3103">
                  <c:v>A11912</c:v>
                </c:pt>
                <c:pt idx="3104">
                  <c:v>A11913</c:v>
                </c:pt>
                <c:pt idx="3105">
                  <c:v>A11914</c:v>
                </c:pt>
                <c:pt idx="3106">
                  <c:v>A11915</c:v>
                </c:pt>
                <c:pt idx="3107">
                  <c:v>A11916</c:v>
                </c:pt>
                <c:pt idx="3108">
                  <c:v>A11917</c:v>
                </c:pt>
                <c:pt idx="3109">
                  <c:v>A11918</c:v>
                </c:pt>
                <c:pt idx="3110">
                  <c:v>A11919</c:v>
                </c:pt>
                <c:pt idx="3111">
                  <c:v>A1192</c:v>
                </c:pt>
                <c:pt idx="3112">
                  <c:v>A11920</c:v>
                </c:pt>
                <c:pt idx="3113">
                  <c:v>A11921</c:v>
                </c:pt>
                <c:pt idx="3114">
                  <c:v>A11922</c:v>
                </c:pt>
                <c:pt idx="3115">
                  <c:v>A11923</c:v>
                </c:pt>
                <c:pt idx="3116">
                  <c:v>A11924</c:v>
                </c:pt>
                <c:pt idx="3117">
                  <c:v>A11925</c:v>
                </c:pt>
                <c:pt idx="3118">
                  <c:v>A11926</c:v>
                </c:pt>
                <c:pt idx="3119">
                  <c:v>A11927</c:v>
                </c:pt>
                <c:pt idx="3120">
                  <c:v>A11928</c:v>
                </c:pt>
                <c:pt idx="3121">
                  <c:v>A11929</c:v>
                </c:pt>
                <c:pt idx="3122">
                  <c:v>A1193</c:v>
                </c:pt>
                <c:pt idx="3123">
                  <c:v>A11930</c:v>
                </c:pt>
                <c:pt idx="3124">
                  <c:v>A11931</c:v>
                </c:pt>
                <c:pt idx="3125">
                  <c:v>A11932</c:v>
                </c:pt>
                <c:pt idx="3126">
                  <c:v>A11933</c:v>
                </c:pt>
                <c:pt idx="3127">
                  <c:v>A11934</c:v>
                </c:pt>
                <c:pt idx="3128">
                  <c:v>A11935</c:v>
                </c:pt>
                <c:pt idx="3129">
                  <c:v>A11936</c:v>
                </c:pt>
                <c:pt idx="3130">
                  <c:v>A11937</c:v>
                </c:pt>
                <c:pt idx="3131">
                  <c:v>A11938</c:v>
                </c:pt>
                <c:pt idx="3132">
                  <c:v>A11939</c:v>
                </c:pt>
                <c:pt idx="3133">
                  <c:v>A1194</c:v>
                </c:pt>
                <c:pt idx="3134">
                  <c:v>A11940</c:v>
                </c:pt>
                <c:pt idx="3135">
                  <c:v>A11941</c:v>
                </c:pt>
                <c:pt idx="3136">
                  <c:v>A11942</c:v>
                </c:pt>
                <c:pt idx="3137">
                  <c:v>A11943</c:v>
                </c:pt>
                <c:pt idx="3138">
                  <c:v>A11944</c:v>
                </c:pt>
                <c:pt idx="3139">
                  <c:v>A11945</c:v>
                </c:pt>
                <c:pt idx="3140">
                  <c:v>A11946</c:v>
                </c:pt>
                <c:pt idx="3141">
                  <c:v>A11947</c:v>
                </c:pt>
                <c:pt idx="3142">
                  <c:v>A11948</c:v>
                </c:pt>
                <c:pt idx="3143">
                  <c:v>A11949</c:v>
                </c:pt>
                <c:pt idx="3144">
                  <c:v>A1195</c:v>
                </c:pt>
                <c:pt idx="3145">
                  <c:v>A11950</c:v>
                </c:pt>
                <c:pt idx="3146">
                  <c:v>A11951</c:v>
                </c:pt>
                <c:pt idx="3147">
                  <c:v>A11952</c:v>
                </c:pt>
                <c:pt idx="3148">
                  <c:v>A11953</c:v>
                </c:pt>
                <c:pt idx="3149">
                  <c:v>A11954</c:v>
                </c:pt>
                <c:pt idx="3150">
                  <c:v>A11955</c:v>
                </c:pt>
                <c:pt idx="3151">
                  <c:v>A11956</c:v>
                </c:pt>
                <c:pt idx="3152">
                  <c:v>A11957</c:v>
                </c:pt>
                <c:pt idx="3153">
                  <c:v>A11958</c:v>
                </c:pt>
                <c:pt idx="3154">
                  <c:v>A11959</c:v>
                </c:pt>
                <c:pt idx="3155">
                  <c:v>A1196</c:v>
                </c:pt>
                <c:pt idx="3156">
                  <c:v>A11960</c:v>
                </c:pt>
                <c:pt idx="3157">
                  <c:v>A11961</c:v>
                </c:pt>
                <c:pt idx="3158">
                  <c:v>A11962</c:v>
                </c:pt>
                <c:pt idx="3159">
                  <c:v>A11963</c:v>
                </c:pt>
                <c:pt idx="3160">
                  <c:v>A11964</c:v>
                </c:pt>
                <c:pt idx="3161">
                  <c:v>A11965</c:v>
                </c:pt>
                <c:pt idx="3162">
                  <c:v>A11966</c:v>
                </c:pt>
                <c:pt idx="3163">
                  <c:v>A11967</c:v>
                </c:pt>
                <c:pt idx="3164">
                  <c:v>A11968</c:v>
                </c:pt>
                <c:pt idx="3165">
                  <c:v>A11969</c:v>
                </c:pt>
                <c:pt idx="3166">
                  <c:v>A1197</c:v>
                </c:pt>
                <c:pt idx="3167">
                  <c:v>A11970</c:v>
                </c:pt>
                <c:pt idx="3168">
                  <c:v>A11971</c:v>
                </c:pt>
                <c:pt idx="3169">
                  <c:v>A11972</c:v>
                </c:pt>
                <c:pt idx="3170">
                  <c:v>A11973</c:v>
                </c:pt>
                <c:pt idx="3171">
                  <c:v>A11974</c:v>
                </c:pt>
                <c:pt idx="3172">
                  <c:v>A11975</c:v>
                </c:pt>
                <c:pt idx="3173">
                  <c:v>A11976</c:v>
                </c:pt>
                <c:pt idx="3174">
                  <c:v>A11977</c:v>
                </c:pt>
                <c:pt idx="3175">
                  <c:v>A11978</c:v>
                </c:pt>
                <c:pt idx="3176">
                  <c:v>A11979</c:v>
                </c:pt>
                <c:pt idx="3177">
                  <c:v>A1198</c:v>
                </c:pt>
                <c:pt idx="3178">
                  <c:v>A11980</c:v>
                </c:pt>
                <c:pt idx="3179">
                  <c:v>A11981</c:v>
                </c:pt>
                <c:pt idx="3180">
                  <c:v>A11982</c:v>
                </c:pt>
                <c:pt idx="3181">
                  <c:v>A11983</c:v>
                </c:pt>
                <c:pt idx="3182">
                  <c:v>A11984</c:v>
                </c:pt>
                <c:pt idx="3183">
                  <c:v>A11985</c:v>
                </c:pt>
                <c:pt idx="3184">
                  <c:v>A11986</c:v>
                </c:pt>
                <c:pt idx="3185">
                  <c:v>A11987</c:v>
                </c:pt>
                <c:pt idx="3186">
                  <c:v>A11988</c:v>
                </c:pt>
                <c:pt idx="3187">
                  <c:v>A11989</c:v>
                </c:pt>
                <c:pt idx="3188">
                  <c:v>A1199</c:v>
                </c:pt>
                <c:pt idx="3189">
                  <c:v>A11990</c:v>
                </c:pt>
                <c:pt idx="3190">
                  <c:v>A11991</c:v>
                </c:pt>
                <c:pt idx="3191">
                  <c:v>A11992</c:v>
                </c:pt>
                <c:pt idx="3192">
                  <c:v>A11993</c:v>
                </c:pt>
                <c:pt idx="3193">
                  <c:v>A11994</c:v>
                </c:pt>
                <c:pt idx="3194">
                  <c:v>A11995</c:v>
                </c:pt>
                <c:pt idx="3195">
                  <c:v>A11996</c:v>
                </c:pt>
                <c:pt idx="3196">
                  <c:v>A11997</c:v>
                </c:pt>
                <c:pt idx="3197">
                  <c:v>A11998</c:v>
                </c:pt>
                <c:pt idx="3198">
                  <c:v>A11999</c:v>
                </c:pt>
                <c:pt idx="3199">
                  <c:v>A1200</c:v>
                </c:pt>
                <c:pt idx="3200">
                  <c:v>A12000</c:v>
                </c:pt>
                <c:pt idx="3201">
                  <c:v>A12001</c:v>
                </c:pt>
                <c:pt idx="3202">
                  <c:v>A12002</c:v>
                </c:pt>
                <c:pt idx="3203">
                  <c:v>A12003</c:v>
                </c:pt>
                <c:pt idx="3204">
                  <c:v>A12004</c:v>
                </c:pt>
                <c:pt idx="3205">
                  <c:v>A12005</c:v>
                </c:pt>
                <c:pt idx="3206">
                  <c:v>A12006</c:v>
                </c:pt>
                <c:pt idx="3207">
                  <c:v>A12007</c:v>
                </c:pt>
                <c:pt idx="3208">
                  <c:v>A12008</c:v>
                </c:pt>
                <c:pt idx="3209">
                  <c:v>A12009</c:v>
                </c:pt>
                <c:pt idx="3210">
                  <c:v>A1201</c:v>
                </c:pt>
                <c:pt idx="3211">
                  <c:v>A12010</c:v>
                </c:pt>
                <c:pt idx="3212">
                  <c:v>A12011</c:v>
                </c:pt>
                <c:pt idx="3213">
                  <c:v>A12012</c:v>
                </c:pt>
                <c:pt idx="3214">
                  <c:v>A12013</c:v>
                </c:pt>
                <c:pt idx="3215">
                  <c:v>A12014</c:v>
                </c:pt>
                <c:pt idx="3216">
                  <c:v>A12015</c:v>
                </c:pt>
                <c:pt idx="3217">
                  <c:v>A12016</c:v>
                </c:pt>
                <c:pt idx="3218">
                  <c:v>A12017</c:v>
                </c:pt>
                <c:pt idx="3219">
                  <c:v>A12018</c:v>
                </c:pt>
                <c:pt idx="3220">
                  <c:v>A12019</c:v>
                </c:pt>
                <c:pt idx="3221">
                  <c:v>A1202</c:v>
                </c:pt>
                <c:pt idx="3222">
                  <c:v>A12020</c:v>
                </c:pt>
                <c:pt idx="3223">
                  <c:v>A12021</c:v>
                </c:pt>
                <c:pt idx="3224">
                  <c:v>A12022</c:v>
                </c:pt>
                <c:pt idx="3225">
                  <c:v>A12023</c:v>
                </c:pt>
                <c:pt idx="3226">
                  <c:v>A12024</c:v>
                </c:pt>
                <c:pt idx="3227">
                  <c:v>A12025</c:v>
                </c:pt>
                <c:pt idx="3228">
                  <c:v>A12026</c:v>
                </c:pt>
                <c:pt idx="3229">
                  <c:v>A12027</c:v>
                </c:pt>
                <c:pt idx="3230">
                  <c:v>A12028</c:v>
                </c:pt>
                <c:pt idx="3231">
                  <c:v>A12029</c:v>
                </c:pt>
                <c:pt idx="3232">
                  <c:v>A1203</c:v>
                </c:pt>
                <c:pt idx="3233">
                  <c:v>A12030</c:v>
                </c:pt>
                <c:pt idx="3234">
                  <c:v>A12031</c:v>
                </c:pt>
                <c:pt idx="3235">
                  <c:v>A12032</c:v>
                </c:pt>
                <c:pt idx="3236">
                  <c:v>A12033</c:v>
                </c:pt>
                <c:pt idx="3237">
                  <c:v>A12034</c:v>
                </c:pt>
                <c:pt idx="3238">
                  <c:v>A12035</c:v>
                </c:pt>
                <c:pt idx="3239">
                  <c:v>A12036</c:v>
                </c:pt>
                <c:pt idx="3240">
                  <c:v>A12037</c:v>
                </c:pt>
                <c:pt idx="3241">
                  <c:v>A12038</c:v>
                </c:pt>
                <c:pt idx="3242">
                  <c:v>A12039</c:v>
                </c:pt>
                <c:pt idx="3243">
                  <c:v>A1204</c:v>
                </c:pt>
                <c:pt idx="3244">
                  <c:v>A12040</c:v>
                </c:pt>
                <c:pt idx="3245">
                  <c:v>A12041</c:v>
                </c:pt>
                <c:pt idx="3246">
                  <c:v>A12042</c:v>
                </c:pt>
                <c:pt idx="3247">
                  <c:v>A12043</c:v>
                </c:pt>
                <c:pt idx="3248">
                  <c:v>A12044</c:v>
                </c:pt>
                <c:pt idx="3249">
                  <c:v>A12045</c:v>
                </c:pt>
                <c:pt idx="3250">
                  <c:v>A12046</c:v>
                </c:pt>
                <c:pt idx="3251">
                  <c:v>A12047</c:v>
                </c:pt>
                <c:pt idx="3252">
                  <c:v>A12048</c:v>
                </c:pt>
                <c:pt idx="3253">
                  <c:v>A12049</c:v>
                </c:pt>
                <c:pt idx="3254">
                  <c:v>A1205</c:v>
                </c:pt>
                <c:pt idx="3255">
                  <c:v>A12050</c:v>
                </c:pt>
                <c:pt idx="3256">
                  <c:v>A12051</c:v>
                </c:pt>
                <c:pt idx="3257">
                  <c:v>A12052</c:v>
                </c:pt>
                <c:pt idx="3258">
                  <c:v>A12053</c:v>
                </c:pt>
                <c:pt idx="3259">
                  <c:v>A12054</c:v>
                </c:pt>
                <c:pt idx="3260">
                  <c:v>A12055</c:v>
                </c:pt>
                <c:pt idx="3261">
                  <c:v>A12056</c:v>
                </c:pt>
                <c:pt idx="3262">
                  <c:v>A12057</c:v>
                </c:pt>
                <c:pt idx="3263">
                  <c:v>A12058</c:v>
                </c:pt>
                <c:pt idx="3264">
                  <c:v>A12059</c:v>
                </c:pt>
                <c:pt idx="3265">
                  <c:v>A1206</c:v>
                </c:pt>
                <c:pt idx="3266">
                  <c:v>A12060</c:v>
                </c:pt>
                <c:pt idx="3267">
                  <c:v>A12061</c:v>
                </c:pt>
                <c:pt idx="3268">
                  <c:v>A12062</c:v>
                </c:pt>
                <c:pt idx="3269">
                  <c:v>A12063</c:v>
                </c:pt>
                <c:pt idx="3270">
                  <c:v>A12064</c:v>
                </c:pt>
                <c:pt idx="3271">
                  <c:v>A12065</c:v>
                </c:pt>
                <c:pt idx="3272">
                  <c:v>A12066</c:v>
                </c:pt>
                <c:pt idx="3273">
                  <c:v>A12067</c:v>
                </c:pt>
                <c:pt idx="3274">
                  <c:v>A12068</c:v>
                </c:pt>
                <c:pt idx="3275">
                  <c:v>A12069</c:v>
                </c:pt>
                <c:pt idx="3276">
                  <c:v>A1207</c:v>
                </c:pt>
                <c:pt idx="3277">
                  <c:v>A12070</c:v>
                </c:pt>
                <c:pt idx="3278">
                  <c:v>A12071</c:v>
                </c:pt>
                <c:pt idx="3279">
                  <c:v>A12072</c:v>
                </c:pt>
                <c:pt idx="3280">
                  <c:v>A12073</c:v>
                </c:pt>
                <c:pt idx="3281">
                  <c:v>A12074</c:v>
                </c:pt>
                <c:pt idx="3282">
                  <c:v>A12075</c:v>
                </c:pt>
                <c:pt idx="3283">
                  <c:v>A12076</c:v>
                </c:pt>
                <c:pt idx="3284">
                  <c:v>A12077</c:v>
                </c:pt>
                <c:pt idx="3285">
                  <c:v>A12078</c:v>
                </c:pt>
                <c:pt idx="3286">
                  <c:v>A12079</c:v>
                </c:pt>
                <c:pt idx="3287">
                  <c:v>A1208</c:v>
                </c:pt>
                <c:pt idx="3288">
                  <c:v>A12080</c:v>
                </c:pt>
                <c:pt idx="3289">
                  <c:v>A12081</c:v>
                </c:pt>
                <c:pt idx="3290">
                  <c:v>A12082</c:v>
                </c:pt>
                <c:pt idx="3291">
                  <c:v>A12083</c:v>
                </c:pt>
                <c:pt idx="3292">
                  <c:v>A12084</c:v>
                </c:pt>
                <c:pt idx="3293">
                  <c:v>A12085</c:v>
                </c:pt>
                <c:pt idx="3294">
                  <c:v>A12086</c:v>
                </c:pt>
                <c:pt idx="3295">
                  <c:v>A12087</c:v>
                </c:pt>
                <c:pt idx="3296">
                  <c:v>A12088</c:v>
                </c:pt>
                <c:pt idx="3297">
                  <c:v>A12089</c:v>
                </c:pt>
                <c:pt idx="3298">
                  <c:v>A1209</c:v>
                </c:pt>
                <c:pt idx="3299">
                  <c:v>A12090</c:v>
                </c:pt>
                <c:pt idx="3300">
                  <c:v>A12091</c:v>
                </c:pt>
                <c:pt idx="3301">
                  <c:v>A12092</c:v>
                </c:pt>
                <c:pt idx="3302">
                  <c:v>A12093</c:v>
                </c:pt>
                <c:pt idx="3303">
                  <c:v>A12094</c:v>
                </c:pt>
                <c:pt idx="3304">
                  <c:v>A12095</c:v>
                </c:pt>
                <c:pt idx="3305">
                  <c:v>A12096</c:v>
                </c:pt>
                <c:pt idx="3306">
                  <c:v>A12097</c:v>
                </c:pt>
                <c:pt idx="3307">
                  <c:v>A12098</c:v>
                </c:pt>
                <c:pt idx="3308">
                  <c:v>A12099</c:v>
                </c:pt>
                <c:pt idx="3309">
                  <c:v>A1210</c:v>
                </c:pt>
                <c:pt idx="3310">
                  <c:v>A12100</c:v>
                </c:pt>
                <c:pt idx="3311">
                  <c:v>A12101</c:v>
                </c:pt>
                <c:pt idx="3312">
                  <c:v>A12102</c:v>
                </c:pt>
                <c:pt idx="3313">
                  <c:v>A12103</c:v>
                </c:pt>
                <c:pt idx="3314">
                  <c:v>A12104</c:v>
                </c:pt>
                <c:pt idx="3315">
                  <c:v>A12105</c:v>
                </c:pt>
                <c:pt idx="3316">
                  <c:v>A12106</c:v>
                </c:pt>
                <c:pt idx="3317">
                  <c:v>A12107</c:v>
                </c:pt>
                <c:pt idx="3318">
                  <c:v>A12108</c:v>
                </c:pt>
                <c:pt idx="3319">
                  <c:v>A12109</c:v>
                </c:pt>
                <c:pt idx="3320">
                  <c:v>A1211</c:v>
                </c:pt>
                <c:pt idx="3321">
                  <c:v>A12110</c:v>
                </c:pt>
                <c:pt idx="3322">
                  <c:v>A12111</c:v>
                </c:pt>
                <c:pt idx="3323">
                  <c:v>A12112</c:v>
                </c:pt>
                <c:pt idx="3324">
                  <c:v>A12113</c:v>
                </c:pt>
                <c:pt idx="3325">
                  <c:v>A12114</c:v>
                </c:pt>
                <c:pt idx="3326">
                  <c:v>A12115</c:v>
                </c:pt>
                <c:pt idx="3327">
                  <c:v>A12116</c:v>
                </c:pt>
                <c:pt idx="3328">
                  <c:v>A12117</c:v>
                </c:pt>
                <c:pt idx="3329">
                  <c:v>A12118</c:v>
                </c:pt>
                <c:pt idx="3330">
                  <c:v>A12119</c:v>
                </c:pt>
                <c:pt idx="3331">
                  <c:v>A1212</c:v>
                </c:pt>
                <c:pt idx="3332">
                  <c:v>A12120</c:v>
                </c:pt>
                <c:pt idx="3333">
                  <c:v>A12121</c:v>
                </c:pt>
                <c:pt idx="3334">
                  <c:v>A12122</c:v>
                </c:pt>
                <c:pt idx="3335">
                  <c:v>A12123</c:v>
                </c:pt>
                <c:pt idx="3336">
                  <c:v>A12124</c:v>
                </c:pt>
                <c:pt idx="3337">
                  <c:v>A12125</c:v>
                </c:pt>
                <c:pt idx="3338">
                  <c:v>A12126</c:v>
                </c:pt>
                <c:pt idx="3339">
                  <c:v>A12127</c:v>
                </c:pt>
                <c:pt idx="3340">
                  <c:v>A12128</c:v>
                </c:pt>
                <c:pt idx="3341">
                  <c:v>A12129</c:v>
                </c:pt>
                <c:pt idx="3342">
                  <c:v>A1213</c:v>
                </c:pt>
                <c:pt idx="3343">
                  <c:v>A12130</c:v>
                </c:pt>
                <c:pt idx="3344">
                  <c:v>A12131</c:v>
                </c:pt>
                <c:pt idx="3345">
                  <c:v>A12132</c:v>
                </c:pt>
                <c:pt idx="3346">
                  <c:v>A12133</c:v>
                </c:pt>
                <c:pt idx="3347">
                  <c:v>A12134</c:v>
                </c:pt>
                <c:pt idx="3348">
                  <c:v>A12135</c:v>
                </c:pt>
                <c:pt idx="3349">
                  <c:v>A12136</c:v>
                </c:pt>
                <c:pt idx="3350">
                  <c:v>A12137</c:v>
                </c:pt>
                <c:pt idx="3351">
                  <c:v>A12138</c:v>
                </c:pt>
                <c:pt idx="3352">
                  <c:v>A12139</c:v>
                </c:pt>
                <c:pt idx="3353">
                  <c:v>A1214</c:v>
                </c:pt>
                <c:pt idx="3354">
                  <c:v>A12140</c:v>
                </c:pt>
                <c:pt idx="3355">
                  <c:v>A12141</c:v>
                </c:pt>
                <c:pt idx="3356">
                  <c:v>A12142</c:v>
                </c:pt>
                <c:pt idx="3357">
                  <c:v>A12143</c:v>
                </c:pt>
                <c:pt idx="3358">
                  <c:v>A12144</c:v>
                </c:pt>
                <c:pt idx="3359">
                  <c:v>A12145</c:v>
                </c:pt>
                <c:pt idx="3360">
                  <c:v>A12146</c:v>
                </c:pt>
                <c:pt idx="3361">
                  <c:v>A12147</c:v>
                </c:pt>
                <c:pt idx="3362">
                  <c:v>A12148</c:v>
                </c:pt>
                <c:pt idx="3363">
                  <c:v>A12149</c:v>
                </c:pt>
                <c:pt idx="3364">
                  <c:v>A1215</c:v>
                </c:pt>
                <c:pt idx="3365">
                  <c:v>A12150</c:v>
                </c:pt>
                <c:pt idx="3366">
                  <c:v>A12151</c:v>
                </c:pt>
                <c:pt idx="3367">
                  <c:v>A12152</c:v>
                </c:pt>
                <c:pt idx="3368">
                  <c:v>A12153</c:v>
                </c:pt>
                <c:pt idx="3369">
                  <c:v>A12154</c:v>
                </c:pt>
                <c:pt idx="3370">
                  <c:v>A12155</c:v>
                </c:pt>
                <c:pt idx="3371">
                  <c:v>A12156</c:v>
                </c:pt>
                <c:pt idx="3372">
                  <c:v>A12157</c:v>
                </c:pt>
                <c:pt idx="3373">
                  <c:v>A12158</c:v>
                </c:pt>
                <c:pt idx="3374">
                  <c:v>A12159</c:v>
                </c:pt>
                <c:pt idx="3375">
                  <c:v>A1216</c:v>
                </c:pt>
                <c:pt idx="3376">
                  <c:v>A12160</c:v>
                </c:pt>
                <c:pt idx="3377">
                  <c:v>A12161</c:v>
                </c:pt>
                <c:pt idx="3378">
                  <c:v>A12162</c:v>
                </c:pt>
                <c:pt idx="3379">
                  <c:v>A12163</c:v>
                </c:pt>
                <c:pt idx="3380">
                  <c:v>A12164</c:v>
                </c:pt>
                <c:pt idx="3381">
                  <c:v>A12165</c:v>
                </c:pt>
                <c:pt idx="3382">
                  <c:v>A12166</c:v>
                </c:pt>
                <c:pt idx="3383">
                  <c:v>A12167</c:v>
                </c:pt>
                <c:pt idx="3384">
                  <c:v>A12168</c:v>
                </c:pt>
                <c:pt idx="3385">
                  <c:v>A12169</c:v>
                </c:pt>
                <c:pt idx="3386">
                  <c:v>A1217</c:v>
                </c:pt>
                <c:pt idx="3387">
                  <c:v>A12170</c:v>
                </c:pt>
                <c:pt idx="3388">
                  <c:v>A12171</c:v>
                </c:pt>
                <c:pt idx="3389">
                  <c:v>A12172</c:v>
                </c:pt>
                <c:pt idx="3390">
                  <c:v>A12173</c:v>
                </c:pt>
                <c:pt idx="3391">
                  <c:v>A12174</c:v>
                </c:pt>
                <c:pt idx="3392">
                  <c:v>A12175</c:v>
                </c:pt>
                <c:pt idx="3393">
                  <c:v>A12176</c:v>
                </c:pt>
                <c:pt idx="3394">
                  <c:v>A12177</c:v>
                </c:pt>
                <c:pt idx="3395">
                  <c:v>A12178</c:v>
                </c:pt>
                <c:pt idx="3396">
                  <c:v>A12179</c:v>
                </c:pt>
                <c:pt idx="3397">
                  <c:v>A1218</c:v>
                </c:pt>
                <c:pt idx="3398">
                  <c:v>A12180</c:v>
                </c:pt>
                <c:pt idx="3399">
                  <c:v>A12181</c:v>
                </c:pt>
                <c:pt idx="3400">
                  <c:v>A12182</c:v>
                </c:pt>
                <c:pt idx="3401">
                  <c:v>A12183</c:v>
                </c:pt>
                <c:pt idx="3402">
                  <c:v>A12184</c:v>
                </c:pt>
                <c:pt idx="3403">
                  <c:v>A12185</c:v>
                </c:pt>
                <c:pt idx="3404">
                  <c:v>A12186</c:v>
                </c:pt>
                <c:pt idx="3405">
                  <c:v>A12187</c:v>
                </c:pt>
                <c:pt idx="3406">
                  <c:v>A12188</c:v>
                </c:pt>
                <c:pt idx="3407">
                  <c:v>A12189</c:v>
                </c:pt>
                <c:pt idx="3408">
                  <c:v>A1219</c:v>
                </c:pt>
                <c:pt idx="3409">
                  <c:v>A12190</c:v>
                </c:pt>
                <c:pt idx="3410">
                  <c:v>A12191</c:v>
                </c:pt>
                <c:pt idx="3411">
                  <c:v>A12192</c:v>
                </c:pt>
                <c:pt idx="3412">
                  <c:v>A12193</c:v>
                </c:pt>
                <c:pt idx="3413">
                  <c:v>A12194</c:v>
                </c:pt>
                <c:pt idx="3414">
                  <c:v>A12195</c:v>
                </c:pt>
                <c:pt idx="3415">
                  <c:v>A12196</c:v>
                </c:pt>
                <c:pt idx="3416">
                  <c:v>A12197</c:v>
                </c:pt>
                <c:pt idx="3417">
                  <c:v>A12198</c:v>
                </c:pt>
                <c:pt idx="3418">
                  <c:v>A12199</c:v>
                </c:pt>
                <c:pt idx="3419">
                  <c:v>A1220</c:v>
                </c:pt>
                <c:pt idx="3420">
                  <c:v>A12200</c:v>
                </c:pt>
                <c:pt idx="3421">
                  <c:v>A12201</c:v>
                </c:pt>
                <c:pt idx="3422">
                  <c:v>A12202</c:v>
                </c:pt>
                <c:pt idx="3423">
                  <c:v>A12203</c:v>
                </c:pt>
                <c:pt idx="3424">
                  <c:v>A12204</c:v>
                </c:pt>
                <c:pt idx="3425">
                  <c:v>A12205</c:v>
                </c:pt>
                <c:pt idx="3426">
                  <c:v>A12206</c:v>
                </c:pt>
                <c:pt idx="3427">
                  <c:v>A12207</c:v>
                </c:pt>
                <c:pt idx="3428">
                  <c:v>A12208</c:v>
                </c:pt>
                <c:pt idx="3429">
                  <c:v>A12209</c:v>
                </c:pt>
                <c:pt idx="3430">
                  <c:v>A1221</c:v>
                </c:pt>
                <c:pt idx="3431">
                  <c:v>A12210</c:v>
                </c:pt>
                <c:pt idx="3432">
                  <c:v>A12211</c:v>
                </c:pt>
                <c:pt idx="3433">
                  <c:v>A12212</c:v>
                </c:pt>
                <c:pt idx="3434">
                  <c:v>A12213</c:v>
                </c:pt>
                <c:pt idx="3435">
                  <c:v>A12214</c:v>
                </c:pt>
                <c:pt idx="3436">
                  <c:v>A12215</c:v>
                </c:pt>
                <c:pt idx="3437">
                  <c:v>A12216</c:v>
                </c:pt>
                <c:pt idx="3438">
                  <c:v>A12217</c:v>
                </c:pt>
                <c:pt idx="3439">
                  <c:v>A12218</c:v>
                </c:pt>
                <c:pt idx="3440">
                  <c:v>A12219</c:v>
                </c:pt>
                <c:pt idx="3441">
                  <c:v>A1222</c:v>
                </c:pt>
                <c:pt idx="3442">
                  <c:v>A12220</c:v>
                </c:pt>
                <c:pt idx="3443">
                  <c:v>A12221</c:v>
                </c:pt>
                <c:pt idx="3444">
                  <c:v>A12222</c:v>
                </c:pt>
                <c:pt idx="3445">
                  <c:v>A12223</c:v>
                </c:pt>
                <c:pt idx="3446">
                  <c:v>A12224</c:v>
                </c:pt>
                <c:pt idx="3447">
                  <c:v>A12225</c:v>
                </c:pt>
                <c:pt idx="3448">
                  <c:v>A12226</c:v>
                </c:pt>
                <c:pt idx="3449">
                  <c:v>A12227</c:v>
                </c:pt>
                <c:pt idx="3450">
                  <c:v>A12228</c:v>
                </c:pt>
                <c:pt idx="3451">
                  <c:v>A12229</c:v>
                </c:pt>
                <c:pt idx="3452">
                  <c:v>A1223</c:v>
                </c:pt>
                <c:pt idx="3453">
                  <c:v>A12230</c:v>
                </c:pt>
                <c:pt idx="3454">
                  <c:v>A12231</c:v>
                </c:pt>
                <c:pt idx="3455">
                  <c:v>A12232</c:v>
                </c:pt>
                <c:pt idx="3456">
                  <c:v>A12233</c:v>
                </c:pt>
                <c:pt idx="3457">
                  <c:v>A12234</c:v>
                </c:pt>
                <c:pt idx="3458">
                  <c:v>A12235</c:v>
                </c:pt>
                <c:pt idx="3459">
                  <c:v>A12236</c:v>
                </c:pt>
                <c:pt idx="3460">
                  <c:v>A12237</c:v>
                </c:pt>
                <c:pt idx="3461">
                  <c:v>A12238</c:v>
                </c:pt>
                <c:pt idx="3462">
                  <c:v>A12239</c:v>
                </c:pt>
                <c:pt idx="3463">
                  <c:v>A1224</c:v>
                </c:pt>
                <c:pt idx="3464">
                  <c:v>A12240</c:v>
                </c:pt>
                <c:pt idx="3465">
                  <c:v>A12241</c:v>
                </c:pt>
                <c:pt idx="3466">
                  <c:v>A12242</c:v>
                </c:pt>
                <c:pt idx="3467">
                  <c:v>A12243</c:v>
                </c:pt>
                <c:pt idx="3468">
                  <c:v>A12244</c:v>
                </c:pt>
                <c:pt idx="3469">
                  <c:v>A12245</c:v>
                </c:pt>
                <c:pt idx="3470">
                  <c:v>A12246</c:v>
                </c:pt>
                <c:pt idx="3471">
                  <c:v>A12247</c:v>
                </c:pt>
                <c:pt idx="3472">
                  <c:v>A12248</c:v>
                </c:pt>
                <c:pt idx="3473">
                  <c:v>A12249</c:v>
                </c:pt>
                <c:pt idx="3474">
                  <c:v>A1225</c:v>
                </c:pt>
                <c:pt idx="3475">
                  <c:v>A12250</c:v>
                </c:pt>
                <c:pt idx="3476">
                  <c:v>A12251</c:v>
                </c:pt>
                <c:pt idx="3477">
                  <c:v>A12252</c:v>
                </c:pt>
                <c:pt idx="3478">
                  <c:v>A12253</c:v>
                </c:pt>
                <c:pt idx="3479">
                  <c:v>A12254</c:v>
                </c:pt>
                <c:pt idx="3480">
                  <c:v>A12255</c:v>
                </c:pt>
                <c:pt idx="3481">
                  <c:v>A12256</c:v>
                </c:pt>
                <c:pt idx="3482">
                  <c:v>A12257</c:v>
                </c:pt>
                <c:pt idx="3483">
                  <c:v>A12258</c:v>
                </c:pt>
                <c:pt idx="3484">
                  <c:v>A12259</c:v>
                </c:pt>
                <c:pt idx="3485">
                  <c:v>A1226</c:v>
                </c:pt>
                <c:pt idx="3486">
                  <c:v>A12260</c:v>
                </c:pt>
                <c:pt idx="3487">
                  <c:v>A12261</c:v>
                </c:pt>
                <c:pt idx="3488">
                  <c:v>A12262</c:v>
                </c:pt>
                <c:pt idx="3489">
                  <c:v>A12263</c:v>
                </c:pt>
                <c:pt idx="3490">
                  <c:v>A12264</c:v>
                </c:pt>
                <c:pt idx="3491">
                  <c:v>A12265</c:v>
                </c:pt>
                <c:pt idx="3492">
                  <c:v>A12266</c:v>
                </c:pt>
                <c:pt idx="3493">
                  <c:v>A12267</c:v>
                </c:pt>
                <c:pt idx="3494">
                  <c:v>A12268</c:v>
                </c:pt>
                <c:pt idx="3495">
                  <c:v>A12269</c:v>
                </c:pt>
                <c:pt idx="3496">
                  <c:v>A1227</c:v>
                </c:pt>
                <c:pt idx="3497">
                  <c:v>A12270</c:v>
                </c:pt>
                <c:pt idx="3498">
                  <c:v>A12271</c:v>
                </c:pt>
                <c:pt idx="3499">
                  <c:v>A12272</c:v>
                </c:pt>
                <c:pt idx="3500">
                  <c:v>A12273</c:v>
                </c:pt>
                <c:pt idx="3501">
                  <c:v>A12274</c:v>
                </c:pt>
                <c:pt idx="3502">
                  <c:v>A12275</c:v>
                </c:pt>
                <c:pt idx="3503">
                  <c:v>A12276</c:v>
                </c:pt>
                <c:pt idx="3504">
                  <c:v>A12277</c:v>
                </c:pt>
                <c:pt idx="3505">
                  <c:v>A12278</c:v>
                </c:pt>
                <c:pt idx="3506">
                  <c:v>A12279</c:v>
                </c:pt>
                <c:pt idx="3507">
                  <c:v>A1228</c:v>
                </c:pt>
                <c:pt idx="3508">
                  <c:v>A12280</c:v>
                </c:pt>
                <c:pt idx="3509">
                  <c:v>A12281</c:v>
                </c:pt>
                <c:pt idx="3510">
                  <c:v>A12282</c:v>
                </c:pt>
                <c:pt idx="3511">
                  <c:v>A12283</c:v>
                </c:pt>
                <c:pt idx="3512">
                  <c:v>A12284</c:v>
                </c:pt>
                <c:pt idx="3513">
                  <c:v>A12285</c:v>
                </c:pt>
                <c:pt idx="3514">
                  <c:v>A12286</c:v>
                </c:pt>
                <c:pt idx="3515">
                  <c:v>A12287</c:v>
                </c:pt>
                <c:pt idx="3516">
                  <c:v>A12288</c:v>
                </c:pt>
                <c:pt idx="3517">
                  <c:v>A12289</c:v>
                </c:pt>
                <c:pt idx="3518">
                  <c:v>A1229</c:v>
                </c:pt>
                <c:pt idx="3519">
                  <c:v>A12290</c:v>
                </c:pt>
                <c:pt idx="3520">
                  <c:v>A12291</c:v>
                </c:pt>
                <c:pt idx="3521">
                  <c:v>A12292</c:v>
                </c:pt>
                <c:pt idx="3522">
                  <c:v>A12293</c:v>
                </c:pt>
                <c:pt idx="3523">
                  <c:v>A12294</c:v>
                </c:pt>
                <c:pt idx="3524">
                  <c:v>A12295</c:v>
                </c:pt>
                <c:pt idx="3525">
                  <c:v>A12296</c:v>
                </c:pt>
                <c:pt idx="3526">
                  <c:v>A12297</c:v>
                </c:pt>
                <c:pt idx="3527">
                  <c:v>A12298</c:v>
                </c:pt>
                <c:pt idx="3528">
                  <c:v>A12299</c:v>
                </c:pt>
                <c:pt idx="3529">
                  <c:v>A1230</c:v>
                </c:pt>
                <c:pt idx="3530">
                  <c:v>A12300</c:v>
                </c:pt>
                <c:pt idx="3531">
                  <c:v>A12301</c:v>
                </c:pt>
                <c:pt idx="3532">
                  <c:v>A12302</c:v>
                </c:pt>
                <c:pt idx="3533">
                  <c:v>A12303</c:v>
                </c:pt>
                <c:pt idx="3534">
                  <c:v>A12304</c:v>
                </c:pt>
                <c:pt idx="3535">
                  <c:v>A12305</c:v>
                </c:pt>
                <c:pt idx="3536">
                  <c:v>A12306</c:v>
                </c:pt>
                <c:pt idx="3537">
                  <c:v>A12307</c:v>
                </c:pt>
                <c:pt idx="3538">
                  <c:v>A12308</c:v>
                </c:pt>
                <c:pt idx="3539">
                  <c:v>A12309</c:v>
                </c:pt>
                <c:pt idx="3540">
                  <c:v>A1231</c:v>
                </c:pt>
                <c:pt idx="3541">
                  <c:v>A12310</c:v>
                </c:pt>
                <c:pt idx="3542">
                  <c:v>A12311</c:v>
                </c:pt>
                <c:pt idx="3543">
                  <c:v>A12312</c:v>
                </c:pt>
                <c:pt idx="3544">
                  <c:v>A12313</c:v>
                </c:pt>
                <c:pt idx="3545">
                  <c:v>A12314</c:v>
                </c:pt>
                <c:pt idx="3546">
                  <c:v>A12315</c:v>
                </c:pt>
                <c:pt idx="3547">
                  <c:v>A12316</c:v>
                </c:pt>
                <c:pt idx="3548">
                  <c:v>A12317</c:v>
                </c:pt>
                <c:pt idx="3549">
                  <c:v>A12318</c:v>
                </c:pt>
                <c:pt idx="3550">
                  <c:v>A12319</c:v>
                </c:pt>
                <c:pt idx="3551">
                  <c:v>A1232</c:v>
                </c:pt>
                <c:pt idx="3552">
                  <c:v>A12320</c:v>
                </c:pt>
                <c:pt idx="3553">
                  <c:v>A12321</c:v>
                </c:pt>
                <c:pt idx="3554">
                  <c:v>A12322</c:v>
                </c:pt>
                <c:pt idx="3555">
                  <c:v>A12323</c:v>
                </c:pt>
                <c:pt idx="3556">
                  <c:v>A12324</c:v>
                </c:pt>
                <c:pt idx="3557">
                  <c:v>A12325</c:v>
                </c:pt>
                <c:pt idx="3558">
                  <c:v>A12326</c:v>
                </c:pt>
                <c:pt idx="3559">
                  <c:v>A12327</c:v>
                </c:pt>
                <c:pt idx="3560">
                  <c:v>A12328</c:v>
                </c:pt>
                <c:pt idx="3561">
                  <c:v>A12329</c:v>
                </c:pt>
                <c:pt idx="3562">
                  <c:v>A1233</c:v>
                </c:pt>
                <c:pt idx="3563">
                  <c:v>A12330</c:v>
                </c:pt>
                <c:pt idx="3564">
                  <c:v>A12331</c:v>
                </c:pt>
                <c:pt idx="3565">
                  <c:v>A12332</c:v>
                </c:pt>
                <c:pt idx="3566">
                  <c:v>A12333</c:v>
                </c:pt>
                <c:pt idx="3567">
                  <c:v>A12334</c:v>
                </c:pt>
                <c:pt idx="3568">
                  <c:v>A12335</c:v>
                </c:pt>
                <c:pt idx="3569">
                  <c:v>A12336</c:v>
                </c:pt>
                <c:pt idx="3570">
                  <c:v>A12337</c:v>
                </c:pt>
                <c:pt idx="3571">
                  <c:v>A12338</c:v>
                </c:pt>
                <c:pt idx="3572">
                  <c:v>A12339</c:v>
                </c:pt>
                <c:pt idx="3573">
                  <c:v>A1234</c:v>
                </c:pt>
                <c:pt idx="3574">
                  <c:v>A12340</c:v>
                </c:pt>
                <c:pt idx="3575">
                  <c:v>A12341</c:v>
                </c:pt>
                <c:pt idx="3576">
                  <c:v>A12342</c:v>
                </c:pt>
                <c:pt idx="3577">
                  <c:v>A12343</c:v>
                </c:pt>
                <c:pt idx="3578">
                  <c:v>A12344</c:v>
                </c:pt>
                <c:pt idx="3579">
                  <c:v>A12345</c:v>
                </c:pt>
                <c:pt idx="3580">
                  <c:v>A12346</c:v>
                </c:pt>
                <c:pt idx="3581">
                  <c:v>A12347</c:v>
                </c:pt>
                <c:pt idx="3582">
                  <c:v>A12348</c:v>
                </c:pt>
                <c:pt idx="3583">
                  <c:v>A12349</c:v>
                </c:pt>
                <c:pt idx="3584">
                  <c:v>A1235</c:v>
                </c:pt>
                <c:pt idx="3585">
                  <c:v>A12350</c:v>
                </c:pt>
                <c:pt idx="3586">
                  <c:v>A12351</c:v>
                </c:pt>
                <c:pt idx="3587">
                  <c:v>A12352</c:v>
                </c:pt>
                <c:pt idx="3588">
                  <c:v>A12353</c:v>
                </c:pt>
                <c:pt idx="3589">
                  <c:v>A12354</c:v>
                </c:pt>
                <c:pt idx="3590">
                  <c:v>A12355</c:v>
                </c:pt>
                <c:pt idx="3591">
                  <c:v>A12356</c:v>
                </c:pt>
                <c:pt idx="3592">
                  <c:v>A12357</c:v>
                </c:pt>
                <c:pt idx="3593">
                  <c:v>A12358</c:v>
                </c:pt>
                <c:pt idx="3594">
                  <c:v>A12359</c:v>
                </c:pt>
                <c:pt idx="3595">
                  <c:v>A1236</c:v>
                </c:pt>
                <c:pt idx="3596">
                  <c:v>A12360</c:v>
                </c:pt>
                <c:pt idx="3597">
                  <c:v>A12361</c:v>
                </c:pt>
                <c:pt idx="3598">
                  <c:v>A12362</c:v>
                </c:pt>
                <c:pt idx="3599">
                  <c:v>A12363</c:v>
                </c:pt>
                <c:pt idx="3600">
                  <c:v>A12364</c:v>
                </c:pt>
                <c:pt idx="3601">
                  <c:v>A12365</c:v>
                </c:pt>
                <c:pt idx="3602">
                  <c:v>A12366</c:v>
                </c:pt>
                <c:pt idx="3603">
                  <c:v>A12367</c:v>
                </c:pt>
                <c:pt idx="3604">
                  <c:v>A12368</c:v>
                </c:pt>
                <c:pt idx="3605">
                  <c:v>A12369</c:v>
                </c:pt>
                <c:pt idx="3606">
                  <c:v>A1237</c:v>
                </c:pt>
                <c:pt idx="3607">
                  <c:v>A12370</c:v>
                </c:pt>
                <c:pt idx="3608">
                  <c:v>A12371</c:v>
                </c:pt>
                <c:pt idx="3609">
                  <c:v>A12372</c:v>
                </c:pt>
                <c:pt idx="3610">
                  <c:v>A12373</c:v>
                </c:pt>
                <c:pt idx="3611">
                  <c:v>A12374</c:v>
                </c:pt>
                <c:pt idx="3612">
                  <c:v>A12375</c:v>
                </c:pt>
                <c:pt idx="3613">
                  <c:v>A12376</c:v>
                </c:pt>
                <c:pt idx="3614">
                  <c:v>A12377</c:v>
                </c:pt>
                <c:pt idx="3615">
                  <c:v>A12378</c:v>
                </c:pt>
                <c:pt idx="3616">
                  <c:v>A12379</c:v>
                </c:pt>
                <c:pt idx="3617">
                  <c:v>A1238</c:v>
                </c:pt>
                <c:pt idx="3618">
                  <c:v>A12380</c:v>
                </c:pt>
                <c:pt idx="3619">
                  <c:v>A12381</c:v>
                </c:pt>
                <c:pt idx="3620">
                  <c:v>A12382</c:v>
                </c:pt>
                <c:pt idx="3621">
                  <c:v>A12383</c:v>
                </c:pt>
                <c:pt idx="3622">
                  <c:v>A12384</c:v>
                </c:pt>
                <c:pt idx="3623">
                  <c:v>A12385</c:v>
                </c:pt>
                <c:pt idx="3624">
                  <c:v>A12386</c:v>
                </c:pt>
                <c:pt idx="3625">
                  <c:v>A12387</c:v>
                </c:pt>
                <c:pt idx="3626">
                  <c:v>A12388</c:v>
                </c:pt>
                <c:pt idx="3627">
                  <c:v>A12389</c:v>
                </c:pt>
                <c:pt idx="3628">
                  <c:v>A1239</c:v>
                </c:pt>
                <c:pt idx="3629">
                  <c:v>A12390</c:v>
                </c:pt>
                <c:pt idx="3630">
                  <c:v>A12391</c:v>
                </c:pt>
                <c:pt idx="3631">
                  <c:v>A12392</c:v>
                </c:pt>
                <c:pt idx="3632">
                  <c:v>A12393</c:v>
                </c:pt>
                <c:pt idx="3633">
                  <c:v>A12394</c:v>
                </c:pt>
                <c:pt idx="3634">
                  <c:v>A12395</c:v>
                </c:pt>
                <c:pt idx="3635">
                  <c:v>A12396</c:v>
                </c:pt>
                <c:pt idx="3636">
                  <c:v>A12397</c:v>
                </c:pt>
                <c:pt idx="3637">
                  <c:v>A12398</c:v>
                </c:pt>
                <c:pt idx="3638">
                  <c:v>A12399</c:v>
                </c:pt>
                <c:pt idx="3639">
                  <c:v>A1240</c:v>
                </c:pt>
                <c:pt idx="3640">
                  <c:v>A12400</c:v>
                </c:pt>
                <c:pt idx="3641">
                  <c:v>A12401</c:v>
                </c:pt>
                <c:pt idx="3642">
                  <c:v>A12402</c:v>
                </c:pt>
                <c:pt idx="3643">
                  <c:v>A12403</c:v>
                </c:pt>
                <c:pt idx="3644">
                  <c:v>A12404</c:v>
                </c:pt>
                <c:pt idx="3645">
                  <c:v>A12405</c:v>
                </c:pt>
                <c:pt idx="3646">
                  <c:v>A12406</c:v>
                </c:pt>
                <c:pt idx="3647">
                  <c:v>A12407</c:v>
                </c:pt>
                <c:pt idx="3648">
                  <c:v>A12408</c:v>
                </c:pt>
                <c:pt idx="3649">
                  <c:v>A12409</c:v>
                </c:pt>
                <c:pt idx="3650">
                  <c:v>A1241</c:v>
                </c:pt>
                <c:pt idx="3651">
                  <c:v>A12410</c:v>
                </c:pt>
                <c:pt idx="3652">
                  <c:v>A12411</c:v>
                </c:pt>
                <c:pt idx="3653">
                  <c:v>A12412</c:v>
                </c:pt>
                <c:pt idx="3654">
                  <c:v>A12413</c:v>
                </c:pt>
                <c:pt idx="3655">
                  <c:v>A12414</c:v>
                </c:pt>
                <c:pt idx="3656">
                  <c:v>A12415</c:v>
                </c:pt>
                <c:pt idx="3657">
                  <c:v>A12416</c:v>
                </c:pt>
                <c:pt idx="3658">
                  <c:v>A12417</c:v>
                </c:pt>
                <c:pt idx="3659">
                  <c:v>A12418</c:v>
                </c:pt>
                <c:pt idx="3660">
                  <c:v>A12419</c:v>
                </c:pt>
                <c:pt idx="3661">
                  <c:v>A1242</c:v>
                </c:pt>
                <c:pt idx="3662">
                  <c:v>A12420</c:v>
                </c:pt>
                <c:pt idx="3663">
                  <c:v>A12421</c:v>
                </c:pt>
                <c:pt idx="3664">
                  <c:v>A12422</c:v>
                </c:pt>
                <c:pt idx="3665">
                  <c:v>A12423</c:v>
                </c:pt>
                <c:pt idx="3666">
                  <c:v>A12424</c:v>
                </c:pt>
                <c:pt idx="3667">
                  <c:v>A12425</c:v>
                </c:pt>
                <c:pt idx="3668">
                  <c:v>A12426</c:v>
                </c:pt>
                <c:pt idx="3669">
                  <c:v>A12427</c:v>
                </c:pt>
                <c:pt idx="3670">
                  <c:v>A12428</c:v>
                </c:pt>
                <c:pt idx="3671">
                  <c:v>A12429</c:v>
                </c:pt>
                <c:pt idx="3672">
                  <c:v>A1243</c:v>
                </c:pt>
                <c:pt idx="3673">
                  <c:v>A12430</c:v>
                </c:pt>
                <c:pt idx="3674">
                  <c:v>A12431</c:v>
                </c:pt>
                <c:pt idx="3675">
                  <c:v>A12432</c:v>
                </c:pt>
                <c:pt idx="3676">
                  <c:v>A12433</c:v>
                </c:pt>
                <c:pt idx="3677">
                  <c:v>A12434</c:v>
                </c:pt>
                <c:pt idx="3678">
                  <c:v>A12435</c:v>
                </c:pt>
                <c:pt idx="3679">
                  <c:v>A12436</c:v>
                </c:pt>
                <c:pt idx="3680">
                  <c:v>A12437</c:v>
                </c:pt>
                <c:pt idx="3681">
                  <c:v>A12438</c:v>
                </c:pt>
                <c:pt idx="3682">
                  <c:v>A12439</c:v>
                </c:pt>
                <c:pt idx="3683">
                  <c:v>A1244</c:v>
                </c:pt>
                <c:pt idx="3684">
                  <c:v>A12440</c:v>
                </c:pt>
                <c:pt idx="3685">
                  <c:v>A12441</c:v>
                </c:pt>
                <c:pt idx="3686">
                  <c:v>A12442</c:v>
                </c:pt>
                <c:pt idx="3687">
                  <c:v>A12443</c:v>
                </c:pt>
                <c:pt idx="3688">
                  <c:v>A12444</c:v>
                </c:pt>
                <c:pt idx="3689">
                  <c:v>A12445</c:v>
                </c:pt>
                <c:pt idx="3690">
                  <c:v>A12446</c:v>
                </c:pt>
                <c:pt idx="3691">
                  <c:v>A12447</c:v>
                </c:pt>
                <c:pt idx="3692">
                  <c:v>A12448</c:v>
                </c:pt>
                <c:pt idx="3693">
                  <c:v>A12449</c:v>
                </c:pt>
                <c:pt idx="3694">
                  <c:v>A1245</c:v>
                </c:pt>
                <c:pt idx="3695">
                  <c:v>A12450</c:v>
                </c:pt>
                <c:pt idx="3696">
                  <c:v>A12451</c:v>
                </c:pt>
                <c:pt idx="3697">
                  <c:v>A12452</c:v>
                </c:pt>
                <c:pt idx="3698">
                  <c:v>A12453</c:v>
                </c:pt>
                <c:pt idx="3699">
                  <c:v>A12454</c:v>
                </c:pt>
                <c:pt idx="3700">
                  <c:v>A12455</c:v>
                </c:pt>
                <c:pt idx="3701">
                  <c:v>A12456</c:v>
                </c:pt>
                <c:pt idx="3702">
                  <c:v>A12457</c:v>
                </c:pt>
                <c:pt idx="3703">
                  <c:v>A12458</c:v>
                </c:pt>
                <c:pt idx="3704">
                  <c:v>A12459</c:v>
                </c:pt>
                <c:pt idx="3705">
                  <c:v>A1246</c:v>
                </c:pt>
                <c:pt idx="3706">
                  <c:v>A12460</c:v>
                </c:pt>
                <c:pt idx="3707">
                  <c:v>A12461</c:v>
                </c:pt>
                <c:pt idx="3708">
                  <c:v>A12462</c:v>
                </c:pt>
                <c:pt idx="3709">
                  <c:v>A12463</c:v>
                </c:pt>
                <c:pt idx="3710">
                  <c:v>A12464</c:v>
                </c:pt>
                <c:pt idx="3711">
                  <c:v>A12465</c:v>
                </c:pt>
                <c:pt idx="3712">
                  <c:v>A12466</c:v>
                </c:pt>
                <c:pt idx="3713">
                  <c:v>A12467</c:v>
                </c:pt>
                <c:pt idx="3714">
                  <c:v>A12468</c:v>
                </c:pt>
                <c:pt idx="3715">
                  <c:v>A12469</c:v>
                </c:pt>
                <c:pt idx="3716">
                  <c:v>A1247</c:v>
                </c:pt>
                <c:pt idx="3717">
                  <c:v>A12470</c:v>
                </c:pt>
                <c:pt idx="3718">
                  <c:v>A12471</c:v>
                </c:pt>
                <c:pt idx="3719">
                  <c:v>A12472</c:v>
                </c:pt>
                <c:pt idx="3720">
                  <c:v>A12473</c:v>
                </c:pt>
                <c:pt idx="3721">
                  <c:v>A12474</c:v>
                </c:pt>
                <c:pt idx="3722">
                  <c:v>A12475</c:v>
                </c:pt>
                <c:pt idx="3723">
                  <c:v>A12476</c:v>
                </c:pt>
                <c:pt idx="3724">
                  <c:v>A12477</c:v>
                </c:pt>
                <c:pt idx="3725">
                  <c:v>A12478</c:v>
                </c:pt>
                <c:pt idx="3726">
                  <c:v>A12479</c:v>
                </c:pt>
                <c:pt idx="3727">
                  <c:v>A1248</c:v>
                </c:pt>
                <c:pt idx="3728">
                  <c:v>A12480</c:v>
                </c:pt>
                <c:pt idx="3729">
                  <c:v>A12481</c:v>
                </c:pt>
                <c:pt idx="3730">
                  <c:v>A12482</c:v>
                </c:pt>
                <c:pt idx="3731">
                  <c:v>A12483</c:v>
                </c:pt>
                <c:pt idx="3732">
                  <c:v>A12484</c:v>
                </c:pt>
                <c:pt idx="3733">
                  <c:v>A12485</c:v>
                </c:pt>
                <c:pt idx="3734">
                  <c:v>A12486</c:v>
                </c:pt>
                <c:pt idx="3735">
                  <c:v>A12487</c:v>
                </c:pt>
                <c:pt idx="3736">
                  <c:v>A12488</c:v>
                </c:pt>
                <c:pt idx="3737">
                  <c:v>A12489</c:v>
                </c:pt>
                <c:pt idx="3738">
                  <c:v>A1249</c:v>
                </c:pt>
                <c:pt idx="3739">
                  <c:v>A12490</c:v>
                </c:pt>
                <c:pt idx="3740">
                  <c:v>A12491</c:v>
                </c:pt>
                <c:pt idx="3741">
                  <c:v>A12492</c:v>
                </c:pt>
                <c:pt idx="3742">
                  <c:v>A12493</c:v>
                </c:pt>
                <c:pt idx="3743">
                  <c:v>A12494</c:v>
                </c:pt>
                <c:pt idx="3744">
                  <c:v>A12495</c:v>
                </c:pt>
                <c:pt idx="3745">
                  <c:v>A12496</c:v>
                </c:pt>
                <c:pt idx="3746">
                  <c:v>A12497</c:v>
                </c:pt>
                <c:pt idx="3747">
                  <c:v>A12498</c:v>
                </c:pt>
                <c:pt idx="3748">
                  <c:v>A12499</c:v>
                </c:pt>
                <c:pt idx="3749">
                  <c:v>A1250</c:v>
                </c:pt>
                <c:pt idx="3750">
                  <c:v>A12500</c:v>
                </c:pt>
                <c:pt idx="3751">
                  <c:v>A12501</c:v>
                </c:pt>
                <c:pt idx="3752">
                  <c:v>A12502</c:v>
                </c:pt>
                <c:pt idx="3753">
                  <c:v>A12503</c:v>
                </c:pt>
                <c:pt idx="3754">
                  <c:v>A12504</c:v>
                </c:pt>
                <c:pt idx="3755">
                  <c:v>A12505</c:v>
                </c:pt>
                <c:pt idx="3756">
                  <c:v>A12506</c:v>
                </c:pt>
                <c:pt idx="3757">
                  <c:v>A12507</c:v>
                </c:pt>
                <c:pt idx="3758">
                  <c:v>A12508</c:v>
                </c:pt>
                <c:pt idx="3759">
                  <c:v>A12509</c:v>
                </c:pt>
                <c:pt idx="3760">
                  <c:v>A1251</c:v>
                </c:pt>
                <c:pt idx="3761">
                  <c:v>A12510</c:v>
                </c:pt>
                <c:pt idx="3762">
                  <c:v>A12511</c:v>
                </c:pt>
                <c:pt idx="3763">
                  <c:v>A12512</c:v>
                </c:pt>
                <c:pt idx="3764">
                  <c:v>A12513</c:v>
                </c:pt>
                <c:pt idx="3765">
                  <c:v>A12514</c:v>
                </c:pt>
                <c:pt idx="3766">
                  <c:v>A12515</c:v>
                </c:pt>
                <c:pt idx="3767">
                  <c:v>A12516</c:v>
                </c:pt>
                <c:pt idx="3768">
                  <c:v>A12517</c:v>
                </c:pt>
                <c:pt idx="3769">
                  <c:v>A12518</c:v>
                </c:pt>
                <c:pt idx="3770">
                  <c:v>A12519</c:v>
                </c:pt>
                <c:pt idx="3771">
                  <c:v>A1252</c:v>
                </c:pt>
                <c:pt idx="3772">
                  <c:v>A12520</c:v>
                </c:pt>
                <c:pt idx="3773">
                  <c:v>A12521</c:v>
                </c:pt>
                <c:pt idx="3774">
                  <c:v>A12522</c:v>
                </c:pt>
                <c:pt idx="3775">
                  <c:v>A12523</c:v>
                </c:pt>
                <c:pt idx="3776">
                  <c:v>A12524</c:v>
                </c:pt>
                <c:pt idx="3777">
                  <c:v>A12525</c:v>
                </c:pt>
                <c:pt idx="3778">
                  <c:v>A12526</c:v>
                </c:pt>
                <c:pt idx="3779">
                  <c:v>A12527</c:v>
                </c:pt>
                <c:pt idx="3780">
                  <c:v>A12528</c:v>
                </c:pt>
                <c:pt idx="3781">
                  <c:v>A12529</c:v>
                </c:pt>
                <c:pt idx="3782">
                  <c:v>A1253</c:v>
                </c:pt>
                <c:pt idx="3783">
                  <c:v>A12530</c:v>
                </c:pt>
                <c:pt idx="3784">
                  <c:v>A12531</c:v>
                </c:pt>
                <c:pt idx="3785">
                  <c:v>A12532</c:v>
                </c:pt>
                <c:pt idx="3786">
                  <c:v>A12533</c:v>
                </c:pt>
                <c:pt idx="3787">
                  <c:v>A12534</c:v>
                </c:pt>
                <c:pt idx="3788">
                  <c:v>A12535</c:v>
                </c:pt>
                <c:pt idx="3789">
                  <c:v>A12536</c:v>
                </c:pt>
                <c:pt idx="3790">
                  <c:v>A12537</c:v>
                </c:pt>
                <c:pt idx="3791">
                  <c:v>A12538</c:v>
                </c:pt>
                <c:pt idx="3792">
                  <c:v>A12539</c:v>
                </c:pt>
                <c:pt idx="3793">
                  <c:v>A1254</c:v>
                </c:pt>
                <c:pt idx="3794">
                  <c:v>A12540</c:v>
                </c:pt>
                <c:pt idx="3795">
                  <c:v>A12541</c:v>
                </c:pt>
                <c:pt idx="3796">
                  <c:v>A12542</c:v>
                </c:pt>
                <c:pt idx="3797">
                  <c:v>A12543</c:v>
                </c:pt>
                <c:pt idx="3798">
                  <c:v>A12544</c:v>
                </c:pt>
                <c:pt idx="3799">
                  <c:v>A12545</c:v>
                </c:pt>
                <c:pt idx="3800">
                  <c:v>A12546</c:v>
                </c:pt>
                <c:pt idx="3801">
                  <c:v>A12547</c:v>
                </c:pt>
                <c:pt idx="3802">
                  <c:v>A12548</c:v>
                </c:pt>
                <c:pt idx="3803">
                  <c:v>A12549</c:v>
                </c:pt>
                <c:pt idx="3804">
                  <c:v>A1255</c:v>
                </c:pt>
                <c:pt idx="3805">
                  <c:v>A12550</c:v>
                </c:pt>
                <c:pt idx="3806">
                  <c:v>A12551</c:v>
                </c:pt>
                <c:pt idx="3807">
                  <c:v>A12552</c:v>
                </c:pt>
                <c:pt idx="3808">
                  <c:v>A12553</c:v>
                </c:pt>
                <c:pt idx="3809">
                  <c:v>A12554</c:v>
                </c:pt>
                <c:pt idx="3810">
                  <c:v>A12555</c:v>
                </c:pt>
                <c:pt idx="3811">
                  <c:v>A12556</c:v>
                </c:pt>
                <c:pt idx="3812">
                  <c:v>A12557</c:v>
                </c:pt>
                <c:pt idx="3813">
                  <c:v>A12558</c:v>
                </c:pt>
                <c:pt idx="3814">
                  <c:v>A12559</c:v>
                </c:pt>
                <c:pt idx="3815">
                  <c:v>A1256</c:v>
                </c:pt>
                <c:pt idx="3816">
                  <c:v>A12560</c:v>
                </c:pt>
                <c:pt idx="3817">
                  <c:v>A12561</c:v>
                </c:pt>
                <c:pt idx="3818">
                  <c:v>A12562</c:v>
                </c:pt>
                <c:pt idx="3819">
                  <c:v>A12563</c:v>
                </c:pt>
                <c:pt idx="3820">
                  <c:v>A12564</c:v>
                </c:pt>
                <c:pt idx="3821">
                  <c:v>A12565</c:v>
                </c:pt>
                <c:pt idx="3822">
                  <c:v>A12566</c:v>
                </c:pt>
                <c:pt idx="3823">
                  <c:v>A12567</c:v>
                </c:pt>
                <c:pt idx="3824">
                  <c:v>A12568</c:v>
                </c:pt>
                <c:pt idx="3825">
                  <c:v>A12569</c:v>
                </c:pt>
                <c:pt idx="3826">
                  <c:v>A1257</c:v>
                </c:pt>
                <c:pt idx="3827">
                  <c:v>A12570</c:v>
                </c:pt>
                <c:pt idx="3828">
                  <c:v>A12571</c:v>
                </c:pt>
                <c:pt idx="3829">
                  <c:v>A12572</c:v>
                </c:pt>
                <c:pt idx="3830">
                  <c:v>A12573</c:v>
                </c:pt>
                <c:pt idx="3831">
                  <c:v>A12574</c:v>
                </c:pt>
                <c:pt idx="3832">
                  <c:v>A12575</c:v>
                </c:pt>
                <c:pt idx="3833">
                  <c:v>A12576</c:v>
                </c:pt>
                <c:pt idx="3834">
                  <c:v>A12577</c:v>
                </c:pt>
                <c:pt idx="3835">
                  <c:v>A12578</c:v>
                </c:pt>
                <c:pt idx="3836">
                  <c:v>A12579</c:v>
                </c:pt>
                <c:pt idx="3837">
                  <c:v>A1258</c:v>
                </c:pt>
                <c:pt idx="3838">
                  <c:v>A12580</c:v>
                </c:pt>
                <c:pt idx="3839">
                  <c:v>A12581</c:v>
                </c:pt>
                <c:pt idx="3840">
                  <c:v>A12582</c:v>
                </c:pt>
                <c:pt idx="3841">
                  <c:v>A12583</c:v>
                </c:pt>
                <c:pt idx="3842">
                  <c:v>A12584</c:v>
                </c:pt>
                <c:pt idx="3843">
                  <c:v>A12585</c:v>
                </c:pt>
                <c:pt idx="3844">
                  <c:v>A12586</c:v>
                </c:pt>
                <c:pt idx="3845">
                  <c:v>A12587</c:v>
                </c:pt>
                <c:pt idx="3846">
                  <c:v>A12588</c:v>
                </c:pt>
                <c:pt idx="3847">
                  <c:v>A12589</c:v>
                </c:pt>
                <c:pt idx="3848">
                  <c:v>A1259</c:v>
                </c:pt>
                <c:pt idx="3849">
                  <c:v>A12590</c:v>
                </c:pt>
                <c:pt idx="3850">
                  <c:v>A12591</c:v>
                </c:pt>
                <c:pt idx="3851">
                  <c:v>A12592</c:v>
                </c:pt>
                <c:pt idx="3852">
                  <c:v>A12593</c:v>
                </c:pt>
                <c:pt idx="3853">
                  <c:v>A12594</c:v>
                </c:pt>
                <c:pt idx="3854">
                  <c:v>A12595</c:v>
                </c:pt>
                <c:pt idx="3855">
                  <c:v>A12596</c:v>
                </c:pt>
                <c:pt idx="3856">
                  <c:v>A12597</c:v>
                </c:pt>
                <c:pt idx="3857">
                  <c:v>A12598</c:v>
                </c:pt>
                <c:pt idx="3858">
                  <c:v>A12599</c:v>
                </c:pt>
                <c:pt idx="3859">
                  <c:v>A1260</c:v>
                </c:pt>
                <c:pt idx="3860">
                  <c:v>A12600</c:v>
                </c:pt>
                <c:pt idx="3861">
                  <c:v>A12601</c:v>
                </c:pt>
                <c:pt idx="3862">
                  <c:v>A12602</c:v>
                </c:pt>
                <c:pt idx="3863">
                  <c:v>A12603</c:v>
                </c:pt>
                <c:pt idx="3864">
                  <c:v>A12604</c:v>
                </c:pt>
                <c:pt idx="3865">
                  <c:v>A12605</c:v>
                </c:pt>
                <c:pt idx="3866">
                  <c:v>A12606</c:v>
                </c:pt>
                <c:pt idx="3867">
                  <c:v>A12607</c:v>
                </c:pt>
                <c:pt idx="3868">
                  <c:v>A12608</c:v>
                </c:pt>
                <c:pt idx="3869">
                  <c:v>A12609</c:v>
                </c:pt>
                <c:pt idx="3870">
                  <c:v>A1261</c:v>
                </c:pt>
                <c:pt idx="3871">
                  <c:v>A12610</c:v>
                </c:pt>
                <c:pt idx="3872">
                  <c:v>A12611</c:v>
                </c:pt>
                <c:pt idx="3873">
                  <c:v>A12612</c:v>
                </c:pt>
                <c:pt idx="3874">
                  <c:v>A12613</c:v>
                </c:pt>
                <c:pt idx="3875">
                  <c:v>A12614</c:v>
                </c:pt>
                <c:pt idx="3876">
                  <c:v>A12615</c:v>
                </c:pt>
                <c:pt idx="3877">
                  <c:v>A12616</c:v>
                </c:pt>
                <c:pt idx="3878">
                  <c:v>A12617</c:v>
                </c:pt>
                <c:pt idx="3879">
                  <c:v>A12618</c:v>
                </c:pt>
                <c:pt idx="3880">
                  <c:v>A12619</c:v>
                </c:pt>
                <c:pt idx="3881">
                  <c:v>A1262</c:v>
                </c:pt>
                <c:pt idx="3882">
                  <c:v>A12620</c:v>
                </c:pt>
                <c:pt idx="3883">
                  <c:v>A12621</c:v>
                </c:pt>
                <c:pt idx="3884">
                  <c:v>A12622</c:v>
                </c:pt>
                <c:pt idx="3885">
                  <c:v>A12623</c:v>
                </c:pt>
                <c:pt idx="3886">
                  <c:v>A12624</c:v>
                </c:pt>
                <c:pt idx="3887">
                  <c:v>A12625</c:v>
                </c:pt>
                <c:pt idx="3888">
                  <c:v>A12626</c:v>
                </c:pt>
                <c:pt idx="3889">
                  <c:v>A12627</c:v>
                </c:pt>
                <c:pt idx="3890">
                  <c:v>A12628</c:v>
                </c:pt>
                <c:pt idx="3891">
                  <c:v>A12629</c:v>
                </c:pt>
                <c:pt idx="3892">
                  <c:v>A1263</c:v>
                </c:pt>
                <c:pt idx="3893">
                  <c:v>A12630</c:v>
                </c:pt>
                <c:pt idx="3894">
                  <c:v>A12631</c:v>
                </c:pt>
                <c:pt idx="3895">
                  <c:v>A12632</c:v>
                </c:pt>
                <c:pt idx="3896">
                  <c:v>A12633</c:v>
                </c:pt>
                <c:pt idx="3897">
                  <c:v>A12634</c:v>
                </c:pt>
                <c:pt idx="3898">
                  <c:v>A12635</c:v>
                </c:pt>
                <c:pt idx="3899">
                  <c:v>A12636</c:v>
                </c:pt>
                <c:pt idx="3900">
                  <c:v>A12637</c:v>
                </c:pt>
                <c:pt idx="3901">
                  <c:v>A12638</c:v>
                </c:pt>
                <c:pt idx="3902">
                  <c:v>A12639</c:v>
                </c:pt>
                <c:pt idx="3903">
                  <c:v>A1264</c:v>
                </c:pt>
                <c:pt idx="3904">
                  <c:v>A12640</c:v>
                </c:pt>
                <c:pt idx="3905">
                  <c:v>A12641</c:v>
                </c:pt>
                <c:pt idx="3906">
                  <c:v>A12642</c:v>
                </c:pt>
                <c:pt idx="3907">
                  <c:v>A12643</c:v>
                </c:pt>
                <c:pt idx="3908">
                  <c:v>A12644</c:v>
                </c:pt>
                <c:pt idx="3909">
                  <c:v>A12645</c:v>
                </c:pt>
                <c:pt idx="3910">
                  <c:v>A12646</c:v>
                </c:pt>
                <c:pt idx="3911">
                  <c:v>A12647</c:v>
                </c:pt>
                <c:pt idx="3912">
                  <c:v>A12648</c:v>
                </c:pt>
                <c:pt idx="3913">
                  <c:v>A12649</c:v>
                </c:pt>
                <c:pt idx="3914">
                  <c:v>A1265</c:v>
                </c:pt>
                <c:pt idx="3915">
                  <c:v>A12650</c:v>
                </c:pt>
                <c:pt idx="3916">
                  <c:v>A12651</c:v>
                </c:pt>
                <c:pt idx="3917">
                  <c:v>A12652</c:v>
                </c:pt>
                <c:pt idx="3918">
                  <c:v>A12653</c:v>
                </c:pt>
                <c:pt idx="3919">
                  <c:v>A12654</c:v>
                </c:pt>
                <c:pt idx="3920">
                  <c:v>A12655</c:v>
                </c:pt>
                <c:pt idx="3921">
                  <c:v>A12656</c:v>
                </c:pt>
                <c:pt idx="3922">
                  <c:v>A12657</c:v>
                </c:pt>
                <c:pt idx="3923">
                  <c:v>A12658</c:v>
                </c:pt>
                <c:pt idx="3924">
                  <c:v>A12659</c:v>
                </c:pt>
                <c:pt idx="3925">
                  <c:v>A1266</c:v>
                </c:pt>
                <c:pt idx="3926">
                  <c:v>A12660</c:v>
                </c:pt>
                <c:pt idx="3927">
                  <c:v>A12661</c:v>
                </c:pt>
                <c:pt idx="3928">
                  <c:v>A12662</c:v>
                </c:pt>
                <c:pt idx="3929">
                  <c:v>A12663</c:v>
                </c:pt>
                <c:pt idx="3930">
                  <c:v>A12664</c:v>
                </c:pt>
                <c:pt idx="3931">
                  <c:v>A12665</c:v>
                </c:pt>
                <c:pt idx="3932">
                  <c:v>A12666</c:v>
                </c:pt>
                <c:pt idx="3933">
                  <c:v>A12667</c:v>
                </c:pt>
                <c:pt idx="3934">
                  <c:v>A12668</c:v>
                </c:pt>
                <c:pt idx="3935">
                  <c:v>A12669</c:v>
                </c:pt>
                <c:pt idx="3936">
                  <c:v>A1267</c:v>
                </c:pt>
                <c:pt idx="3937">
                  <c:v>A12670</c:v>
                </c:pt>
                <c:pt idx="3938">
                  <c:v>A12671</c:v>
                </c:pt>
                <c:pt idx="3939">
                  <c:v>A12672</c:v>
                </c:pt>
                <c:pt idx="3940">
                  <c:v>A12673</c:v>
                </c:pt>
                <c:pt idx="3941">
                  <c:v>A12674</c:v>
                </c:pt>
                <c:pt idx="3942">
                  <c:v>A12675</c:v>
                </c:pt>
                <c:pt idx="3943">
                  <c:v>A12676</c:v>
                </c:pt>
                <c:pt idx="3944">
                  <c:v>A12677</c:v>
                </c:pt>
                <c:pt idx="3945">
                  <c:v>A12678</c:v>
                </c:pt>
                <c:pt idx="3946">
                  <c:v>A12679</c:v>
                </c:pt>
                <c:pt idx="3947">
                  <c:v>A1268</c:v>
                </c:pt>
                <c:pt idx="3948">
                  <c:v>A12680</c:v>
                </c:pt>
                <c:pt idx="3949">
                  <c:v>A12681</c:v>
                </c:pt>
                <c:pt idx="3950">
                  <c:v>A12682</c:v>
                </c:pt>
                <c:pt idx="3951">
                  <c:v>A12683</c:v>
                </c:pt>
                <c:pt idx="3952">
                  <c:v>A12684</c:v>
                </c:pt>
                <c:pt idx="3953">
                  <c:v>A12685</c:v>
                </c:pt>
                <c:pt idx="3954">
                  <c:v>A12686</c:v>
                </c:pt>
                <c:pt idx="3955">
                  <c:v>A12687</c:v>
                </c:pt>
                <c:pt idx="3956">
                  <c:v>A12688</c:v>
                </c:pt>
                <c:pt idx="3957">
                  <c:v>A12689</c:v>
                </c:pt>
                <c:pt idx="3958">
                  <c:v>A1269</c:v>
                </c:pt>
                <c:pt idx="3959">
                  <c:v>A12690</c:v>
                </c:pt>
                <c:pt idx="3960">
                  <c:v>A12691</c:v>
                </c:pt>
                <c:pt idx="3961">
                  <c:v>A12692</c:v>
                </c:pt>
                <c:pt idx="3962">
                  <c:v>A12693</c:v>
                </c:pt>
                <c:pt idx="3963">
                  <c:v>A12694</c:v>
                </c:pt>
                <c:pt idx="3964">
                  <c:v>A12695</c:v>
                </c:pt>
                <c:pt idx="3965">
                  <c:v>A12696</c:v>
                </c:pt>
                <c:pt idx="3966">
                  <c:v>A12697</c:v>
                </c:pt>
                <c:pt idx="3967">
                  <c:v>A12698</c:v>
                </c:pt>
                <c:pt idx="3968">
                  <c:v>A12699</c:v>
                </c:pt>
                <c:pt idx="3969">
                  <c:v>A1270</c:v>
                </c:pt>
                <c:pt idx="3970">
                  <c:v>A12700</c:v>
                </c:pt>
                <c:pt idx="3971">
                  <c:v>A12701</c:v>
                </c:pt>
                <c:pt idx="3972">
                  <c:v>A12702</c:v>
                </c:pt>
                <c:pt idx="3973">
                  <c:v>A12703</c:v>
                </c:pt>
                <c:pt idx="3974">
                  <c:v>A12704</c:v>
                </c:pt>
                <c:pt idx="3975">
                  <c:v>A12705</c:v>
                </c:pt>
                <c:pt idx="3976">
                  <c:v>A12706</c:v>
                </c:pt>
                <c:pt idx="3977">
                  <c:v>A12707</c:v>
                </c:pt>
                <c:pt idx="3978">
                  <c:v>A12708</c:v>
                </c:pt>
                <c:pt idx="3979">
                  <c:v>A12709</c:v>
                </c:pt>
                <c:pt idx="3980">
                  <c:v>A1271</c:v>
                </c:pt>
                <c:pt idx="3981">
                  <c:v>A12710</c:v>
                </c:pt>
                <c:pt idx="3982">
                  <c:v>A12711</c:v>
                </c:pt>
                <c:pt idx="3983">
                  <c:v>A12712</c:v>
                </c:pt>
                <c:pt idx="3984">
                  <c:v>A12713</c:v>
                </c:pt>
                <c:pt idx="3985">
                  <c:v>A12714</c:v>
                </c:pt>
                <c:pt idx="3986">
                  <c:v>A12715</c:v>
                </c:pt>
                <c:pt idx="3987">
                  <c:v>A12716</c:v>
                </c:pt>
                <c:pt idx="3988">
                  <c:v>A12717</c:v>
                </c:pt>
                <c:pt idx="3989">
                  <c:v>A12718</c:v>
                </c:pt>
                <c:pt idx="3990">
                  <c:v>A12719</c:v>
                </c:pt>
                <c:pt idx="3991">
                  <c:v>A1272</c:v>
                </c:pt>
                <c:pt idx="3992">
                  <c:v>A12720</c:v>
                </c:pt>
                <c:pt idx="3993">
                  <c:v>A12721</c:v>
                </c:pt>
                <c:pt idx="3994">
                  <c:v>A12722</c:v>
                </c:pt>
                <c:pt idx="3995">
                  <c:v>A12723</c:v>
                </c:pt>
                <c:pt idx="3996">
                  <c:v>A12724</c:v>
                </c:pt>
                <c:pt idx="3997">
                  <c:v>A12725</c:v>
                </c:pt>
                <c:pt idx="3998">
                  <c:v>A12726</c:v>
                </c:pt>
                <c:pt idx="3999">
                  <c:v>A12727</c:v>
                </c:pt>
                <c:pt idx="4000">
                  <c:v>A12728</c:v>
                </c:pt>
                <c:pt idx="4001">
                  <c:v>A12729</c:v>
                </c:pt>
                <c:pt idx="4002">
                  <c:v>A1273</c:v>
                </c:pt>
                <c:pt idx="4003">
                  <c:v>A12730</c:v>
                </c:pt>
                <c:pt idx="4004">
                  <c:v>A12731</c:v>
                </c:pt>
                <c:pt idx="4005">
                  <c:v>A12732</c:v>
                </c:pt>
                <c:pt idx="4006">
                  <c:v>A12733</c:v>
                </c:pt>
                <c:pt idx="4007">
                  <c:v>A12734</c:v>
                </c:pt>
                <c:pt idx="4008">
                  <c:v>A12735</c:v>
                </c:pt>
                <c:pt idx="4009">
                  <c:v>A12736</c:v>
                </c:pt>
                <c:pt idx="4010">
                  <c:v>A12737</c:v>
                </c:pt>
                <c:pt idx="4011">
                  <c:v>A12738</c:v>
                </c:pt>
                <c:pt idx="4012">
                  <c:v>A12739</c:v>
                </c:pt>
                <c:pt idx="4013">
                  <c:v>A1274</c:v>
                </c:pt>
                <c:pt idx="4014">
                  <c:v>A12740</c:v>
                </c:pt>
                <c:pt idx="4015">
                  <c:v>A12741</c:v>
                </c:pt>
                <c:pt idx="4016">
                  <c:v>A12742</c:v>
                </c:pt>
                <c:pt idx="4017">
                  <c:v>A12743</c:v>
                </c:pt>
                <c:pt idx="4018">
                  <c:v>A12744</c:v>
                </c:pt>
                <c:pt idx="4019">
                  <c:v>A12745</c:v>
                </c:pt>
                <c:pt idx="4020">
                  <c:v>A12746</c:v>
                </c:pt>
                <c:pt idx="4021">
                  <c:v>A12747</c:v>
                </c:pt>
                <c:pt idx="4022">
                  <c:v>A12748</c:v>
                </c:pt>
                <c:pt idx="4023">
                  <c:v>A12749</c:v>
                </c:pt>
                <c:pt idx="4024">
                  <c:v>A1275</c:v>
                </c:pt>
                <c:pt idx="4025">
                  <c:v>A12750</c:v>
                </c:pt>
                <c:pt idx="4026">
                  <c:v>A12751</c:v>
                </c:pt>
                <c:pt idx="4027">
                  <c:v>A12752</c:v>
                </c:pt>
                <c:pt idx="4028">
                  <c:v>A12753</c:v>
                </c:pt>
                <c:pt idx="4029">
                  <c:v>A12754</c:v>
                </c:pt>
                <c:pt idx="4030">
                  <c:v>A12755</c:v>
                </c:pt>
                <c:pt idx="4031">
                  <c:v>A12756</c:v>
                </c:pt>
                <c:pt idx="4032">
                  <c:v>A12757</c:v>
                </c:pt>
                <c:pt idx="4033">
                  <c:v>A12758</c:v>
                </c:pt>
                <c:pt idx="4034">
                  <c:v>A12759</c:v>
                </c:pt>
                <c:pt idx="4035">
                  <c:v>A1276</c:v>
                </c:pt>
                <c:pt idx="4036">
                  <c:v>A12760</c:v>
                </c:pt>
                <c:pt idx="4037">
                  <c:v>A12761</c:v>
                </c:pt>
                <c:pt idx="4038">
                  <c:v>A12762</c:v>
                </c:pt>
                <c:pt idx="4039">
                  <c:v>A12763</c:v>
                </c:pt>
                <c:pt idx="4040">
                  <c:v>A12764</c:v>
                </c:pt>
                <c:pt idx="4041">
                  <c:v>A12765</c:v>
                </c:pt>
                <c:pt idx="4042">
                  <c:v>A12766</c:v>
                </c:pt>
                <c:pt idx="4043">
                  <c:v>A12767</c:v>
                </c:pt>
                <c:pt idx="4044">
                  <c:v>A12768</c:v>
                </c:pt>
                <c:pt idx="4045">
                  <c:v>A12769</c:v>
                </c:pt>
                <c:pt idx="4046">
                  <c:v>A1277</c:v>
                </c:pt>
                <c:pt idx="4047">
                  <c:v>A12770</c:v>
                </c:pt>
                <c:pt idx="4048">
                  <c:v>A12771</c:v>
                </c:pt>
                <c:pt idx="4049">
                  <c:v>A12772</c:v>
                </c:pt>
                <c:pt idx="4050">
                  <c:v>A12773</c:v>
                </c:pt>
                <c:pt idx="4051">
                  <c:v>A12774</c:v>
                </c:pt>
                <c:pt idx="4052">
                  <c:v>A12775</c:v>
                </c:pt>
                <c:pt idx="4053">
                  <c:v>A12776</c:v>
                </c:pt>
                <c:pt idx="4054">
                  <c:v>A12777</c:v>
                </c:pt>
                <c:pt idx="4055">
                  <c:v>A12778</c:v>
                </c:pt>
                <c:pt idx="4056">
                  <c:v>A12779</c:v>
                </c:pt>
                <c:pt idx="4057">
                  <c:v>A1278</c:v>
                </c:pt>
                <c:pt idx="4058">
                  <c:v>A12780</c:v>
                </c:pt>
                <c:pt idx="4059">
                  <c:v>A12781</c:v>
                </c:pt>
                <c:pt idx="4060">
                  <c:v>A12782</c:v>
                </c:pt>
                <c:pt idx="4061">
                  <c:v>A12783</c:v>
                </c:pt>
                <c:pt idx="4062">
                  <c:v>A12784</c:v>
                </c:pt>
                <c:pt idx="4063">
                  <c:v>A12785</c:v>
                </c:pt>
                <c:pt idx="4064">
                  <c:v>A12786</c:v>
                </c:pt>
                <c:pt idx="4065">
                  <c:v>A12787</c:v>
                </c:pt>
                <c:pt idx="4066">
                  <c:v>A12788</c:v>
                </c:pt>
                <c:pt idx="4067">
                  <c:v>A12789</c:v>
                </c:pt>
                <c:pt idx="4068">
                  <c:v>A1279</c:v>
                </c:pt>
                <c:pt idx="4069">
                  <c:v>A12790</c:v>
                </c:pt>
                <c:pt idx="4070">
                  <c:v>A12791</c:v>
                </c:pt>
                <c:pt idx="4071">
                  <c:v>A12792</c:v>
                </c:pt>
                <c:pt idx="4072">
                  <c:v>A12793</c:v>
                </c:pt>
                <c:pt idx="4073">
                  <c:v>A12794</c:v>
                </c:pt>
                <c:pt idx="4074">
                  <c:v>A12795</c:v>
                </c:pt>
                <c:pt idx="4075">
                  <c:v>A12796</c:v>
                </c:pt>
                <c:pt idx="4076">
                  <c:v>A12797</c:v>
                </c:pt>
                <c:pt idx="4077">
                  <c:v>A12798</c:v>
                </c:pt>
                <c:pt idx="4078">
                  <c:v>A12799</c:v>
                </c:pt>
                <c:pt idx="4079">
                  <c:v>A1280</c:v>
                </c:pt>
                <c:pt idx="4080">
                  <c:v>A12800</c:v>
                </c:pt>
                <c:pt idx="4081">
                  <c:v>A12801</c:v>
                </c:pt>
                <c:pt idx="4082">
                  <c:v>A12802</c:v>
                </c:pt>
                <c:pt idx="4083">
                  <c:v>A12803</c:v>
                </c:pt>
                <c:pt idx="4084">
                  <c:v>A12804</c:v>
                </c:pt>
                <c:pt idx="4085">
                  <c:v>A12805</c:v>
                </c:pt>
                <c:pt idx="4086">
                  <c:v>A12806</c:v>
                </c:pt>
                <c:pt idx="4087">
                  <c:v>A12807</c:v>
                </c:pt>
                <c:pt idx="4088">
                  <c:v>A12808</c:v>
                </c:pt>
                <c:pt idx="4089">
                  <c:v>A12809</c:v>
                </c:pt>
                <c:pt idx="4090">
                  <c:v>A1281</c:v>
                </c:pt>
                <c:pt idx="4091">
                  <c:v>A12810</c:v>
                </c:pt>
                <c:pt idx="4092">
                  <c:v>A12811</c:v>
                </c:pt>
                <c:pt idx="4093">
                  <c:v>A12812</c:v>
                </c:pt>
                <c:pt idx="4094">
                  <c:v>A12813</c:v>
                </c:pt>
                <c:pt idx="4095">
                  <c:v>A12814</c:v>
                </c:pt>
                <c:pt idx="4096">
                  <c:v>A12815</c:v>
                </c:pt>
                <c:pt idx="4097">
                  <c:v>A12816</c:v>
                </c:pt>
                <c:pt idx="4098">
                  <c:v>A12817</c:v>
                </c:pt>
                <c:pt idx="4099">
                  <c:v>A12818</c:v>
                </c:pt>
                <c:pt idx="4100">
                  <c:v>A12819</c:v>
                </c:pt>
                <c:pt idx="4101">
                  <c:v>A1282</c:v>
                </c:pt>
                <c:pt idx="4102">
                  <c:v>A12820</c:v>
                </c:pt>
                <c:pt idx="4103">
                  <c:v>A12821</c:v>
                </c:pt>
                <c:pt idx="4104">
                  <c:v>A12822</c:v>
                </c:pt>
                <c:pt idx="4105">
                  <c:v>A12823</c:v>
                </c:pt>
                <c:pt idx="4106">
                  <c:v>A12824</c:v>
                </c:pt>
                <c:pt idx="4107">
                  <c:v>A12825</c:v>
                </c:pt>
                <c:pt idx="4108">
                  <c:v>A12826</c:v>
                </c:pt>
                <c:pt idx="4109">
                  <c:v>A12827</c:v>
                </c:pt>
                <c:pt idx="4110">
                  <c:v>A12828</c:v>
                </c:pt>
                <c:pt idx="4111">
                  <c:v>A12829</c:v>
                </c:pt>
                <c:pt idx="4112">
                  <c:v>A1283</c:v>
                </c:pt>
                <c:pt idx="4113">
                  <c:v>A12830</c:v>
                </c:pt>
                <c:pt idx="4114">
                  <c:v>A12831</c:v>
                </c:pt>
                <c:pt idx="4115">
                  <c:v>A12832</c:v>
                </c:pt>
                <c:pt idx="4116">
                  <c:v>A12833</c:v>
                </c:pt>
                <c:pt idx="4117">
                  <c:v>A12834</c:v>
                </c:pt>
                <c:pt idx="4118">
                  <c:v>A12835</c:v>
                </c:pt>
                <c:pt idx="4119">
                  <c:v>A12836</c:v>
                </c:pt>
                <c:pt idx="4120">
                  <c:v>A12837</c:v>
                </c:pt>
                <c:pt idx="4121">
                  <c:v>A12838</c:v>
                </c:pt>
                <c:pt idx="4122">
                  <c:v>A12839</c:v>
                </c:pt>
                <c:pt idx="4123">
                  <c:v>A1284</c:v>
                </c:pt>
                <c:pt idx="4124">
                  <c:v>A12840</c:v>
                </c:pt>
                <c:pt idx="4125">
                  <c:v>A12841</c:v>
                </c:pt>
                <c:pt idx="4126">
                  <c:v>A12842</c:v>
                </c:pt>
                <c:pt idx="4127">
                  <c:v>A12843</c:v>
                </c:pt>
                <c:pt idx="4128">
                  <c:v>A12844</c:v>
                </c:pt>
                <c:pt idx="4129">
                  <c:v>A12845</c:v>
                </c:pt>
                <c:pt idx="4130">
                  <c:v>A12846</c:v>
                </c:pt>
                <c:pt idx="4131">
                  <c:v>A12847</c:v>
                </c:pt>
                <c:pt idx="4132">
                  <c:v>A12848</c:v>
                </c:pt>
                <c:pt idx="4133">
                  <c:v>A12849</c:v>
                </c:pt>
                <c:pt idx="4134">
                  <c:v>A1285</c:v>
                </c:pt>
                <c:pt idx="4135">
                  <c:v>A12850</c:v>
                </c:pt>
                <c:pt idx="4136">
                  <c:v>A12851</c:v>
                </c:pt>
                <c:pt idx="4137">
                  <c:v>A12852</c:v>
                </c:pt>
                <c:pt idx="4138">
                  <c:v>A12853</c:v>
                </c:pt>
                <c:pt idx="4139">
                  <c:v>A12854</c:v>
                </c:pt>
                <c:pt idx="4140">
                  <c:v>A12855</c:v>
                </c:pt>
                <c:pt idx="4141">
                  <c:v>A12856</c:v>
                </c:pt>
                <c:pt idx="4142">
                  <c:v>A12857</c:v>
                </c:pt>
                <c:pt idx="4143">
                  <c:v>A12858</c:v>
                </c:pt>
                <c:pt idx="4144">
                  <c:v>A12859</c:v>
                </c:pt>
                <c:pt idx="4145">
                  <c:v>A1286</c:v>
                </c:pt>
                <c:pt idx="4146">
                  <c:v>A12860</c:v>
                </c:pt>
                <c:pt idx="4147">
                  <c:v>A12861</c:v>
                </c:pt>
                <c:pt idx="4148">
                  <c:v>A12862</c:v>
                </c:pt>
                <c:pt idx="4149">
                  <c:v>A12863</c:v>
                </c:pt>
                <c:pt idx="4150">
                  <c:v>A12864</c:v>
                </c:pt>
                <c:pt idx="4151">
                  <c:v>A12865</c:v>
                </c:pt>
                <c:pt idx="4152">
                  <c:v>A12866</c:v>
                </c:pt>
                <c:pt idx="4153">
                  <c:v>A12867</c:v>
                </c:pt>
                <c:pt idx="4154">
                  <c:v>A12868</c:v>
                </c:pt>
                <c:pt idx="4155">
                  <c:v>A12869</c:v>
                </c:pt>
                <c:pt idx="4156">
                  <c:v>A1287</c:v>
                </c:pt>
                <c:pt idx="4157">
                  <c:v>A12870</c:v>
                </c:pt>
                <c:pt idx="4158">
                  <c:v>A12871</c:v>
                </c:pt>
                <c:pt idx="4159">
                  <c:v>A12872</c:v>
                </c:pt>
                <c:pt idx="4160">
                  <c:v>A12873</c:v>
                </c:pt>
                <c:pt idx="4161">
                  <c:v>A1288</c:v>
                </c:pt>
                <c:pt idx="4162">
                  <c:v>A1289</c:v>
                </c:pt>
                <c:pt idx="4163">
                  <c:v>A1290</c:v>
                </c:pt>
                <c:pt idx="4164">
                  <c:v>A1291</c:v>
                </c:pt>
                <c:pt idx="4165">
                  <c:v>A1292</c:v>
                </c:pt>
                <c:pt idx="4166">
                  <c:v>A1293</c:v>
                </c:pt>
                <c:pt idx="4167">
                  <c:v>A1294</c:v>
                </c:pt>
                <c:pt idx="4168">
                  <c:v>A1295</c:v>
                </c:pt>
                <c:pt idx="4169">
                  <c:v>A1296</c:v>
                </c:pt>
                <c:pt idx="4170">
                  <c:v>A1297</c:v>
                </c:pt>
                <c:pt idx="4171">
                  <c:v>A1298</c:v>
                </c:pt>
                <c:pt idx="4172">
                  <c:v>A1299</c:v>
                </c:pt>
                <c:pt idx="4173">
                  <c:v>A1300</c:v>
                </c:pt>
                <c:pt idx="4174">
                  <c:v>A1301</c:v>
                </c:pt>
                <c:pt idx="4175">
                  <c:v>A1302</c:v>
                </c:pt>
                <c:pt idx="4176">
                  <c:v>A1303</c:v>
                </c:pt>
                <c:pt idx="4177">
                  <c:v>A1304</c:v>
                </c:pt>
                <c:pt idx="4178">
                  <c:v>A1305</c:v>
                </c:pt>
                <c:pt idx="4179">
                  <c:v>A1306</c:v>
                </c:pt>
                <c:pt idx="4180">
                  <c:v>A1307</c:v>
                </c:pt>
                <c:pt idx="4181">
                  <c:v>A1308</c:v>
                </c:pt>
                <c:pt idx="4182">
                  <c:v>A1309</c:v>
                </c:pt>
                <c:pt idx="4183">
                  <c:v>A1310</c:v>
                </c:pt>
                <c:pt idx="4184">
                  <c:v>A1311</c:v>
                </c:pt>
                <c:pt idx="4185">
                  <c:v>A1312</c:v>
                </c:pt>
                <c:pt idx="4186">
                  <c:v>A1313</c:v>
                </c:pt>
                <c:pt idx="4187">
                  <c:v>A1314</c:v>
                </c:pt>
                <c:pt idx="4188">
                  <c:v>A1315</c:v>
                </c:pt>
                <c:pt idx="4189">
                  <c:v>A1316</c:v>
                </c:pt>
                <c:pt idx="4190">
                  <c:v>A1317</c:v>
                </c:pt>
                <c:pt idx="4191">
                  <c:v>A1318</c:v>
                </c:pt>
                <c:pt idx="4192">
                  <c:v>A1319</c:v>
                </c:pt>
                <c:pt idx="4193">
                  <c:v>A1320</c:v>
                </c:pt>
                <c:pt idx="4194">
                  <c:v>A1321</c:v>
                </c:pt>
                <c:pt idx="4195">
                  <c:v>A1322</c:v>
                </c:pt>
                <c:pt idx="4196">
                  <c:v>A1323</c:v>
                </c:pt>
                <c:pt idx="4197">
                  <c:v>A1324</c:v>
                </c:pt>
                <c:pt idx="4198">
                  <c:v>A1325</c:v>
                </c:pt>
                <c:pt idx="4199">
                  <c:v>A1326</c:v>
                </c:pt>
                <c:pt idx="4200">
                  <c:v>A1327</c:v>
                </c:pt>
                <c:pt idx="4201">
                  <c:v>A1328</c:v>
                </c:pt>
                <c:pt idx="4202">
                  <c:v>A1329</c:v>
                </c:pt>
                <c:pt idx="4203">
                  <c:v>A1330</c:v>
                </c:pt>
                <c:pt idx="4204">
                  <c:v>A1331</c:v>
                </c:pt>
                <c:pt idx="4205">
                  <c:v>A1332</c:v>
                </c:pt>
                <c:pt idx="4206">
                  <c:v>A1333</c:v>
                </c:pt>
                <c:pt idx="4207">
                  <c:v>A1334</c:v>
                </c:pt>
                <c:pt idx="4208">
                  <c:v>A1335</c:v>
                </c:pt>
                <c:pt idx="4209">
                  <c:v>A1336</c:v>
                </c:pt>
                <c:pt idx="4210">
                  <c:v>A1337</c:v>
                </c:pt>
                <c:pt idx="4211">
                  <c:v>A1338</c:v>
                </c:pt>
                <c:pt idx="4212">
                  <c:v>A1339</c:v>
                </c:pt>
                <c:pt idx="4213">
                  <c:v>A1340</c:v>
                </c:pt>
                <c:pt idx="4214">
                  <c:v>A1341</c:v>
                </c:pt>
                <c:pt idx="4215">
                  <c:v>A1342</c:v>
                </c:pt>
                <c:pt idx="4216">
                  <c:v>A1343</c:v>
                </c:pt>
                <c:pt idx="4217">
                  <c:v>A1344</c:v>
                </c:pt>
                <c:pt idx="4218">
                  <c:v>A1345</c:v>
                </c:pt>
                <c:pt idx="4219">
                  <c:v>A1346</c:v>
                </c:pt>
                <c:pt idx="4220">
                  <c:v>A1347</c:v>
                </c:pt>
                <c:pt idx="4221">
                  <c:v>A1348</c:v>
                </c:pt>
                <c:pt idx="4222">
                  <c:v>A1349</c:v>
                </c:pt>
                <c:pt idx="4223">
                  <c:v>A1350</c:v>
                </c:pt>
                <c:pt idx="4224">
                  <c:v>A1351</c:v>
                </c:pt>
                <c:pt idx="4225">
                  <c:v>A1352</c:v>
                </c:pt>
                <c:pt idx="4226">
                  <c:v>A1353</c:v>
                </c:pt>
                <c:pt idx="4227">
                  <c:v>A1354</c:v>
                </c:pt>
                <c:pt idx="4228">
                  <c:v>A1355</c:v>
                </c:pt>
                <c:pt idx="4229">
                  <c:v>A1356</c:v>
                </c:pt>
                <c:pt idx="4230">
                  <c:v>A1357</c:v>
                </c:pt>
                <c:pt idx="4231">
                  <c:v>A1358</c:v>
                </c:pt>
                <c:pt idx="4232">
                  <c:v>A1359</c:v>
                </c:pt>
                <c:pt idx="4233">
                  <c:v>A1360</c:v>
                </c:pt>
                <c:pt idx="4234">
                  <c:v>A1361</c:v>
                </c:pt>
                <c:pt idx="4235">
                  <c:v>A1362</c:v>
                </c:pt>
                <c:pt idx="4236">
                  <c:v>A1363</c:v>
                </c:pt>
                <c:pt idx="4237">
                  <c:v>A1364</c:v>
                </c:pt>
                <c:pt idx="4238">
                  <c:v>A1365</c:v>
                </c:pt>
                <c:pt idx="4239">
                  <c:v>A1366</c:v>
                </c:pt>
                <c:pt idx="4240">
                  <c:v>A1367</c:v>
                </c:pt>
                <c:pt idx="4241">
                  <c:v>A1368</c:v>
                </c:pt>
                <c:pt idx="4242">
                  <c:v>A1369</c:v>
                </c:pt>
                <c:pt idx="4243">
                  <c:v>A1370</c:v>
                </c:pt>
                <c:pt idx="4244">
                  <c:v>A1371</c:v>
                </c:pt>
                <c:pt idx="4245">
                  <c:v>A1372</c:v>
                </c:pt>
                <c:pt idx="4246">
                  <c:v>A1373</c:v>
                </c:pt>
                <c:pt idx="4247">
                  <c:v>A1374</c:v>
                </c:pt>
                <c:pt idx="4248">
                  <c:v>A1375</c:v>
                </c:pt>
                <c:pt idx="4249">
                  <c:v>A1376</c:v>
                </c:pt>
                <c:pt idx="4250">
                  <c:v>A1377</c:v>
                </c:pt>
                <c:pt idx="4251">
                  <c:v>A1378</c:v>
                </c:pt>
                <c:pt idx="4252">
                  <c:v>A1379</c:v>
                </c:pt>
                <c:pt idx="4253">
                  <c:v>A1380</c:v>
                </c:pt>
                <c:pt idx="4254">
                  <c:v>A1381</c:v>
                </c:pt>
                <c:pt idx="4255">
                  <c:v>A1382</c:v>
                </c:pt>
                <c:pt idx="4256">
                  <c:v>A1383</c:v>
                </c:pt>
                <c:pt idx="4257">
                  <c:v>A1384</c:v>
                </c:pt>
                <c:pt idx="4258">
                  <c:v>A1385</c:v>
                </c:pt>
                <c:pt idx="4259">
                  <c:v>A1386</c:v>
                </c:pt>
                <c:pt idx="4260">
                  <c:v>A1387</c:v>
                </c:pt>
                <c:pt idx="4261">
                  <c:v>A1388</c:v>
                </c:pt>
                <c:pt idx="4262">
                  <c:v>A1389</c:v>
                </c:pt>
                <c:pt idx="4263">
                  <c:v>A1390</c:v>
                </c:pt>
                <c:pt idx="4264">
                  <c:v>A1391</c:v>
                </c:pt>
                <c:pt idx="4265">
                  <c:v>A1392</c:v>
                </c:pt>
                <c:pt idx="4266">
                  <c:v>A1393</c:v>
                </c:pt>
                <c:pt idx="4267">
                  <c:v>A1394</c:v>
                </c:pt>
                <c:pt idx="4268">
                  <c:v>A1395</c:v>
                </c:pt>
                <c:pt idx="4269">
                  <c:v>A1396</c:v>
                </c:pt>
                <c:pt idx="4270">
                  <c:v>A1397</c:v>
                </c:pt>
                <c:pt idx="4271">
                  <c:v>A1398</c:v>
                </c:pt>
                <c:pt idx="4272">
                  <c:v>A1399</c:v>
                </c:pt>
                <c:pt idx="4273">
                  <c:v>A1400</c:v>
                </c:pt>
                <c:pt idx="4274">
                  <c:v>A1401</c:v>
                </c:pt>
                <c:pt idx="4275">
                  <c:v>A1402</c:v>
                </c:pt>
                <c:pt idx="4276">
                  <c:v>A1403</c:v>
                </c:pt>
                <c:pt idx="4277">
                  <c:v>A1404</c:v>
                </c:pt>
                <c:pt idx="4278">
                  <c:v>A1405</c:v>
                </c:pt>
                <c:pt idx="4279">
                  <c:v>A1406</c:v>
                </c:pt>
                <c:pt idx="4280">
                  <c:v>A1407</c:v>
                </c:pt>
                <c:pt idx="4281">
                  <c:v>A1408</c:v>
                </c:pt>
                <c:pt idx="4282">
                  <c:v>A1409</c:v>
                </c:pt>
                <c:pt idx="4283">
                  <c:v>A1410</c:v>
                </c:pt>
                <c:pt idx="4284">
                  <c:v>A1411</c:v>
                </c:pt>
                <c:pt idx="4285">
                  <c:v>A1412</c:v>
                </c:pt>
                <c:pt idx="4286">
                  <c:v>A1413</c:v>
                </c:pt>
                <c:pt idx="4287">
                  <c:v>A1414</c:v>
                </c:pt>
                <c:pt idx="4288">
                  <c:v>A1415</c:v>
                </c:pt>
                <c:pt idx="4289">
                  <c:v>A1416</c:v>
                </c:pt>
                <c:pt idx="4290">
                  <c:v>A1417</c:v>
                </c:pt>
                <c:pt idx="4291">
                  <c:v>A1418</c:v>
                </c:pt>
                <c:pt idx="4292">
                  <c:v>A1419</c:v>
                </c:pt>
                <c:pt idx="4293">
                  <c:v>A1420</c:v>
                </c:pt>
                <c:pt idx="4294">
                  <c:v>A1421</c:v>
                </c:pt>
                <c:pt idx="4295">
                  <c:v>A1422</c:v>
                </c:pt>
                <c:pt idx="4296">
                  <c:v>A1423</c:v>
                </c:pt>
                <c:pt idx="4297">
                  <c:v>A1424</c:v>
                </c:pt>
                <c:pt idx="4298">
                  <c:v>A1425</c:v>
                </c:pt>
                <c:pt idx="4299">
                  <c:v>A1426</c:v>
                </c:pt>
                <c:pt idx="4300">
                  <c:v>A1427</c:v>
                </c:pt>
                <c:pt idx="4301">
                  <c:v>A1428</c:v>
                </c:pt>
                <c:pt idx="4302">
                  <c:v>A1429</c:v>
                </c:pt>
                <c:pt idx="4303">
                  <c:v>A1430</c:v>
                </c:pt>
                <c:pt idx="4304">
                  <c:v>A1431</c:v>
                </c:pt>
                <c:pt idx="4305">
                  <c:v>A1432</c:v>
                </c:pt>
                <c:pt idx="4306">
                  <c:v>A1433</c:v>
                </c:pt>
                <c:pt idx="4307">
                  <c:v>A1434</c:v>
                </c:pt>
                <c:pt idx="4308">
                  <c:v>A1435</c:v>
                </c:pt>
                <c:pt idx="4309">
                  <c:v>A1436</c:v>
                </c:pt>
                <c:pt idx="4310">
                  <c:v>A1437</c:v>
                </c:pt>
                <c:pt idx="4311">
                  <c:v>A1438</c:v>
                </c:pt>
                <c:pt idx="4312">
                  <c:v>A1439</c:v>
                </c:pt>
                <c:pt idx="4313">
                  <c:v>A1440</c:v>
                </c:pt>
                <c:pt idx="4314">
                  <c:v>A1441</c:v>
                </c:pt>
                <c:pt idx="4315">
                  <c:v>A1442</c:v>
                </c:pt>
                <c:pt idx="4316">
                  <c:v>A1443</c:v>
                </c:pt>
                <c:pt idx="4317">
                  <c:v>A1444</c:v>
                </c:pt>
                <c:pt idx="4318">
                  <c:v>A1445</c:v>
                </c:pt>
                <c:pt idx="4319">
                  <c:v>A1446</c:v>
                </c:pt>
                <c:pt idx="4320">
                  <c:v>A1447</c:v>
                </c:pt>
                <c:pt idx="4321">
                  <c:v>A1448</c:v>
                </c:pt>
                <c:pt idx="4322">
                  <c:v>A1449</c:v>
                </c:pt>
                <c:pt idx="4323">
                  <c:v>A1450</c:v>
                </c:pt>
                <c:pt idx="4324">
                  <c:v>A1451</c:v>
                </c:pt>
                <c:pt idx="4325">
                  <c:v>A1452</c:v>
                </c:pt>
                <c:pt idx="4326">
                  <c:v>A1453</c:v>
                </c:pt>
                <c:pt idx="4327">
                  <c:v>A1454</c:v>
                </c:pt>
                <c:pt idx="4328">
                  <c:v>A1455</c:v>
                </c:pt>
                <c:pt idx="4329">
                  <c:v>A1456</c:v>
                </c:pt>
                <c:pt idx="4330">
                  <c:v>A1457</c:v>
                </c:pt>
                <c:pt idx="4331">
                  <c:v>A1458</c:v>
                </c:pt>
                <c:pt idx="4332">
                  <c:v>A1459</c:v>
                </c:pt>
                <c:pt idx="4333">
                  <c:v>A1460</c:v>
                </c:pt>
                <c:pt idx="4334">
                  <c:v>A1461</c:v>
                </c:pt>
                <c:pt idx="4335">
                  <c:v>A1462</c:v>
                </c:pt>
                <c:pt idx="4336">
                  <c:v>A1463</c:v>
                </c:pt>
                <c:pt idx="4337">
                  <c:v>A1464</c:v>
                </c:pt>
                <c:pt idx="4338">
                  <c:v>A1465</c:v>
                </c:pt>
                <c:pt idx="4339">
                  <c:v>A1466</c:v>
                </c:pt>
                <c:pt idx="4340">
                  <c:v>A1467</c:v>
                </c:pt>
                <c:pt idx="4341">
                  <c:v>A1468</c:v>
                </c:pt>
                <c:pt idx="4342">
                  <c:v>A1469</c:v>
                </c:pt>
                <c:pt idx="4343">
                  <c:v>A1470</c:v>
                </c:pt>
                <c:pt idx="4344">
                  <c:v>A1471</c:v>
                </c:pt>
                <c:pt idx="4345">
                  <c:v>A1472</c:v>
                </c:pt>
                <c:pt idx="4346">
                  <c:v>A1473</c:v>
                </c:pt>
                <c:pt idx="4347">
                  <c:v>A1474</c:v>
                </c:pt>
                <c:pt idx="4348">
                  <c:v>A1475</c:v>
                </c:pt>
                <c:pt idx="4349">
                  <c:v>A1476</c:v>
                </c:pt>
                <c:pt idx="4350">
                  <c:v>A1477</c:v>
                </c:pt>
                <c:pt idx="4351">
                  <c:v>A1478</c:v>
                </c:pt>
                <c:pt idx="4352">
                  <c:v>A1479</c:v>
                </c:pt>
                <c:pt idx="4353">
                  <c:v>A1480</c:v>
                </c:pt>
                <c:pt idx="4354">
                  <c:v>A1481</c:v>
                </c:pt>
                <c:pt idx="4355">
                  <c:v>A1482</c:v>
                </c:pt>
                <c:pt idx="4356">
                  <c:v>A1483</c:v>
                </c:pt>
                <c:pt idx="4357">
                  <c:v>A1484</c:v>
                </c:pt>
                <c:pt idx="4358">
                  <c:v>A1485</c:v>
                </c:pt>
                <c:pt idx="4359">
                  <c:v>A1486</c:v>
                </c:pt>
                <c:pt idx="4360">
                  <c:v>A1487</c:v>
                </c:pt>
                <c:pt idx="4361">
                  <c:v>A1488</c:v>
                </c:pt>
                <c:pt idx="4362">
                  <c:v>A1489</c:v>
                </c:pt>
                <c:pt idx="4363">
                  <c:v>A1490</c:v>
                </c:pt>
                <c:pt idx="4364">
                  <c:v>A1491</c:v>
                </c:pt>
                <c:pt idx="4365">
                  <c:v>A1492</c:v>
                </c:pt>
                <c:pt idx="4366">
                  <c:v>A1493</c:v>
                </c:pt>
                <c:pt idx="4367">
                  <c:v>A1494</c:v>
                </c:pt>
                <c:pt idx="4368">
                  <c:v>A1495</c:v>
                </c:pt>
                <c:pt idx="4369">
                  <c:v>A1496</c:v>
                </c:pt>
                <c:pt idx="4370">
                  <c:v>A1497</c:v>
                </c:pt>
                <c:pt idx="4371">
                  <c:v>A1498</c:v>
                </c:pt>
                <c:pt idx="4372">
                  <c:v>A1499</c:v>
                </c:pt>
                <c:pt idx="4373">
                  <c:v>A1500</c:v>
                </c:pt>
                <c:pt idx="4374">
                  <c:v>A1501</c:v>
                </c:pt>
                <c:pt idx="4375">
                  <c:v>A1502</c:v>
                </c:pt>
                <c:pt idx="4376">
                  <c:v>A1503</c:v>
                </c:pt>
                <c:pt idx="4377">
                  <c:v>A1504</c:v>
                </c:pt>
                <c:pt idx="4378">
                  <c:v>A1505</c:v>
                </c:pt>
                <c:pt idx="4379">
                  <c:v>A1506</c:v>
                </c:pt>
                <c:pt idx="4380">
                  <c:v>A1507</c:v>
                </c:pt>
                <c:pt idx="4381">
                  <c:v>A1508</c:v>
                </c:pt>
                <c:pt idx="4382">
                  <c:v>A1509</c:v>
                </c:pt>
                <c:pt idx="4383">
                  <c:v>A1510</c:v>
                </c:pt>
                <c:pt idx="4384">
                  <c:v>A1511</c:v>
                </c:pt>
                <c:pt idx="4385">
                  <c:v>A1512</c:v>
                </c:pt>
                <c:pt idx="4386">
                  <c:v>A1513</c:v>
                </c:pt>
                <c:pt idx="4387">
                  <c:v>A1514</c:v>
                </c:pt>
                <c:pt idx="4388">
                  <c:v>A1515</c:v>
                </c:pt>
                <c:pt idx="4389">
                  <c:v>A1516</c:v>
                </c:pt>
                <c:pt idx="4390">
                  <c:v>A1517</c:v>
                </c:pt>
                <c:pt idx="4391">
                  <c:v>A1518</c:v>
                </c:pt>
                <c:pt idx="4392">
                  <c:v>A1519</c:v>
                </c:pt>
                <c:pt idx="4393">
                  <c:v>A1520</c:v>
                </c:pt>
                <c:pt idx="4394">
                  <c:v>A1521</c:v>
                </c:pt>
                <c:pt idx="4395">
                  <c:v>A1522</c:v>
                </c:pt>
                <c:pt idx="4396">
                  <c:v>A1523</c:v>
                </c:pt>
                <c:pt idx="4397">
                  <c:v>A1524</c:v>
                </c:pt>
                <c:pt idx="4398">
                  <c:v>A1525</c:v>
                </c:pt>
                <c:pt idx="4399">
                  <c:v>A1526</c:v>
                </c:pt>
                <c:pt idx="4400">
                  <c:v>A1527</c:v>
                </c:pt>
                <c:pt idx="4401">
                  <c:v>A1528</c:v>
                </c:pt>
                <c:pt idx="4402">
                  <c:v>A1529</c:v>
                </c:pt>
                <c:pt idx="4403">
                  <c:v>A1530</c:v>
                </c:pt>
                <c:pt idx="4404">
                  <c:v>A1531</c:v>
                </c:pt>
                <c:pt idx="4405">
                  <c:v>A1532</c:v>
                </c:pt>
                <c:pt idx="4406">
                  <c:v>A1533</c:v>
                </c:pt>
                <c:pt idx="4407">
                  <c:v>A1534</c:v>
                </c:pt>
                <c:pt idx="4408">
                  <c:v>A1535</c:v>
                </c:pt>
                <c:pt idx="4409">
                  <c:v>A1536</c:v>
                </c:pt>
                <c:pt idx="4410">
                  <c:v>A1537</c:v>
                </c:pt>
                <c:pt idx="4411">
                  <c:v>A1538</c:v>
                </c:pt>
                <c:pt idx="4412">
                  <c:v>A1539</c:v>
                </c:pt>
                <c:pt idx="4413">
                  <c:v>A1540</c:v>
                </c:pt>
                <c:pt idx="4414">
                  <c:v>A1541</c:v>
                </c:pt>
                <c:pt idx="4415">
                  <c:v>A1542</c:v>
                </c:pt>
                <c:pt idx="4416">
                  <c:v>A1543</c:v>
                </c:pt>
                <c:pt idx="4417">
                  <c:v>A1544</c:v>
                </c:pt>
                <c:pt idx="4418">
                  <c:v>A1545</c:v>
                </c:pt>
                <c:pt idx="4419">
                  <c:v>A1546</c:v>
                </c:pt>
                <c:pt idx="4420">
                  <c:v>A1547</c:v>
                </c:pt>
                <c:pt idx="4421">
                  <c:v>A1548</c:v>
                </c:pt>
                <c:pt idx="4422">
                  <c:v>A1549</c:v>
                </c:pt>
                <c:pt idx="4423">
                  <c:v>A1550</c:v>
                </c:pt>
                <c:pt idx="4424">
                  <c:v>A1551</c:v>
                </c:pt>
                <c:pt idx="4425">
                  <c:v>A1552</c:v>
                </c:pt>
                <c:pt idx="4426">
                  <c:v>A1553</c:v>
                </c:pt>
                <c:pt idx="4427">
                  <c:v>A1554</c:v>
                </c:pt>
                <c:pt idx="4428">
                  <c:v>A1555</c:v>
                </c:pt>
                <c:pt idx="4429">
                  <c:v>A1556</c:v>
                </c:pt>
                <c:pt idx="4430">
                  <c:v>A1557</c:v>
                </c:pt>
                <c:pt idx="4431">
                  <c:v>A1558</c:v>
                </c:pt>
                <c:pt idx="4432">
                  <c:v>A1559</c:v>
                </c:pt>
                <c:pt idx="4433">
                  <c:v>A1560</c:v>
                </c:pt>
                <c:pt idx="4434">
                  <c:v>A1561</c:v>
                </c:pt>
                <c:pt idx="4435">
                  <c:v>A1562</c:v>
                </c:pt>
                <c:pt idx="4436">
                  <c:v>A1563</c:v>
                </c:pt>
                <c:pt idx="4437">
                  <c:v>A1564</c:v>
                </c:pt>
                <c:pt idx="4438">
                  <c:v>A1565</c:v>
                </c:pt>
                <c:pt idx="4439">
                  <c:v>A1566</c:v>
                </c:pt>
                <c:pt idx="4440">
                  <c:v>A1567</c:v>
                </c:pt>
                <c:pt idx="4441">
                  <c:v>A1568</c:v>
                </c:pt>
                <c:pt idx="4442">
                  <c:v>A1569</c:v>
                </c:pt>
                <c:pt idx="4443">
                  <c:v>A1570</c:v>
                </c:pt>
                <c:pt idx="4444">
                  <c:v>A1571</c:v>
                </c:pt>
                <c:pt idx="4445">
                  <c:v>A1572</c:v>
                </c:pt>
                <c:pt idx="4446">
                  <c:v>A1573</c:v>
                </c:pt>
                <c:pt idx="4447">
                  <c:v>A1574</c:v>
                </c:pt>
                <c:pt idx="4448">
                  <c:v>A1575</c:v>
                </c:pt>
                <c:pt idx="4449">
                  <c:v>A1576</c:v>
                </c:pt>
                <c:pt idx="4450">
                  <c:v>A1577</c:v>
                </c:pt>
                <c:pt idx="4451">
                  <c:v>A1578</c:v>
                </c:pt>
                <c:pt idx="4452">
                  <c:v>A1579</c:v>
                </c:pt>
                <c:pt idx="4453">
                  <c:v>A1580</c:v>
                </c:pt>
                <c:pt idx="4454">
                  <c:v>A1581</c:v>
                </c:pt>
                <c:pt idx="4455">
                  <c:v>A1582</c:v>
                </c:pt>
                <c:pt idx="4456">
                  <c:v>A1583</c:v>
                </c:pt>
                <c:pt idx="4457">
                  <c:v>A1584</c:v>
                </c:pt>
                <c:pt idx="4458">
                  <c:v>A1585</c:v>
                </c:pt>
                <c:pt idx="4459">
                  <c:v>A1586</c:v>
                </c:pt>
                <c:pt idx="4460">
                  <c:v>A1587</c:v>
                </c:pt>
                <c:pt idx="4461">
                  <c:v>A1588</c:v>
                </c:pt>
                <c:pt idx="4462">
                  <c:v>A1589</c:v>
                </c:pt>
                <c:pt idx="4463">
                  <c:v>A1590</c:v>
                </c:pt>
                <c:pt idx="4464">
                  <c:v>A1591</c:v>
                </c:pt>
                <c:pt idx="4465">
                  <c:v>A1592</c:v>
                </c:pt>
                <c:pt idx="4466">
                  <c:v>A1593</c:v>
                </c:pt>
                <c:pt idx="4467">
                  <c:v>A1594</c:v>
                </c:pt>
                <c:pt idx="4468">
                  <c:v>A1595</c:v>
                </c:pt>
                <c:pt idx="4469">
                  <c:v>A1596</c:v>
                </c:pt>
                <c:pt idx="4470">
                  <c:v>A1597</c:v>
                </c:pt>
                <c:pt idx="4471">
                  <c:v>A1598</c:v>
                </c:pt>
                <c:pt idx="4472">
                  <c:v>A1599</c:v>
                </c:pt>
                <c:pt idx="4473">
                  <c:v>A1600</c:v>
                </c:pt>
                <c:pt idx="4474">
                  <c:v>A1601</c:v>
                </c:pt>
                <c:pt idx="4475">
                  <c:v>A1602</c:v>
                </c:pt>
                <c:pt idx="4476">
                  <c:v>A1603</c:v>
                </c:pt>
                <c:pt idx="4477">
                  <c:v>A1604</c:v>
                </c:pt>
                <c:pt idx="4478">
                  <c:v>A1605</c:v>
                </c:pt>
                <c:pt idx="4479">
                  <c:v>A1606</c:v>
                </c:pt>
                <c:pt idx="4480">
                  <c:v>A1607</c:v>
                </c:pt>
                <c:pt idx="4481">
                  <c:v>A1608</c:v>
                </c:pt>
                <c:pt idx="4482">
                  <c:v>A1609</c:v>
                </c:pt>
                <c:pt idx="4483">
                  <c:v>A1610</c:v>
                </c:pt>
                <c:pt idx="4484">
                  <c:v>A1611</c:v>
                </c:pt>
                <c:pt idx="4485">
                  <c:v>A1612</c:v>
                </c:pt>
                <c:pt idx="4486">
                  <c:v>A1613</c:v>
                </c:pt>
                <c:pt idx="4487">
                  <c:v>A1614</c:v>
                </c:pt>
                <c:pt idx="4488">
                  <c:v>A1615</c:v>
                </c:pt>
                <c:pt idx="4489">
                  <c:v>A1616</c:v>
                </c:pt>
                <c:pt idx="4490">
                  <c:v>A1617</c:v>
                </c:pt>
                <c:pt idx="4491">
                  <c:v>A1618</c:v>
                </c:pt>
                <c:pt idx="4492">
                  <c:v>A1619</c:v>
                </c:pt>
                <c:pt idx="4493">
                  <c:v>A1620</c:v>
                </c:pt>
                <c:pt idx="4494">
                  <c:v>A1621</c:v>
                </c:pt>
                <c:pt idx="4495">
                  <c:v>A1622</c:v>
                </c:pt>
                <c:pt idx="4496">
                  <c:v>A1623</c:v>
                </c:pt>
                <c:pt idx="4497">
                  <c:v>A1624</c:v>
                </c:pt>
                <c:pt idx="4498">
                  <c:v>A1625</c:v>
                </c:pt>
                <c:pt idx="4499">
                  <c:v>A1626</c:v>
                </c:pt>
                <c:pt idx="4500">
                  <c:v>A1627</c:v>
                </c:pt>
                <c:pt idx="4501">
                  <c:v>A1628</c:v>
                </c:pt>
                <c:pt idx="4502">
                  <c:v>A1629</c:v>
                </c:pt>
                <c:pt idx="4503">
                  <c:v>A1630</c:v>
                </c:pt>
                <c:pt idx="4504">
                  <c:v>A1631</c:v>
                </c:pt>
                <c:pt idx="4505">
                  <c:v>A1632</c:v>
                </c:pt>
                <c:pt idx="4506">
                  <c:v>A1633</c:v>
                </c:pt>
                <c:pt idx="4507">
                  <c:v>A1634</c:v>
                </c:pt>
                <c:pt idx="4508">
                  <c:v>A1635</c:v>
                </c:pt>
                <c:pt idx="4509">
                  <c:v>A1636</c:v>
                </c:pt>
                <c:pt idx="4510">
                  <c:v>A1637</c:v>
                </c:pt>
                <c:pt idx="4511">
                  <c:v>A1638</c:v>
                </c:pt>
                <c:pt idx="4512">
                  <c:v>A1639</c:v>
                </c:pt>
                <c:pt idx="4513">
                  <c:v>A1640</c:v>
                </c:pt>
                <c:pt idx="4514">
                  <c:v>A1641</c:v>
                </c:pt>
                <c:pt idx="4515">
                  <c:v>A1642</c:v>
                </c:pt>
                <c:pt idx="4516">
                  <c:v>A1643</c:v>
                </c:pt>
                <c:pt idx="4517">
                  <c:v>A1644</c:v>
                </c:pt>
                <c:pt idx="4518">
                  <c:v>A1645</c:v>
                </c:pt>
                <c:pt idx="4519">
                  <c:v>A1646</c:v>
                </c:pt>
                <c:pt idx="4520">
                  <c:v>A1647</c:v>
                </c:pt>
                <c:pt idx="4521">
                  <c:v>A1648</c:v>
                </c:pt>
                <c:pt idx="4522">
                  <c:v>A1649</c:v>
                </c:pt>
                <c:pt idx="4523">
                  <c:v>A1650</c:v>
                </c:pt>
                <c:pt idx="4524">
                  <c:v>A1651</c:v>
                </c:pt>
                <c:pt idx="4525">
                  <c:v>A1652</c:v>
                </c:pt>
                <c:pt idx="4526">
                  <c:v>A1653</c:v>
                </c:pt>
                <c:pt idx="4527">
                  <c:v>A1654</c:v>
                </c:pt>
                <c:pt idx="4528">
                  <c:v>A1655</c:v>
                </c:pt>
                <c:pt idx="4529">
                  <c:v>A1656</c:v>
                </c:pt>
                <c:pt idx="4530">
                  <c:v>A1657</c:v>
                </c:pt>
                <c:pt idx="4531">
                  <c:v>A1658</c:v>
                </c:pt>
                <c:pt idx="4532">
                  <c:v>A1659</c:v>
                </c:pt>
                <c:pt idx="4533">
                  <c:v>A1660</c:v>
                </c:pt>
                <c:pt idx="4534">
                  <c:v>A1661</c:v>
                </c:pt>
                <c:pt idx="4535">
                  <c:v>A1662</c:v>
                </c:pt>
                <c:pt idx="4536">
                  <c:v>A1663</c:v>
                </c:pt>
                <c:pt idx="4537">
                  <c:v>A1664</c:v>
                </c:pt>
                <c:pt idx="4538">
                  <c:v>A1665</c:v>
                </c:pt>
                <c:pt idx="4539">
                  <c:v>A1666</c:v>
                </c:pt>
                <c:pt idx="4540">
                  <c:v>A1667</c:v>
                </c:pt>
                <c:pt idx="4541">
                  <c:v>A1668</c:v>
                </c:pt>
                <c:pt idx="4542">
                  <c:v>A1669</c:v>
                </c:pt>
                <c:pt idx="4543">
                  <c:v>A1670</c:v>
                </c:pt>
                <c:pt idx="4544">
                  <c:v>A1671</c:v>
                </c:pt>
                <c:pt idx="4545">
                  <c:v>A1672</c:v>
                </c:pt>
                <c:pt idx="4546">
                  <c:v>A1673</c:v>
                </c:pt>
                <c:pt idx="4547">
                  <c:v>A1674</c:v>
                </c:pt>
                <c:pt idx="4548">
                  <c:v>A1675</c:v>
                </c:pt>
                <c:pt idx="4549">
                  <c:v>A1676</c:v>
                </c:pt>
                <c:pt idx="4550">
                  <c:v>A1677</c:v>
                </c:pt>
                <c:pt idx="4551">
                  <c:v>A1678</c:v>
                </c:pt>
                <c:pt idx="4552">
                  <c:v>A1679</c:v>
                </c:pt>
                <c:pt idx="4553">
                  <c:v>A1680</c:v>
                </c:pt>
                <c:pt idx="4554">
                  <c:v>A1681</c:v>
                </c:pt>
                <c:pt idx="4555">
                  <c:v>A1682</c:v>
                </c:pt>
                <c:pt idx="4556">
                  <c:v>A1683</c:v>
                </c:pt>
                <c:pt idx="4557">
                  <c:v>A1684</c:v>
                </c:pt>
                <c:pt idx="4558">
                  <c:v>A1685</c:v>
                </c:pt>
                <c:pt idx="4559">
                  <c:v>A1686</c:v>
                </c:pt>
                <c:pt idx="4560">
                  <c:v>A1687</c:v>
                </c:pt>
                <c:pt idx="4561">
                  <c:v>A1688</c:v>
                </c:pt>
                <c:pt idx="4562">
                  <c:v>A1689</c:v>
                </c:pt>
                <c:pt idx="4563">
                  <c:v>A1690</c:v>
                </c:pt>
                <c:pt idx="4564">
                  <c:v>A1691</c:v>
                </c:pt>
                <c:pt idx="4565">
                  <c:v>A1692</c:v>
                </c:pt>
                <c:pt idx="4566">
                  <c:v>A1693</c:v>
                </c:pt>
                <c:pt idx="4567">
                  <c:v>A1694</c:v>
                </c:pt>
                <c:pt idx="4568">
                  <c:v>A1695</c:v>
                </c:pt>
                <c:pt idx="4569">
                  <c:v>A1696</c:v>
                </c:pt>
                <c:pt idx="4570">
                  <c:v>A1697</c:v>
                </c:pt>
                <c:pt idx="4571">
                  <c:v>A1698</c:v>
                </c:pt>
                <c:pt idx="4572">
                  <c:v>A1699</c:v>
                </c:pt>
                <c:pt idx="4573">
                  <c:v>A1700</c:v>
                </c:pt>
                <c:pt idx="4574">
                  <c:v>A1701</c:v>
                </c:pt>
                <c:pt idx="4575">
                  <c:v>A1702</c:v>
                </c:pt>
                <c:pt idx="4576">
                  <c:v>A1703</c:v>
                </c:pt>
                <c:pt idx="4577">
                  <c:v>A1704</c:v>
                </c:pt>
                <c:pt idx="4578">
                  <c:v>A1705</c:v>
                </c:pt>
                <c:pt idx="4579">
                  <c:v>A1706</c:v>
                </c:pt>
                <c:pt idx="4580">
                  <c:v>A1707</c:v>
                </c:pt>
                <c:pt idx="4581">
                  <c:v>A1708</c:v>
                </c:pt>
                <c:pt idx="4582">
                  <c:v>A1709</c:v>
                </c:pt>
                <c:pt idx="4583">
                  <c:v>A1710</c:v>
                </c:pt>
                <c:pt idx="4584">
                  <c:v>A1711</c:v>
                </c:pt>
                <c:pt idx="4585">
                  <c:v>A1712</c:v>
                </c:pt>
                <c:pt idx="4586">
                  <c:v>A1713</c:v>
                </c:pt>
                <c:pt idx="4587">
                  <c:v>A1714</c:v>
                </c:pt>
                <c:pt idx="4588">
                  <c:v>A1715</c:v>
                </c:pt>
                <c:pt idx="4589">
                  <c:v>A1716</c:v>
                </c:pt>
                <c:pt idx="4590">
                  <c:v>A1717</c:v>
                </c:pt>
                <c:pt idx="4591">
                  <c:v>A1718</c:v>
                </c:pt>
                <c:pt idx="4592">
                  <c:v>A1719</c:v>
                </c:pt>
                <c:pt idx="4593">
                  <c:v>A1720</c:v>
                </c:pt>
                <c:pt idx="4594">
                  <c:v>A1721</c:v>
                </c:pt>
                <c:pt idx="4595">
                  <c:v>A1722</c:v>
                </c:pt>
                <c:pt idx="4596">
                  <c:v>A1723</c:v>
                </c:pt>
                <c:pt idx="4597">
                  <c:v>A1724</c:v>
                </c:pt>
                <c:pt idx="4598">
                  <c:v>A1725</c:v>
                </c:pt>
                <c:pt idx="4599">
                  <c:v>A1726</c:v>
                </c:pt>
                <c:pt idx="4600">
                  <c:v>A1727</c:v>
                </c:pt>
                <c:pt idx="4601">
                  <c:v>A1728</c:v>
                </c:pt>
                <c:pt idx="4602">
                  <c:v>A1729</c:v>
                </c:pt>
                <c:pt idx="4603">
                  <c:v>A1730</c:v>
                </c:pt>
                <c:pt idx="4604">
                  <c:v>A1731</c:v>
                </c:pt>
                <c:pt idx="4605">
                  <c:v>A1732</c:v>
                </c:pt>
                <c:pt idx="4606">
                  <c:v>A1733</c:v>
                </c:pt>
                <c:pt idx="4607">
                  <c:v>A1734</c:v>
                </c:pt>
                <c:pt idx="4608">
                  <c:v>A1735</c:v>
                </c:pt>
                <c:pt idx="4609">
                  <c:v>A1736</c:v>
                </c:pt>
                <c:pt idx="4610">
                  <c:v>A1737</c:v>
                </c:pt>
                <c:pt idx="4611">
                  <c:v>A1738</c:v>
                </c:pt>
                <c:pt idx="4612">
                  <c:v>A1739</c:v>
                </c:pt>
                <c:pt idx="4613">
                  <c:v>A1740</c:v>
                </c:pt>
                <c:pt idx="4614">
                  <c:v>A1741</c:v>
                </c:pt>
                <c:pt idx="4615">
                  <c:v>A1742</c:v>
                </c:pt>
                <c:pt idx="4616">
                  <c:v>A1743</c:v>
                </c:pt>
                <c:pt idx="4617">
                  <c:v>A1744</c:v>
                </c:pt>
                <c:pt idx="4618">
                  <c:v>A1745</c:v>
                </c:pt>
                <c:pt idx="4619">
                  <c:v>A1746</c:v>
                </c:pt>
                <c:pt idx="4620">
                  <c:v>A1747</c:v>
                </c:pt>
                <c:pt idx="4621">
                  <c:v>A1748</c:v>
                </c:pt>
                <c:pt idx="4622">
                  <c:v>A1749</c:v>
                </c:pt>
                <c:pt idx="4623">
                  <c:v>A1750</c:v>
                </c:pt>
                <c:pt idx="4624">
                  <c:v>A1751</c:v>
                </c:pt>
                <c:pt idx="4625">
                  <c:v>A1752</c:v>
                </c:pt>
                <c:pt idx="4626">
                  <c:v>A1753</c:v>
                </c:pt>
                <c:pt idx="4627">
                  <c:v>A1754</c:v>
                </c:pt>
                <c:pt idx="4628">
                  <c:v>A1755</c:v>
                </c:pt>
                <c:pt idx="4629">
                  <c:v>A1756</c:v>
                </c:pt>
                <c:pt idx="4630">
                  <c:v>A1757</c:v>
                </c:pt>
                <c:pt idx="4631">
                  <c:v>A1758</c:v>
                </c:pt>
                <c:pt idx="4632">
                  <c:v>A1759</c:v>
                </c:pt>
                <c:pt idx="4633">
                  <c:v>A1760</c:v>
                </c:pt>
                <c:pt idx="4634">
                  <c:v>A1761</c:v>
                </c:pt>
                <c:pt idx="4635">
                  <c:v>A1762</c:v>
                </c:pt>
                <c:pt idx="4636">
                  <c:v>A1763</c:v>
                </c:pt>
                <c:pt idx="4637">
                  <c:v>A1764</c:v>
                </c:pt>
                <c:pt idx="4638">
                  <c:v>A1765</c:v>
                </c:pt>
                <c:pt idx="4639">
                  <c:v>A1766</c:v>
                </c:pt>
                <c:pt idx="4640">
                  <c:v>A1767</c:v>
                </c:pt>
                <c:pt idx="4641">
                  <c:v>A1768</c:v>
                </c:pt>
                <c:pt idx="4642">
                  <c:v>A1769</c:v>
                </c:pt>
                <c:pt idx="4643">
                  <c:v>A1770</c:v>
                </c:pt>
                <c:pt idx="4644">
                  <c:v>A1771</c:v>
                </c:pt>
                <c:pt idx="4645">
                  <c:v>A1772</c:v>
                </c:pt>
                <c:pt idx="4646">
                  <c:v>A1773</c:v>
                </c:pt>
                <c:pt idx="4647">
                  <c:v>A1774</c:v>
                </c:pt>
                <c:pt idx="4648">
                  <c:v>A1775</c:v>
                </c:pt>
                <c:pt idx="4649">
                  <c:v>A1776</c:v>
                </c:pt>
                <c:pt idx="4650">
                  <c:v>A1777</c:v>
                </c:pt>
                <c:pt idx="4651">
                  <c:v>A1778</c:v>
                </c:pt>
                <c:pt idx="4652">
                  <c:v>A1779</c:v>
                </c:pt>
                <c:pt idx="4653">
                  <c:v>A1780</c:v>
                </c:pt>
                <c:pt idx="4654">
                  <c:v>A1781</c:v>
                </c:pt>
                <c:pt idx="4655">
                  <c:v>A1782</c:v>
                </c:pt>
                <c:pt idx="4656">
                  <c:v>A1783</c:v>
                </c:pt>
                <c:pt idx="4657">
                  <c:v>A1784</c:v>
                </c:pt>
                <c:pt idx="4658">
                  <c:v>A1785</c:v>
                </c:pt>
                <c:pt idx="4659">
                  <c:v>A1786</c:v>
                </c:pt>
                <c:pt idx="4660">
                  <c:v>A1787</c:v>
                </c:pt>
                <c:pt idx="4661">
                  <c:v>A1788</c:v>
                </c:pt>
                <c:pt idx="4662">
                  <c:v>A1789</c:v>
                </c:pt>
                <c:pt idx="4663">
                  <c:v>A1790</c:v>
                </c:pt>
                <c:pt idx="4664">
                  <c:v>A1791</c:v>
                </c:pt>
                <c:pt idx="4665">
                  <c:v>A1792</c:v>
                </c:pt>
                <c:pt idx="4666">
                  <c:v>A1793</c:v>
                </c:pt>
                <c:pt idx="4667">
                  <c:v>A1794</c:v>
                </c:pt>
                <c:pt idx="4668">
                  <c:v>A1795</c:v>
                </c:pt>
                <c:pt idx="4669">
                  <c:v>A1796</c:v>
                </c:pt>
                <c:pt idx="4670">
                  <c:v>A1797</c:v>
                </c:pt>
                <c:pt idx="4671">
                  <c:v>A1798</c:v>
                </c:pt>
                <c:pt idx="4672">
                  <c:v>A1799</c:v>
                </c:pt>
                <c:pt idx="4673">
                  <c:v>A1800</c:v>
                </c:pt>
                <c:pt idx="4674">
                  <c:v>A1801</c:v>
                </c:pt>
                <c:pt idx="4675">
                  <c:v>A1802</c:v>
                </c:pt>
                <c:pt idx="4676">
                  <c:v>A1803</c:v>
                </c:pt>
                <c:pt idx="4677">
                  <c:v>A1804</c:v>
                </c:pt>
                <c:pt idx="4678">
                  <c:v>A1805</c:v>
                </c:pt>
                <c:pt idx="4679">
                  <c:v>A1806</c:v>
                </c:pt>
                <c:pt idx="4680">
                  <c:v>A1807</c:v>
                </c:pt>
                <c:pt idx="4681">
                  <c:v>A1808</c:v>
                </c:pt>
                <c:pt idx="4682">
                  <c:v>A1809</c:v>
                </c:pt>
                <c:pt idx="4683">
                  <c:v>A1810</c:v>
                </c:pt>
                <c:pt idx="4684">
                  <c:v>A1811</c:v>
                </c:pt>
                <c:pt idx="4685">
                  <c:v>A1812</c:v>
                </c:pt>
                <c:pt idx="4686">
                  <c:v>A1813</c:v>
                </c:pt>
                <c:pt idx="4687">
                  <c:v>A1814</c:v>
                </c:pt>
                <c:pt idx="4688">
                  <c:v>A1815</c:v>
                </c:pt>
                <c:pt idx="4689">
                  <c:v>A1816</c:v>
                </c:pt>
                <c:pt idx="4690">
                  <c:v>A1817</c:v>
                </c:pt>
                <c:pt idx="4691">
                  <c:v>A1818</c:v>
                </c:pt>
                <c:pt idx="4692">
                  <c:v>A1819</c:v>
                </c:pt>
                <c:pt idx="4693">
                  <c:v>A1820</c:v>
                </c:pt>
                <c:pt idx="4694">
                  <c:v>A1821</c:v>
                </c:pt>
                <c:pt idx="4695">
                  <c:v>A1822</c:v>
                </c:pt>
                <c:pt idx="4696">
                  <c:v>A1823</c:v>
                </c:pt>
                <c:pt idx="4697">
                  <c:v>A1824</c:v>
                </c:pt>
                <c:pt idx="4698">
                  <c:v>A1825</c:v>
                </c:pt>
                <c:pt idx="4699">
                  <c:v>A1826</c:v>
                </c:pt>
                <c:pt idx="4700">
                  <c:v>A1827</c:v>
                </c:pt>
                <c:pt idx="4701">
                  <c:v>A1828</c:v>
                </c:pt>
                <c:pt idx="4702">
                  <c:v>A1829</c:v>
                </c:pt>
                <c:pt idx="4703">
                  <c:v>A1830</c:v>
                </c:pt>
                <c:pt idx="4704">
                  <c:v>A1831</c:v>
                </c:pt>
                <c:pt idx="4705">
                  <c:v>A1832</c:v>
                </c:pt>
                <c:pt idx="4706">
                  <c:v>A1833</c:v>
                </c:pt>
                <c:pt idx="4707">
                  <c:v>A1834</c:v>
                </c:pt>
                <c:pt idx="4708">
                  <c:v>A1835</c:v>
                </c:pt>
                <c:pt idx="4709">
                  <c:v>A1836</c:v>
                </c:pt>
                <c:pt idx="4710">
                  <c:v>A1837</c:v>
                </c:pt>
                <c:pt idx="4711">
                  <c:v>A1838</c:v>
                </c:pt>
                <c:pt idx="4712">
                  <c:v>A1839</c:v>
                </c:pt>
                <c:pt idx="4713">
                  <c:v>A1840</c:v>
                </c:pt>
                <c:pt idx="4714">
                  <c:v>A1841</c:v>
                </c:pt>
                <c:pt idx="4715">
                  <c:v>A1842</c:v>
                </c:pt>
                <c:pt idx="4716">
                  <c:v>A1843</c:v>
                </c:pt>
                <c:pt idx="4717">
                  <c:v>A1844</c:v>
                </c:pt>
                <c:pt idx="4718">
                  <c:v>A1845</c:v>
                </c:pt>
                <c:pt idx="4719">
                  <c:v>A1846</c:v>
                </c:pt>
                <c:pt idx="4720">
                  <c:v>A1847</c:v>
                </c:pt>
                <c:pt idx="4721">
                  <c:v>A1848</c:v>
                </c:pt>
                <c:pt idx="4722">
                  <c:v>A1849</c:v>
                </c:pt>
                <c:pt idx="4723">
                  <c:v>A1850</c:v>
                </c:pt>
                <c:pt idx="4724">
                  <c:v>A1851</c:v>
                </c:pt>
                <c:pt idx="4725">
                  <c:v>A1852</c:v>
                </c:pt>
                <c:pt idx="4726">
                  <c:v>A1853</c:v>
                </c:pt>
                <c:pt idx="4727">
                  <c:v>A1854</c:v>
                </c:pt>
                <c:pt idx="4728">
                  <c:v>A1855</c:v>
                </c:pt>
                <c:pt idx="4729">
                  <c:v>A1856</c:v>
                </c:pt>
                <c:pt idx="4730">
                  <c:v>A1857</c:v>
                </c:pt>
                <c:pt idx="4731">
                  <c:v>A1858</c:v>
                </c:pt>
                <c:pt idx="4732">
                  <c:v>A1859</c:v>
                </c:pt>
                <c:pt idx="4733">
                  <c:v>A1860</c:v>
                </c:pt>
                <c:pt idx="4734">
                  <c:v>A1861</c:v>
                </c:pt>
                <c:pt idx="4735">
                  <c:v>A1862</c:v>
                </c:pt>
                <c:pt idx="4736">
                  <c:v>A1863</c:v>
                </c:pt>
                <c:pt idx="4737">
                  <c:v>A1864</c:v>
                </c:pt>
                <c:pt idx="4738">
                  <c:v>A1865</c:v>
                </c:pt>
                <c:pt idx="4739">
                  <c:v>A1866</c:v>
                </c:pt>
                <c:pt idx="4740">
                  <c:v>A1867</c:v>
                </c:pt>
                <c:pt idx="4741">
                  <c:v>A1868</c:v>
                </c:pt>
                <c:pt idx="4742">
                  <c:v>A1869</c:v>
                </c:pt>
                <c:pt idx="4743">
                  <c:v>A1870</c:v>
                </c:pt>
                <c:pt idx="4744">
                  <c:v>A1871</c:v>
                </c:pt>
                <c:pt idx="4745">
                  <c:v>A1872</c:v>
                </c:pt>
                <c:pt idx="4746">
                  <c:v>A1873</c:v>
                </c:pt>
                <c:pt idx="4747">
                  <c:v>A1874</c:v>
                </c:pt>
                <c:pt idx="4748">
                  <c:v>A1875</c:v>
                </c:pt>
                <c:pt idx="4749">
                  <c:v>A1876</c:v>
                </c:pt>
                <c:pt idx="4750">
                  <c:v>A1877</c:v>
                </c:pt>
                <c:pt idx="4751">
                  <c:v>A1878</c:v>
                </c:pt>
                <c:pt idx="4752">
                  <c:v>A1879</c:v>
                </c:pt>
                <c:pt idx="4753">
                  <c:v>A1880</c:v>
                </c:pt>
                <c:pt idx="4754">
                  <c:v>A1881</c:v>
                </c:pt>
                <c:pt idx="4755">
                  <c:v>A1882</c:v>
                </c:pt>
                <c:pt idx="4756">
                  <c:v>A1883</c:v>
                </c:pt>
                <c:pt idx="4757">
                  <c:v>A1884</c:v>
                </c:pt>
                <c:pt idx="4758">
                  <c:v>A1885</c:v>
                </c:pt>
                <c:pt idx="4759">
                  <c:v>A1886</c:v>
                </c:pt>
                <c:pt idx="4760">
                  <c:v>A1887</c:v>
                </c:pt>
                <c:pt idx="4761">
                  <c:v>A1888</c:v>
                </c:pt>
                <c:pt idx="4762">
                  <c:v>A1889</c:v>
                </c:pt>
                <c:pt idx="4763">
                  <c:v>A1890</c:v>
                </c:pt>
                <c:pt idx="4764">
                  <c:v>A1891</c:v>
                </c:pt>
                <c:pt idx="4765">
                  <c:v>A1892</c:v>
                </c:pt>
                <c:pt idx="4766">
                  <c:v>A1893</c:v>
                </c:pt>
                <c:pt idx="4767">
                  <c:v>A1894</c:v>
                </c:pt>
                <c:pt idx="4768">
                  <c:v>A1895</c:v>
                </c:pt>
                <c:pt idx="4769">
                  <c:v>A1896</c:v>
                </c:pt>
                <c:pt idx="4770">
                  <c:v>A1897</c:v>
                </c:pt>
                <c:pt idx="4771">
                  <c:v>A1898</c:v>
                </c:pt>
                <c:pt idx="4772">
                  <c:v>A1899</c:v>
                </c:pt>
                <c:pt idx="4773">
                  <c:v>A1900</c:v>
                </c:pt>
                <c:pt idx="4774">
                  <c:v>A1901</c:v>
                </c:pt>
                <c:pt idx="4775">
                  <c:v>A1902</c:v>
                </c:pt>
                <c:pt idx="4776">
                  <c:v>A1903</c:v>
                </c:pt>
                <c:pt idx="4777">
                  <c:v>A1904</c:v>
                </c:pt>
                <c:pt idx="4778">
                  <c:v>A1905</c:v>
                </c:pt>
                <c:pt idx="4779">
                  <c:v>A1906</c:v>
                </c:pt>
                <c:pt idx="4780">
                  <c:v>A1907</c:v>
                </c:pt>
                <c:pt idx="4781">
                  <c:v>A1908</c:v>
                </c:pt>
                <c:pt idx="4782">
                  <c:v>A1909</c:v>
                </c:pt>
                <c:pt idx="4783">
                  <c:v>A1910</c:v>
                </c:pt>
                <c:pt idx="4784">
                  <c:v>A1911</c:v>
                </c:pt>
                <c:pt idx="4785">
                  <c:v>A1912</c:v>
                </c:pt>
                <c:pt idx="4786">
                  <c:v>A1913</c:v>
                </c:pt>
                <c:pt idx="4787">
                  <c:v>A1914</c:v>
                </c:pt>
                <c:pt idx="4788">
                  <c:v>A1915</c:v>
                </c:pt>
                <c:pt idx="4789">
                  <c:v>A1916</c:v>
                </c:pt>
                <c:pt idx="4790">
                  <c:v>A1917</c:v>
                </c:pt>
                <c:pt idx="4791">
                  <c:v>A1918</c:v>
                </c:pt>
                <c:pt idx="4792">
                  <c:v>A1919</c:v>
                </c:pt>
                <c:pt idx="4793">
                  <c:v>A1920</c:v>
                </c:pt>
                <c:pt idx="4794">
                  <c:v>A1921</c:v>
                </c:pt>
                <c:pt idx="4795">
                  <c:v>A1922</c:v>
                </c:pt>
                <c:pt idx="4796">
                  <c:v>A1923</c:v>
                </c:pt>
                <c:pt idx="4797">
                  <c:v>A1924</c:v>
                </c:pt>
                <c:pt idx="4798">
                  <c:v>A1925</c:v>
                </c:pt>
                <c:pt idx="4799">
                  <c:v>A1926</c:v>
                </c:pt>
                <c:pt idx="4800">
                  <c:v>A1927</c:v>
                </c:pt>
                <c:pt idx="4801">
                  <c:v>A1928</c:v>
                </c:pt>
                <c:pt idx="4802">
                  <c:v>A1929</c:v>
                </c:pt>
                <c:pt idx="4803">
                  <c:v>A1930</c:v>
                </c:pt>
                <c:pt idx="4804">
                  <c:v>A1931</c:v>
                </c:pt>
                <c:pt idx="4805">
                  <c:v>A1932</c:v>
                </c:pt>
                <c:pt idx="4806">
                  <c:v>A1933</c:v>
                </c:pt>
                <c:pt idx="4807">
                  <c:v>A1934</c:v>
                </c:pt>
                <c:pt idx="4808">
                  <c:v>A1935</c:v>
                </c:pt>
                <c:pt idx="4809">
                  <c:v>A1936</c:v>
                </c:pt>
                <c:pt idx="4810">
                  <c:v>A1937</c:v>
                </c:pt>
                <c:pt idx="4811">
                  <c:v>A1938</c:v>
                </c:pt>
                <c:pt idx="4812">
                  <c:v>A1939</c:v>
                </c:pt>
                <c:pt idx="4813">
                  <c:v>A1940</c:v>
                </c:pt>
                <c:pt idx="4814">
                  <c:v>A1941</c:v>
                </c:pt>
                <c:pt idx="4815">
                  <c:v>A1942</c:v>
                </c:pt>
                <c:pt idx="4816">
                  <c:v>A1943</c:v>
                </c:pt>
                <c:pt idx="4817">
                  <c:v>A1944</c:v>
                </c:pt>
                <c:pt idx="4818">
                  <c:v>A1945</c:v>
                </c:pt>
                <c:pt idx="4819">
                  <c:v>A1946</c:v>
                </c:pt>
                <c:pt idx="4820">
                  <c:v>A1947</c:v>
                </c:pt>
                <c:pt idx="4821">
                  <c:v>A1948</c:v>
                </c:pt>
                <c:pt idx="4822">
                  <c:v>A1949</c:v>
                </c:pt>
                <c:pt idx="4823">
                  <c:v>A1950</c:v>
                </c:pt>
                <c:pt idx="4824">
                  <c:v>A1951</c:v>
                </c:pt>
                <c:pt idx="4825">
                  <c:v>A1952</c:v>
                </c:pt>
                <c:pt idx="4826">
                  <c:v>A1953</c:v>
                </c:pt>
                <c:pt idx="4827">
                  <c:v>A1954</c:v>
                </c:pt>
                <c:pt idx="4828">
                  <c:v>A1955</c:v>
                </c:pt>
                <c:pt idx="4829">
                  <c:v>A1956</c:v>
                </c:pt>
                <c:pt idx="4830">
                  <c:v>A1957</c:v>
                </c:pt>
                <c:pt idx="4831">
                  <c:v>A1958</c:v>
                </c:pt>
                <c:pt idx="4832">
                  <c:v>A1959</c:v>
                </c:pt>
                <c:pt idx="4833">
                  <c:v>A1960</c:v>
                </c:pt>
                <c:pt idx="4834">
                  <c:v>A1961</c:v>
                </c:pt>
                <c:pt idx="4835">
                  <c:v>A1962</c:v>
                </c:pt>
                <c:pt idx="4836">
                  <c:v>A1963</c:v>
                </c:pt>
                <c:pt idx="4837">
                  <c:v>A1964</c:v>
                </c:pt>
                <c:pt idx="4838">
                  <c:v>A1965</c:v>
                </c:pt>
                <c:pt idx="4839">
                  <c:v>A1966</c:v>
                </c:pt>
                <c:pt idx="4840">
                  <c:v>A1967</c:v>
                </c:pt>
                <c:pt idx="4841">
                  <c:v>A1968</c:v>
                </c:pt>
                <c:pt idx="4842">
                  <c:v>A1969</c:v>
                </c:pt>
                <c:pt idx="4843">
                  <c:v>A1970</c:v>
                </c:pt>
                <c:pt idx="4844">
                  <c:v>A1971</c:v>
                </c:pt>
                <c:pt idx="4845">
                  <c:v>A1972</c:v>
                </c:pt>
                <c:pt idx="4846">
                  <c:v>A1973</c:v>
                </c:pt>
                <c:pt idx="4847">
                  <c:v>A1974</c:v>
                </c:pt>
                <c:pt idx="4848">
                  <c:v>A1975</c:v>
                </c:pt>
                <c:pt idx="4849">
                  <c:v>A1976</c:v>
                </c:pt>
                <c:pt idx="4850">
                  <c:v>A1977</c:v>
                </c:pt>
                <c:pt idx="4851">
                  <c:v>A1978</c:v>
                </c:pt>
                <c:pt idx="4852">
                  <c:v>A1979</c:v>
                </c:pt>
                <c:pt idx="4853">
                  <c:v>A1980</c:v>
                </c:pt>
                <c:pt idx="4854">
                  <c:v>A1981</c:v>
                </c:pt>
                <c:pt idx="4855">
                  <c:v>A1982</c:v>
                </c:pt>
                <c:pt idx="4856">
                  <c:v>A1983</c:v>
                </c:pt>
                <c:pt idx="4857">
                  <c:v>A1984</c:v>
                </c:pt>
                <c:pt idx="4858">
                  <c:v>A1985</c:v>
                </c:pt>
                <c:pt idx="4859">
                  <c:v>A1986</c:v>
                </c:pt>
                <c:pt idx="4860">
                  <c:v>A1987</c:v>
                </c:pt>
                <c:pt idx="4861">
                  <c:v>A1988</c:v>
                </c:pt>
                <c:pt idx="4862">
                  <c:v>A1989</c:v>
                </c:pt>
                <c:pt idx="4863">
                  <c:v>A1990</c:v>
                </c:pt>
                <c:pt idx="4864">
                  <c:v>A1991</c:v>
                </c:pt>
                <c:pt idx="4865">
                  <c:v>A1992</c:v>
                </c:pt>
                <c:pt idx="4866">
                  <c:v>A1993</c:v>
                </c:pt>
                <c:pt idx="4867">
                  <c:v>A1994</c:v>
                </c:pt>
                <c:pt idx="4868">
                  <c:v>A1995</c:v>
                </c:pt>
                <c:pt idx="4869">
                  <c:v>A1996</c:v>
                </c:pt>
                <c:pt idx="4870">
                  <c:v>A1997</c:v>
                </c:pt>
                <c:pt idx="4871">
                  <c:v>A1998</c:v>
                </c:pt>
                <c:pt idx="4872">
                  <c:v>A1999</c:v>
                </c:pt>
                <c:pt idx="4873">
                  <c:v>A2000</c:v>
                </c:pt>
                <c:pt idx="4874">
                  <c:v>A2001</c:v>
                </c:pt>
                <c:pt idx="4875">
                  <c:v>A2002</c:v>
                </c:pt>
                <c:pt idx="4876">
                  <c:v>A2003</c:v>
                </c:pt>
                <c:pt idx="4877">
                  <c:v>A2004</c:v>
                </c:pt>
                <c:pt idx="4878">
                  <c:v>A2005</c:v>
                </c:pt>
                <c:pt idx="4879">
                  <c:v>A2006</c:v>
                </c:pt>
                <c:pt idx="4880">
                  <c:v>A2007</c:v>
                </c:pt>
                <c:pt idx="4881">
                  <c:v>A2008</c:v>
                </c:pt>
                <c:pt idx="4882">
                  <c:v>A2009</c:v>
                </c:pt>
                <c:pt idx="4883">
                  <c:v>A2010</c:v>
                </c:pt>
                <c:pt idx="4884">
                  <c:v>A2011</c:v>
                </c:pt>
                <c:pt idx="4885">
                  <c:v>A2012</c:v>
                </c:pt>
                <c:pt idx="4886">
                  <c:v>A2013</c:v>
                </c:pt>
                <c:pt idx="4887">
                  <c:v>A2014</c:v>
                </c:pt>
                <c:pt idx="4888">
                  <c:v>A2015</c:v>
                </c:pt>
                <c:pt idx="4889">
                  <c:v>A2016</c:v>
                </c:pt>
                <c:pt idx="4890">
                  <c:v>A2017</c:v>
                </c:pt>
                <c:pt idx="4891">
                  <c:v>A2018</c:v>
                </c:pt>
                <c:pt idx="4892">
                  <c:v>A2019</c:v>
                </c:pt>
                <c:pt idx="4893">
                  <c:v>A2020</c:v>
                </c:pt>
                <c:pt idx="4894">
                  <c:v>A2021</c:v>
                </c:pt>
                <c:pt idx="4895">
                  <c:v>A2022</c:v>
                </c:pt>
                <c:pt idx="4896">
                  <c:v>A2023</c:v>
                </c:pt>
                <c:pt idx="4897">
                  <c:v>A2024</c:v>
                </c:pt>
                <c:pt idx="4898">
                  <c:v>A2025</c:v>
                </c:pt>
                <c:pt idx="4899">
                  <c:v>A2026</c:v>
                </c:pt>
                <c:pt idx="4900">
                  <c:v>A2027</c:v>
                </c:pt>
                <c:pt idx="4901">
                  <c:v>A2028</c:v>
                </c:pt>
                <c:pt idx="4902">
                  <c:v>A2029</c:v>
                </c:pt>
                <c:pt idx="4903">
                  <c:v>A2030</c:v>
                </c:pt>
                <c:pt idx="4904">
                  <c:v>A2031</c:v>
                </c:pt>
                <c:pt idx="4905">
                  <c:v>A2032</c:v>
                </c:pt>
                <c:pt idx="4906">
                  <c:v>A2033</c:v>
                </c:pt>
                <c:pt idx="4907">
                  <c:v>A2034</c:v>
                </c:pt>
                <c:pt idx="4908">
                  <c:v>A2035</c:v>
                </c:pt>
                <c:pt idx="4909">
                  <c:v>A2036</c:v>
                </c:pt>
                <c:pt idx="4910">
                  <c:v>A2037</c:v>
                </c:pt>
                <c:pt idx="4911">
                  <c:v>A2038</c:v>
                </c:pt>
                <c:pt idx="4912">
                  <c:v>A2039</c:v>
                </c:pt>
                <c:pt idx="4913">
                  <c:v>A2040</c:v>
                </c:pt>
                <c:pt idx="4914">
                  <c:v>A2041</c:v>
                </c:pt>
                <c:pt idx="4915">
                  <c:v>A2042</c:v>
                </c:pt>
                <c:pt idx="4916">
                  <c:v>A2043</c:v>
                </c:pt>
                <c:pt idx="4917">
                  <c:v>A2044</c:v>
                </c:pt>
                <c:pt idx="4918">
                  <c:v>A2045</c:v>
                </c:pt>
                <c:pt idx="4919">
                  <c:v>A2046</c:v>
                </c:pt>
                <c:pt idx="4920">
                  <c:v>A2047</c:v>
                </c:pt>
                <c:pt idx="4921">
                  <c:v>A2048</c:v>
                </c:pt>
                <c:pt idx="4922">
                  <c:v>A2049</c:v>
                </c:pt>
                <c:pt idx="4923">
                  <c:v>A2050</c:v>
                </c:pt>
                <c:pt idx="4924">
                  <c:v>A2051</c:v>
                </c:pt>
                <c:pt idx="4925">
                  <c:v>A2052</c:v>
                </c:pt>
                <c:pt idx="4926">
                  <c:v>A2053</c:v>
                </c:pt>
                <c:pt idx="4927">
                  <c:v>A2054</c:v>
                </c:pt>
                <c:pt idx="4928">
                  <c:v>A2055</c:v>
                </c:pt>
                <c:pt idx="4929">
                  <c:v>A2056</c:v>
                </c:pt>
                <c:pt idx="4930">
                  <c:v>A2057</c:v>
                </c:pt>
                <c:pt idx="4931">
                  <c:v>A2058</c:v>
                </c:pt>
                <c:pt idx="4932">
                  <c:v>A2059</c:v>
                </c:pt>
                <c:pt idx="4933">
                  <c:v>A2060</c:v>
                </c:pt>
                <c:pt idx="4934">
                  <c:v>A2061</c:v>
                </c:pt>
                <c:pt idx="4935">
                  <c:v>A2062</c:v>
                </c:pt>
                <c:pt idx="4936">
                  <c:v>A2063</c:v>
                </c:pt>
                <c:pt idx="4937">
                  <c:v>A2064</c:v>
                </c:pt>
                <c:pt idx="4938">
                  <c:v>A2065</c:v>
                </c:pt>
                <c:pt idx="4939">
                  <c:v>A2066</c:v>
                </c:pt>
                <c:pt idx="4940">
                  <c:v>A2067</c:v>
                </c:pt>
                <c:pt idx="4941">
                  <c:v>A2068</c:v>
                </c:pt>
                <c:pt idx="4942">
                  <c:v>A2069</c:v>
                </c:pt>
                <c:pt idx="4943">
                  <c:v>A2070</c:v>
                </c:pt>
                <c:pt idx="4944">
                  <c:v>A2071</c:v>
                </c:pt>
                <c:pt idx="4945">
                  <c:v>A2072</c:v>
                </c:pt>
                <c:pt idx="4946">
                  <c:v>A2073</c:v>
                </c:pt>
                <c:pt idx="4947">
                  <c:v>A2074</c:v>
                </c:pt>
                <c:pt idx="4948">
                  <c:v>A2075</c:v>
                </c:pt>
                <c:pt idx="4949">
                  <c:v>A2076</c:v>
                </c:pt>
                <c:pt idx="4950">
                  <c:v>A2077</c:v>
                </c:pt>
                <c:pt idx="4951">
                  <c:v>A2078</c:v>
                </c:pt>
                <c:pt idx="4952">
                  <c:v>A2079</c:v>
                </c:pt>
                <c:pt idx="4953">
                  <c:v>A2080</c:v>
                </c:pt>
                <c:pt idx="4954">
                  <c:v>A2081</c:v>
                </c:pt>
                <c:pt idx="4955">
                  <c:v>A2082</c:v>
                </c:pt>
                <c:pt idx="4956">
                  <c:v>A2083</c:v>
                </c:pt>
                <c:pt idx="4957">
                  <c:v>A2084</c:v>
                </c:pt>
                <c:pt idx="4958">
                  <c:v>A2085</c:v>
                </c:pt>
                <c:pt idx="4959">
                  <c:v>A2086</c:v>
                </c:pt>
                <c:pt idx="4960">
                  <c:v>A2087</c:v>
                </c:pt>
                <c:pt idx="4961">
                  <c:v>A2088</c:v>
                </c:pt>
                <c:pt idx="4962">
                  <c:v>A2089</c:v>
                </c:pt>
                <c:pt idx="4963">
                  <c:v>A2090</c:v>
                </c:pt>
                <c:pt idx="4964">
                  <c:v>A2091</c:v>
                </c:pt>
                <c:pt idx="4965">
                  <c:v>A2092</c:v>
                </c:pt>
                <c:pt idx="4966">
                  <c:v>A2093</c:v>
                </c:pt>
                <c:pt idx="4967">
                  <c:v>A2094</c:v>
                </c:pt>
                <c:pt idx="4968">
                  <c:v>A2095</c:v>
                </c:pt>
                <c:pt idx="4969">
                  <c:v>A2096</c:v>
                </c:pt>
                <c:pt idx="4970">
                  <c:v>A2097</c:v>
                </c:pt>
                <c:pt idx="4971">
                  <c:v>A2098</c:v>
                </c:pt>
                <c:pt idx="4972">
                  <c:v>A2099</c:v>
                </c:pt>
                <c:pt idx="4973">
                  <c:v>A2100</c:v>
                </c:pt>
                <c:pt idx="4974">
                  <c:v>A2101</c:v>
                </c:pt>
                <c:pt idx="4975">
                  <c:v>A2102</c:v>
                </c:pt>
                <c:pt idx="4976">
                  <c:v>A2103</c:v>
                </c:pt>
                <c:pt idx="4977">
                  <c:v>A2104</c:v>
                </c:pt>
                <c:pt idx="4978">
                  <c:v>A2105</c:v>
                </c:pt>
                <c:pt idx="4979">
                  <c:v>A2106</c:v>
                </c:pt>
                <c:pt idx="4980">
                  <c:v>A2107</c:v>
                </c:pt>
                <c:pt idx="4981">
                  <c:v>A2108</c:v>
                </c:pt>
                <c:pt idx="4982">
                  <c:v>A2109</c:v>
                </c:pt>
                <c:pt idx="4983">
                  <c:v>A2110</c:v>
                </c:pt>
                <c:pt idx="4984">
                  <c:v>A2111</c:v>
                </c:pt>
                <c:pt idx="4985">
                  <c:v>A2112</c:v>
                </c:pt>
                <c:pt idx="4986">
                  <c:v>A2113</c:v>
                </c:pt>
                <c:pt idx="4987">
                  <c:v>A2114</c:v>
                </c:pt>
                <c:pt idx="4988">
                  <c:v>A2115</c:v>
                </c:pt>
                <c:pt idx="4989">
                  <c:v>A2116</c:v>
                </c:pt>
                <c:pt idx="4990">
                  <c:v>A2117</c:v>
                </c:pt>
                <c:pt idx="4991">
                  <c:v>A2118</c:v>
                </c:pt>
                <c:pt idx="4992">
                  <c:v>A2119</c:v>
                </c:pt>
                <c:pt idx="4993">
                  <c:v>A2120</c:v>
                </c:pt>
                <c:pt idx="4994">
                  <c:v>A2121</c:v>
                </c:pt>
                <c:pt idx="4995">
                  <c:v>A2122</c:v>
                </c:pt>
                <c:pt idx="4996">
                  <c:v>A2123</c:v>
                </c:pt>
                <c:pt idx="4997">
                  <c:v>A2124</c:v>
                </c:pt>
                <c:pt idx="4998">
                  <c:v>A2125</c:v>
                </c:pt>
                <c:pt idx="4999">
                  <c:v>A2126</c:v>
                </c:pt>
                <c:pt idx="5000">
                  <c:v>A2127</c:v>
                </c:pt>
                <c:pt idx="5001">
                  <c:v>A2128</c:v>
                </c:pt>
                <c:pt idx="5002">
                  <c:v>A2129</c:v>
                </c:pt>
                <c:pt idx="5003">
                  <c:v>A2130</c:v>
                </c:pt>
                <c:pt idx="5004">
                  <c:v>A2131</c:v>
                </c:pt>
                <c:pt idx="5005">
                  <c:v>A2132</c:v>
                </c:pt>
                <c:pt idx="5006">
                  <c:v>A2133</c:v>
                </c:pt>
                <c:pt idx="5007">
                  <c:v>A2134</c:v>
                </c:pt>
                <c:pt idx="5008">
                  <c:v>A2135</c:v>
                </c:pt>
                <c:pt idx="5009">
                  <c:v>A2136</c:v>
                </c:pt>
                <c:pt idx="5010">
                  <c:v>A2137</c:v>
                </c:pt>
                <c:pt idx="5011">
                  <c:v>A2138</c:v>
                </c:pt>
                <c:pt idx="5012">
                  <c:v>A2139</c:v>
                </c:pt>
                <c:pt idx="5013">
                  <c:v>A2140</c:v>
                </c:pt>
                <c:pt idx="5014">
                  <c:v>A2141</c:v>
                </c:pt>
                <c:pt idx="5015">
                  <c:v>A2142</c:v>
                </c:pt>
                <c:pt idx="5016">
                  <c:v>A2143</c:v>
                </c:pt>
                <c:pt idx="5017">
                  <c:v>A2144</c:v>
                </c:pt>
                <c:pt idx="5018">
                  <c:v>A2145</c:v>
                </c:pt>
                <c:pt idx="5019">
                  <c:v>A2146</c:v>
                </c:pt>
                <c:pt idx="5020">
                  <c:v>A2147</c:v>
                </c:pt>
                <c:pt idx="5021">
                  <c:v>A2148</c:v>
                </c:pt>
                <c:pt idx="5022">
                  <c:v>A2149</c:v>
                </c:pt>
                <c:pt idx="5023">
                  <c:v>A2150</c:v>
                </c:pt>
                <c:pt idx="5024">
                  <c:v>A2151</c:v>
                </c:pt>
                <c:pt idx="5025">
                  <c:v>A2152</c:v>
                </c:pt>
                <c:pt idx="5026">
                  <c:v>A2153</c:v>
                </c:pt>
                <c:pt idx="5027">
                  <c:v>A2154</c:v>
                </c:pt>
                <c:pt idx="5028">
                  <c:v>A2155</c:v>
                </c:pt>
                <c:pt idx="5029">
                  <c:v>A2156</c:v>
                </c:pt>
                <c:pt idx="5030">
                  <c:v>A2157</c:v>
                </c:pt>
                <c:pt idx="5031">
                  <c:v>A2158</c:v>
                </c:pt>
                <c:pt idx="5032">
                  <c:v>A2159</c:v>
                </c:pt>
                <c:pt idx="5033">
                  <c:v>A2160</c:v>
                </c:pt>
                <c:pt idx="5034">
                  <c:v>A2161</c:v>
                </c:pt>
                <c:pt idx="5035">
                  <c:v>A2162</c:v>
                </c:pt>
                <c:pt idx="5036">
                  <c:v>A2163</c:v>
                </c:pt>
                <c:pt idx="5037">
                  <c:v>A2164</c:v>
                </c:pt>
                <c:pt idx="5038">
                  <c:v>A2165</c:v>
                </c:pt>
                <c:pt idx="5039">
                  <c:v>A2166</c:v>
                </c:pt>
                <c:pt idx="5040">
                  <c:v>A2167</c:v>
                </c:pt>
                <c:pt idx="5041">
                  <c:v>A2168</c:v>
                </c:pt>
                <c:pt idx="5042">
                  <c:v>A2169</c:v>
                </c:pt>
                <c:pt idx="5043">
                  <c:v>A2170</c:v>
                </c:pt>
                <c:pt idx="5044">
                  <c:v>A2171</c:v>
                </c:pt>
                <c:pt idx="5045">
                  <c:v>A2172</c:v>
                </c:pt>
                <c:pt idx="5046">
                  <c:v>A2173</c:v>
                </c:pt>
                <c:pt idx="5047">
                  <c:v>A2174</c:v>
                </c:pt>
                <c:pt idx="5048">
                  <c:v>A2175</c:v>
                </c:pt>
                <c:pt idx="5049">
                  <c:v>A2176</c:v>
                </c:pt>
                <c:pt idx="5050">
                  <c:v>A2177</c:v>
                </c:pt>
                <c:pt idx="5051">
                  <c:v>A2178</c:v>
                </c:pt>
                <c:pt idx="5052">
                  <c:v>A2179</c:v>
                </c:pt>
                <c:pt idx="5053">
                  <c:v>A2180</c:v>
                </c:pt>
                <c:pt idx="5054">
                  <c:v>A2181</c:v>
                </c:pt>
                <c:pt idx="5055">
                  <c:v>A2182</c:v>
                </c:pt>
                <c:pt idx="5056">
                  <c:v>A2183</c:v>
                </c:pt>
                <c:pt idx="5057">
                  <c:v>A2184</c:v>
                </c:pt>
                <c:pt idx="5058">
                  <c:v>A2185</c:v>
                </c:pt>
                <c:pt idx="5059">
                  <c:v>A2186</c:v>
                </c:pt>
                <c:pt idx="5060">
                  <c:v>A2187</c:v>
                </c:pt>
                <c:pt idx="5061">
                  <c:v>A2188</c:v>
                </c:pt>
                <c:pt idx="5062">
                  <c:v>A2189</c:v>
                </c:pt>
                <c:pt idx="5063">
                  <c:v>A2190</c:v>
                </c:pt>
                <c:pt idx="5064">
                  <c:v>A2191</c:v>
                </c:pt>
                <c:pt idx="5065">
                  <c:v>A2192</c:v>
                </c:pt>
                <c:pt idx="5066">
                  <c:v>A2193</c:v>
                </c:pt>
                <c:pt idx="5067">
                  <c:v>A2194</c:v>
                </c:pt>
                <c:pt idx="5068">
                  <c:v>A2195</c:v>
                </c:pt>
                <c:pt idx="5069">
                  <c:v>A2196</c:v>
                </c:pt>
                <c:pt idx="5070">
                  <c:v>A2197</c:v>
                </c:pt>
                <c:pt idx="5071">
                  <c:v>A2198</c:v>
                </c:pt>
                <c:pt idx="5072">
                  <c:v>A2199</c:v>
                </c:pt>
                <c:pt idx="5073">
                  <c:v>A2200</c:v>
                </c:pt>
                <c:pt idx="5074">
                  <c:v>A2201</c:v>
                </c:pt>
                <c:pt idx="5075">
                  <c:v>A2202</c:v>
                </c:pt>
                <c:pt idx="5076">
                  <c:v>A2203</c:v>
                </c:pt>
                <c:pt idx="5077">
                  <c:v>A2204</c:v>
                </c:pt>
                <c:pt idx="5078">
                  <c:v>A2205</c:v>
                </c:pt>
                <c:pt idx="5079">
                  <c:v>A2206</c:v>
                </c:pt>
                <c:pt idx="5080">
                  <c:v>A2207</c:v>
                </c:pt>
                <c:pt idx="5081">
                  <c:v>A2208</c:v>
                </c:pt>
                <c:pt idx="5082">
                  <c:v>A2209</c:v>
                </c:pt>
                <c:pt idx="5083">
                  <c:v>A2210</c:v>
                </c:pt>
                <c:pt idx="5084">
                  <c:v>A2211</c:v>
                </c:pt>
                <c:pt idx="5085">
                  <c:v>A2212</c:v>
                </c:pt>
                <c:pt idx="5086">
                  <c:v>A2213</c:v>
                </c:pt>
                <c:pt idx="5087">
                  <c:v>A2214</c:v>
                </c:pt>
                <c:pt idx="5088">
                  <c:v>A2215</c:v>
                </c:pt>
                <c:pt idx="5089">
                  <c:v>A2216</c:v>
                </c:pt>
                <c:pt idx="5090">
                  <c:v>A2217</c:v>
                </c:pt>
                <c:pt idx="5091">
                  <c:v>A2218</c:v>
                </c:pt>
                <c:pt idx="5092">
                  <c:v>A2219</c:v>
                </c:pt>
                <c:pt idx="5093">
                  <c:v>A2220</c:v>
                </c:pt>
                <c:pt idx="5094">
                  <c:v>A2221</c:v>
                </c:pt>
                <c:pt idx="5095">
                  <c:v>A2222</c:v>
                </c:pt>
                <c:pt idx="5096">
                  <c:v>A2223</c:v>
                </c:pt>
                <c:pt idx="5097">
                  <c:v>A2224</c:v>
                </c:pt>
                <c:pt idx="5098">
                  <c:v>A2225</c:v>
                </c:pt>
                <c:pt idx="5099">
                  <c:v>A2226</c:v>
                </c:pt>
                <c:pt idx="5100">
                  <c:v>A2227</c:v>
                </c:pt>
                <c:pt idx="5101">
                  <c:v>A2228</c:v>
                </c:pt>
                <c:pt idx="5102">
                  <c:v>A2229</c:v>
                </c:pt>
                <c:pt idx="5103">
                  <c:v>A2230</c:v>
                </c:pt>
                <c:pt idx="5104">
                  <c:v>A2231</c:v>
                </c:pt>
                <c:pt idx="5105">
                  <c:v>A2232</c:v>
                </c:pt>
                <c:pt idx="5106">
                  <c:v>A2233</c:v>
                </c:pt>
                <c:pt idx="5107">
                  <c:v>A2234</c:v>
                </c:pt>
                <c:pt idx="5108">
                  <c:v>A2235</c:v>
                </c:pt>
                <c:pt idx="5109">
                  <c:v>A2236</c:v>
                </c:pt>
                <c:pt idx="5110">
                  <c:v>A2237</c:v>
                </c:pt>
                <c:pt idx="5111">
                  <c:v>A2238</c:v>
                </c:pt>
                <c:pt idx="5112">
                  <c:v>A2239</c:v>
                </c:pt>
                <c:pt idx="5113">
                  <c:v>A2240</c:v>
                </c:pt>
                <c:pt idx="5114">
                  <c:v>A2241</c:v>
                </c:pt>
                <c:pt idx="5115">
                  <c:v>A2242</c:v>
                </c:pt>
                <c:pt idx="5116">
                  <c:v>A2243</c:v>
                </c:pt>
                <c:pt idx="5117">
                  <c:v>A2244</c:v>
                </c:pt>
                <c:pt idx="5118">
                  <c:v>A2245</c:v>
                </c:pt>
                <c:pt idx="5119">
                  <c:v>A2246</c:v>
                </c:pt>
                <c:pt idx="5120">
                  <c:v>A2247</c:v>
                </c:pt>
                <c:pt idx="5121">
                  <c:v>A2248</c:v>
                </c:pt>
                <c:pt idx="5122">
                  <c:v>A2249</c:v>
                </c:pt>
                <c:pt idx="5123">
                  <c:v>A2250</c:v>
                </c:pt>
                <c:pt idx="5124">
                  <c:v>A2251</c:v>
                </c:pt>
                <c:pt idx="5125">
                  <c:v>A2252</c:v>
                </c:pt>
                <c:pt idx="5126">
                  <c:v>A2253</c:v>
                </c:pt>
                <c:pt idx="5127">
                  <c:v>A2254</c:v>
                </c:pt>
                <c:pt idx="5128">
                  <c:v>A2255</c:v>
                </c:pt>
                <c:pt idx="5129">
                  <c:v>A2256</c:v>
                </c:pt>
                <c:pt idx="5130">
                  <c:v>A2257</c:v>
                </c:pt>
                <c:pt idx="5131">
                  <c:v>A2258</c:v>
                </c:pt>
                <c:pt idx="5132">
                  <c:v>A2259</c:v>
                </c:pt>
                <c:pt idx="5133">
                  <c:v>A2260</c:v>
                </c:pt>
                <c:pt idx="5134">
                  <c:v>A2261</c:v>
                </c:pt>
                <c:pt idx="5135">
                  <c:v>A2262</c:v>
                </c:pt>
                <c:pt idx="5136">
                  <c:v>A2263</c:v>
                </c:pt>
                <c:pt idx="5137">
                  <c:v>A2264</c:v>
                </c:pt>
                <c:pt idx="5138">
                  <c:v>A2265</c:v>
                </c:pt>
                <c:pt idx="5139">
                  <c:v>A2266</c:v>
                </c:pt>
                <c:pt idx="5140">
                  <c:v>A2267</c:v>
                </c:pt>
                <c:pt idx="5141">
                  <c:v>A2268</c:v>
                </c:pt>
                <c:pt idx="5142">
                  <c:v>A2269</c:v>
                </c:pt>
                <c:pt idx="5143">
                  <c:v>A2270</c:v>
                </c:pt>
                <c:pt idx="5144">
                  <c:v>A2271</c:v>
                </c:pt>
                <c:pt idx="5145">
                  <c:v>A2272</c:v>
                </c:pt>
                <c:pt idx="5146">
                  <c:v>A2273</c:v>
                </c:pt>
                <c:pt idx="5147">
                  <c:v>A2274</c:v>
                </c:pt>
                <c:pt idx="5148">
                  <c:v>A2275</c:v>
                </c:pt>
                <c:pt idx="5149">
                  <c:v>A2276</c:v>
                </c:pt>
                <c:pt idx="5150">
                  <c:v>A2277</c:v>
                </c:pt>
                <c:pt idx="5151">
                  <c:v>A2278</c:v>
                </c:pt>
                <c:pt idx="5152">
                  <c:v>A2279</c:v>
                </c:pt>
                <c:pt idx="5153">
                  <c:v>A2280</c:v>
                </c:pt>
                <c:pt idx="5154">
                  <c:v>A2281</c:v>
                </c:pt>
                <c:pt idx="5155">
                  <c:v>A2282</c:v>
                </c:pt>
                <c:pt idx="5156">
                  <c:v>A2283</c:v>
                </c:pt>
                <c:pt idx="5157">
                  <c:v>A2284</c:v>
                </c:pt>
                <c:pt idx="5158">
                  <c:v>A2285</c:v>
                </c:pt>
                <c:pt idx="5159">
                  <c:v>A2286</c:v>
                </c:pt>
                <c:pt idx="5160">
                  <c:v>A2287</c:v>
                </c:pt>
                <c:pt idx="5161">
                  <c:v>A2288</c:v>
                </c:pt>
                <c:pt idx="5162">
                  <c:v>A2289</c:v>
                </c:pt>
                <c:pt idx="5163">
                  <c:v>A2290</c:v>
                </c:pt>
                <c:pt idx="5164">
                  <c:v>A2291</c:v>
                </c:pt>
                <c:pt idx="5165">
                  <c:v>A2292</c:v>
                </c:pt>
                <c:pt idx="5166">
                  <c:v>A2293</c:v>
                </c:pt>
                <c:pt idx="5167">
                  <c:v>A2294</c:v>
                </c:pt>
                <c:pt idx="5168">
                  <c:v>A2295</c:v>
                </c:pt>
                <c:pt idx="5169">
                  <c:v>A2296</c:v>
                </c:pt>
                <c:pt idx="5170">
                  <c:v>A2297</c:v>
                </c:pt>
                <c:pt idx="5171">
                  <c:v>A2298</c:v>
                </c:pt>
                <c:pt idx="5172">
                  <c:v>A2299</c:v>
                </c:pt>
                <c:pt idx="5173">
                  <c:v>A2300</c:v>
                </c:pt>
                <c:pt idx="5174">
                  <c:v>A2301</c:v>
                </c:pt>
                <c:pt idx="5175">
                  <c:v>A2302</c:v>
                </c:pt>
                <c:pt idx="5176">
                  <c:v>A2303</c:v>
                </c:pt>
                <c:pt idx="5177">
                  <c:v>A2304</c:v>
                </c:pt>
                <c:pt idx="5178">
                  <c:v>A2305</c:v>
                </c:pt>
                <c:pt idx="5179">
                  <c:v>A2306</c:v>
                </c:pt>
                <c:pt idx="5180">
                  <c:v>A2307</c:v>
                </c:pt>
                <c:pt idx="5181">
                  <c:v>A2308</c:v>
                </c:pt>
                <c:pt idx="5182">
                  <c:v>A2309</c:v>
                </c:pt>
                <c:pt idx="5183">
                  <c:v>A2310</c:v>
                </c:pt>
                <c:pt idx="5184">
                  <c:v>A2311</c:v>
                </c:pt>
                <c:pt idx="5185">
                  <c:v>A2312</c:v>
                </c:pt>
                <c:pt idx="5186">
                  <c:v>A2313</c:v>
                </c:pt>
                <c:pt idx="5187">
                  <c:v>A2314</c:v>
                </c:pt>
                <c:pt idx="5188">
                  <c:v>A2315</c:v>
                </c:pt>
                <c:pt idx="5189">
                  <c:v>A2316</c:v>
                </c:pt>
                <c:pt idx="5190">
                  <c:v>A2317</c:v>
                </c:pt>
                <c:pt idx="5191">
                  <c:v>A2318</c:v>
                </c:pt>
                <c:pt idx="5192">
                  <c:v>A2319</c:v>
                </c:pt>
                <c:pt idx="5193">
                  <c:v>A2320</c:v>
                </c:pt>
                <c:pt idx="5194">
                  <c:v>A2321</c:v>
                </c:pt>
                <c:pt idx="5195">
                  <c:v>A2322</c:v>
                </c:pt>
                <c:pt idx="5196">
                  <c:v>A2323</c:v>
                </c:pt>
                <c:pt idx="5197">
                  <c:v>A2324</c:v>
                </c:pt>
                <c:pt idx="5198">
                  <c:v>A2325</c:v>
                </c:pt>
                <c:pt idx="5199">
                  <c:v>A2326</c:v>
                </c:pt>
                <c:pt idx="5200">
                  <c:v>A2327</c:v>
                </c:pt>
                <c:pt idx="5201">
                  <c:v>A2328</c:v>
                </c:pt>
                <c:pt idx="5202">
                  <c:v>A2329</c:v>
                </c:pt>
                <c:pt idx="5203">
                  <c:v>A2330</c:v>
                </c:pt>
                <c:pt idx="5204">
                  <c:v>A2331</c:v>
                </c:pt>
                <c:pt idx="5205">
                  <c:v>A2332</c:v>
                </c:pt>
                <c:pt idx="5206">
                  <c:v>A2333</c:v>
                </c:pt>
                <c:pt idx="5207">
                  <c:v>A2334</c:v>
                </c:pt>
                <c:pt idx="5208">
                  <c:v>A2335</c:v>
                </c:pt>
                <c:pt idx="5209">
                  <c:v>A2336</c:v>
                </c:pt>
                <c:pt idx="5210">
                  <c:v>A2337</c:v>
                </c:pt>
                <c:pt idx="5211">
                  <c:v>A2338</c:v>
                </c:pt>
                <c:pt idx="5212">
                  <c:v>A2339</c:v>
                </c:pt>
                <c:pt idx="5213">
                  <c:v>A2340</c:v>
                </c:pt>
                <c:pt idx="5214">
                  <c:v>A2341</c:v>
                </c:pt>
                <c:pt idx="5215">
                  <c:v>A2342</c:v>
                </c:pt>
                <c:pt idx="5216">
                  <c:v>A2343</c:v>
                </c:pt>
                <c:pt idx="5217">
                  <c:v>A2344</c:v>
                </c:pt>
                <c:pt idx="5218">
                  <c:v>A2345</c:v>
                </c:pt>
                <c:pt idx="5219">
                  <c:v>A2346</c:v>
                </c:pt>
                <c:pt idx="5220">
                  <c:v>A2347</c:v>
                </c:pt>
                <c:pt idx="5221">
                  <c:v>A2348</c:v>
                </c:pt>
                <c:pt idx="5222">
                  <c:v>A2349</c:v>
                </c:pt>
                <c:pt idx="5223">
                  <c:v>A2350</c:v>
                </c:pt>
                <c:pt idx="5224">
                  <c:v>A2351</c:v>
                </c:pt>
                <c:pt idx="5225">
                  <c:v>A2352</c:v>
                </c:pt>
                <c:pt idx="5226">
                  <c:v>A2353</c:v>
                </c:pt>
                <c:pt idx="5227">
                  <c:v>A2354</c:v>
                </c:pt>
                <c:pt idx="5228">
                  <c:v>A2355</c:v>
                </c:pt>
                <c:pt idx="5229">
                  <c:v>A2356</c:v>
                </c:pt>
                <c:pt idx="5230">
                  <c:v>A2357</c:v>
                </c:pt>
                <c:pt idx="5231">
                  <c:v>A2358</c:v>
                </c:pt>
                <c:pt idx="5232">
                  <c:v>A2359</c:v>
                </c:pt>
                <c:pt idx="5233">
                  <c:v>A2360</c:v>
                </c:pt>
                <c:pt idx="5234">
                  <c:v>A2361</c:v>
                </c:pt>
                <c:pt idx="5235">
                  <c:v>A2362</c:v>
                </c:pt>
                <c:pt idx="5236">
                  <c:v>A2363</c:v>
                </c:pt>
                <c:pt idx="5237">
                  <c:v>A2364</c:v>
                </c:pt>
                <c:pt idx="5238">
                  <c:v>A2365</c:v>
                </c:pt>
                <c:pt idx="5239">
                  <c:v>A2366</c:v>
                </c:pt>
                <c:pt idx="5240">
                  <c:v>A2367</c:v>
                </c:pt>
                <c:pt idx="5241">
                  <c:v>A2368</c:v>
                </c:pt>
                <c:pt idx="5242">
                  <c:v>A2369</c:v>
                </c:pt>
                <c:pt idx="5243">
                  <c:v>A2370</c:v>
                </c:pt>
                <c:pt idx="5244">
                  <c:v>A2371</c:v>
                </c:pt>
                <c:pt idx="5245">
                  <c:v>A2372</c:v>
                </c:pt>
                <c:pt idx="5246">
                  <c:v>A2373</c:v>
                </c:pt>
                <c:pt idx="5247">
                  <c:v>A2374</c:v>
                </c:pt>
                <c:pt idx="5248">
                  <c:v>A2375</c:v>
                </c:pt>
                <c:pt idx="5249">
                  <c:v>A2376</c:v>
                </c:pt>
                <c:pt idx="5250">
                  <c:v>A2377</c:v>
                </c:pt>
                <c:pt idx="5251">
                  <c:v>A2378</c:v>
                </c:pt>
                <c:pt idx="5252">
                  <c:v>A2379</c:v>
                </c:pt>
                <c:pt idx="5253">
                  <c:v>A2380</c:v>
                </c:pt>
                <c:pt idx="5254">
                  <c:v>A2381</c:v>
                </c:pt>
                <c:pt idx="5255">
                  <c:v>A2382</c:v>
                </c:pt>
                <c:pt idx="5256">
                  <c:v>A2383</c:v>
                </c:pt>
                <c:pt idx="5257">
                  <c:v>A2384</c:v>
                </c:pt>
                <c:pt idx="5258">
                  <c:v>A2385</c:v>
                </c:pt>
                <c:pt idx="5259">
                  <c:v>A2386</c:v>
                </c:pt>
                <c:pt idx="5260">
                  <c:v>A2387</c:v>
                </c:pt>
                <c:pt idx="5261">
                  <c:v>A2388</c:v>
                </c:pt>
                <c:pt idx="5262">
                  <c:v>A2389</c:v>
                </c:pt>
                <c:pt idx="5263">
                  <c:v>A2390</c:v>
                </c:pt>
                <c:pt idx="5264">
                  <c:v>A2391</c:v>
                </c:pt>
                <c:pt idx="5265">
                  <c:v>A2392</c:v>
                </c:pt>
                <c:pt idx="5266">
                  <c:v>A2393</c:v>
                </c:pt>
                <c:pt idx="5267">
                  <c:v>A2394</c:v>
                </c:pt>
                <c:pt idx="5268">
                  <c:v>A2395</c:v>
                </c:pt>
                <c:pt idx="5269">
                  <c:v>A2396</c:v>
                </c:pt>
                <c:pt idx="5270">
                  <c:v>A2397</c:v>
                </c:pt>
                <c:pt idx="5271">
                  <c:v>A2398</c:v>
                </c:pt>
                <c:pt idx="5272">
                  <c:v>A2399</c:v>
                </c:pt>
                <c:pt idx="5273">
                  <c:v>A2400</c:v>
                </c:pt>
                <c:pt idx="5274">
                  <c:v>A2401</c:v>
                </c:pt>
                <c:pt idx="5275">
                  <c:v>A2402</c:v>
                </c:pt>
                <c:pt idx="5276">
                  <c:v>A2403</c:v>
                </c:pt>
                <c:pt idx="5277">
                  <c:v>A2404</c:v>
                </c:pt>
                <c:pt idx="5278">
                  <c:v>A2405</c:v>
                </c:pt>
                <c:pt idx="5279">
                  <c:v>A2406</c:v>
                </c:pt>
                <c:pt idx="5280">
                  <c:v>A2407</c:v>
                </c:pt>
                <c:pt idx="5281">
                  <c:v>A2408</c:v>
                </c:pt>
                <c:pt idx="5282">
                  <c:v>A2409</c:v>
                </c:pt>
                <c:pt idx="5283">
                  <c:v>A2410</c:v>
                </c:pt>
                <c:pt idx="5284">
                  <c:v>A2411</c:v>
                </c:pt>
                <c:pt idx="5285">
                  <c:v>A2412</c:v>
                </c:pt>
                <c:pt idx="5286">
                  <c:v>A2413</c:v>
                </c:pt>
                <c:pt idx="5287">
                  <c:v>A2414</c:v>
                </c:pt>
                <c:pt idx="5288">
                  <c:v>A2415</c:v>
                </c:pt>
                <c:pt idx="5289">
                  <c:v>A2416</c:v>
                </c:pt>
                <c:pt idx="5290">
                  <c:v>A2417</c:v>
                </c:pt>
                <c:pt idx="5291">
                  <c:v>A2418</c:v>
                </c:pt>
                <c:pt idx="5292">
                  <c:v>A2419</c:v>
                </c:pt>
                <c:pt idx="5293">
                  <c:v>A2420</c:v>
                </c:pt>
                <c:pt idx="5294">
                  <c:v>A2421</c:v>
                </c:pt>
                <c:pt idx="5295">
                  <c:v>A2422</c:v>
                </c:pt>
                <c:pt idx="5296">
                  <c:v>A2423</c:v>
                </c:pt>
                <c:pt idx="5297">
                  <c:v>A2424</c:v>
                </c:pt>
                <c:pt idx="5298">
                  <c:v>A2425</c:v>
                </c:pt>
                <c:pt idx="5299">
                  <c:v>A2426</c:v>
                </c:pt>
                <c:pt idx="5300">
                  <c:v>A2427</c:v>
                </c:pt>
                <c:pt idx="5301">
                  <c:v>A2428</c:v>
                </c:pt>
                <c:pt idx="5302">
                  <c:v>A2429</c:v>
                </c:pt>
                <c:pt idx="5303">
                  <c:v>A2430</c:v>
                </c:pt>
                <c:pt idx="5304">
                  <c:v>A2431</c:v>
                </c:pt>
                <c:pt idx="5305">
                  <c:v>A2432</c:v>
                </c:pt>
                <c:pt idx="5306">
                  <c:v>A2433</c:v>
                </c:pt>
                <c:pt idx="5307">
                  <c:v>A2434</c:v>
                </c:pt>
                <c:pt idx="5308">
                  <c:v>A2435</c:v>
                </c:pt>
                <c:pt idx="5309">
                  <c:v>A2436</c:v>
                </c:pt>
                <c:pt idx="5310">
                  <c:v>A2437</c:v>
                </c:pt>
                <c:pt idx="5311">
                  <c:v>A2438</c:v>
                </c:pt>
                <c:pt idx="5312">
                  <c:v>A2439</c:v>
                </c:pt>
                <c:pt idx="5313">
                  <c:v>A2440</c:v>
                </c:pt>
                <c:pt idx="5314">
                  <c:v>A2441</c:v>
                </c:pt>
                <c:pt idx="5315">
                  <c:v>A2442</c:v>
                </c:pt>
                <c:pt idx="5316">
                  <c:v>A2443</c:v>
                </c:pt>
                <c:pt idx="5317">
                  <c:v>A2444</c:v>
                </c:pt>
                <c:pt idx="5318">
                  <c:v>A2445</c:v>
                </c:pt>
                <c:pt idx="5319">
                  <c:v>A2446</c:v>
                </c:pt>
                <c:pt idx="5320">
                  <c:v>A2447</c:v>
                </c:pt>
                <c:pt idx="5321">
                  <c:v>A2448</c:v>
                </c:pt>
                <c:pt idx="5322">
                  <c:v>A2449</c:v>
                </c:pt>
                <c:pt idx="5323">
                  <c:v>A2450</c:v>
                </c:pt>
                <c:pt idx="5324">
                  <c:v>A2451</c:v>
                </c:pt>
                <c:pt idx="5325">
                  <c:v>A2452</c:v>
                </c:pt>
                <c:pt idx="5326">
                  <c:v>A2453</c:v>
                </c:pt>
                <c:pt idx="5327">
                  <c:v>A2454</c:v>
                </c:pt>
                <c:pt idx="5328">
                  <c:v>A2455</c:v>
                </c:pt>
                <c:pt idx="5329">
                  <c:v>A2456</c:v>
                </c:pt>
                <c:pt idx="5330">
                  <c:v>A2457</c:v>
                </c:pt>
                <c:pt idx="5331">
                  <c:v>A2458</c:v>
                </c:pt>
                <c:pt idx="5332">
                  <c:v>A2459</c:v>
                </c:pt>
                <c:pt idx="5333">
                  <c:v>A2460</c:v>
                </c:pt>
                <c:pt idx="5334">
                  <c:v>A2461</c:v>
                </c:pt>
                <c:pt idx="5335">
                  <c:v>A2462</c:v>
                </c:pt>
                <c:pt idx="5336">
                  <c:v>A2463</c:v>
                </c:pt>
                <c:pt idx="5337">
                  <c:v>A2464</c:v>
                </c:pt>
                <c:pt idx="5338">
                  <c:v>A2465</c:v>
                </c:pt>
                <c:pt idx="5339">
                  <c:v>A2466</c:v>
                </c:pt>
                <c:pt idx="5340">
                  <c:v>A2467</c:v>
                </c:pt>
                <c:pt idx="5341">
                  <c:v>A2468</c:v>
                </c:pt>
                <c:pt idx="5342">
                  <c:v>A2469</c:v>
                </c:pt>
                <c:pt idx="5343">
                  <c:v>A2470</c:v>
                </c:pt>
                <c:pt idx="5344">
                  <c:v>A2471</c:v>
                </c:pt>
                <c:pt idx="5345">
                  <c:v>A2472</c:v>
                </c:pt>
                <c:pt idx="5346">
                  <c:v>A2473</c:v>
                </c:pt>
                <c:pt idx="5347">
                  <c:v>A2474</c:v>
                </c:pt>
                <c:pt idx="5348">
                  <c:v>A2475</c:v>
                </c:pt>
                <c:pt idx="5349">
                  <c:v>A2476</c:v>
                </c:pt>
                <c:pt idx="5350">
                  <c:v>A2477</c:v>
                </c:pt>
                <c:pt idx="5351">
                  <c:v>A2478</c:v>
                </c:pt>
                <c:pt idx="5352">
                  <c:v>A2479</c:v>
                </c:pt>
                <c:pt idx="5353">
                  <c:v>A2480</c:v>
                </c:pt>
                <c:pt idx="5354">
                  <c:v>A2481</c:v>
                </c:pt>
                <c:pt idx="5355">
                  <c:v>A2482</c:v>
                </c:pt>
                <c:pt idx="5356">
                  <c:v>A2483</c:v>
                </c:pt>
                <c:pt idx="5357">
                  <c:v>A2484</c:v>
                </c:pt>
                <c:pt idx="5358">
                  <c:v>A2485</c:v>
                </c:pt>
                <c:pt idx="5359">
                  <c:v>A2486</c:v>
                </c:pt>
                <c:pt idx="5360">
                  <c:v>A2487</c:v>
                </c:pt>
                <c:pt idx="5361">
                  <c:v>A2488</c:v>
                </c:pt>
                <c:pt idx="5362">
                  <c:v>A2489</c:v>
                </c:pt>
                <c:pt idx="5363">
                  <c:v>A2490</c:v>
                </c:pt>
                <c:pt idx="5364">
                  <c:v>A2491</c:v>
                </c:pt>
                <c:pt idx="5365">
                  <c:v>A2492</c:v>
                </c:pt>
                <c:pt idx="5366">
                  <c:v>A2493</c:v>
                </c:pt>
                <c:pt idx="5367">
                  <c:v>A2494</c:v>
                </c:pt>
                <c:pt idx="5368">
                  <c:v>A2495</c:v>
                </c:pt>
                <c:pt idx="5369">
                  <c:v>A2496</c:v>
                </c:pt>
                <c:pt idx="5370">
                  <c:v>A2497</c:v>
                </c:pt>
                <c:pt idx="5371">
                  <c:v>A2498</c:v>
                </c:pt>
                <c:pt idx="5372">
                  <c:v>A2499</c:v>
                </c:pt>
                <c:pt idx="5373">
                  <c:v>A2500</c:v>
                </c:pt>
                <c:pt idx="5374">
                  <c:v>A2501</c:v>
                </c:pt>
                <c:pt idx="5375">
                  <c:v>A2502</c:v>
                </c:pt>
                <c:pt idx="5376">
                  <c:v>A2503</c:v>
                </c:pt>
                <c:pt idx="5377">
                  <c:v>A2504</c:v>
                </c:pt>
                <c:pt idx="5378">
                  <c:v>A2505</c:v>
                </c:pt>
                <c:pt idx="5379">
                  <c:v>A2506</c:v>
                </c:pt>
                <c:pt idx="5380">
                  <c:v>A2507</c:v>
                </c:pt>
                <c:pt idx="5381">
                  <c:v>A2508</c:v>
                </c:pt>
                <c:pt idx="5382">
                  <c:v>A2509</c:v>
                </c:pt>
                <c:pt idx="5383">
                  <c:v>A2510</c:v>
                </c:pt>
                <c:pt idx="5384">
                  <c:v>A2511</c:v>
                </c:pt>
                <c:pt idx="5385">
                  <c:v>A2512</c:v>
                </c:pt>
                <c:pt idx="5386">
                  <c:v>A2513</c:v>
                </c:pt>
                <c:pt idx="5387">
                  <c:v>A2514</c:v>
                </c:pt>
                <c:pt idx="5388">
                  <c:v>A2515</c:v>
                </c:pt>
                <c:pt idx="5389">
                  <c:v>A2516</c:v>
                </c:pt>
                <c:pt idx="5390">
                  <c:v>A2517</c:v>
                </c:pt>
                <c:pt idx="5391">
                  <c:v>A2518</c:v>
                </c:pt>
                <c:pt idx="5392">
                  <c:v>A2519</c:v>
                </c:pt>
                <c:pt idx="5393">
                  <c:v>A2520</c:v>
                </c:pt>
                <c:pt idx="5394">
                  <c:v>A2521</c:v>
                </c:pt>
                <c:pt idx="5395">
                  <c:v>A2522</c:v>
                </c:pt>
                <c:pt idx="5396">
                  <c:v>A2523</c:v>
                </c:pt>
                <c:pt idx="5397">
                  <c:v>A2524</c:v>
                </c:pt>
                <c:pt idx="5398">
                  <c:v>A2525</c:v>
                </c:pt>
                <c:pt idx="5399">
                  <c:v>A2526</c:v>
                </c:pt>
                <c:pt idx="5400">
                  <c:v>A2527</c:v>
                </c:pt>
                <c:pt idx="5401">
                  <c:v>A2528</c:v>
                </c:pt>
                <c:pt idx="5402">
                  <c:v>A2529</c:v>
                </c:pt>
                <c:pt idx="5403">
                  <c:v>A2530</c:v>
                </c:pt>
                <c:pt idx="5404">
                  <c:v>A2531</c:v>
                </c:pt>
                <c:pt idx="5405">
                  <c:v>A2532</c:v>
                </c:pt>
                <c:pt idx="5406">
                  <c:v>A2533</c:v>
                </c:pt>
                <c:pt idx="5407">
                  <c:v>A2534</c:v>
                </c:pt>
                <c:pt idx="5408">
                  <c:v>A2535</c:v>
                </c:pt>
                <c:pt idx="5409">
                  <c:v>A2536</c:v>
                </c:pt>
                <c:pt idx="5410">
                  <c:v>A2537</c:v>
                </c:pt>
                <c:pt idx="5411">
                  <c:v>A2538</c:v>
                </c:pt>
                <c:pt idx="5412">
                  <c:v>A2539</c:v>
                </c:pt>
                <c:pt idx="5413">
                  <c:v>A2540</c:v>
                </c:pt>
                <c:pt idx="5414">
                  <c:v>A2541</c:v>
                </c:pt>
                <c:pt idx="5415">
                  <c:v>A2542</c:v>
                </c:pt>
                <c:pt idx="5416">
                  <c:v>A2543</c:v>
                </c:pt>
                <c:pt idx="5417">
                  <c:v>A2544</c:v>
                </c:pt>
                <c:pt idx="5418">
                  <c:v>A2545</c:v>
                </c:pt>
                <c:pt idx="5419">
                  <c:v>A2546</c:v>
                </c:pt>
                <c:pt idx="5420">
                  <c:v>A2547</c:v>
                </c:pt>
                <c:pt idx="5421">
                  <c:v>A2548</c:v>
                </c:pt>
                <c:pt idx="5422">
                  <c:v>A2549</c:v>
                </c:pt>
                <c:pt idx="5423">
                  <c:v>A2550</c:v>
                </c:pt>
                <c:pt idx="5424">
                  <c:v>A2551</c:v>
                </c:pt>
                <c:pt idx="5425">
                  <c:v>A2552</c:v>
                </c:pt>
                <c:pt idx="5426">
                  <c:v>A2553</c:v>
                </c:pt>
                <c:pt idx="5427">
                  <c:v>A2554</c:v>
                </c:pt>
                <c:pt idx="5428">
                  <c:v>A2555</c:v>
                </c:pt>
                <c:pt idx="5429">
                  <c:v>A2556</c:v>
                </c:pt>
                <c:pt idx="5430">
                  <c:v>A2557</c:v>
                </c:pt>
                <c:pt idx="5431">
                  <c:v>A2558</c:v>
                </c:pt>
                <c:pt idx="5432">
                  <c:v>A2559</c:v>
                </c:pt>
                <c:pt idx="5433">
                  <c:v>A2560</c:v>
                </c:pt>
                <c:pt idx="5434">
                  <c:v>A2561</c:v>
                </c:pt>
                <c:pt idx="5435">
                  <c:v>A2562</c:v>
                </c:pt>
                <c:pt idx="5436">
                  <c:v>A2563</c:v>
                </c:pt>
                <c:pt idx="5437">
                  <c:v>A2564</c:v>
                </c:pt>
                <c:pt idx="5438">
                  <c:v>A2565</c:v>
                </c:pt>
                <c:pt idx="5439">
                  <c:v>A2566</c:v>
                </c:pt>
                <c:pt idx="5440">
                  <c:v>A2567</c:v>
                </c:pt>
                <c:pt idx="5441">
                  <c:v>A2568</c:v>
                </c:pt>
                <c:pt idx="5442">
                  <c:v>A2569</c:v>
                </c:pt>
                <c:pt idx="5443">
                  <c:v>A2570</c:v>
                </c:pt>
                <c:pt idx="5444">
                  <c:v>A2571</c:v>
                </c:pt>
                <c:pt idx="5445">
                  <c:v>A2572</c:v>
                </c:pt>
                <c:pt idx="5446">
                  <c:v>A2573</c:v>
                </c:pt>
                <c:pt idx="5447">
                  <c:v>A2574</c:v>
                </c:pt>
                <c:pt idx="5448">
                  <c:v>A2575</c:v>
                </c:pt>
                <c:pt idx="5449">
                  <c:v>A2576</c:v>
                </c:pt>
                <c:pt idx="5450">
                  <c:v>A2577</c:v>
                </c:pt>
                <c:pt idx="5451">
                  <c:v>A2578</c:v>
                </c:pt>
                <c:pt idx="5452">
                  <c:v>A2579</c:v>
                </c:pt>
                <c:pt idx="5453">
                  <c:v>A2580</c:v>
                </c:pt>
                <c:pt idx="5454">
                  <c:v>A2581</c:v>
                </c:pt>
                <c:pt idx="5455">
                  <c:v>A2582</c:v>
                </c:pt>
                <c:pt idx="5456">
                  <c:v>A2583</c:v>
                </c:pt>
                <c:pt idx="5457">
                  <c:v>A2584</c:v>
                </c:pt>
                <c:pt idx="5458">
                  <c:v>A2585</c:v>
                </c:pt>
                <c:pt idx="5459">
                  <c:v>A2586</c:v>
                </c:pt>
                <c:pt idx="5460">
                  <c:v>A2587</c:v>
                </c:pt>
                <c:pt idx="5461">
                  <c:v>A2588</c:v>
                </c:pt>
                <c:pt idx="5462">
                  <c:v>A2589</c:v>
                </c:pt>
                <c:pt idx="5463">
                  <c:v>A2590</c:v>
                </c:pt>
                <c:pt idx="5464">
                  <c:v>A2591</c:v>
                </c:pt>
                <c:pt idx="5465">
                  <c:v>A2592</c:v>
                </c:pt>
                <c:pt idx="5466">
                  <c:v>A2593</c:v>
                </c:pt>
                <c:pt idx="5467">
                  <c:v>A2594</c:v>
                </c:pt>
                <c:pt idx="5468">
                  <c:v>A2595</c:v>
                </c:pt>
                <c:pt idx="5469">
                  <c:v>A2596</c:v>
                </c:pt>
                <c:pt idx="5470">
                  <c:v>A2597</c:v>
                </c:pt>
                <c:pt idx="5471">
                  <c:v>A2598</c:v>
                </c:pt>
                <c:pt idx="5472">
                  <c:v>A2599</c:v>
                </c:pt>
                <c:pt idx="5473">
                  <c:v>A2600</c:v>
                </c:pt>
                <c:pt idx="5474">
                  <c:v>A2601</c:v>
                </c:pt>
                <c:pt idx="5475">
                  <c:v>A2602</c:v>
                </c:pt>
                <c:pt idx="5476">
                  <c:v>A2603</c:v>
                </c:pt>
                <c:pt idx="5477">
                  <c:v>A2604</c:v>
                </c:pt>
                <c:pt idx="5478">
                  <c:v>A2605</c:v>
                </c:pt>
                <c:pt idx="5479">
                  <c:v>A2606</c:v>
                </c:pt>
                <c:pt idx="5480">
                  <c:v>A2607</c:v>
                </c:pt>
                <c:pt idx="5481">
                  <c:v>A2608</c:v>
                </c:pt>
                <c:pt idx="5482">
                  <c:v>A2609</c:v>
                </c:pt>
                <c:pt idx="5483">
                  <c:v>A2610</c:v>
                </c:pt>
                <c:pt idx="5484">
                  <c:v>A2611</c:v>
                </c:pt>
                <c:pt idx="5485">
                  <c:v>A2612</c:v>
                </c:pt>
                <c:pt idx="5486">
                  <c:v>A2613</c:v>
                </c:pt>
                <c:pt idx="5487">
                  <c:v>A2614</c:v>
                </c:pt>
                <c:pt idx="5488">
                  <c:v>A2615</c:v>
                </c:pt>
                <c:pt idx="5489">
                  <c:v>A2616</c:v>
                </c:pt>
                <c:pt idx="5490">
                  <c:v>A2617</c:v>
                </c:pt>
                <c:pt idx="5491">
                  <c:v>A2618</c:v>
                </c:pt>
                <c:pt idx="5492">
                  <c:v>A2619</c:v>
                </c:pt>
                <c:pt idx="5493">
                  <c:v>A2620</c:v>
                </c:pt>
                <c:pt idx="5494">
                  <c:v>A2621</c:v>
                </c:pt>
                <c:pt idx="5495">
                  <c:v>A2622</c:v>
                </c:pt>
                <c:pt idx="5496">
                  <c:v>A2623</c:v>
                </c:pt>
                <c:pt idx="5497">
                  <c:v>A2624</c:v>
                </c:pt>
                <c:pt idx="5498">
                  <c:v>A2625</c:v>
                </c:pt>
                <c:pt idx="5499">
                  <c:v>A2626</c:v>
                </c:pt>
                <c:pt idx="5500">
                  <c:v>A2627</c:v>
                </c:pt>
                <c:pt idx="5501">
                  <c:v>A2628</c:v>
                </c:pt>
                <c:pt idx="5502">
                  <c:v>A2629</c:v>
                </c:pt>
                <c:pt idx="5503">
                  <c:v>A2630</c:v>
                </c:pt>
                <c:pt idx="5504">
                  <c:v>A2631</c:v>
                </c:pt>
                <c:pt idx="5505">
                  <c:v>A2632</c:v>
                </c:pt>
                <c:pt idx="5506">
                  <c:v>A2633</c:v>
                </c:pt>
                <c:pt idx="5507">
                  <c:v>A2634</c:v>
                </c:pt>
                <c:pt idx="5508">
                  <c:v>A2635</c:v>
                </c:pt>
                <c:pt idx="5509">
                  <c:v>A2636</c:v>
                </c:pt>
                <c:pt idx="5510">
                  <c:v>A2637</c:v>
                </c:pt>
                <c:pt idx="5511">
                  <c:v>A2638</c:v>
                </c:pt>
                <c:pt idx="5512">
                  <c:v>A2639</c:v>
                </c:pt>
                <c:pt idx="5513">
                  <c:v>A2640</c:v>
                </c:pt>
                <c:pt idx="5514">
                  <c:v>A2641</c:v>
                </c:pt>
                <c:pt idx="5515">
                  <c:v>A2642</c:v>
                </c:pt>
                <c:pt idx="5516">
                  <c:v>A2643</c:v>
                </c:pt>
                <c:pt idx="5517">
                  <c:v>A2644</c:v>
                </c:pt>
                <c:pt idx="5518">
                  <c:v>A2645</c:v>
                </c:pt>
                <c:pt idx="5519">
                  <c:v>A2646</c:v>
                </c:pt>
                <c:pt idx="5520">
                  <c:v>A2647</c:v>
                </c:pt>
                <c:pt idx="5521">
                  <c:v>A2648</c:v>
                </c:pt>
                <c:pt idx="5522">
                  <c:v>A2649</c:v>
                </c:pt>
                <c:pt idx="5523">
                  <c:v>A2650</c:v>
                </c:pt>
                <c:pt idx="5524">
                  <c:v>A2651</c:v>
                </c:pt>
                <c:pt idx="5525">
                  <c:v>A2652</c:v>
                </c:pt>
                <c:pt idx="5526">
                  <c:v>A2653</c:v>
                </c:pt>
                <c:pt idx="5527">
                  <c:v>A2654</c:v>
                </c:pt>
                <c:pt idx="5528">
                  <c:v>A2655</c:v>
                </c:pt>
                <c:pt idx="5529">
                  <c:v>A2656</c:v>
                </c:pt>
                <c:pt idx="5530">
                  <c:v>A2657</c:v>
                </c:pt>
                <c:pt idx="5531">
                  <c:v>A2658</c:v>
                </c:pt>
                <c:pt idx="5532">
                  <c:v>A2659</c:v>
                </c:pt>
                <c:pt idx="5533">
                  <c:v>A2660</c:v>
                </c:pt>
                <c:pt idx="5534">
                  <c:v>A2661</c:v>
                </c:pt>
                <c:pt idx="5535">
                  <c:v>A2662</c:v>
                </c:pt>
                <c:pt idx="5536">
                  <c:v>A2663</c:v>
                </c:pt>
                <c:pt idx="5537">
                  <c:v>A2664</c:v>
                </c:pt>
                <c:pt idx="5538">
                  <c:v>A2665</c:v>
                </c:pt>
                <c:pt idx="5539">
                  <c:v>A2666</c:v>
                </c:pt>
                <c:pt idx="5540">
                  <c:v>A2667</c:v>
                </c:pt>
                <c:pt idx="5541">
                  <c:v>A2668</c:v>
                </c:pt>
                <c:pt idx="5542">
                  <c:v>A2669</c:v>
                </c:pt>
                <c:pt idx="5543">
                  <c:v>A2670</c:v>
                </c:pt>
                <c:pt idx="5544">
                  <c:v>A2671</c:v>
                </c:pt>
                <c:pt idx="5545">
                  <c:v>A2672</c:v>
                </c:pt>
                <c:pt idx="5546">
                  <c:v>A2673</c:v>
                </c:pt>
                <c:pt idx="5547">
                  <c:v>A2674</c:v>
                </c:pt>
                <c:pt idx="5548">
                  <c:v>A2675</c:v>
                </c:pt>
                <c:pt idx="5549">
                  <c:v>A2676</c:v>
                </c:pt>
                <c:pt idx="5550">
                  <c:v>A2677</c:v>
                </c:pt>
                <c:pt idx="5551">
                  <c:v>A2678</c:v>
                </c:pt>
                <c:pt idx="5552">
                  <c:v>A2679</c:v>
                </c:pt>
                <c:pt idx="5553">
                  <c:v>A2680</c:v>
                </c:pt>
                <c:pt idx="5554">
                  <c:v>A2681</c:v>
                </c:pt>
                <c:pt idx="5555">
                  <c:v>A2682</c:v>
                </c:pt>
                <c:pt idx="5556">
                  <c:v>A2683</c:v>
                </c:pt>
                <c:pt idx="5557">
                  <c:v>A2684</c:v>
                </c:pt>
                <c:pt idx="5558">
                  <c:v>A2685</c:v>
                </c:pt>
                <c:pt idx="5559">
                  <c:v>A2686</c:v>
                </c:pt>
                <c:pt idx="5560">
                  <c:v>A2687</c:v>
                </c:pt>
                <c:pt idx="5561">
                  <c:v>A2688</c:v>
                </c:pt>
                <c:pt idx="5562">
                  <c:v>A2689</c:v>
                </c:pt>
                <c:pt idx="5563">
                  <c:v>A2690</c:v>
                </c:pt>
                <c:pt idx="5564">
                  <c:v>A2691</c:v>
                </c:pt>
                <c:pt idx="5565">
                  <c:v>A2692</c:v>
                </c:pt>
                <c:pt idx="5566">
                  <c:v>A2693</c:v>
                </c:pt>
                <c:pt idx="5567">
                  <c:v>A2694</c:v>
                </c:pt>
                <c:pt idx="5568">
                  <c:v>A2695</c:v>
                </c:pt>
                <c:pt idx="5569">
                  <c:v>A2696</c:v>
                </c:pt>
                <c:pt idx="5570">
                  <c:v>A2697</c:v>
                </c:pt>
                <c:pt idx="5571">
                  <c:v>A2698</c:v>
                </c:pt>
                <c:pt idx="5572">
                  <c:v>A2699</c:v>
                </c:pt>
                <c:pt idx="5573">
                  <c:v>A2700</c:v>
                </c:pt>
                <c:pt idx="5574">
                  <c:v>A2701</c:v>
                </c:pt>
                <c:pt idx="5575">
                  <c:v>A2702</c:v>
                </c:pt>
                <c:pt idx="5576">
                  <c:v>A2703</c:v>
                </c:pt>
                <c:pt idx="5577">
                  <c:v>A2704</c:v>
                </c:pt>
                <c:pt idx="5578">
                  <c:v>A2705</c:v>
                </c:pt>
                <c:pt idx="5579">
                  <c:v>A2706</c:v>
                </c:pt>
                <c:pt idx="5580">
                  <c:v>A2707</c:v>
                </c:pt>
                <c:pt idx="5581">
                  <c:v>A2708</c:v>
                </c:pt>
                <c:pt idx="5582">
                  <c:v>A2709</c:v>
                </c:pt>
                <c:pt idx="5583">
                  <c:v>A2710</c:v>
                </c:pt>
                <c:pt idx="5584">
                  <c:v>A2711</c:v>
                </c:pt>
                <c:pt idx="5585">
                  <c:v>A2712</c:v>
                </c:pt>
                <c:pt idx="5586">
                  <c:v>A2713</c:v>
                </c:pt>
                <c:pt idx="5587">
                  <c:v>A2714</c:v>
                </c:pt>
                <c:pt idx="5588">
                  <c:v>A2715</c:v>
                </c:pt>
                <c:pt idx="5589">
                  <c:v>A2716</c:v>
                </c:pt>
                <c:pt idx="5590">
                  <c:v>A2717</c:v>
                </c:pt>
                <c:pt idx="5591">
                  <c:v>A2718</c:v>
                </c:pt>
                <c:pt idx="5592">
                  <c:v>A2719</c:v>
                </c:pt>
                <c:pt idx="5593">
                  <c:v>A2720</c:v>
                </c:pt>
                <c:pt idx="5594">
                  <c:v>A2721</c:v>
                </c:pt>
                <c:pt idx="5595">
                  <c:v>A2722</c:v>
                </c:pt>
                <c:pt idx="5596">
                  <c:v>A2723</c:v>
                </c:pt>
                <c:pt idx="5597">
                  <c:v>A2724</c:v>
                </c:pt>
                <c:pt idx="5598">
                  <c:v>A2725</c:v>
                </c:pt>
                <c:pt idx="5599">
                  <c:v>A2726</c:v>
                </c:pt>
                <c:pt idx="5600">
                  <c:v>A2727</c:v>
                </c:pt>
                <c:pt idx="5601">
                  <c:v>A2728</c:v>
                </c:pt>
                <c:pt idx="5602">
                  <c:v>A2729</c:v>
                </c:pt>
                <c:pt idx="5603">
                  <c:v>A2730</c:v>
                </c:pt>
                <c:pt idx="5604">
                  <c:v>A2731</c:v>
                </c:pt>
                <c:pt idx="5605">
                  <c:v>A2732</c:v>
                </c:pt>
                <c:pt idx="5606">
                  <c:v>A2733</c:v>
                </c:pt>
                <c:pt idx="5607">
                  <c:v>A2734</c:v>
                </c:pt>
                <c:pt idx="5608">
                  <c:v>A2735</c:v>
                </c:pt>
                <c:pt idx="5609">
                  <c:v>A2736</c:v>
                </c:pt>
                <c:pt idx="5610">
                  <c:v>A2737</c:v>
                </c:pt>
                <c:pt idx="5611">
                  <c:v>A2738</c:v>
                </c:pt>
                <c:pt idx="5612">
                  <c:v>A2739</c:v>
                </c:pt>
                <c:pt idx="5613">
                  <c:v>A2740</c:v>
                </c:pt>
                <c:pt idx="5614">
                  <c:v>A2741</c:v>
                </c:pt>
                <c:pt idx="5615">
                  <c:v>A2742</c:v>
                </c:pt>
                <c:pt idx="5616">
                  <c:v>A2743</c:v>
                </c:pt>
                <c:pt idx="5617">
                  <c:v>A2744</c:v>
                </c:pt>
                <c:pt idx="5618">
                  <c:v>A2745</c:v>
                </c:pt>
                <c:pt idx="5619">
                  <c:v>A2746</c:v>
                </c:pt>
                <c:pt idx="5620">
                  <c:v>A2747</c:v>
                </c:pt>
                <c:pt idx="5621">
                  <c:v>A2748</c:v>
                </c:pt>
                <c:pt idx="5622">
                  <c:v>A2749</c:v>
                </c:pt>
                <c:pt idx="5623">
                  <c:v>A2750</c:v>
                </c:pt>
                <c:pt idx="5624">
                  <c:v>A2751</c:v>
                </c:pt>
                <c:pt idx="5625">
                  <c:v>A2752</c:v>
                </c:pt>
                <c:pt idx="5626">
                  <c:v>A2753</c:v>
                </c:pt>
                <c:pt idx="5627">
                  <c:v>A2754</c:v>
                </c:pt>
                <c:pt idx="5628">
                  <c:v>A2755</c:v>
                </c:pt>
                <c:pt idx="5629">
                  <c:v>A2756</c:v>
                </c:pt>
                <c:pt idx="5630">
                  <c:v>A2757</c:v>
                </c:pt>
                <c:pt idx="5631">
                  <c:v>A2758</c:v>
                </c:pt>
                <c:pt idx="5632">
                  <c:v>A2759</c:v>
                </c:pt>
                <c:pt idx="5633">
                  <c:v>A2760</c:v>
                </c:pt>
                <c:pt idx="5634">
                  <c:v>A2761</c:v>
                </c:pt>
                <c:pt idx="5635">
                  <c:v>A2762</c:v>
                </c:pt>
                <c:pt idx="5636">
                  <c:v>A2763</c:v>
                </c:pt>
                <c:pt idx="5637">
                  <c:v>A2764</c:v>
                </c:pt>
                <c:pt idx="5638">
                  <c:v>A2765</c:v>
                </c:pt>
                <c:pt idx="5639">
                  <c:v>A2766</c:v>
                </c:pt>
                <c:pt idx="5640">
                  <c:v>A2767</c:v>
                </c:pt>
                <c:pt idx="5641">
                  <c:v>A2768</c:v>
                </c:pt>
                <c:pt idx="5642">
                  <c:v>A2769</c:v>
                </c:pt>
                <c:pt idx="5643">
                  <c:v>A2770</c:v>
                </c:pt>
                <c:pt idx="5644">
                  <c:v>A2771</c:v>
                </c:pt>
                <c:pt idx="5645">
                  <c:v>A2772</c:v>
                </c:pt>
                <c:pt idx="5646">
                  <c:v>A2773</c:v>
                </c:pt>
                <c:pt idx="5647">
                  <c:v>A2774</c:v>
                </c:pt>
                <c:pt idx="5648">
                  <c:v>A2775</c:v>
                </c:pt>
                <c:pt idx="5649">
                  <c:v>A2776</c:v>
                </c:pt>
                <c:pt idx="5650">
                  <c:v>A2777</c:v>
                </c:pt>
                <c:pt idx="5651">
                  <c:v>A2778</c:v>
                </c:pt>
                <c:pt idx="5652">
                  <c:v>A2779</c:v>
                </c:pt>
                <c:pt idx="5653">
                  <c:v>A2780</c:v>
                </c:pt>
                <c:pt idx="5654">
                  <c:v>A2781</c:v>
                </c:pt>
                <c:pt idx="5655">
                  <c:v>A2782</c:v>
                </c:pt>
                <c:pt idx="5656">
                  <c:v>A2783</c:v>
                </c:pt>
                <c:pt idx="5657">
                  <c:v>A2784</c:v>
                </c:pt>
                <c:pt idx="5658">
                  <c:v>A2785</c:v>
                </c:pt>
                <c:pt idx="5659">
                  <c:v>A2786</c:v>
                </c:pt>
                <c:pt idx="5660">
                  <c:v>A2787</c:v>
                </c:pt>
                <c:pt idx="5661">
                  <c:v>A2788</c:v>
                </c:pt>
                <c:pt idx="5662">
                  <c:v>A2789</c:v>
                </c:pt>
                <c:pt idx="5663">
                  <c:v>A2790</c:v>
                </c:pt>
                <c:pt idx="5664">
                  <c:v>A2791</c:v>
                </c:pt>
                <c:pt idx="5665">
                  <c:v>A2792</c:v>
                </c:pt>
                <c:pt idx="5666">
                  <c:v>A2793</c:v>
                </c:pt>
                <c:pt idx="5667">
                  <c:v>A2794</c:v>
                </c:pt>
                <c:pt idx="5668">
                  <c:v>A2795</c:v>
                </c:pt>
                <c:pt idx="5669">
                  <c:v>A2796</c:v>
                </c:pt>
                <c:pt idx="5670">
                  <c:v>A2797</c:v>
                </c:pt>
                <c:pt idx="5671">
                  <c:v>A2798</c:v>
                </c:pt>
                <c:pt idx="5672">
                  <c:v>A2799</c:v>
                </c:pt>
                <c:pt idx="5673">
                  <c:v>A2800</c:v>
                </c:pt>
                <c:pt idx="5674">
                  <c:v>A2801</c:v>
                </c:pt>
                <c:pt idx="5675">
                  <c:v>A2802</c:v>
                </c:pt>
                <c:pt idx="5676">
                  <c:v>A2803</c:v>
                </c:pt>
                <c:pt idx="5677">
                  <c:v>A2804</c:v>
                </c:pt>
                <c:pt idx="5678">
                  <c:v>A2805</c:v>
                </c:pt>
                <c:pt idx="5679">
                  <c:v>A2806</c:v>
                </c:pt>
                <c:pt idx="5680">
                  <c:v>A2807</c:v>
                </c:pt>
                <c:pt idx="5681">
                  <c:v>A2808</c:v>
                </c:pt>
                <c:pt idx="5682">
                  <c:v>A2809</c:v>
                </c:pt>
                <c:pt idx="5683">
                  <c:v>A2810</c:v>
                </c:pt>
                <c:pt idx="5684">
                  <c:v>A2811</c:v>
                </c:pt>
                <c:pt idx="5685">
                  <c:v>A2812</c:v>
                </c:pt>
                <c:pt idx="5686">
                  <c:v>A2813</c:v>
                </c:pt>
                <c:pt idx="5687">
                  <c:v>A2814</c:v>
                </c:pt>
                <c:pt idx="5688">
                  <c:v>A2815</c:v>
                </c:pt>
                <c:pt idx="5689">
                  <c:v>A2816</c:v>
                </c:pt>
                <c:pt idx="5690">
                  <c:v>A2817</c:v>
                </c:pt>
                <c:pt idx="5691">
                  <c:v>A2818</c:v>
                </c:pt>
                <c:pt idx="5692">
                  <c:v>A2819</c:v>
                </c:pt>
                <c:pt idx="5693">
                  <c:v>A2820</c:v>
                </c:pt>
                <c:pt idx="5694">
                  <c:v>A2821</c:v>
                </c:pt>
                <c:pt idx="5695">
                  <c:v>A2822</c:v>
                </c:pt>
                <c:pt idx="5696">
                  <c:v>A2823</c:v>
                </c:pt>
                <c:pt idx="5697">
                  <c:v>A2824</c:v>
                </c:pt>
                <c:pt idx="5698">
                  <c:v>A2825</c:v>
                </c:pt>
                <c:pt idx="5699">
                  <c:v>A2826</c:v>
                </c:pt>
                <c:pt idx="5700">
                  <c:v>A2827</c:v>
                </c:pt>
                <c:pt idx="5701">
                  <c:v>A2828</c:v>
                </c:pt>
                <c:pt idx="5702">
                  <c:v>A2829</c:v>
                </c:pt>
                <c:pt idx="5703">
                  <c:v>A2830</c:v>
                </c:pt>
                <c:pt idx="5704">
                  <c:v>A2831</c:v>
                </c:pt>
                <c:pt idx="5705">
                  <c:v>A2832</c:v>
                </c:pt>
                <c:pt idx="5706">
                  <c:v>A2833</c:v>
                </c:pt>
                <c:pt idx="5707">
                  <c:v>A2834</c:v>
                </c:pt>
                <c:pt idx="5708">
                  <c:v>A2835</c:v>
                </c:pt>
                <c:pt idx="5709">
                  <c:v>A2836</c:v>
                </c:pt>
                <c:pt idx="5710">
                  <c:v>A2837</c:v>
                </c:pt>
                <c:pt idx="5711">
                  <c:v>A2838</c:v>
                </c:pt>
                <c:pt idx="5712">
                  <c:v>A2839</c:v>
                </c:pt>
                <c:pt idx="5713">
                  <c:v>A2840</c:v>
                </c:pt>
                <c:pt idx="5714">
                  <c:v>A2841</c:v>
                </c:pt>
                <c:pt idx="5715">
                  <c:v>A2842</c:v>
                </c:pt>
                <c:pt idx="5716">
                  <c:v>A2843</c:v>
                </c:pt>
                <c:pt idx="5717">
                  <c:v>A2844</c:v>
                </c:pt>
                <c:pt idx="5718">
                  <c:v>A2845</c:v>
                </c:pt>
                <c:pt idx="5719">
                  <c:v>A2846</c:v>
                </c:pt>
                <c:pt idx="5720">
                  <c:v>A2847</c:v>
                </c:pt>
                <c:pt idx="5721">
                  <c:v>A2848</c:v>
                </c:pt>
                <c:pt idx="5722">
                  <c:v>A2849</c:v>
                </c:pt>
                <c:pt idx="5723">
                  <c:v>A2850</c:v>
                </c:pt>
                <c:pt idx="5724">
                  <c:v>A2851</c:v>
                </c:pt>
                <c:pt idx="5725">
                  <c:v>A2852</c:v>
                </c:pt>
                <c:pt idx="5726">
                  <c:v>A2853</c:v>
                </c:pt>
                <c:pt idx="5727">
                  <c:v>A2854</c:v>
                </c:pt>
                <c:pt idx="5728">
                  <c:v>A2855</c:v>
                </c:pt>
                <c:pt idx="5729">
                  <c:v>A2856</c:v>
                </c:pt>
                <c:pt idx="5730">
                  <c:v>A2857</c:v>
                </c:pt>
                <c:pt idx="5731">
                  <c:v>A2858</c:v>
                </c:pt>
                <c:pt idx="5732">
                  <c:v>A2859</c:v>
                </c:pt>
                <c:pt idx="5733">
                  <c:v>A2860</c:v>
                </c:pt>
                <c:pt idx="5734">
                  <c:v>A2861</c:v>
                </c:pt>
                <c:pt idx="5735">
                  <c:v>A2862</c:v>
                </c:pt>
                <c:pt idx="5736">
                  <c:v>A2863</c:v>
                </c:pt>
                <c:pt idx="5737">
                  <c:v>A2864</c:v>
                </c:pt>
                <c:pt idx="5738">
                  <c:v>A2865</c:v>
                </c:pt>
                <c:pt idx="5739">
                  <c:v>A2866</c:v>
                </c:pt>
                <c:pt idx="5740">
                  <c:v>A2867</c:v>
                </c:pt>
                <c:pt idx="5741">
                  <c:v>A2868</c:v>
                </c:pt>
                <c:pt idx="5742">
                  <c:v>A2869</c:v>
                </c:pt>
                <c:pt idx="5743">
                  <c:v>A2870</c:v>
                </c:pt>
                <c:pt idx="5744">
                  <c:v>A2871</c:v>
                </c:pt>
                <c:pt idx="5745">
                  <c:v>A2872</c:v>
                </c:pt>
                <c:pt idx="5746">
                  <c:v>A2873</c:v>
                </c:pt>
                <c:pt idx="5747">
                  <c:v>A2874</c:v>
                </c:pt>
                <c:pt idx="5748">
                  <c:v>A2875</c:v>
                </c:pt>
                <c:pt idx="5749">
                  <c:v>A2876</c:v>
                </c:pt>
                <c:pt idx="5750">
                  <c:v>A2877</c:v>
                </c:pt>
                <c:pt idx="5751">
                  <c:v>A2878</c:v>
                </c:pt>
                <c:pt idx="5752">
                  <c:v>A2879</c:v>
                </c:pt>
                <c:pt idx="5753">
                  <c:v>A2880</c:v>
                </c:pt>
                <c:pt idx="5754">
                  <c:v>A2881</c:v>
                </c:pt>
                <c:pt idx="5755">
                  <c:v>A2882</c:v>
                </c:pt>
                <c:pt idx="5756">
                  <c:v>A2883</c:v>
                </c:pt>
                <c:pt idx="5757">
                  <c:v>A2884</c:v>
                </c:pt>
                <c:pt idx="5758">
                  <c:v>A2885</c:v>
                </c:pt>
                <c:pt idx="5759">
                  <c:v>A2886</c:v>
                </c:pt>
                <c:pt idx="5760">
                  <c:v>A2887</c:v>
                </c:pt>
                <c:pt idx="5761">
                  <c:v>A2888</c:v>
                </c:pt>
                <c:pt idx="5762">
                  <c:v>A2889</c:v>
                </c:pt>
                <c:pt idx="5763">
                  <c:v>A2890</c:v>
                </c:pt>
                <c:pt idx="5764">
                  <c:v>A2891</c:v>
                </c:pt>
                <c:pt idx="5765">
                  <c:v>A2892</c:v>
                </c:pt>
                <c:pt idx="5766">
                  <c:v>A2893</c:v>
                </c:pt>
                <c:pt idx="5767">
                  <c:v>A2894</c:v>
                </c:pt>
                <c:pt idx="5768">
                  <c:v>A2895</c:v>
                </c:pt>
                <c:pt idx="5769">
                  <c:v>A2896</c:v>
                </c:pt>
                <c:pt idx="5770">
                  <c:v>A2897</c:v>
                </c:pt>
                <c:pt idx="5771">
                  <c:v>A2898</c:v>
                </c:pt>
                <c:pt idx="5772">
                  <c:v>A2899</c:v>
                </c:pt>
                <c:pt idx="5773">
                  <c:v>A2900</c:v>
                </c:pt>
                <c:pt idx="5774">
                  <c:v>A2901</c:v>
                </c:pt>
                <c:pt idx="5775">
                  <c:v>A2902</c:v>
                </c:pt>
                <c:pt idx="5776">
                  <c:v>A2903</c:v>
                </c:pt>
                <c:pt idx="5777">
                  <c:v>A2904</c:v>
                </c:pt>
                <c:pt idx="5778">
                  <c:v>A2905</c:v>
                </c:pt>
                <c:pt idx="5779">
                  <c:v>A2906</c:v>
                </c:pt>
                <c:pt idx="5780">
                  <c:v>A2907</c:v>
                </c:pt>
                <c:pt idx="5781">
                  <c:v>A2908</c:v>
                </c:pt>
                <c:pt idx="5782">
                  <c:v>A2909</c:v>
                </c:pt>
                <c:pt idx="5783">
                  <c:v>A2910</c:v>
                </c:pt>
                <c:pt idx="5784">
                  <c:v>A2911</c:v>
                </c:pt>
                <c:pt idx="5785">
                  <c:v>A2912</c:v>
                </c:pt>
                <c:pt idx="5786">
                  <c:v>A2913</c:v>
                </c:pt>
                <c:pt idx="5787">
                  <c:v>A2914</c:v>
                </c:pt>
                <c:pt idx="5788">
                  <c:v>A2915</c:v>
                </c:pt>
                <c:pt idx="5789">
                  <c:v>A2916</c:v>
                </c:pt>
                <c:pt idx="5790">
                  <c:v>A2917</c:v>
                </c:pt>
                <c:pt idx="5791">
                  <c:v>A2918</c:v>
                </c:pt>
                <c:pt idx="5792">
                  <c:v>A2919</c:v>
                </c:pt>
                <c:pt idx="5793">
                  <c:v>A2920</c:v>
                </c:pt>
                <c:pt idx="5794">
                  <c:v>A2921</c:v>
                </c:pt>
                <c:pt idx="5795">
                  <c:v>A2922</c:v>
                </c:pt>
                <c:pt idx="5796">
                  <c:v>A2923</c:v>
                </c:pt>
                <c:pt idx="5797">
                  <c:v>A2924</c:v>
                </c:pt>
                <c:pt idx="5798">
                  <c:v>A2925</c:v>
                </c:pt>
                <c:pt idx="5799">
                  <c:v>A2926</c:v>
                </c:pt>
                <c:pt idx="5800">
                  <c:v>A2927</c:v>
                </c:pt>
                <c:pt idx="5801">
                  <c:v>A2928</c:v>
                </c:pt>
                <c:pt idx="5802">
                  <c:v>A2929</c:v>
                </c:pt>
                <c:pt idx="5803">
                  <c:v>A2930</c:v>
                </c:pt>
                <c:pt idx="5804">
                  <c:v>A2931</c:v>
                </c:pt>
                <c:pt idx="5805">
                  <c:v>A2932</c:v>
                </c:pt>
                <c:pt idx="5806">
                  <c:v>A2933</c:v>
                </c:pt>
                <c:pt idx="5807">
                  <c:v>A2934</c:v>
                </c:pt>
                <c:pt idx="5808">
                  <c:v>A2935</c:v>
                </c:pt>
                <c:pt idx="5809">
                  <c:v>A2936</c:v>
                </c:pt>
                <c:pt idx="5810">
                  <c:v>A2937</c:v>
                </c:pt>
                <c:pt idx="5811">
                  <c:v>A2938</c:v>
                </c:pt>
                <c:pt idx="5812">
                  <c:v>A2939</c:v>
                </c:pt>
                <c:pt idx="5813">
                  <c:v>A2940</c:v>
                </c:pt>
                <c:pt idx="5814">
                  <c:v>A2941</c:v>
                </c:pt>
                <c:pt idx="5815">
                  <c:v>A2942</c:v>
                </c:pt>
                <c:pt idx="5816">
                  <c:v>A2943</c:v>
                </c:pt>
                <c:pt idx="5817">
                  <c:v>A2944</c:v>
                </c:pt>
                <c:pt idx="5818">
                  <c:v>A2945</c:v>
                </c:pt>
                <c:pt idx="5819">
                  <c:v>A2946</c:v>
                </c:pt>
                <c:pt idx="5820">
                  <c:v>A2947</c:v>
                </c:pt>
                <c:pt idx="5821">
                  <c:v>A2948</c:v>
                </c:pt>
                <c:pt idx="5822">
                  <c:v>A2949</c:v>
                </c:pt>
                <c:pt idx="5823">
                  <c:v>A2950</c:v>
                </c:pt>
                <c:pt idx="5824">
                  <c:v>A2951</c:v>
                </c:pt>
                <c:pt idx="5825">
                  <c:v>A2952</c:v>
                </c:pt>
                <c:pt idx="5826">
                  <c:v>A2953</c:v>
                </c:pt>
                <c:pt idx="5827">
                  <c:v>A2954</c:v>
                </c:pt>
                <c:pt idx="5828">
                  <c:v>A2955</c:v>
                </c:pt>
                <c:pt idx="5829">
                  <c:v>A2956</c:v>
                </c:pt>
                <c:pt idx="5830">
                  <c:v>A2957</c:v>
                </c:pt>
                <c:pt idx="5831">
                  <c:v>A2958</c:v>
                </c:pt>
                <c:pt idx="5832">
                  <c:v>A2959</c:v>
                </c:pt>
                <c:pt idx="5833">
                  <c:v>A2960</c:v>
                </c:pt>
                <c:pt idx="5834">
                  <c:v>A2961</c:v>
                </c:pt>
                <c:pt idx="5835">
                  <c:v>A2962</c:v>
                </c:pt>
                <c:pt idx="5836">
                  <c:v>A2963</c:v>
                </c:pt>
                <c:pt idx="5837">
                  <c:v>A2964</c:v>
                </c:pt>
                <c:pt idx="5838">
                  <c:v>A2965</c:v>
                </c:pt>
                <c:pt idx="5839">
                  <c:v>A2966</c:v>
                </c:pt>
                <c:pt idx="5840">
                  <c:v>A2967</c:v>
                </c:pt>
                <c:pt idx="5841">
                  <c:v>A2968</c:v>
                </c:pt>
                <c:pt idx="5842">
                  <c:v>A2969</c:v>
                </c:pt>
                <c:pt idx="5843">
                  <c:v>A2970</c:v>
                </c:pt>
                <c:pt idx="5844">
                  <c:v>A2971</c:v>
                </c:pt>
                <c:pt idx="5845">
                  <c:v>A2972</c:v>
                </c:pt>
                <c:pt idx="5846">
                  <c:v>A2973</c:v>
                </c:pt>
                <c:pt idx="5847">
                  <c:v>A2974</c:v>
                </c:pt>
                <c:pt idx="5848">
                  <c:v>A2975</c:v>
                </c:pt>
                <c:pt idx="5849">
                  <c:v>A2976</c:v>
                </c:pt>
                <c:pt idx="5850">
                  <c:v>A2977</c:v>
                </c:pt>
                <c:pt idx="5851">
                  <c:v>A2978</c:v>
                </c:pt>
                <c:pt idx="5852">
                  <c:v>A2979</c:v>
                </c:pt>
                <c:pt idx="5853">
                  <c:v>A2980</c:v>
                </c:pt>
                <c:pt idx="5854">
                  <c:v>A2981</c:v>
                </c:pt>
                <c:pt idx="5855">
                  <c:v>A2982</c:v>
                </c:pt>
                <c:pt idx="5856">
                  <c:v>A2983</c:v>
                </c:pt>
                <c:pt idx="5857">
                  <c:v>A2984</c:v>
                </c:pt>
                <c:pt idx="5858">
                  <c:v>A2985</c:v>
                </c:pt>
                <c:pt idx="5859">
                  <c:v>A2986</c:v>
                </c:pt>
                <c:pt idx="5860">
                  <c:v>A2987</c:v>
                </c:pt>
                <c:pt idx="5861">
                  <c:v>A2988</c:v>
                </c:pt>
                <c:pt idx="5862">
                  <c:v>A2989</c:v>
                </c:pt>
                <c:pt idx="5863">
                  <c:v>A2990</c:v>
                </c:pt>
                <c:pt idx="5864">
                  <c:v>A2991</c:v>
                </c:pt>
                <c:pt idx="5865">
                  <c:v>A2992</c:v>
                </c:pt>
                <c:pt idx="5866">
                  <c:v>A2993</c:v>
                </c:pt>
                <c:pt idx="5867">
                  <c:v>A2994</c:v>
                </c:pt>
                <c:pt idx="5868">
                  <c:v>A2995</c:v>
                </c:pt>
                <c:pt idx="5869">
                  <c:v>A2996</c:v>
                </c:pt>
                <c:pt idx="5870">
                  <c:v>A2997</c:v>
                </c:pt>
                <c:pt idx="5871">
                  <c:v>A2998</c:v>
                </c:pt>
                <c:pt idx="5872">
                  <c:v>A2999</c:v>
                </c:pt>
                <c:pt idx="5873">
                  <c:v>A3000</c:v>
                </c:pt>
                <c:pt idx="5874">
                  <c:v>A3001</c:v>
                </c:pt>
                <c:pt idx="5875">
                  <c:v>A3002</c:v>
                </c:pt>
                <c:pt idx="5876">
                  <c:v>A3003</c:v>
                </c:pt>
                <c:pt idx="5877">
                  <c:v>A3004</c:v>
                </c:pt>
                <c:pt idx="5878">
                  <c:v>A3005</c:v>
                </c:pt>
                <c:pt idx="5879">
                  <c:v>A3006</c:v>
                </c:pt>
                <c:pt idx="5880">
                  <c:v>A3007</c:v>
                </c:pt>
                <c:pt idx="5881">
                  <c:v>A3008</c:v>
                </c:pt>
                <c:pt idx="5882">
                  <c:v>A3009</c:v>
                </c:pt>
                <c:pt idx="5883">
                  <c:v>A3010</c:v>
                </c:pt>
                <c:pt idx="5884">
                  <c:v>A3011</c:v>
                </c:pt>
                <c:pt idx="5885">
                  <c:v>A3012</c:v>
                </c:pt>
                <c:pt idx="5886">
                  <c:v>A3013</c:v>
                </c:pt>
                <c:pt idx="5887">
                  <c:v>A3014</c:v>
                </c:pt>
                <c:pt idx="5888">
                  <c:v>A3015</c:v>
                </c:pt>
                <c:pt idx="5889">
                  <c:v>A3016</c:v>
                </c:pt>
                <c:pt idx="5890">
                  <c:v>A3017</c:v>
                </c:pt>
                <c:pt idx="5891">
                  <c:v>A3018</c:v>
                </c:pt>
                <c:pt idx="5892">
                  <c:v>A3019</c:v>
                </c:pt>
                <c:pt idx="5893">
                  <c:v>A3020</c:v>
                </c:pt>
                <c:pt idx="5894">
                  <c:v>A3021</c:v>
                </c:pt>
                <c:pt idx="5895">
                  <c:v>A3022</c:v>
                </c:pt>
                <c:pt idx="5896">
                  <c:v>A3023</c:v>
                </c:pt>
                <c:pt idx="5897">
                  <c:v>A3024</c:v>
                </c:pt>
                <c:pt idx="5898">
                  <c:v>A3025</c:v>
                </c:pt>
                <c:pt idx="5899">
                  <c:v>A3026</c:v>
                </c:pt>
                <c:pt idx="5900">
                  <c:v>A3027</c:v>
                </c:pt>
                <c:pt idx="5901">
                  <c:v>A3028</c:v>
                </c:pt>
                <c:pt idx="5902">
                  <c:v>A3029</c:v>
                </c:pt>
                <c:pt idx="5903">
                  <c:v>A3030</c:v>
                </c:pt>
                <c:pt idx="5904">
                  <c:v>A3031</c:v>
                </c:pt>
                <c:pt idx="5905">
                  <c:v>A3032</c:v>
                </c:pt>
                <c:pt idx="5906">
                  <c:v>A3033</c:v>
                </c:pt>
                <c:pt idx="5907">
                  <c:v>A3034</c:v>
                </c:pt>
                <c:pt idx="5908">
                  <c:v>A3035</c:v>
                </c:pt>
                <c:pt idx="5909">
                  <c:v>A3036</c:v>
                </c:pt>
                <c:pt idx="5910">
                  <c:v>A3037</c:v>
                </c:pt>
                <c:pt idx="5911">
                  <c:v>A3038</c:v>
                </c:pt>
                <c:pt idx="5912">
                  <c:v>A3039</c:v>
                </c:pt>
                <c:pt idx="5913">
                  <c:v>A3040</c:v>
                </c:pt>
                <c:pt idx="5914">
                  <c:v>A3041</c:v>
                </c:pt>
                <c:pt idx="5915">
                  <c:v>A3042</c:v>
                </c:pt>
                <c:pt idx="5916">
                  <c:v>A3043</c:v>
                </c:pt>
                <c:pt idx="5917">
                  <c:v>A3044</c:v>
                </c:pt>
                <c:pt idx="5918">
                  <c:v>A3045</c:v>
                </c:pt>
                <c:pt idx="5919">
                  <c:v>A3046</c:v>
                </c:pt>
                <c:pt idx="5920">
                  <c:v>A3047</c:v>
                </c:pt>
                <c:pt idx="5921">
                  <c:v>A3048</c:v>
                </c:pt>
                <c:pt idx="5922">
                  <c:v>A3049</c:v>
                </c:pt>
                <c:pt idx="5923">
                  <c:v>A3050</c:v>
                </c:pt>
                <c:pt idx="5924">
                  <c:v>A3051</c:v>
                </c:pt>
                <c:pt idx="5925">
                  <c:v>A3052</c:v>
                </c:pt>
                <c:pt idx="5926">
                  <c:v>A3053</c:v>
                </c:pt>
                <c:pt idx="5927">
                  <c:v>A3054</c:v>
                </c:pt>
                <c:pt idx="5928">
                  <c:v>A3055</c:v>
                </c:pt>
                <c:pt idx="5929">
                  <c:v>A3056</c:v>
                </c:pt>
                <c:pt idx="5930">
                  <c:v>A3057</c:v>
                </c:pt>
                <c:pt idx="5931">
                  <c:v>A3058</c:v>
                </c:pt>
                <c:pt idx="5932">
                  <c:v>A3059</c:v>
                </c:pt>
                <c:pt idx="5933">
                  <c:v>A3060</c:v>
                </c:pt>
                <c:pt idx="5934">
                  <c:v>A3061</c:v>
                </c:pt>
                <c:pt idx="5935">
                  <c:v>A3062</c:v>
                </c:pt>
                <c:pt idx="5936">
                  <c:v>A3063</c:v>
                </c:pt>
                <c:pt idx="5937">
                  <c:v>A3064</c:v>
                </c:pt>
                <c:pt idx="5938">
                  <c:v>A3065</c:v>
                </c:pt>
                <c:pt idx="5939">
                  <c:v>A3066</c:v>
                </c:pt>
                <c:pt idx="5940">
                  <c:v>A3067</c:v>
                </c:pt>
                <c:pt idx="5941">
                  <c:v>A3068</c:v>
                </c:pt>
                <c:pt idx="5942">
                  <c:v>A3069</c:v>
                </c:pt>
                <c:pt idx="5943">
                  <c:v>A3070</c:v>
                </c:pt>
                <c:pt idx="5944">
                  <c:v>A3071</c:v>
                </c:pt>
                <c:pt idx="5945">
                  <c:v>A3072</c:v>
                </c:pt>
                <c:pt idx="5946">
                  <c:v>A3073</c:v>
                </c:pt>
                <c:pt idx="5947">
                  <c:v>A3074</c:v>
                </c:pt>
                <c:pt idx="5948">
                  <c:v>A3075</c:v>
                </c:pt>
                <c:pt idx="5949">
                  <c:v>A3076</c:v>
                </c:pt>
                <c:pt idx="5950">
                  <c:v>A3077</c:v>
                </c:pt>
                <c:pt idx="5951">
                  <c:v>A3078</c:v>
                </c:pt>
                <c:pt idx="5952">
                  <c:v>A3079</c:v>
                </c:pt>
                <c:pt idx="5953">
                  <c:v>A3080</c:v>
                </c:pt>
                <c:pt idx="5954">
                  <c:v>A3081</c:v>
                </c:pt>
                <c:pt idx="5955">
                  <c:v>A3082</c:v>
                </c:pt>
                <c:pt idx="5956">
                  <c:v>A3083</c:v>
                </c:pt>
                <c:pt idx="5957">
                  <c:v>A3084</c:v>
                </c:pt>
                <c:pt idx="5958">
                  <c:v>A3085</c:v>
                </c:pt>
                <c:pt idx="5959">
                  <c:v>A3086</c:v>
                </c:pt>
                <c:pt idx="5960">
                  <c:v>A3087</c:v>
                </c:pt>
                <c:pt idx="5961">
                  <c:v>A3088</c:v>
                </c:pt>
                <c:pt idx="5962">
                  <c:v>A3089</c:v>
                </c:pt>
                <c:pt idx="5963">
                  <c:v>A3090</c:v>
                </c:pt>
                <c:pt idx="5964">
                  <c:v>A3091</c:v>
                </c:pt>
                <c:pt idx="5965">
                  <c:v>A3092</c:v>
                </c:pt>
                <c:pt idx="5966">
                  <c:v>A3093</c:v>
                </c:pt>
                <c:pt idx="5967">
                  <c:v>A3094</c:v>
                </c:pt>
                <c:pt idx="5968">
                  <c:v>A3095</c:v>
                </c:pt>
                <c:pt idx="5969">
                  <c:v>A3096</c:v>
                </c:pt>
                <c:pt idx="5970">
                  <c:v>A3097</c:v>
                </c:pt>
                <c:pt idx="5971">
                  <c:v>A3098</c:v>
                </c:pt>
                <c:pt idx="5972">
                  <c:v>A3099</c:v>
                </c:pt>
                <c:pt idx="5973">
                  <c:v>A3100</c:v>
                </c:pt>
                <c:pt idx="5974">
                  <c:v>A3101</c:v>
                </c:pt>
                <c:pt idx="5975">
                  <c:v>A3102</c:v>
                </c:pt>
                <c:pt idx="5976">
                  <c:v>A3103</c:v>
                </c:pt>
                <c:pt idx="5977">
                  <c:v>A3104</c:v>
                </c:pt>
                <c:pt idx="5978">
                  <c:v>A3105</c:v>
                </c:pt>
                <c:pt idx="5979">
                  <c:v>A3106</c:v>
                </c:pt>
                <c:pt idx="5980">
                  <c:v>A3107</c:v>
                </c:pt>
                <c:pt idx="5981">
                  <c:v>A3108</c:v>
                </c:pt>
                <c:pt idx="5982">
                  <c:v>A3109</c:v>
                </c:pt>
                <c:pt idx="5983">
                  <c:v>A3110</c:v>
                </c:pt>
                <c:pt idx="5984">
                  <c:v>A3111</c:v>
                </c:pt>
                <c:pt idx="5985">
                  <c:v>A3112</c:v>
                </c:pt>
                <c:pt idx="5986">
                  <c:v>A3113</c:v>
                </c:pt>
                <c:pt idx="5987">
                  <c:v>A3114</c:v>
                </c:pt>
                <c:pt idx="5988">
                  <c:v>A3115</c:v>
                </c:pt>
                <c:pt idx="5989">
                  <c:v>A3116</c:v>
                </c:pt>
                <c:pt idx="5990">
                  <c:v>A3117</c:v>
                </c:pt>
                <c:pt idx="5991">
                  <c:v>A3118</c:v>
                </c:pt>
                <c:pt idx="5992">
                  <c:v>A3119</c:v>
                </c:pt>
                <c:pt idx="5993">
                  <c:v>A3120</c:v>
                </c:pt>
                <c:pt idx="5994">
                  <c:v>A3121</c:v>
                </c:pt>
                <c:pt idx="5995">
                  <c:v>A3122</c:v>
                </c:pt>
                <c:pt idx="5996">
                  <c:v>A3123</c:v>
                </c:pt>
                <c:pt idx="5997">
                  <c:v>A3124</c:v>
                </c:pt>
                <c:pt idx="5998">
                  <c:v>A3125</c:v>
                </c:pt>
                <c:pt idx="5999">
                  <c:v>A3126</c:v>
                </c:pt>
                <c:pt idx="6000">
                  <c:v>A3127</c:v>
                </c:pt>
                <c:pt idx="6001">
                  <c:v>A3128</c:v>
                </c:pt>
                <c:pt idx="6002">
                  <c:v>A3129</c:v>
                </c:pt>
                <c:pt idx="6003">
                  <c:v>A3130</c:v>
                </c:pt>
                <c:pt idx="6004">
                  <c:v>A3131</c:v>
                </c:pt>
                <c:pt idx="6005">
                  <c:v>A3132</c:v>
                </c:pt>
                <c:pt idx="6006">
                  <c:v>A3133</c:v>
                </c:pt>
                <c:pt idx="6007">
                  <c:v>A3134</c:v>
                </c:pt>
                <c:pt idx="6008">
                  <c:v>A3135</c:v>
                </c:pt>
                <c:pt idx="6009">
                  <c:v>A3136</c:v>
                </c:pt>
                <c:pt idx="6010">
                  <c:v>A3137</c:v>
                </c:pt>
                <c:pt idx="6011">
                  <c:v>A3138</c:v>
                </c:pt>
                <c:pt idx="6012">
                  <c:v>A3139</c:v>
                </c:pt>
                <c:pt idx="6013">
                  <c:v>A3140</c:v>
                </c:pt>
                <c:pt idx="6014">
                  <c:v>A3141</c:v>
                </c:pt>
                <c:pt idx="6015">
                  <c:v>A3142</c:v>
                </c:pt>
                <c:pt idx="6016">
                  <c:v>A3143</c:v>
                </c:pt>
                <c:pt idx="6017">
                  <c:v>A3144</c:v>
                </c:pt>
                <c:pt idx="6018">
                  <c:v>A3145</c:v>
                </c:pt>
                <c:pt idx="6019">
                  <c:v>A3146</c:v>
                </c:pt>
                <c:pt idx="6020">
                  <c:v>A3147</c:v>
                </c:pt>
                <c:pt idx="6021">
                  <c:v>A3148</c:v>
                </c:pt>
                <c:pt idx="6022">
                  <c:v>A3149</c:v>
                </c:pt>
                <c:pt idx="6023">
                  <c:v>A3150</c:v>
                </c:pt>
                <c:pt idx="6024">
                  <c:v>A3151</c:v>
                </c:pt>
                <c:pt idx="6025">
                  <c:v>A3152</c:v>
                </c:pt>
                <c:pt idx="6026">
                  <c:v>A3153</c:v>
                </c:pt>
                <c:pt idx="6027">
                  <c:v>A3154</c:v>
                </c:pt>
                <c:pt idx="6028">
                  <c:v>A3155</c:v>
                </c:pt>
                <c:pt idx="6029">
                  <c:v>A3156</c:v>
                </c:pt>
                <c:pt idx="6030">
                  <c:v>A3157</c:v>
                </c:pt>
                <c:pt idx="6031">
                  <c:v>A3158</c:v>
                </c:pt>
                <c:pt idx="6032">
                  <c:v>A3159</c:v>
                </c:pt>
                <c:pt idx="6033">
                  <c:v>A3160</c:v>
                </c:pt>
                <c:pt idx="6034">
                  <c:v>A3161</c:v>
                </c:pt>
                <c:pt idx="6035">
                  <c:v>A3162</c:v>
                </c:pt>
                <c:pt idx="6036">
                  <c:v>A3163</c:v>
                </c:pt>
                <c:pt idx="6037">
                  <c:v>A3164</c:v>
                </c:pt>
                <c:pt idx="6038">
                  <c:v>A3165</c:v>
                </c:pt>
                <c:pt idx="6039">
                  <c:v>A3166</c:v>
                </c:pt>
                <c:pt idx="6040">
                  <c:v>A3167</c:v>
                </c:pt>
                <c:pt idx="6041">
                  <c:v>A3168</c:v>
                </c:pt>
                <c:pt idx="6042">
                  <c:v>A3169</c:v>
                </c:pt>
                <c:pt idx="6043">
                  <c:v>A3170</c:v>
                </c:pt>
                <c:pt idx="6044">
                  <c:v>A3171</c:v>
                </c:pt>
                <c:pt idx="6045">
                  <c:v>A3172</c:v>
                </c:pt>
                <c:pt idx="6046">
                  <c:v>A3173</c:v>
                </c:pt>
                <c:pt idx="6047">
                  <c:v>A3174</c:v>
                </c:pt>
                <c:pt idx="6048">
                  <c:v>A3175</c:v>
                </c:pt>
                <c:pt idx="6049">
                  <c:v>A3176</c:v>
                </c:pt>
                <c:pt idx="6050">
                  <c:v>A3177</c:v>
                </c:pt>
                <c:pt idx="6051">
                  <c:v>A3178</c:v>
                </c:pt>
                <c:pt idx="6052">
                  <c:v>A3179</c:v>
                </c:pt>
                <c:pt idx="6053">
                  <c:v>A3180</c:v>
                </c:pt>
                <c:pt idx="6054">
                  <c:v>A3181</c:v>
                </c:pt>
                <c:pt idx="6055">
                  <c:v>A3182</c:v>
                </c:pt>
                <c:pt idx="6056">
                  <c:v>A3183</c:v>
                </c:pt>
                <c:pt idx="6057">
                  <c:v>A3184</c:v>
                </c:pt>
                <c:pt idx="6058">
                  <c:v>A3185</c:v>
                </c:pt>
                <c:pt idx="6059">
                  <c:v>A3186</c:v>
                </c:pt>
                <c:pt idx="6060">
                  <c:v>A3187</c:v>
                </c:pt>
                <c:pt idx="6061">
                  <c:v>A3188</c:v>
                </c:pt>
                <c:pt idx="6062">
                  <c:v>A3189</c:v>
                </c:pt>
                <c:pt idx="6063">
                  <c:v>A3190</c:v>
                </c:pt>
                <c:pt idx="6064">
                  <c:v>A3191</c:v>
                </c:pt>
                <c:pt idx="6065">
                  <c:v>A3192</c:v>
                </c:pt>
                <c:pt idx="6066">
                  <c:v>A3193</c:v>
                </c:pt>
                <c:pt idx="6067">
                  <c:v>A3194</c:v>
                </c:pt>
                <c:pt idx="6068">
                  <c:v>A3195</c:v>
                </c:pt>
                <c:pt idx="6069">
                  <c:v>A3196</c:v>
                </c:pt>
                <c:pt idx="6070">
                  <c:v>A3197</c:v>
                </c:pt>
                <c:pt idx="6071">
                  <c:v>A3198</c:v>
                </c:pt>
                <c:pt idx="6072">
                  <c:v>A3199</c:v>
                </c:pt>
                <c:pt idx="6073">
                  <c:v>A3200</c:v>
                </c:pt>
                <c:pt idx="6074">
                  <c:v>A3201</c:v>
                </c:pt>
                <c:pt idx="6075">
                  <c:v>A3202</c:v>
                </c:pt>
                <c:pt idx="6076">
                  <c:v>A3203</c:v>
                </c:pt>
                <c:pt idx="6077">
                  <c:v>A3204</c:v>
                </c:pt>
                <c:pt idx="6078">
                  <c:v>A3205</c:v>
                </c:pt>
                <c:pt idx="6079">
                  <c:v>A3206</c:v>
                </c:pt>
                <c:pt idx="6080">
                  <c:v>A3207</c:v>
                </c:pt>
                <c:pt idx="6081">
                  <c:v>A3208</c:v>
                </c:pt>
                <c:pt idx="6082">
                  <c:v>A3209</c:v>
                </c:pt>
                <c:pt idx="6083">
                  <c:v>A3210</c:v>
                </c:pt>
                <c:pt idx="6084">
                  <c:v>A3211</c:v>
                </c:pt>
                <c:pt idx="6085">
                  <c:v>A3212</c:v>
                </c:pt>
                <c:pt idx="6086">
                  <c:v>A3213</c:v>
                </c:pt>
                <c:pt idx="6087">
                  <c:v>A3214</c:v>
                </c:pt>
                <c:pt idx="6088">
                  <c:v>A3215</c:v>
                </c:pt>
                <c:pt idx="6089">
                  <c:v>A3216</c:v>
                </c:pt>
                <c:pt idx="6090">
                  <c:v>A3217</c:v>
                </c:pt>
                <c:pt idx="6091">
                  <c:v>A3218</c:v>
                </c:pt>
                <c:pt idx="6092">
                  <c:v>A3219</c:v>
                </c:pt>
                <c:pt idx="6093">
                  <c:v>A3220</c:v>
                </c:pt>
                <c:pt idx="6094">
                  <c:v>A3221</c:v>
                </c:pt>
                <c:pt idx="6095">
                  <c:v>A3222</c:v>
                </c:pt>
                <c:pt idx="6096">
                  <c:v>A3223</c:v>
                </c:pt>
                <c:pt idx="6097">
                  <c:v>A3224</c:v>
                </c:pt>
                <c:pt idx="6098">
                  <c:v>A3225</c:v>
                </c:pt>
                <c:pt idx="6099">
                  <c:v>A3226</c:v>
                </c:pt>
                <c:pt idx="6100">
                  <c:v>A3227</c:v>
                </c:pt>
                <c:pt idx="6101">
                  <c:v>A3228</c:v>
                </c:pt>
                <c:pt idx="6102">
                  <c:v>A3229</c:v>
                </c:pt>
                <c:pt idx="6103">
                  <c:v>A3230</c:v>
                </c:pt>
                <c:pt idx="6104">
                  <c:v>A3231</c:v>
                </c:pt>
                <c:pt idx="6105">
                  <c:v>A3232</c:v>
                </c:pt>
                <c:pt idx="6106">
                  <c:v>A3233</c:v>
                </c:pt>
                <c:pt idx="6107">
                  <c:v>A3234</c:v>
                </c:pt>
                <c:pt idx="6108">
                  <c:v>A3235</c:v>
                </c:pt>
                <c:pt idx="6109">
                  <c:v>A3236</c:v>
                </c:pt>
                <c:pt idx="6110">
                  <c:v>A3237</c:v>
                </c:pt>
                <c:pt idx="6111">
                  <c:v>A3238</c:v>
                </c:pt>
                <c:pt idx="6112">
                  <c:v>A3239</c:v>
                </c:pt>
                <c:pt idx="6113">
                  <c:v>A3240</c:v>
                </c:pt>
                <c:pt idx="6114">
                  <c:v>A3241</c:v>
                </c:pt>
                <c:pt idx="6115">
                  <c:v>A3242</c:v>
                </c:pt>
                <c:pt idx="6116">
                  <c:v>A3243</c:v>
                </c:pt>
                <c:pt idx="6117">
                  <c:v>A3244</c:v>
                </c:pt>
                <c:pt idx="6118">
                  <c:v>A3245</c:v>
                </c:pt>
                <c:pt idx="6119">
                  <c:v>A3246</c:v>
                </c:pt>
                <c:pt idx="6120">
                  <c:v>A3247</c:v>
                </c:pt>
                <c:pt idx="6121">
                  <c:v>A3248</c:v>
                </c:pt>
                <c:pt idx="6122">
                  <c:v>A3249</c:v>
                </c:pt>
                <c:pt idx="6123">
                  <c:v>A3250</c:v>
                </c:pt>
                <c:pt idx="6124">
                  <c:v>A3251</c:v>
                </c:pt>
                <c:pt idx="6125">
                  <c:v>A3252</c:v>
                </c:pt>
                <c:pt idx="6126">
                  <c:v>A3253</c:v>
                </c:pt>
                <c:pt idx="6127">
                  <c:v>A3254</c:v>
                </c:pt>
                <c:pt idx="6128">
                  <c:v>A3255</c:v>
                </c:pt>
                <c:pt idx="6129">
                  <c:v>A3256</c:v>
                </c:pt>
                <c:pt idx="6130">
                  <c:v>A3257</c:v>
                </c:pt>
                <c:pt idx="6131">
                  <c:v>A3258</c:v>
                </c:pt>
                <c:pt idx="6132">
                  <c:v>A3259</c:v>
                </c:pt>
                <c:pt idx="6133">
                  <c:v>A3260</c:v>
                </c:pt>
                <c:pt idx="6134">
                  <c:v>A3261</c:v>
                </c:pt>
                <c:pt idx="6135">
                  <c:v>A3262</c:v>
                </c:pt>
                <c:pt idx="6136">
                  <c:v>A3263</c:v>
                </c:pt>
                <c:pt idx="6137">
                  <c:v>A3264</c:v>
                </c:pt>
                <c:pt idx="6138">
                  <c:v>A3265</c:v>
                </c:pt>
                <c:pt idx="6139">
                  <c:v>A3266</c:v>
                </c:pt>
                <c:pt idx="6140">
                  <c:v>A3267</c:v>
                </c:pt>
                <c:pt idx="6141">
                  <c:v>A3268</c:v>
                </c:pt>
                <c:pt idx="6142">
                  <c:v>A3269</c:v>
                </c:pt>
                <c:pt idx="6143">
                  <c:v>A3270</c:v>
                </c:pt>
                <c:pt idx="6144">
                  <c:v>A3271</c:v>
                </c:pt>
                <c:pt idx="6145">
                  <c:v>A3272</c:v>
                </c:pt>
                <c:pt idx="6146">
                  <c:v>A3273</c:v>
                </c:pt>
                <c:pt idx="6147">
                  <c:v>A3274</c:v>
                </c:pt>
                <c:pt idx="6148">
                  <c:v>A3275</c:v>
                </c:pt>
                <c:pt idx="6149">
                  <c:v>A3276</c:v>
                </c:pt>
                <c:pt idx="6150">
                  <c:v>A3277</c:v>
                </c:pt>
                <c:pt idx="6151">
                  <c:v>A3278</c:v>
                </c:pt>
                <c:pt idx="6152">
                  <c:v>A3279</c:v>
                </c:pt>
                <c:pt idx="6153">
                  <c:v>A3280</c:v>
                </c:pt>
                <c:pt idx="6154">
                  <c:v>A3281</c:v>
                </c:pt>
                <c:pt idx="6155">
                  <c:v>A3282</c:v>
                </c:pt>
                <c:pt idx="6156">
                  <c:v>A3283</c:v>
                </c:pt>
                <c:pt idx="6157">
                  <c:v>A3284</c:v>
                </c:pt>
                <c:pt idx="6158">
                  <c:v>A3285</c:v>
                </c:pt>
                <c:pt idx="6159">
                  <c:v>A3286</c:v>
                </c:pt>
                <c:pt idx="6160">
                  <c:v>A3287</c:v>
                </c:pt>
                <c:pt idx="6161">
                  <c:v>A3288</c:v>
                </c:pt>
                <c:pt idx="6162">
                  <c:v>A3289</c:v>
                </c:pt>
                <c:pt idx="6163">
                  <c:v>A3290</c:v>
                </c:pt>
                <c:pt idx="6164">
                  <c:v>A3291</c:v>
                </c:pt>
                <c:pt idx="6165">
                  <c:v>A3292</c:v>
                </c:pt>
                <c:pt idx="6166">
                  <c:v>A3293</c:v>
                </c:pt>
                <c:pt idx="6167">
                  <c:v>A3294</c:v>
                </c:pt>
                <c:pt idx="6168">
                  <c:v>A3295</c:v>
                </c:pt>
                <c:pt idx="6169">
                  <c:v>A3296</c:v>
                </c:pt>
                <c:pt idx="6170">
                  <c:v>A3297</c:v>
                </c:pt>
                <c:pt idx="6171">
                  <c:v>A3298</c:v>
                </c:pt>
                <c:pt idx="6172">
                  <c:v>A3299</c:v>
                </c:pt>
                <c:pt idx="6173">
                  <c:v>A3300</c:v>
                </c:pt>
                <c:pt idx="6174">
                  <c:v>A3301</c:v>
                </c:pt>
                <c:pt idx="6175">
                  <c:v>A3302</c:v>
                </c:pt>
                <c:pt idx="6176">
                  <c:v>A3303</c:v>
                </c:pt>
                <c:pt idx="6177">
                  <c:v>A3304</c:v>
                </c:pt>
                <c:pt idx="6178">
                  <c:v>A3305</c:v>
                </c:pt>
                <c:pt idx="6179">
                  <c:v>A3306</c:v>
                </c:pt>
                <c:pt idx="6180">
                  <c:v>A3307</c:v>
                </c:pt>
                <c:pt idx="6181">
                  <c:v>A3308</c:v>
                </c:pt>
                <c:pt idx="6182">
                  <c:v>A3309</c:v>
                </c:pt>
                <c:pt idx="6183">
                  <c:v>A3310</c:v>
                </c:pt>
                <c:pt idx="6184">
                  <c:v>A3311</c:v>
                </c:pt>
                <c:pt idx="6185">
                  <c:v>A3312</c:v>
                </c:pt>
                <c:pt idx="6186">
                  <c:v>A3313</c:v>
                </c:pt>
                <c:pt idx="6187">
                  <c:v>A3314</c:v>
                </c:pt>
                <c:pt idx="6188">
                  <c:v>A3315</c:v>
                </c:pt>
                <c:pt idx="6189">
                  <c:v>A3316</c:v>
                </c:pt>
                <c:pt idx="6190">
                  <c:v>A3317</c:v>
                </c:pt>
                <c:pt idx="6191">
                  <c:v>A3318</c:v>
                </c:pt>
                <c:pt idx="6192">
                  <c:v>A3319</c:v>
                </c:pt>
                <c:pt idx="6193">
                  <c:v>A3320</c:v>
                </c:pt>
                <c:pt idx="6194">
                  <c:v>A3321</c:v>
                </c:pt>
                <c:pt idx="6195">
                  <c:v>A3322</c:v>
                </c:pt>
                <c:pt idx="6196">
                  <c:v>A3323</c:v>
                </c:pt>
                <c:pt idx="6197">
                  <c:v>A3324</c:v>
                </c:pt>
                <c:pt idx="6198">
                  <c:v>A3325</c:v>
                </c:pt>
                <c:pt idx="6199">
                  <c:v>A3326</c:v>
                </c:pt>
                <c:pt idx="6200">
                  <c:v>A3327</c:v>
                </c:pt>
                <c:pt idx="6201">
                  <c:v>A3328</c:v>
                </c:pt>
                <c:pt idx="6202">
                  <c:v>A3329</c:v>
                </c:pt>
                <c:pt idx="6203">
                  <c:v>A3330</c:v>
                </c:pt>
                <c:pt idx="6204">
                  <c:v>A3331</c:v>
                </c:pt>
                <c:pt idx="6205">
                  <c:v>A3332</c:v>
                </c:pt>
                <c:pt idx="6206">
                  <c:v>A3333</c:v>
                </c:pt>
                <c:pt idx="6207">
                  <c:v>A3334</c:v>
                </c:pt>
                <c:pt idx="6208">
                  <c:v>A3335</c:v>
                </c:pt>
                <c:pt idx="6209">
                  <c:v>A3336</c:v>
                </c:pt>
                <c:pt idx="6210">
                  <c:v>A3337</c:v>
                </c:pt>
                <c:pt idx="6211">
                  <c:v>A3338</c:v>
                </c:pt>
                <c:pt idx="6212">
                  <c:v>A3339</c:v>
                </c:pt>
                <c:pt idx="6213">
                  <c:v>A3340</c:v>
                </c:pt>
                <c:pt idx="6214">
                  <c:v>A3341</c:v>
                </c:pt>
                <c:pt idx="6215">
                  <c:v>A3342</c:v>
                </c:pt>
                <c:pt idx="6216">
                  <c:v>A3343</c:v>
                </c:pt>
                <c:pt idx="6217">
                  <c:v>A3344</c:v>
                </c:pt>
                <c:pt idx="6218">
                  <c:v>A3345</c:v>
                </c:pt>
                <c:pt idx="6219">
                  <c:v>A3346</c:v>
                </c:pt>
                <c:pt idx="6220">
                  <c:v>A3347</c:v>
                </c:pt>
                <c:pt idx="6221">
                  <c:v>A3348</c:v>
                </c:pt>
                <c:pt idx="6222">
                  <c:v>A3349</c:v>
                </c:pt>
                <c:pt idx="6223">
                  <c:v>A3350</c:v>
                </c:pt>
                <c:pt idx="6224">
                  <c:v>A3351</c:v>
                </c:pt>
                <c:pt idx="6225">
                  <c:v>A3352</c:v>
                </c:pt>
                <c:pt idx="6226">
                  <c:v>A3353</c:v>
                </c:pt>
                <c:pt idx="6227">
                  <c:v>A3354</c:v>
                </c:pt>
                <c:pt idx="6228">
                  <c:v>A3355</c:v>
                </c:pt>
                <c:pt idx="6229">
                  <c:v>A3356</c:v>
                </c:pt>
                <c:pt idx="6230">
                  <c:v>A3357</c:v>
                </c:pt>
                <c:pt idx="6231">
                  <c:v>A3358</c:v>
                </c:pt>
                <c:pt idx="6232">
                  <c:v>A3359</c:v>
                </c:pt>
                <c:pt idx="6233">
                  <c:v>A3360</c:v>
                </c:pt>
                <c:pt idx="6234">
                  <c:v>A3361</c:v>
                </c:pt>
                <c:pt idx="6235">
                  <c:v>A3362</c:v>
                </c:pt>
                <c:pt idx="6236">
                  <c:v>A3363</c:v>
                </c:pt>
                <c:pt idx="6237">
                  <c:v>A3364</c:v>
                </c:pt>
                <c:pt idx="6238">
                  <c:v>A3365</c:v>
                </c:pt>
                <c:pt idx="6239">
                  <c:v>A3366</c:v>
                </c:pt>
                <c:pt idx="6240">
                  <c:v>A3367</c:v>
                </c:pt>
                <c:pt idx="6241">
                  <c:v>A3368</c:v>
                </c:pt>
                <c:pt idx="6242">
                  <c:v>A3369</c:v>
                </c:pt>
                <c:pt idx="6243">
                  <c:v>A3370</c:v>
                </c:pt>
                <c:pt idx="6244">
                  <c:v>A3371</c:v>
                </c:pt>
                <c:pt idx="6245">
                  <c:v>A3372</c:v>
                </c:pt>
                <c:pt idx="6246">
                  <c:v>A3373</c:v>
                </c:pt>
                <c:pt idx="6247">
                  <c:v>A3374</c:v>
                </c:pt>
                <c:pt idx="6248">
                  <c:v>A3375</c:v>
                </c:pt>
                <c:pt idx="6249">
                  <c:v>A3376</c:v>
                </c:pt>
                <c:pt idx="6250">
                  <c:v>A3377</c:v>
                </c:pt>
                <c:pt idx="6251">
                  <c:v>A3378</c:v>
                </c:pt>
                <c:pt idx="6252">
                  <c:v>A3379</c:v>
                </c:pt>
                <c:pt idx="6253">
                  <c:v>A3380</c:v>
                </c:pt>
                <c:pt idx="6254">
                  <c:v>A3381</c:v>
                </c:pt>
                <c:pt idx="6255">
                  <c:v>A3382</c:v>
                </c:pt>
                <c:pt idx="6256">
                  <c:v>A3383</c:v>
                </c:pt>
                <c:pt idx="6257">
                  <c:v>A3384</c:v>
                </c:pt>
                <c:pt idx="6258">
                  <c:v>A3385</c:v>
                </c:pt>
                <c:pt idx="6259">
                  <c:v>A3386</c:v>
                </c:pt>
                <c:pt idx="6260">
                  <c:v>A3387</c:v>
                </c:pt>
                <c:pt idx="6261">
                  <c:v>A3388</c:v>
                </c:pt>
                <c:pt idx="6262">
                  <c:v>A3389</c:v>
                </c:pt>
                <c:pt idx="6263">
                  <c:v>A3390</c:v>
                </c:pt>
                <c:pt idx="6264">
                  <c:v>A3391</c:v>
                </c:pt>
                <c:pt idx="6265">
                  <c:v>A3392</c:v>
                </c:pt>
                <c:pt idx="6266">
                  <c:v>A3393</c:v>
                </c:pt>
                <c:pt idx="6267">
                  <c:v>A3394</c:v>
                </c:pt>
                <c:pt idx="6268">
                  <c:v>A3395</c:v>
                </c:pt>
                <c:pt idx="6269">
                  <c:v>A3396</c:v>
                </c:pt>
                <c:pt idx="6270">
                  <c:v>A3397</c:v>
                </c:pt>
                <c:pt idx="6271">
                  <c:v>A3398</c:v>
                </c:pt>
                <c:pt idx="6272">
                  <c:v>A3399</c:v>
                </c:pt>
                <c:pt idx="6273">
                  <c:v>A3400</c:v>
                </c:pt>
                <c:pt idx="6274">
                  <c:v>A3401</c:v>
                </c:pt>
                <c:pt idx="6275">
                  <c:v>A3402</c:v>
                </c:pt>
                <c:pt idx="6276">
                  <c:v>A3403</c:v>
                </c:pt>
                <c:pt idx="6277">
                  <c:v>A3404</c:v>
                </c:pt>
                <c:pt idx="6278">
                  <c:v>A3405</c:v>
                </c:pt>
                <c:pt idx="6279">
                  <c:v>A3406</c:v>
                </c:pt>
                <c:pt idx="6280">
                  <c:v>A3407</c:v>
                </c:pt>
                <c:pt idx="6281">
                  <c:v>A3408</c:v>
                </c:pt>
                <c:pt idx="6282">
                  <c:v>A3409</c:v>
                </c:pt>
                <c:pt idx="6283">
                  <c:v>A3410</c:v>
                </c:pt>
                <c:pt idx="6284">
                  <c:v>A3411</c:v>
                </c:pt>
                <c:pt idx="6285">
                  <c:v>A3412</c:v>
                </c:pt>
                <c:pt idx="6286">
                  <c:v>A3413</c:v>
                </c:pt>
                <c:pt idx="6287">
                  <c:v>A3414</c:v>
                </c:pt>
                <c:pt idx="6288">
                  <c:v>A3415</c:v>
                </c:pt>
                <c:pt idx="6289">
                  <c:v>A3416</c:v>
                </c:pt>
                <c:pt idx="6290">
                  <c:v>A3417</c:v>
                </c:pt>
                <c:pt idx="6291">
                  <c:v>A3418</c:v>
                </c:pt>
                <c:pt idx="6292">
                  <c:v>A3419</c:v>
                </c:pt>
                <c:pt idx="6293">
                  <c:v>A3420</c:v>
                </c:pt>
                <c:pt idx="6294">
                  <c:v>A3421</c:v>
                </c:pt>
                <c:pt idx="6295">
                  <c:v>A3422</c:v>
                </c:pt>
                <c:pt idx="6296">
                  <c:v>A3423</c:v>
                </c:pt>
                <c:pt idx="6297">
                  <c:v>A3424</c:v>
                </c:pt>
                <c:pt idx="6298">
                  <c:v>A3425</c:v>
                </c:pt>
                <c:pt idx="6299">
                  <c:v>A3426</c:v>
                </c:pt>
                <c:pt idx="6300">
                  <c:v>A3427</c:v>
                </c:pt>
                <c:pt idx="6301">
                  <c:v>A3428</c:v>
                </c:pt>
                <c:pt idx="6302">
                  <c:v>A3429</c:v>
                </c:pt>
                <c:pt idx="6303">
                  <c:v>A3430</c:v>
                </c:pt>
                <c:pt idx="6304">
                  <c:v>A3431</c:v>
                </c:pt>
                <c:pt idx="6305">
                  <c:v>A3432</c:v>
                </c:pt>
                <c:pt idx="6306">
                  <c:v>A3433</c:v>
                </c:pt>
                <c:pt idx="6307">
                  <c:v>A3434</c:v>
                </c:pt>
                <c:pt idx="6308">
                  <c:v>A3435</c:v>
                </c:pt>
                <c:pt idx="6309">
                  <c:v>A3436</c:v>
                </c:pt>
                <c:pt idx="6310">
                  <c:v>A3437</c:v>
                </c:pt>
                <c:pt idx="6311">
                  <c:v>A3438</c:v>
                </c:pt>
                <c:pt idx="6312">
                  <c:v>A3439</c:v>
                </c:pt>
                <c:pt idx="6313">
                  <c:v>A3440</c:v>
                </c:pt>
                <c:pt idx="6314">
                  <c:v>A3441</c:v>
                </c:pt>
                <c:pt idx="6315">
                  <c:v>A3442</c:v>
                </c:pt>
                <c:pt idx="6316">
                  <c:v>A3443</c:v>
                </c:pt>
                <c:pt idx="6317">
                  <c:v>A3444</c:v>
                </c:pt>
                <c:pt idx="6318">
                  <c:v>A3445</c:v>
                </c:pt>
                <c:pt idx="6319">
                  <c:v>A3446</c:v>
                </c:pt>
                <c:pt idx="6320">
                  <c:v>A3447</c:v>
                </c:pt>
                <c:pt idx="6321">
                  <c:v>A3448</c:v>
                </c:pt>
                <c:pt idx="6322">
                  <c:v>A3449</c:v>
                </c:pt>
                <c:pt idx="6323">
                  <c:v>A3450</c:v>
                </c:pt>
                <c:pt idx="6324">
                  <c:v>A3451</c:v>
                </c:pt>
                <c:pt idx="6325">
                  <c:v>A3452</c:v>
                </c:pt>
                <c:pt idx="6326">
                  <c:v>A3453</c:v>
                </c:pt>
                <c:pt idx="6327">
                  <c:v>A3454</c:v>
                </c:pt>
                <c:pt idx="6328">
                  <c:v>A3455</c:v>
                </c:pt>
                <c:pt idx="6329">
                  <c:v>A3456</c:v>
                </c:pt>
                <c:pt idx="6330">
                  <c:v>A3457</c:v>
                </c:pt>
                <c:pt idx="6331">
                  <c:v>A3458</c:v>
                </c:pt>
                <c:pt idx="6332">
                  <c:v>A3459</c:v>
                </c:pt>
                <c:pt idx="6333">
                  <c:v>A3460</c:v>
                </c:pt>
                <c:pt idx="6334">
                  <c:v>A3461</c:v>
                </c:pt>
                <c:pt idx="6335">
                  <c:v>A3462</c:v>
                </c:pt>
                <c:pt idx="6336">
                  <c:v>A3463</c:v>
                </c:pt>
                <c:pt idx="6337">
                  <c:v>A3464</c:v>
                </c:pt>
                <c:pt idx="6338">
                  <c:v>A3465</c:v>
                </c:pt>
                <c:pt idx="6339">
                  <c:v>A3466</c:v>
                </c:pt>
                <c:pt idx="6340">
                  <c:v>A3467</c:v>
                </c:pt>
                <c:pt idx="6341">
                  <c:v>A3468</c:v>
                </c:pt>
                <c:pt idx="6342">
                  <c:v>A3469</c:v>
                </c:pt>
                <c:pt idx="6343">
                  <c:v>A3470</c:v>
                </c:pt>
                <c:pt idx="6344">
                  <c:v>A3471</c:v>
                </c:pt>
                <c:pt idx="6345">
                  <c:v>A3472</c:v>
                </c:pt>
                <c:pt idx="6346">
                  <c:v>A3473</c:v>
                </c:pt>
                <c:pt idx="6347">
                  <c:v>A3474</c:v>
                </c:pt>
                <c:pt idx="6348">
                  <c:v>A3475</c:v>
                </c:pt>
                <c:pt idx="6349">
                  <c:v>A3476</c:v>
                </c:pt>
                <c:pt idx="6350">
                  <c:v>A3477</c:v>
                </c:pt>
                <c:pt idx="6351">
                  <c:v>A3478</c:v>
                </c:pt>
                <c:pt idx="6352">
                  <c:v>A3479</c:v>
                </c:pt>
                <c:pt idx="6353">
                  <c:v>A3480</c:v>
                </c:pt>
                <c:pt idx="6354">
                  <c:v>A3481</c:v>
                </c:pt>
                <c:pt idx="6355">
                  <c:v>A3482</c:v>
                </c:pt>
                <c:pt idx="6356">
                  <c:v>A3483</c:v>
                </c:pt>
                <c:pt idx="6357">
                  <c:v>A3484</c:v>
                </c:pt>
                <c:pt idx="6358">
                  <c:v>A3485</c:v>
                </c:pt>
                <c:pt idx="6359">
                  <c:v>A3486</c:v>
                </c:pt>
                <c:pt idx="6360">
                  <c:v>A3487</c:v>
                </c:pt>
                <c:pt idx="6361">
                  <c:v>A3488</c:v>
                </c:pt>
                <c:pt idx="6362">
                  <c:v>A3489</c:v>
                </c:pt>
                <c:pt idx="6363">
                  <c:v>A3490</c:v>
                </c:pt>
                <c:pt idx="6364">
                  <c:v>A3491</c:v>
                </c:pt>
                <c:pt idx="6365">
                  <c:v>A3492</c:v>
                </c:pt>
                <c:pt idx="6366">
                  <c:v>A3493</c:v>
                </c:pt>
                <c:pt idx="6367">
                  <c:v>A3494</c:v>
                </c:pt>
                <c:pt idx="6368">
                  <c:v>A3495</c:v>
                </c:pt>
                <c:pt idx="6369">
                  <c:v>A3496</c:v>
                </c:pt>
                <c:pt idx="6370">
                  <c:v>A3497</c:v>
                </c:pt>
                <c:pt idx="6371">
                  <c:v>A3498</c:v>
                </c:pt>
                <c:pt idx="6372">
                  <c:v>A3499</c:v>
                </c:pt>
                <c:pt idx="6373">
                  <c:v>A3500</c:v>
                </c:pt>
                <c:pt idx="6374">
                  <c:v>A3501</c:v>
                </c:pt>
                <c:pt idx="6375">
                  <c:v>A3502</c:v>
                </c:pt>
                <c:pt idx="6376">
                  <c:v>A3503</c:v>
                </c:pt>
                <c:pt idx="6377">
                  <c:v>A3504</c:v>
                </c:pt>
                <c:pt idx="6378">
                  <c:v>A3505</c:v>
                </c:pt>
                <c:pt idx="6379">
                  <c:v>A3506</c:v>
                </c:pt>
                <c:pt idx="6380">
                  <c:v>A3507</c:v>
                </c:pt>
                <c:pt idx="6381">
                  <c:v>A3508</c:v>
                </c:pt>
                <c:pt idx="6382">
                  <c:v>A3509</c:v>
                </c:pt>
                <c:pt idx="6383">
                  <c:v>A3510</c:v>
                </c:pt>
                <c:pt idx="6384">
                  <c:v>A3511</c:v>
                </c:pt>
                <c:pt idx="6385">
                  <c:v>A3512</c:v>
                </c:pt>
                <c:pt idx="6386">
                  <c:v>A3513</c:v>
                </c:pt>
                <c:pt idx="6387">
                  <c:v>A3514</c:v>
                </c:pt>
                <c:pt idx="6388">
                  <c:v>A3515</c:v>
                </c:pt>
                <c:pt idx="6389">
                  <c:v>A3516</c:v>
                </c:pt>
                <c:pt idx="6390">
                  <c:v>A3517</c:v>
                </c:pt>
                <c:pt idx="6391">
                  <c:v>A3518</c:v>
                </c:pt>
                <c:pt idx="6392">
                  <c:v>A3519</c:v>
                </c:pt>
                <c:pt idx="6393">
                  <c:v>A3520</c:v>
                </c:pt>
                <c:pt idx="6394">
                  <c:v>A3521</c:v>
                </c:pt>
                <c:pt idx="6395">
                  <c:v>A3522</c:v>
                </c:pt>
                <c:pt idx="6396">
                  <c:v>A3523</c:v>
                </c:pt>
                <c:pt idx="6397">
                  <c:v>A3524</c:v>
                </c:pt>
                <c:pt idx="6398">
                  <c:v>A3525</c:v>
                </c:pt>
                <c:pt idx="6399">
                  <c:v>A3526</c:v>
                </c:pt>
                <c:pt idx="6400">
                  <c:v>A3527</c:v>
                </c:pt>
                <c:pt idx="6401">
                  <c:v>A3528</c:v>
                </c:pt>
                <c:pt idx="6402">
                  <c:v>A3529</c:v>
                </c:pt>
                <c:pt idx="6403">
                  <c:v>A3530</c:v>
                </c:pt>
                <c:pt idx="6404">
                  <c:v>A3531</c:v>
                </c:pt>
                <c:pt idx="6405">
                  <c:v>A3532</c:v>
                </c:pt>
                <c:pt idx="6406">
                  <c:v>A3533</c:v>
                </c:pt>
                <c:pt idx="6407">
                  <c:v>A3534</c:v>
                </c:pt>
                <c:pt idx="6408">
                  <c:v>A3535</c:v>
                </c:pt>
                <c:pt idx="6409">
                  <c:v>A3536</c:v>
                </c:pt>
                <c:pt idx="6410">
                  <c:v>A3537</c:v>
                </c:pt>
                <c:pt idx="6411">
                  <c:v>A3538</c:v>
                </c:pt>
                <c:pt idx="6412">
                  <c:v>A3539</c:v>
                </c:pt>
                <c:pt idx="6413">
                  <c:v>A3540</c:v>
                </c:pt>
                <c:pt idx="6414">
                  <c:v>A3541</c:v>
                </c:pt>
                <c:pt idx="6415">
                  <c:v>A3542</c:v>
                </c:pt>
                <c:pt idx="6416">
                  <c:v>A3543</c:v>
                </c:pt>
                <c:pt idx="6417">
                  <c:v>A3544</c:v>
                </c:pt>
                <c:pt idx="6418">
                  <c:v>A3545</c:v>
                </c:pt>
                <c:pt idx="6419">
                  <c:v>A3546</c:v>
                </c:pt>
                <c:pt idx="6420">
                  <c:v>A3547</c:v>
                </c:pt>
                <c:pt idx="6421">
                  <c:v>A3548</c:v>
                </c:pt>
                <c:pt idx="6422">
                  <c:v>A3549</c:v>
                </c:pt>
                <c:pt idx="6423">
                  <c:v>A3550</c:v>
                </c:pt>
                <c:pt idx="6424">
                  <c:v>A3551</c:v>
                </c:pt>
                <c:pt idx="6425">
                  <c:v>A3552</c:v>
                </c:pt>
                <c:pt idx="6426">
                  <c:v>A3553</c:v>
                </c:pt>
                <c:pt idx="6427">
                  <c:v>A3554</c:v>
                </c:pt>
                <c:pt idx="6428">
                  <c:v>A3555</c:v>
                </c:pt>
                <c:pt idx="6429">
                  <c:v>A3556</c:v>
                </c:pt>
                <c:pt idx="6430">
                  <c:v>A3557</c:v>
                </c:pt>
                <c:pt idx="6431">
                  <c:v>A3558</c:v>
                </c:pt>
                <c:pt idx="6432">
                  <c:v>A3559</c:v>
                </c:pt>
                <c:pt idx="6433">
                  <c:v>A3560</c:v>
                </c:pt>
                <c:pt idx="6434">
                  <c:v>A3561</c:v>
                </c:pt>
                <c:pt idx="6435">
                  <c:v>A3562</c:v>
                </c:pt>
                <c:pt idx="6436">
                  <c:v>A3563</c:v>
                </c:pt>
                <c:pt idx="6437">
                  <c:v>A3564</c:v>
                </c:pt>
                <c:pt idx="6438">
                  <c:v>A3565</c:v>
                </c:pt>
                <c:pt idx="6439">
                  <c:v>A3566</c:v>
                </c:pt>
                <c:pt idx="6440">
                  <c:v>A3567</c:v>
                </c:pt>
                <c:pt idx="6441">
                  <c:v>A3568</c:v>
                </c:pt>
                <c:pt idx="6442">
                  <c:v>A3569</c:v>
                </c:pt>
                <c:pt idx="6443">
                  <c:v>A3570</c:v>
                </c:pt>
                <c:pt idx="6444">
                  <c:v>A3571</c:v>
                </c:pt>
                <c:pt idx="6445">
                  <c:v>A3572</c:v>
                </c:pt>
                <c:pt idx="6446">
                  <c:v>A3573</c:v>
                </c:pt>
                <c:pt idx="6447">
                  <c:v>A3574</c:v>
                </c:pt>
                <c:pt idx="6448">
                  <c:v>A3575</c:v>
                </c:pt>
                <c:pt idx="6449">
                  <c:v>A3576</c:v>
                </c:pt>
                <c:pt idx="6450">
                  <c:v>A3577</c:v>
                </c:pt>
                <c:pt idx="6451">
                  <c:v>A3578</c:v>
                </c:pt>
                <c:pt idx="6452">
                  <c:v>A3579</c:v>
                </c:pt>
                <c:pt idx="6453">
                  <c:v>A3580</c:v>
                </c:pt>
                <c:pt idx="6454">
                  <c:v>A3581</c:v>
                </c:pt>
                <c:pt idx="6455">
                  <c:v>A3582</c:v>
                </c:pt>
                <c:pt idx="6456">
                  <c:v>A3583</c:v>
                </c:pt>
                <c:pt idx="6457">
                  <c:v>A3584</c:v>
                </c:pt>
                <c:pt idx="6458">
                  <c:v>A3585</c:v>
                </c:pt>
                <c:pt idx="6459">
                  <c:v>A3586</c:v>
                </c:pt>
                <c:pt idx="6460">
                  <c:v>A3587</c:v>
                </c:pt>
                <c:pt idx="6461">
                  <c:v>A3588</c:v>
                </c:pt>
                <c:pt idx="6462">
                  <c:v>A3589</c:v>
                </c:pt>
                <c:pt idx="6463">
                  <c:v>A3590</c:v>
                </c:pt>
                <c:pt idx="6464">
                  <c:v>A3591</c:v>
                </c:pt>
                <c:pt idx="6465">
                  <c:v>A3592</c:v>
                </c:pt>
                <c:pt idx="6466">
                  <c:v>A3593</c:v>
                </c:pt>
                <c:pt idx="6467">
                  <c:v>A3594</c:v>
                </c:pt>
                <c:pt idx="6468">
                  <c:v>A3595</c:v>
                </c:pt>
                <c:pt idx="6469">
                  <c:v>A3596</c:v>
                </c:pt>
                <c:pt idx="6470">
                  <c:v>A3597</c:v>
                </c:pt>
                <c:pt idx="6471">
                  <c:v>A3598</c:v>
                </c:pt>
                <c:pt idx="6472">
                  <c:v>A3599</c:v>
                </c:pt>
                <c:pt idx="6473">
                  <c:v>A3600</c:v>
                </c:pt>
                <c:pt idx="6474">
                  <c:v>A3601</c:v>
                </c:pt>
                <c:pt idx="6475">
                  <c:v>A3602</c:v>
                </c:pt>
                <c:pt idx="6476">
                  <c:v>A3603</c:v>
                </c:pt>
                <c:pt idx="6477">
                  <c:v>A3604</c:v>
                </c:pt>
                <c:pt idx="6478">
                  <c:v>A3605</c:v>
                </c:pt>
                <c:pt idx="6479">
                  <c:v>A3606</c:v>
                </c:pt>
                <c:pt idx="6480">
                  <c:v>A3607</c:v>
                </c:pt>
                <c:pt idx="6481">
                  <c:v>A3608</c:v>
                </c:pt>
                <c:pt idx="6482">
                  <c:v>A3609</c:v>
                </c:pt>
                <c:pt idx="6483">
                  <c:v>A3610</c:v>
                </c:pt>
                <c:pt idx="6484">
                  <c:v>A3611</c:v>
                </c:pt>
                <c:pt idx="6485">
                  <c:v>A3612</c:v>
                </c:pt>
                <c:pt idx="6486">
                  <c:v>A3613</c:v>
                </c:pt>
                <c:pt idx="6487">
                  <c:v>A3614</c:v>
                </c:pt>
                <c:pt idx="6488">
                  <c:v>A3615</c:v>
                </c:pt>
                <c:pt idx="6489">
                  <c:v>A3616</c:v>
                </c:pt>
                <c:pt idx="6490">
                  <c:v>A3617</c:v>
                </c:pt>
                <c:pt idx="6491">
                  <c:v>A3618</c:v>
                </c:pt>
                <c:pt idx="6492">
                  <c:v>A3619</c:v>
                </c:pt>
                <c:pt idx="6493">
                  <c:v>A3620</c:v>
                </c:pt>
                <c:pt idx="6494">
                  <c:v>A3621</c:v>
                </c:pt>
                <c:pt idx="6495">
                  <c:v>A3622</c:v>
                </c:pt>
                <c:pt idx="6496">
                  <c:v>A3623</c:v>
                </c:pt>
                <c:pt idx="6497">
                  <c:v>A3624</c:v>
                </c:pt>
                <c:pt idx="6498">
                  <c:v>A3625</c:v>
                </c:pt>
                <c:pt idx="6499">
                  <c:v>A3626</c:v>
                </c:pt>
                <c:pt idx="6500">
                  <c:v>A3627</c:v>
                </c:pt>
                <c:pt idx="6501">
                  <c:v>A3628</c:v>
                </c:pt>
                <c:pt idx="6502">
                  <c:v>A3629</c:v>
                </c:pt>
                <c:pt idx="6503">
                  <c:v>A3630</c:v>
                </c:pt>
                <c:pt idx="6504">
                  <c:v>A3631</c:v>
                </c:pt>
                <c:pt idx="6505">
                  <c:v>A3632</c:v>
                </c:pt>
                <c:pt idx="6506">
                  <c:v>A3633</c:v>
                </c:pt>
                <c:pt idx="6507">
                  <c:v>A3634</c:v>
                </c:pt>
                <c:pt idx="6508">
                  <c:v>A3635</c:v>
                </c:pt>
                <c:pt idx="6509">
                  <c:v>A3636</c:v>
                </c:pt>
                <c:pt idx="6510">
                  <c:v>A3637</c:v>
                </c:pt>
                <c:pt idx="6511">
                  <c:v>A3638</c:v>
                </c:pt>
                <c:pt idx="6512">
                  <c:v>A3639</c:v>
                </c:pt>
                <c:pt idx="6513">
                  <c:v>A3640</c:v>
                </c:pt>
                <c:pt idx="6514">
                  <c:v>A3641</c:v>
                </c:pt>
                <c:pt idx="6515">
                  <c:v>A3642</c:v>
                </c:pt>
                <c:pt idx="6516">
                  <c:v>A3643</c:v>
                </c:pt>
                <c:pt idx="6517">
                  <c:v>A3644</c:v>
                </c:pt>
                <c:pt idx="6518">
                  <c:v>A3645</c:v>
                </c:pt>
                <c:pt idx="6519">
                  <c:v>A3646</c:v>
                </c:pt>
                <c:pt idx="6520">
                  <c:v>A3647</c:v>
                </c:pt>
                <c:pt idx="6521">
                  <c:v>A3648</c:v>
                </c:pt>
                <c:pt idx="6522">
                  <c:v>A3649</c:v>
                </c:pt>
                <c:pt idx="6523">
                  <c:v>A3650</c:v>
                </c:pt>
                <c:pt idx="6524">
                  <c:v>A3651</c:v>
                </c:pt>
                <c:pt idx="6525">
                  <c:v>A3652</c:v>
                </c:pt>
                <c:pt idx="6526">
                  <c:v>A3653</c:v>
                </c:pt>
                <c:pt idx="6527">
                  <c:v>A3654</c:v>
                </c:pt>
                <c:pt idx="6528">
                  <c:v>A3655</c:v>
                </c:pt>
                <c:pt idx="6529">
                  <c:v>A3656</c:v>
                </c:pt>
                <c:pt idx="6530">
                  <c:v>A3657</c:v>
                </c:pt>
                <c:pt idx="6531">
                  <c:v>A3658</c:v>
                </c:pt>
                <c:pt idx="6532">
                  <c:v>A3659</c:v>
                </c:pt>
                <c:pt idx="6533">
                  <c:v>A3660</c:v>
                </c:pt>
                <c:pt idx="6534">
                  <c:v>A3661</c:v>
                </c:pt>
                <c:pt idx="6535">
                  <c:v>A3662</c:v>
                </c:pt>
                <c:pt idx="6536">
                  <c:v>A3663</c:v>
                </c:pt>
                <c:pt idx="6537">
                  <c:v>A3664</c:v>
                </c:pt>
                <c:pt idx="6538">
                  <c:v>A3665</c:v>
                </c:pt>
                <c:pt idx="6539">
                  <c:v>A3666</c:v>
                </c:pt>
                <c:pt idx="6540">
                  <c:v>A3667</c:v>
                </c:pt>
                <c:pt idx="6541">
                  <c:v>A3668</c:v>
                </c:pt>
                <c:pt idx="6542">
                  <c:v>A3669</c:v>
                </c:pt>
                <c:pt idx="6543">
                  <c:v>A3670</c:v>
                </c:pt>
                <c:pt idx="6544">
                  <c:v>A3671</c:v>
                </c:pt>
                <c:pt idx="6545">
                  <c:v>A3672</c:v>
                </c:pt>
                <c:pt idx="6546">
                  <c:v>A3673</c:v>
                </c:pt>
                <c:pt idx="6547">
                  <c:v>A3674</c:v>
                </c:pt>
                <c:pt idx="6548">
                  <c:v>A3675</c:v>
                </c:pt>
                <c:pt idx="6549">
                  <c:v>A3676</c:v>
                </c:pt>
                <c:pt idx="6550">
                  <c:v>A3677</c:v>
                </c:pt>
                <c:pt idx="6551">
                  <c:v>A3678</c:v>
                </c:pt>
                <c:pt idx="6552">
                  <c:v>A3679</c:v>
                </c:pt>
                <c:pt idx="6553">
                  <c:v>A3680</c:v>
                </c:pt>
                <c:pt idx="6554">
                  <c:v>A3681</c:v>
                </c:pt>
                <c:pt idx="6555">
                  <c:v>A3682</c:v>
                </c:pt>
                <c:pt idx="6556">
                  <c:v>A3683</c:v>
                </c:pt>
                <c:pt idx="6557">
                  <c:v>A3684</c:v>
                </c:pt>
                <c:pt idx="6558">
                  <c:v>A3685</c:v>
                </c:pt>
                <c:pt idx="6559">
                  <c:v>A3686</c:v>
                </c:pt>
                <c:pt idx="6560">
                  <c:v>A3687</c:v>
                </c:pt>
                <c:pt idx="6561">
                  <c:v>A3688</c:v>
                </c:pt>
                <c:pt idx="6562">
                  <c:v>A3689</c:v>
                </c:pt>
                <c:pt idx="6563">
                  <c:v>A3690</c:v>
                </c:pt>
                <c:pt idx="6564">
                  <c:v>A3691</c:v>
                </c:pt>
                <c:pt idx="6565">
                  <c:v>A3692</c:v>
                </c:pt>
                <c:pt idx="6566">
                  <c:v>A3693</c:v>
                </c:pt>
                <c:pt idx="6567">
                  <c:v>A3694</c:v>
                </c:pt>
                <c:pt idx="6568">
                  <c:v>A3695</c:v>
                </c:pt>
                <c:pt idx="6569">
                  <c:v>A3696</c:v>
                </c:pt>
                <c:pt idx="6570">
                  <c:v>A3697</c:v>
                </c:pt>
                <c:pt idx="6571">
                  <c:v>A3698</c:v>
                </c:pt>
                <c:pt idx="6572">
                  <c:v>A3699</c:v>
                </c:pt>
                <c:pt idx="6573">
                  <c:v>A3700</c:v>
                </c:pt>
                <c:pt idx="6574">
                  <c:v>A3701</c:v>
                </c:pt>
                <c:pt idx="6575">
                  <c:v>A3702</c:v>
                </c:pt>
                <c:pt idx="6576">
                  <c:v>A3703</c:v>
                </c:pt>
                <c:pt idx="6577">
                  <c:v>A3704</c:v>
                </c:pt>
                <c:pt idx="6578">
                  <c:v>A3705</c:v>
                </c:pt>
                <c:pt idx="6579">
                  <c:v>A3706</c:v>
                </c:pt>
                <c:pt idx="6580">
                  <c:v>A3707</c:v>
                </c:pt>
                <c:pt idx="6581">
                  <c:v>A3708</c:v>
                </c:pt>
                <c:pt idx="6582">
                  <c:v>A3709</c:v>
                </c:pt>
                <c:pt idx="6583">
                  <c:v>A3710</c:v>
                </c:pt>
                <c:pt idx="6584">
                  <c:v>A3711</c:v>
                </c:pt>
                <c:pt idx="6585">
                  <c:v>A3712</c:v>
                </c:pt>
                <c:pt idx="6586">
                  <c:v>A3713</c:v>
                </c:pt>
                <c:pt idx="6587">
                  <c:v>A3714</c:v>
                </c:pt>
                <c:pt idx="6588">
                  <c:v>A3715</c:v>
                </c:pt>
                <c:pt idx="6589">
                  <c:v>A3716</c:v>
                </c:pt>
                <c:pt idx="6590">
                  <c:v>A3717</c:v>
                </c:pt>
                <c:pt idx="6591">
                  <c:v>A3718</c:v>
                </c:pt>
                <c:pt idx="6592">
                  <c:v>A3719</c:v>
                </c:pt>
                <c:pt idx="6593">
                  <c:v>A3720</c:v>
                </c:pt>
                <c:pt idx="6594">
                  <c:v>A3721</c:v>
                </c:pt>
                <c:pt idx="6595">
                  <c:v>A3722</c:v>
                </c:pt>
                <c:pt idx="6596">
                  <c:v>A3723</c:v>
                </c:pt>
                <c:pt idx="6597">
                  <c:v>A3724</c:v>
                </c:pt>
                <c:pt idx="6598">
                  <c:v>A3725</c:v>
                </c:pt>
                <c:pt idx="6599">
                  <c:v>A3726</c:v>
                </c:pt>
                <c:pt idx="6600">
                  <c:v>A3727</c:v>
                </c:pt>
                <c:pt idx="6601">
                  <c:v>A3728</c:v>
                </c:pt>
                <c:pt idx="6602">
                  <c:v>A3729</c:v>
                </c:pt>
                <c:pt idx="6603">
                  <c:v>A3730</c:v>
                </c:pt>
                <c:pt idx="6604">
                  <c:v>A3731</c:v>
                </c:pt>
                <c:pt idx="6605">
                  <c:v>A3732</c:v>
                </c:pt>
                <c:pt idx="6606">
                  <c:v>A3733</c:v>
                </c:pt>
                <c:pt idx="6607">
                  <c:v>A3734</c:v>
                </c:pt>
                <c:pt idx="6608">
                  <c:v>A3735</c:v>
                </c:pt>
                <c:pt idx="6609">
                  <c:v>A3736</c:v>
                </c:pt>
                <c:pt idx="6610">
                  <c:v>A3737</c:v>
                </c:pt>
                <c:pt idx="6611">
                  <c:v>A3738</c:v>
                </c:pt>
                <c:pt idx="6612">
                  <c:v>A3739</c:v>
                </c:pt>
                <c:pt idx="6613">
                  <c:v>A3740</c:v>
                </c:pt>
                <c:pt idx="6614">
                  <c:v>A3741</c:v>
                </c:pt>
                <c:pt idx="6615">
                  <c:v>A3742</c:v>
                </c:pt>
                <c:pt idx="6616">
                  <c:v>A3743</c:v>
                </c:pt>
                <c:pt idx="6617">
                  <c:v>A3744</c:v>
                </c:pt>
                <c:pt idx="6618">
                  <c:v>A3745</c:v>
                </c:pt>
                <c:pt idx="6619">
                  <c:v>A3746</c:v>
                </c:pt>
                <c:pt idx="6620">
                  <c:v>A3747</c:v>
                </c:pt>
                <c:pt idx="6621">
                  <c:v>A3748</c:v>
                </c:pt>
                <c:pt idx="6622">
                  <c:v>A3749</c:v>
                </c:pt>
                <c:pt idx="6623">
                  <c:v>A3750</c:v>
                </c:pt>
                <c:pt idx="6624">
                  <c:v>A3751</c:v>
                </c:pt>
                <c:pt idx="6625">
                  <c:v>A3752</c:v>
                </c:pt>
                <c:pt idx="6626">
                  <c:v>A3753</c:v>
                </c:pt>
                <c:pt idx="6627">
                  <c:v>A3754</c:v>
                </c:pt>
                <c:pt idx="6628">
                  <c:v>A3755</c:v>
                </c:pt>
                <c:pt idx="6629">
                  <c:v>A3756</c:v>
                </c:pt>
                <c:pt idx="6630">
                  <c:v>A3757</c:v>
                </c:pt>
                <c:pt idx="6631">
                  <c:v>A3758</c:v>
                </c:pt>
                <c:pt idx="6632">
                  <c:v>A3759</c:v>
                </c:pt>
                <c:pt idx="6633">
                  <c:v>A3760</c:v>
                </c:pt>
                <c:pt idx="6634">
                  <c:v>A3761</c:v>
                </c:pt>
                <c:pt idx="6635">
                  <c:v>A3762</c:v>
                </c:pt>
                <c:pt idx="6636">
                  <c:v>A3763</c:v>
                </c:pt>
                <c:pt idx="6637">
                  <c:v>A3764</c:v>
                </c:pt>
                <c:pt idx="6638">
                  <c:v>A3765</c:v>
                </c:pt>
                <c:pt idx="6639">
                  <c:v>A3766</c:v>
                </c:pt>
                <c:pt idx="6640">
                  <c:v>A3767</c:v>
                </c:pt>
                <c:pt idx="6641">
                  <c:v>A3768</c:v>
                </c:pt>
                <c:pt idx="6642">
                  <c:v>A3769</c:v>
                </c:pt>
                <c:pt idx="6643">
                  <c:v>A3770</c:v>
                </c:pt>
                <c:pt idx="6644">
                  <c:v>A3771</c:v>
                </c:pt>
                <c:pt idx="6645">
                  <c:v>A3772</c:v>
                </c:pt>
                <c:pt idx="6646">
                  <c:v>A3773</c:v>
                </c:pt>
                <c:pt idx="6647">
                  <c:v>A3774</c:v>
                </c:pt>
                <c:pt idx="6648">
                  <c:v>A3775</c:v>
                </c:pt>
                <c:pt idx="6649">
                  <c:v>A3776</c:v>
                </c:pt>
                <c:pt idx="6650">
                  <c:v>A3777</c:v>
                </c:pt>
                <c:pt idx="6651">
                  <c:v>A3778</c:v>
                </c:pt>
                <c:pt idx="6652">
                  <c:v>A3779</c:v>
                </c:pt>
                <c:pt idx="6653">
                  <c:v>A3780</c:v>
                </c:pt>
                <c:pt idx="6654">
                  <c:v>A3781</c:v>
                </c:pt>
                <c:pt idx="6655">
                  <c:v>A3782</c:v>
                </c:pt>
                <c:pt idx="6656">
                  <c:v>A3783</c:v>
                </c:pt>
                <c:pt idx="6657">
                  <c:v>A3784</c:v>
                </c:pt>
                <c:pt idx="6658">
                  <c:v>A3785</c:v>
                </c:pt>
                <c:pt idx="6659">
                  <c:v>A3786</c:v>
                </c:pt>
                <c:pt idx="6660">
                  <c:v>A3787</c:v>
                </c:pt>
                <c:pt idx="6661">
                  <c:v>A3788</c:v>
                </c:pt>
                <c:pt idx="6662">
                  <c:v>A3789</c:v>
                </c:pt>
                <c:pt idx="6663">
                  <c:v>A3790</c:v>
                </c:pt>
                <c:pt idx="6664">
                  <c:v>A3791</c:v>
                </c:pt>
                <c:pt idx="6665">
                  <c:v>A3792</c:v>
                </c:pt>
                <c:pt idx="6666">
                  <c:v>A3793</c:v>
                </c:pt>
                <c:pt idx="6667">
                  <c:v>A3794</c:v>
                </c:pt>
                <c:pt idx="6668">
                  <c:v>A3795</c:v>
                </c:pt>
                <c:pt idx="6669">
                  <c:v>A3796</c:v>
                </c:pt>
                <c:pt idx="6670">
                  <c:v>A3797</c:v>
                </c:pt>
                <c:pt idx="6671">
                  <c:v>A3798</c:v>
                </c:pt>
                <c:pt idx="6672">
                  <c:v>A3799</c:v>
                </c:pt>
                <c:pt idx="6673">
                  <c:v>A3800</c:v>
                </c:pt>
                <c:pt idx="6674">
                  <c:v>A3801</c:v>
                </c:pt>
                <c:pt idx="6675">
                  <c:v>A3802</c:v>
                </c:pt>
                <c:pt idx="6676">
                  <c:v>A3803</c:v>
                </c:pt>
                <c:pt idx="6677">
                  <c:v>A3804</c:v>
                </c:pt>
                <c:pt idx="6678">
                  <c:v>A3805</c:v>
                </c:pt>
                <c:pt idx="6679">
                  <c:v>A3806</c:v>
                </c:pt>
                <c:pt idx="6680">
                  <c:v>A3807</c:v>
                </c:pt>
                <c:pt idx="6681">
                  <c:v>A3808</c:v>
                </c:pt>
                <c:pt idx="6682">
                  <c:v>A3809</c:v>
                </c:pt>
                <c:pt idx="6683">
                  <c:v>A3810</c:v>
                </c:pt>
                <c:pt idx="6684">
                  <c:v>A3811</c:v>
                </c:pt>
                <c:pt idx="6685">
                  <c:v>A3812</c:v>
                </c:pt>
                <c:pt idx="6686">
                  <c:v>A3813</c:v>
                </c:pt>
                <c:pt idx="6687">
                  <c:v>A3814</c:v>
                </c:pt>
                <c:pt idx="6688">
                  <c:v>A3815</c:v>
                </c:pt>
                <c:pt idx="6689">
                  <c:v>A3816</c:v>
                </c:pt>
                <c:pt idx="6690">
                  <c:v>A3817</c:v>
                </c:pt>
                <c:pt idx="6691">
                  <c:v>A3818</c:v>
                </c:pt>
                <c:pt idx="6692">
                  <c:v>A3819</c:v>
                </c:pt>
                <c:pt idx="6693">
                  <c:v>A3820</c:v>
                </c:pt>
                <c:pt idx="6694">
                  <c:v>A3821</c:v>
                </c:pt>
                <c:pt idx="6695">
                  <c:v>A3822</c:v>
                </c:pt>
                <c:pt idx="6696">
                  <c:v>A3823</c:v>
                </c:pt>
                <c:pt idx="6697">
                  <c:v>A3824</c:v>
                </c:pt>
                <c:pt idx="6698">
                  <c:v>A3825</c:v>
                </c:pt>
                <c:pt idx="6699">
                  <c:v>A3826</c:v>
                </c:pt>
                <c:pt idx="6700">
                  <c:v>A3827</c:v>
                </c:pt>
                <c:pt idx="6701">
                  <c:v>A3828</c:v>
                </c:pt>
                <c:pt idx="6702">
                  <c:v>A3829</c:v>
                </c:pt>
                <c:pt idx="6703">
                  <c:v>A3830</c:v>
                </c:pt>
                <c:pt idx="6704">
                  <c:v>A3831</c:v>
                </c:pt>
                <c:pt idx="6705">
                  <c:v>A3832</c:v>
                </c:pt>
                <c:pt idx="6706">
                  <c:v>A3833</c:v>
                </c:pt>
                <c:pt idx="6707">
                  <c:v>A3834</c:v>
                </c:pt>
                <c:pt idx="6708">
                  <c:v>A3835</c:v>
                </c:pt>
                <c:pt idx="6709">
                  <c:v>A3836</c:v>
                </c:pt>
                <c:pt idx="6710">
                  <c:v>A3837</c:v>
                </c:pt>
                <c:pt idx="6711">
                  <c:v>A3838</c:v>
                </c:pt>
                <c:pt idx="6712">
                  <c:v>A3839</c:v>
                </c:pt>
                <c:pt idx="6713">
                  <c:v>A3840</c:v>
                </c:pt>
                <c:pt idx="6714">
                  <c:v>A3841</c:v>
                </c:pt>
                <c:pt idx="6715">
                  <c:v>A3842</c:v>
                </c:pt>
                <c:pt idx="6716">
                  <c:v>A3843</c:v>
                </c:pt>
                <c:pt idx="6717">
                  <c:v>A3844</c:v>
                </c:pt>
                <c:pt idx="6718">
                  <c:v>A3845</c:v>
                </c:pt>
                <c:pt idx="6719">
                  <c:v>A3846</c:v>
                </c:pt>
                <c:pt idx="6720">
                  <c:v>A3847</c:v>
                </c:pt>
                <c:pt idx="6721">
                  <c:v>A3848</c:v>
                </c:pt>
                <c:pt idx="6722">
                  <c:v>A3849</c:v>
                </c:pt>
                <c:pt idx="6723">
                  <c:v>A3850</c:v>
                </c:pt>
                <c:pt idx="6724">
                  <c:v>A3851</c:v>
                </c:pt>
                <c:pt idx="6725">
                  <c:v>A3852</c:v>
                </c:pt>
                <c:pt idx="6726">
                  <c:v>A3853</c:v>
                </c:pt>
                <c:pt idx="6727">
                  <c:v>A3854</c:v>
                </c:pt>
                <c:pt idx="6728">
                  <c:v>A3855</c:v>
                </c:pt>
                <c:pt idx="6729">
                  <c:v>A3856</c:v>
                </c:pt>
                <c:pt idx="6730">
                  <c:v>A3857</c:v>
                </c:pt>
                <c:pt idx="6731">
                  <c:v>A3858</c:v>
                </c:pt>
                <c:pt idx="6732">
                  <c:v>A3859</c:v>
                </c:pt>
                <c:pt idx="6733">
                  <c:v>A3860</c:v>
                </c:pt>
                <c:pt idx="6734">
                  <c:v>A3861</c:v>
                </c:pt>
                <c:pt idx="6735">
                  <c:v>A3862</c:v>
                </c:pt>
                <c:pt idx="6736">
                  <c:v>A3863</c:v>
                </c:pt>
                <c:pt idx="6737">
                  <c:v>A3864</c:v>
                </c:pt>
                <c:pt idx="6738">
                  <c:v>A3865</c:v>
                </c:pt>
                <c:pt idx="6739">
                  <c:v>A3866</c:v>
                </c:pt>
                <c:pt idx="6740">
                  <c:v>A3867</c:v>
                </c:pt>
                <c:pt idx="6741">
                  <c:v>A3868</c:v>
                </c:pt>
                <c:pt idx="6742">
                  <c:v>A3869</c:v>
                </c:pt>
                <c:pt idx="6743">
                  <c:v>A3870</c:v>
                </c:pt>
                <c:pt idx="6744">
                  <c:v>A3871</c:v>
                </c:pt>
                <c:pt idx="6745">
                  <c:v>A3872</c:v>
                </c:pt>
                <c:pt idx="6746">
                  <c:v>A3873</c:v>
                </c:pt>
                <c:pt idx="6747">
                  <c:v>A3874</c:v>
                </c:pt>
                <c:pt idx="6748">
                  <c:v>A3875</c:v>
                </c:pt>
                <c:pt idx="6749">
                  <c:v>A3876</c:v>
                </c:pt>
                <c:pt idx="6750">
                  <c:v>A3877</c:v>
                </c:pt>
                <c:pt idx="6751">
                  <c:v>A3878</c:v>
                </c:pt>
                <c:pt idx="6752">
                  <c:v>A3879</c:v>
                </c:pt>
                <c:pt idx="6753">
                  <c:v>A3880</c:v>
                </c:pt>
                <c:pt idx="6754">
                  <c:v>A3881</c:v>
                </c:pt>
                <c:pt idx="6755">
                  <c:v>A3882</c:v>
                </c:pt>
                <c:pt idx="6756">
                  <c:v>A3883</c:v>
                </c:pt>
                <c:pt idx="6757">
                  <c:v>A3884</c:v>
                </c:pt>
                <c:pt idx="6758">
                  <c:v>A3885</c:v>
                </c:pt>
                <c:pt idx="6759">
                  <c:v>A3886</c:v>
                </c:pt>
                <c:pt idx="6760">
                  <c:v>A3887</c:v>
                </c:pt>
                <c:pt idx="6761">
                  <c:v>A3888</c:v>
                </c:pt>
                <c:pt idx="6762">
                  <c:v>A3889</c:v>
                </c:pt>
                <c:pt idx="6763">
                  <c:v>A3890</c:v>
                </c:pt>
                <c:pt idx="6764">
                  <c:v>A3891</c:v>
                </c:pt>
                <c:pt idx="6765">
                  <c:v>A3892</c:v>
                </c:pt>
                <c:pt idx="6766">
                  <c:v>A3893</c:v>
                </c:pt>
                <c:pt idx="6767">
                  <c:v>A3894</c:v>
                </c:pt>
                <c:pt idx="6768">
                  <c:v>A3895</c:v>
                </c:pt>
                <c:pt idx="6769">
                  <c:v>A3896</c:v>
                </c:pt>
                <c:pt idx="6770">
                  <c:v>A3897</c:v>
                </c:pt>
                <c:pt idx="6771">
                  <c:v>A3898</c:v>
                </c:pt>
                <c:pt idx="6772">
                  <c:v>A3899</c:v>
                </c:pt>
                <c:pt idx="6773">
                  <c:v>A3900</c:v>
                </c:pt>
                <c:pt idx="6774">
                  <c:v>A3901</c:v>
                </c:pt>
                <c:pt idx="6775">
                  <c:v>A3902</c:v>
                </c:pt>
                <c:pt idx="6776">
                  <c:v>A3903</c:v>
                </c:pt>
                <c:pt idx="6777">
                  <c:v>A3904</c:v>
                </c:pt>
                <c:pt idx="6778">
                  <c:v>A3905</c:v>
                </c:pt>
                <c:pt idx="6779">
                  <c:v>A3906</c:v>
                </c:pt>
                <c:pt idx="6780">
                  <c:v>A3907</c:v>
                </c:pt>
                <c:pt idx="6781">
                  <c:v>A3908</c:v>
                </c:pt>
                <c:pt idx="6782">
                  <c:v>A3909</c:v>
                </c:pt>
                <c:pt idx="6783">
                  <c:v>A3910</c:v>
                </c:pt>
                <c:pt idx="6784">
                  <c:v>A3911</c:v>
                </c:pt>
                <c:pt idx="6785">
                  <c:v>A3912</c:v>
                </c:pt>
                <c:pt idx="6786">
                  <c:v>A3913</c:v>
                </c:pt>
                <c:pt idx="6787">
                  <c:v>A3914</c:v>
                </c:pt>
                <c:pt idx="6788">
                  <c:v>A3915</c:v>
                </c:pt>
                <c:pt idx="6789">
                  <c:v>A3916</c:v>
                </c:pt>
                <c:pt idx="6790">
                  <c:v>A3917</c:v>
                </c:pt>
                <c:pt idx="6791">
                  <c:v>A3918</c:v>
                </c:pt>
                <c:pt idx="6792">
                  <c:v>A3919</c:v>
                </c:pt>
                <c:pt idx="6793">
                  <c:v>A3920</c:v>
                </c:pt>
                <c:pt idx="6794">
                  <c:v>A3921</c:v>
                </c:pt>
                <c:pt idx="6795">
                  <c:v>A3922</c:v>
                </c:pt>
                <c:pt idx="6796">
                  <c:v>A3923</c:v>
                </c:pt>
                <c:pt idx="6797">
                  <c:v>A3924</c:v>
                </c:pt>
                <c:pt idx="6798">
                  <c:v>A3925</c:v>
                </c:pt>
                <c:pt idx="6799">
                  <c:v>A3926</c:v>
                </c:pt>
                <c:pt idx="6800">
                  <c:v>A3927</c:v>
                </c:pt>
                <c:pt idx="6801">
                  <c:v>A3928</c:v>
                </c:pt>
                <c:pt idx="6802">
                  <c:v>A3929</c:v>
                </c:pt>
                <c:pt idx="6803">
                  <c:v>A3930</c:v>
                </c:pt>
                <c:pt idx="6804">
                  <c:v>A3931</c:v>
                </c:pt>
                <c:pt idx="6805">
                  <c:v>A3932</c:v>
                </c:pt>
                <c:pt idx="6806">
                  <c:v>A3933</c:v>
                </c:pt>
                <c:pt idx="6807">
                  <c:v>A3934</c:v>
                </c:pt>
                <c:pt idx="6808">
                  <c:v>A3935</c:v>
                </c:pt>
                <c:pt idx="6809">
                  <c:v>A3936</c:v>
                </c:pt>
                <c:pt idx="6810">
                  <c:v>A3937</c:v>
                </c:pt>
                <c:pt idx="6811">
                  <c:v>A3938</c:v>
                </c:pt>
                <c:pt idx="6812">
                  <c:v>A3939</c:v>
                </c:pt>
                <c:pt idx="6813">
                  <c:v>A3940</c:v>
                </c:pt>
                <c:pt idx="6814">
                  <c:v>A3941</c:v>
                </c:pt>
                <c:pt idx="6815">
                  <c:v>A3942</c:v>
                </c:pt>
                <c:pt idx="6816">
                  <c:v>A3943</c:v>
                </c:pt>
                <c:pt idx="6817">
                  <c:v>A3944</c:v>
                </c:pt>
                <c:pt idx="6818">
                  <c:v>A3945</c:v>
                </c:pt>
                <c:pt idx="6819">
                  <c:v>A3946</c:v>
                </c:pt>
                <c:pt idx="6820">
                  <c:v>A3947</c:v>
                </c:pt>
                <c:pt idx="6821">
                  <c:v>A3948</c:v>
                </c:pt>
                <c:pt idx="6822">
                  <c:v>A3949</c:v>
                </c:pt>
                <c:pt idx="6823">
                  <c:v>A3950</c:v>
                </c:pt>
                <c:pt idx="6824">
                  <c:v>A3951</c:v>
                </c:pt>
                <c:pt idx="6825">
                  <c:v>A3952</c:v>
                </c:pt>
                <c:pt idx="6826">
                  <c:v>A3953</c:v>
                </c:pt>
                <c:pt idx="6827">
                  <c:v>A3954</c:v>
                </c:pt>
                <c:pt idx="6828">
                  <c:v>A3955</c:v>
                </c:pt>
                <c:pt idx="6829">
                  <c:v>A3956</c:v>
                </c:pt>
                <c:pt idx="6830">
                  <c:v>A3957</c:v>
                </c:pt>
                <c:pt idx="6831">
                  <c:v>A3958</c:v>
                </c:pt>
                <c:pt idx="6832">
                  <c:v>A3959</c:v>
                </c:pt>
                <c:pt idx="6833">
                  <c:v>A3960</c:v>
                </c:pt>
                <c:pt idx="6834">
                  <c:v>A3961</c:v>
                </c:pt>
                <c:pt idx="6835">
                  <c:v>A3962</c:v>
                </c:pt>
                <c:pt idx="6836">
                  <c:v>A3963</c:v>
                </c:pt>
                <c:pt idx="6837">
                  <c:v>A3964</c:v>
                </c:pt>
                <c:pt idx="6838">
                  <c:v>A3965</c:v>
                </c:pt>
                <c:pt idx="6839">
                  <c:v>A3966</c:v>
                </c:pt>
                <c:pt idx="6840">
                  <c:v>A3967</c:v>
                </c:pt>
                <c:pt idx="6841">
                  <c:v>A3968</c:v>
                </c:pt>
                <c:pt idx="6842">
                  <c:v>A3969</c:v>
                </c:pt>
                <c:pt idx="6843">
                  <c:v>A3970</c:v>
                </c:pt>
                <c:pt idx="6844">
                  <c:v>A3971</c:v>
                </c:pt>
                <c:pt idx="6845">
                  <c:v>A3972</c:v>
                </c:pt>
                <c:pt idx="6846">
                  <c:v>A3973</c:v>
                </c:pt>
                <c:pt idx="6847">
                  <c:v>A3974</c:v>
                </c:pt>
                <c:pt idx="6848">
                  <c:v>A3975</c:v>
                </c:pt>
                <c:pt idx="6849">
                  <c:v>A3976</c:v>
                </c:pt>
                <c:pt idx="6850">
                  <c:v>A3977</c:v>
                </c:pt>
                <c:pt idx="6851">
                  <c:v>A3978</c:v>
                </c:pt>
                <c:pt idx="6852">
                  <c:v>A3979</c:v>
                </c:pt>
                <c:pt idx="6853">
                  <c:v>A3980</c:v>
                </c:pt>
                <c:pt idx="6854">
                  <c:v>A3981</c:v>
                </c:pt>
                <c:pt idx="6855">
                  <c:v>A3982</c:v>
                </c:pt>
                <c:pt idx="6856">
                  <c:v>A3983</c:v>
                </c:pt>
                <c:pt idx="6857">
                  <c:v>A3984</c:v>
                </c:pt>
                <c:pt idx="6858">
                  <c:v>A3985</c:v>
                </c:pt>
                <c:pt idx="6859">
                  <c:v>A3986</c:v>
                </c:pt>
                <c:pt idx="6860">
                  <c:v>A3987</c:v>
                </c:pt>
                <c:pt idx="6861">
                  <c:v>A3988</c:v>
                </c:pt>
                <c:pt idx="6862">
                  <c:v>A3989</c:v>
                </c:pt>
                <c:pt idx="6863">
                  <c:v>A3990</c:v>
                </c:pt>
                <c:pt idx="6864">
                  <c:v>A3991</c:v>
                </c:pt>
                <c:pt idx="6865">
                  <c:v>A3992</c:v>
                </c:pt>
                <c:pt idx="6866">
                  <c:v>A3993</c:v>
                </c:pt>
                <c:pt idx="6867">
                  <c:v>A3994</c:v>
                </c:pt>
                <c:pt idx="6868">
                  <c:v>A3995</c:v>
                </c:pt>
                <c:pt idx="6869">
                  <c:v>A3996</c:v>
                </c:pt>
                <c:pt idx="6870">
                  <c:v>A3997</c:v>
                </c:pt>
                <c:pt idx="6871">
                  <c:v>A3998</c:v>
                </c:pt>
                <c:pt idx="6872">
                  <c:v>A3999</c:v>
                </c:pt>
                <c:pt idx="6873">
                  <c:v>A4000</c:v>
                </c:pt>
                <c:pt idx="6874">
                  <c:v>A4001</c:v>
                </c:pt>
                <c:pt idx="6875">
                  <c:v>A4002</c:v>
                </c:pt>
                <c:pt idx="6876">
                  <c:v>A4003</c:v>
                </c:pt>
                <c:pt idx="6877">
                  <c:v>A4004</c:v>
                </c:pt>
                <c:pt idx="6878">
                  <c:v>A4005</c:v>
                </c:pt>
                <c:pt idx="6879">
                  <c:v>A4006</c:v>
                </c:pt>
                <c:pt idx="6880">
                  <c:v>A4007</c:v>
                </c:pt>
                <c:pt idx="6881">
                  <c:v>A4008</c:v>
                </c:pt>
                <c:pt idx="6882">
                  <c:v>A4009</c:v>
                </c:pt>
                <c:pt idx="6883">
                  <c:v>A4010</c:v>
                </c:pt>
                <c:pt idx="6884">
                  <c:v>A4011</c:v>
                </c:pt>
                <c:pt idx="6885">
                  <c:v>A4012</c:v>
                </c:pt>
                <c:pt idx="6886">
                  <c:v>A4013</c:v>
                </c:pt>
                <c:pt idx="6887">
                  <c:v>A4014</c:v>
                </c:pt>
                <c:pt idx="6888">
                  <c:v>A4015</c:v>
                </c:pt>
                <c:pt idx="6889">
                  <c:v>A4016</c:v>
                </c:pt>
                <c:pt idx="6890">
                  <c:v>A4017</c:v>
                </c:pt>
                <c:pt idx="6891">
                  <c:v>A4018</c:v>
                </c:pt>
                <c:pt idx="6892">
                  <c:v>A4019</c:v>
                </c:pt>
                <c:pt idx="6893">
                  <c:v>A4020</c:v>
                </c:pt>
                <c:pt idx="6894">
                  <c:v>A4021</c:v>
                </c:pt>
                <c:pt idx="6895">
                  <c:v>A4022</c:v>
                </c:pt>
                <c:pt idx="6896">
                  <c:v>A4023</c:v>
                </c:pt>
                <c:pt idx="6897">
                  <c:v>A4024</c:v>
                </c:pt>
                <c:pt idx="6898">
                  <c:v>A4025</c:v>
                </c:pt>
                <c:pt idx="6899">
                  <c:v>A4026</c:v>
                </c:pt>
                <c:pt idx="6900">
                  <c:v>A4027</c:v>
                </c:pt>
                <c:pt idx="6901">
                  <c:v>A4028</c:v>
                </c:pt>
                <c:pt idx="6902">
                  <c:v>A4029</c:v>
                </c:pt>
                <c:pt idx="6903">
                  <c:v>A4030</c:v>
                </c:pt>
                <c:pt idx="6904">
                  <c:v>A4031</c:v>
                </c:pt>
                <c:pt idx="6905">
                  <c:v>A4032</c:v>
                </c:pt>
                <c:pt idx="6906">
                  <c:v>A4033</c:v>
                </c:pt>
                <c:pt idx="6907">
                  <c:v>A4034</c:v>
                </c:pt>
                <c:pt idx="6908">
                  <c:v>A4035</c:v>
                </c:pt>
                <c:pt idx="6909">
                  <c:v>A4036</c:v>
                </c:pt>
                <c:pt idx="6910">
                  <c:v>A4037</c:v>
                </c:pt>
                <c:pt idx="6911">
                  <c:v>A4038</c:v>
                </c:pt>
                <c:pt idx="6912">
                  <c:v>A4039</c:v>
                </c:pt>
                <c:pt idx="6913">
                  <c:v>A4040</c:v>
                </c:pt>
                <c:pt idx="6914">
                  <c:v>A4041</c:v>
                </c:pt>
                <c:pt idx="6915">
                  <c:v>A4042</c:v>
                </c:pt>
                <c:pt idx="6916">
                  <c:v>A4043</c:v>
                </c:pt>
                <c:pt idx="6917">
                  <c:v>A4044</c:v>
                </c:pt>
                <c:pt idx="6918">
                  <c:v>A4045</c:v>
                </c:pt>
                <c:pt idx="6919">
                  <c:v>A4046</c:v>
                </c:pt>
                <c:pt idx="6920">
                  <c:v>A4047</c:v>
                </c:pt>
                <c:pt idx="6921">
                  <c:v>A4048</c:v>
                </c:pt>
                <c:pt idx="6922">
                  <c:v>A4049</c:v>
                </c:pt>
                <c:pt idx="6923">
                  <c:v>A4050</c:v>
                </c:pt>
                <c:pt idx="6924">
                  <c:v>A4051</c:v>
                </c:pt>
                <c:pt idx="6925">
                  <c:v>A4052</c:v>
                </c:pt>
                <c:pt idx="6926">
                  <c:v>A4053</c:v>
                </c:pt>
                <c:pt idx="6927">
                  <c:v>A4054</c:v>
                </c:pt>
                <c:pt idx="6928">
                  <c:v>A4055</c:v>
                </c:pt>
                <c:pt idx="6929">
                  <c:v>A4056</c:v>
                </c:pt>
                <c:pt idx="6930">
                  <c:v>A4057</c:v>
                </c:pt>
                <c:pt idx="6931">
                  <c:v>A4058</c:v>
                </c:pt>
                <c:pt idx="6932">
                  <c:v>A4059</c:v>
                </c:pt>
                <c:pt idx="6933">
                  <c:v>A4060</c:v>
                </c:pt>
                <c:pt idx="6934">
                  <c:v>A4061</c:v>
                </c:pt>
                <c:pt idx="6935">
                  <c:v>A4062</c:v>
                </c:pt>
                <c:pt idx="6936">
                  <c:v>A4063</c:v>
                </c:pt>
                <c:pt idx="6937">
                  <c:v>A4064</c:v>
                </c:pt>
                <c:pt idx="6938">
                  <c:v>A4065</c:v>
                </c:pt>
                <c:pt idx="6939">
                  <c:v>A4066</c:v>
                </c:pt>
                <c:pt idx="6940">
                  <c:v>A4067</c:v>
                </c:pt>
                <c:pt idx="6941">
                  <c:v>A4068</c:v>
                </c:pt>
                <c:pt idx="6942">
                  <c:v>A4069</c:v>
                </c:pt>
                <c:pt idx="6943">
                  <c:v>A4070</c:v>
                </c:pt>
                <c:pt idx="6944">
                  <c:v>A4071</c:v>
                </c:pt>
                <c:pt idx="6945">
                  <c:v>A4072</c:v>
                </c:pt>
                <c:pt idx="6946">
                  <c:v>A4073</c:v>
                </c:pt>
                <c:pt idx="6947">
                  <c:v>A4074</c:v>
                </c:pt>
                <c:pt idx="6948">
                  <c:v>A4075</c:v>
                </c:pt>
                <c:pt idx="6949">
                  <c:v>A4076</c:v>
                </c:pt>
                <c:pt idx="6950">
                  <c:v>A4077</c:v>
                </c:pt>
                <c:pt idx="6951">
                  <c:v>A4078</c:v>
                </c:pt>
                <c:pt idx="6952">
                  <c:v>A4079</c:v>
                </c:pt>
                <c:pt idx="6953">
                  <c:v>A4080</c:v>
                </c:pt>
                <c:pt idx="6954">
                  <c:v>A4081</c:v>
                </c:pt>
                <c:pt idx="6955">
                  <c:v>A4082</c:v>
                </c:pt>
                <c:pt idx="6956">
                  <c:v>A4083</c:v>
                </c:pt>
                <c:pt idx="6957">
                  <c:v>A4084</c:v>
                </c:pt>
                <c:pt idx="6958">
                  <c:v>A4085</c:v>
                </c:pt>
                <c:pt idx="6959">
                  <c:v>A4086</c:v>
                </c:pt>
                <c:pt idx="6960">
                  <c:v>A4087</c:v>
                </c:pt>
                <c:pt idx="6961">
                  <c:v>A4088</c:v>
                </c:pt>
                <c:pt idx="6962">
                  <c:v>A4089</c:v>
                </c:pt>
                <c:pt idx="6963">
                  <c:v>A4090</c:v>
                </c:pt>
                <c:pt idx="6964">
                  <c:v>A4091</c:v>
                </c:pt>
                <c:pt idx="6965">
                  <c:v>A4092</c:v>
                </c:pt>
                <c:pt idx="6966">
                  <c:v>A4093</c:v>
                </c:pt>
                <c:pt idx="6967">
                  <c:v>A4094</c:v>
                </c:pt>
                <c:pt idx="6968">
                  <c:v>A4095</c:v>
                </c:pt>
                <c:pt idx="6969">
                  <c:v>A4096</c:v>
                </c:pt>
                <c:pt idx="6970">
                  <c:v>A4097</c:v>
                </c:pt>
                <c:pt idx="6971">
                  <c:v>A4098</c:v>
                </c:pt>
                <c:pt idx="6972">
                  <c:v>A4099</c:v>
                </c:pt>
                <c:pt idx="6973">
                  <c:v>A4100</c:v>
                </c:pt>
                <c:pt idx="6974">
                  <c:v>A4101</c:v>
                </c:pt>
                <c:pt idx="6975">
                  <c:v>A4102</c:v>
                </c:pt>
                <c:pt idx="6976">
                  <c:v>A4103</c:v>
                </c:pt>
                <c:pt idx="6977">
                  <c:v>A4104</c:v>
                </c:pt>
                <c:pt idx="6978">
                  <c:v>A4105</c:v>
                </c:pt>
                <c:pt idx="6979">
                  <c:v>A4106</c:v>
                </c:pt>
                <c:pt idx="6980">
                  <c:v>A4107</c:v>
                </c:pt>
                <c:pt idx="6981">
                  <c:v>A4108</c:v>
                </c:pt>
                <c:pt idx="6982">
                  <c:v>A4109</c:v>
                </c:pt>
                <c:pt idx="6983">
                  <c:v>A4110</c:v>
                </c:pt>
                <c:pt idx="6984">
                  <c:v>A4111</c:v>
                </c:pt>
                <c:pt idx="6985">
                  <c:v>A4112</c:v>
                </c:pt>
                <c:pt idx="6986">
                  <c:v>A4113</c:v>
                </c:pt>
                <c:pt idx="6987">
                  <c:v>A4114</c:v>
                </c:pt>
                <c:pt idx="6988">
                  <c:v>A4115</c:v>
                </c:pt>
                <c:pt idx="6989">
                  <c:v>A4116</c:v>
                </c:pt>
                <c:pt idx="6990">
                  <c:v>A4117</c:v>
                </c:pt>
                <c:pt idx="6991">
                  <c:v>A4118</c:v>
                </c:pt>
                <c:pt idx="6992">
                  <c:v>A4119</c:v>
                </c:pt>
                <c:pt idx="6993">
                  <c:v>A4120</c:v>
                </c:pt>
                <c:pt idx="6994">
                  <c:v>A4121</c:v>
                </c:pt>
                <c:pt idx="6995">
                  <c:v>A4122</c:v>
                </c:pt>
                <c:pt idx="6996">
                  <c:v>A4123</c:v>
                </c:pt>
                <c:pt idx="6997">
                  <c:v>A4124</c:v>
                </c:pt>
                <c:pt idx="6998">
                  <c:v>A4125</c:v>
                </c:pt>
                <c:pt idx="6999">
                  <c:v>A4126</c:v>
                </c:pt>
                <c:pt idx="7000">
                  <c:v>A4127</c:v>
                </c:pt>
                <c:pt idx="7001">
                  <c:v>A4128</c:v>
                </c:pt>
                <c:pt idx="7002">
                  <c:v>A4129</c:v>
                </c:pt>
                <c:pt idx="7003">
                  <c:v>A4130</c:v>
                </c:pt>
                <c:pt idx="7004">
                  <c:v>A4131</c:v>
                </c:pt>
                <c:pt idx="7005">
                  <c:v>A4132</c:v>
                </c:pt>
                <c:pt idx="7006">
                  <c:v>A4133</c:v>
                </c:pt>
                <c:pt idx="7007">
                  <c:v>A4134</c:v>
                </c:pt>
                <c:pt idx="7008">
                  <c:v>A4135</c:v>
                </c:pt>
                <c:pt idx="7009">
                  <c:v>A4136</c:v>
                </c:pt>
                <c:pt idx="7010">
                  <c:v>A4137</c:v>
                </c:pt>
                <c:pt idx="7011">
                  <c:v>A4138</c:v>
                </c:pt>
                <c:pt idx="7012">
                  <c:v>A4139</c:v>
                </c:pt>
                <c:pt idx="7013">
                  <c:v>A4140</c:v>
                </c:pt>
                <c:pt idx="7014">
                  <c:v>A4141</c:v>
                </c:pt>
                <c:pt idx="7015">
                  <c:v>A4142</c:v>
                </c:pt>
                <c:pt idx="7016">
                  <c:v>A4143</c:v>
                </c:pt>
                <c:pt idx="7017">
                  <c:v>A4144</c:v>
                </c:pt>
                <c:pt idx="7018">
                  <c:v>A4145</c:v>
                </c:pt>
                <c:pt idx="7019">
                  <c:v>A4146</c:v>
                </c:pt>
                <c:pt idx="7020">
                  <c:v>A4147</c:v>
                </c:pt>
                <c:pt idx="7021">
                  <c:v>A4148</c:v>
                </c:pt>
                <c:pt idx="7022">
                  <c:v>A4149</c:v>
                </c:pt>
                <c:pt idx="7023">
                  <c:v>A4150</c:v>
                </c:pt>
                <c:pt idx="7024">
                  <c:v>A4151</c:v>
                </c:pt>
                <c:pt idx="7025">
                  <c:v>A4152</c:v>
                </c:pt>
                <c:pt idx="7026">
                  <c:v>A4153</c:v>
                </c:pt>
                <c:pt idx="7027">
                  <c:v>A4154</c:v>
                </c:pt>
                <c:pt idx="7028">
                  <c:v>A4155</c:v>
                </c:pt>
                <c:pt idx="7029">
                  <c:v>A4156</c:v>
                </c:pt>
                <c:pt idx="7030">
                  <c:v>A4157</c:v>
                </c:pt>
                <c:pt idx="7031">
                  <c:v>A4158</c:v>
                </c:pt>
                <c:pt idx="7032">
                  <c:v>A4159</c:v>
                </c:pt>
                <c:pt idx="7033">
                  <c:v>A4160</c:v>
                </c:pt>
                <c:pt idx="7034">
                  <c:v>A4161</c:v>
                </c:pt>
                <c:pt idx="7035">
                  <c:v>A4162</c:v>
                </c:pt>
                <c:pt idx="7036">
                  <c:v>A4163</c:v>
                </c:pt>
                <c:pt idx="7037">
                  <c:v>A4164</c:v>
                </c:pt>
                <c:pt idx="7038">
                  <c:v>A4165</c:v>
                </c:pt>
                <c:pt idx="7039">
                  <c:v>A4166</c:v>
                </c:pt>
                <c:pt idx="7040">
                  <c:v>A4167</c:v>
                </c:pt>
                <c:pt idx="7041">
                  <c:v>A4168</c:v>
                </c:pt>
                <c:pt idx="7042">
                  <c:v>A4169</c:v>
                </c:pt>
                <c:pt idx="7043">
                  <c:v>A4170</c:v>
                </c:pt>
                <c:pt idx="7044">
                  <c:v>A4171</c:v>
                </c:pt>
                <c:pt idx="7045">
                  <c:v>A4172</c:v>
                </c:pt>
                <c:pt idx="7046">
                  <c:v>A4173</c:v>
                </c:pt>
                <c:pt idx="7047">
                  <c:v>A4174</c:v>
                </c:pt>
                <c:pt idx="7048">
                  <c:v>A4175</c:v>
                </c:pt>
                <c:pt idx="7049">
                  <c:v>A4176</c:v>
                </c:pt>
                <c:pt idx="7050">
                  <c:v>A4177</c:v>
                </c:pt>
                <c:pt idx="7051">
                  <c:v>A4178</c:v>
                </c:pt>
                <c:pt idx="7052">
                  <c:v>A4179</c:v>
                </c:pt>
                <c:pt idx="7053">
                  <c:v>A4180</c:v>
                </c:pt>
                <c:pt idx="7054">
                  <c:v>A4181</c:v>
                </c:pt>
                <c:pt idx="7055">
                  <c:v>A4182</c:v>
                </c:pt>
                <c:pt idx="7056">
                  <c:v>A4183</c:v>
                </c:pt>
                <c:pt idx="7057">
                  <c:v>A4184</c:v>
                </c:pt>
                <c:pt idx="7058">
                  <c:v>A4185</c:v>
                </c:pt>
                <c:pt idx="7059">
                  <c:v>A4186</c:v>
                </c:pt>
                <c:pt idx="7060">
                  <c:v>A4187</c:v>
                </c:pt>
                <c:pt idx="7061">
                  <c:v>A4188</c:v>
                </c:pt>
                <c:pt idx="7062">
                  <c:v>A4189</c:v>
                </c:pt>
                <c:pt idx="7063">
                  <c:v>A4190</c:v>
                </c:pt>
                <c:pt idx="7064">
                  <c:v>A4191</c:v>
                </c:pt>
                <c:pt idx="7065">
                  <c:v>A4192</c:v>
                </c:pt>
                <c:pt idx="7066">
                  <c:v>A4193</c:v>
                </c:pt>
                <c:pt idx="7067">
                  <c:v>A4194</c:v>
                </c:pt>
                <c:pt idx="7068">
                  <c:v>A4195</c:v>
                </c:pt>
                <c:pt idx="7069">
                  <c:v>A4196</c:v>
                </c:pt>
                <c:pt idx="7070">
                  <c:v>A4197</c:v>
                </c:pt>
                <c:pt idx="7071">
                  <c:v>A4198</c:v>
                </c:pt>
                <c:pt idx="7072">
                  <c:v>A4199</c:v>
                </c:pt>
                <c:pt idx="7073">
                  <c:v>A4200</c:v>
                </c:pt>
                <c:pt idx="7074">
                  <c:v>A4201</c:v>
                </c:pt>
                <c:pt idx="7075">
                  <c:v>A4202</c:v>
                </c:pt>
                <c:pt idx="7076">
                  <c:v>A4203</c:v>
                </c:pt>
                <c:pt idx="7077">
                  <c:v>A4204</c:v>
                </c:pt>
                <c:pt idx="7078">
                  <c:v>A4205</c:v>
                </c:pt>
                <c:pt idx="7079">
                  <c:v>A4206</c:v>
                </c:pt>
                <c:pt idx="7080">
                  <c:v>A4207</c:v>
                </c:pt>
                <c:pt idx="7081">
                  <c:v>A4208</c:v>
                </c:pt>
                <c:pt idx="7082">
                  <c:v>A4209</c:v>
                </c:pt>
                <c:pt idx="7083">
                  <c:v>A4210</c:v>
                </c:pt>
                <c:pt idx="7084">
                  <c:v>A4211</c:v>
                </c:pt>
                <c:pt idx="7085">
                  <c:v>A4212</c:v>
                </c:pt>
                <c:pt idx="7086">
                  <c:v>A4213</c:v>
                </c:pt>
                <c:pt idx="7087">
                  <c:v>A4214</c:v>
                </c:pt>
                <c:pt idx="7088">
                  <c:v>A4215</c:v>
                </c:pt>
                <c:pt idx="7089">
                  <c:v>A4216</c:v>
                </c:pt>
                <c:pt idx="7090">
                  <c:v>A4217</c:v>
                </c:pt>
                <c:pt idx="7091">
                  <c:v>A4218</c:v>
                </c:pt>
                <c:pt idx="7092">
                  <c:v>A4219</c:v>
                </c:pt>
                <c:pt idx="7093">
                  <c:v>A4220</c:v>
                </c:pt>
                <c:pt idx="7094">
                  <c:v>A4221</c:v>
                </c:pt>
                <c:pt idx="7095">
                  <c:v>A4222</c:v>
                </c:pt>
                <c:pt idx="7096">
                  <c:v>A4223</c:v>
                </c:pt>
                <c:pt idx="7097">
                  <c:v>A4224</c:v>
                </c:pt>
                <c:pt idx="7098">
                  <c:v>A4225</c:v>
                </c:pt>
                <c:pt idx="7099">
                  <c:v>A4226</c:v>
                </c:pt>
                <c:pt idx="7100">
                  <c:v>A4227</c:v>
                </c:pt>
                <c:pt idx="7101">
                  <c:v>A4228</c:v>
                </c:pt>
                <c:pt idx="7102">
                  <c:v>A4229</c:v>
                </c:pt>
                <c:pt idx="7103">
                  <c:v>A4230</c:v>
                </c:pt>
                <c:pt idx="7104">
                  <c:v>A4231</c:v>
                </c:pt>
                <c:pt idx="7105">
                  <c:v>A4232</c:v>
                </c:pt>
                <c:pt idx="7106">
                  <c:v>A4233</c:v>
                </c:pt>
                <c:pt idx="7107">
                  <c:v>A4234</c:v>
                </c:pt>
                <c:pt idx="7108">
                  <c:v>A4235</c:v>
                </c:pt>
                <c:pt idx="7109">
                  <c:v>A4236</c:v>
                </c:pt>
                <c:pt idx="7110">
                  <c:v>A4237</c:v>
                </c:pt>
                <c:pt idx="7111">
                  <c:v>A4238</c:v>
                </c:pt>
                <c:pt idx="7112">
                  <c:v>A4239</c:v>
                </c:pt>
                <c:pt idx="7113">
                  <c:v>A4240</c:v>
                </c:pt>
                <c:pt idx="7114">
                  <c:v>A4241</c:v>
                </c:pt>
                <c:pt idx="7115">
                  <c:v>A4242</c:v>
                </c:pt>
                <c:pt idx="7116">
                  <c:v>A4243</c:v>
                </c:pt>
                <c:pt idx="7117">
                  <c:v>A4244</c:v>
                </c:pt>
                <c:pt idx="7118">
                  <c:v>A4245</c:v>
                </c:pt>
                <c:pt idx="7119">
                  <c:v>A4246</c:v>
                </c:pt>
                <c:pt idx="7120">
                  <c:v>A4247</c:v>
                </c:pt>
                <c:pt idx="7121">
                  <c:v>A4248</c:v>
                </c:pt>
                <c:pt idx="7122">
                  <c:v>A4249</c:v>
                </c:pt>
                <c:pt idx="7123">
                  <c:v>A4250</c:v>
                </c:pt>
                <c:pt idx="7124">
                  <c:v>A4251</c:v>
                </c:pt>
                <c:pt idx="7125">
                  <c:v>A4252</c:v>
                </c:pt>
                <c:pt idx="7126">
                  <c:v>A4253</c:v>
                </c:pt>
                <c:pt idx="7127">
                  <c:v>A4254</c:v>
                </c:pt>
                <c:pt idx="7128">
                  <c:v>A4255</c:v>
                </c:pt>
                <c:pt idx="7129">
                  <c:v>A4256</c:v>
                </c:pt>
                <c:pt idx="7130">
                  <c:v>A4257</c:v>
                </c:pt>
                <c:pt idx="7131">
                  <c:v>A4258</c:v>
                </c:pt>
                <c:pt idx="7132">
                  <c:v>A4259</c:v>
                </c:pt>
                <c:pt idx="7133">
                  <c:v>A4260</c:v>
                </c:pt>
                <c:pt idx="7134">
                  <c:v>A4261</c:v>
                </c:pt>
                <c:pt idx="7135">
                  <c:v>A4262</c:v>
                </c:pt>
                <c:pt idx="7136">
                  <c:v>A4263</c:v>
                </c:pt>
                <c:pt idx="7137">
                  <c:v>A4264</c:v>
                </c:pt>
                <c:pt idx="7138">
                  <c:v>A4265</c:v>
                </c:pt>
                <c:pt idx="7139">
                  <c:v>A4266</c:v>
                </c:pt>
                <c:pt idx="7140">
                  <c:v>A4267</c:v>
                </c:pt>
                <c:pt idx="7141">
                  <c:v>A4268</c:v>
                </c:pt>
                <c:pt idx="7142">
                  <c:v>A4269</c:v>
                </c:pt>
                <c:pt idx="7143">
                  <c:v>A4270</c:v>
                </c:pt>
                <c:pt idx="7144">
                  <c:v>A4271</c:v>
                </c:pt>
                <c:pt idx="7145">
                  <c:v>A4272</c:v>
                </c:pt>
                <c:pt idx="7146">
                  <c:v>A4273</c:v>
                </c:pt>
                <c:pt idx="7147">
                  <c:v>A4274</c:v>
                </c:pt>
                <c:pt idx="7148">
                  <c:v>A4275</c:v>
                </c:pt>
                <c:pt idx="7149">
                  <c:v>A4276</c:v>
                </c:pt>
                <c:pt idx="7150">
                  <c:v>A4277</c:v>
                </c:pt>
                <c:pt idx="7151">
                  <c:v>A4278</c:v>
                </c:pt>
                <c:pt idx="7152">
                  <c:v>A4279</c:v>
                </c:pt>
                <c:pt idx="7153">
                  <c:v>A4280</c:v>
                </c:pt>
                <c:pt idx="7154">
                  <c:v>A4281</c:v>
                </c:pt>
                <c:pt idx="7155">
                  <c:v>A4282</c:v>
                </c:pt>
                <c:pt idx="7156">
                  <c:v>A4283</c:v>
                </c:pt>
                <c:pt idx="7157">
                  <c:v>A4284</c:v>
                </c:pt>
                <c:pt idx="7158">
                  <c:v>A4285</c:v>
                </c:pt>
                <c:pt idx="7159">
                  <c:v>A4286</c:v>
                </c:pt>
                <c:pt idx="7160">
                  <c:v>A4287</c:v>
                </c:pt>
                <c:pt idx="7161">
                  <c:v>A4288</c:v>
                </c:pt>
                <c:pt idx="7162">
                  <c:v>A4289</c:v>
                </c:pt>
                <c:pt idx="7163">
                  <c:v>A4290</c:v>
                </c:pt>
                <c:pt idx="7164">
                  <c:v>A4291</c:v>
                </c:pt>
                <c:pt idx="7165">
                  <c:v>A4292</c:v>
                </c:pt>
                <c:pt idx="7166">
                  <c:v>A4293</c:v>
                </c:pt>
                <c:pt idx="7167">
                  <c:v>A4294</c:v>
                </c:pt>
                <c:pt idx="7168">
                  <c:v>A4295</c:v>
                </c:pt>
                <c:pt idx="7169">
                  <c:v>A4296</c:v>
                </c:pt>
                <c:pt idx="7170">
                  <c:v>A4297</c:v>
                </c:pt>
                <c:pt idx="7171">
                  <c:v>A4298</c:v>
                </c:pt>
                <c:pt idx="7172">
                  <c:v>A4299</c:v>
                </c:pt>
                <c:pt idx="7173">
                  <c:v>A4300</c:v>
                </c:pt>
                <c:pt idx="7174">
                  <c:v>A4301</c:v>
                </c:pt>
                <c:pt idx="7175">
                  <c:v>A4302</c:v>
                </c:pt>
                <c:pt idx="7176">
                  <c:v>A4303</c:v>
                </c:pt>
                <c:pt idx="7177">
                  <c:v>A4304</c:v>
                </c:pt>
                <c:pt idx="7178">
                  <c:v>A4305</c:v>
                </c:pt>
                <c:pt idx="7179">
                  <c:v>A4306</c:v>
                </c:pt>
                <c:pt idx="7180">
                  <c:v>A4307</c:v>
                </c:pt>
                <c:pt idx="7181">
                  <c:v>A4308</c:v>
                </c:pt>
                <c:pt idx="7182">
                  <c:v>A4309</c:v>
                </c:pt>
                <c:pt idx="7183">
                  <c:v>A4310</c:v>
                </c:pt>
                <c:pt idx="7184">
                  <c:v>A4311</c:v>
                </c:pt>
                <c:pt idx="7185">
                  <c:v>A4312</c:v>
                </c:pt>
                <c:pt idx="7186">
                  <c:v>A4313</c:v>
                </c:pt>
                <c:pt idx="7187">
                  <c:v>A4314</c:v>
                </c:pt>
                <c:pt idx="7188">
                  <c:v>A4315</c:v>
                </c:pt>
                <c:pt idx="7189">
                  <c:v>A4316</c:v>
                </c:pt>
                <c:pt idx="7190">
                  <c:v>A4317</c:v>
                </c:pt>
                <c:pt idx="7191">
                  <c:v>A4318</c:v>
                </c:pt>
                <c:pt idx="7192">
                  <c:v>A4319</c:v>
                </c:pt>
                <c:pt idx="7193">
                  <c:v>A4320</c:v>
                </c:pt>
                <c:pt idx="7194">
                  <c:v>A4321</c:v>
                </c:pt>
                <c:pt idx="7195">
                  <c:v>A4322</c:v>
                </c:pt>
                <c:pt idx="7196">
                  <c:v>A4323</c:v>
                </c:pt>
                <c:pt idx="7197">
                  <c:v>A4324</c:v>
                </c:pt>
                <c:pt idx="7198">
                  <c:v>A4325</c:v>
                </c:pt>
                <c:pt idx="7199">
                  <c:v>A4326</c:v>
                </c:pt>
                <c:pt idx="7200">
                  <c:v>A4327</c:v>
                </c:pt>
                <c:pt idx="7201">
                  <c:v>A4328</c:v>
                </c:pt>
                <c:pt idx="7202">
                  <c:v>A4329</c:v>
                </c:pt>
                <c:pt idx="7203">
                  <c:v>A4330</c:v>
                </c:pt>
                <c:pt idx="7204">
                  <c:v>A4331</c:v>
                </c:pt>
                <c:pt idx="7205">
                  <c:v>A4332</c:v>
                </c:pt>
                <c:pt idx="7206">
                  <c:v>A4333</c:v>
                </c:pt>
                <c:pt idx="7207">
                  <c:v>A4334</c:v>
                </c:pt>
                <c:pt idx="7208">
                  <c:v>A4335</c:v>
                </c:pt>
                <c:pt idx="7209">
                  <c:v>A4336</c:v>
                </c:pt>
                <c:pt idx="7210">
                  <c:v>A4337</c:v>
                </c:pt>
                <c:pt idx="7211">
                  <c:v>A4338</c:v>
                </c:pt>
                <c:pt idx="7212">
                  <c:v>A4339</c:v>
                </c:pt>
                <c:pt idx="7213">
                  <c:v>A4340</c:v>
                </c:pt>
                <c:pt idx="7214">
                  <c:v>A4341</c:v>
                </c:pt>
                <c:pt idx="7215">
                  <c:v>A4342</c:v>
                </c:pt>
                <c:pt idx="7216">
                  <c:v>A4343</c:v>
                </c:pt>
                <c:pt idx="7217">
                  <c:v>A4344</c:v>
                </c:pt>
                <c:pt idx="7218">
                  <c:v>A4345</c:v>
                </c:pt>
                <c:pt idx="7219">
                  <c:v>A4346</c:v>
                </c:pt>
                <c:pt idx="7220">
                  <c:v>A4347</c:v>
                </c:pt>
                <c:pt idx="7221">
                  <c:v>A4348</c:v>
                </c:pt>
                <c:pt idx="7222">
                  <c:v>A4349</c:v>
                </c:pt>
                <c:pt idx="7223">
                  <c:v>A4350</c:v>
                </c:pt>
                <c:pt idx="7224">
                  <c:v>A4351</c:v>
                </c:pt>
                <c:pt idx="7225">
                  <c:v>A4352</c:v>
                </c:pt>
                <c:pt idx="7226">
                  <c:v>A4353</c:v>
                </c:pt>
                <c:pt idx="7227">
                  <c:v>A4354</c:v>
                </c:pt>
                <c:pt idx="7228">
                  <c:v>A4355</c:v>
                </c:pt>
                <c:pt idx="7229">
                  <c:v>A4356</c:v>
                </c:pt>
                <c:pt idx="7230">
                  <c:v>A4357</c:v>
                </c:pt>
                <c:pt idx="7231">
                  <c:v>A4358</c:v>
                </c:pt>
                <c:pt idx="7232">
                  <c:v>A4359</c:v>
                </c:pt>
                <c:pt idx="7233">
                  <c:v>A4360</c:v>
                </c:pt>
                <c:pt idx="7234">
                  <c:v>A4361</c:v>
                </c:pt>
                <c:pt idx="7235">
                  <c:v>A4362</c:v>
                </c:pt>
                <c:pt idx="7236">
                  <c:v>A4363</c:v>
                </c:pt>
                <c:pt idx="7237">
                  <c:v>A4364</c:v>
                </c:pt>
                <c:pt idx="7238">
                  <c:v>A4365</c:v>
                </c:pt>
                <c:pt idx="7239">
                  <c:v>A4366</c:v>
                </c:pt>
                <c:pt idx="7240">
                  <c:v>A4367</c:v>
                </c:pt>
                <c:pt idx="7241">
                  <c:v>A4368</c:v>
                </c:pt>
                <c:pt idx="7242">
                  <c:v>A4369</c:v>
                </c:pt>
                <c:pt idx="7243">
                  <c:v>A4370</c:v>
                </c:pt>
                <c:pt idx="7244">
                  <c:v>A4371</c:v>
                </c:pt>
                <c:pt idx="7245">
                  <c:v>A4372</c:v>
                </c:pt>
                <c:pt idx="7246">
                  <c:v>A4373</c:v>
                </c:pt>
                <c:pt idx="7247">
                  <c:v>A4374</c:v>
                </c:pt>
                <c:pt idx="7248">
                  <c:v>A4375</c:v>
                </c:pt>
                <c:pt idx="7249">
                  <c:v>A4376</c:v>
                </c:pt>
                <c:pt idx="7250">
                  <c:v>A4377</c:v>
                </c:pt>
                <c:pt idx="7251">
                  <c:v>A4378</c:v>
                </c:pt>
                <c:pt idx="7252">
                  <c:v>A4379</c:v>
                </c:pt>
                <c:pt idx="7253">
                  <c:v>A4380</c:v>
                </c:pt>
                <c:pt idx="7254">
                  <c:v>A4381</c:v>
                </c:pt>
                <c:pt idx="7255">
                  <c:v>A4382</c:v>
                </c:pt>
                <c:pt idx="7256">
                  <c:v>A4383</c:v>
                </c:pt>
                <c:pt idx="7257">
                  <c:v>A4384</c:v>
                </c:pt>
                <c:pt idx="7258">
                  <c:v>A4385</c:v>
                </c:pt>
                <c:pt idx="7259">
                  <c:v>A4386</c:v>
                </c:pt>
                <c:pt idx="7260">
                  <c:v>A4387</c:v>
                </c:pt>
                <c:pt idx="7261">
                  <c:v>A4388</c:v>
                </c:pt>
                <c:pt idx="7262">
                  <c:v>A4389</c:v>
                </c:pt>
                <c:pt idx="7263">
                  <c:v>A4390</c:v>
                </c:pt>
                <c:pt idx="7264">
                  <c:v>A4391</c:v>
                </c:pt>
                <c:pt idx="7265">
                  <c:v>A4392</c:v>
                </c:pt>
                <c:pt idx="7266">
                  <c:v>A4393</c:v>
                </c:pt>
                <c:pt idx="7267">
                  <c:v>A4394</c:v>
                </c:pt>
                <c:pt idx="7268">
                  <c:v>A4395</c:v>
                </c:pt>
                <c:pt idx="7269">
                  <c:v>A4396</c:v>
                </c:pt>
                <c:pt idx="7270">
                  <c:v>A4397</c:v>
                </c:pt>
                <c:pt idx="7271">
                  <c:v>A4398</c:v>
                </c:pt>
                <c:pt idx="7272">
                  <c:v>A4399</c:v>
                </c:pt>
                <c:pt idx="7273">
                  <c:v>A4400</c:v>
                </c:pt>
                <c:pt idx="7274">
                  <c:v>A4401</c:v>
                </c:pt>
                <c:pt idx="7275">
                  <c:v>A4402</c:v>
                </c:pt>
                <c:pt idx="7276">
                  <c:v>A4403</c:v>
                </c:pt>
                <c:pt idx="7277">
                  <c:v>A4404</c:v>
                </c:pt>
                <c:pt idx="7278">
                  <c:v>A4405</c:v>
                </c:pt>
                <c:pt idx="7279">
                  <c:v>A4406</c:v>
                </c:pt>
                <c:pt idx="7280">
                  <c:v>A4407</c:v>
                </c:pt>
                <c:pt idx="7281">
                  <c:v>A4408</c:v>
                </c:pt>
                <c:pt idx="7282">
                  <c:v>A4409</c:v>
                </c:pt>
                <c:pt idx="7283">
                  <c:v>A4410</c:v>
                </c:pt>
                <c:pt idx="7284">
                  <c:v>A4411</c:v>
                </c:pt>
                <c:pt idx="7285">
                  <c:v>A4412</c:v>
                </c:pt>
                <c:pt idx="7286">
                  <c:v>A4413</c:v>
                </c:pt>
                <c:pt idx="7287">
                  <c:v>A4414</c:v>
                </c:pt>
                <c:pt idx="7288">
                  <c:v>A4415</c:v>
                </c:pt>
                <c:pt idx="7289">
                  <c:v>A4416</c:v>
                </c:pt>
                <c:pt idx="7290">
                  <c:v>A4417</c:v>
                </c:pt>
                <c:pt idx="7291">
                  <c:v>A4418</c:v>
                </c:pt>
                <c:pt idx="7292">
                  <c:v>A4419</c:v>
                </c:pt>
                <c:pt idx="7293">
                  <c:v>A4420</c:v>
                </c:pt>
                <c:pt idx="7294">
                  <c:v>A4421</c:v>
                </c:pt>
                <c:pt idx="7295">
                  <c:v>A4422</c:v>
                </c:pt>
                <c:pt idx="7296">
                  <c:v>A4423</c:v>
                </c:pt>
                <c:pt idx="7297">
                  <c:v>A4424</c:v>
                </c:pt>
                <c:pt idx="7298">
                  <c:v>A4425</c:v>
                </c:pt>
                <c:pt idx="7299">
                  <c:v>A4426</c:v>
                </c:pt>
                <c:pt idx="7300">
                  <c:v>A4427</c:v>
                </c:pt>
                <c:pt idx="7301">
                  <c:v>A4428</c:v>
                </c:pt>
                <c:pt idx="7302">
                  <c:v>A4429</c:v>
                </c:pt>
                <c:pt idx="7303">
                  <c:v>A4430</c:v>
                </c:pt>
                <c:pt idx="7304">
                  <c:v>A4431</c:v>
                </c:pt>
                <c:pt idx="7305">
                  <c:v>A4432</c:v>
                </c:pt>
                <c:pt idx="7306">
                  <c:v>A4433</c:v>
                </c:pt>
                <c:pt idx="7307">
                  <c:v>A4434</c:v>
                </c:pt>
                <c:pt idx="7308">
                  <c:v>A4435</c:v>
                </c:pt>
                <c:pt idx="7309">
                  <c:v>A4436</c:v>
                </c:pt>
                <c:pt idx="7310">
                  <c:v>A4437</c:v>
                </c:pt>
                <c:pt idx="7311">
                  <c:v>A4438</c:v>
                </c:pt>
                <c:pt idx="7312">
                  <c:v>A4439</c:v>
                </c:pt>
                <c:pt idx="7313">
                  <c:v>A4440</c:v>
                </c:pt>
                <c:pt idx="7314">
                  <c:v>A4441</c:v>
                </c:pt>
                <c:pt idx="7315">
                  <c:v>A4442</c:v>
                </c:pt>
                <c:pt idx="7316">
                  <c:v>A4443</c:v>
                </c:pt>
                <c:pt idx="7317">
                  <c:v>A4444</c:v>
                </c:pt>
                <c:pt idx="7318">
                  <c:v>A4445</c:v>
                </c:pt>
                <c:pt idx="7319">
                  <c:v>A4446</c:v>
                </c:pt>
                <c:pt idx="7320">
                  <c:v>A4447</c:v>
                </c:pt>
                <c:pt idx="7321">
                  <c:v>A4448</c:v>
                </c:pt>
                <c:pt idx="7322">
                  <c:v>A4449</c:v>
                </c:pt>
                <c:pt idx="7323">
                  <c:v>A4450</c:v>
                </c:pt>
                <c:pt idx="7324">
                  <c:v>A4451</c:v>
                </c:pt>
                <c:pt idx="7325">
                  <c:v>A4452</c:v>
                </c:pt>
                <c:pt idx="7326">
                  <c:v>A4453</c:v>
                </c:pt>
                <c:pt idx="7327">
                  <c:v>A4454</c:v>
                </c:pt>
                <c:pt idx="7328">
                  <c:v>A4455</c:v>
                </c:pt>
                <c:pt idx="7329">
                  <c:v>A4456</c:v>
                </c:pt>
                <c:pt idx="7330">
                  <c:v>A4457</c:v>
                </c:pt>
                <c:pt idx="7331">
                  <c:v>A4458</c:v>
                </c:pt>
                <c:pt idx="7332">
                  <c:v>A4459</c:v>
                </c:pt>
                <c:pt idx="7333">
                  <c:v>A4460</c:v>
                </c:pt>
                <c:pt idx="7334">
                  <c:v>A4461</c:v>
                </c:pt>
                <c:pt idx="7335">
                  <c:v>A4462</c:v>
                </c:pt>
                <c:pt idx="7336">
                  <c:v>A4463</c:v>
                </c:pt>
                <c:pt idx="7337">
                  <c:v>A4464</c:v>
                </c:pt>
                <c:pt idx="7338">
                  <c:v>A4465</c:v>
                </c:pt>
                <c:pt idx="7339">
                  <c:v>A4466</c:v>
                </c:pt>
                <c:pt idx="7340">
                  <c:v>A4467</c:v>
                </c:pt>
                <c:pt idx="7341">
                  <c:v>A4468</c:v>
                </c:pt>
                <c:pt idx="7342">
                  <c:v>A4469</c:v>
                </c:pt>
                <c:pt idx="7343">
                  <c:v>A4470</c:v>
                </c:pt>
                <c:pt idx="7344">
                  <c:v>A4471</c:v>
                </c:pt>
                <c:pt idx="7345">
                  <c:v>A4472</c:v>
                </c:pt>
                <c:pt idx="7346">
                  <c:v>A4473</c:v>
                </c:pt>
                <c:pt idx="7347">
                  <c:v>A4474</c:v>
                </c:pt>
                <c:pt idx="7348">
                  <c:v>A4475</c:v>
                </c:pt>
                <c:pt idx="7349">
                  <c:v>A4476</c:v>
                </c:pt>
                <c:pt idx="7350">
                  <c:v>A4477</c:v>
                </c:pt>
                <c:pt idx="7351">
                  <c:v>A4478</c:v>
                </c:pt>
                <c:pt idx="7352">
                  <c:v>A4479</c:v>
                </c:pt>
                <c:pt idx="7353">
                  <c:v>A4480</c:v>
                </c:pt>
                <c:pt idx="7354">
                  <c:v>A4481</c:v>
                </c:pt>
                <c:pt idx="7355">
                  <c:v>A4482</c:v>
                </c:pt>
                <c:pt idx="7356">
                  <c:v>A4483</c:v>
                </c:pt>
                <c:pt idx="7357">
                  <c:v>A4484</c:v>
                </c:pt>
                <c:pt idx="7358">
                  <c:v>A4485</c:v>
                </c:pt>
                <c:pt idx="7359">
                  <c:v>A4486</c:v>
                </c:pt>
                <c:pt idx="7360">
                  <c:v>A4487</c:v>
                </c:pt>
                <c:pt idx="7361">
                  <c:v>A4488</c:v>
                </c:pt>
                <c:pt idx="7362">
                  <c:v>A4489</c:v>
                </c:pt>
                <c:pt idx="7363">
                  <c:v>A4490</c:v>
                </c:pt>
                <c:pt idx="7364">
                  <c:v>A4491</c:v>
                </c:pt>
                <c:pt idx="7365">
                  <c:v>A4492</c:v>
                </c:pt>
                <c:pt idx="7366">
                  <c:v>A4493</c:v>
                </c:pt>
                <c:pt idx="7367">
                  <c:v>A4494</c:v>
                </c:pt>
                <c:pt idx="7368">
                  <c:v>A4495</c:v>
                </c:pt>
                <c:pt idx="7369">
                  <c:v>A4496</c:v>
                </c:pt>
                <c:pt idx="7370">
                  <c:v>A4497</c:v>
                </c:pt>
                <c:pt idx="7371">
                  <c:v>A4498</c:v>
                </c:pt>
                <c:pt idx="7372">
                  <c:v>A4499</c:v>
                </c:pt>
                <c:pt idx="7373">
                  <c:v>A4500</c:v>
                </c:pt>
                <c:pt idx="7374">
                  <c:v>A4501</c:v>
                </c:pt>
                <c:pt idx="7375">
                  <c:v>A4502</c:v>
                </c:pt>
                <c:pt idx="7376">
                  <c:v>A4503</c:v>
                </c:pt>
                <c:pt idx="7377">
                  <c:v>A4504</c:v>
                </c:pt>
                <c:pt idx="7378">
                  <c:v>A4505</c:v>
                </c:pt>
                <c:pt idx="7379">
                  <c:v>A4506</c:v>
                </c:pt>
                <c:pt idx="7380">
                  <c:v>A4507</c:v>
                </c:pt>
                <c:pt idx="7381">
                  <c:v>A4508</c:v>
                </c:pt>
                <c:pt idx="7382">
                  <c:v>A4509</c:v>
                </c:pt>
                <c:pt idx="7383">
                  <c:v>A4510</c:v>
                </c:pt>
                <c:pt idx="7384">
                  <c:v>A4511</c:v>
                </c:pt>
                <c:pt idx="7385">
                  <c:v>A4512</c:v>
                </c:pt>
                <c:pt idx="7386">
                  <c:v>A4513</c:v>
                </c:pt>
                <c:pt idx="7387">
                  <c:v>A4514</c:v>
                </c:pt>
                <c:pt idx="7388">
                  <c:v>A4515</c:v>
                </c:pt>
                <c:pt idx="7389">
                  <c:v>A4516</c:v>
                </c:pt>
                <c:pt idx="7390">
                  <c:v>A4517</c:v>
                </c:pt>
                <c:pt idx="7391">
                  <c:v>A4518</c:v>
                </c:pt>
                <c:pt idx="7392">
                  <c:v>A4519</c:v>
                </c:pt>
                <c:pt idx="7393">
                  <c:v>A4520</c:v>
                </c:pt>
                <c:pt idx="7394">
                  <c:v>A4521</c:v>
                </c:pt>
                <c:pt idx="7395">
                  <c:v>A4522</c:v>
                </c:pt>
                <c:pt idx="7396">
                  <c:v>A4523</c:v>
                </c:pt>
                <c:pt idx="7397">
                  <c:v>A4524</c:v>
                </c:pt>
                <c:pt idx="7398">
                  <c:v>A4525</c:v>
                </c:pt>
                <c:pt idx="7399">
                  <c:v>A4526</c:v>
                </c:pt>
                <c:pt idx="7400">
                  <c:v>A4527</c:v>
                </c:pt>
                <c:pt idx="7401">
                  <c:v>A4528</c:v>
                </c:pt>
                <c:pt idx="7402">
                  <c:v>A4529</c:v>
                </c:pt>
                <c:pt idx="7403">
                  <c:v>A4530</c:v>
                </c:pt>
                <c:pt idx="7404">
                  <c:v>A4531</c:v>
                </c:pt>
                <c:pt idx="7405">
                  <c:v>A4532</c:v>
                </c:pt>
                <c:pt idx="7406">
                  <c:v>A4533</c:v>
                </c:pt>
                <c:pt idx="7407">
                  <c:v>A4534</c:v>
                </c:pt>
                <c:pt idx="7408">
                  <c:v>A4535</c:v>
                </c:pt>
                <c:pt idx="7409">
                  <c:v>A4536</c:v>
                </c:pt>
                <c:pt idx="7410">
                  <c:v>A4537</c:v>
                </c:pt>
                <c:pt idx="7411">
                  <c:v>A4538</c:v>
                </c:pt>
                <c:pt idx="7412">
                  <c:v>A4539</c:v>
                </c:pt>
                <c:pt idx="7413">
                  <c:v>A4540</c:v>
                </c:pt>
                <c:pt idx="7414">
                  <c:v>A4541</c:v>
                </c:pt>
                <c:pt idx="7415">
                  <c:v>A4542</c:v>
                </c:pt>
                <c:pt idx="7416">
                  <c:v>A4543</c:v>
                </c:pt>
                <c:pt idx="7417">
                  <c:v>A4544</c:v>
                </c:pt>
                <c:pt idx="7418">
                  <c:v>A4545</c:v>
                </c:pt>
                <c:pt idx="7419">
                  <c:v>A4546</c:v>
                </c:pt>
                <c:pt idx="7420">
                  <c:v>A4547</c:v>
                </c:pt>
                <c:pt idx="7421">
                  <c:v>A4548</c:v>
                </c:pt>
                <c:pt idx="7422">
                  <c:v>A4549</c:v>
                </c:pt>
                <c:pt idx="7423">
                  <c:v>A4550</c:v>
                </c:pt>
                <c:pt idx="7424">
                  <c:v>A4551</c:v>
                </c:pt>
                <c:pt idx="7425">
                  <c:v>A4552</c:v>
                </c:pt>
                <c:pt idx="7426">
                  <c:v>A4553</c:v>
                </c:pt>
                <c:pt idx="7427">
                  <c:v>A4554</c:v>
                </c:pt>
                <c:pt idx="7428">
                  <c:v>A4555</c:v>
                </c:pt>
                <c:pt idx="7429">
                  <c:v>A4556</c:v>
                </c:pt>
                <c:pt idx="7430">
                  <c:v>A4557</c:v>
                </c:pt>
                <c:pt idx="7431">
                  <c:v>A4558</c:v>
                </c:pt>
                <c:pt idx="7432">
                  <c:v>A4559</c:v>
                </c:pt>
                <c:pt idx="7433">
                  <c:v>A4560</c:v>
                </c:pt>
                <c:pt idx="7434">
                  <c:v>A4561</c:v>
                </c:pt>
                <c:pt idx="7435">
                  <c:v>A4562</c:v>
                </c:pt>
                <c:pt idx="7436">
                  <c:v>A4563</c:v>
                </c:pt>
                <c:pt idx="7437">
                  <c:v>A4564</c:v>
                </c:pt>
                <c:pt idx="7438">
                  <c:v>A4565</c:v>
                </c:pt>
                <c:pt idx="7439">
                  <c:v>A4566</c:v>
                </c:pt>
                <c:pt idx="7440">
                  <c:v>A4567</c:v>
                </c:pt>
                <c:pt idx="7441">
                  <c:v>A4568</c:v>
                </c:pt>
                <c:pt idx="7442">
                  <c:v>A4569</c:v>
                </c:pt>
                <c:pt idx="7443">
                  <c:v>A4570</c:v>
                </c:pt>
                <c:pt idx="7444">
                  <c:v>A4571</c:v>
                </c:pt>
                <c:pt idx="7445">
                  <c:v>A4572</c:v>
                </c:pt>
                <c:pt idx="7446">
                  <c:v>A4573</c:v>
                </c:pt>
                <c:pt idx="7447">
                  <c:v>A4574</c:v>
                </c:pt>
                <c:pt idx="7448">
                  <c:v>A4575</c:v>
                </c:pt>
                <c:pt idx="7449">
                  <c:v>A4576</c:v>
                </c:pt>
                <c:pt idx="7450">
                  <c:v>A4577</c:v>
                </c:pt>
                <c:pt idx="7451">
                  <c:v>A4578</c:v>
                </c:pt>
                <c:pt idx="7452">
                  <c:v>A4579</c:v>
                </c:pt>
                <c:pt idx="7453">
                  <c:v>A4580</c:v>
                </c:pt>
                <c:pt idx="7454">
                  <c:v>A4581</c:v>
                </c:pt>
                <c:pt idx="7455">
                  <c:v>A4582</c:v>
                </c:pt>
                <c:pt idx="7456">
                  <c:v>A4583</c:v>
                </c:pt>
                <c:pt idx="7457">
                  <c:v>A4584</c:v>
                </c:pt>
                <c:pt idx="7458">
                  <c:v>A4585</c:v>
                </c:pt>
                <c:pt idx="7459">
                  <c:v>A4586</c:v>
                </c:pt>
                <c:pt idx="7460">
                  <c:v>A4587</c:v>
                </c:pt>
                <c:pt idx="7461">
                  <c:v>A4588</c:v>
                </c:pt>
                <c:pt idx="7462">
                  <c:v>A4589</c:v>
                </c:pt>
                <c:pt idx="7463">
                  <c:v>A4590</c:v>
                </c:pt>
                <c:pt idx="7464">
                  <c:v>A4591</c:v>
                </c:pt>
                <c:pt idx="7465">
                  <c:v>A4592</c:v>
                </c:pt>
                <c:pt idx="7466">
                  <c:v>A4593</c:v>
                </c:pt>
                <c:pt idx="7467">
                  <c:v>A4594</c:v>
                </c:pt>
                <c:pt idx="7468">
                  <c:v>A4595</c:v>
                </c:pt>
                <c:pt idx="7469">
                  <c:v>A4596</c:v>
                </c:pt>
                <c:pt idx="7470">
                  <c:v>A4597</c:v>
                </c:pt>
                <c:pt idx="7471">
                  <c:v>A4598</c:v>
                </c:pt>
                <c:pt idx="7472">
                  <c:v>A4599</c:v>
                </c:pt>
                <c:pt idx="7473">
                  <c:v>A4600</c:v>
                </c:pt>
                <c:pt idx="7474">
                  <c:v>A4601</c:v>
                </c:pt>
                <c:pt idx="7475">
                  <c:v>A4602</c:v>
                </c:pt>
                <c:pt idx="7476">
                  <c:v>A4603</c:v>
                </c:pt>
                <c:pt idx="7477">
                  <c:v>A4604</c:v>
                </c:pt>
                <c:pt idx="7478">
                  <c:v>A4605</c:v>
                </c:pt>
                <c:pt idx="7479">
                  <c:v>A4606</c:v>
                </c:pt>
                <c:pt idx="7480">
                  <c:v>A4607</c:v>
                </c:pt>
                <c:pt idx="7481">
                  <c:v>A4608</c:v>
                </c:pt>
                <c:pt idx="7482">
                  <c:v>A4609</c:v>
                </c:pt>
                <c:pt idx="7483">
                  <c:v>A4610</c:v>
                </c:pt>
                <c:pt idx="7484">
                  <c:v>A4611</c:v>
                </c:pt>
                <c:pt idx="7485">
                  <c:v>A4612</c:v>
                </c:pt>
                <c:pt idx="7486">
                  <c:v>A4613</c:v>
                </c:pt>
                <c:pt idx="7487">
                  <c:v>A4614</c:v>
                </c:pt>
                <c:pt idx="7488">
                  <c:v>A4615</c:v>
                </c:pt>
                <c:pt idx="7489">
                  <c:v>A4616</c:v>
                </c:pt>
                <c:pt idx="7490">
                  <c:v>A4617</c:v>
                </c:pt>
                <c:pt idx="7491">
                  <c:v>A4618</c:v>
                </c:pt>
                <c:pt idx="7492">
                  <c:v>A4619</c:v>
                </c:pt>
                <c:pt idx="7493">
                  <c:v>A4620</c:v>
                </c:pt>
                <c:pt idx="7494">
                  <c:v>A4621</c:v>
                </c:pt>
                <c:pt idx="7495">
                  <c:v>A4622</c:v>
                </c:pt>
                <c:pt idx="7496">
                  <c:v>A4623</c:v>
                </c:pt>
                <c:pt idx="7497">
                  <c:v>A4624</c:v>
                </c:pt>
                <c:pt idx="7498">
                  <c:v>A4625</c:v>
                </c:pt>
                <c:pt idx="7499">
                  <c:v>A4626</c:v>
                </c:pt>
                <c:pt idx="7500">
                  <c:v>A4627</c:v>
                </c:pt>
                <c:pt idx="7501">
                  <c:v>A4628</c:v>
                </c:pt>
                <c:pt idx="7502">
                  <c:v>A4629</c:v>
                </c:pt>
                <c:pt idx="7503">
                  <c:v>A4630</c:v>
                </c:pt>
                <c:pt idx="7504">
                  <c:v>A4631</c:v>
                </c:pt>
                <c:pt idx="7505">
                  <c:v>A4632</c:v>
                </c:pt>
                <c:pt idx="7506">
                  <c:v>A4633</c:v>
                </c:pt>
                <c:pt idx="7507">
                  <c:v>A4634</c:v>
                </c:pt>
                <c:pt idx="7508">
                  <c:v>A4635</c:v>
                </c:pt>
                <c:pt idx="7509">
                  <c:v>A4636</c:v>
                </c:pt>
                <c:pt idx="7510">
                  <c:v>A4637</c:v>
                </c:pt>
                <c:pt idx="7511">
                  <c:v>A4638</c:v>
                </c:pt>
                <c:pt idx="7512">
                  <c:v>A4639</c:v>
                </c:pt>
                <c:pt idx="7513">
                  <c:v>A4640</c:v>
                </c:pt>
                <c:pt idx="7514">
                  <c:v>A4641</c:v>
                </c:pt>
                <c:pt idx="7515">
                  <c:v>A4642</c:v>
                </c:pt>
                <c:pt idx="7516">
                  <c:v>A4643</c:v>
                </c:pt>
                <c:pt idx="7517">
                  <c:v>A4644</c:v>
                </c:pt>
                <c:pt idx="7518">
                  <c:v>A4645</c:v>
                </c:pt>
                <c:pt idx="7519">
                  <c:v>A4646</c:v>
                </c:pt>
                <c:pt idx="7520">
                  <c:v>A4647</c:v>
                </c:pt>
                <c:pt idx="7521">
                  <c:v>A4648</c:v>
                </c:pt>
                <c:pt idx="7522">
                  <c:v>A4649</c:v>
                </c:pt>
                <c:pt idx="7523">
                  <c:v>A4650</c:v>
                </c:pt>
                <c:pt idx="7524">
                  <c:v>A4651</c:v>
                </c:pt>
                <c:pt idx="7525">
                  <c:v>A4652</c:v>
                </c:pt>
                <c:pt idx="7526">
                  <c:v>A4653</c:v>
                </c:pt>
                <c:pt idx="7527">
                  <c:v>A4654</c:v>
                </c:pt>
                <c:pt idx="7528">
                  <c:v>A4655</c:v>
                </c:pt>
                <c:pt idx="7529">
                  <c:v>A4656</c:v>
                </c:pt>
                <c:pt idx="7530">
                  <c:v>A4657</c:v>
                </c:pt>
                <c:pt idx="7531">
                  <c:v>A4658</c:v>
                </c:pt>
                <c:pt idx="7532">
                  <c:v>A4659</c:v>
                </c:pt>
                <c:pt idx="7533">
                  <c:v>A4660</c:v>
                </c:pt>
                <c:pt idx="7534">
                  <c:v>A4661</c:v>
                </c:pt>
                <c:pt idx="7535">
                  <c:v>A4662</c:v>
                </c:pt>
                <c:pt idx="7536">
                  <c:v>A4663</c:v>
                </c:pt>
                <c:pt idx="7537">
                  <c:v>A4664</c:v>
                </c:pt>
                <c:pt idx="7538">
                  <c:v>A4665</c:v>
                </c:pt>
                <c:pt idx="7539">
                  <c:v>A4666</c:v>
                </c:pt>
                <c:pt idx="7540">
                  <c:v>A4667</c:v>
                </c:pt>
                <c:pt idx="7541">
                  <c:v>A4668</c:v>
                </c:pt>
                <c:pt idx="7542">
                  <c:v>A4669</c:v>
                </c:pt>
                <c:pt idx="7543">
                  <c:v>A4670</c:v>
                </c:pt>
                <c:pt idx="7544">
                  <c:v>A4671</c:v>
                </c:pt>
                <c:pt idx="7545">
                  <c:v>A4672</c:v>
                </c:pt>
                <c:pt idx="7546">
                  <c:v>A4673</c:v>
                </c:pt>
                <c:pt idx="7547">
                  <c:v>A4674</c:v>
                </c:pt>
                <c:pt idx="7548">
                  <c:v>A4675</c:v>
                </c:pt>
                <c:pt idx="7549">
                  <c:v>A4676</c:v>
                </c:pt>
                <c:pt idx="7550">
                  <c:v>A4677</c:v>
                </c:pt>
                <c:pt idx="7551">
                  <c:v>A4678</c:v>
                </c:pt>
                <c:pt idx="7552">
                  <c:v>A4679</c:v>
                </c:pt>
                <c:pt idx="7553">
                  <c:v>A4680</c:v>
                </c:pt>
                <c:pt idx="7554">
                  <c:v>A4681</c:v>
                </c:pt>
                <c:pt idx="7555">
                  <c:v>A4682</c:v>
                </c:pt>
                <c:pt idx="7556">
                  <c:v>A4683</c:v>
                </c:pt>
                <c:pt idx="7557">
                  <c:v>A4684</c:v>
                </c:pt>
                <c:pt idx="7558">
                  <c:v>A4685</c:v>
                </c:pt>
                <c:pt idx="7559">
                  <c:v>A4686</c:v>
                </c:pt>
                <c:pt idx="7560">
                  <c:v>A4687</c:v>
                </c:pt>
                <c:pt idx="7561">
                  <c:v>A4688</c:v>
                </c:pt>
                <c:pt idx="7562">
                  <c:v>A4689</c:v>
                </c:pt>
                <c:pt idx="7563">
                  <c:v>A4690</c:v>
                </c:pt>
                <c:pt idx="7564">
                  <c:v>A4691</c:v>
                </c:pt>
                <c:pt idx="7565">
                  <c:v>A4692</c:v>
                </c:pt>
                <c:pt idx="7566">
                  <c:v>A4693</c:v>
                </c:pt>
                <c:pt idx="7567">
                  <c:v>A4694</c:v>
                </c:pt>
                <c:pt idx="7568">
                  <c:v>A4695</c:v>
                </c:pt>
                <c:pt idx="7569">
                  <c:v>A4696</c:v>
                </c:pt>
                <c:pt idx="7570">
                  <c:v>A4697</c:v>
                </c:pt>
                <c:pt idx="7571">
                  <c:v>A4698</c:v>
                </c:pt>
                <c:pt idx="7572">
                  <c:v>A4699</c:v>
                </c:pt>
                <c:pt idx="7573">
                  <c:v>A4700</c:v>
                </c:pt>
                <c:pt idx="7574">
                  <c:v>A4701</c:v>
                </c:pt>
                <c:pt idx="7575">
                  <c:v>A4702</c:v>
                </c:pt>
                <c:pt idx="7576">
                  <c:v>A4703</c:v>
                </c:pt>
                <c:pt idx="7577">
                  <c:v>A4704</c:v>
                </c:pt>
                <c:pt idx="7578">
                  <c:v>A4705</c:v>
                </c:pt>
                <c:pt idx="7579">
                  <c:v>A4706</c:v>
                </c:pt>
                <c:pt idx="7580">
                  <c:v>A4707</c:v>
                </c:pt>
                <c:pt idx="7581">
                  <c:v>A4708</c:v>
                </c:pt>
                <c:pt idx="7582">
                  <c:v>A4709</c:v>
                </c:pt>
                <c:pt idx="7583">
                  <c:v>A4710</c:v>
                </c:pt>
                <c:pt idx="7584">
                  <c:v>A4711</c:v>
                </c:pt>
                <c:pt idx="7585">
                  <c:v>A4712</c:v>
                </c:pt>
                <c:pt idx="7586">
                  <c:v>A4713</c:v>
                </c:pt>
                <c:pt idx="7587">
                  <c:v>A4714</c:v>
                </c:pt>
                <c:pt idx="7588">
                  <c:v>A4715</c:v>
                </c:pt>
                <c:pt idx="7589">
                  <c:v>A4716</c:v>
                </c:pt>
                <c:pt idx="7590">
                  <c:v>A4717</c:v>
                </c:pt>
                <c:pt idx="7591">
                  <c:v>A4718</c:v>
                </c:pt>
                <c:pt idx="7592">
                  <c:v>A4719</c:v>
                </c:pt>
                <c:pt idx="7593">
                  <c:v>A4720</c:v>
                </c:pt>
                <c:pt idx="7594">
                  <c:v>A4721</c:v>
                </c:pt>
                <c:pt idx="7595">
                  <c:v>A4722</c:v>
                </c:pt>
                <c:pt idx="7596">
                  <c:v>A4723</c:v>
                </c:pt>
                <c:pt idx="7597">
                  <c:v>A4724</c:v>
                </c:pt>
                <c:pt idx="7598">
                  <c:v>A4725</c:v>
                </c:pt>
                <c:pt idx="7599">
                  <c:v>A4726</c:v>
                </c:pt>
                <c:pt idx="7600">
                  <c:v>A4727</c:v>
                </c:pt>
                <c:pt idx="7601">
                  <c:v>A4728</c:v>
                </c:pt>
                <c:pt idx="7602">
                  <c:v>A4729</c:v>
                </c:pt>
                <c:pt idx="7603">
                  <c:v>A4730</c:v>
                </c:pt>
                <c:pt idx="7604">
                  <c:v>A4731</c:v>
                </c:pt>
                <c:pt idx="7605">
                  <c:v>A4732</c:v>
                </c:pt>
                <c:pt idx="7606">
                  <c:v>A4733</c:v>
                </c:pt>
                <c:pt idx="7607">
                  <c:v>A4734</c:v>
                </c:pt>
                <c:pt idx="7608">
                  <c:v>A4735</c:v>
                </c:pt>
                <c:pt idx="7609">
                  <c:v>A4736</c:v>
                </c:pt>
                <c:pt idx="7610">
                  <c:v>A4737</c:v>
                </c:pt>
                <c:pt idx="7611">
                  <c:v>A4738</c:v>
                </c:pt>
                <c:pt idx="7612">
                  <c:v>A4739</c:v>
                </c:pt>
                <c:pt idx="7613">
                  <c:v>A4740</c:v>
                </c:pt>
                <c:pt idx="7614">
                  <c:v>A4741</c:v>
                </c:pt>
                <c:pt idx="7615">
                  <c:v>A4742</c:v>
                </c:pt>
                <c:pt idx="7616">
                  <c:v>A4743</c:v>
                </c:pt>
                <c:pt idx="7617">
                  <c:v>A4744</c:v>
                </c:pt>
                <c:pt idx="7618">
                  <c:v>A4745</c:v>
                </c:pt>
                <c:pt idx="7619">
                  <c:v>A4746</c:v>
                </c:pt>
                <c:pt idx="7620">
                  <c:v>A4747</c:v>
                </c:pt>
                <c:pt idx="7621">
                  <c:v>A4748</c:v>
                </c:pt>
                <c:pt idx="7622">
                  <c:v>A4749</c:v>
                </c:pt>
                <c:pt idx="7623">
                  <c:v>A4750</c:v>
                </c:pt>
                <c:pt idx="7624">
                  <c:v>A4751</c:v>
                </c:pt>
                <c:pt idx="7625">
                  <c:v>A4752</c:v>
                </c:pt>
                <c:pt idx="7626">
                  <c:v>A4753</c:v>
                </c:pt>
                <c:pt idx="7627">
                  <c:v>A4754</c:v>
                </c:pt>
                <c:pt idx="7628">
                  <c:v>A4755</c:v>
                </c:pt>
                <c:pt idx="7629">
                  <c:v>A4756</c:v>
                </c:pt>
                <c:pt idx="7630">
                  <c:v>A4757</c:v>
                </c:pt>
                <c:pt idx="7631">
                  <c:v>A4758</c:v>
                </c:pt>
                <c:pt idx="7632">
                  <c:v>A4759</c:v>
                </c:pt>
                <c:pt idx="7633">
                  <c:v>A4760</c:v>
                </c:pt>
                <c:pt idx="7634">
                  <c:v>A4761</c:v>
                </c:pt>
                <c:pt idx="7635">
                  <c:v>A4762</c:v>
                </c:pt>
                <c:pt idx="7636">
                  <c:v>A4763</c:v>
                </c:pt>
                <c:pt idx="7637">
                  <c:v>A4764</c:v>
                </c:pt>
                <c:pt idx="7638">
                  <c:v>A4765</c:v>
                </c:pt>
                <c:pt idx="7639">
                  <c:v>A4766</c:v>
                </c:pt>
                <c:pt idx="7640">
                  <c:v>A4767</c:v>
                </c:pt>
                <c:pt idx="7641">
                  <c:v>A4768</c:v>
                </c:pt>
                <c:pt idx="7642">
                  <c:v>A4769</c:v>
                </c:pt>
                <c:pt idx="7643">
                  <c:v>A4770</c:v>
                </c:pt>
                <c:pt idx="7644">
                  <c:v>A4771</c:v>
                </c:pt>
                <c:pt idx="7645">
                  <c:v>A4772</c:v>
                </c:pt>
                <c:pt idx="7646">
                  <c:v>A4773</c:v>
                </c:pt>
                <c:pt idx="7647">
                  <c:v>A4774</c:v>
                </c:pt>
                <c:pt idx="7648">
                  <c:v>A4775</c:v>
                </c:pt>
                <c:pt idx="7649">
                  <c:v>A4776</c:v>
                </c:pt>
                <c:pt idx="7650">
                  <c:v>A4777</c:v>
                </c:pt>
                <c:pt idx="7651">
                  <c:v>A4778</c:v>
                </c:pt>
                <c:pt idx="7652">
                  <c:v>A4779</c:v>
                </c:pt>
                <c:pt idx="7653">
                  <c:v>A4780</c:v>
                </c:pt>
                <c:pt idx="7654">
                  <c:v>A4781</c:v>
                </c:pt>
                <c:pt idx="7655">
                  <c:v>A4782</c:v>
                </c:pt>
                <c:pt idx="7656">
                  <c:v>A4783</c:v>
                </c:pt>
                <c:pt idx="7657">
                  <c:v>A4784</c:v>
                </c:pt>
                <c:pt idx="7658">
                  <c:v>A4785</c:v>
                </c:pt>
                <c:pt idx="7659">
                  <c:v>A4786</c:v>
                </c:pt>
                <c:pt idx="7660">
                  <c:v>A4787</c:v>
                </c:pt>
                <c:pt idx="7661">
                  <c:v>A4788</c:v>
                </c:pt>
                <c:pt idx="7662">
                  <c:v>A4789</c:v>
                </c:pt>
                <c:pt idx="7663">
                  <c:v>A4790</c:v>
                </c:pt>
                <c:pt idx="7664">
                  <c:v>A4791</c:v>
                </c:pt>
                <c:pt idx="7665">
                  <c:v>A4792</c:v>
                </c:pt>
                <c:pt idx="7666">
                  <c:v>A4793</c:v>
                </c:pt>
                <c:pt idx="7667">
                  <c:v>A4794</c:v>
                </c:pt>
                <c:pt idx="7668">
                  <c:v>A4795</c:v>
                </c:pt>
                <c:pt idx="7669">
                  <c:v>A4796</c:v>
                </c:pt>
                <c:pt idx="7670">
                  <c:v>A4797</c:v>
                </c:pt>
                <c:pt idx="7671">
                  <c:v>A4798</c:v>
                </c:pt>
                <c:pt idx="7672">
                  <c:v>A4799</c:v>
                </c:pt>
                <c:pt idx="7673">
                  <c:v>A4800</c:v>
                </c:pt>
                <c:pt idx="7674">
                  <c:v>A4801</c:v>
                </c:pt>
                <c:pt idx="7675">
                  <c:v>A4802</c:v>
                </c:pt>
                <c:pt idx="7676">
                  <c:v>A4803</c:v>
                </c:pt>
                <c:pt idx="7677">
                  <c:v>A4804</c:v>
                </c:pt>
                <c:pt idx="7678">
                  <c:v>A4805</c:v>
                </c:pt>
                <c:pt idx="7679">
                  <c:v>A4806</c:v>
                </c:pt>
                <c:pt idx="7680">
                  <c:v>A4807</c:v>
                </c:pt>
                <c:pt idx="7681">
                  <c:v>A4808</c:v>
                </c:pt>
                <c:pt idx="7682">
                  <c:v>A4809</c:v>
                </c:pt>
                <c:pt idx="7683">
                  <c:v>A4810</c:v>
                </c:pt>
                <c:pt idx="7684">
                  <c:v>A4811</c:v>
                </c:pt>
                <c:pt idx="7685">
                  <c:v>A4812</c:v>
                </c:pt>
                <c:pt idx="7686">
                  <c:v>A4813</c:v>
                </c:pt>
                <c:pt idx="7687">
                  <c:v>A4814</c:v>
                </c:pt>
                <c:pt idx="7688">
                  <c:v>A4815</c:v>
                </c:pt>
                <c:pt idx="7689">
                  <c:v>A4816</c:v>
                </c:pt>
                <c:pt idx="7690">
                  <c:v>A4817</c:v>
                </c:pt>
                <c:pt idx="7691">
                  <c:v>A4818</c:v>
                </c:pt>
                <c:pt idx="7692">
                  <c:v>A4819</c:v>
                </c:pt>
                <c:pt idx="7693">
                  <c:v>A4820</c:v>
                </c:pt>
                <c:pt idx="7694">
                  <c:v>A4821</c:v>
                </c:pt>
                <c:pt idx="7695">
                  <c:v>A4822</c:v>
                </c:pt>
                <c:pt idx="7696">
                  <c:v>A4823</c:v>
                </c:pt>
                <c:pt idx="7697">
                  <c:v>A4824</c:v>
                </c:pt>
                <c:pt idx="7698">
                  <c:v>A4825</c:v>
                </c:pt>
                <c:pt idx="7699">
                  <c:v>A4826</c:v>
                </c:pt>
                <c:pt idx="7700">
                  <c:v>A4827</c:v>
                </c:pt>
                <c:pt idx="7701">
                  <c:v>A4828</c:v>
                </c:pt>
                <c:pt idx="7702">
                  <c:v>A4829</c:v>
                </c:pt>
                <c:pt idx="7703">
                  <c:v>A4830</c:v>
                </c:pt>
                <c:pt idx="7704">
                  <c:v>A4831</c:v>
                </c:pt>
                <c:pt idx="7705">
                  <c:v>A4832</c:v>
                </c:pt>
                <c:pt idx="7706">
                  <c:v>A4833</c:v>
                </c:pt>
                <c:pt idx="7707">
                  <c:v>A4834</c:v>
                </c:pt>
                <c:pt idx="7708">
                  <c:v>A4835</c:v>
                </c:pt>
                <c:pt idx="7709">
                  <c:v>A4836</c:v>
                </c:pt>
                <c:pt idx="7710">
                  <c:v>A4837</c:v>
                </c:pt>
                <c:pt idx="7711">
                  <c:v>A4838</c:v>
                </c:pt>
                <c:pt idx="7712">
                  <c:v>A4839</c:v>
                </c:pt>
                <c:pt idx="7713">
                  <c:v>A4840</c:v>
                </c:pt>
                <c:pt idx="7714">
                  <c:v>A4841</c:v>
                </c:pt>
                <c:pt idx="7715">
                  <c:v>A4842</c:v>
                </c:pt>
                <c:pt idx="7716">
                  <c:v>A4843</c:v>
                </c:pt>
                <c:pt idx="7717">
                  <c:v>A4844</c:v>
                </c:pt>
                <c:pt idx="7718">
                  <c:v>A4845</c:v>
                </c:pt>
                <c:pt idx="7719">
                  <c:v>A4846</c:v>
                </c:pt>
                <c:pt idx="7720">
                  <c:v>A4847</c:v>
                </c:pt>
                <c:pt idx="7721">
                  <c:v>A4848</c:v>
                </c:pt>
                <c:pt idx="7722">
                  <c:v>A4849</c:v>
                </c:pt>
                <c:pt idx="7723">
                  <c:v>A4850</c:v>
                </c:pt>
                <c:pt idx="7724">
                  <c:v>A4851</c:v>
                </c:pt>
                <c:pt idx="7725">
                  <c:v>A4852</c:v>
                </c:pt>
                <c:pt idx="7726">
                  <c:v>A4853</c:v>
                </c:pt>
                <c:pt idx="7727">
                  <c:v>A4854</c:v>
                </c:pt>
                <c:pt idx="7728">
                  <c:v>A4855</c:v>
                </c:pt>
                <c:pt idx="7729">
                  <c:v>A4856</c:v>
                </c:pt>
                <c:pt idx="7730">
                  <c:v>A4857</c:v>
                </c:pt>
                <c:pt idx="7731">
                  <c:v>A4858</c:v>
                </c:pt>
                <c:pt idx="7732">
                  <c:v>A4859</c:v>
                </c:pt>
                <c:pt idx="7733">
                  <c:v>A4860</c:v>
                </c:pt>
                <c:pt idx="7734">
                  <c:v>A4861</c:v>
                </c:pt>
                <c:pt idx="7735">
                  <c:v>A4862</c:v>
                </c:pt>
                <c:pt idx="7736">
                  <c:v>A4863</c:v>
                </c:pt>
                <c:pt idx="7737">
                  <c:v>A4864</c:v>
                </c:pt>
                <c:pt idx="7738">
                  <c:v>A4865</c:v>
                </c:pt>
                <c:pt idx="7739">
                  <c:v>A4866</c:v>
                </c:pt>
                <c:pt idx="7740">
                  <c:v>A4867</c:v>
                </c:pt>
                <c:pt idx="7741">
                  <c:v>A4868</c:v>
                </c:pt>
                <c:pt idx="7742">
                  <c:v>A4869</c:v>
                </c:pt>
                <c:pt idx="7743">
                  <c:v>A4870</c:v>
                </c:pt>
                <c:pt idx="7744">
                  <c:v>A4871</c:v>
                </c:pt>
                <c:pt idx="7745">
                  <c:v>A4872</c:v>
                </c:pt>
                <c:pt idx="7746">
                  <c:v>A4873</c:v>
                </c:pt>
                <c:pt idx="7747">
                  <c:v>A4874</c:v>
                </c:pt>
                <c:pt idx="7748">
                  <c:v>A4875</c:v>
                </c:pt>
                <c:pt idx="7749">
                  <c:v>A4876</c:v>
                </c:pt>
                <c:pt idx="7750">
                  <c:v>A4877</c:v>
                </c:pt>
                <c:pt idx="7751">
                  <c:v>A4878</c:v>
                </c:pt>
                <c:pt idx="7752">
                  <c:v>A4879</c:v>
                </c:pt>
                <c:pt idx="7753">
                  <c:v>A4880</c:v>
                </c:pt>
                <c:pt idx="7754">
                  <c:v>A4881</c:v>
                </c:pt>
                <c:pt idx="7755">
                  <c:v>A4882</c:v>
                </c:pt>
                <c:pt idx="7756">
                  <c:v>A4883</c:v>
                </c:pt>
                <c:pt idx="7757">
                  <c:v>A4884</c:v>
                </c:pt>
                <c:pt idx="7758">
                  <c:v>A4885</c:v>
                </c:pt>
                <c:pt idx="7759">
                  <c:v>A4886</c:v>
                </c:pt>
                <c:pt idx="7760">
                  <c:v>A4887</c:v>
                </c:pt>
                <c:pt idx="7761">
                  <c:v>A4888</c:v>
                </c:pt>
                <c:pt idx="7762">
                  <c:v>A4889</c:v>
                </c:pt>
                <c:pt idx="7763">
                  <c:v>A4890</c:v>
                </c:pt>
                <c:pt idx="7764">
                  <c:v>A4891</c:v>
                </c:pt>
                <c:pt idx="7765">
                  <c:v>A4892</c:v>
                </c:pt>
                <c:pt idx="7766">
                  <c:v>A4893</c:v>
                </c:pt>
                <c:pt idx="7767">
                  <c:v>A4894</c:v>
                </c:pt>
                <c:pt idx="7768">
                  <c:v>A4895</c:v>
                </c:pt>
                <c:pt idx="7769">
                  <c:v>A4896</c:v>
                </c:pt>
                <c:pt idx="7770">
                  <c:v>A4897</c:v>
                </c:pt>
                <c:pt idx="7771">
                  <c:v>A4898</c:v>
                </c:pt>
                <c:pt idx="7772">
                  <c:v>A4899</c:v>
                </c:pt>
                <c:pt idx="7773">
                  <c:v>A4900</c:v>
                </c:pt>
                <c:pt idx="7774">
                  <c:v>A4901</c:v>
                </c:pt>
                <c:pt idx="7775">
                  <c:v>A4902</c:v>
                </c:pt>
                <c:pt idx="7776">
                  <c:v>A4903</c:v>
                </c:pt>
                <c:pt idx="7777">
                  <c:v>A4904</c:v>
                </c:pt>
                <c:pt idx="7778">
                  <c:v>A4905</c:v>
                </c:pt>
                <c:pt idx="7779">
                  <c:v>A4906</c:v>
                </c:pt>
                <c:pt idx="7780">
                  <c:v>A4907</c:v>
                </c:pt>
                <c:pt idx="7781">
                  <c:v>A4908</c:v>
                </c:pt>
                <c:pt idx="7782">
                  <c:v>A4909</c:v>
                </c:pt>
                <c:pt idx="7783">
                  <c:v>A4910</c:v>
                </c:pt>
                <c:pt idx="7784">
                  <c:v>A4911</c:v>
                </c:pt>
                <c:pt idx="7785">
                  <c:v>A4912</c:v>
                </c:pt>
                <c:pt idx="7786">
                  <c:v>A4913</c:v>
                </c:pt>
                <c:pt idx="7787">
                  <c:v>A4914</c:v>
                </c:pt>
                <c:pt idx="7788">
                  <c:v>A4915</c:v>
                </c:pt>
                <c:pt idx="7789">
                  <c:v>A4916</c:v>
                </c:pt>
                <c:pt idx="7790">
                  <c:v>A4917</c:v>
                </c:pt>
                <c:pt idx="7791">
                  <c:v>A4918</c:v>
                </c:pt>
                <c:pt idx="7792">
                  <c:v>A4919</c:v>
                </c:pt>
                <c:pt idx="7793">
                  <c:v>A4920</c:v>
                </c:pt>
                <c:pt idx="7794">
                  <c:v>A4921</c:v>
                </c:pt>
                <c:pt idx="7795">
                  <c:v>A4922</c:v>
                </c:pt>
                <c:pt idx="7796">
                  <c:v>A4923</c:v>
                </c:pt>
                <c:pt idx="7797">
                  <c:v>A4924</c:v>
                </c:pt>
                <c:pt idx="7798">
                  <c:v>A4925</c:v>
                </c:pt>
                <c:pt idx="7799">
                  <c:v>A4926</c:v>
                </c:pt>
                <c:pt idx="7800">
                  <c:v>A4927</c:v>
                </c:pt>
                <c:pt idx="7801">
                  <c:v>A4928</c:v>
                </c:pt>
                <c:pt idx="7802">
                  <c:v>A4929</c:v>
                </c:pt>
                <c:pt idx="7803">
                  <c:v>A4930</c:v>
                </c:pt>
                <c:pt idx="7804">
                  <c:v>A4931</c:v>
                </c:pt>
                <c:pt idx="7805">
                  <c:v>A4932</c:v>
                </c:pt>
                <c:pt idx="7806">
                  <c:v>A4933</c:v>
                </c:pt>
                <c:pt idx="7807">
                  <c:v>A4934</c:v>
                </c:pt>
                <c:pt idx="7808">
                  <c:v>A4935</c:v>
                </c:pt>
                <c:pt idx="7809">
                  <c:v>A4936</c:v>
                </c:pt>
                <c:pt idx="7810">
                  <c:v>A4937</c:v>
                </c:pt>
                <c:pt idx="7811">
                  <c:v>A4938</c:v>
                </c:pt>
                <c:pt idx="7812">
                  <c:v>A4939</c:v>
                </c:pt>
                <c:pt idx="7813">
                  <c:v>A4940</c:v>
                </c:pt>
                <c:pt idx="7814">
                  <c:v>A4941</c:v>
                </c:pt>
                <c:pt idx="7815">
                  <c:v>A4942</c:v>
                </c:pt>
                <c:pt idx="7816">
                  <c:v>A4943</c:v>
                </c:pt>
                <c:pt idx="7817">
                  <c:v>A4944</c:v>
                </c:pt>
                <c:pt idx="7818">
                  <c:v>A4945</c:v>
                </c:pt>
                <c:pt idx="7819">
                  <c:v>A4946</c:v>
                </c:pt>
                <c:pt idx="7820">
                  <c:v>A4947</c:v>
                </c:pt>
                <c:pt idx="7821">
                  <c:v>A4948</c:v>
                </c:pt>
                <c:pt idx="7822">
                  <c:v>A4949</c:v>
                </c:pt>
                <c:pt idx="7823">
                  <c:v>A4950</c:v>
                </c:pt>
                <c:pt idx="7824">
                  <c:v>A4951</c:v>
                </c:pt>
                <c:pt idx="7825">
                  <c:v>A4952</c:v>
                </c:pt>
                <c:pt idx="7826">
                  <c:v>A4953</c:v>
                </c:pt>
                <c:pt idx="7827">
                  <c:v>A4954</c:v>
                </c:pt>
                <c:pt idx="7828">
                  <c:v>A4955</c:v>
                </c:pt>
                <c:pt idx="7829">
                  <c:v>A4956</c:v>
                </c:pt>
                <c:pt idx="7830">
                  <c:v>A4957</c:v>
                </c:pt>
                <c:pt idx="7831">
                  <c:v>A4958</c:v>
                </c:pt>
                <c:pt idx="7832">
                  <c:v>A4959</c:v>
                </c:pt>
                <c:pt idx="7833">
                  <c:v>A4960</c:v>
                </c:pt>
                <c:pt idx="7834">
                  <c:v>A4961</c:v>
                </c:pt>
                <c:pt idx="7835">
                  <c:v>A4962</c:v>
                </c:pt>
                <c:pt idx="7836">
                  <c:v>A4963</c:v>
                </c:pt>
                <c:pt idx="7837">
                  <c:v>A4964</c:v>
                </c:pt>
                <c:pt idx="7838">
                  <c:v>A4965</c:v>
                </c:pt>
                <c:pt idx="7839">
                  <c:v>A4966</c:v>
                </c:pt>
                <c:pt idx="7840">
                  <c:v>A4967</c:v>
                </c:pt>
                <c:pt idx="7841">
                  <c:v>A4968</c:v>
                </c:pt>
                <c:pt idx="7842">
                  <c:v>A4969</c:v>
                </c:pt>
                <c:pt idx="7843">
                  <c:v>A4970</c:v>
                </c:pt>
                <c:pt idx="7844">
                  <c:v>A4971</c:v>
                </c:pt>
                <c:pt idx="7845">
                  <c:v>A4972</c:v>
                </c:pt>
                <c:pt idx="7846">
                  <c:v>A4973</c:v>
                </c:pt>
                <c:pt idx="7847">
                  <c:v>A4974</c:v>
                </c:pt>
                <c:pt idx="7848">
                  <c:v>A4975</c:v>
                </c:pt>
                <c:pt idx="7849">
                  <c:v>A4976</c:v>
                </c:pt>
                <c:pt idx="7850">
                  <c:v>A4977</c:v>
                </c:pt>
                <c:pt idx="7851">
                  <c:v>A4978</c:v>
                </c:pt>
                <c:pt idx="7852">
                  <c:v>A4979</c:v>
                </c:pt>
                <c:pt idx="7853">
                  <c:v>A4980</c:v>
                </c:pt>
                <c:pt idx="7854">
                  <c:v>A4981</c:v>
                </c:pt>
                <c:pt idx="7855">
                  <c:v>A4982</c:v>
                </c:pt>
                <c:pt idx="7856">
                  <c:v>A4983</c:v>
                </c:pt>
                <c:pt idx="7857">
                  <c:v>A4984</c:v>
                </c:pt>
                <c:pt idx="7858">
                  <c:v>A4985</c:v>
                </c:pt>
                <c:pt idx="7859">
                  <c:v>A4986</c:v>
                </c:pt>
                <c:pt idx="7860">
                  <c:v>A4987</c:v>
                </c:pt>
                <c:pt idx="7861">
                  <c:v>A4988</c:v>
                </c:pt>
                <c:pt idx="7862">
                  <c:v>A4989</c:v>
                </c:pt>
                <c:pt idx="7863">
                  <c:v>A4990</c:v>
                </c:pt>
                <c:pt idx="7864">
                  <c:v>A4991</c:v>
                </c:pt>
                <c:pt idx="7865">
                  <c:v>A4992</c:v>
                </c:pt>
                <c:pt idx="7866">
                  <c:v>A4993</c:v>
                </c:pt>
                <c:pt idx="7867">
                  <c:v>A4994</c:v>
                </c:pt>
                <c:pt idx="7868">
                  <c:v>A4995</c:v>
                </c:pt>
                <c:pt idx="7869">
                  <c:v>A4996</c:v>
                </c:pt>
                <c:pt idx="7870">
                  <c:v>A4997</c:v>
                </c:pt>
                <c:pt idx="7871">
                  <c:v>A4998</c:v>
                </c:pt>
                <c:pt idx="7872">
                  <c:v>A4999</c:v>
                </c:pt>
                <c:pt idx="7873">
                  <c:v>A5000</c:v>
                </c:pt>
                <c:pt idx="7874">
                  <c:v>A5001</c:v>
                </c:pt>
                <c:pt idx="7875">
                  <c:v>A5002</c:v>
                </c:pt>
                <c:pt idx="7876">
                  <c:v>A5003</c:v>
                </c:pt>
                <c:pt idx="7877">
                  <c:v>A5004</c:v>
                </c:pt>
                <c:pt idx="7878">
                  <c:v>A5005</c:v>
                </c:pt>
                <c:pt idx="7879">
                  <c:v>A5006</c:v>
                </c:pt>
                <c:pt idx="7880">
                  <c:v>A5007</c:v>
                </c:pt>
                <c:pt idx="7881">
                  <c:v>A5008</c:v>
                </c:pt>
                <c:pt idx="7882">
                  <c:v>A5009</c:v>
                </c:pt>
                <c:pt idx="7883">
                  <c:v>A5010</c:v>
                </c:pt>
                <c:pt idx="7884">
                  <c:v>A5011</c:v>
                </c:pt>
                <c:pt idx="7885">
                  <c:v>A5012</c:v>
                </c:pt>
                <c:pt idx="7886">
                  <c:v>A5013</c:v>
                </c:pt>
                <c:pt idx="7887">
                  <c:v>A5014</c:v>
                </c:pt>
                <c:pt idx="7888">
                  <c:v>A5015</c:v>
                </c:pt>
                <c:pt idx="7889">
                  <c:v>A5016</c:v>
                </c:pt>
                <c:pt idx="7890">
                  <c:v>A5017</c:v>
                </c:pt>
                <c:pt idx="7891">
                  <c:v>A5018</c:v>
                </c:pt>
                <c:pt idx="7892">
                  <c:v>A5019</c:v>
                </c:pt>
                <c:pt idx="7893">
                  <c:v>A5020</c:v>
                </c:pt>
                <c:pt idx="7894">
                  <c:v>A5021</c:v>
                </c:pt>
                <c:pt idx="7895">
                  <c:v>A5022</c:v>
                </c:pt>
                <c:pt idx="7896">
                  <c:v>A5023</c:v>
                </c:pt>
                <c:pt idx="7897">
                  <c:v>A5024</c:v>
                </c:pt>
                <c:pt idx="7898">
                  <c:v>A5025</c:v>
                </c:pt>
                <c:pt idx="7899">
                  <c:v>A5026</c:v>
                </c:pt>
                <c:pt idx="7900">
                  <c:v>A5027</c:v>
                </c:pt>
                <c:pt idx="7901">
                  <c:v>A5028</c:v>
                </c:pt>
                <c:pt idx="7902">
                  <c:v>A5029</c:v>
                </c:pt>
                <c:pt idx="7903">
                  <c:v>A5030</c:v>
                </c:pt>
                <c:pt idx="7904">
                  <c:v>A5031</c:v>
                </c:pt>
                <c:pt idx="7905">
                  <c:v>A5032</c:v>
                </c:pt>
                <c:pt idx="7906">
                  <c:v>A5033</c:v>
                </c:pt>
                <c:pt idx="7907">
                  <c:v>A5034</c:v>
                </c:pt>
                <c:pt idx="7908">
                  <c:v>A5035</c:v>
                </c:pt>
                <c:pt idx="7909">
                  <c:v>A5036</c:v>
                </c:pt>
                <c:pt idx="7910">
                  <c:v>A5037</c:v>
                </c:pt>
                <c:pt idx="7911">
                  <c:v>A5038</c:v>
                </c:pt>
                <c:pt idx="7912">
                  <c:v>A5039</c:v>
                </c:pt>
                <c:pt idx="7913">
                  <c:v>A5040</c:v>
                </c:pt>
                <c:pt idx="7914">
                  <c:v>A5041</c:v>
                </c:pt>
                <c:pt idx="7915">
                  <c:v>A5042</c:v>
                </c:pt>
                <c:pt idx="7916">
                  <c:v>A5043</c:v>
                </c:pt>
                <c:pt idx="7917">
                  <c:v>A5044</c:v>
                </c:pt>
                <c:pt idx="7918">
                  <c:v>A5045</c:v>
                </c:pt>
                <c:pt idx="7919">
                  <c:v>A5046</c:v>
                </c:pt>
                <c:pt idx="7920">
                  <c:v>A5047</c:v>
                </c:pt>
                <c:pt idx="7921">
                  <c:v>A5048</c:v>
                </c:pt>
                <c:pt idx="7922">
                  <c:v>A5049</c:v>
                </c:pt>
                <c:pt idx="7923">
                  <c:v>A5050</c:v>
                </c:pt>
                <c:pt idx="7924">
                  <c:v>A5051</c:v>
                </c:pt>
                <c:pt idx="7925">
                  <c:v>A5052</c:v>
                </c:pt>
                <c:pt idx="7926">
                  <c:v>A5053</c:v>
                </c:pt>
                <c:pt idx="7927">
                  <c:v>A5054</c:v>
                </c:pt>
                <c:pt idx="7928">
                  <c:v>A5055</c:v>
                </c:pt>
                <c:pt idx="7929">
                  <c:v>A5056</c:v>
                </c:pt>
                <c:pt idx="7930">
                  <c:v>A5057</c:v>
                </c:pt>
                <c:pt idx="7931">
                  <c:v>A5058</c:v>
                </c:pt>
                <c:pt idx="7932">
                  <c:v>A5059</c:v>
                </c:pt>
                <c:pt idx="7933">
                  <c:v>A5060</c:v>
                </c:pt>
                <c:pt idx="7934">
                  <c:v>A5061</c:v>
                </c:pt>
                <c:pt idx="7935">
                  <c:v>A5062</c:v>
                </c:pt>
                <c:pt idx="7936">
                  <c:v>A5063</c:v>
                </c:pt>
                <c:pt idx="7937">
                  <c:v>A5064</c:v>
                </c:pt>
                <c:pt idx="7938">
                  <c:v>A5065</c:v>
                </c:pt>
                <c:pt idx="7939">
                  <c:v>A5066</c:v>
                </c:pt>
                <c:pt idx="7940">
                  <c:v>A5067</c:v>
                </c:pt>
                <c:pt idx="7941">
                  <c:v>A5068</c:v>
                </c:pt>
                <c:pt idx="7942">
                  <c:v>A5069</c:v>
                </c:pt>
                <c:pt idx="7943">
                  <c:v>A5070</c:v>
                </c:pt>
                <c:pt idx="7944">
                  <c:v>A5071</c:v>
                </c:pt>
                <c:pt idx="7945">
                  <c:v>A5072</c:v>
                </c:pt>
                <c:pt idx="7946">
                  <c:v>A5073</c:v>
                </c:pt>
                <c:pt idx="7947">
                  <c:v>A5074</c:v>
                </c:pt>
                <c:pt idx="7948">
                  <c:v>A5075</c:v>
                </c:pt>
                <c:pt idx="7949">
                  <c:v>A5076</c:v>
                </c:pt>
                <c:pt idx="7950">
                  <c:v>A5077</c:v>
                </c:pt>
                <c:pt idx="7951">
                  <c:v>A5078</c:v>
                </c:pt>
                <c:pt idx="7952">
                  <c:v>A5079</c:v>
                </c:pt>
                <c:pt idx="7953">
                  <c:v>A5080</c:v>
                </c:pt>
                <c:pt idx="7954">
                  <c:v>A5081</c:v>
                </c:pt>
                <c:pt idx="7955">
                  <c:v>A5082</c:v>
                </c:pt>
                <c:pt idx="7956">
                  <c:v>A5083</c:v>
                </c:pt>
                <c:pt idx="7957">
                  <c:v>A5084</c:v>
                </c:pt>
                <c:pt idx="7958">
                  <c:v>A5085</c:v>
                </c:pt>
                <c:pt idx="7959">
                  <c:v>A5086</c:v>
                </c:pt>
                <c:pt idx="7960">
                  <c:v>A5087</c:v>
                </c:pt>
                <c:pt idx="7961">
                  <c:v>A5088</c:v>
                </c:pt>
                <c:pt idx="7962">
                  <c:v>A5089</c:v>
                </c:pt>
                <c:pt idx="7963">
                  <c:v>A5090</c:v>
                </c:pt>
                <c:pt idx="7964">
                  <c:v>A5091</c:v>
                </c:pt>
                <c:pt idx="7965">
                  <c:v>A5092</c:v>
                </c:pt>
                <c:pt idx="7966">
                  <c:v>A5093</c:v>
                </c:pt>
                <c:pt idx="7967">
                  <c:v>A5094</c:v>
                </c:pt>
                <c:pt idx="7968">
                  <c:v>A5095</c:v>
                </c:pt>
                <c:pt idx="7969">
                  <c:v>A5096</c:v>
                </c:pt>
                <c:pt idx="7970">
                  <c:v>A5097</c:v>
                </c:pt>
                <c:pt idx="7971">
                  <c:v>A5098</c:v>
                </c:pt>
                <c:pt idx="7972">
                  <c:v>A5099</c:v>
                </c:pt>
                <c:pt idx="7973">
                  <c:v>A5100</c:v>
                </c:pt>
                <c:pt idx="7974">
                  <c:v>A5101</c:v>
                </c:pt>
                <c:pt idx="7975">
                  <c:v>A5102</c:v>
                </c:pt>
                <c:pt idx="7976">
                  <c:v>A5103</c:v>
                </c:pt>
                <c:pt idx="7977">
                  <c:v>A5104</c:v>
                </c:pt>
                <c:pt idx="7978">
                  <c:v>A5105</c:v>
                </c:pt>
                <c:pt idx="7979">
                  <c:v>A5106</c:v>
                </c:pt>
                <c:pt idx="7980">
                  <c:v>A5107</c:v>
                </c:pt>
                <c:pt idx="7981">
                  <c:v>A5108</c:v>
                </c:pt>
                <c:pt idx="7982">
                  <c:v>A5109</c:v>
                </c:pt>
                <c:pt idx="7983">
                  <c:v>A5110</c:v>
                </c:pt>
                <c:pt idx="7984">
                  <c:v>A5111</c:v>
                </c:pt>
                <c:pt idx="7985">
                  <c:v>A5112</c:v>
                </c:pt>
                <c:pt idx="7986">
                  <c:v>A5113</c:v>
                </c:pt>
                <c:pt idx="7987">
                  <c:v>A5114</c:v>
                </c:pt>
                <c:pt idx="7988">
                  <c:v>A5115</c:v>
                </c:pt>
                <c:pt idx="7989">
                  <c:v>A5116</c:v>
                </c:pt>
                <c:pt idx="7990">
                  <c:v>A5117</c:v>
                </c:pt>
                <c:pt idx="7991">
                  <c:v>A5118</c:v>
                </c:pt>
                <c:pt idx="7992">
                  <c:v>A5119</c:v>
                </c:pt>
                <c:pt idx="7993">
                  <c:v>A5120</c:v>
                </c:pt>
                <c:pt idx="7994">
                  <c:v>A5121</c:v>
                </c:pt>
                <c:pt idx="7995">
                  <c:v>A5122</c:v>
                </c:pt>
                <c:pt idx="7996">
                  <c:v>A5123</c:v>
                </c:pt>
                <c:pt idx="7997">
                  <c:v>A5124</c:v>
                </c:pt>
                <c:pt idx="7998">
                  <c:v>A5125</c:v>
                </c:pt>
                <c:pt idx="7999">
                  <c:v>A5126</c:v>
                </c:pt>
                <c:pt idx="8000">
                  <c:v>A5127</c:v>
                </c:pt>
                <c:pt idx="8001">
                  <c:v>A5128</c:v>
                </c:pt>
                <c:pt idx="8002">
                  <c:v>A5129</c:v>
                </c:pt>
                <c:pt idx="8003">
                  <c:v>A5130</c:v>
                </c:pt>
                <c:pt idx="8004">
                  <c:v>A5131</c:v>
                </c:pt>
                <c:pt idx="8005">
                  <c:v>A5132</c:v>
                </c:pt>
                <c:pt idx="8006">
                  <c:v>A5133</c:v>
                </c:pt>
                <c:pt idx="8007">
                  <c:v>A5134</c:v>
                </c:pt>
                <c:pt idx="8008">
                  <c:v>A5135</c:v>
                </c:pt>
                <c:pt idx="8009">
                  <c:v>A5136</c:v>
                </c:pt>
                <c:pt idx="8010">
                  <c:v>A5137</c:v>
                </c:pt>
                <c:pt idx="8011">
                  <c:v>A5138</c:v>
                </c:pt>
                <c:pt idx="8012">
                  <c:v>A5139</c:v>
                </c:pt>
                <c:pt idx="8013">
                  <c:v>A5140</c:v>
                </c:pt>
                <c:pt idx="8014">
                  <c:v>A5141</c:v>
                </c:pt>
                <c:pt idx="8015">
                  <c:v>A5142</c:v>
                </c:pt>
                <c:pt idx="8016">
                  <c:v>A5143</c:v>
                </c:pt>
                <c:pt idx="8017">
                  <c:v>A5144</c:v>
                </c:pt>
                <c:pt idx="8018">
                  <c:v>A5145</c:v>
                </c:pt>
                <c:pt idx="8019">
                  <c:v>A5146</c:v>
                </c:pt>
                <c:pt idx="8020">
                  <c:v>A5147</c:v>
                </c:pt>
                <c:pt idx="8021">
                  <c:v>A5148</c:v>
                </c:pt>
                <c:pt idx="8022">
                  <c:v>A5149</c:v>
                </c:pt>
                <c:pt idx="8023">
                  <c:v>A5150</c:v>
                </c:pt>
                <c:pt idx="8024">
                  <c:v>A5151</c:v>
                </c:pt>
                <c:pt idx="8025">
                  <c:v>A5152</c:v>
                </c:pt>
                <c:pt idx="8026">
                  <c:v>A5153</c:v>
                </c:pt>
                <c:pt idx="8027">
                  <c:v>A5154</c:v>
                </c:pt>
                <c:pt idx="8028">
                  <c:v>A5155</c:v>
                </c:pt>
                <c:pt idx="8029">
                  <c:v>A5156</c:v>
                </c:pt>
                <c:pt idx="8030">
                  <c:v>A5157</c:v>
                </c:pt>
                <c:pt idx="8031">
                  <c:v>A5158</c:v>
                </c:pt>
                <c:pt idx="8032">
                  <c:v>A5159</c:v>
                </c:pt>
                <c:pt idx="8033">
                  <c:v>A5160</c:v>
                </c:pt>
                <c:pt idx="8034">
                  <c:v>A5161</c:v>
                </c:pt>
                <c:pt idx="8035">
                  <c:v>A5162</c:v>
                </c:pt>
                <c:pt idx="8036">
                  <c:v>A5163</c:v>
                </c:pt>
                <c:pt idx="8037">
                  <c:v>A5164</c:v>
                </c:pt>
                <c:pt idx="8038">
                  <c:v>A5165</c:v>
                </c:pt>
                <c:pt idx="8039">
                  <c:v>A5166</c:v>
                </c:pt>
                <c:pt idx="8040">
                  <c:v>A5167</c:v>
                </c:pt>
                <c:pt idx="8041">
                  <c:v>A5168</c:v>
                </c:pt>
                <c:pt idx="8042">
                  <c:v>A5169</c:v>
                </c:pt>
                <c:pt idx="8043">
                  <c:v>A5170</c:v>
                </c:pt>
                <c:pt idx="8044">
                  <c:v>A5171</c:v>
                </c:pt>
                <c:pt idx="8045">
                  <c:v>A5172</c:v>
                </c:pt>
                <c:pt idx="8046">
                  <c:v>A5173</c:v>
                </c:pt>
                <c:pt idx="8047">
                  <c:v>A5174</c:v>
                </c:pt>
                <c:pt idx="8048">
                  <c:v>A5175</c:v>
                </c:pt>
                <c:pt idx="8049">
                  <c:v>A5176</c:v>
                </c:pt>
                <c:pt idx="8050">
                  <c:v>A5177</c:v>
                </c:pt>
                <c:pt idx="8051">
                  <c:v>A5178</c:v>
                </c:pt>
                <c:pt idx="8052">
                  <c:v>A5179</c:v>
                </c:pt>
                <c:pt idx="8053">
                  <c:v>A5180</c:v>
                </c:pt>
                <c:pt idx="8054">
                  <c:v>A5181</c:v>
                </c:pt>
                <c:pt idx="8055">
                  <c:v>A5182</c:v>
                </c:pt>
                <c:pt idx="8056">
                  <c:v>A5183</c:v>
                </c:pt>
                <c:pt idx="8057">
                  <c:v>A5184</c:v>
                </c:pt>
                <c:pt idx="8058">
                  <c:v>A5185</c:v>
                </c:pt>
                <c:pt idx="8059">
                  <c:v>A5186</c:v>
                </c:pt>
                <c:pt idx="8060">
                  <c:v>A5187</c:v>
                </c:pt>
                <c:pt idx="8061">
                  <c:v>A5188</c:v>
                </c:pt>
                <c:pt idx="8062">
                  <c:v>A5189</c:v>
                </c:pt>
                <c:pt idx="8063">
                  <c:v>A5190</c:v>
                </c:pt>
                <c:pt idx="8064">
                  <c:v>A5191</c:v>
                </c:pt>
                <c:pt idx="8065">
                  <c:v>A5192</c:v>
                </c:pt>
                <c:pt idx="8066">
                  <c:v>A5193</c:v>
                </c:pt>
                <c:pt idx="8067">
                  <c:v>A5194</c:v>
                </c:pt>
                <c:pt idx="8068">
                  <c:v>A5195</c:v>
                </c:pt>
                <c:pt idx="8069">
                  <c:v>A5196</c:v>
                </c:pt>
                <c:pt idx="8070">
                  <c:v>A5197</c:v>
                </c:pt>
                <c:pt idx="8071">
                  <c:v>A5198</c:v>
                </c:pt>
                <c:pt idx="8072">
                  <c:v>A5199</c:v>
                </c:pt>
                <c:pt idx="8073">
                  <c:v>A5200</c:v>
                </c:pt>
                <c:pt idx="8074">
                  <c:v>A5201</c:v>
                </c:pt>
                <c:pt idx="8075">
                  <c:v>A5202</c:v>
                </c:pt>
                <c:pt idx="8076">
                  <c:v>A5203</c:v>
                </c:pt>
                <c:pt idx="8077">
                  <c:v>A5204</c:v>
                </c:pt>
                <c:pt idx="8078">
                  <c:v>A5205</c:v>
                </c:pt>
                <c:pt idx="8079">
                  <c:v>A5206</c:v>
                </c:pt>
                <c:pt idx="8080">
                  <c:v>A5207</c:v>
                </c:pt>
                <c:pt idx="8081">
                  <c:v>A5208</c:v>
                </c:pt>
                <c:pt idx="8082">
                  <c:v>A5209</c:v>
                </c:pt>
                <c:pt idx="8083">
                  <c:v>A5210</c:v>
                </c:pt>
                <c:pt idx="8084">
                  <c:v>A5211</c:v>
                </c:pt>
                <c:pt idx="8085">
                  <c:v>A5212</c:v>
                </c:pt>
                <c:pt idx="8086">
                  <c:v>A5213</c:v>
                </c:pt>
                <c:pt idx="8087">
                  <c:v>A5214</c:v>
                </c:pt>
                <c:pt idx="8088">
                  <c:v>A5215</c:v>
                </c:pt>
                <c:pt idx="8089">
                  <c:v>A5216</c:v>
                </c:pt>
                <c:pt idx="8090">
                  <c:v>A5217</c:v>
                </c:pt>
                <c:pt idx="8091">
                  <c:v>A5218</c:v>
                </c:pt>
                <c:pt idx="8092">
                  <c:v>A5219</c:v>
                </c:pt>
                <c:pt idx="8093">
                  <c:v>A5220</c:v>
                </c:pt>
                <c:pt idx="8094">
                  <c:v>A5221</c:v>
                </c:pt>
                <c:pt idx="8095">
                  <c:v>A5222</c:v>
                </c:pt>
                <c:pt idx="8096">
                  <c:v>A5223</c:v>
                </c:pt>
                <c:pt idx="8097">
                  <c:v>A5224</c:v>
                </c:pt>
                <c:pt idx="8098">
                  <c:v>A5225</c:v>
                </c:pt>
                <c:pt idx="8099">
                  <c:v>A5226</c:v>
                </c:pt>
                <c:pt idx="8100">
                  <c:v>A5227</c:v>
                </c:pt>
                <c:pt idx="8101">
                  <c:v>A5228</c:v>
                </c:pt>
                <c:pt idx="8102">
                  <c:v>A5229</c:v>
                </c:pt>
                <c:pt idx="8103">
                  <c:v>A5230</c:v>
                </c:pt>
                <c:pt idx="8104">
                  <c:v>A5231</c:v>
                </c:pt>
                <c:pt idx="8105">
                  <c:v>A5232</c:v>
                </c:pt>
                <c:pt idx="8106">
                  <c:v>A5233</c:v>
                </c:pt>
                <c:pt idx="8107">
                  <c:v>A5234</c:v>
                </c:pt>
                <c:pt idx="8108">
                  <c:v>A5235</c:v>
                </c:pt>
                <c:pt idx="8109">
                  <c:v>A5236</c:v>
                </c:pt>
                <c:pt idx="8110">
                  <c:v>A5237</c:v>
                </c:pt>
                <c:pt idx="8111">
                  <c:v>A5238</c:v>
                </c:pt>
                <c:pt idx="8112">
                  <c:v>A5239</c:v>
                </c:pt>
                <c:pt idx="8113">
                  <c:v>A5240</c:v>
                </c:pt>
                <c:pt idx="8114">
                  <c:v>A5241</c:v>
                </c:pt>
                <c:pt idx="8115">
                  <c:v>A5242</c:v>
                </c:pt>
                <c:pt idx="8116">
                  <c:v>A5243</c:v>
                </c:pt>
                <c:pt idx="8117">
                  <c:v>A5244</c:v>
                </c:pt>
                <c:pt idx="8118">
                  <c:v>A5245</c:v>
                </c:pt>
                <c:pt idx="8119">
                  <c:v>A5246</c:v>
                </c:pt>
                <c:pt idx="8120">
                  <c:v>A5247</c:v>
                </c:pt>
                <c:pt idx="8121">
                  <c:v>A5248</c:v>
                </c:pt>
                <c:pt idx="8122">
                  <c:v>A5249</c:v>
                </c:pt>
                <c:pt idx="8123">
                  <c:v>A5250</c:v>
                </c:pt>
                <c:pt idx="8124">
                  <c:v>A5251</c:v>
                </c:pt>
                <c:pt idx="8125">
                  <c:v>A5252</c:v>
                </c:pt>
                <c:pt idx="8126">
                  <c:v>A5253</c:v>
                </c:pt>
                <c:pt idx="8127">
                  <c:v>A5254</c:v>
                </c:pt>
                <c:pt idx="8128">
                  <c:v>A5255</c:v>
                </c:pt>
                <c:pt idx="8129">
                  <c:v>A5256</c:v>
                </c:pt>
                <c:pt idx="8130">
                  <c:v>A5257</c:v>
                </c:pt>
                <c:pt idx="8131">
                  <c:v>A5258</c:v>
                </c:pt>
                <c:pt idx="8132">
                  <c:v>A5259</c:v>
                </c:pt>
                <c:pt idx="8133">
                  <c:v>A5260</c:v>
                </c:pt>
                <c:pt idx="8134">
                  <c:v>A5261</c:v>
                </c:pt>
                <c:pt idx="8135">
                  <c:v>A5262</c:v>
                </c:pt>
                <c:pt idx="8136">
                  <c:v>A5263</c:v>
                </c:pt>
                <c:pt idx="8137">
                  <c:v>A5264</c:v>
                </c:pt>
                <c:pt idx="8138">
                  <c:v>A5265</c:v>
                </c:pt>
                <c:pt idx="8139">
                  <c:v>A5266</c:v>
                </c:pt>
                <c:pt idx="8140">
                  <c:v>A5267</c:v>
                </c:pt>
                <c:pt idx="8141">
                  <c:v>A5268</c:v>
                </c:pt>
                <c:pt idx="8142">
                  <c:v>A5269</c:v>
                </c:pt>
                <c:pt idx="8143">
                  <c:v>A5270</c:v>
                </c:pt>
                <c:pt idx="8144">
                  <c:v>A5271</c:v>
                </c:pt>
                <c:pt idx="8145">
                  <c:v>A5272</c:v>
                </c:pt>
                <c:pt idx="8146">
                  <c:v>A5273</c:v>
                </c:pt>
                <c:pt idx="8147">
                  <c:v>A5274</c:v>
                </c:pt>
                <c:pt idx="8148">
                  <c:v>A5275</c:v>
                </c:pt>
                <c:pt idx="8149">
                  <c:v>A5276</c:v>
                </c:pt>
                <c:pt idx="8150">
                  <c:v>A5277</c:v>
                </c:pt>
                <c:pt idx="8151">
                  <c:v>A5278</c:v>
                </c:pt>
                <c:pt idx="8152">
                  <c:v>A5279</c:v>
                </c:pt>
                <c:pt idx="8153">
                  <c:v>A5280</c:v>
                </c:pt>
                <c:pt idx="8154">
                  <c:v>A5281</c:v>
                </c:pt>
                <c:pt idx="8155">
                  <c:v>A5282</c:v>
                </c:pt>
                <c:pt idx="8156">
                  <c:v>A5283</c:v>
                </c:pt>
                <c:pt idx="8157">
                  <c:v>A5284</c:v>
                </c:pt>
                <c:pt idx="8158">
                  <c:v>A5285</c:v>
                </c:pt>
                <c:pt idx="8159">
                  <c:v>A5286</c:v>
                </c:pt>
                <c:pt idx="8160">
                  <c:v>A5287</c:v>
                </c:pt>
                <c:pt idx="8161">
                  <c:v>A5288</c:v>
                </c:pt>
                <c:pt idx="8162">
                  <c:v>A5289</c:v>
                </c:pt>
                <c:pt idx="8163">
                  <c:v>A5290</c:v>
                </c:pt>
                <c:pt idx="8164">
                  <c:v>A5291</c:v>
                </c:pt>
                <c:pt idx="8165">
                  <c:v>A5292</c:v>
                </c:pt>
                <c:pt idx="8166">
                  <c:v>A5293</c:v>
                </c:pt>
                <c:pt idx="8167">
                  <c:v>A5294</c:v>
                </c:pt>
                <c:pt idx="8168">
                  <c:v>A5295</c:v>
                </c:pt>
                <c:pt idx="8169">
                  <c:v>A5296</c:v>
                </c:pt>
                <c:pt idx="8170">
                  <c:v>A5297</c:v>
                </c:pt>
                <c:pt idx="8171">
                  <c:v>A5298</c:v>
                </c:pt>
                <c:pt idx="8172">
                  <c:v>A5299</c:v>
                </c:pt>
                <c:pt idx="8173">
                  <c:v>A5300</c:v>
                </c:pt>
                <c:pt idx="8174">
                  <c:v>A5301</c:v>
                </c:pt>
                <c:pt idx="8175">
                  <c:v>A5302</c:v>
                </c:pt>
                <c:pt idx="8176">
                  <c:v>A5303</c:v>
                </c:pt>
                <c:pt idx="8177">
                  <c:v>A5304</c:v>
                </c:pt>
                <c:pt idx="8178">
                  <c:v>A5305</c:v>
                </c:pt>
                <c:pt idx="8179">
                  <c:v>A5306</c:v>
                </c:pt>
                <c:pt idx="8180">
                  <c:v>A5307</c:v>
                </c:pt>
                <c:pt idx="8181">
                  <c:v>A5308</c:v>
                </c:pt>
                <c:pt idx="8182">
                  <c:v>A5309</c:v>
                </c:pt>
                <c:pt idx="8183">
                  <c:v>A5310</c:v>
                </c:pt>
                <c:pt idx="8184">
                  <c:v>A5311</c:v>
                </c:pt>
                <c:pt idx="8185">
                  <c:v>A5312</c:v>
                </c:pt>
                <c:pt idx="8186">
                  <c:v>A5313</c:v>
                </c:pt>
                <c:pt idx="8187">
                  <c:v>A5314</c:v>
                </c:pt>
                <c:pt idx="8188">
                  <c:v>A5315</c:v>
                </c:pt>
                <c:pt idx="8189">
                  <c:v>A5316</c:v>
                </c:pt>
                <c:pt idx="8190">
                  <c:v>A5317</c:v>
                </c:pt>
                <c:pt idx="8191">
                  <c:v>A5318</c:v>
                </c:pt>
                <c:pt idx="8192">
                  <c:v>A5319</c:v>
                </c:pt>
                <c:pt idx="8193">
                  <c:v>A5320</c:v>
                </c:pt>
                <c:pt idx="8194">
                  <c:v>A5321</c:v>
                </c:pt>
                <c:pt idx="8195">
                  <c:v>A5322</c:v>
                </c:pt>
                <c:pt idx="8196">
                  <c:v>A5323</c:v>
                </c:pt>
                <c:pt idx="8197">
                  <c:v>A5324</c:v>
                </c:pt>
                <c:pt idx="8198">
                  <c:v>A5325</c:v>
                </c:pt>
                <c:pt idx="8199">
                  <c:v>A5326</c:v>
                </c:pt>
                <c:pt idx="8200">
                  <c:v>A5327</c:v>
                </c:pt>
                <c:pt idx="8201">
                  <c:v>A5328</c:v>
                </c:pt>
                <c:pt idx="8202">
                  <c:v>A5329</c:v>
                </c:pt>
                <c:pt idx="8203">
                  <c:v>A5330</c:v>
                </c:pt>
                <c:pt idx="8204">
                  <c:v>A5331</c:v>
                </c:pt>
                <c:pt idx="8205">
                  <c:v>A5332</c:v>
                </c:pt>
                <c:pt idx="8206">
                  <c:v>A5333</c:v>
                </c:pt>
                <c:pt idx="8207">
                  <c:v>A5334</c:v>
                </c:pt>
                <c:pt idx="8208">
                  <c:v>A5335</c:v>
                </c:pt>
                <c:pt idx="8209">
                  <c:v>A5336</c:v>
                </c:pt>
                <c:pt idx="8210">
                  <c:v>A5337</c:v>
                </c:pt>
                <c:pt idx="8211">
                  <c:v>A5338</c:v>
                </c:pt>
                <c:pt idx="8212">
                  <c:v>A5339</c:v>
                </c:pt>
                <c:pt idx="8213">
                  <c:v>A5340</c:v>
                </c:pt>
                <c:pt idx="8214">
                  <c:v>A5341</c:v>
                </c:pt>
                <c:pt idx="8215">
                  <c:v>A5342</c:v>
                </c:pt>
                <c:pt idx="8216">
                  <c:v>A5343</c:v>
                </c:pt>
                <c:pt idx="8217">
                  <c:v>A5344</c:v>
                </c:pt>
                <c:pt idx="8218">
                  <c:v>A5345</c:v>
                </c:pt>
                <c:pt idx="8219">
                  <c:v>A5346</c:v>
                </c:pt>
                <c:pt idx="8220">
                  <c:v>A5347</c:v>
                </c:pt>
                <c:pt idx="8221">
                  <c:v>A5348</c:v>
                </c:pt>
                <c:pt idx="8222">
                  <c:v>A5349</c:v>
                </c:pt>
                <c:pt idx="8223">
                  <c:v>A5350</c:v>
                </c:pt>
                <c:pt idx="8224">
                  <c:v>A5351</c:v>
                </c:pt>
                <c:pt idx="8225">
                  <c:v>A5352</c:v>
                </c:pt>
                <c:pt idx="8226">
                  <c:v>A5353</c:v>
                </c:pt>
                <c:pt idx="8227">
                  <c:v>A5354</c:v>
                </c:pt>
                <c:pt idx="8228">
                  <c:v>A5355</c:v>
                </c:pt>
                <c:pt idx="8229">
                  <c:v>A5356</c:v>
                </c:pt>
                <c:pt idx="8230">
                  <c:v>A5357</c:v>
                </c:pt>
                <c:pt idx="8231">
                  <c:v>A5358</c:v>
                </c:pt>
                <c:pt idx="8232">
                  <c:v>A5359</c:v>
                </c:pt>
                <c:pt idx="8233">
                  <c:v>A5360</c:v>
                </c:pt>
                <c:pt idx="8234">
                  <c:v>A5361</c:v>
                </c:pt>
                <c:pt idx="8235">
                  <c:v>A5362</c:v>
                </c:pt>
                <c:pt idx="8236">
                  <c:v>A5363</c:v>
                </c:pt>
                <c:pt idx="8237">
                  <c:v>A5364</c:v>
                </c:pt>
                <c:pt idx="8238">
                  <c:v>A5365</c:v>
                </c:pt>
                <c:pt idx="8239">
                  <c:v>A5366</c:v>
                </c:pt>
                <c:pt idx="8240">
                  <c:v>A5367</c:v>
                </c:pt>
                <c:pt idx="8241">
                  <c:v>A5368</c:v>
                </c:pt>
                <c:pt idx="8242">
                  <c:v>A5369</c:v>
                </c:pt>
                <c:pt idx="8243">
                  <c:v>A5370</c:v>
                </c:pt>
                <c:pt idx="8244">
                  <c:v>A5371</c:v>
                </c:pt>
                <c:pt idx="8245">
                  <c:v>A5372</c:v>
                </c:pt>
                <c:pt idx="8246">
                  <c:v>A5373</c:v>
                </c:pt>
                <c:pt idx="8247">
                  <c:v>A5374</c:v>
                </c:pt>
                <c:pt idx="8248">
                  <c:v>A5375</c:v>
                </c:pt>
                <c:pt idx="8249">
                  <c:v>A5376</c:v>
                </c:pt>
                <c:pt idx="8250">
                  <c:v>A5377</c:v>
                </c:pt>
                <c:pt idx="8251">
                  <c:v>A5378</c:v>
                </c:pt>
                <c:pt idx="8252">
                  <c:v>A5379</c:v>
                </c:pt>
                <c:pt idx="8253">
                  <c:v>A5380</c:v>
                </c:pt>
                <c:pt idx="8254">
                  <c:v>A5381</c:v>
                </c:pt>
                <c:pt idx="8255">
                  <c:v>A5382</c:v>
                </c:pt>
                <c:pt idx="8256">
                  <c:v>A5383</c:v>
                </c:pt>
                <c:pt idx="8257">
                  <c:v>A5384</c:v>
                </c:pt>
                <c:pt idx="8258">
                  <c:v>A5385</c:v>
                </c:pt>
                <c:pt idx="8259">
                  <c:v>A5386</c:v>
                </c:pt>
                <c:pt idx="8260">
                  <c:v>A5387</c:v>
                </c:pt>
                <c:pt idx="8261">
                  <c:v>A5388</c:v>
                </c:pt>
                <c:pt idx="8262">
                  <c:v>A5389</c:v>
                </c:pt>
                <c:pt idx="8263">
                  <c:v>A5390</c:v>
                </c:pt>
                <c:pt idx="8264">
                  <c:v>A5391</c:v>
                </c:pt>
                <c:pt idx="8265">
                  <c:v>A5392</c:v>
                </c:pt>
                <c:pt idx="8266">
                  <c:v>A5393</c:v>
                </c:pt>
                <c:pt idx="8267">
                  <c:v>A5394</c:v>
                </c:pt>
                <c:pt idx="8268">
                  <c:v>A5395</c:v>
                </c:pt>
                <c:pt idx="8269">
                  <c:v>A5396</c:v>
                </c:pt>
                <c:pt idx="8270">
                  <c:v>A5397</c:v>
                </c:pt>
                <c:pt idx="8271">
                  <c:v>A5398</c:v>
                </c:pt>
                <c:pt idx="8272">
                  <c:v>A5399</c:v>
                </c:pt>
                <c:pt idx="8273">
                  <c:v>A5400</c:v>
                </c:pt>
                <c:pt idx="8274">
                  <c:v>A5401</c:v>
                </c:pt>
                <c:pt idx="8275">
                  <c:v>A5402</c:v>
                </c:pt>
                <c:pt idx="8276">
                  <c:v>A5403</c:v>
                </c:pt>
                <c:pt idx="8277">
                  <c:v>A5404</c:v>
                </c:pt>
                <c:pt idx="8278">
                  <c:v>A5405</c:v>
                </c:pt>
                <c:pt idx="8279">
                  <c:v>A5406</c:v>
                </c:pt>
                <c:pt idx="8280">
                  <c:v>A5407</c:v>
                </c:pt>
                <c:pt idx="8281">
                  <c:v>A5408</c:v>
                </c:pt>
                <c:pt idx="8282">
                  <c:v>A5409</c:v>
                </c:pt>
                <c:pt idx="8283">
                  <c:v>A5410</c:v>
                </c:pt>
                <c:pt idx="8284">
                  <c:v>A5411</c:v>
                </c:pt>
                <c:pt idx="8285">
                  <c:v>A5412</c:v>
                </c:pt>
                <c:pt idx="8286">
                  <c:v>A5413</c:v>
                </c:pt>
                <c:pt idx="8287">
                  <c:v>A5414</c:v>
                </c:pt>
                <c:pt idx="8288">
                  <c:v>A5415</c:v>
                </c:pt>
                <c:pt idx="8289">
                  <c:v>A5416</c:v>
                </c:pt>
                <c:pt idx="8290">
                  <c:v>A5417</c:v>
                </c:pt>
                <c:pt idx="8291">
                  <c:v>A5418</c:v>
                </c:pt>
                <c:pt idx="8292">
                  <c:v>A5419</c:v>
                </c:pt>
                <c:pt idx="8293">
                  <c:v>A5420</c:v>
                </c:pt>
                <c:pt idx="8294">
                  <c:v>A5421</c:v>
                </c:pt>
                <c:pt idx="8295">
                  <c:v>A5422</c:v>
                </c:pt>
                <c:pt idx="8296">
                  <c:v>A5423</c:v>
                </c:pt>
                <c:pt idx="8297">
                  <c:v>A5424</c:v>
                </c:pt>
                <c:pt idx="8298">
                  <c:v>A5425</c:v>
                </c:pt>
                <c:pt idx="8299">
                  <c:v>A5426</c:v>
                </c:pt>
                <c:pt idx="8300">
                  <c:v>A5427</c:v>
                </c:pt>
                <c:pt idx="8301">
                  <c:v>A5428</c:v>
                </c:pt>
                <c:pt idx="8302">
                  <c:v>A5429</c:v>
                </c:pt>
                <c:pt idx="8303">
                  <c:v>A5430</c:v>
                </c:pt>
                <c:pt idx="8304">
                  <c:v>A5431</c:v>
                </c:pt>
                <c:pt idx="8305">
                  <c:v>A5432</c:v>
                </c:pt>
                <c:pt idx="8306">
                  <c:v>A5433</c:v>
                </c:pt>
                <c:pt idx="8307">
                  <c:v>A5434</c:v>
                </c:pt>
                <c:pt idx="8308">
                  <c:v>A5435</c:v>
                </c:pt>
                <c:pt idx="8309">
                  <c:v>A5436</c:v>
                </c:pt>
                <c:pt idx="8310">
                  <c:v>A5437</c:v>
                </c:pt>
                <c:pt idx="8311">
                  <c:v>A5438</c:v>
                </c:pt>
                <c:pt idx="8312">
                  <c:v>A5439</c:v>
                </c:pt>
                <c:pt idx="8313">
                  <c:v>A5440</c:v>
                </c:pt>
                <c:pt idx="8314">
                  <c:v>A5441</c:v>
                </c:pt>
                <c:pt idx="8315">
                  <c:v>A5442</c:v>
                </c:pt>
                <c:pt idx="8316">
                  <c:v>A5443</c:v>
                </c:pt>
                <c:pt idx="8317">
                  <c:v>A5444</c:v>
                </c:pt>
                <c:pt idx="8318">
                  <c:v>A5445</c:v>
                </c:pt>
                <c:pt idx="8319">
                  <c:v>A5446</c:v>
                </c:pt>
                <c:pt idx="8320">
                  <c:v>A5447</c:v>
                </c:pt>
                <c:pt idx="8321">
                  <c:v>A5448</c:v>
                </c:pt>
                <c:pt idx="8322">
                  <c:v>A5449</c:v>
                </c:pt>
                <c:pt idx="8323">
                  <c:v>A5450</c:v>
                </c:pt>
                <c:pt idx="8324">
                  <c:v>A5451</c:v>
                </c:pt>
                <c:pt idx="8325">
                  <c:v>A5452</c:v>
                </c:pt>
                <c:pt idx="8326">
                  <c:v>A5453</c:v>
                </c:pt>
                <c:pt idx="8327">
                  <c:v>A5454</c:v>
                </c:pt>
                <c:pt idx="8328">
                  <c:v>A5455</c:v>
                </c:pt>
                <c:pt idx="8329">
                  <c:v>A5456</c:v>
                </c:pt>
                <c:pt idx="8330">
                  <c:v>A5457</c:v>
                </c:pt>
                <c:pt idx="8331">
                  <c:v>A5458</c:v>
                </c:pt>
                <c:pt idx="8332">
                  <c:v>A5459</c:v>
                </c:pt>
                <c:pt idx="8333">
                  <c:v>A5460</c:v>
                </c:pt>
                <c:pt idx="8334">
                  <c:v>A5461</c:v>
                </c:pt>
                <c:pt idx="8335">
                  <c:v>A5462</c:v>
                </c:pt>
                <c:pt idx="8336">
                  <c:v>A5463</c:v>
                </c:pt>
                <c:pt idx="8337">
                  <c:v>A5464</c:v>
                </c:pt>
                <c:pt idx="8338">
                  <c:v>A5465</c:v>
                </c:pt>
                <c:pt idx="8339">
                  <c:v>A5466</c:v>
                </c:pt>
                <c:pt idx="8340">
                  <c:v>A5467</c:v>
                </c:pt>
                <c:pt idx="8341">
                  <c:v>A5468</c:v>
                </c:pt>
                <c:pt idx="8342">
                  <c:v>A5469</c:v>
                </c:pt>
                <c:pt idx="8343">
                  <c:v>A5470</c:v>
                </c:pt>
                <c:pt idx="8344">
                  <c:v>A5471</c:v>
                </c:pt>
                <c:pt idx="8345">
                  <c:v>A5472</c:v>
                </c:pt>
                <c:pt idx="8346">
                  <c:v>A5473</c:v>
                </c:pt>
                <c:pt idx="8347">
                  <c:v>A5474</c:v>
                </c:pt>
                <c:pt idx="8348">
                  <c:v>A5475</c:v>
                </c:pt>
                <c:pt idx="8349">
                  <c:v>A5476</c:v>
                </c:pt>
                <c:pt idx="8350">
                  <c:v>A5477</c:v>
                </c:pt>
                <c:pt idx="8351">
                  <c:v>A5478</c:v>
                </c:pt>
                <c:pt idx="8352">
                  <c:v>A5479</c:v>
                </c:pt>
                <c:pt idx="8353">
                  <c:v>A5480</c:v>
                </c:pt>
                <c:pt idx="8354">
                  <c:v>A5481</c:v>
                </c:pt>
                <c:pt idx="8355">
                  <c:v>A5482</c:v>
                </c:pt>
                <c:pt idx="8356">
                  <c:v>A5483</c:v>
                </c:pt>
                <c:pt idx="8357">
                  <c:v>A5484</c:v>
                </c:pt>
                <c:pt idx="8358">
                  <c:v>A5485</c:v>
                </c:pt>
                <c:pt idx="8359">
                  <c:v>A5486</c:v>
                </c:pt>
                <c:pt idx="8360">
                  <c:v>A5487</c:v>
                </c:pt>
                <c:pt idx="8361">
                  <c:v>A5488</c:v>
                </c:pt>
                <c:pt idx="8362">
                  <c:v>A5489</c:v>
                </c:pt>
                <c:pt idx="8363">
                  <c:v>A5490</c:v>
                </c:pt>
                <c:pt idx="8364">
                  <c:v>A5491</c:v>
                </c:pt>
                <c:pt idx="8365">
                  <c:v>A5492</c:v>
                </c:pt>
                <c:pt idx="8366">
                  <c:v>A5493</c:v>
                </c:pt>
                <c:pt idx="8367">
                  <c:v>A5494</c:v>
                </c:pt>
                <c:pt idx="8368">
                  <c:v>A5495</c:v>
                </c:pt>
                <c:pt idx="8369">
                  <c:v>A5496</c:v>
                </c:pt>
                <c:pt idx="8370">
                  <c:v>A5497</c:v>
                </c:pt>
                <c:pt idx="8371">
                  <c:v>A5498</c:v>
                </c:pt>
                <c:pt idx="8372">
                  <c:v>A5499</c:v>
                </c:pt>
                <c:pt idx="8373">
                  <c:v>A5500</c:v>
                </c:pt>
                <c:pt idx="8374">
                  <c:v>A5501</c:v>
                </c:pt>
                <c:pt idx="8375">
                  <c:v>A5502</c:v>
                </c:pt>
                <c:pt idx="8376">
                  <c:v>A5503</c:v>
                </c:pt>
                <c:pt idx="8377">
                  <c:v>A5504</c:v>
                </c:pt>
                <c:pt idx="8378">
                  <c:v>A5505</c:v>
                </c:pt>
                <c:pt idx="8379">
                  <c:v>A5506</c:v>
                </c:pt>
                <c:pt idx="8380">
                  <c:v>A5507</c:v>
                </c:pt>
                <c:pt idx="8381">
                  <c:v>A5508</c:v>
                </c:pt>
                <c:pt idx="8382">
                  <c:v>A5509</c:v>
                </c:pt>
                <c:pt idx="8383">
                  <c:v>A5510</c:v>
                </c:pt>
                <c:pt idx="8384">
                  <c:v>A5511</c:v>
                </c:pt>
                <c:pt idx="8385">
                  <c:v>A5512</c:v>
                </c:pt>
                <c:pt idx="8386">
                  <c:v>A5513</c:v>
                </c:pt>
                <c:pt idx="8387">
                  <c:v>A5514</c:v>
                </c:pt>
                <c:pt idx="8388">
                  <c:v>A5515</c:v>
                </c:pt>
                <c:pt idx="8389">
                  <c:v>A5516</c:v>
                </c:pt>
                <c:pt idx="8390">
                  <c:v>A5517</c:v>
                </c:pt>
                <c:pt idx="8391">
                  <c:v>A5518</c:v>
                </c:pt>
                <c:pt idx="8392">
                  <c:v>A5519</c:v>
                </c:pt>
                <c:pt idx="8393">
                  <c:v>A5520</c:v>
                </c:pt>
                <c:pt idx="8394">
                  <c:v>A5521</c:v>
                </c:pt>
                <c:pt idx="8395">
                  <c:v>A5522</c:v>
                </c:pt>
                <c:pt idx="8396">
                  <c:v>A5523</c:v>
                </c:pt>
                <c:pt idx="8397">
                  <c:v>A5524</c:v>
                </c:pt>
                <c:pt idx="8398">
                  <c:v>A5525</c:v>
                </c:pt>
                <c:pt idx="8399">
                  <c:v>A5526</c:v>
                </c:pt>
                <c:pt idx="8400">
                  <c:v>A5527</c:v>
                </c:pt>
                <c:pt idx="8401">
                  <c:v>A5528</c:v>
                </c:pt>
                <c:pt idx="8402">
                  <c:v>A5529</c:v>
                </c:pt>
                <c:pt idx="8403">
                  <c:v>A5530</c:v>
                </c:pt>
                <c:pt idx="8404">
                  <c:v>A5531</c:v>
                </c:pt>
                <c:pt idx="8405">
                  <c:v>A5532</c:v>
                </c:pt>
                <c:pt idx="8406">
                  <c:v>A5533</c:v>
                </c:pt>
                <c:pt idx="8407">
                  <c:v>A5534</c:v>
                </c:pt>
                <c:pt idx="8408">
                  <c:v>A5535</c:v>
                </c:pt>
                <c:pt idx="8409">
                  <c:v>A5536</c:v>
                </c:pt>
                <c:pt idx="8410">
                  <c:v>A5537</c:v>
                </c:pt>
                <c:pt idx="8411">
                  <c:v>A5538</c:v>
                </c:pt>
                <c:pt idx="8412">
                  <c:v>A5539</c:v>
                </c:pt>
                <c:pt idx="8413">
                  <c:v>A5540</c:v>
                </c:pt>
                <c:pt idx="8414">
                  <c:v>A5541</c:v>
                </c:pt>
                <c:pt idx="8415">
                  <c:v>A5542</c:v>
                </c:pt>
                <c:pt idx="8416">
                  <c:v>A5543</c:v>
                </c:pt>
                <c:pt idx="8417">
                  <c:v>A5544</c:v>
                </c:pt>
                <c:pt idx="8418">
                  <c:v>A5545</c:v>
                </c:pt>
                <c:pt idx="8419">
                  <c:v>A5546</c:v>
                </c:pt>
                <c:pt idx="8420">
                  <c:v>A5547</c:v>
                </c:pt>
                <c:pt idx="8421">
                  <c:v>A5548</c:v>
                </c:pt>
                <c:pt idx="8422">
                  <c:v>A5549</c:v>
                </c:pt>
                <c:pt idx="8423">
                  <c:v>A5550</c:v>
                </c:pt>
                <c:pt idx="8424">
                  <c:v>A5551</c:v>
                </c:pt>
                <c:pt idx="8425">
                  <c:v>A5552</c:v>
                </c:pt>
                <c:pt idx="8426">
                  <c:v>A5553</c:v>
                </c:pt>
                <c:pt idx="8427">
                  <c:v>A5554</c:v>
                </c:pt>
                <c:pt idx="8428">
                  <c:v>A5555</c:v>
                </c:pt>
                <c:pt idx="8429">
                  <c:v>A5556</c:v>
                </c:pt>
                <c:pt idx="8430">
                  <c:v>A5557</c:v>
                </c:pt>
                <c:pt idx="8431">
                  <c:v>A5558</c:v>
                </c:pt>
                <c:pt idx="8432">
                  <c:v>A5559</c:v>
                </c:pt>
                <c:pt idx="8433">
                  <c:v>A5560</c:v>
                </c:pt>
                <c:pt idx="8434">
                  <c:v>A5561</c:v>
                </c:pt>
                <c:pt idx="8435">
                  <c:v>A5562</c:v>
                </c:pt>
                <c:pt idx="8436">
                  <c:v>A5563</c:v>
                </c:pt>
                <c:pt idx="8437">
                  <c:v>A5564</c:v>
                </c:pt>
                <c:pt idx="8438">
                  <c:v>A5565</c:v>
                </c:pt>
                <c:pt idx="8439">
                  <c:v>A5566</c:v>
                </c:pt>
                <c:pt idx="8440">
                  <c:v>A5567</c:v>
                </c:pt>
                <c:pt idx="8441">
                  <c:v>A5568</c:v>
                </c:pt>
                <c:pt idx="8442">
                  <c:v>A5569</c:v>
                </c:pt>
                <c:pt idx="8443">
                  <c:v>A5570</c:v>
                </c:pt>
                <c:pt idx="8444">
                  <c:v>A5571</c:v>
                </c:pt>
                <c:pt idx="8445">
                  <c:v>A5572</c:v>
                </c:pt>
                <c:pt idx="8446">
                  <c:v>A5573</c:v>
                </c:pt>
                <c:pt idx="8447">
                  <c:v>A5574</c:v>
                </c:pt>
                <c:pt idx="8448">
                  <c:v>A5575</c:v>
                </c:pt>
                <c:pt idx="8449">
                  <c:v>A5576</c:v>
                </c:pt>
                <c:pt idx="8450">
                  <c:v>A5577</c:v>
                </c:pt>
                <c:pt idx="8451">
                  <c:v>A5578</c:v>
                </c:pt>
                <c:pt idx="8452">
                  <c:v>A5579</c:v>
                </c:pt>
                <c:pt idx="8453">
                  <c:v>A5580</c:v>
                </c:pt>
                <c:pt idx="8454">
                  <c:v>A5581</c:v>
                </c:pt>
                <c:pt idx="8455">
                  <c:v>A5582</c:v>
                </c:pt>
                <c:pt idx="8456">
                  <c:v>A5583</c:v>
                </c:pt>
                <c:pt idx="8457">
                  <c:v>A5584</c:v>
                </c:pt>
                <c:pt idx="8458">
                  <c:v>A5585</c:v>
                </c:pt>
                <c:pt idx="8459">
                  <c:v>A5586</c:v>
                </c:pt>
                <c:pt idx="8460">
                  <c:v>A5587</c:v>
                </c:pt>
                <c:pt idx="8461">
                  <c:v>A5588</c:v>
                </c:pt>
                <c:pt idx="8462">
                  <c:v>A5589</c:v>
                </c:pt>
                <c:pt idx="8463">
                  <c:v>A5590</c:v>
                </c:pt>
                <c:pt idx="8464">
                  <c:v>A5591</c:v>
                </c:pt>
                <c:pt idx="8465">
                  <c:v>A5592</c:v>
                </c:pt>
                <c:pt idx="8466">
                  <c:v>A5593</c:v>
                </c:pt>
                <c:pt idx="8467">
                  <c:v>A5594</c:v>
                </c:pt>
                <c:pt idx="8468">
                  <c:v>A5595</c:v>
                </c:pt>
                <c:pt idx="8469">
                  <c:v>A5596</c:v>
                </c:pt>
                <c:pt idx="8470">
                  <c:v>A5597</c:v>
                </c:pt>
                <c:pt idx="8471">
                  <c:v>A5598</c:v>
                </c:pt>
                <c:pt idx="8472">
                  <c:v>A5599</c:v>
                </c:pt>
                <c:pt idx="8473">
                  <c:v>A5600</c:v>
                </c:pt>
                <c:pt idx="8474">
                  <c:v>A5601</c:v>
                </c:pt>
                <c:pt idx="8475">
                  <c:v>A5602</c:v>
                </c:pt>
                <c:pt idx="8476">
                  <c:v>A5603</c:v>
                </c:pt>
                <c:pt idx="8477">
                  <c:v>A5604</c:v>
                </c:pt>
                <c:pt idx="8478">
                  <c:v>A5605</c:v>
                </c:pt>
                <c:pt idx="8479">
                  <c:v>A5606</c:v>
                </c:pt>
                <c:pt idx="8480">
                  <c:v>A5607</c:v>
                </c:pt>
                <c:pt idx="8481">
                  <c:v>A5608</c:v>
                </c:pt>
                <c:pt idx="8482">
                  <c:v>A5609</c:v>
                </c:pt>
                <c:pt idx="8483">
                  <c:v>A5610</c:v>
                </c:pt>
                <c:pt idx="8484">
                  <c:v>A5611</c:v>
                </c:pt>
                <c:pt idx="8485">
                  <c:v>A5612</c:v>
                </c:pt>
                <c:pt idx="8486">
                  <c:v>A5613</c:v>
                </c:pt>
                <c:pt idx="8487">
                  <c:v>A5614</c:v>
                </c:pt>
                <c:pt idx="8488">
                  <c:v>A5615</c:v>
                </c:pt>
                <c:pt idx="8489">
                  <c:v>A5616</c:v>
                </c:pt>
                <c:pt idx="8490">
                  <c:v>A5617</c:v>
                </c:pt>
                <c:pt idx="8491">
                  <c:v>A5618</c:v>
                </c:pt>
                <c:pt idx="8492">
                  <c:v>A5619</c:v>
                </c:pt>
                <c:pt idx="8493">
                  <c:v>A5620</c:v>
                </c:pt>
                <c:pt idx="8494">
                  <c:v>A5621</c:v>
                </c:pt>
                <c:pt idx="8495">
                  <c:v>A5622</c:v>
                </c:pt>
                <c:pt idx="8496">
                  <c:v>A5623</c:v>
                </c:pt>
                <c:pt idx="8497">
                  <c:v>A5624</c:v>
                </c:pt>
                <c:pt idx="8498">
                  <c:v>A5625</c:v>
                </c:pt>
                <c:pt idx="8499">
                  <c:v>A5626</c:v>
                </c:pt>
                <c:pt idx="8500">
                  <c:v>A5627</c:v>
                </c:pt>
                <c:pt idx="8501">
                  <c:v>A5628</c:v>
                </c:pt>
                <c:pt idx="8502">
                  <c:v>A5629</c:v>
                </c:pt>
                <c:pt idx="8503">
                  <c:v>A5630</c:v>
                </c:pt>
                <c:pt idx="8504">
                  <c:v>A5631</c:v>
                </c:pt>
                <c:pt idx="8505">
                  <c:v>A5632</c:v>
                </c:pt>
                <c:pt idx="8506">
                  <c:v>A5633</c:v>
                </c:pt>
                <c:pt idx="8507">
                  <c:v>A5634</c:v>
                </c:pt>
                <c:pt idx="8508">
                  <c:v>A5635</c:v>
                </c:pt>
                <c:pt idx="8509">
                  <c:v>A5636</c:v>
                </c:pt>
                <c:pt idx="8510">
                  <c:v>A5637</c:v>
                </c:pt>
                <c:pt idx="8511">
                  <c:v>A5638</c:v>
                </c:pt>
                <c:pt idx="8512">
                  <c:v>A5639</c:v>
                </c:pt>
                <c:pt idx="8513">
                  <c:v>A5640</c:v>
                </c:pt>
                <c:pt idx="8514">
                  <c:v>A5641</c:v>
                </c:pt>
                <c:pt idx="8515">
                  <c:v>A5642</c:v>
                </c:pt>
                <c:pt idx="8516">
                  <c:v>A5643</c:v>
                </c:pt>
                <c:pt idx="8517">
                  <c:v>A5644</c:v>
                </c:pt>
                <c:pt idx="8518">
                  <c:v>A5645</c:v>
                </c:pt>
                <c:pt idx="8519">
                  <c:v>A5646</c:v>
                </c:pt>
                <c:pt idx="8520">
                  <c:v>A5647</c:v>
                </c:pt>
                <c:pt idx="8521">
                  <c:v>A5648</c:v>
                </c:pt>
                <c:pt idx="8522">
                  <c:v>A5649</c:v>
                </c:pt>
                <c:pt idx="8523">
                  <c:v>A5650</c:v>
                </c:pt>
                <c:pt idx="8524">
                  <c:v>A5651</c:v>
                </c:pt>
                <c:pt idx="8525">
                  <c:v>A5652</c:v>
                </c:pt>
                <c:pt idx="8526">
                  <c:v>A5653</c:v>
                </c:pt>
                <c:pt idx="8527">
                  <c:v>A5654</c:v>
                </c:pt>
                <c:pt idx="8528">
                  <c:v>A5655</c:v>
                </c:pt>
                <c:pt idx="8529">
                  <c:v>A5656</c:v>
                </c:pt>
                <c:pt idx="8530">
                  <c:v>A5657</c:v>
                </c:pt>
                <c:pt idx="8531">
                  <c:v>A5658</c:v>
                </c:pt>
                <c:pt idx="8532">
                  <c:v>A5659</c:v>
                </c:pt>
                <c:pt idx="8533">
                  <c:v>A5660</c:v>
                </c:pt>
                <c:pt idx="8534">
                  <c:v>A5661</c:v>
                </c:pt>
                <c:pt idx="8535">
                  <c:v>A5662</c:v>
                </c:pt>
                <c:pt idx="8536">
                  <c:v>A5663</c:v>
                </c:pt>
                <c:pt idx="8537">
                  <c:v>A5664</c:v>
                </c:pt>
                <c:pt idx="8538">
                  <c:v>A5665</c:v>
                </c:pt>
                <c:pt idx="8539">
                  <c:v>A5666</c:v>
                </c:pt>
                <c:pt idx="8540">
                  <c:v>A5667</c:v>
                </c:pt>
                <c:pt idx="8541">
                  <c:v>A5668</c:v>
                </c:pt>
                <c:pt idx="8542">
                  <c:v>A5669</c:v>
                </c:pt>
                <c:pt idx="8543">
                  <c:v>A5670</c:v>
                </c:pt>
                <c:pt idx="8544">
                  <c:v>A5671</c:v>
                </c:pt>
                <c:pt idx="8545">
                  <c:v>A5672</c:v>
                </c:pt>
                <c:pt idx="8546">
                  <c:v>A5673</c:v>
                </c:pt>
                <c:pt idx="8547">
                  <c:v>A5674</c:v>
                </c:pt>
                <c:pt idx="8548">
                  <c:v>A5675</c:v>
                </c:pt>
                <c:pt idx="8549">
                  <c:v>A5676</c:v>
                </c:pt>
                <c:pt idx="8550">
                  <c:v>A5677</c:v>
                </c:pt>
                <c:pt idx="8551">
                  <c:v>A5678</c:v>
                </c:pt>
                <c:pt idx="8552">
                  <c:v>A5679</c:v>
                </c:pt>
                <c:pt idx="8553">
                  <c:v>A5680</c:v>
                </c:pt>
                <c:pt idx="8554">
                  <c:v>A5681</c:v>
                </c:pt>
                <c:pt idx="8555">
                  <c:v>A5682</c:v>
                </c:pt>
                <c:pt idx="8556">
                  <c:v>A5683</c:v>
                </c:pt>
                <c:pt idx="8557">
                  <c:v>A5684</c:v>
                </c:pt>
                <c:pt idx="8558">
                  <c:v>A5685</c:v>
                </c:pt>
                <c:pt idx="8559">
                  <c:v>A5686</c:v>
                </c:pt>
                <c:pt idx="8560">
                  <c:v>A5687</c:v>
                </c:pt>
                <c:pt idx="8561">
                  <c:v>A5688</c:v>
                </c:pt>
                <c:pt idx="8562">
                  <c:v>A5689</c:v>
                </c:pt>
                <c:pt idx="8563">
                  <c:v>A5690</c:v>
                </c:pt>
                <c:pt idx="8564">
                  <c:v>A5691</c:v>
                </c:pt>
                <c:pt idx="8565">
                  <c:v>A5692</c:v>
                </c:pt>
                <c:pt idx="8566">
                  <c:v>A5693</c:v>
                </c:pt>
                <c:pt idx="8567">
                  <c:v>A5694</c:v>
                </c:pt>
                <c:pt idx="8568">
                  <c:v>A5695</c:v>
                </c:pt>
                <c:pt idx="8569">
                  <c:v>A5696</c:v>
                </c:pt>
                <c:pt idx="8570">
                  <c:v>A5697</c:v>
                </c:pt>
                <c:pt idx="8571">
                  <c:v>A5698</c:v>
                </c:pt>
                <c:pt idx="8572">
                  <c:v>A5699</c:v>
                </c:pt>
                <c:pt idx="8573">
                  <c:v>A5700</c:v>
                </c:pt>
                <c:pt idx="8574">
                  <c:v>A5701</c:v>
                </c:pt>
                <c:pt idx="8575">
                  <c:v>A5702</c:v>
                </c:pt>
                <c:pt idx="8576">
                  <c:v>A5703</c:v>
                </c:pt>
                <c:pt idx="8577">
                  <c:v>A5704</c:v>
                </c:pt>
                <c:pt idx="8578">
                  <c:v>A5705</c:v>
                </c:pt>
                <c:pt idx="8579">
                  <c:v>A5706</c:v>
                </c:pt>
                <c:pt idx="8580">
                  <c:v>A5707</c:v>
                </c:pt>
                <c:pt idx="8581">
                  <c:v>A5708</c:v>
                </c:pt>
                <c:pt idx="8582">
                  <c:v>A5709</c:v>
                </c:pt>
                <c:pt idx="8583">
                  <c:v>A5710</c:v>
                </c:pt>
                <c:pt idx="8584">
                  <c:v>A5711</c:v>
                </c:pt>
                <c:pt idx="8585">
                  <c:v>A5712</c:v>
                </c:pt>
                <c:pt idx="8586">
                  <c:v>A5713</c:v>
                </c:pt>
                <c:pt idx="8587">
                  <c:v>A5714</c:v>
                </c:pt>
                <c:pt idx="8588">
                  <c:v>A5715</c:v>
                </c:pt>
                <c:pt idx="8589">
                  <c:v>A5716</c:v>
                </c:pt>
                <c:pt idx="8590">
                  <c:v>A5717</c:v>
                </c:pt>
                <c:pt idx="8591">
                  <c:v>A5718</c:v>
                </c:pt>
                <c:pt idx="8592">
                  <c:v>A5719</c:v>
                </c:pt>
                <c:pt idx="8593">
                  <c:v>A5720</c:v>
                </c:pt>
                <c:pt idx="8594">
                  <c:v>A5721</c:v>
                </c:pt>
                <c:pt idx="8595">
                  <c:v>A5722</c:v>
                </c:pt>
                <c:pt idx="8596">
                  <c:v>A5723</c:v>
                </c:pt>
                <c:pt idx="8597">
                  <c:v>A5724</c:v>
                </c:pt>
                <c:pt idx="8598">
                  <c:v>A5725</c:v>
                </c:pt>
                <c:pt idx="8599">
                  <c:v>A5726</c:v>
                </c:pt>
                <c:pt idx="8600">
                  <c:v>A5727</c:v>
                </c:pt>
                <c:pt idx="8601">
                  <c:v>A5728</c:v>
                </c:pt>
                <c:pt idx="8602">
                  <c:v>A5729</c:v>
                </c:pt>
                <c:pt idx="8603">
                  <c:v>A5730</c:v>
                </c:pt>
                <c:pt idx="8604">
                  <c:v>A5731</c:v>
                </c:pt>
                <c:pt idx="8605">
                  <c:v>A5732</c:v>
                </c:pt>
                <c:pt idx="8606">
                  <c:v>A5733</c:v>
                </c:pt>
                <c:pt idx="8607">
                  <c:v>A5734</c:v>
                </c:pt>
                <c:pt idx="8608">
                  <c:v>A5735</c:v>
                </c:pt>
                <c:pt idx="8609">
                  <c:v>A5736</c:v>
                </c:pt>
                <c:pt idx="8610">
                  <c:v>A5737</c:v>
                </c:pt>
                <c:pt idx="8611">
                  <c:v>A5738</c:v>
                </c:pt>
                <c:pt idx="8612">
                  <c:v>A5739</c:v>
                </c:pt>
                <c:pt idx="8613">
                  <c:v>A5740</c:v>
                </c:pt>
                <c:pt idx="8614">
                  <c:v>A5741</c:v>
                </c:pt>
                <c:pt idx="8615">
                  <c:v>A5742</c:v>
                </c:pt>
                <c:pt idx="8616">
                  <c:v>A5743</c:v>
                </c:pt>
                <c:pt idx="8617">
                  <c:v>A5744</c:v>
                </c:pt>
                <c:pt idx="8618">
                  <c:v>A5745</c:v>
                </c:pt>
                <c:pt idx="8619">
                  <c:v>A5746</c:v>
                </c:pt>
                <c:pt idx="8620">
                  <c:v>A5747</c:v>
                </c:pt>
                <c:pt idx="8621">
                  <c:v>A5748</c:v>
                </c:pt>
                <c:pt idx="8622">
                  <c:v>A5749</c:v>
                </c:pt>
                <c:pt idx="8623">
                  <c:v>A5750</c:v>
                </c:pt>
                <c:pt idx="8624">
                  <c:v>A5751</c:v>
                </c:pt>
                <c:pt idx="8625">
                  <c:v>A5752</c:v>
                </c:pt>
                <c:pt idx="8626">
                  <c:v>A5753</c:v>
                </c:pt>
                <c:pt idx="8627">
                  <c:v>A5754</c:v>
                </c:pt>
                <c:pt idx="8628">
                  <c:v>A5755</c:v>
                </c:pt>
                <c:pt idx="8629">
                  <c:v>A5756</c:v>
                </c:pt>
                <c:pt idx="8630">
                  <c:v>A5757</c:v>
                </c:pt>
                <c:pt idx="8631">
                  <c:v>A5758</c:v>
                </c:pt>
                <c:pt idx="8632">
                  <c:v>A5759</c:v>
                </c:pt>
                <c:pt idx="8633">
                  <c:v>A5760</c:v>
                </c:pt>
                <c:pt idx="8634">
                  <c:v>A5761</c:v>
                </c:pt>
                <c:pt idx="8635">
                  <c:v>A5762</c:v>
                </c:pt>
                <c:pt idx="8636">
                  <c:v>A5763</c:v>
                </c:pt>
                <c:pt idx="8637">
                  <c:v>A5764</c:v>
                </c:pt>
                <c:pt idx="8638">
                  <c:v>A5765</c:v>
                </c:pt>
                <c:pt idx="8639">
                  <c:v>A5766</c:v>
                </c:pt>
                <c:pt idx="8640">
                  <c:v>A5767</c:v>
                </c:pt>
                <c:pt idx="8641">
                  <c:v>A5768</c:v>
                </c:pt>
                <c:pt idx="8642">
                  <c:v>A5769</c:v>
                </c:pt>
                <c:pt idx="8643">
                  <c:v>A5770</c:v>
                </c:pt>
                <c:pt idx="8644">
                  <c:v>A5771</c:v>
                </c:pt>
                <c:pt idx="8645">
                  <c:v>A5772</c:v>
                </c:pt>
                <c:pt idx="8646">
                  <c:v>A5773</c:v>
                </c:pt>
                <c:pt idx="8647">
                  <c:v>A5774</c:v>
                </c:pt>
                <c:pt idx="8648">
                  <c:v>A5775</c:v>
                </c:pt>
                <c:pt idx="8649">
                  <c:v>A5776</c:v>
                </c:pt>
                <c:pt idx="8650">
                  <c:v>A5777</c:v>
                </c:pt>
                <c:pt idx="8651">
                  <c:v>A5778</c:v>
                </c:pt>
                <c:pt idx="8652">
                  <c:v>A5779</c:v>
                </c:pt>
                <c:pt idx="8653">
                  <c:v>A5780</c:v>
                </c:pt>
                <c:pt idx="8654">
                  <c:v>A5781</c:v>
                </c:pt>
                <c:pt idx="8655">
                  <c:v>A5782</c:v>
                </c:pt>
                <c:pt idx="8656">
                  <c:v>A5783</c:v>
                </c:pt>
                <c:pt idx="8657">
                  <c:v>A5784</c:v>
                </c:pt>
                <c:pt idx="8658">
                  <c:v>A5785</c:v>
                </c:pt>
                <c:pt idx="8659">
                  <c:v>A5786</c:v>
                </c:pt>
                <c:pt idx="8660">
                  <c:v>A5787</c:v>
                </c:pt>
                <c:pt idx="8661">
                  <c:v>A5788</c:v>
                </c:pt>
                <c:pt idx="8662">
                  <c:v>A5789</c:v>
                </c:pt>
                <c:pt idx="8663">
                  <c:v>A5790</c:v>
                </c:pt>
                <c:pt idx="8664">
                  <c:v>A5791</c:v>
                </c:pt>
                <c:pt idx="8665">
                  <c:v>A5792</c:v>
                </c:pt>
                <c:pt idx="8666">
                  <c:v>A5793</c:v>
                </c:pt>
                <c:pt idx="8667">
                  <c:v>A5794</c:v>
                </c:pt>
                <c:pt idx="8668">
                  <c:v>A5795</c:v>
                </c:pt>
                <c:pt idx="8669">
                  <c:v>A5796</c:v>
                </c:pt>
                <c:pt idx="8670">
                  <c:v>A5797</c:v>
                </c:pt>
                <c:pt idx="8671">
                  <c:v>A5798</c:v>
                </c:pt>
                <c:pt idx="8672">
                  <c:v>A5799</c:v>
                </c:pt>
                <c:pt idx="8673">
                  <c:v>A5800</c:v>
                </c:pt>
                <c:pt idx="8674">
                  <c:v>A5801</c:v>
                </c:pt>
                <c:pt idx="8675">
                  <c:v>A5802</c:v>
                </c:pt>
                <c:pt idx="8676">
                  <c:v>A5803</c:v>
                </c:pt>
                <c:pt idx="8677">
                  <c:v>A5804</c:v>
                </c:pt>
                <c:pt idx="8678">
                  <c:v>A5805</c:v>
                </c:pt>
                <c:pt idx="8679">
                  <c:v>A5806</c:v>
                </c:pt>
                <c:pt idx="8680">
                  <c:v>A5807</c:v>
                </c:pt>
                <c:pt idx="8681">
                  <c:v>A5808</c:v>
                </c:pt>
                <c:pt idx="8682">
                  <c:v>A5809</c:v>
                </c:pt>
                <c:pt idx="8683">
                  <c:v>A5810</c:v>
                </c:pt>
                <c:pt idx="8684">
                  <c:v>A5811</c:v>
                </c:pt>
                <c:pt idx="8685">
                  <c:v>A5812</c:v>
                </c:pt>
                <c:pt idx="8686">
                  <c:v>A5813</c:v>
                </c:pt>
                <c:pt idx="8687">
                  <c:v>A5814</c:v>
                </c:pt>
                <c:pt idx="8688">
                  <c:v>A5815</c:v>
                </c:pt>
                <c:pt idx="8689">
                  <c:v>A5816</c:v>
                </c:pt>
                <c:pt idx="8690">
                  <c:v>A5817</c:v>
                </c:pt>
                <c:pt idx="8691">
                  <c:v>A5818</c:v>
                </c:pt>
                <c:pt idx="8692">
                  <c:v>A5819</c:v>
                </c:pt>
                <c:pt idx="8693">
                  <c:v>A5820</c:v>
                </c:pt>
                <c:pt idx="8694">
                  <c:v>A5821</c:v>
                </c:pt>
                <c:pt idx="8695">
                  <c:v>A5822</c:v>
                </c:pt>
                <c:pt idx="8696">
                  <c:v>A5823</c:v>
                </c:pt>
                <c:pt idx="8697">
                  <c:v>A5824</c:v>
                </c:pt>
                <c:pt idx="8698">
                  <c:v>A5825</c:v>
                </c:pt>
                <c:pt idx="8699">
                  <c:v>A5826</c:v>
                </c:pt>
                <c:pt idx="8700">
                  <c:v>A5827</c:v>
                </c:pt>
                <c:pt idx="8701">
                  <c:v>A5828</c:v>
                </c:pt>
                <c:pt idx="8702">
                  <c:v>A5829</c:v>
                </c:pt>
                <c:pt idx="8703">
                  <c:v>A5830</c:v>
                </c:pt>
                <c:pt idx="8704">
                  <c:v>A5831</c:v>
                </c:pt>
                <c:pt idx="8705">
                  <c:v>A5832</c:v>
                </c:pt>
                <c:pt idx="8706">
                  <c:v>A5833</c:v>
                </c:pt>
                <c:pt idx="8707">
                  <c:v>A5834</c:v>
                </c:pt>
                <c:pt idx="8708">
                  <c:v>A5835</c:v>
                </c:pt>
                <c:pt idx="8709">
                  <c:v>A5836</c:v>
                </c:pt>
                <c:pt idx="8710">
                  <c:v>A5837</c:v>
                </c:pt>
                <c:pt idx="8711">
                  <c:v>A5838</c:v>
                </c:pt>
                <c:pt idx="8712">
                  <c:v>A5839</c:v>
                </c:pt>
                <c:pt idx="8713">
                  <c:v>A5840</c:v>
                </c:pt>
                <c:pt idx="8714">
                  <c:v>A5841</c:v>
                </c:pt>
                <c:pt idx="8715">
                  <c:v>A5842</c:v>
                </c:pt>
                <c:pt idx="8716">
                  <c:v>A5843</c:v>
                </c:pt>
                <c:pt idx="8717">
                  <c:v>A5844</c:v>
                </c:pt>
                <c:pt idx="8718">
                  <c:v>A5845</c:v>
                </c:pt>
                <c:pt idx="8719">
                  <c:v>A5846</c:v>
                </c:pt>
                <c:pt idx="8720">
                  <c:v>A5847</c:v>
                </c:pt>
                <c:pt idx="8721">
                  <c:v>A5848</c:v>
                </c:pt>
                <c:pt idx="8722">
                  <c:v>A5849</c:v>
                </c:pt>
                <c:pt idx="8723">
                  <c:v>A5850</c:v>
                </c:pt>
                <c:pt idx="8724">
                  <c:v>A5851</c:v>
                </c:pt>
                <c:pt idx="8725">
                  <c:v>A5852</c:v>
                </c:pt>
                <c:pt idx="8726">
                  <c:v>A5853</c:v>
                </c:pt>
                <c:pt idx="8727">
                  <c:v>A5854</c:v>
                </c:pt>
                <c:pt idx="8728">
                  <c:v>A5855</c:v>
                </c:pt>
                <c:pt idx="8729">
                  <c:v>A5856</c:v>
                </c:pt>
                <c:pt idx="8730">
                  <c:v>A5857</c:v>
                </c:pt>
                <c:pt idx="8731">
                  <c:v>A5858</c:v>
                </c:pt>
                <c:pt idx="8732">
                  <c:v>A5859</c:v>
                </c:pt>
                <c:pt idx="8733">
                  <c:v>A5860</c:v>
                </c:pt>
                <c:pt idx="8734">
                  <c:v>A5861</c:v>
                </c:pt>
                <c:pt idx="8735">
                  <c:v>A5862</c:v>
                </c:pt>
                <c:pt idx="8736">
                  <c:v>A5863</c:v>
                </c:pt>
                <c:pt idx="8737">
                  <c:v>A5864</c:v>
                </c:pt>
                <c:pt idx="8738">
                  <c:v>A5865</c:v>
                </c:pt>
                <c:pt idx="8739">
                  <c:v>A5866</c:v>
                </c:pt>
                <c:pt idx="8740">
                  <c:v>A5867</c:v>
                </c:pt>
                <c:pt idx="8741">
                  <c:v>A5868</c:v>
                </c:pt>
                <c:pt idx="8742">
                  <c:v>A5869</c:v>
                </c:pt>
                <c:pt idx="8743">
                  <c:v>A5870</c:v>
                </c:pt>
                <c:pt idx="8744">
                  <c:v>A5871</c:v>
                </c:pt>
                <c:pt idx="8745">
                  <c:v>A5872</c:v>
                </c:pt>
                <c:pt idx="8746">
                  <c:v>A5873</c:v>
                </c:pt>
                <c:pt idx="8747">
                  <c:v>A5874</c:v>
                </c:pt>
                <c:pt idx="8748">
                  <c:v>A5875</c:v>
                </c:pt>
                <c:pt idx="8749">
                  <c:v>A5876</c:v>
                </c:pt>
                <c:pt idx="8750">
                  <c:v>A5877</c:v>
                </c:pt>
                <c:pt idx="8751">
                  <c:v>A5878</c:v>
                </c:pt>
                <c:pt idx="8752">
                  <c:v>A5879</c:v>
                </c:pt>
                <c:pt idx="8753">
                  <c:v>A5880</c:v>
                </c:pt>
                <c:pt idx="8754">
                  <c:v>A5881</c:v>
                </c:pt>
                <c:pt idx="8755">
                  <c:v>A5882</c:v>
                </c:pt>
                <c:pt idx="8756">
                  <c:v>A5883</c:v>
                </c:pt>
                <c:pt idx="8757">
                  <c:v>A5884</c:v>
                </c:pt>
                <c:pt idx="8758">
                  <c:v>A5885</c:v>
                </c:pt>
                <c:pt idx="8759">
                  <c:v>A5886</c:v>
                </c:pt>
                <c:pt idx="8760">
                  <c:v>A5887</c:v>
                </c:pt>
                <c:pt idx="8761">
                  <c:v>A5888</c:v>
                </c:pt>
                <c:pt idx="8762">
                  <c:v>A5889</c:v>
                </c:pt>
                <c:pt idx="8763">
                  <c:v>A5890</c:v>
                </c:pt>
                <c:pt idx="8764">
                  <c:v>A5891</c:v>
                </c:pt>
                <c:pt idx="8765">
                  <c:v>A5892</c:v>
                </c:pt>
                <c:pt idx="8766">
                  <c:v>A5893</c:v>
                </c:pt>
                <c:pt idx="8767">
                  <c:v>A5894</c:v>
                </c:pt>
                <c:pt idx="8768">
                  <c:v>A5895</c:v>
                </c:pt>
                <c:pt idx="8769">
                  <c:v>A5896</c:v>
                </c:pt>
                <c:pt idx="8770">
                  <c:v>A5897</c:v>
                </c:pt>
                <c:pt idx="8771">
                  <c:v>A5898</c:v>
                </c:pt>
                <c:pt idx="8772">
                  <c:v>A5899</c:v>
                </c:pt>
                <c:pt idx="8773">
                  <c:v>A5900</c:v>
                </c:pt>
                <c:pt idx="8774">
                  <c:v>A5901</c:v>
                </c:pt>
                <c:pt idx="8775">
                  <c:v>A5902</c:v>
                </c:pt>
                <c:pt idx="8776">
                  <c:v>A5903</c:v>
                </c:pt>
                <c:pt idx="8777">
                  <c:v>A5904</c:v>
                </c:pt>
                <c:pt idx="8778">
                  <c:v>A5905</c:v>
                </c:pt>
                <c:pt idx="8779">
                  <c:v>A5906</c:v>
                </c:pt>
                <c:pt idx="8780">
                  <c:v>A5907</c:v>
                </c:pt>
                <c:pt idx="8781">
                  <c:v>A5908</c:v>
                </c:pt>
                <c:pt idx="8782">
                  <c:v>A5909</c:v>
                </c:pt>
                <c:pt idx="8783">
                  <c:v>A5910</c:v>
                </c:pt>
                <c:pt idx="8784">
                  <c:v>A5911</c:v>
                </c:pt>
                <c:pt idx="8785">
                  <c:v>A5912</c:v>
                </c:pt>
                <c:pt idx="8786">
                  <c:v>A5913</c:v>
                </c:pt>
                <c:pt idx="8787">
                  <c:v>A5914</c:v>
                </c:pt>
                <c:pt idx="8788">
                  <c:v>A5915</c:v>
                </c:pt>
                <c:pt idx="8789">
                  <c:v>A5916</c:v>
                </c:pt>
                <c:pt idx="8790">
                  <c:v>A5917</c:v>
                </c:pt>
                <c:pt idx="8791">
                  <c:v>A5918</c:v>
                </c:pt>
                <c:pt idx="8792">
                  <c:v>A5919</c:v>
                </c:pt>
                <c:pt idx="8793">
                  <c:v>A5920</c:v>
                </c:pt>
                <c:pt idx="8794">
                  <c:v>A5921</c:v>
                </c:pt>
                <c:pt idx="8795">
                  <c:v>A5922</c:v>
                </c:pt>
                <c:pt idx="8796">
                  <c:v>A5923</c:v>
                </c:pt>
                <c:pt idx="8797">
                  <c:v>A5924</c:v>
                </c:pt>
                <c:pt idx="8798">
                  <c:v>A5925</c:v>
                </c:pt>
                <c:pt idx="8799">
                  <c:v>A5926</c:v>
                </c:pt>
                <c:pt idx="8800">
                  <c:v>A5927</c:v>
                </c:pt>
                <c:pt idx="8801">
                  <c:v>A5928</c:v>
                </c:pt>
                <c:pt idx="8802">
                  <c:v>A5929</c:v>
                </c:pt>
                <c:pt idx="8803">
                  <c:v>A5930</c:v>
                </c:pt>
                <c:pt idx="8804">
                  <c:v>A5931</c:v>
                </c:pt>
                <c:pt idx="8805">
                  <c:v>A5932</c:v>
                </c:pt>
                <c:pt idx="8806">
                  <c:v>A5933</c:v>
                </c:pt>
                <c:pt idx="8807">
                  <c:v>A5934</c:v>
                </c:pt>
                <c:pt idx="8808">
                  <c:v>A5935</c:v>
                </c:pt>
                <c:pt idx="8809">
                  <c:v>A5936</c:v>
                </c:pt>
                <c:pt idx="8810">
                  <c:v>A5937</c:v>
                </c:pt>
                <c:pt idx="8811">
                  <c:v>A5938</c:v>
                </c:pt>
                <c:pt idx="8812">
                  <c:v>A5939</c:v>
                </c:pt>
                <c:pt idx="8813">
                  <c:v>A5940</c:v>
                </c:pt>
                <c:pt idx="8814">
                  <c:v>A5941</c:v>
                </c:pt>
                <c:pt idx="8815">
                  <c:v>A5942</c:v>
                </c:pt>
                <c:pt idx="8816">
                  <c:v>A5943</c:v>
                </c:pt>
                <c:pt idx="8817">
                  <c:v>A5944</c:v>
                </c:pt>
                <c:pt idx="8818">
                  <c:v>A5945</c:v>
                </c:pt>
                <c:pt idx="8819">
                  <c:v>A5946</c:v>
                </c:pt>
                <c:pt idx="8820">
                  <c:v>A5947</c:v>
                </c:pt>
                <c:pt idx="8821">
                  <c:v>A5948</c:v>
                </c:pt>
                <c:pt idx="8822">
                  <c:v>A5949</c:v>
                </c:pt>
                <c:pt idx="8823">
                  <c:v>A5950</c:v>
                </c:pt>
                <c:pt idx="8824">
                  <c:v>A5951</c:v>
                </c:pt>
                <c:pt idx="8825">
                  <c:v>A5952</c:v>
                </c:pt>
                <c:pt idx="8826">
                  <c:v>A5953</c:v>
                </c:pt>
                <c:pt idx="8827">
                  <c:v>A5954</c:v>
                </c:pt>
                <c:pt idx="8828">
                  <c:v>A5955</c:v>
                </c:pt>
                <c:pt idx="8829">
                  <c:v>A5956</c:v>
                </c:pt>
                <c:pt idx="8830">
                  <c:v>A5957</c:v>
                </c:pt>
                <c:pt idx="8831">
                  <c:v>A5958</c:v>
                </c:pt>
                <c:pt idx="8832">
                  <c:v>A5959</c:v>
                </c:pt>
                <c:pt idx="8833">
                  <c:v>A5960</c:v>
                </c:pt>
                <c:pt idx="8834">
                  <c:v>A5961</c:v>
                </c:pt>
                <c:pt idx="8835">
                  <c:v>A5962</c:v>
                </c:pt>
                <c:pt idx="8836">
                  <c:v>A5963</c:v>
                </c:pt>
                <c:pt idx="8837">
                  <c:v>A5964</c:v>
                </c:pt>
                <c:pt idx="8838">
                  <c:v>A5965</c:v>
                </c:pt>
                <c:pt idx="8839">
                  <c:v>A5966</c:v>
                </c:pt>
                <c:pt idx="8840">
                  <c:v>A5967</c:v>
                </c:pt>
                <c:pt idx="8841">
                  <c:v>A5968</c:v>
                </c:pt>
                <c:pt idx="8842">
                  <c:v>A5969</c:v>
                </c:pt>
                <c:pt idx="8843">
                  <c:v>A5970</c:v>
                </c:pt>
                <c:pt idx="8844">
                  <c:v>A5971</c:v>
                </c:pt>
                <c:pt idx="8845">
                  <c:v>A5972</c:v>
                </c:pt>
                <c:pt idx="8846">
                  <c:v>A5973</c:v>
                </c:pt>
                <c:pt idx="8847">
                  <c:v>A5974</c:v>
                </c:pt>
                <c:pt idx="8848">
                  <c:v>A5975</c:v>
                </c:pt>
                <c:pt idx="8849">
                  <c:v>A5976</c:v>
                </c:pt>
                <c:pt idx="8850">
                  <c:v>A5977</c:v>
                </c:pt>
                <c:pt idx="8851">
                  <c:v>A5978</c:v>
                </c:pt>
                <c:pt idx="8852">
                  <c:v>A5979</c:v>
                </c:pt>
                <c:pt idx="8853">
                  <c:v>A5980</c:v>
                </c:pt>
                <c:pt idx="8854">
                  <c:v>A5981</c:v>
                </c:pt>
                <c:pt idx="8855">
                  <c:v>A5982</c:v>
                </c:pt>
                <c:pt idx="8856">
                  <c:v>A5983</c:v>
                </c:pt>
                <c:pt idx="8857">
                  <c:v>A5984</c:v>
                </c:pt>
                <c:pt idx="8858">
                  <c:v>A5985</c:v>
                </c:pt>
                <c:pt idx="8859">
                  <c:v>A5986</c:v>
                </c:pt>
                <c:pt idx="8860">
                  <c:v>A5987</c:v>
                </c:pt>
                <c:pt idx="8861">
                  <c:v>A5988</c:v>
                </c:pt>
                <c:pt idx="8862">
                  <c:v>A5989</c:v>
                </c:pt>
                <c:pt idx="8863">
                  <c:v>A5990</c:v>
                </c:pt>
                <c:pt idx="8864">
                  <c:v>A5991</c:v>
                </c:pt>
                <c:pt idx="8865">
                  <c:v>A5992</c:v>
                </c:pt>
                <c:pt idx="8866">
                  <c:v>A5993</c:v>
                </c:pt>
                <c:pt idx="8867">
                  <c:v>A5994</c:v>
                </c:pt>
                <c:pt idx="8868">
                  <c:v>A5995</c:v>
                </c:pt>
                <c:pt idx="8869">
                  <c:v>A5996</c:v>
                </c:pt>
                <c:pt idx="8870">
                  <c:v>A5997</c:v>
                </c:pt>
                <c:pt idx="8871">
                  <c:v>A5998</c:v>
                </c:pt>
                <c:pt idx="8872">
                  <c:v>A5999</c:v>
                </c:pt>
                <c:pt idx="8873">
                  <c:v>A6000</c:v>
                </c:pt>
                <c:pt idx="8874">
                  <c:v>A6001</c:v>
                </c:pt>
                <c:pt idx="8875">
                  <c:v>A6002</c:v>
                </c:pt>
                <c:pt idx="8876">
                  <c:v>A6003</c:v>
                </c:pt>
                <c:pt idx="8877">
                  <c:v>A6004</c:v>
                </c:pt>
                <c:pt idx="8878">
                  <c:v>A6005</c:v>
                </c:pt>
                <c:pt idx="8879">
                  <c:v>A6006</c:v>
                </c:pt>
                <c:pt idx="8880">
                  <c:v>A6007</c:v>
                </c:pt>
                <c:pt idx="8881">
                  <c:v>A6008</c:v>
                </c:pt>
                <c:pt idx="8882">
                  <c:v>A6009</c:v>
                </c:pt>
                <c:pt idx="8883">
                  <c:v>A6010</c:v>
                </c:pt>
                <c:pt idx="8884">
                  <c:v>A6011</c:v>
                </c:pt>
                <c:pt idx="8885">
                  <c:v>A6012</c:v>
                </c:pt>
                <c:pt idx="8886">
                  <c:v>A6013</c:v>
                </c:pt>
                <c:pt idx="8887">
                  <c:v>A6014</c:v>
                </c:pt>
                <c:pt idx="8888">
                  <c:v>A6015</c:v>
                </c:pt>
                <c:pt idx="8889">
                  <c:v>A6016</c:v>
                </c:pt>
                <c:pt idx="8890">
                  <c:v>A6017</c:v>
                </c:pt>
                <c:pt idx="8891">
                  <c:v>A6018</c:v>
                </c:pt>
                <c:pt idx="8892">
                  <c:v>A6019</c:v>
                </c:pt>
                <c:pt idx="8893">
                  <c:v>A6020</c:v>
                </c:pt>
                <c:pt idx="8894">
                  <c:v>A6021</c:v>
                </c:pt>
                <c:pt idx="8895">
                  <c:v>A6022</c:v>
                </c:pt>
                <c:pt idx="8896">
                  <c:v>A6023</c:v>
                </c:pt>
                <c:pt idx="8897">
                  <c:v>A6024</c:v>
                </c:pt>
                <c:pt idx="8898">
                  <c:v>A6025</c:v>
                </c:pt>
                <c:pt idx="8899">
                  <c:v>A6026</c:v>
                </c:pt>
                <c:pt idx="8900">
                  <c:v>A6027</c:v>
                </c:pt>
                <c:pt idx="8901">
                  <c:v>A6028</c:v>
                </c:pt>
                <c:pt idx="8902">
                  <c:v>A6029</c:v>
                </c:pt>
                <c:pt idx="8903">
                  <c:v>A6030</c:v>
                </c:pt>
                <c:pt idx="8904">
                  <c:v>A6031</c:v>
                </c:pt>
                <c:pt idx="8905">
                  <c:v>A6032</c:v>
                </c:pt>
                <c:pt idx="8906">
                  <c:v>A6033</c:v>
                </c:pt>
                <c:pt idx="8907">
                  <c:v>A6034</c:v>
                </c:pt>
                <c:pt idx="8908">
                  <c:v>A6035</c:v>
                </c:pt>
                <c:pt idx="8909">
                  <c:v>A6036</c:v>
                </c:pt>
                <c:pt idx="8910">
                  <c:v>A6037</c:v>
                </c:pt>
                <c:pt idx="8911">
                  <c:v>A6038</c:v>
                </c:pt>
                <c:pt idx="8912">
                  <c:v>A6039</c:v>
                </c:pt>
                <c:pt idx="8913">
                  <c:v>A6040</c:v>
                </c:pt>
                <c:pt idx="8914">
                  <c:v>A6041</c:v>
                </c:pt>
                <c:pt idx="8915">
                  <c:v>A6042</c:v>
                </c:pt>
                <c:pt idx="8916">
                  <c:v>A6043</c:v>
                </c:pt>
                <c:pt idx="8917">
                  <c:v>A6044</c:v>
                </c:pt>
                <c:pt idx="8918">
                  <c:v>A6045</c:v>
                </c:pt>
                <c:pt idx="8919">
                  <c:v>A6046</c:v>
                </c:pt>
                <c:pt idx="8920">
                  <c:v>A6047</c:v>
                </c:pt>
                <c:pt idx="8921">
                  <c:v>A6048</c:v>
                </c:pt>
                <c:pt idx="8922">
                  <c:v>A6049</c:v>
                </c:pt>
                <c:pt idx="8923">
                  <c:v>A6050</c:v>
                </c:pt>
                <c:pt idx="8924">
                  <c:v>A6051</c:v>
                </c:pt>
                <c:pt idx="8925">
                  <c:v>A6052</c:v>
                </c:pt>
                <c:pt idx="8926">
                  <c:v>A6053</c:v>
                </c:pt>
                <c:pt idx="8927">
                  <c:v>A6054</c:v>
                </c:pt>
                <c:pt idx="8928">
                  <c:v>A6055</c:v>
                </c:pt>
                <c:pt idx="8929">
                  <c:v>A6056</c:v>
                </c:pt>
                <c:pt idx="8930">
                  <c:v>A6057</c:v>
                </c:pt>
                <c:pt idx="8931">
                  <c:v>A6058</c:v>
                </c:pt>
                <c:pt idx="8932">
                  <c:v>A6059</c:v>
                </c:pt>
                <c:pt idx="8933">
                  <c:v>A6060</c:v>
                </c:pt>
                <c:pt idx="8934">
                  <c:v>A6061</c:v>
                </c:pt>
                <c:pt idx="8935">
                  <c:v>A6062</c:v>
                </c:pt>
                <c:pt idx="8936">
                  <c:v>A6063</c:v>
                </c:pt>
                <c:pt idx="8937">
                  <c:v>A6064</c:v>
                </c:pt>
                <c:pt idx="8938">
                  <c:v>A6065</c:v>
                </c:pt>
                <c:pt idx="8939">
                  <c:v>A6066</c:v>
                </c:pt>
                <c:pt idx="8940">
                  <c:v>A6067</c:v>
                </c:pt>
                <c:pt idx="8941">
                  <c:v>A6068</c:v>
                </c:pt>
                <c:pt idx="8942">
                  <c:v>A6069</c:v>
                </c:pt>
                <c:pt idx="8943">
                  <c:v>A6070</c:v>
                </c:pt>
                <c:pt idx="8944">
                  <c:v>A6071</c:v>
                </c:pt>
                <c:pt idx="8945">
                  <c:v>A6072</c:v>
                </c:pt>
                <c:pt idx="8946">
                  <c:v>A6073</c:v>
                </c:pt>
                <c:pt idx="8947">
                  <c:v>A6074</c:v>
                </c:pt>
                <c:pt idx="8948">
                  <c:v>A6075</c:v>
                </c:pt>
                <c:pt idx="8949">
                  <c:v>A6076</c:v>
                </c:pt>
                <c:pt idx="8950">
                  <c:v>A6077</c:v>
                </c:pt>
                <c:pt idx="8951">
                  <c:v>A6078</c:v>
                </c:pt>
                <c:pt idx="8952">
                  <c:v>A6079</c:v>
                </c:pt>
                <c:pt idx="8953">
                  <c:v>A6080</c:v>
                </c:pt>
                <c:pt idx="8954">
                  <c:v>A6081</c:v>
                </c:pt>
                <c:pt idx="8955">
                  <c:v>A6082</c:v>
                </c:pt>
                <c:pt idx="8956">
                  <c:v>A6083</c:v>
                </c:pt>
                <c:pt idx="8957">
                  <c:v>A6084</c:v>
                </c:pt>
                <c:pt idx="8958">
                  <c:v>A6085</c:v>
                </c:pt>
                <c:pt idx="8959">
                  <c:v>A6086</c:v>
                </c:pt>
                <c:pt idx="8960">
                  <c:v>A6087</c:v>
                </c:pt>
                <c:pt idx="8961">
                  <c:v>A6088</c:v>
                </c:pt>
                <c:pt idx="8962">
                  <c:v>A6089</c:v>
                </c:pt>
                <c:pt idx="8963">
                  <c:v>A6090</c:v>
                </c:pt>
                <c:pt idx="8964">
                  <c:v>A6091</c:v>
                </c:pt>
                <c:pt idx="8965">
                  <c:v>A6092</c:v>
                </c:pt>
                <c:pt idx="8966">
                  <c:v>A6093</c:v>
                </c:pt>
                <c:pt idx="8967">
                  <c:v>A6094</c:v>
                </c:pt>
                <c:pt idx="8968">
                  <c:v>A6095</c:v>
                </c:pt>
                <c:pt idx="8969">
                  <c:v>A6096</c:v>
                </c:pt>
                <c:pt idx="8970">
                  <c:v>A6097</c:v>
                </c:pt>
                <c:pt idx="8971">
                  <c:v>A6098</c:v>
                </c:pt>
                <c:pt idx="8972">
                  <c:v>A6099</c:v>
                </c:pt>
                <c:pt idx="8973">
                  <c:v>A6100</c:v>
                </c:pt>
                <c:pt idx="8974">
                  <c:v>A6101</c:v>
                </c:pt>
                <c:pt idx="8975">
                  <c:v>A6102</c:v>
                </c:pt>
                <c:pt idx="8976">
                  <c:v>A6103</c:v>
                </c:pt>
                <c:pt idx="8977">
                  <c:v>A6104</c:v>
                </c:pt>
                <c:pt idx="8978">
                  <c:v>A6105</c:v>
                </c:pt>
                <c:pt idx="8979">
                  <c:v>A6106</c:v>
                </c:pt>
                <c:pt idx="8980">
                  <c:v>A6107</c:v>
                </c:pt>
                <c:pt idx="8981">
                  <c:v>A6108</c:v>
                </c:pt>
                <c:pt idx="8982">
                  <c:v>A6109</c:v>
                </c:pt>
                <c:pt idx="8983">
                  <c:v>A6110</c:v>
                </c:pt>
                <c:pt idx="8984">
                  <c:v>A6111</c:v>
                </c:pt>
                <c:pt idx="8985">
                  <c:v>A6112</c:v>
                </c:pt>
                <c:pt idx="8986">
                  <c:v>A6113</c:v>
                </c:pt>
                <c:pt idx="8987">
                  <c:v>A6114</c:v>
                </c:pt>
                <c:pt idx="8988">
                  <c:v>A6115</c:v>
                </c:pt>
                <c:pt idx="8989">
                  <c:v>A6116</c:v>
                </c:pt>
                <c:pt idx="8990">
                  <c:v>A6117</c:v>
                </c:pt>
                <c:pt idx="8991">
                  <c:v>A6118</c:v>
                </c:pt>
                <c:pt idx="8992">
                  <c:v>A6119</c:v>
                </c:pt>
                <c:pt idx="8993">
                  <c:v>A6120</c:v>
                </c:pt>
                <c:pt idx="8994">
                  <c:v>A6121</c:v>
                </c:pt>
                <c:pt idx="8995">
                  <c:v>A6122</c:v>
                </c:pt>
                <c:pt idx="8996">
                  <c:v>A6123</c:v>
                </c:pt>
                <c:pt idx="8997">
                  <c:v>A6124</c:v>
                </c:pt>
                <c:pt idx="8998">
                  <c:v>A6125</c:v>
                </c:pt>
                <c:pt idx="8999">
                  <c:v>A6126</c:v>
                </c:pt>
                <c:pt idx="9000">
                  <c:v>A6127</c:v>
                </c:pt>
                <c:pt idx="9001">
                  <c:v>A6128</c:v>
                </c:pt>
                <c:pt idx="9002">
                  <c:v>A6129</c:v>
                </c:pt>
                <c:pt idx="9003">
                  <c:v>A6130</c:v>
                </c:pt>
                <c:pt idx="9004">
                  <c:v>A6131</c:v>
                </c:pt>
                <c:pt idx="9005">
                  <c:v>A6132</c:v>
                </c:pt>
                <c:pt idx="9006">
                  <c:v>A6133</c:v>
                </c:pt>
                <c:pt idx="9007">
                  <c:v>A6134</c:v>
                </c:pt>
                <c:pt idx="9008">
                  <c:v>A6135</c:v>
                </c:pt>
                <c:pt idx="9009">
                  <c:v>A6136</c:v>
                </c:pt>
                <c:pt idx="9010">
                  <c:v>A6137</c:v>
                </c:pt>
                <c:pt idx="9011">
                  <c:v>A6138</c:v>
                </c:pt>
                <c:pt idx="9012">
                  <c:v>A6139</c:v>
                </c:pt>
                <c:pt idx="9013">
                  <c:v>A6140</c:v>
                </c:pt>
                <c:pt idx="9014">
                  <c:v>A6141</c:v>
                </c:pt>
                <c:pt idx="9015">
                  <c:v>A6142</c:v>
                </c:pt>
                <c:pt idx="9016">
                  <c:v>A6143</c:v>
                </c:pt>
                <c:pt idx="9017">
                  <c:v>A6144</c:v>
                </c:pt>
                <c:pt idx="9018">
                  <c:v>A6145</c:v>
                </c:pt>
                <c:pt idx="9019">
                  <c:v>A6146</c:v>
                </c:pt>
                <c:pt idx="9020">
                  <c:v>A6147</c:v>
                </c:pt>
                <c:pt idx="9021">
                  <c:v>A6148</c:v>
                </c:pt>
                <c:pt idx="9022">
                  <c:v>A6149</c:v>
                </c:pt>
                <c:pt idx="9023">
                  <c:v>A6150</c:v>
                </c:pt>
                <c:pt idx="9024">
                  <c:v>A6151</c:v>
                </c:pt>
                <c:pt idx="9025">
                  <c:v>A6152</c:v>
                </c:pt>
                <c:pt idx="9026">
                  <c:v>A6153</c:v>
                </c:pt>
                <c:pt idx="9027">
                  <c:v>A6154</c:v>
                </c:pt>
                <c:pt idx="9028">
                  <c:v>A6155</c:v>
                </c:pt>
                <c:pt idx="9029">
                  <c:v>A6156</c:v>
                </c:pt>
                <c:pt idx="9030">
                  <c:v>A6157</c:v>
                </c:pt>
                <c:pt idx="9031">
                  <c:v>A6158</c:v>
                </c:pt>
                <c:pt idx="9032">
                  <c:v>A6159</c:v>
                </c:pt>
                <c:pt idx="9033">
                  <c:v>A6160</c:v>
                </c:pt>
                <c:pt idx="9034">
                  <c:v>A6161</c:v>
                </c:pt>
                <c:pt idx="9035">
                  <c:v>A6162</c:v>
                </c:pt>
                <c:pt idx="9036">
                  <c:v>A6163</c:v>
                </c:pt>
                <c:pt idx="9037">
                  <c:v>A6164</c:v>
                </c:pt>
                <c:pt idx="9038">
                  <c:v>A6165</c:v>
                </c:pt>
                <c:pt idx="9039">
                  <c:v>A6166</c:v>
                </c:pt>
                <c:pt idx="9040">
                  <c:v>A6167</c:v>
                </c:pt>
                <c:pt idx="9041">
                  <c:v>A6168</c:v>
                </c:pt>
                <c:pt idx="9042">
                  <c:v>A6169</c:v>
                </c:pt>
                <c:pt idx="9043">
                  <c:v>A6170</c:v>
                </c:pt>
                <c:pt idx="9044">
                  <c:v>A6171</c:v>
                </c:pt>
                <c:pt idx="9045">
                  <c:v>A6172</c:v>
                </c:pt>
                <c:pt idx="9046">
                  <c:v>A6173</c:v>
                </c:pt>
                <c:pt idx="9047">
                  <c:v>A6174</c:v>
                </c:pt>
                <c:pt idx="9048">
                  <c:v>A6175</c:v>
                </c:pt>
                <c:pt idx="9049">
                  <c:v>A6176</c:v>
                </c:pt>
                <c:pt idx="9050">
                  <c:v>A6177</c:v>
                </c:pt>
                <c:pt idx="9051">
                  <c:v>A6178</c:v>
                </c:pt>
                <c:pt idx="9052">
                  <c:v>A6179</c:v>
                </c:pt>
                <c:pt idx="9053">
                  <c:v>A6180</c:v>
                </c:pt>
                <c:pt idx="9054">
                  <c:v>A6181</c:v>
                </c:pt>
                <c:pt idx="9055">
                  <c:v>A6182</c:v>
                </c:pt>
                <c:pt idx="9056">
                  <c:v>A6183</c:v>
                </c:pt>
                <c:pt idx="9057">
                  <c:v>A6184</c:v>
                </c:pt>
                <c:pt idx="9058">
                  <c:v>A6185</c:v>
                </c:pt>
                <c:pt idx="9059">
                  <c:v>A6186</c:v>
                </c:pt>
                <c:pt idx="9060">
                  <c:v>A6187</c:v>
                </c:pt>
                <c:pt idx="9061">
                  <c:v>A6188</c:v>
                </c:pt>
                <c:pt idx="9062">
                  <c:v>A6189</c:v>
                </c:pt>
                <c:pt idx="9063">
                  <c:v>A6190</c:v>
                </c:pt>
                <c:pt idx="9064">
                  <c:v>A6191</c:v>
                </c:pt>
                <c:pt idx="9065">
                  <c:v>A6192</c:v>
                </c:pt>
                <c:pt idx="9066">
                  <c:v>A6193</c:v>
                </c:pt>
                <c:pt idx="9067">
                  <c:v>A6194</c:v>
                </c:pt>
                <c:pt idx="9068">
                  <c:v>A6195</c:v>
                </c:pt>
                <c:pt idx="9069">
                  <c:v>A6196</c:v>
                </c:pt>
                <c:pt idx="9070">
                  <c:v>A6197</c:v>
                </c:pt>
                <c:pt idx="9071">
                  <c:v>A6198</c:v>
                </c:pt>
                <c:pt idx="9072">
                  <c:v>A6199</c:v>
                </c:pt>
                <c:pt idx="9073">
                  <c:v>A6200</c:v>
                </c:pt>
                <c:pt idx="9074">
                  <c:v>A6201</c:v>
                </c:pt>
                <c:pt idx="9075">
                  <c:v>A6202</c:v>
                </c:pt>
                <c:pt idx="9076">
                  <c:v>A6203</c:v>
                </c:pt>
                <c:pt idx="9077">
                  <c:v>A6204</c:v>
                </c:pt>
                <c:pt idx="9078">
                  <c:v>A6205</c:v>
                </c:pt>
                <c:pt idx="9079">
                  <c:v>A6206</c:v>
                </c:pt>
                <c:pt idx="9080">
                  <c:v>A6207</c:v>
                </c:pt>
                <c:pt idx="9081">
                  <c:v>A6208</c:v>
                </c:pt>
                <c:pt idx="9082">
                  <c:v>A6209</c:v>
                </c:pt>
                <c:pt idx="9083">
                  <c:v>A6210</c:v>
                </c:pt>
                <c:pt idx="9084">
                  <c:v>A6211</c:v>
                </c:pt>
                <c:pt idx="9085">
                  <c:v>A6212</c:v>
                </c:pt>
                <c:pt idx="9086">
                  <c:v>A6213</c:v>
                </c:pt>
                <c:pt idx="9087">
                  <c:v>A6214</c:v>
                </c:pt>
                <c:pt idx="9088">
                  <c:v>A6215</c:v>
                </c:pt>
                <c:pt idx="9089">
                  <c:v>A6216</c:v>
                </c:pt>
                <c:pt idx="9090">
                  <c:v>A6217</c:v>
                </c:pt>
                <c:pt idx="9091">
                  <c:v>A6218</c:v>
                </c:pt>
                <c:pt idx="9092">
                  <c:v>A6219</c:v>
                </c:pt>
                <c:pt idx="9093">
                  <c:v>A6220</c:v>
                </c:pt>
                <c:pt idx="9094">
                  <c:v>A6221</c:v>
                </c:pt>
                <c:pt idx="9095">
                  <c:v>A6222</c:v>
                </c:pt>
                <c:pt idx="9096">
                  <c:v>A6223</c:v>
                </c:pt>
                <c:pt idx="9097">
                  <c:v>A6224</c:v>
                </c:pt>
                <c:pt idx="9098">
                  <c:v>A6225</c:v>
                </c:pt>
                <c:pt idx="9099">
                  <c:v>A6226</c:v>
                </c:pt>
                <c:pt idx="9100">
                  <c:v>A6227</c:v>
                </c:pt>
                <c:pt idx="9101">
                  <c:v>A6228</c:v>
                </c:pt>
                <c:pt idx="9102">
                  <c:v>A6229</c:v>
                </c:pt>
                <c:pt idx="9103">
                  <c:v>A6230</c:v>
                </c:pt>
                <c:pt idx="9104">
                  <c:v>A6231</c:v>
                </c:pt>
                <c:pt idx="9105">
                  <c:v>A6232</c:v>
                </c:pt>
                <c:pt idx="9106">
                  <c:v>A6233</c:v>
                </c:pt>
                <c:pt idx="9107">
                  <c:v>A6234</c:v>
                </c:pt>
                <c:pt idx="9108">
                  <c:v>A6235</c:v>
                </c:pt>
                <c:pt idx="9109">
                  <c:v>A6236</c:v>
                </c:pt>
                <c:pt idx="9110">
                  <c:v>A6237</c:v>
                </c:pt>
                <c:pt idx="9111">
                  <c:v>A6238</c:v>
                </c:pt>
                <c:pt idx="9112">
                  <c:v>A6239</c:v>
                </c:pt>
                <c:pt idx="9113">
                  <c:v>A6240</c:v>
                </c:pt>
                <c:pt idx="9114">
                  <c:v>A6241</c:v>
                </c:pt>
                <c:pt idx="9115">
                  <c:v>A6242</c:v>
                </c:pt>
                <c:pt idx="9116">
                  <c:v>A6243</c:v>
                </c:pt>
                <c:pt idx="9117">
                  <c:v>A6244</c:v>
                </c:pt>
                <c:pt idx="9118">
                  <c:v>A6245</c:v>
                </c:pt>
                <c:pt idx="9119">
                  <c:v>A6246</c:v>
                </c:pt>
                <c:pt idx="9120">
                  <c:v>A6247</c:v>
                </c:pt>
                <c:pt idx="9121">
                  <c:v>A6248</c:v>
                </c:pt>
                <c:pt idx="9122">
                  <c:v>A6249</c:v>
                </c:pt>
                <c:pt idx="9123">
                  <c:v>A6250</c:v>
                </c:pt>
                <c:pt idx="9124">
                  <c:v>A6251</c:v>
                </c:pt>
                <c:pt idx="9125">
                  <c:v>A6252</c:v>
                </c:pt>
                <c:pt idx="9126">
                  <c:v>A6253</c:v>
                </c:pt>
                <c:pt idx="9127">
                  <c:v>A6254</c:v>
                </c:pt>
                <c:pt idx="9128">
                  <c:v>A6255</c:v>
                </c:pt>
                <c:pt idx="9129">
                  <c:v>A6256</c:v>
                </c:pt>
                <c:pt idx="9130">
                  <c:v>A6257</c:v>
                </c:pt>
                <c:pt idx="9131">
                  <c:v>A6258</c:v>
                </c:pt>
                <c:pt idx="9132">
                  <c:v>A6259</c:v>
                </c:pt>
                <c:pt idx="9133">
                  <c:v>A6260</c:v>
                </c:pt>
                <c:pt idx="9134">
                  <c:v>A6261</c:v>
                </c:pt>
                <c:pt idx="9135">
                  <c:v>A6262</c:v>
                </c:pt>
                <c:pt idx="9136">
                  <c:v>A6263</c:v>
                </c:pt>
                <c:pt idx="9137">
                  <c:v>A6264</c:v>
                </c:pt>
                <c:pt idx="9138">
                  <c:v>A6265</c:v>
                </c:pt>
                <c:pt idx="9139">
                  <c:v>A6266</c:v>
                </c:pt>
                <c:pt idx="9140">
                  <c:v>A6267</c:v>
                </c:pt>
                <c:pt idx="9141">
                  <c:v>A6268</c:v>
                </c:pt>
                <c:pt idx="9142">
                  <c:v>A6269</c:v>
                </c:pt>
                <c:pt idx="9143">
                  <c:v>A6270</c:v>
                </c:pt>
                <c:pt idx="9144">
                  <c:v>A6271</c:v>
                </c:pt>
                <c:pt idx="9145">
                  <c:v>A6272</c:v>
                </c:pt>
                <c:pt idx="9146">
                  <c:v>A6273</c:v>
                </c:pt>
                <c:pt idx="9147">
                  <c:v>A6274</c:v>
                </c:pt>
                <c:pt idx="9148">
                  <c:v>A6275</c:v>
                </c:pt>
                <c:pt idx="9149">
                  <c:v>A6276</c:v>
                </c:pt>
                <c:pt idx="9150">
                  <c:v>A6277</c:v>
                </c:pt>
                <c:pt idx="9151">
                  <c:v>A6278</c:v>
                </c:pt>
                <c:pt idx="9152">
                  <c:v>A6279</c:v>
                </c:pt>
                <c:pt idx="9153">
                  <c:v>A6280</c:v>
                </c:pt>
                <c:pt idx="9154">
                  <c:v>A6281</c:v>
                </c:pt>
                <c:pt idx="9155">
                  <c:v>A6282</c:v>
                </c:pt>
                <c:pt idx="9156">
                  <c:v>A6283</c:v>
                </c:pt>
                <c:pt idx="9157">
                  <c:v>A6284</c:v>
                </c:pt>
                <c:pt idx="9158">
                  <c:v>A6285</c:v>
                </c:pt>
                <c:pt idx="9159">
                  <c:v>A6286</c:v>
                </c:pt>
                <c:pt idx="9160">
                  <c:v>A6287</c:v>
                </c:pt>
                <c:pt idx="9161">
                  <c:v>A6288</c:v>
                </c:pt>
                <c:pt idx="9162">
                  <c:v>A6289</c:v>
                </c:pt>
                <c:pt idx="9163">
                  <c:v>A6290</c:v>
                </c:pt>
                <c:pt idx="9164">
                  <c:v>A6291</c:v>
                </c:pt>
                <c:pt idx="9165">
                  <c:v>A6292</c:v>
                </c:pt>
                <c:pt idx="9166">
                  <c:v>A6293</c:v>
                </c:pt>
                <c:pt idx="9167">
                  <c:v>A6294</c:v>
                </c:pt>
                <c:pt idx="9168">
                  <c:v>A6295</c:v>
                </c:pt>
                <c:pt idx="9169">
                  <c:v>A6296</c:v>
                </c:pt>
                <c:pt idx="9170">
                  <c:v>A6297</c:v>
                </c:pt>
                <c:pt idx="9171">
                  <c:v>A6298</c:v>
                </c:pt>
                <c:pt idx="9172">
                  <c:v>A6299</c:v>
                </c:pt>
                <c:pt idx="9173">
                  <c:v>A6300</c:v>
                </c:pt>
                <c:pt idx="9174">
                  <c:v>A6301</c:v>
                </c:pt>
                <c:pt idx="9175">
                  <c:v>A6302</c:v>
                </c:pt>
                <c:pt idx="9176">
                  <c:v>A6303</c:v>
                </c:pt>
                <c:pt idx="9177">
                  <c:v>A6304</c:v>
                </c:pt>
                <c:pt idx="9178">
                  <c:v>A6305</c:v>
                </c:pt>
                <c:pt idx="9179">
                  <c:v>A6306</c:v>
                </c:pt>
                <c:pt idx="9180">
                  <c:v>A6307</c:v>
                </c:pt>
                <c:pt idx="9181">
                  <c:v>A6308</c:v>
                </c:pt>
                <c:pt idx="9182">
                  <c:v>A6309</c:v>
                </c:pt>
                <c:pt idx="9183">
                  <c:v>A6310</c:v>
                </c:pt>
                <c:pt idx="9184">
                  <c:v>A6311</c:v>
                </c:pt>
                <c:pt idx="9185">
                  <c:v>A6312</c:v>
                </c:pt>
                <c:pt idx="9186">
                  <c:v>A6313</c:v>
                </c:pt>
                <c:pt idx="9187">
                  <c:v>A6314</c:v>
                </c:pt>
                <c:pt idx="9188">
                  <c:v>A6315</c:v>
                </c:pt>
                <c:pt idx="9189">
                  <c:v>A6316</c:v>
                </c:pt>
                <c:pt idx="9190">
                  <c:v>A6317</c:v>
                </c:pt>
                <c:pt idx="9191">
                  <c:v>A6318</c:v>
                </c:pt>
                <c:pt idx="9192">
                  <c:v>A6319</c:v>
                </c:pt>
                <c:pt idx="9193">
                  <c:v>A6320</c:v>
                </c:pt>
                <c:pt idx="9194">
                  <c:v>A6321</c:v>
                </c:pt>
                <c:pt idx="9195">
                  <c:v>A6322</c:v>
                </c:pt>
                <c:pt idx="9196">
                  <c:v>A6323</c:v>
                </c:pt>
                <c:pt idx="9197">
                  <c:v>A6324</c:v>
                </c:pt>
                <c:pt idx="9198">
                  <c:v>A6325</c:v>
                </c:pt>
                <c:pt idx="9199">
                  <c:v>A6326</c:v>
                </c:pt>
                <c:pt idx="9200">
                  <c:v>A6327</c:v>
                </c:pt>
                <c:pt idx="9201">
                  <c:v>A6328</c:v>
                </c:pt>
                <c:pt idx="9202">
                  <c:v>A6329</c:v>
                </c:pt>
                <c:pt idx="9203">
                  <c:v>A6330</c:v>
                </c:pt>
                <c:pt idx="9204">
                  <c:v>A6331</c:v>
                </c:pt>
                <c:pt idx="9205">
                  <c:v>A6332</c:v>
                </c:pt>
                <c:pt idx="9206">
                  <c:v>A6333</c:v>
                </c:pt>
                <c:pt idx="9207">
                  <c:v>A6334</c:v>
                </c:pt>
                <c:pt idx="9208">
                  <c:v>A6335</c:v>
                </c:pt>
                <c:pt idx="9209">
                  <c:v>A6336</c:v>
                </c:pt>
                <c:pt idx="9210">
                  <c:v>A6337</c:v>
                </c:pt>
                <c:pt idx="9211">
                  <c:v>A6338</c:v>
                </c:pt>
                <c:pt idx="9212">
                  <c:v>A6339</c:v>
                </c:pt>
                <c:pt idx="9213">
                  <c:v>A6340</c:v>
                </c:pt>
                <c:pt idx="9214">
                  <c:v>A6341</c:v>
                </c:pt>
                <c:pt idx="9215">
                  <c:v>A6342</c:v>
                </c:pt>
                <c:pt idx="9216">
                  <c:v>A6343</c:v>
                </c:pt>
                <c:pt idx="9217">
                  <c:v>A6344</c:v>
                </c:pt>
                <c:pt idx="9218">
                  <c:v>A6345</c:v>
                </c:pt>
                <c:pt idx="9219">
                  <c:v>A6346</c:v>
                </c:pt>
                <c:pt idx="9220">
                  <c:v>A6347</c:v>
                </c:pt>
                <c:pt idx="9221">
                  <c:v>A6348</c:v>
                </c:pt>
                <c:pt idx="9222">
                  <c:v>A6349</c:v>
                </c:pt>
                <c:pt idx="9223">
                  <c:v>A6350</c:v>
                </c:pt>
                <c:pt idx="9224">
                  <c:v>A6351</c:v>
                </c:pt>
                <c:pt idx="9225">
                  <c:v>A6352</c:v>
                </c:pt>
                <c:pt idx="9226">
                  <c:v>A6353</c:v>
                </c:pt>
                <c:pt idx="9227">
                  <c:v>A6354</c:v>
                </c:pt>
                <c:pt idx="9228">
                  <c:v>A6355</c:v>
                </c:pt>
                <c:pt idx="9229">
                  <c:v>A6356</c:v>
                </c:pt>
                <c:pt idx="9230">
                  <c:v>A6357</c:v>
                </c:pt>
                <c:pt idx="9231">
                  <c:v>A6358</c:v>
                </c:pt>
                <c:pt idx="9232">
                  <c:v>A6359</c:v>
                </c:pt>
                <c:pt idx="9233">
                  <c:v>A6360</c:v>
                </c:pt>
                <c:pt idx="9234">
                  <c:v>A6361</c:v>
                </c:pt>
                <c:pt idx="9235">
                  <c:v>A6362</c:v>
                </c:pt>
                <c:pt idx="9236">
                  <c:v>A6363</c:v>
                </c:pt>
                <c:pt idx="9237">
                  <c:v>A6364</c:v>
                </c:pt>
                <c:pt idx="9238">
                  <c:v>A6365</c:v>
                </c:pt>
                <c:pt idx="9239">
                  <c:v>A6366</c:v>
                </c:pt>
                <c:pt idx="9240">
                  <c:v>A6367</c:v>
                </c:pt>
                <c:pt idx="9241">
                  <c:v>A6368</c:v>
                </c:pt>
                <c:pt idx="9242">
                  <c:v>A6369</c:v>
                </c:pt>
                <c:pt idx="9243">
                  <c:v>A6370</c:v>
                </c:pt>
                <c:pt idx="9244">
                  <c:v>A6371</c:v>
                </c:pt>
                <c:pt idx="9245">
                  <c:v>A6372</c:v>
                </c:pt>
                <c:pt idx="9246">
                  <c:v>A6373</c:v>
                </c:pt>
                <c:pt idx="9247">
                  <c:v>A6374</c:v>
                </c:pt>
                <c:pt idx="9248">
                  <c:v>A6375</c:v>
                </c:pt>
                <c:pt idx="9249">
                  <c:v>A6376</c:v>
                </c:pt>
                <c:pt idx="9250">
                  <c:v>A6377</c:v>
                </c:pt>
                <c:pt idx="9251">
                  <c:v>A6378</c:v>
                </c:pt>
                <c:pt idx="9252">
                  <c:v>A6379</c:v>
                </c:pt>
                <c:pt idx="9253">
                  <c:v>A6380</c:v>
                </c:pt>
                <c:pt idx="9254">
                  <c:v>A6381</c:v>
                </c:pt>
                <c:pt idx="9255">
                  <c:v>A6382</c:v>
                </c:pt>
                <c:pt idx="9256">
                  <c:v>A6383</c:v>
                </c:pt>
                <c:pt idx="9257">
                  <c:v>A6384</c:v>
                </c:pt>
                <c:pt idx="9258">
                  <c:v>A6385</c:v>
                </c:pt>
                <c:pt idx="9259">
                  <c:v>A6386</c:v>
                </c:pt>
                <c:pt idx="9260">
                  <c:v>A6387</c:v>
                </c:pt>
                <c:pt idx="9261">
                  <c:v>A6388</c:v>
                </c:pt>
                <c:pt idx="9262">
                  <c:v>A6389</c:v>
                </c:pt>
                <c:pt idx="9263">
                  <c:v>A6390</c:v>
                </c:pt>
                <c:pt idx="9264">
                  <c:v>A6391</c:v>
                </c:pt>
                <c:pt idx="9265">
                  <c:v>A6392</c:v>
                </c:pt>
                <c:pt idx="9266">
                  <c:v>A6393</c:v>
                </c:pt>
                <c:pt idx="9267">
                  <c:v>A6394</c:v>
                </c:pt>
                <c:pt idx="9268">
                  <c:v>A6395</c:v>
                </c:pt>
                <c:pt idx="9269">
                  <c:v>A6396</c:v>
                </c:pt>
                <c:pt idx="9270">
                  <c:v>A6397</c:v>
                </c:pt>
                <c:pt idx="9271">
                  <c:v>A6398</c:v>
                </c:pt>
                <c:pt idx="9272">
                  <c:v>A6399</c:v>
                </c:pt>
                <c:pt idx="9273">
                  <c:v>A6400</c:v>
                </c:pt>
                <c:pt idx="9274">
                  <c:v>A6401</c:v>
                </c:pt>
                <c:pt idx="9275">
                  <c:v>A6402</c:v>
                </c:pt>
                <c:pt idx="9276">
                  <c:v>A6403</c:v>
                </c:pt>
                <c:pt idx="9277">
                  <c:v>A6404</c:v>
                </c:pt>
                <c:pt idx="9278">
                  <c:v>A6405</c:v>
                </c:pt>
                <c:pt idx="9279">
                  <c:v>A6406</c:v>
                </c:pt>
                <c:pt idx="9280">
                  <c:v>A6407</c:v>
                </c:pt>
                <c:pt idx="9281">
                  <c:v>A6408</c:v>
                </c:pt>
                <c:pt idx="9282">
                  <c:v>A6409</c:v>
                </c:pt>
                <c:pt idx="9283">
                  <c:v>A6410</c:v>
                </c:pt>
                <c:pt idx="9284">
                  <c:v>A6411</c:v>
                </c:pt>
                <c:pt idx="9285">
                  <c:v>A6412</c:v>
                </c:pt>
                <c:pt idx="9286">
                  <c:v>A6413</c:v>
                </c:pt>
                <c:pt idx="9287">
                  <c:v>A6414</c:v>
                </c:pt>
                <c:pt idx="9288">
                  <c:v>A6415</c:v>
                </c:pt>
                <c:pt idx="9289">
                  <c:v>A6416</c:v>
                </c:pt>
                <c:pt idx="9290">
                  <c:v>A6417</c:v>
                </c:pt>
                <c:pt idx="9291">
                  <c:v>A6418</c:v>
                </c:pt>
                <c:pt idx="9292">
                  <c:v>A6419</c:v>
                </c:pt>
                <c:pt idx="9293">
                  <c:v>A6420</c:v>
                </c:pt>
                <c:pt idx="9294">
                  <c:v>A6421</c:v>
                </c:pt>
                <c:pt idx="9295">
                  <c:v>A6422</c:v>
                </c:pt>
                <c:pt idx="9296">
                  <c:v>A6423</c:v>
                </c:pt>
                <c:pt idx="9297">
                  <c:v>A6424</c:v>
                </c:pt>
                <c:pt idx="9298">
                  <c:v>A6425</c:v>
                </c:pt>
                <c:pt idx="9299">
                  <c:v>A6426</c:v>
                </c:pt>
                <c:pt idx="9300">
                  <c:v>A6427</c:v>
                </c:pt>
                <c:pt idx="9301">
                  <c:v>A6428</c:v>
                </c:pt>
                <c:pt idx="9302">
                  <c:v>A6429</c:v>
                </c:pt>
                <c:pt idx="9303">
                  <c:v>A6430</c:v>
                </c:pt>
                <c:pt idx="9304">
                  <c:v>A6431</c:v>
                </c:pt>
                <c:pt idx="9305">
                  <c:v>A6432</c:v>
                </c:pt>
                <c:pt idx="9306">
                  <c:v>A6433</c:v>
                </c:pt>
                <c:pt idx="9307">
                  <c:v>A6434</c:v>
                </c:pt>
                <c:pt idx="9308">
                  <c:v>A6435</c:v>
                </c:pt>
                <c:pt idx="9309">
                  <c:v>A6436</c:v>
                </c:pt>
                <c:pt idx="9310">
                  <c:v>A6437</c:v>
                </c:pt>
                <c:pt idx="9311">
                  <c:v>A6438</c:v>
                </c:pt>
                <c:pt idx="9312">
                  <c:v>A6439</c:v>
                </c:pt>
                <c:pt idx="9313">
                  <c:v>A6440</c:v>
                </c:pt>
                <c:pt idx="9314">
                  <c:v>A6441</c:v>
                </c:pt>
                <c:pt idx="9315">
                  <c:v>A6442</c:v>
                </c:pt>
                <c:pt idx="9316">
                  <c:v>A6443</c:v>
                </c:pt>
                <c:pt idx="9317">
                  <c:v>A6444</c:v>
                </c:pt>
                <c:pt idx="9318">
                  <c:v>A6445</c:v>
                </c:pt>
                <c:pt idx="9319">
                  <c:v>A6446</c:v>
                </c:pt>
                <c:pt idx="9320">
                  <c:v>A6447</c:v>
                </c:pt>
                <c:pt idx="9321">
                  <c:v>A6448</c:v>
                </c:pt>
                <c:pt idx="9322">
                  <c:v>A6449</c:v>
                </c:pt>
                <c:pt idx="9323">
                  <c:v>A6450</c:v>
                </c:pt>
                <c:pt idx="9324">
                  <c:v>A6451</c:v>
                </c:pt>
                <c:pt idx="9325">
                  <c:v>A6452</c:v>
                </c:pt>
                <c:pt idx="9326">
                  <c:v>A6453</c:v>
                </c:pt>
                <c:pt idx="9327">
                  <c:v>A6454</c:v>
                </c:pt>
                <c:pt idx="9328">
                  <c:v>A6455</c:v>
                </c:pt>
                <c:pt idx="9329">
                  <c:v>A6456</c:v>
                </c:pt>
                <c:pt idx="9330">
                  <c:v>A6457</c:v>
                </c:pt>
                <c:pt idx="9331">
                  <c:v>A6458</c:v>
                </c:pt>
                <c:pt idx="9332">
                  <c:v>A6459</c:v>
                </c:pt>
                <c:pt idx="9333">
                  <c:v>A6460</c:v>
                </c:pt>
                <c:pt idx="9334">
                  <c:v>A6461</c:v>
                </c:pt>
                <c:pt idx="9335">
                  <c:v>A6462</c:v>
                </c:pt>
                <c:pt idx="9336">
                  <c:v>A6463</c:v>
                </c:pt>
                <c:pt idx="9337">
                  <c:v>A6464</c:v>
                </c:pt>
                <c:pt idx="9338">
                  <c:v>A6465</c:v>
                </c:pt>
                <c:pt idx="9339">
                  <c:v>A6466</c:v>
                </c:pt>
                <c:pt idx="9340">
                  <c:v>A6467</c:v>
                </c:pt>
                <c:pt idx="9341">
                  <c:v>A6468</c:v>
                </c:pt>
                <c:pt idx="9342">
                  <c:v>A6469</c:v>
                </c:pt>
                <c:pt idx="9343">
                  <c:v>A6470</c:v>
                </c:pt>
                <c:pt idx="9344">
                  <c:v>A6471</c:v>
                </c:pt>
                <c:pt idx="9345">
                  <c:v>A6472</c:v>
                </c:pt>
                <c:pt idx="9346">
                  <c:v>A6473</c:v>
                </c:pt>
                <c:pt idx="9347">
                  <c:v>A6474</c:v>
                </c:pt>
                <c:pt idx="9348">
                  <c:v>A6475</c:v>
                </c:pt>
                <c:pt idx="9349">
                  <c:v>A6476</c:v>
                </c:pt>
                <c:pt idx="9350">
                  <c:v>A6477</c:v>
                </c:pt>
                <c:pt idx="9351">
                  <c:v>A6478</c:v>
                </c:pt>
                <c:pt idx="9352">
                  <c:v>A6479</c:v>
                </c:pt>
                <c:pt idx="9353">
                  <c:v>A6480</c:v>
                </c:pt>
                <c:pt idx="9354">
                  <c:v>A6481</c:v>
                </c:pt>
                <c:pt idx="9355">
                  <c:v>A6482</c:v>
                </c:pt>
                <c:pt idx="9356">
                  <c:v>A6483</c:v>
                </c:pt>
                <c:pt idx="9357">
                  <c:v>A6484</c:v>
                </c:pt>
                <c:pt idx="9358">
                  <c:v>A6485</c:v>
                </c:pt>
                <c:pt idx="9359">
                  <c:v>A6486</c:v>
                </c:pt>
                <c:pt idx="9360">
                  <c:v>A6487</c:v>
                </c:pt>
                <c:pt idx="9361">
                  <c:v>A6488</c:v>
                </c:pt>
                <c:pt idx="9362">
                  <c:v>A6489</c:v>
                </c:pt>
                <c:pt idx="9363">
                  <c:v>A6490</c:v>
                </c:pt>
                <c:pt idx="9364">
                  <c:v>A6491</c:v>
                </c:pt>
                <c:pt idx="9365">
                  <c:v>A6492</c:v>
                </c:pt>
                <c:pt idx="9366">
                  <c:v>A6493</c:v>
                </c:pt>
                <c:pt idx="9367">
                  <c:v>A6494</c:v>
                </c:pt>
                <c:pt idx="9368">
                  <c:v>A6495</c:v>
                </c:pt>
                <c:pt idx="9369">
                  <c:v>A6496</c:v>
                </c:pt>
                <c:pt idx="9370">
                  <c:v>A6497</c:v>
                </c:pt>
                <c:pt idx="9371">
                  <c:v>A6498</c:v>
                </c:pt>
                <c:pt idx="9372">
                  <c:v>A6499</c:v>
                </c:pt>
                <c:pt idx="9373">
                  <c:v>A6500</c:v>
                </c:pt>
                <c:pt idx="9374">
                  <c:v>A6501</c:v>
                </c:pt>
                <c:pt idx="9375">
                  <c:v>A6502</c:v>
                </c:pt>
                <c:pt idx="9376">
                  <c:v>A6503</c:v>
                </c:pt>
                <c:pt idx="9377">
                  <c:v>A6504</c:v>
                </c:pt>
                <c:pt idx="9378">
                  <c:v>A6505</c:v>
                </c:pt>
                <c:pt idx="9379">
                  <c:v>A6506</c:v>
                </c:pt>
                <c:pt idx="9380">
                  <c:v>A6507</c:v>
                </c:pt>
                <c:pt idx="9381">
                  <c:v>A6508</c:v>
                </c:pt>
                <c:pt idx="9382">
                  <c:v>A6509</c:v>
                </c:pt>
                <c:pt idx="9383">
                  <c:v>A6510</c:v>
                </c:pt>
                <c:pt idx="9384">
                  <c:v>A6511</c:v>
                </c:pt>
                <c:pt idx="9385">
                  <c:v>A6512</c:v>
                </c:pt>
                <c:pt idx="9386">
                  <c:v>A6513</c:v>
                </c:pt>
                <c:pt idx="9387">
                  <c:v>A6514</c:v>
                </c:pt>
                <c:pt idx="9388">
                  <c:v>A6515</c:v>
                </c:pt>
                <c:pt idx="9389">
                  <c:v>A6516</c:v>
                </c:pt>
                <c:pt idx="9390">
                  <c:v>A6517</c:v>
                </c:pt>
                <c:pt idx="9391">
                  <c:v>A6518</c:v>
                </c:pt>
                <c:pt idx="9392">
                  <c:v>A6519</c:v>
                </c:pt>
                <c:pt idx="9393">
                  <c:v>A6520</c:v>
                </c:pt>
                <c:pt idx="9394">
                  <c:v>A6521</c:v>
                </c:pt>
                <c:pt idx="9395">
                  <c:v>A6522</c:v>
                </c:pt>
                <c:pt idx="9396">
                  <c:v>A6523</c:v>
                </c:pt>
                <c:pt idx="9397">
                  <c:v>A6524</c:v>
                </c:pt>
                <c:pt idx="9398">
                  <c:v>A6525</c:v>
                </c:pt>
                <c:pt idx="9399">
                  <c:v>A6526</c:v>
                </c:pt>
                <c:pt idx="9400">
                  <c:v>A6527</c:v>
                </c:pt>
                <c:pt idx="9401">
                  <c:v>A6528</c:v>
                </c:pt>
                <c:pt idx="9402">
                  <c:v>A6529</c:v>
                </c:pt>
                <c:pt idx="9403">
                  <c:v>A6530</c:v>
                </c:pt>
                <c:pt idx="9404">
                  <c:v>A6531</c:v>
                </c:pt>
                <c:pt idx="9405">
                  <c:v>A6532</c:v>
                </c:pt>
                <c:pt idx="9406">
                  <c:v>A6533</c:v>
                </c:pt>
                <c:pt idx="9407">
                  <c:v>A6534</c:v>
                </c:pt>
                <c:pt idx="9408">
                  <c:v>A6535</c:v>
                </c:pt>
                <c:pt idx="9409">
                  <c:v>A6536</c:v>
                </c:pt>
                <c:pt idx="9410">
                  <c:v>A6537</c:v>
                </c:pt>
                <c:pt idx="9411">
                  <c:v>A6538</c:v>
                </c:pt>
                <c:pt idx="9412">
                  <c:v>A6539</c:v>
                </c:pt>
                <c:pt idx="9413">
                  <c:v>A6540</c:v>
                </c:pt>
                <c:pt idx="9414">
                  <c:v>A6541</c:v>
                </c:pt>
                <c:pt idx="9415">
                  <c:v>A6542</c:v>
                </c:pt>
                <c:pt idx="9416">
                  <c:v>A6543</c:v>
                </c:pt>
                <c:pt idx="9417">
                  <c:v>A6544</c:v>
                </c:pt>
                <c:pt idx="9418">
                  <c:v>A6545</c:v>
                </c:pt>
                <c:pt idx="9419">
                  <c:v>A6546</c:v>
                </c:pt>
                <c:pt idx="9420">
                  <c:v>A6547</c:v>
                </c:pt>
                <c:pt idx="9421">
                  <c:v>A6548</c:v>
                </c:pt>
                <c:pt idx="9422">
                  <c:v>A6549</c:v>
                </c:pt>
                <c:pt idx="9423">
                  <c:v>A6550</c:v>
                </c:pt>
                <c:pt idx="9424">
                  <c:v>A6551</c:v>
                </c:pt>
                <c:pt idx="9425">
                  <c:v>A6552</c:v>
                </c:pt>
                <c:pt idx="9426">
                  <c:v>A6553</c:v>
                </c:pt>
                <c:pt idx="9427">
                  <c:v>A6554</c:v>
                </c:pt>
                <c:pt idx="9428">
                  <c:v>A6555</c:v>
                </c:pt>
                <c:pt idx="9429">
                  <c:v>A6556</c:v>
                </c:pt>
                <c:pt idx="9430">
                  <c:v>A6557</c:v>
                </c:pt>
                <c:pt idx="9431">
                  <c:v>A6558</c:v>
                </c:pt>
                <c:pt idx="9432">
                  <c:v>A6559</c:v>
                </c:pt>
                <c:pt idx="9433">
                  <c:v>A6560</c:v>
                </c:pt>
                <c:pt idx="9434">
                  <c:v>A6561</c:v>
                </c:pt>
                <c:pt idx="9435">
                  <c:v>A6562</c:v>
                </c:pt>
                <c:pt idx="9436">
                  <c:v>A6563</c:v>
                </c:pt>
                <c:pt idx="9437">
                  <c:v>A6564</c:v>
                </c:pt>
                <c:pt idx="9438">
                  <c:v>A6565</c:v>
                </c:pt>
                <c:pt idx="9439">
                  <c:v>A6566</c:v>
                </c:pt>
                <c:pt idx="9440">
                  <c:v>A6567</c:v>
                </c:pt>
                <c:pt idx="9441">
                  <c:v>A6568</c:v>
                </c:pt>
                <c:pt idx="9442">
                  <c:v>A6569</c:v>
                </c:pt>
                <c:pt idx="9443">
                  <c:v>A6570</c:v>
                </c:pt>
                <c:pt idx="9444">
                  <c:v>A6571</c:v>
                </c:pt>
                <c:pt idx="9445">
                  <c:v>A6572</c:v>
                </c:pt>
                <c:pt idx="9446">
                  <c:v>A6573</c:v>
                </c:pt>
                <c:pt idx="9447">
                  <c:v>A6574</c:v>
                </c:pt>
                <c:pt idx="9448">
                  <c:v>A6575</c:v>
                </c:pt>
                <c:pt idx="9449">
                  <c:v>A6576</c:v>
                </c:pt>
                <c:pt idx="9450">
                  <c:v>A6577</c:v>
                </c:pt>
                <c:pt idx="9451">
                  <c:v>A6578</c:v>
                </c:pt>
                <c:pt idx="9452">
                  <c:v>A6579</c:v>
                </c:pt>
                <c:pt idx="9453">
                  <c:v>A6580</c:v>
                </c:pt>
                <c:pt idx="9454">
                  <c:v>A6581</c:v>
                </c:pt>
                <c:pt idx="9455">
                  <c:v>A6582</c:v>
                </c:pt>
                <c:pt idx="9456">
                  <c:v>A6583</c:v>
                </c:pt>
                <c:pt idx="9457">
                  <c:v>A6584</c:v>
                </c:pt>
                <c:pt idx="9458">
                  <c:v>A6585</c:v>
                </c:pt>
                <c:pt idx="9459">
                  <c:v>A6586</c:v>
                </c:pt>
                <c:pt idx="9460">
                  <c:v>A6587</c:v>
                </c:pt>
                <c:pt idx="9461">
                  <c:v>A6588</c:v>
                </c:pt>
                <c:pt idx="9462">
                  <c:v>A6589</c:v>
                </c:pt>
                <c:pt idx="9463">
                  <c:v>A6590</c:v>
                </c:pt>
                <c:pt idx="9464">
                  <c:v>A6591</c:v>
                </c:pt>
                <c:pt idx="9465">
                  <c:v>A6592</c:v>
                </c:pt>
                <c:pt idx="9466">
                  <c:v>A6593</c:v>
                </c:pt>
                <c:pt idx="9467">
                  <c:v>A6594</c:v>
                </c:pt>
                <c:pt idx="9468">
                  <c:v>A6595</c:v>
                </c:pt>
                <c:pt idx="9469">
                  <c:v>A6596</c:v>
                </c:pt>
                <c:pt idx="9470">
                  <c:v>A6597</c:v>
                </c:pt>
                <c:pt idx="9471">
                  <c:v>A6598</c:v>
                </c:pt>
                <c:pt idx="9472">
                  <c:v>A6599</c:v>
                </c:pt>
                <c:pt idx="9473">
                  <c:v>A6600</c:v>
                </c:pt>
                <c:pt idx="9474">
                  <c:v>A6601</c:v>
                </c:pt>
                <c:pt idx="9475">
                  <c:v>A6602</c:v>
                </c:pt>
                <c:pt idx="9476">
                  <c:v>A6603</c:v>
                </c:pt>
                <c:pt idx="9477">
                  <c:v>A6604</c:v>
                </c:pt>
                <c:pt idx="9478">
                  <c:v>A6605</c:v>
                </c:pt>
                <c:pt idx="9479">
                  <c:v>A6606</c:v>
                </c:pt>
                <c:pt idx="9480">
                  <c:v>A6607</c:v>
                </c:pt>
                <c:pt idx="9481">
                  <c:v>A6608</c:v>
                </c:pt>
                <c:pt idx="9482">
                  <c:v>A6609</c:v>
                </c:pt>
                <c:pt idx="9483">
                  <c:v>A6610</c:v>
                </c:pt>
                <c:pt idx="9484">
                  <c:v>A6611</c:v>
                </c:pt>
                <c:pt idx="9485">
                  <c:v>A6612</c:v>
                </c:pt>
                <c:pt idx="9486">
                  <c:v>A6613</c:v>
                </c:pt>
                <c:pt idx="9487">
                  <c:v>A6614</c:v>
                </c:pt>
                <c:pt idx="9488">
                  <c:v>A6615</c:v>
                </c:pt>
                <c:pt idx="9489">
                  <c:v>A6616</c:v>
                </c:pt>
                <c:pt idx="9490">
                  <c:v>A6617</c:v>
                </c:pt>
                <c:pt idx="9491">
                  <c:v>A6618</c:v>
                </c:pt>
                <c:pt idx="9492">
                  <c:v>A6619</c:v>
                </c:pt>
                <c:pt idx="9493">
                  <c:v>A6620</c:v>
                </c:pt>
                <c:pt idx="9494">
                  <c:v>A6621</c:v>
                </c:pt>
                <c:pt idx="9495">
                  <c:v>A6622</c:v>
                </c:pt>
                <c:pt idx="9496">
                  <c:v>A6623</c:v>
                </c:pt>
                <c:pt idx="9497">
                  <c:v>A6624</c:v>
                </c:pt>
                <c:pt idx="9498">
                  <c:v>A6625</c:v>
                </c:pt>
                <c:pt idx="9499">
                  <c:v>A6626</c:v>
                </c:pt>
                <c:pt idx="9500">
                  <c:v>A6627</c:v>
                </c:pt>
                <c:pt idx="9501">
                  <c:v>A6628</c:v>
                </c:pt>
                <c:pt idx="9502">
                  <c:v>A6629</c:v>
                </c:pt>
                <c:pt idx="9503">
                  <c:v>A6630</c:v>
                </c:pt>
                <c:pt idx="9504">
                  <c:v>A6631</c:v>
                </c:pt>
                <c:pt idx="9505">
                  <c:v>A6632</c:v>
                </c:pt>
                <c:pt idx="9506">
                  <c:v>A6633</c:v>
                </c:pt>
                <c:pt idx="9507">
                  <c:v>A6634</c:v>
                </c:pt>
                <c:pt idx="9508">
                  <c:v>A6635</c:v>
                </c:pt>
                <c:pt idx="9509">
                  <c:v>A6636</c:v>
                </c:pt>
                <c:pt idx="9510">
                  <c:v>A6637</c:v>
                </c:pt>
                <c:pt idx="9511">
                  <c:v>A6638</c:v>
                </c:pt>
                <c:pt idx="9512">
                  <c:v>A6639</c:v>
                </c:pt>
                <c:pt idx="9513">
                  <c:v>A6640</c:v>
                </c:pt>
                <c:pt idx="9514">
                  <c:v>A6641</c:v>
                </c:pt>
                <c:pt idx="9515">
                  <c:v>A6642</c:v>
                </c:pt>
                <c:pt idx="9516">
                  <c:v>A6643</c:v>
                </c:pt>
                <c:pt idx="9517">
                  <c:v>A6644</c:v>
                </c:pt>
                <c:pt idx="9518">
                  <c:v>A6645</c:v>
                </c:pt>
                <c:pt idx="9519">
                  <c:v>A6646</c:v>
                </c:pt>
                <c:pt idx="9520">
                  <c:v>A6647</c:v>
                </c:pt>
                <c:pt idx="9521">
                  <c:v>A6648</c:v>
                </c:pt>
                <c:pt idx="9522">
                  <c:v>A6649</c:v>
                </c:pt>
                <c:pt idx="9523">
                  <c:v>A6650</c:v>
                </c:pt>
                <c:pt idx="9524">
                  <c:v>A6651</c:v>
                </c:pt>
                <c:pt idx="9525">
                  <c:v>A6652</c:v>
                </c:pt>
                <c:pt idx="9526">
                  <c:v>A6653</c:v>
                </c:pt>
                <c:pt idx="9527">
                  <c:v>A6654</c:v>
                </c:pt>
                <c:pt idx="9528">
                  <c:v>A6655</c:v>
                </c:pt>
                <c:pt idx="9529">
                  <c:v>A6656</c:v>
                </c:pt>
                <c:pt idx="9530">
                  <c:v>A6657</c:v>
                </c:pt>
                <c:pt idx="9531">
                  <c:v>A6658</c:v>
                </c:pt>
                <c:pt idx="9532">
                  <c:v>A6659</c:v>
                </c:pt>
                <c:pt idx="9533">
                  <c:v>A6660</c:v>
                </c:pt>
                <c:pt idx="9534">
                  <c:v>A6661</c:v>
                </c:pt>
                <c:pt idx="9535">
                  <c:v>A6662</c:v>
                </c:pt>
                <c:pt idx="9536">
                  <c:v>A6663</c:v>
                </c:pt>
                <c:pt idx="9537">
                  <c:v>A6664</c:v>
                </c:pt>
                <c:pt idx="9538">
                  <c:v>A6665</c:v>
                </c:pt>
                <c:pt idx="9539">
                  <c:v>A6666</c:v>
                </c:pt>
                <c:pt idx="9540">
                  <c:v>A6667</c:v>
                </c:pt>
                <c:pt idx="9541">
                  <c:v>A6668</c:v>
                </c:pt>
                <c:pt idx="9542">
                  <c:v>A6669</c:v>
                </c:pt>
                <c:pt idx="9543">
                  <c:v>A6670</c:v>
                </c:pt>
                <c:pt idx="9544">
                  <c:v>A6671</c:v>
                </c:pt>
                <c:pt idx="9545">
                  <c:v>A6672</c:v>
                </c:pt>
                <c:pt idx="9546">
                  <c:v>A6673</c:v>
                </c:pt>
                <c:pt idx="9547">
                  <c:v>A6674</c:v>
                </c:pt>
                <c:pt idx="9548">
                  <c:v>A6675</c:v>
                </c:pt>
                <c:pt idx="9549">
                  <c:v>A6676</c:v>
                </c:pt>
                <c:pt idx="9550">
                  <c:v>A6677</c:v>
                </c:pt>
                <c:pt idx="9551">
                  <c:v>A6678</c:v>
                </c:pt>
                <c:pt idx="9552">
                  <c:v>A6679</c:v>
                </c:pt>
                <c:pt idx="9553">
                  <c:v>A6680</c:v>
                </c:pt>
                <c:pt idx="9554">
                  <c:v>A6681</c:v>
                </c:pt>
                <c:pt idx="9555">
                  <c:v>A6682</c:v>
                </c:pt>
                <c:pt idx="9556">
                  <c:v>A6683</c:v>
                </c:pt>
                <c:pt idx="9557">
                  <c:v>A6684</c:v>
                </c:pt>
                <c:pt idx="9558">
                  <c:v>A6685</c:v>
                </c:pt>
                <c:pt idx="9559">
                  <c:v>A6686</c:v>
                </c:pt>
                <c:pt idx="9560">
                  <c:v>A6687</c:v>
                </c:pt>
                <c:pt idx="9561">
                  <c:v>A6688</c:v>
                </c:pt>
                <c:pt idx="9562">
                  <c:v>A6689</c:v>
                </c:pt>
                <c:pt idx="9563">
                  <c:v>A6690</c:v>
                </c:pt>
                <c:pt idx="9564">
                  <c:v>A6691</c:v>
                </c:pt>
                <c:pt idx="9565">
                  <c:v>A6692</c:v>
                </c:pt>
                <c:pt idx="9566">
                  <c:v>A6693</c:v>
                </c:pt>
                <c:pt idx="9567">
                  <c:v>A6694</c:v>
                </c:pt>
                <c:pt idx="9568">
                  <c:v>A6695</c:v>
                </c:pt>
                <c:pt idx="9569">
                  <c:v>A6696</c:v>
                </c:pt>
                <c:pt idx="9570">
                  <c:v>A6697</c:v>
                </c:pt>
                <c:pt idx="9571">
                  <c:v>A6698</c:v>
                </c:pt>
                <c:pt idx="9572">
                  <c:v>A6699</c:v>
                </c:pt>
                <c:pt idx="9573">
                  <c:v>A6700</c:v>
                </c:pt>
                <c:pt idx="9574">
                  <c:v>A6701</c:v>
                </c:pt>
                <c:pt idx="9575">
                  <c:v>A6702</c:v>
                </c:pt>
                <c:pt idx="9576">
                  <c:v>A6703</c:v>
                </c:pt>
                <c:pt idx="9577">
                  <c:v>A6704</c:v>
                </c:pt>
                <c:pt idx="9578">
                  <c:v>A6705</c:v>
                </c:pt>
                <c:pt idx="9579">
                  <c:v>A6706</c:v>
                </c:pt>
                <c:pt idx="9580">
                  <c:v>A6707</c:v>
                </c:pt>
                <c:pt idx="9581">
                  <c:v>A6708</c:v>
                </c:pt>
                <c:pt idx="9582">
                  <c:v>A6709</c:v>
                </c:pt>
                <c:pt idx="9583">
                  <c:v>A6710</c:v>
                </c:pt>
                <c:pt idx="9584">
                  <c:v>A6711</c:v>
                </c:pt>
                <c:pt idx="9585">
                  <c:v>A6712</c:v>
                </c:pt>
                <c:pt idx="9586">
                  <c:v>A6713</c:v>
                </c:pt>
                <c:pt idx="9587">
                  <c:v>A6714</c:v>
                </c:pt>
                <c:pt idx="9588">
                  <c:v>A6715</c:v>
                </c:pt>
                <c:pt idx="9589">
                  <c:v>A6716</c:v>
                </c:pt>
                <c:pt idx="9590">
                  <c:v>A6717</c:v>
                </c:pt>
                <c:pt idx="9591">
                  <c:v>A6718</c:v>
                </c:pt>
                <c:pt idx="9592">
                  <c:v>A6719</c:v>
                </c:pt>
                <c:pt idx="9593">
                  <c:v>A6720</c:v>
                </c:pt>
                <c:pt idx="9594">
                  <c:v>A6721</c:v>
                </c:pt>
                <c:pt idx="9595">
                  <c:v>A6722</c:v>
                </c:pt>
                <c:pt idx="9596">
                  <c:v>A6723</c:v>
                </c:pt>
                <c:pt idx="9597">
                  <c:v>A6724</c:v>
                </c:pt>
                <c:pt idx="9598">
                  <c:v>A6725</c:v>
                </c:pt>
                <c:pt idx="9599">
                  <c:v>A6726</c:v>
                </c:pt>
                <c:pt idx="9600">
                  <c:v>A6727</c:v>
                </c:pt>
                <c:pt idx="9601">
                  <c:v>A6728</c:v>
                </c:pt>
                <c:pt idx="9602">
                  <c:v>A6729</c:v>
                </c:pt>
                <c:pt idx="9603">
                  <c:v>A6730</c:v>
                </c:pt>
                <c:pt idx="9604">
                  <c:v>A6731</c:v>
                </c:pt>
                <c:pt idx="9605">
                  <c:v>A6732</c:v>
                </c:pt>
                <c:pt idx="9606">
                  <c:v>A6733</c:v>
                </c:pt>
                <c:pt idx="9607">
                  <c:v>A6734</c:v>
                </c:pt>
                <c:pt idx="9608">
                  <c:v>A6735</c:v>
                </c:pt>
                <c:pt idx="9609">
                  <c:v>A6736</c:v>
                </c:pt>
                <c:pt idx="9610">
                  <c:v>A6737</c:v>
                </c:pt>
                <c:pt idx="9611">
                  <c:v>A6738</c:v>
                </c:pt>
                <c:pt idx="9612">
                  <c:v>A6739</c:v>
                </c:pt>
                <c:pt idx="9613">
                  <c:v>A6740</c:v>
                </c:pt>
                <c:pt idx="9614">
                  <c:v>A6741</c:v>
                </c:pt>
                <c:pt idx="9615">
                  <c:v>A6742</c:v>
                </c:pt>
                <c:pt idx="9616">
                  <c:v>A6743</c:v>
                </c:pt>
                <c:pt idx="9617">
                  <c:v>A6744</c:v>
                </c:pt>
                <c:pt idx="9618">
                  <c:v>A6745</c:v>
                </c:pt>
                <c:pt idx="9619">
                  <c:v>A6746</c:v>
                </c:pt>
                <c:pt idx="9620">
                  <c:v>A6747</c:v>
                </c:pt>
                <c:pt idx="9621">
                  <c:v>A6748</c:v>
                </c:pt>
                <c:pt idx="9622">
                  <c:v>A6749</c:v>
                </c:pt>
                <c:pt idx="9623">
                  <c:v>A6750</c:v>
                </c:pt>
                <c:pt idx="9624">
                  <c:v>A6751</c:v>
                </c:pt>
                <c:pt idx="9625">
                  <c:v>A6752</c:v>
                </c:pt>
                <c:pt idx="9626">
                  <c:v>A6753</c:v>
                </c:pt>
                <c:pt idx="9627">
                  <c:v>A6754</c:v>
                </c:pt>
                <c:pt idx="9628">
                  <c:v>A6755</c:v>
                </c:pt>
                <c:pt idx="9629">
                  <c:v>A6756</c:v>
                </c:pt>
                <c:pt idx="9630">
                  <c:v>A6757</c:v>
                </c:pt>
                <c:pt idx="9631">
                  <c:v>A6758</c:v>
                </c:pt>
                <c:pt idx="9632">
                  <c:v>A6759</c:v>
                </c:pt>
                <c:pt idx="9633">
                  <c:v>A6760</c:v>
                </c:pt>
                <c:pt idx="9634">
                  <c:v>A6761</c:v>
                </c:pt>
                <c:pt idx="9635">
                  <c:v>A6762</c:v>
                </c:pt>
                <c:pt idx="9636">
                  <c:v>A6763</c:v>
                </c:pt>
                <c:pt idx="9637">
                  <c:v>A6764</c:v>
                </c:pt>
                <c:pt idx="9638">
                  <c:v>A6765</c:v>
                </c:pt>
                <c:pt idx="9639">
                  <c:v>A6766</c:v>
                </c:pt>
                <c:pt idx="9640">
                  <c:v>A6767</c:v>
                </c:pt>
                <c:pt idx="9641">
                  <c:v>A6768</c:v>
                </c:pt>
                <c:pt idx="9642">
                  <c:v>A6769</c:v>
                </c:pt>
                <c:pt idx="9643">
                  <c:v>A6770</c:v>
                </c:pt>
                <c:pt idx="9644">
                  <c:v>A6771</c:v>
                </c:pt>
                <c:pt idx="9645">
                  <c:v>A6772</c:v>
                </c:pt>
                <c:pt idx="9646">
                  <c:v>A6773</c:v>
                </c:pt>
                <c:pt idx="9647">
                  <c:v>A6774</c:v>
                </c:pt>
                <c:pt idx="9648">
                  <c:v>A6775</c:v>
                </c:pt>
                <c:pt idx="9649">
                  <c:v>A6776</c:v>
                </c:pt>
                <c:pt idx="9650">
                  <c:v>A6777</c:v>
                </c:pt>
                <c:pt idx="9651">
                  <c:v>A6778</c:v>
                </c:pt>
                <c:pt idx="9652">
                  <c:v>A6779</c:v>
                </c:pt>
                <c:pt idx="9653">
                  <c:v>A6780</c:v>
                </c:pt>
                <c:pt idx="9654">
                  <c:v>A6781</c:v>
                </c:pt>
                <c:pt idx="9655">
                  <c:v>A6782</c:v>
                </c:pt>
                <c:pt idx="9656">
                  <c:v>A6783</c:v>
                </c:pt>
                <c:pt idx="9657">
                  <c:v>A6784</c:v>
                </c:pt>
                <c:pt idx="9658">
                  <c:v>A6785</c:v>
                </c:pt>
                <c:pt idx="9659">
                  <c:v>A6786</c:v>
                </c:pt>
                <c:pt idx="9660">
                  <c:v>A6787</c:v>
                </c:pt>
                <c:pt idx="9661">
                  <c:v>A6788</c:v>
                </c:pt>
                <c:pt idx="9662">
                  <c:v>A6789</c:v>
                </c:pt>
                <c:pt idx="9663">
                  <c:v>A6790</c:v>
                </c:pt>
                <c:pt idx="9664">
                  <c:v>A6791</c:v>
                </c:pt>
                <c:pt idx="9665">
                  <c:v>A6792</c:v>
                </c:pt>
                <c:pt idx="9666">
                  <c:v>A6793</c:v>
                </c:pt>
                <c:pt idx="9667">
                  <c:v>A6794</c:v>
                </c:pt>
                <c:pt idx="9668">
                  <c:v>A6795</c:v>
                </c:pt>
                <c:pt idx="9669">
                  <c:v>A6796</c:v>
                </c:pt>
                <c:pt idx="9670">
                  <c:v>A6797</c:v>
                </c:pt>
                <c:pt idx="9671">
                  <c:v>A6798</c:v>
                </c:pt>
                <c:pt idx="9672">
                  <c:v>A6799</c:v>
                </c:pt>
                <c:pt idx="9673">
                  <c:v>A6800</c:v>
                </c:pt>
                <c:pt idx="9674">
                  <c:v>A6801</c:v>
                </c:pt>
                <c:pt idx="9675">
                  <c:v>A6802</c:v>
                </c:pt>
                <c:pt idx="9676">
                  <c:v>A6803</c:v>
                </c:pt>
                <c:pt idx="9677">
                  <c:v>A6804</c:v>
                </c:pt>
                <c:pt idx="9678">
                  <c:v>A6805</c:v>
                </c:pt>
                <c:pt idx="9679">
                  <c:v>A6806</c:v>
                </c:pt>
                <c:pt idx="9680">
                  <c:v>A6807</c:v>
                </c:pt>
                <c:pt idx="9681">
                  <c:v>A6808</c:v>
                </c:pt>
                <c:pt idx="9682">
                  <c:v>A6809</c:v>
                </c:pt>
                <c:pt idx="9683">
                  <c:v>A6810</c:v>
                </c:pt>
                <c:pt idx="9684">
                  <c:v>A6811</c:v>
                </c:pt>
                <c:pt idx="9685">
                  <c:v>A6812</c:v>
                </c:pt>
                <c:pt idx="9686">
                  <c:v>A6813</c:v>
                </c:pt>
                <c:pt idx="9687">
                  <c:v>A6814</c:v>
                </c:pt>
                <c:pt idx="9688">
                  <c:v>A6815</c:v>
                </c:pt>
                <c:pt idx="9689">
                  <c:v>A6816</c:v>
                </c:pt>
                <c:pt idx="9690">
                  <c:v>A6817</c:v>
                </c:pt>
                <c:pt idx="9691">
                  <c:v>A6818</c:v>
                </c:pt>
                <c:pt idx="9692">
                  <c:v>A6819</c:v>
                </c:pt>
                <c:pt idx="9693">
                  <c:v>A6820</c:v>
                </c:pt>
                <c:pt idx="9694">
                  <c:v>A6821</c:v>
                </c:pt>
                <c:pt idx="9695">
                  <c:v>A6822</c:v>
                </c:pt>
                <c:pt idx="9696">
                  <c:v>A6823</c:v>
                </c:pt>
                <c:pt idx="9697">
                  <c:v>A6824</c:v>
                </c:pt>
                <c:pt idx="9698">
                  <c:v>A6825</c:v>
                </c:pt>
                <c:pt idx="9699">
                  <c:v>A6826</c:v>
                </c:pt>
                <c:pt idx="9700">
                  <c:v>A6827</c:v>
                </c:pt>
                <c:pt idx="9701">
                  <c:v>A6828</c:v>
                </c:pt>
                <c:pt idx="9702">
                  <c:v>A6829</c:v>
                </c:pt>
                <c:pt idx="9703">
                  <c:v>A6830</c:v>
                </c:pt>
                <c:pt idx="9704">
                  <c:v>A6831</c:v>
                </c:pt>
                <c:pt idx="9705">
                  <c:v>A6832</c:v>
                </c:pt>
                <c:pt idx="9706">
                  <c:v>A6833</c:v>
                </c:pt>
                <c:pt idx="9707">
                  <c:v>A6834</c:v>
                </c:pt>
                <c:pt idx="9708">
                  <c:v>A6835</c:v>
                </c:pt>
                <c:pt idx="9709">
                  <c:v>A6836</c:v>
                </c:pt>
                <c:pt idx="9710">
                  <c:v>A6837</c:v>
                </c:pt>
                <c:pt idx="9711">
                  <c:v>A6838</c:v>
                </c:pt>
                <c:pt idx="9712">
                  <c:v>A6839</c:v>
                </c:pt>
                <c:pt idx="9713">
                  <c:v>A6840</c:v>
                </c:pt>
                <c:pt idx="9714">
                  <c:v>A6841</c:v>
                </c:pt>
                <c:pt idx="9715">
                  <c:v>A6842</c:v>
                </c:pt>
                <c:pt idx="9716">
                  <c:v>A6843</c:v>
                </c:pt>
                <c:pt idx="9717">
                  <c:v>A6844</c:v>
                </c:pt>
                <c:pt idx="9718">
                  <c:v>A6845</c:v>
                </c:pt>
                <c:pt idx="9719">
                  <c:v>A6846</c:v>
                </c:pt>
                <c:pt idx="9720">
                  <c:v>A6847</c:v>
                </c:pt>
                <c:pt idx="9721">
                  <c:v>A6848</c:v>
                </c:pt>
                <c:pt idx="9722">
                  <c:v>A6849</c:v>
                </c:pt>
                <c:pt idx="9723">
                  <c:v>A6850</c:v>
                </c:pt>
                <c:pt idx="9724">
                  <c:v>A6851</c:v>
                </c:pt>
                <c:pt idx="9725">
                  <c:v>A6852</c:v>
                </c:pt>
                <c:pt idx="9726">
                  <c:v>A6853</c:v>
                </c:pt>
                <c:pt idx="9727">
                  <c:v>A6854</c:v>
                </c:pt>
                <c:pt idx="9728">
                  <c:v>A6855</c:v>
                </c:pt>
                <c:pt idx="9729">
                  <c:v>A6856</c:v>
                </c:pt>
                <c:pt idx="9730">
                  <c:v>A6857</c:v>
                </c:pt>
                <c:pt idx="9731">
                  <c:v>A6858</c:v>
                </c:pt>
                <c:pt idx="9732">
                  <c:v>A6859</c:v>
                </c:pt>
                <c:pt idx="9733">
                  <c:v>A6860</c:v>
                </c:pt>
                <c:pt idx="9734">
                  <c:v>A6861</c:v>
                </c:pt>
                <c:pt idx="9735">
                  <c:v>A6862</c:v>
                </c:pt>
                <c:pt idx="9736">
                  <c:v>A6863</c:v>
                </c:pt>
                <c:pt idx="9737">
                  <c:v>A6864</c:v>
                </c:pt>
                <c:pt idx="9738">
                  <c:v>A6865</c:v>
                </c:pt>
                <c:pt idx="9739">
                  <c:v>A6866</c:v>
                </c:pt>
                <c:pt idx="9740">
                  <c:v>A6867</c:v>
                </c:pt>
                <c:pt idx="9741">
                  <c:v>A6868</c:v>
                </c:pt>
                <c:pt idx="9742">
                  <c:v>A6869</c:v>
                </c:pt>
                <c:pt idx="9743">
                  <c:v>A6870</c:v>
                </c:pt>
                <c:pt idx="9744">
                  <c:v>A6871</c:v>
                </c:pt>
                <c:pt idx="9745">
                  <c:v>A6872</c:v>
                </c:pt>
                <c:pt idx="9746">
                  <c:v>A6873</c:v>
                </c:pt>
                <c:pt idx="9747">
                  <c:v>A6874</c:v>
                </c:pt>
                <c:pt idx="9748">
                  <c:v>A6875</c:v>
                </c:pt>
                <c:pt idx="9749">
                  <c:v>A6876</c:v>
                </c:pt>
                <c:pt idx="9750">
                  <c:v>A6877</c:v>
                </c:pt>
                <c:pt idx="9751">
                  <c:v>A6878</c:v>
                </c:pt>
                <c:pt idx="9752">
                  <c:v>A6879</c:v>
                </c:pt>
                <c:pt idx="9753">
                  <c:v>A6880</c:v>
                </c:pt>
                <c:pt idx="9754">
                  <c:v>A6881</c:v>
                </c:pt>
                <c:pt idx="9755">
                  <c:v>A6882</c:v>
                </c:pt>
                <c:pt idx="9756">
                  <c:v>A6883</c:v>
                </c:pt>
                <c:pt idx="9757">
                  <c:v>A6884</c:v>
                </c:pt>
                <c:pt idx="9758">
                  <c:v>A6885</c:v>
                </c:pt>
                <c:pt idx="9759">
                  <c:v>A6886</c:v>
                </c:pt>
                <c:pt idx="9760">
                  <c:v>A6887</c:v>
                </c:pt>
                <c:pt idx="9761">
                  <c:v>A6888</c:v>
                </c:pt>
                <c:pt idx="9762">
                  <c:v>A6889</c:v>
                </c:pt>
                <c:pt idx="9763">
                  <c:v>A6890</c:v>
                </c:pt>
                <c:pt idx="9764">
                  <c:v>A6891</c:v>
                </c:pt>
                <c:pt idx="9765">
                  <c:v>A6892</c:v>
                </c:pt>
                <c:pt idx="9766">
                  <c:v>A6893</c:v>
                </c:pt>
                <c:pt idx="9767">
                  <c:v>A6894</c:v>
                </c:pt>
                <c:pt idx="9768">
                  <c:v>A6895</c:v>
                </c:pt>
                <c:pt idx="9769">
                  <c:v>A6896</c:v>
                </c:pt>
                <c:pt idx="9770">
                  <c:v>A6897</c:v>
                </c:pt>
                <c:pt idx="9771">
                  <c:v>A6898</c:v>
                </c:pt>
                <c:pt idx="9772">
                  <c:v>A6899</c:v>
                </c:pt>
                <c:pt idx="9773">
                  <c:v>A6900</c:v>
                </c:pt>
                <c:pt idx="9774">
                  <c:v>A6901</c:v>
                </c:pt>
                <c:pt idx="9775">
                  <c:v>A6902</c:v>
                </c:pt>
                <c:pt idx="9776">
                  <c:v>A6903</c:v>
                </c:pt>
                <c:pt idx="9777">
                  <c:v>A6904</c:v>
                </c:pt>
                <c:pt idx="9778">
                  <c:v>A6905</c:v>
                </c:pt>
                <c:pt idx="9779">
                  <c:v>A6906</c:v>
                </c:pt>
                <c:pt idx="9780">
                  <c:v>A6907</c:v>
                </c:pt>
                <c:pt idx="9781">
                  <c:v>A6908</c:v>
                </c:pt>
                <c:pt idx="9782">
                  <c:v>A6909</c:v>
                </c:pt>
                <c:pt idx="9783">
                  <c:v>A6910</c:v>
                </c:pt>
                <c:pt idx="9784">
                  <c:v>A6911</c:v>
                </c:pt>
                <c:pt idx="9785">
                  <c:v>A6912</c:v>
                </c:pt>
                <c:pt idx="9786">
                  <c:v>A6913</c:v>
                </c:pt>
                <c:pt idx="9787">
                  <c:v>A6914</c:v>
                </c:pt>
                <c:pt idx="9788">
                  <c:v>A6915</c:v>
                </c:pt>
                <c:pt idx="9789">
                  <c:v>A6916</c:v>
                </c:pt>
                <c:pt idx="9790">
                  <c:v>A6917</c:v>
                </c:pt>
                <c:pt idx="9791">
                  <c:v>A6918</c:v>
                </c:pt>
                <c:pt idx="9792">
                  <c:v>A6919</c:v>
                </c:pt>
                <c:pt idx="9793">
                  <c:v>A6920</c:v>
                </c:pt>
                <c:pt idx="9794">
                  <c:v>A6921</c:v>
                </c:pt>
                <c:pt idx="9795">
                  <c:v>A6922</c:v>
                </c:pt>
                <c:pt idx="9796">
                  <c:v>A6923</c:v>
                </c:pt>
                <c:pt idx="9797">
                  <c:v>A6924</c:v>
                </c:pt>
                <c:pt idx="9798">
                  <c:v>A6925</c:v>
                </c:pt>
                <c:pt idx="9799">
                  <c:v>A6926</c:v>
                </c:pt>
                <c:pt idx="9800">
                  <c:v>A6927</c:v>
                </c:pt>
                <c:pt idx="9801">
                  <c:v>A6928</c:v>
                </c:pt>
                <c:pt idx="9802">
                  <c:v>A6929</c:v>
                </c:pt>
                <c:pt idx="9803">
                  <c:v>A6930</c:v>
                </c:pt>
                <c:pt idx="9804">
                  <c:v>A6931</c:v>
                </c:pt>
                <c:pt idx="9805">
                  <c:v>A6932</c:v>
                </c:pt>
                <c:pt idx="9806">
                  <c:v>A6933</c:v>
                </c:pt>
                <c:pt idx="9807">
                  <c:v>A6934</c:v>
                </c:pt>
                <c:pt idx="9808">
                  <c:v>A6935</c:v>
                </c:pt>
                <c:pt idx="9809">
                  <c:v>A6936</c:v>
                </c:pt>
                <c:pt idx="9810">
                  <c:v>A6937</c:v>
                </c:pt>
                <c:pt idx="9811">
                  <c:v>A6938</c:v>
                </c:pt>
                <c:pt idx="9812">
                  <c:v>A6939</c:v>
                </c:pt>
                <c:pt idx="9813">
                  <c:v>A6940</c:v>
                </c:pt>
                <c:pt idx="9814">
                  <c:v>A6941</c:v>
                </c:pt>
                <c:pt idx="9815">
                  <c:v>A6942</c:v>
                </c:pt>
                <c:pt idx="9816">
                  <c:v>A6943</c:v>
                </c:pt>
                <c:pt idx="9817">
                  <c:v>A6944</c:v>
                </c:pt>
                <c:pt idx="9818">
                  <c:v>A6945</c:v>
                </c:pt>
                <c:pt idx="9819">
                  <c:v>A6946</c:v>
                </c:pt>
                <c:pt idx="9820">
                  <c:v>A6947</c:v>
                </c:pt>
                <c:pt idx="9821">
                  <c:v>A6948</c:v>
                </c:pt>
                <c:pt idx="9822">
                  <c:v>A6949</c:v>
                </c:pt>
                <c:pt idx="9823">
                  <c:v>A6950</c:v>
                </c:pt>
                <c:pt idx="9824">
                  <c:v>A6951</c:v>
                </c:pt>
                <c:pt idx="9825">
                  <c:v>A6952</c:v>
                </c:pt>
                <c:pt idx="9826">
                  <c:v>A6953</c:v>
                </c:pt>
                <c:pt idx="9827">
                  <c:v>A6954</c:v>
                </c:pt>
                <c:pt idx="9828">
                  <c:v>A6955</c:v>
                </c:pt>
                <c:pt idx="9829">
                  <c:v>A6956</c:v>
                </c:pt>
                <c:pt idx="9830">
                  <c:v>A6957</c:v>
                </c:pt>
                <c:pt idx="9831">
                  <c:v>A6958</c:v>
                </c:pt>
                <c:pt idx="9832">
                  <c:v>A6959</c:v>
                </c:pt>
                <c:pt idx="9833">
                  <c:v>A6960</c:v>
                </c:pt>
                <c:pt idx="9834">
                  <c:v>A6961</c:v>
                </c:pt>
                <c:pt idx="9835">
                  <c:v>A6962</c:v>
                </c:pt>
                <c:pt idx="9836">
                  <c:v>A6963</c:v>
                </c:pt>
                <c:pt idx="9837">
                  <c:v>A6964</c:v>
                </c:pt>
                <c:pt idx="9838">
                  <c:v>A6965</c:v>
                </c:pt>
                <c:pt idx="9839">
                  <c:v>A6966</c:v>
                </c:pt>
                <c:pt idx="9840">
                  <c:v>A6967</c:v>
                </c:pt>
                <c:pt idx="9841">
                  <c:v>A6968</c:v>
                </c:pt>
                <c:pt idx="9842">
                  <c:v>A6969</c:v>
                </c:pt>
                <c:pt idx="9843">
                  <c:v>A6970</c:v>
                </c:pt>
                <c:pt idx="9844">
                  <c:v>A6971</c:v>
                </c:pt>
                <c:pt idx="9845">
                  <c:v>A6972</c:v>
                </c:pt>
                <c:pt idx="9846">
                  <c:v>A6973</c:v>
                </c:pt>
                <c:pt idx="9847">
                  <c:v>A6974</c:v>
                </c:pt>
                <c:pt idx="9848">
                  <c:v>A6975</c:v>
                </c:pt>
                <c:pt idx="9849">
                  <c:v>A6976</c:v>
                </c:pt>
                <c:pt idx="9850">
                  <c:v>A6977</c:v>
                </c:pt>
                <c:pt idx="9851">
                  <c:v>A6978</c:v>
                </c:pt>
                <c:pt idx="9852">
                  <c:v>A6979</c:v>
                </c:pt>
                <c:pt idx="9853">
                  <c:v>A6980</c:v>
                </c:pt>
                <c:pt idx="9854">
                  <c:v>A6981</c:v>
                </c:pt>
                <c:pt idx="9855">
                  <c:v>A6982</c:v>
                </c:pt>
                <c:pt idx="9856">
                  <c:v>A6983</c:v>
                </c:pt>
                <c:pt idx="9857">
                  <c:v>A6984</c:v>
                </c:pt>
                <c:pt idx="9858">
                  <c:v>A6985</c:v>
                </c:pt>
                <c:pt idx="9859">
                  <c:v>A6986</c:v>
                </c:pt>
                <c:pt idx="9860">
                  <c:v>A6987</c:v>
                </c:pt>
                <c:pt idx="9861">
                  <c:v>A6988</c:v>
                </c:pt>
                <c:pt idx="9862">
                  <c:v>A6989</c:v>
                </c:pt>
                <c:pt idx="9863">
                  <c:v>A6990</c:v>
                </c:pt>
                <c:pt idx="9864">
                  <c:v>A6991</c:v>
                </c:pt>
                <c:pt idx="9865">
                  <c:v>A6992</c:v>
                </c:pt>
                <c:pt idx="9866">
                  <c:v>A6993</c:v>
                </c:pt>
                <c:pt idx="9867">
                  <c:v>A6994</c:v>
                </c:pt>
                <c:pt idx="9868">
                  <c:v>A6995</c:v>
                </c:pt>
                <c:pt idx="9869">
                  <c:v>A6996</c:v>
                </c:pt>
                <c:pt idx="9870">
                  <c:v>A6997</c:v>
                </c:pt>
                <c:pt idx="9871">
                  <c:v>A6998</c:v>
                </c:pt>
                <c:pt idx="9872">
                  <c:v>A6999</c:v>
                </c:pt>
                <c:pt idx="9873">
                  <c:v>A7000</c:v>
                </c:pt>
                <c:pt idx="9874">
                  <c:v>A7001</c:v>
                </c:pt>
                <c:pt idx="9875">
                  <c:v>A7002</c:v>
                </c:pt>
                <c:pt idx="9876">
                  <c:v>A7003</c:v>
                </c:pt>
                <c:pt idx="9877">
                  <c:v>A7004</c:v>
                </c:pt>
                <c:pt idx="9878">
                  <c:v>A7005</c:v>
                </c:pt>
                <c:pt idx="9879">
                  <c:v>A7006</c:v>
                </c:pt>
                <c:pt idx="9880">
                  <c:v>A7007</c:v>
                </c:pt>
                <c:pt idx="9881">
                  <c:v>A7008</c:v>
                </c:pt>
                <c:pt idx="9882">
                  <c:v>A7009</c:v>
                </c:pt>
                <c:pt idx="9883">
                  <c:v>A7010</c:v>
                </c:pt>
                <c:pt idx="9884">
                  <c:v>A7011</c:v>
                </c:pt>
                <c:pt idx="9885">
                  <c:v>A7012</c:v>
                </c:pt>
                <c:pt idx="9886">
                  <c:v>A7013</c:v>
                </c:pt>
                <c:pt idx="9887">
                  <c:v>A7014</c:v>
                </c:pt>
                <c:pt idx="9888">
                  <c:v>A7015</c:v>
                </c:pt>
                <c:pt idx="9889">
                  <c:v>A7016</c:v>
                </c:pt>
                <c:pt idx="9890">
                  <c:v>A7017</c:v>
                </c:pt>
                <c:pt idx="9891">
                  <c:v>A7018</c:v>
                </c:pt>
                <c:pt idx="9892">
                  <c:v>A7019</c:v>
                </c:pt>
                <c:pt idx="9893">
                  <c:v>A7020</c:v>
                </c:pt>
                <c:pt idx="9894">
                  <c:v>A7021</c:v>
                </c:pt>
                <c:pt idx="9895">
                  <c:v>A7022</c:v>
                </c:pt>
                <c:pt idx="9896">
                  <c:v>A7023</c:v>
                </c:pt>
                <c:pt idx="9897">
                  <c:v>A7024</c:v>
                </c:pt>
                <c:pt idx="9898">
                  <c:v>A7025</c:v>
                </c:pt>
                <c:pt idx="9899">
                  <c:v>A7026</c:v>
                </c:pt>
                <c:pt idx="9900">
                  <c:v>A7027</c:v>
                </c:pt>
                <c:pt idx="9901">
                  <c:v>A7028</c:v>
                </c:pt>
                <c:pt idx="9902">
                  <c:v>A7029</c:v>
                </c:pt>
                <c:pt idx="9903">
                  <c:v>A7030</c:v>
                </c:pt>
                <c:pt idx="9904">
                  <c:v>A7031</c:v>
                </c:pt>
                <c:pt idx="9905">
                  <c:v>A7032</c:v>
                </c:pt>
                <c:pt idx="9906">
                  <c:v>A7033</c:v>
                </c:pt>
                <c:pt idx="9907">
                  <c:v>A7034</c:v>
                </c:pt>
                <c:pt idx="9908">
                  <c:v>A7035</c:v>
                </c:pt>
                <c:pt idx="9909">
                  <c:v>A7036</c:v>
                </c:pt>
                <c:pt idx="9910">
                  <c:v>A7037</c:v>
                </c:pt>
                <c:pt idx="9911">
                  <c:v>A7038</c:v>
                </c:pt>
                <c:pt idx="9912">
                  <c:v>A7039</c:v>
                </c:pt>
                <c:pt idx="9913">
                  <c:v>A7040</c:v>
                </c:pt>
                <c:pt idx="9914">
                  <c:v>A7041</c:v>
                </c:pt>
                <c:pt idx="9915">
                  <c:v>A7042</c:v>
                </c:pt>
                <c:pt idx="9916">
                  <c:v>A7043</c:v>
                </c:pt>
                <c:pt idx="9917">
                  <c:v>A7044</c:v>
                </c:pt>
                <c:pt idx="9918">
                  <c:v>A7045</c:v>
                </c:pt>
                <c:pt idx="9919">
                  <c:v>A7046</c:v>
                </c:pt>
                <c:pt idx="9920">
                  <c:v>A7047</c:v>
                </c:pt>
                <c:pt idx="9921">
                  <c:v>A7048</c:v>
                </c:pt>
                <c:pt idx="9922">
                  <c:v>A7049</c:v>
                </c:pt>
                <c:pt idx="9923">
                  <c:v>A7050</c:v>
                </c:pt>
                <c:pt idx="9924">
                  <c:v>A7051</c:v>
                </c:pt>
                <c:pt idx="9925">
                  <c:v>A7052</c:v>
                </c:pt>
                <c:pt idx="9926">
                  <c:v>A7053</c:v>
                </c:pt>
                <c:pt idx="9927">
                  <c:v>A7054</c:v>
                </c:pt>
                <c:pt idx="9928">
                  <c:v>A7055</c:v>
                </c:pt>
                <c:pt idx="9929">
                  <c:v>A7056</c:v>
                </c:pt>
                <c:pt idx="9930">
                  <c:v>A7057</c:v>
                </c:pt>
                <c:pt idx="9931">
                  <c:v>A7058</c:v>
                </c:pt>
                <c:pt idx="9932">
                  <c:v>A7059</c:v>
                </c:pt>
                <c:pt idx="9933">
                  <c:v>A7060</c:v>
                </c:pt>
                <c:pt idx="9934">
                  <c:v>A7061</c:v>
                </c:pt>
                <c:pt idx="9935">
                  <c:v>A7062</c:v>
                </c:pt>
                <c:pt idx="9936">
                  <c:v>A7063</c:v>
                </c:pt>
                <c:pt idx="9937">
                  <c:v>A7064</c:v>
                </c:pt>
                <c:pt idx="9938">
                  <c:v>A7065</c:v>
                </c:pt>
                <c:pt idx="9939">
                  <c:v>A7066</c:v>
                </c:pt>
                <c:pt idx="9940">
                  <c:v>A7067</c:v>
                </c:pt>
                <c:pt idx="9941">
                  <c:v>A7068</c:v>
                </c:pt>
                <c:pt idx="9942">
                  <c:v>A7069</c:v>
                </c:pt>
                <c:pt idx="9943">
                  <c:v>A7070</c:v>
                </c:pt>
                <c:pt idx="9944">
                  <c:v>A7071</c:v>
                </c:pt>
                <c:pt idx="9945">
                  <c:v>A7072</c:v>
                </c:pt>
                <c:pt idx="9946">
                  <c:v>A7073</c:v>
                </c:pt>
                <c:pt idx="9947">
                  <c:v>A7074</c:v>
                </c:pt>
                <c:pt idx="9948">
                  <c:v>A7075</c:v>
                </c:pt>
                <c:pt idx="9949">
                  <c:v>A7076</c:v>
                </c:pt>
                <c:pt idx="9950">
                  <c:v>A7077</c:v>
                </c:pt>
                <c:pt idx="9951">
                  <c:v>A7078</c:v>
                </c:pt>
                <c:pt idx="9952">
                  <c:v>A7079</c:v>
                </c:pt>
                <c:pt idx="9953">
                  <c:v>A7080</c:v>
                </c:pt>
                <c:pt idx="9954">
                  <c:v>A7081</c:v>
                </c:pt>
                <c:pt idx="9955">
                  <c:v>A7082</c:v>
                </c:pt>
                <c:pt idx="9956">
                  <c:v>A7083</c:v>
                </c:pt>
                <c:pt idx="9957">
                  <c:v>A7084</c:v>
                </c:pt>
                <c:pt idx="9958">
                  <c:v>A7085</c:v>
                </c:pt>
                <c:pt idx="9959">
                  <c:v>A7086</c:v>
                </c:pt>
                <c:pt idx="9960">
                  <c:v>A7087</c:v>
                </c:pt>
                <c:pt idx="9961">
                  <c:v>A7088</c:v>
                </c:pt>
                <c:pt idx="9962">
                  <c:v>A7089</c:v>
                </c:pt>
                <c:pt idx="9963">
                  <c:v>A7090</c:v>
                </c:pt>
                <c:pt idx="9964">
                  <c:v>A7091</c:v>
                </c:pt>
                <c:pt idx="9965">
                  <c:v>A7092</c:v>
                </c:pt>
                <c:pt idx="9966">
                  <c:v>A7093</c:v>
                </c:pt>
                <c:pt idx="9967">
                  <c:v>A7094</c:v>
                </c:pt>
                <c:pt idx="9968">
                  <c:v>A7095</c:v>
                </c:pt>
                <c:pt idx="9969">
                  <c:v>A7096</c:v>
                </c:pt>
                <c:pt idx="9970">
                  <c:v>A7097</c:v>
                </c:pt>
                <c:pt idx="9971">
                  <c:v>A7098</c:v>
                </c:pt>
                <c:pt idx="9972">
                  <c:v>A7099</c:v>
                </c:pt>
                <c:pt idx="9973">
                  <c:v>A7100</c:v>
                </c:pt>
                <c:pt idx="9974">
                  <c:v>A7101</c:v>
                </c:pt>
                <c:pt idx="9975">
                  <c:v>A7102</c:v>
                </c:pt>
                <c:pt idx="9976">
                  <c:v>A7103</c:v>
                </c:pt>
                <c:pt idx="9977">
                  <c:v>A7104</c:v>
                </c:pt>
                <c:pt idx="9978">
                  <c:v>A7105</c:v>
                </c:pt>
                <c:pt idx="9979">
                  <c:v>A7106</c:v>
                </c:pt>
                <c:pt idx="9980">
                  <c:v>A7107</c:v>
                </c:pt>
                <c:pt idx="9981">
                  <c:v>A7108</c:v>
                </c:pt>
                <c:pt idx="9982">
                  <c:v>A7109</c:v>
                </c:pt>
                <c:pt idx="9983">
                  <c:v>A7110</c:v>
                </c:pt>
                <c:pt idx="9984">
                  <c:v>A7111</c:v>
                </c:pt>
                <c:pt idx="9985">
                  <c:v>A7112</c:v>
                </c:pt>
                <c:pt idx="9986">
                  <c:v>A7113</c:v>
                </c:pt>
                <c:pt idx="9987">
                  <c:v>A7114</c:v>
                </c:pt>
                <c:pt idx="9988">
                  <c:v>A7115</c:v>
                </c:pt>
                <c:pt idx="9989">
                  <c:v>A7116</c:v>
                </c:pt>
                <c:pt idx="9990">
                  <c:v>A7117</c:v>
                </c:pt>
                <c:pt idx="9991">
                  <c:v>A7118</c:v>
                </c:pt>
                <c:pt idx="9992">
                  <c:v>A7119</c:v>
                </c:pt>
                <c:pt idx="9993">
                  <c:v>A7120</c:v>
                </c:pt>
                <c:pt idx="9994">
                  <c:v>A7121</c:v>
                </c:pt>
                <c:pt idx="9995">
                  <c:v>A7122</c:v>
                </c:pt>
                <c:pt idx="9996">
                  <c:v>A7123</c:v>
                </c:pt>
                <c:pt idx="9997">
                  <c:v>A7124</c:v>
                </c:pt>
                <c:pt idx="9998">
                  <c:v>A7125</c:v>
                </c:pt>
                <c:pt idx="9999">
                  <c:v>A7126</c:v>
                </c:pt>
                <c:pt idx="10000">
                  <c:v>A7127</c:v>
                </c:pt>
                <c:pt idx="10001">
                  <c:v>A7128</c:v>
                </c:pt>
                <c:pt idx="10002">
                  <c:v>A7129</c:v>
                </c:pt>
                <c:pt idx="10003">
                  <c:v>A7130</c:v>
                </c:pt>
                <c:pt idx="10004">
                  <c:v>A7131</c:v>
                </c:pt>
                <c:pt idx="10005">
                  <c:v>A7132</c:v>
                </c:pt>
                <c:pt idx="10006">
                  <c:v>A7133</c:v>
                </c:pt>
                <c:pt idx="10007">
                  <c:v>A7134</c:v>
                </c:pt>
                <c:pt idx="10008">
                  <c:v>A7135</c:v>
                </c:pt>
                <c:pt idx="10009">
                  <c:v>A7136</c:v>
                </c:pt>
                <c:pt idx="10010">
                  <c:v>A7137</c:v>
                </c:pt>
                <c:pt idx="10011">
                  <c:v>A7138</c:v>
                </c:pt>
                <c:pt idx="10012">
                  <c:v>A7139</c:v>
                </c:pt>
                <c:pt idx="10013">
                  <c:v>A7140</c:v>
                </c:pt>
                <c:pt idx="10014">
                  <c:v>A7141</c:v>
                </c:pt>
                <c:pt idx="10015">
                  <c:v>A7142</c:v>
                </c:pt>
                <c:pt idx="10016">
                  <c:v>A7143</c:v>
                </c:pt>
                <c:pt idx="10017">
                  <c:v>A7144</c:v>
                </c:pt>
                <c:pt idx="10018">
                  <c:v>A7145</c:v>
                </c:pt>
                <c:pt idx="10019">
                  <c:v>A7146</c:v>
                </c:pt>
                <c:pt idx="10020">
                  <c:v>A7147</c:v>
                </c:pt>
                <c:pt idx="10021">
                  <c:v>A7148</c:v>
                </c:pt>
                <c:pt idx="10022">
                  <c:v>A7149</c:v>
                </c:pt>
                <c:pt idx="10023">
                  <c:v>A7150</c:v>
                </c:pt>
                <c:pt idx="10024">
                  <c:v>A7151</c:v>
                </c:pt>
                <c:pt idx="10025">
                  <c:v>A7152</c:v>
                </c:pt>
                <c:pt idx="10026">
                  <c:v>A7153</c:v>
                </c:pt>
                <c:pt idx="10027">
                  <c:v>A7154</c:v>
                </c:pt>
                <c:pt idx="10028">
                  <c:v>A7155</c:v>
                </c:pt>
                <c:pt idx="10029">
                  <c:v>A7156</c:v>
                </c:pt>
                <c:pt idx="10030">
                  <c:v>A7157</c:v>
                </c:pt>
                <c:pt idx="10031">
                  <c:v>A7158</c:v>
                </c:pt>
                <c:pt idx="10032">
                  <c:v>A7159</c:v>
                </c:pt>
                <c:pt idx="10033">
                  <c:v>A7160</c:v>
                </c:pt>
                <c:pt idx="10034">
                  <c:v>A7161</c:v>
                </c:pt>
                <c:pt idx="10035">
                  <c:v>A7162</c:v>
                </c:pt>
                <c:pt idx="10036">
                  <c:v>A7163</c:v>
                </c:pt>
                <c:pt idx="10037">
                  <c:v>A7164</c:v>
                </c:pt>
                <c:pt idx="10038">
                  <c:v>A7165</c:v>
                </c:pt>
                <c:pt idx="10039">
                  <c:v>A7166</c:v>
                </c:pt>
                <c:pt idx="10040">
                  <c:v>A7167</c:v>
                </c:pt>
                <c:pt idx="10041">
                  <c:v>A7168</c:v>
                </c:pt>
                <c:pt idx="10042">
                  <c:v>A7169</c:v>
                </c:pt>
                <c:pt idx="10043">
                  <c:v>A7170</c:v>
                </c:pt>
                <c:pt idx="10044">
                  <c:v>A7171</c:v>
                </c:pt>
                <c:pt idx="10045">
                  <c:v>A7172</c:v>
                </c:pt>
                <c:pt idx="10046">
                  <c:v>A7173</c:v>
                </c:pt>
                <c:pt idx="10047">
                  <c:v>A7174</c:v>
                </c:pt>
                <c:pt idx="10048">
                  <c:v>A7175</c:v>
                </c:pt>
                <c:pt idx="10049">
                  <c:v>A7176</c:v>
                </c:pt>
                <c:pt idx="10050">
                  <c:v>A7177</c:v>
                </c:pt>
                <c:pt idx="10051">
                  <c:v>A7178</c:v>
                </c:pt>
                <c:pt idx="10052">
                  <c:v>A7179</c:v>
                </c:pt>
                <c:pt idx="10053">
                  <c:v>A7180</c:v>
                </c:pt>
                <c:pt idx="10054">
                  <c:v>A7181</c:v>
                </c:pt>
                <c:pt idx="10055">
                  <c:v>A7182</c:v>
                </c:pt>
                <c:pt idx="10056">
                  <c:v>A7183</c:v>
                </c:pt>
                <c:pt idx="10057">
                  <c:v>A7184</c:v>
                </c:pt>
                <c:pt idx="10058">
                  <c:v>A7185</c:v>
                </c:pt>
                <c:pt idx="10059">
                  <c:v>A7186</c:v>
                </c:pt>
                <c:pt idx="10060">
                  <c:v>A7187</c:v>
                </c:pt>
                <c:pt idx="10061">
                  <c:v>A7188</c:v>
                </c:pt>
                <c:pt idx="10062">
                  <c:v>A7189</c:v>
                </c:pt>
                <c:pt idx="10063">
                  <c:v>A7190</c:v>
                </c:pt>
                <c:pt idx="10064">
                  <c:v>A7191</c:v>
                </c:pt>
                <c:pt idx="10065">
                  <c:v>A7192</c:v>
                </c:pt>
                <c:pt idx="10066">
                  <c:v>A7193</c:v>
                </c:pt>
                <c:pt idx="10067">
                  <c:v>A7194</c:v>
                </c:pt>
                <c:pt idx="10068">
                  <c:v>A7195</c:v>
                </c:pt>
                <c:pt idx="10069">
                  <c:v>A7196</c:v>
                </c:pt>
                <c:pt idx="10070">
                  <c:v>A7197</c:v>
                </c:pt>
                <c:pt idx="10071">
                  <c:v>A7198</c:v>
                </c:pt>
                <c:pt idx="10072">
                  <c:v>A7199</c:v>
                </c:pt>
                <c:pt idx="10073">
                  <c:v>A7200</c:v>
                </c:pt>
                <c:pt idx="10074">
                  <c:v>A7201</c:v>
                </c:pt>
                <c:pt idx="10075">
                  <c:v>A7202</c:v>
                </c:pt>
                <c:pt idx="10076">
                  <c:v>A7203</c:v>
                </c:pt>
                <c:pt idx="10077">
                  <c:v>A7204</c:v>
                </c:pt>
                <c:pt idx="10078">
                  <c:v>A7205</c:v>
                </c:pt>
                <c:pt idx="10079">
                  <c:v>A7206</c:v>
                </c:pt>
                <c:pt idx="10080">
                  <c:v>A7207</c:v>
                </c:pt>
                <c:pt idx="10081">
                  <c:v>A7208</c:v>
                </c:pt>
                <c:pt idx="10082">
                  <c:v>A7209</c:v>
                </c:pt>
                <c:pt idx="10083">
                  <c:v>A7210</c:v>
                </c:pt>
                <c:pt idx="10084">
                  <c:v>A7211</c:v>
                </c:pt>
                <c:pt idx="10085">
                  <c:v>A7212</c:v>
                </c:pt>
                <c:pt idx="10086">
                  <c:v>A7213</c:v>
                </c:pt>
                <c:pt idx="10087">
                  <c:v>A7214</c:v>
                </c:pt>
                <c:pt idx="10088">
                  <c:v>A7215</c:v>
                </c:pt>
                <c:pt idx="10089">
                  <c:v>A7216</c:v>
                </c:pt>
                <c:pt idx="10090">
                  <c:v>A7217</c:v>
                </c:pt>
                <c:pt idx="10091">
                  <c:v>A7218</c:v>
                </c:pt>
                <c:pt idx="10092">
                  <c:v>A7219</c:v>
                </c:pt>
                <c:pt idx="10093">
                  <c:v>A7220</c:v>
                </c:pt>
                <c:pt idx="10094">
                  <c:v>A7221</c:v>
                </c:pt>
                <c:pt idx="10095">
                  <c:v>A7222</c:v>
                </c:pt>
                <c:pt idx="10096">
                  <c:v>A7223</c:v>
                </c:pt>
                <c:pt idx="10097">
                  <c:v>A7224</c:v>
                </c:pt>
                <c:pt idx="10098">
                  <c:v>A7225</c:v>
                </c:pt>
                <c:pt idx="10099">
                  <c:v>A7226</c:v>
                </c:pt>
                <c:pt idx="10100">
                  <c:v>A7227</c:v>
                </c:pt>
                <c:pt idx="10101">
                  <c:v>A7228</c:v>
                </c:pt>
                <c:pt idx="10102">
                  <c:v>A7229</c:v>
                </c:pt>
                <c:pt idx="10103">
                  <c:v>A7230</c:v>
                </c:pt>
                <c:pt idx="10104">
                  <c:v>A7231</c:v>
                </c:pt>
                <c:pt idx="10105">
                  <c:v>A7232</c:v>
                </c:pt>
                <c:pt idx="10106">
                  <c:v>A7233</c:v>
                </c:pt>
                <c:pt idx="10107">
                  <c:v>A7234</c:v>
                </c:pt>
                <c:pt idx="10108">
                  <c:v>A7235</c:v>
                </c:pt>
                <c:pt idx="10109">
                  <c:v>A7236</c:v>
                </c:pt>
                <c:pt idx="10110">
                  <c:v>A7237</c:v>
                </c:pt>
                <c:pt idx="10111">
                  <c:v>A7238</c:v>
                </c:pt>
                <c:pt idx="10112">
                  <c:v>A7239</c:v>
                </c:pt>
                <c:pt idx="10113">
                  <c:v>A7240</c:v>
                </c:pt>
                <c:pt idx="10114">
                  <c:v>A7241</c:v>
                </c:pt>
                <c:pt idx="10115">
                  <c:v>A7242</c:v>
                </c:pt>
                <c:pt idx="10116">
                  <c:v>A7243</c:v>
                </c:pt>
                <c:pt idx="10117">
                  <c:v>A7244</c:v>
                </c:pt>
                <c:pt idx="10118">
                  <c:v>A7245</c:v>
                </c:pt>
                <c:pt idx="10119">
                  <c:v>A7246</c:v>
                </c:pt>
                <c:pt idx="10120">
                  <c:v>A7247</c:v>
                </c:pt>
                <c:pt idx="10121">
                  <c:v>A7248</c:v>
                </c:pt>
                <c:pt idx="10122">
                  <c:v>A7249</c:v>
                </c:pt>
                <c:pt idx="10123">
                  <c:v>A7250</c:v>
                </c:pt>
                <c:pt idx="10124">
                  <c:v>A7251</c:v>
                </c:pt>
                <c:pt idx="10125">
                  <c:v>A7252</c:v>
                </c:pt>
                <c:pt idx="10126">
                  <c:v>A7253</c:v>
                </c:pt>
                <c:pt idx="10127">
                  <c:v>A7254</c:v>
                </c:pt>
                <c:pt idx="10128">
                  <c:v>A7255</c:v>
                </c:pt>
                <c:pt idx="10129">
                  <c:v>A7256</c:v>
                </c:pt>
                <c:pt idx="10130">
                  <c:v>A7257</c:v>
                </c:pt>
                <c:pt idx="10131">
                  <c:v>A7258</c:v>
                </c:pt>
                <c:pt idx="10132">
                  <c:v>A7259</c:v>
                </c:pt>
                <c:pt idx="10133">
                  <c:v>A7260</c:v>
                </c:pt>
                <c:pt idx="10134">
                  <c:v>A7261</c:v>
                </c:pt>
                <c:pt idx="10135">
                  <c:v>A7262</c:v>
                </c:pt>
                <c:pt idx="10136">
                  <c:v>A7263</c:v>
                </c:pt>
                <c:pt idx="10137">
                  <c:v>A7264</c:v>
                </c:pt>
                <c:pt idx="10138">
                  <c:v>A7265</c:v>
                </c:pt>
                <c:pt idx="10139">
                  <c:v>A7266</c:v>
                </c:pt>
                <c:pt idx="10140">
                  <c:v>A7267</c:v>
                </c:pt>
                <c:pt idx="10141">
                  <c:v>A7268</c:v>
                </c:pt>
                <c:pt idx="10142">
                  <c:v>A7269</c:v>
                </c:pt>
                <c:pt idx="10143">
                  <c:v>A7270</c:v>
                </c:pt>
                <c:pt idx="10144">
                  <c:v>A7271</c:v>
                </c:pt>
                <c:pt idx="10145">
                  <c:v>A7272</c:v>
                </c:pt>
                <c:pt idx="10146">
                  <c:v>A7273</c:v>
                </c:pt>
                <c:pt idx="10147">
                  <c:v>A7274</c:v>
                </c:pt>
                <c:pt idx="10148">
                  <c:v>A7275</c:v>
                </c:pt>
                <c:pt idx="10149">
                  <c:v>A7276</c:v>
                </c:pt>
                <c:pt idx="10150">
                  <c:v>A7277</c:v>
                </c:pt>
                <c:pt idx="10151">
                  <c:v>A7278</c:v>
                </c:pt>
                <c:pt idx="10152">
                  <c:v>A7279</c:v>
                </c:pt>
                <c:pt idx="10153">
                  <c:v>A7280</c:v>
                </c:pt>
                <c:pt idx="10154">
                  <c:v>A7281</c:v>
                </c:pt>
                <c:pt idx="10155">
                  <c:v>A7282</c:v>
                </c:pt>
                <c:pt idx="10156">
                  <c:v>A7283</c:v>
                </c:pt>
                <c:pt idx="10157">
                  <c:v>A7284</c:v>
                </c:pt>
                <c:pt idx="10158">
                  <c:v>A7285</c:v>
                </c:pt>
                <c:pt idx="10159">
                  <c:v>A7286</c:v>
                </c:pt>
                <c:pt idx="10160">
                  <c:v>A7287</c:v>
                </c:pt>
                <c:pt idx="10161">
                  <c:v>A7288</c:v>
                </c:pt>
                <c:pt idx="10162">
                  <c:v>A7289</c:v>
                </c:pt>
                <c:pt idx="10163">
                  <c:v>A7290</c:v>
                </c:pt>
                <c:pt idx="10164">
                  <c:v>A7291</c:v>
                </c:pt>
                <c:pt idx="10165">
                  <c:v>A7292</c:v>
                </c:pt>
                <c:pt idx="10166">
                  <c:v>A7293</c:v>
                </c:pt>
                <c:pt idx="10167">
                  <c:v>A7294</c:v>
                </c:pt>
                <c:pt idx="10168">
                  <c:v>A7295</c:v>
                </c:pt>
                <c:pt idx="10169">
                  <c:v>A7296</c:v>
                </c:pt>
                <c:pt idx="10170">
                  <c:v>A7297</c:v>
                </c:pt>
                <c:pt idx="10171">
                  <c:v>A7298</c:v>
                </c:pt>
                <c:pt idx="10172">
                  <c:v>A7299</c:v>
                </c:pt>
                <c:pt idx="10173">
                  <c:v>A7300</c:v>
                </c:pt>
                <c:pt idx="10174">
                  <c:v>A7301</c:v>
                </c:pt>
                <c:pt idx="10175">
                  <c:v>A7302</c:v>
                </c:pt>
                <c:pt idx="10176">
                  <c:v>A7303</c:v>
                </c:pt>
                <c:pt idx="10177">
                  <c:v>A7304</c:v>
                </c:pt>
                <c:pt idx="10178">
                  <c:v>A7305</c:v>
                </c:pt>
                <c:pt idx="10179">
                  <c:v>A7306</c:v>
                </c:pt>
                <c:pt idx="10180">
                  <c:v>A7307</c:v>
                </c:pt>
                <c:pt idx="10181">
                  <c:v>A7308</c:v>
                </c:pt>
                <c:pt idx="10182">
                  <c:v>A7309</c:v>
                </c:pt>
                <c:pt idx="10183">
                  <c:v>A7310</c:v>
                </c:pt>
                <c:pt idx="10184">
                  <c:v>A7311</c:v>
                </c:pt>
                <c:pt idx="10185">
                  <c:v>A7312</c:v>
                </c:pt>
                <c:pt idx="10186">
                  <c:v>A7313</c:v>
                </c:pt>
                <c:pt idx="10187">
                  <c:v>A7314</c:v>
                </c:pt>
                <c:pt idx="10188">
                  <c:v>A7315</c:v>
                </c:pt>
                <c:pt idx="10189">
                  <c:v>A7316</c:v>
                </c:pt>
                <c:pt idx="10190">
                  <c:v>A7317</c:v>
                </c:pt>
                <c:pt idx="10191">
                  <c:v>A7318</c:v>
                </c:pt>
                <c:pt idx="10192">
                  <c:v>A7319</c:v>
                </c:pt>
                <c:pt idx="10193">
                  <c:v>A7320</c:v>
                </c:pt>
                <c:pt idx="10194">
                  <c:v>A7321</c:v>
                </c:pt>
                <c:pt idx="10195">
                  <c:v>A7322</c:v>
                </c:pt>
                <c:pt idx="10196">
                  <c:v>A7323</c:v>
                </c:pt>
                <c:pt idx="10197">
                  <c:v>A7324</c:v>
                </c:pt>
                <c:pt idx="10198">
                  <c:v>A7325</c:v>
                </c:pt>
                <c:pt idx="10199">
                  <c:v>A7326</c:v>
                </c:pt>
                <c:pt idx="10200">
                  <c:v>A7327</c:v>
                </c:pt>
                <c:pt idx="10201">
                  <c:v>A7328</c:v>
                </c:pt>
                <c:pt idx="10202">
                  <c:v>A7329</c:v>
                </c:pt>
                <c:pt idx="10203">
                  <c:v>A7330</c:v>
                </c:pt>
                <c:pt idx="10204">
                  <c:v>A7331</c:v>
                </c:pt>
                <c:pt idx="10205">
                  <c:v>A7332</c:v>
                </c:pt>
                <c:pt idx="10206">
                  <c:v>A7333</c:v>
                </c:pt>
                <c:pt idx="10207">
                  <c:v>A7334</c:v>
                </c:pt>
                <c:pt idx="10208">
                  <c:v>A7335</c:v>
                </c:pt>
                <c:pt idx="10209">
                  <c:v>A7336</c:v>
                </c:pt>
                <c:pt idx="10210">
                  <c:v>A7337</c:v>
                </c:pt>
                <c:pt idx="10211">
                  <c:v>A7338</c:v>
                </c:pt>
                <c:pt idx="10212">
                  <c:v>A7339</c:v>
                </c:pt>
                <c:pt idx="10213">
                  <c:v>A7340</c:v>
                </c:pt>
                <c:pt idx="10214">
                  <c:v>A7341</c:v>
                </c:pt>
                <c:pt idx="10215">
                  <c:v>A7342</c:v>
                </c:pt>
                <c:pt idx="10216">
                  <c:v>A7343</c:v>
                </c:pt>
                <c:pt idx="10217">
                  <c:v>A7344</c:v>
                </c:pt>
                <c:pt idx="10218">
                  <c:v>A7345</c:v>
                </c:pt>
                <c:pt idx="10219">
                  <c:v>A7346</c:v>
                </c:pt>
                <c:pt idx="10220">
                  <c:v>A7347</c:v>
                </c:pt>
                <c:pt idx="10221">
                  <c:v>A7348</c:v>
                </c:pt>
                <c:pt idx="10222">
                  <c:v>A7349</c:v>
                </c:pt>
                <c:pt idx="10223">
                  <c:v>A7350</c:v>
                </c:pt>
                <c:pt idx="10224">
                  <c:v>A7351</c:v>
                </c:pt>
                <c:pt idx="10225">
                  <c:v>A7352</c:v>
                </c:pt>
                <c:pt idx="10226">
                  <c:v>A7353</c:v>
                </c:pt>
                <c:pt idx="10227">
                  <c:v>A7354</c:v>
                </c:pt>
                <c:pt idx="10228">
                  <c:v>A7355</c:v>
                </c:pt>
                <c:pt idx="10229">
                  <c:v>A7356</c:v>
                </c:pt>
                <c:pt idx="10230">
                  <c:v>A7357</c:v>
                </c:pt>
                <c:pt idx="10231">
                  <c:v>A7358</c:v>
                </c:pt>
                <c:pt idx="10232">
                  <c:v>A7359</c:v>
                </c:pt>
                <c:pt idx="10233">
                  <c:v>A7360</c:v>
                </c:pt>
                <c:pt idx="10234">
                  <c:v>A7361</c:v>
                </c:pt>
                <c:pt idx="10235">
                  <c:v>A7362</c:v>
                </c:pt>
                <c:pt idx="10236">
                  <c:v>A7363</c:v>
                </c:pt>
                <c:pt idx="10237">
                  <c:v>A7364</c:v>
                </c:pt>
                <c:pt idx="10238">
                  <c:v>A7365</c:v>
                </c:pt>
                <c:pt idx="10239">
                  <c:v>A7366</c:v>
                </c:pt>
                <c:pt idx="10240">
                  <c:v>A7367</c:v>
                </c:pt>
                <c:pt idx="10241">
                  <c:v>A7368</c:v>
                </c:pt>
                <c:pt idx="10242">
                  <c:v>A7369</c:v>
                </c:pt>
                <c:pt idx="10243">
                  <c:v>A7370</c:v>
                </c:pt>
                <c:pt idx="10244">
                  <c:v>A7371</c:v>
                </c:pt>
                <c:pt idx="10245">
                  <c:v>A7372</c:v>
                </c:pt>
                <c:pt idx="10246">
                  <c:v>A7373</c:v>
                </c:pt>
                <c:pt idx="10247">
                  <c:v>A7374</c:v>
                </c:pt>
                <c:pt idx="10248">
                  <c:v>A7375</c:v>
                </c:pt>
                <c:pt idx="10249">
                  <c:v>A7376</c:v>
                </c:pt>
                <c:pt idx="10250">
                  <c:v>A7377</c:v>
                </c:pt>
                <c:pt idx="10251">
                  <c:v>A7378</c:v>
                </c:pt>
                <c:pt idx="10252">
                  <c:v>A7379</c:v>
                </c:pt>
                <c:pt idx="10253">
                  <c:v>A7380</c:v>
                </c:pt>
                <c:pt idx="10254">
                  <c:v>A7381</c:v>
                </c:pt>
                <c:pt idx="10255">
                  <c:v>A7382</c:v>
                </c:pt>
                <c:pt idx="10256">
                  <c:v>A7383</c:v>
                </c:pt>
                <c:pt idx="10257">
                  <c:v>A7384</c:v>
                </c:pt>
                <c:pt idx="10258">
                  <c:v>A7385</c:v>
                </c:pt>
                <c:pt idx="10259">
                  <c:v>A7386</c:v>
                </c:pt>
                <c:pt idx="10260">
                  <c:v>A7387</c:v>
                </c:pt>
                <c:pt idx="10261">
                  <c:v>A7388</c:v>
                </c:pt>
                <c:pt idx="10262">
                  <c:v>A7389</c:v>
                </c:pt>
                <c:pt idx="10263">
                  <c:v>A7390</c:v>
                </c:pt>
                <c:pt idx="10264">
                  <c:v>A7391</c:v>
                </c:pt>
                <c:pt idx="10265">
                  <c:v>A7392</c:v>
                </c:pt>
                <c:pt idx="10266">
                  <c:v>A7393</c:v>
                </c:pt>
                <c:pt idx="10267">
                  <c:v>A7394</c:v>
                </c:pt>
                <c:pt idx="10268">
                  <c:v>A7395</c:v>
                </c:pt>
                <c:pt idx="10269">
                  <c:v>A7396</c:v>
                </c:pt>
                <c:pt idx="10270">
                  <c:v>A7397</c:v>
                </c:pt>
                <c:pt idx="10271">
                  <c:v>A7398</c:v>
                </c:pt>
                <c:pt idx="10272">
                  <c:v>A7399</c:v>
                </c:pt>
                <c:pt idx="10273">
                  <c:v>A7400</c:v>
                </c:pt>
                <c:pt idx="10274">
                  <c:v>A7401</c:v>
                </c:pt>
                <c:pt idx="10275">
                  <c:v>A7402</c:v>
                </c:pt>
                <c:pt idx="10276">
                  <c:v>A7403</c:v>
                </c:pt>
                <c:pt idx="10277">
                  <c:v>A7404</c:v>
                </c:pt>
                <c:pt idx="10278">
                  <c:v>A7405</c:v>
                </c:pt>
                <c:pt idx="10279">
                  <c:v>A7406</c:v>
                </c:pt>
                <c:pt idx="10280">
                  <c:v>A7407</c:v>
                </c:pt>
                <c:pt idx="10281">
                  <c:v>A7408</c:v>
                </c:pt>
                <c:pt idx="10282">
                  <c:v>A7409</c:v>
                </c:pt>
                <c:pt idx="10283">
                  <c:v>A7410</c:v>
                </c:pt>
                <c:pt idx="10284">
                  <c:v>A7411</c:v>
                </c:pt>
                <c:pt idx="10285">
                  <c:v>A7412</c:v>
                </c:pt>
                <c:pt idx="10286">
                  <c:v>A7413</c:v>
                </c:pt>
                <c:pt idx="10287">
                  <c:v>A7414</c:v>
                </c:pt>
                <c:pt idx="10288">
                  <c:v>A7415</c:v>
                </c:pt>
                <c:pt idx="10289">
                  <c:v>A7416</c:v>
                </c:pt>
                <c:pt idx="10290">
                  <c:v>A7417</c:v>
                </c:pt>
                <c:pt idx="10291">
                  <c:v>A7418</c:v>
                </c:pt>
                <c:pt idx="10292">
                  <c:v>A7419</c:v>
                </c:pt>
                <c:pt idx="10293">
                  <c:v>A7420</c:v>
                </c:pt>
                <c:pt idx="10294">
                  <c:v>A7421</c:v>
                </c:pt>
                <c:pt idx="10295">
                  <c:v>A7422</c:v>
                </c:pt>
                <c:pt idx="10296">
                  <c:v>A7423</c:v>
                </c:pt>
                <c:pt idx="10297">
                  <c:v>A7424</c:v>
                </c:pt>
                <c:pt idx="10298">
                  <c:v>A7425</c:v>
                </c:pt>
                <c:pt idx="10299">
                  <c:v>A7426</c:v>
                </c:pt>
                <c:pt idx="10300">
                  <c:v>A7427</c:v>
                </c:pt>
                <c:pt idx="10301">
                  <c:v>A7428</c:v>
                </c:pt>
                <c:pt idx="10302">
                  <c:v>A7429</c:v>
                </c:pt>
                <c:pt idx="10303">
                  <c:v>A7430</c:v>
                </c:pt>
                <c:pt idx="10304">
                  <c:v>A7431</c:v>
                </c:pt>
                <c:pt idx="10305">
                  <c:v>A7432</c:v>
                </c:pt>
                <c:pt idx="10306">
                  <c:v>A7433</c:v>
                </c:pt>
                <c:pt idx="10307">
                  <c:v>A7434</c:v>
                </c:pt>
                <c:pt idx="10308">
                  <c:v>A7435</c:v>
                </c:pt>
                <c:pt idx="10309">
                  <c:v>A7436</c:v>
                </c:pt>
                <c:pt idx="10310">
                  <c:v>A7437</c:v>
                </c:pt>
                <c:pt idx="10311">
                  <c:v>A7438</c:v>
                </c:pt>
                <c:pt idx="10312">
                  <c:v>A7439</c:v>
                </c:pt>
                <c:pt idx="10313">
                  <c:v>A7440</c:v>
                </c:pt>
                <c:pt idx="10314">
                  <c:v>A7441</c:v>
                </c:pt>
                <c:pt idx="10315">
                  <c:v>A7442</c:v>
                </c:pt>
                <c:pt idx="10316">
                  <c:v>A7443</c:v>
                </c:pt>
                <c:pt idx="10317">
                  <c:v>A7444</c:v>
                </c:pt>
                <c:pt idx="10318">
                  <c:v>A7445</c:v>
                </c:pt>
                <c:pt idx="10319">
                  <c:v>A7446</c:v>
                </c:pt>
                <c:pt idx="10320">
                  <c:v>A7447</c:v>
                </c:pt>
                <c:pt idx="10321">
                  <c:v>A7448</c:v>
                </c:pt>
                <c:pt idx="10322">
                  <c:v>A7449</c:v>
                </c:pt>
                <c:pt idx="10323">
                  <c:v>A7450</c:v>
                </c:pt>
                <c:pt idx="10324">
                  <c:v>A7451</c:v>
                </c:pt>
                <c:pt idx="10325">
                  <c:v>A7452</c:v>
                </c:pt>
                <c:pt idx="10326">
                  <c:v>A7453</c:v>
                </c:pt>
                <c:pt idx="10327">
                  <c:v>A7454</c:v>
                </c:pt>
                <c:pt idx="10328">
                  <c:v>A7455</c:v>
                </c:pt>
                <c:pt idx="10329">
                  <c:v>A7456</c:v>
                </c:pt>
                <c:pt idx="10330">
                  <c:v>A7457</c:v>
                </c:pt>
                <c:pt idx="10331">
                  <c:v>A7458</c:v>
                </c:pt>
                <c:pt idx="10332">
                  <c:v>A7459</c:v>
                </c:pt>
                <c:pt idx="10333">
                  <c:v>A7460</c:v>
                </c:pt>
                <c:pt idx="10334">
                  <c:v>A7461</c:v>
                </c:pt>
                <c:pt idx="10335">
                  <c:v>A7462</c:v>
                </c:pt>
                <c:pt idx="10336">
                  <c:v>A7463</c:v>
                </c:pt>
                <c:pt idx="10337">
                  <c:v>A7464</c:v>
                </c:pt>
                <c:pt idx="10338">
                  <c:v>A7465</c:v>
                </c:pt>
                <c:pt idx="10339">
                  <c:v>A7466</c:v>
                </c:pt>
                <c:pt idx="10340">
                  <c:v>A7467</c:v>
                </c:pt>
                <c:pt idx="10341">
                  <c:v>A7468</c:v>
                </c:pt>
                <c:pt idx="10342">
                  <c:v>A7469</c:v>
                </c:pt>
                <c:pt idx="10343">
                  <c:v>A7470</c:v>
                </c:pt>
                <c:pt idx="10344">
                  <c:v>A7471</c:v>
                </c:pt>
                <c:pt idx="10345">
                  <c:v>A7472</c:v>
                </c:pt>
                <c:pt idx="10346">
                  <c:v>A7473</c:v>
                </c:pt>
                <c:pt idx="10347">
                  <c:v>A7474</c:v>
                </c:pt>
                <c:pt idx="10348">
                  <c:v>A7475</c:v>
                </c:pt>
                <c:pt idx="10349">
                  <c:v>A7476</c:v>
                </c:pt>
                <c:pt idx="10350">
                  <c:v>A7477</c:v>
                </c:pt>
                <c:pt idx="10351">
                  <c:v>A7478</c:v>
                </c:pt>
                <c:pt idx="10352">
                  <c:v>A7479</c:v>
                </c:pt>
                <c:pt idx="10353">
                  <c:v>A7480</c:v>
                </c:pt>
                <c:pt idx="10354">
                  <c:v>A7481</c:v>
                </c:pt>
                <c:pt idx="10355">
                  <c:v>A7482</c:v>
                </c:pt>
                <c:pt idx="10356">
                  <c:v>A7483</c:v>
                </c:pt>
                <c:pt idx="10357">
                  <c:v>A7484</c:v>
                </c:pt>
                <c:pt idx="10358">
                  <c:v>A7485</c:v>
                </c:pt>
                <c:pt idx="10359">
                  <c:v>A7486</c:v>
                </c:pt>
                <c:pt idx="10360">
                  <c:v>A7487</c:v>
                </c:pt>
                <c:pt idx="10361">
                  <c:v>A7488</c:v>
                </c:pt>
                <c:pt idx="10362">
                  <c:v>A7489</c:v>
                </c:pt>
                <c:pt idx="10363">
                  <c:v>A7490</c:v>
                </c:pt>
                <c:pt idx="10364">
                  <c:v>A7491</c:v>
                </c:pt>
                <c:pt idx="10365">
                  <c:v>A7492</c:v>
                </c:pt>
                <c:pt idx="10366">
                  <c:v>A7493</c:v>
                </c:pt>
                <c:pt idx="10367">
                  <c:v>A7494</c:v>
                </c:pt>
                <c:pt idx="10368">
                  <c:v>A7495</c:v>
                </c:pt>
                <c:pt idx="10369">
                  <c:v>A7496</c:v>
                </c:pt>
                <c:pt idx="10370">
                  <c:v>A7497</c:v>
                </c:pt>
                <c:pt idx="10371">
                  <c:v>A7498</c:v>
                </c:pt>
                <c:pt idx="10372">
                  <c:v>A7499</c:v>
                </c:pt>
                <c:pt idx="10373">
                  <c:v>A7500</c:v>
                </c:pt>
                <c:pt idx="10374">
                  <c:v>A7501</c:v>
                </c:pt>
                <c:pt idx="10375">
                  <c:v>A7502</c:v>
                </c:pt>
                <c:pt idx="10376">
                  <c:v>A7503</c:v>
                </c:pt>
                <c:pt idx="10377">
                  <c:v>A7504</c:v>
                </c:pt>
                <c:pt idx="10378">
                  <c:v>A7505</c:v>
                </c:pt>
                <c:pt idx="10379">
                  <c:v>A7506</c:v>
                </c:pt>
                <c:pt idx="10380">
                  <c:v>A7507</c:v>
                </c:pt>
                <c:pt idx="10381">
                  <c:v>A7508</c:v>
                </c:pt>
                <c:pt idx="10382">
                  <c:v>A7509</c:v>
                </c:pt>
                <c:pt idx="10383">
                  <c:v>A7510</c:v>
                </c:pt>
                <c:pt idx="10384">
                  <c:v>A7511</c:v>
                </c:pt>
                <c:pt idx="10385">
                  <c:v>A7512</c:v>
                </c:pt>
                <c:pt idx="10386">
                  <c:v>A7513</c:v>
                </c:pt>
                <c:pt idx="10387">
                  <c:v>A7514</c:v>
                </c:pt>
                <c:pt idx="10388">
                  <c:v>A7515</c:v>
                </c:pt>
                <c:pt idx="10389">
                  <c:v>A7516</c:v>
                </c:pt>
                <c:pt idx="10390">
                  <c:v>A7517</c:v>
                </c:pt>
                <c:pt idx="10391">
                  <c:v>A7518</c:v>
                </c:pt>
                <c:pt idx="10392">
                  <c:v>A7519</c:v>
                </c:pt>
                <c:pt idx="10393">
                  <c:v>A7520</c:v>
                </c:pt>
                <c:pt idx="10394">
                  <c:v>A7521</c:v>
                </c:pt>
                <c:pt idx="10395">
                  <c:v>A7522</c:v>
                </c:pt>
                <c:pt idx="10396">
                  <c:v>A7523</c:v>
                </c:pt>
                <c:pt idx="10397">
                  <c:v>A7524</c:v>
                </c:pt>
                <c:pt idx="10398">
                  <c:v>A7525</c:v>
                </c:pt>
                <c:pt idx="10399">
                  <c:v>A7526</c:v>
                </c:pt>
                <c:pt idx="10400">
                  <c:v>A7527</c:v>
                </c:pt>
                <c:pt idx="10401">
                  <c:v>A7528</c:v>
                </c:pt>
                <c:pt idx="10402">
                  <c:v>A7529</c:v>
                </c:pt>
                <c:pt idx="10403">
                  <c:v>A7530</c:v>
                </c:pt>
                <c:pt idx="10404">
                  <c:v>A7531</c:v>
                </c:pt>
                <c:pt idx="10405">
                  <c:v>A7532</c:v>
                </c:pt>
                <c:pt idx="10406">
                  <c:v>A7533</c:v>
                </c:pt>
                <c:pt idx="10407">
                  <c:v>A7534</c:v>
                </c:pt>
                <c:pt idx="10408">
                  <c:v>A7535</c:v>
                </c:pt>
                <c:pt idx="10409">
                  <c:v>A7536</c:v>
                </c:pt>
                <c:pt idx="10410">
                  <c:v>A7537</c:v>
                </c:pt>
                <c:pt idx="10411">
                  <c:v>A7538</c:v>
                </c:pt>
                <c:pt idx="10412">
                  <c:v>A7539</c:v>
                </c:pt>
                <c:pt idx="10413">
                  <c:v>A7540</c:v>
                </c:pt>
                <c:pt idx="10414">
                  <c:v>A7541</c:v>
                </c:pt>
                <c:pt idx="10415">
                  <c:v>A7542</c:v>
                </c:pt>
                <c:pt idx="10416">
                  <c:v>A7543</c:v>
                </c:pt>
                <c:pt idx="10417">
                  <c:v>A7544</c:v>
                </c:pt>
                <c:pt idx="10418">
                  <c:v>A7545</c:v>
                </c:pt>
                <c:pt idx="10419">
                  <c:v>A7546</c:v>
                </c:pt>
                <c:pt idx="10420">
                  <c:v>A7547</c:v>
                </c:pt>
                <c:pt idx="10421">
                  <c:v>A7548</c:v>
                </c:pt>
                <c:pt idx="10422">
                  <c:v>A7549</c:v>
                </c:pt>
                <c:pt idx="10423">
                  <c:v>A7550</c:v>
                </c:pt>
                <c:pt idx="10424">
                  <c:v>A7551</c:v>
                </c:pt>
                <c:pt idx="10425">
                  <c:v>A7552</c:v>
                </c:pt>
                <c:pt idx="10426">
                  <c:v>A7553</c:v>
                </c:pt>
                <c:pt idx="10427">
                  <c:v>A7554</c:v>
                </c:pt>
                <c:pt idx="10428">
                  <c:v>A7555</c:v>
                </c:pt>
                <c:pt idx="10429">
                  <c:v>A7556</c:v>
                </c:pt>
                <c:pt idx="10430">
                  <c:v>A7557</c:v>
                </c:pt>
                <c:pt idx="10431">
                  <c:v>A7558</c:v>
                </c:pt>
                <c:pt idx="10432">
                  <c:v>A7559</c:v>
                </c:pt>
                <c:pt idx="10433">
                  <c:v>A7560</c:v>
                </c:pt>
                <c:pt idx="10434">
                  <c:v>A7561</c:v>
                </c:pt>
                <c:pt idx="10435">
                  <c:v>A7562</c:v>
                </c:pt>
                <c:pt idx="10436">
                  <c:v>A7563</c:v>
                </c:pt>
                <c:pt idx="10437">
                  <c:v>A7564</c:v>
                </c:pt>
                <c:pt idx="10438">
                  <c:v>A7565</c:v>
                </c:pt>
                <c:pt idx="10439">
                  <c:v>A7566</c:v>
                </c:pt>
                <c:pt idx="10440">
                  <c:v>A7567</c:v>
                </c:pt>
                <c:pt idx="10441">
                  <c:v>A7568</c:v>
                </c:pt>
                <c:pt idx="10442">
                  <c:v>A7569</c:v>
                </c:pt>
                <c:pt idx="10443">
                  <c:v>A7570</c:v>
                </c:pt>
                <c:pt idx="10444">
                  <c:v>A7571</c:v>
                </c:pt>
                <c:pt idx="10445">
                  <c:v>A7572</c:v>
                </c:pt>
                <c:pt idx="10446">
                  <c:v>A7573</c:v>
                </c:pt>
                <c:pt idx="10447">
                  <c:v>A7574</c:v>
                </c:pt>
                <c:pt idx="10448">
                  <c:v>A7575</c:v>
                </c:pt>
                <c:pt idx="10449">
                  <c:v>A7576</c:v>
                </c:pt>
                <c:pt idx="10450">
                  <c:v>A7577</c:v>
                </c:pt>
                <c:pt idx="10451">
                  <c:v>A7578</c:v>
                </c:pt>
                <c:pt idx="10452">
                  <c:v>A7579</c:v>
                </c:pt>
                <c:pt idx="10453">
                  <c:v>A7580</c:v>
                </c:pt>
                <c:pt idx="10454">
                  <c:v>A7581</c:v>
                </c:pt>
                <c:pt idx="10455">
                  <c:v>A7582</c:v>
                </c:pt>
                <c:pt idx="10456">
                  <c:v>A7583</c:v>
                </c:pt>
                <c:pt idx="10457">
                  <c:v>A7584</c:v>
                </c:pt>
                <c:pt idx="10458">
                  <c:v>A7585</c:v>
                </c:pt>
                <c:pt idx="10459">
                  <c:v>A7586</c:v>
                </c:pt>
                <c:pt idx="10460">
                  <c:v>A7587</c:v>
                </c:pt>
                <c:pt idx="10461">
                  <c:v>A7588</c:v>
                </c:pt>
                <c:pt idx="10462">
                  <c:v>A7589</c:v>
                </c:pt>
                <c:pt idx="10463">
                  <c:v>A7590</c:v>
                </c:pt>
                <c:pt idx="10464">
                  <c:v>A7591</c:v>
                </c:pt>
                <c:pt idx="10465">
                  <c:v>A7592</c:v>
                </c:pt>
                <c:pt idx="10466">
                  <c:v>A7593</c:v>
                </c:pt>
                <c:pt idx="10467">
                  <c:v>A7594</c:v>
                </c:pt>
                <c:pt idx="10468">
                  <c:v>A7595</c:v>
                </c:pt>
                <c:pt idx="10469">
                  <c:v>A7596</c:v>
                </c:pt>
                <c:pt idx="10470">
                  <c:v>A7597</c:v>
                </c:pt>
                <c:pt idx="10471">
                  <c:v>A7598</c:v>
                </c:pt>
                <c:pt idx="10472">
                  <c:v>A7599</c:v>
                </c:pt>
                <c:pt idx="10473">
                  <c:v>A7600</c:v>
                </c:pt>
                <c:pt idx="10474">
                  <c:v>A7601</c:v>
                </c:pt>
                <c:pt idx="10475">
                  <c:v>A7602</c:v>
                </c:pt>
                <c:pt idx="10476">
                  <c:v>A7603</c:v>
                </c:pt>
                <c:pt idx="10477">
                  <c:v>A7604</c:v>
                </c:pt>
                <c:pt idx="10478">
                  <c:v>A7605</c:v>
                </c:pt>
                <c:pt idx="10479">
                  <c:v>A7606</c:v>
                </c:pt>
                <c:pt idx="10480">
                  <c:v>A7607</c:v>
                </c:pt>
                <c:pt idx="10481">
                  <c:v>A7608</c:v>
                </c:pt>
                <c:pt idx="10482">
                  <c:v>A7609</c:v>
                </c:pt>
                <c:pt idx="10483">
                  <c:v>A7610</c:v>
                </c:pt>
                <c:pt idx="10484">
                  <c:v>A7611</c:v>
                </c:pt>
                <c:pt idx="10485">
                  <c:v>A7612</c:v>
                </c:pt>
                <c:pt idx="10486">
                  <c:v>A7613</c:v>
                </c:pt>
                <c:pt idx="10487">
                  <c:v>A7614</c:v>
                </c:pt>
                <c:pt idx="10488">
                  <c:v>A7615</c:v>
                </c:pt>
                <c:pt idx="10489">
                  <c:v>A7616</c:v>
                </c:pt>
                <c:pt idx="10490">
                  <c:v>A7617</c:v>
                </c:pt>
                <c:pt idx="10491">
                  <c:v>A7618</c:v>
                </c:pt>
                <c:pt idx="10492">
                  <c:v>A7619</c:v>
                </c:pt>
                <c:pt idx="10493">
                  <c:v>A7620</c:v>
                </c:pt>
                <c:pt idx="10494">
                  <c:v>A7621</c:v>
                </c:pt>
                <c:pt idx="10495">
                  <c:v>A7622</c:v>
                </c:pt>
                <c:pt idx="10496">
                  <c:v>A7623</c:v>
                </c:pt>
                <c:pt idx="10497">
                  <c:v>A7624</c:v>
                </c:pt>
                <c:pt idx="10498">
                  <c:v>A7625</c:v>
                </c:pt>
                <c:pt idx="10499">
                  <c:v>A7626</c:v>
                </c:pt>
                <c:pt idx="10500">
                  <c:v>A7627</c:v>
                </c:pt>
                <c:pt idx="10501">
                  <c:v>A7628</c:v>
                </c:pt>
                <c:pt idx="10502">
                  <c:v>A7629</c:v>
                </c:pt>
                <c:pt idx="10503">
                  <c:v>A7630</c:v>
                </c:pt>
                <c:pt idx="10504">
                  <c:v>A7631</c:v>
                </c:pt>
                <c:pt idx="10505">
                  <c:v>A7632</c:v>
                </c:pt>
                <c:pt idx="10506">
                  <c:v>A7633</c:v>
                </c:pt>
                <c:pt idx="10507">
                  <c:v>A7634</c:v>
                </c:pt>
                <c:pt idx="10508">
                  <c:v>A7635</c:v>
                </c:pt>
                <c:pt idx="10509">
                  <c:v>A7636</c:v>
                </c:pt>
                <c:pt idx="10510">
                  <c:v>A7637</c:v>
                </c:pt>
                <c:pt idx="10511">
                  <c:v>A7638</c:v>
                </c:pt>
                <c:pt idx="10512">
                  <c:v>A7639</c:v>
                </c:pt>
                <c:pt idx="10513">
                  <c:v>A7640</c:v>
                </c:pt>
                <c:pt idx="10514">
                  <c:v>A7641</c:v>
                </c:pt>
                <c:pt idx="10515">
                  <c:v>A7642</c:v>
                </c:pt>
                <c:pt idx="10516">
                  <c:v>A7643</c:v>
                </c:pt>
                <c:pt idx="10517">
                  <c:v>A7644</c:v>
                </c:pt>
                <c:pt idx="10518">
                  <c:v>A7645</c:v>
                </c:pt>
                <c:pt idx="10519">
                  <c:v>A7646</c:v>
                </c:pt>
                <c:pt idx="10520">
                  <c:v>A7647</c:v>
                </c:pt>
                <c:pt idx="10521">
                  <c:v>A7648</c:v>
                </c:pt>
                <c:pt idx="10522">
                  <c:v>A7649</c:v>
                </c:pt>
                <c:pt idx="10523">
                  <c:v>A7650</c:v>
                </c:pt>
                <c:pt idx="10524">
                  <c:v>A7651</c:v>
                </c:pt>
                <c:pt idx="10525">
                  <c:v>A7652</c:v>
                </c:pt>
                <c:pt idx="10526">
                  <c:v>A7653</c:v>
                </c:pt>
                <c:pt idx="10527">
                  <c:v>A7654</c:v>
                </c:pt>
                <c:pt idx="10528">
                  <c:v>A7655</c:v>
                </c:pt>
                <c:pt idx="10529">
                  <c:v>A7656</c:v>
                </c:pt>
                <c:pt idx="10530">
                  <c:v>A7657</c:v>
                </c:pt>
                <c:pt idx="10531">
                  <c:v>A7658</c:v>
                </c:pt>
                <c:pt idx="10532">
                  <c:v>A7659</c:v>
                </c:pt>
                <c:pt idx="10533">
                  <c:v>A7660</c:v>
                </c:pt>
                <c:pt idx="10534">
                  <c:v>A7661</c:v>
                </c:pt>
                <c:pt idx="10535">
                  <c:v>A7662</c:v>
                </c:pt>
                <c:pt idx="10536">
                  <c:v>A7663</c:v>
                </c:pt>
                <c:pt idx="10537">
                  <c:v>A7664</c:v>
                </c:pt>
                <c:pt idx="10538">
                  <c:v>A7665</c:v>
                </c:pt>
                <c:pt idx="10539">
                  <c:v>A7666</c:v>
                </c:pt>
                <c:pt idx="10540">
                  <c:v>A7667</c:v>
                </c:pt>
                <c:pt idx="10541">
                  <c:v>A7668</c:v>
                </c:pt>
                <c:pt idx="10542">
                  <c:v>A7669</c:v>
                </c:pt>
                <c:pt idx="10543">
                  <c:v>A7670</c:v>
                </c:pt>
                <c:pt idx="10544">
                  <c:v>A7671</c:v>
                </c:pt>
                <c:pt idx="10545">
                  <c:v>A7672</c:v>
                </c:pt>
                <c:pt idx="10546">
                  <c:v>A7673</c:v>
                </c:pt>
                <c:pt idx="10547">
                  <c:v>A7674</c:v>
                </c:pt>
                <c:pt idx="10548">
                  <c:v>A7675</c:v>
                </c:pt>
                <c:pt idx="10549">
                  <c:v>A7676</c:v>
                </c:pt>
                <c:pt idx="10550">
                  <c:v>A7677</c:v>
                </c:pt>
                <c:pt idx="10551">
                  <c:v>A7678</c:v>
                </c:pt>
                <c:pt idx="10552">
                  <c:v>A7679</c:v>
                </c:pt>
                <c:pt idx="10553">
                  <c:v>A7680</c:v>
                </c:pt>
                <c:pt idx="10554">
                  <c:v>A7681</c:v>
                </c:pt>
                <c:pt idx="10555">
                  <c:v>A7682</c:v>
                </c:pt>
                <c:pt idx="10556">
                  <c:v>A7683</c:v>
                </c:pt>
                <c:pt idx="10557">
                  <c:v>A7684</c:v>
                </c:pt>
                <c:pt idx="10558">
                  <c:v>A7685</c:v>
                </c:pt>
                <c:pt idx="10559">
                  <c:v>A7686</c:v>
                </c:pt>
                <c:pt idx="10560">
                  <c:v>A7687</c:v>
                </c:pt>
                <c:pt idx="10561">
                  <c:v>A7688</c:v>
                </c:pt>
                <c:pt idx="10562">
                  <c:v>A7689</c:v>
                </c:pt>
                <c:pt idx="10563">
                  <c:v>A7690</c:v>
                </c:pt>
                <c:pt idx="10564">
                  <c:v>A7691</c:v>
                </c:pt>
                <c:pt idx="10565">
                  <c:v>A7692</c:v>
                </c:pt>
                <c:pt idx="10566">
                  <c:v>A7693</c:v>
                </c:pt>
                <c:pt idx="10567">
                  <c:v>A7694</c:v>
                </c:pt>
                <c:pt idx="10568">
                  <c:v>A7695</c:v>
                </c:pt>
                <c:pt idx="10569">
                  <c:v>A7696</c:v>
                </c:pt>
                <c:pt idx="10570">
                  <c:v>A7697</c:v>
                </c:pt>
                <c:pt idx="10571">
                  <c:v>A7698</c:v>
                </c:pt>
                <c:pt idx="10572">
                  <c:v>A7699</c:v>
                </c:pt>
                <c:pt idx="10573">
                  <c:v>A7700</c:v>
                </c:pt>
                <c:pt idx="10574">
                  <c:v>A7701</c:v>
                </c:pt>
                <c:pt idx="10575">
                  <c:v>A7702</c:v>
                </c:pt>
                <c:pt idx="10576">
                  <c:v>A7703</c:v>
                </c:pt>
                <c:pt idx="10577">
                  <c:v>A7704</c:v>
                </c:pt>
                <c:pt idx="10578">
                  <c:v>A7705</c:v>
                </c:pt>
                <c:pt idx="10579">
                  <c:v>A7706</c:v>
                </c:pt>
                <c:pt idx="10580">
                  <c:v>A7707</c:v>
                </c:pt>
                <c:pt idx="10581">
                  <c:v>A7708</c:v>
                </c:pt>
                <c:pt idx="10582">
                  <c:v>A7709</c:v>
                </c:pt>
                <c:pt idx="10583">
                  <c:v>A7710</c:v>
                </c:pt>
                <c:pt idx="10584">
                  <c:v>A7711</c:v>
                </c:pt>
                <c:pt idx="10585">
                  <c:v>A7712</c:v>
                </c:pt>
                <c:pt idx="10586">
                  <c:v>A7713</c:v>
                </c:pt>
                <c:pt idx="10587">
                  <c:v>A7714</c:v>
                </c:pt>
                <c:pt idx="10588">
                  <c:v>A7715</c:v>
                </c:pt>
                <c:pt idx="10589">
                  <c:v>A7716</c:v>
                </c:pt>
                <c:pt idx="10590">
                  <c:v>A7717</c:v>
                </c:pt>
                <c:pt idx="10591">
                  <c:v>A7718</c:v>
                </c:pt>
                <c:pt idx="10592">
                  <c:v>A7719</c:v>
                </c:pt>
                <c:pt idx="10593">
                  <c:v>A7720</c:v>
                </c:pt>
                <c:pt idx="10594">
                  <c:v>A7721</c:v>
                </c:pt>
                <c:pt idx="10595">
                  <c:v>A7722</c:v>
                </c:pt>
                <c:pt idx="10596">
                  <c:v>A7723</c:v>
                </c:pt>
                <c:pt idx="10597">
                  <c:v>A7724</c:v>
                </c:pt>
                <c:pt idx="10598">
                  <c:v>A7725</c:v>
                </c:pt>
                <c:pt idx="10599">
                  <c:v>A7726</c:v>
                </c:pt>
                <c:pt idx="10600">
                  <c:v>A7727</c:v>
                </c:pt>
                <c:pt idx="10601">
                  <c:v>A7728</c:v>
                </c:pt>
                <c:pt idx="10602">
                  <c:v>A7729</c:v>
                </c:pt>
                <c:pt idx="10603">
                  <c:v>A7730</c:v>
                </c:pt>
                <c:pt idx="10604">
                  <c:v>A7731</c:v>
                </c:pt>
                <c:pt idx="10605">
                  <c:v>A7732</c:v>
                </c:pt>
                <c:pt idx="10606">
                  <c:v>A7733</c:v>
                </c:pt>
                <c:pt idx="10607">
                  <c:v>A7734</c:v>
                </c:pt>
                <c:pt idx="10608">
                  <c:v>A7735</c:v>
                </c:pt>
                <c:pt idx="10609">
                  <c:v>A7736</c:v>
                </c:pt>
                <c:pt idx="10610">
                  <c:v>A7737</c:v>
                </c:pt>
                <c:pt idx="10611">
                  <c:v>A7738</c:v>
                </c:pt>
                <c:pt idx="10612">
                  <c:v>A7739</c:v>
                </c:pt>
                <c:pt idx="10613">
                  <c:v>A7740</c:v>
                </c:pt>
                <c:pt idx="10614">
                  <c:v>A7741</c:v>
                </c:pt>
                <c:pt idx="10615">
                  <c:v>A7742</c:v>
                </c:pt>
                <c:pt idx="10616">
                  <c:v>A7743</c:v>
                </c:pt>
                <c:pt idx="10617">
                  <c:v>A7744</c:v>
                </c:pt>
                <c:pt idx="10618">
                  <c:v>A7745</c:v>
                </c:pt>
                <c:pt idx="10619">
                  <c:v>A7746</c:v>
                </c:pt>
                <c:pt idx="10620">
                  <c:v>A7747</c:v>
                </c:pt>
                <c:pt idx="10621">
                  <c:v>A7748</c:v>
                </c:pt>
                <c:pt idx="10622">
                  <c:v>A7749</c:v>
                </c:pt>
                <c:pt idx="10623">
                  <c:v>A7750</c:v>
                </c:pt>
                <c:pt idx="10624">
                  <c:v>A7751</c:v>
                </c:pt>
                <c:pt idx="10625">
                  <c:v>A7752</c:v>
                </c:pt>
                <c:pt idx="10626">
                  <c:v>A7753</c:v>
                </c:pt>
                <c:pt idx="10627">
                  <c:v>A7754</c:v>
                </c:pt>
                <c:pt idx="10628">
                  <c:v>A7755</c:v>
                </c:pt>
                <c:pt idx="10629">
                  <c:v>A7756</c:v>
                </c:pt>
                <c:pt idx="10630">
                  <c:v>A7757</c:v>
                </c:pt>
                <c:pt idx="10631">
                  <c:v>A7758</c:v>
                </c:pt>
                <c:pt idx="10632">
                  <c:v>A7759</c:v>
                </c:pt>
                <c:pt idx="10633">
                  <c:v>A7760</c:v>
                </c:pt>
                <c:pt idx="10634">
                  <c:v>A7761</c:v>
                </c:pt>
                <c:pt idx="10635">
                  <c:v>A7762</c:v>
                </c:pt>
                <c:pt idx="10636">
                  <c:v>A7763</c:v>
                </c:pt>
                <c:pt idx="10637">
                  <c:v>A7764</c:v>
                </c:pt>
                <c:pt idx="10638">
                  <c:v>A7765</c:v>
                </c:pt>
                <c:pt idx="10639">
                  <c:v>A7766</c:v>
                </c:pt>
                <c:pt idx="10640">
                  <c:v>A7767</c:v>
                </c:pt>
                <c:pt idx="10641">
                  <c:v>A7768</c:v>
                </c:pt>
                <c:pt idx="10642">
                  <c:v>A7769</c:v>
                </c:pt>
                <c:pt idx="10643">
                  <c:v>A7770</c:v>
                </c:pt>
                <c:pt idx="10644">
                  <c:v>A7771</c:v>
                </c:pt>
                <c:pt idx="10645">
                  <c:v>A7772</c:v>
                </c:pt>
                <c:pt idx="10646">
                  <c:v>A7773</c:v>
                </c:pt>
                <c:pt idx="10647">
                  <c:v>A7774</c:v>
                </c:pt>
                <c:pt idx="10648">
                  <c:v>A7775</c:v>
                </c:pt>
                <c:pt idx="10649">
                  <c:v>A7776</c:v>
                </c:pt>
                <c:pt idx="10650">
                  <c:v>A7777</c:v>
                </c:pt>
                <c:pt idx="10651">
                  <c:v>A7778</c:v>
                </c:pt>
                <c:pt idx="10652">
                  <c:v>A7779</c:v>
                </c:pt>
                <c:pt idx="10653">
                  <c:v>A7780</c:v>
                </c:pt>
                <c:pt idx="10654">
                  <c:v>A7781</c:v>
                </c:pt>
                <c:pt idx="10655">
                  <c:v>A7782</c:v>
                </c:pt>
                <c:pt idx="10656">
                  <c:v>A7783</c:v>
                </c:pt>
                <c:pt idx="10657">
                  <c:v>A7784</c:v>
                </c:pt>
                <c:pt idx="10658">
                  <c:v>A7785</c:v>
                </c:pt>
                <c:pt idx="10659">
                  <c:v>A7786</c:v>
                </c:pt>
                <c:pt idx="10660">
                  <c:v>A7787</c:v>
                </c:pt>
                <c:pt idx="10661">
                  <c:v>A7788</c:v>
                </c:pt>
                <c:pt idx="10662">
                  <c:v>A7789</c:v>
                </c:pt>
                <c:pt idx="10663">
                  <c:v>A7790</c:v>
                </c:pt>
                <c:pt idx="10664">
                  <c:v>A7791</c:v>
                </c:pt>
                <c:pt idx="10665">
                  <c:v>A7792</c:v>
                </c:pt>
                <c:pt idx="10666">
                  <c:v>A7793</c:v>
                </c:pt>
                <c:pt idx="10667">
                  <c:v>A7794</c:v>
                </c:pt>
                <c:pt idx="10668">
                  <c:v>A7795</c:v>
                </c:pt>
                <c:pt idx="10669">
                  <c:v>A7796</c:v>
                </c:pt>
                <c:pt idx="10670">
                  <c:v>A7797</c:v>
                </c:pt>
                <c:pt idx="10671">
                  <c:v>A7798</c:v>
                </c:pt>
                <c:pt idx="10672">
                  <c:v>A7799</c:v>
                </c:pt>
                <c:pt idx="10673">
                  <c:v>A7800</c:v>
                </c:pt>
                <c:pt idx="10674">
                  <c:v>A7801</c:v>
                </c:pt>
                <c:pt idx="10675">
                  <c:v>A7802</c:v>
                </c:pt>
                <c:pt idx="10676">
                  <c:v>A7803</c:v>
                </c:pt>
                <c:pt idx="10677">
                  <c:v>A7804</c:v>
                </c:pt>
                <c:pt idx="10678">
                  <c:v>A7805</c:v>
                </c:pt>
                <c:pt idx="10679">
                  <c:v>A7806</c:v>
                </c:pt>
                <c:pt idx="10680">
                  <c:v>A7807</c:v>
                </c:pt>
                <c:pt idx="10681">
                  <c:v>A7808</c:v>
                </c:pt>
                <c:pt idx="10682">
                  <c:v>A7809</c:v>
                </c:pt>
                <c:pt idx="10683">
                  <c:v>A7810</c:v>
                </c:pt>
                <c:pt idx="10684">
                  <c:v>A7811</c:v>
                </c:pt>
                <c:pt idx="10685">
                  <c:v>A7812</c:v>
                </c:pt>
                <c:pt idx="10686">
                  <c:v>A7813</c:v>
                </c:pt>
                <c:pt idx="10687">
                  <c:v>A7814</c:v>
                </c:pt>
                <c:pt idx="10688">
                  <c:v>A7815</c:v>
                </c:pt>
                <c:pt idx="10689">
                  <c:v>A7816</c:v>
                </c:pt>
                <c:pt idx="10690">
                  <c:v>A7817</c:v>
                </c:pt>
                <c:pt idx="10691">
                  <c:v>A7818</c:v>
                </c:pt>
                <c:pt idx="10692">
                  <c:v>A7819</c:v>
                </c:pt>
                <c:pt idx="10693">
                  <c:v>A7820</c:v>
                </c:pt>
                <c:pt idx="10694">
                  <c:v>A7821</c:v>
                </c:pt>
                <c:pt idx="10695">
                  <c:v>A7822</c:v>
                </c:pt>
                <c:pt idx="10696">
                  <c:v>A7823</c:v>
                </c:pt>
                <c:pt idx="10697">
                  <c:v>A7824</c:v>
                </c:pt>
                <c:pt idx="10698">
                  <c:v>A7825</c:v>
                </c:pt>
                <c:pt idx="10699">
                  <c:v>A7826</c:v>
                </c:pt>
                <c:pt idx="10700">
                  <c:v>A7827</c:v>
                </c:pt>
                <c:pt idx="10701">
                  <c:v>A7828</c:v>
                </c:pt>
                <c:pt idx="10702">
                  <c:v>A7829</c:v>
                </c:pt>
                <c:pt idx="10703">
                  <c:v>A7830</c:v>
                </c:pt>
                <c:pt idx="10704">
                  <c:v>A7831</c:v>
                </c:pt>
                <c:pt idx="10705">
                  <c:v>A7832</c:v>
                </c:pt>
                <c:pt idx="10706">
                  <c:v>A7833</c:v>
                </c:pt>
                <c:pt idx="10707">
                  <c:v>A7834</c:v>
                </c:pt>
                <c:pt idx="10708">
                  <c:v>A7835</c:v>
                </c:pt>
                <c:pt idx="10709">
                  <c:v>A7836</c:v>
                </c:pt>
                <c:pt idx="10710">
                  <c:v>A7837</c:v>
                </c:pt>
                <c:pt idx="10711">
                  <c:v>A7838</c:v>
                </c:pt>
                <c:pt idx="10712">
                  <c:v>A7839</c:v>
                </c:pt>
                <c:pt idx="10713">
                  <c:v>A7840</c:v>
                </c:pt>
                <c:pt idx="10714">
                  <c:v>A7841</c:v>
                </c:pt>
                <c:pt idx="10715">
                  <c:v>A7842</c:v>
                </c:pt>
                <c:pt idx="10716">
                  <c:v>A7843</c:v>
                </c:pt>
                <c:pt idx="10717">
                  <c:v>A7844</c:v>
                </c:pt>
                <c:pt idx="10718">
                  <c:v>A7845</c:v>
                </c:pt>
                <c:pt idx="10719">
                  <c:v>A7846</c:v>
                </c:pt>
                <c:pt idx="10720">
                  <c:v>A7847</c:v>
                </c:pt>
                <c:pt idx="10721">
                  <c:v>A7848</c:v>
                </c:pt>
                <c:pt idx="10722">
                  <c:v>A7849</c:v>
                </c:pt>
                <c:pt idx="10723">
                  <c:v>A7850</c:v>
                </c:pt>
                <c:pt idx="10724">
                  <c:v>A7851</c:v>
                </c:pt>
                <c:pt idx="10725">
                  <c:v>A7852</c:v>
                </c:pt>
                <c:pt idx="10726">
                  <c:v>A7853</c:v>
                </c:pt>
                <c:pt idx="10727">
                  <c:v>A7854</c:v>
                </c:pt>
                <c:pt idx="10728">
                  <c:v>A7855</c:v>
                </c:pt>
                <c:pt idx="10729">
                  <c:v>A7856</c:v>
                </c:pt>
                <c:pt idx="10730">
                  <c:v>A7857</c:v>
                </c:pt>
                <c:pt idx="10731">
                  <c:v>A7858</c:v>
                </c:pt>
                <c:pt idx="10732">
                  <c:v>A7859</c:v>
                </c:pt>
                <c:pt idx="10733">
                  <c:v>A7860</c:v>
                </c:pt>
                <c:pt idx="10734">
                  <c:v>A7861</c:v>
                </c:pt>
                <c:pt idx="10735">
                  <c:v>A7862</c:v>
                </c:pt>
                <c:pt idx="10736">
                  <c:v>A7863</c:v>
                </c:pt>
                <c:pt idx="10737">
                  <c:v>A7864</c:v>
                </c:pt>
                <c:pt idx="10738">
                  <c:v>A7865</c:v>
                </c:pt>
                <c:pt idx="10739">
                  <c:v>A7866</c:v>
                </c:pt>
                <c:pt idx="10740">
                  <c:v>A7867</c:v>
                </c:pt>
                <c:pt idx="10741">
                  <c:v>A7868</c:v>
                </c:pt>
                <c:pt idx="10742">
                  <c:v>A7869</c:v>
                </c:pt>
                <c:pt idx="10743">
                  <c:v>A7870</c:v>
                </c:pt>
                <c:pt idx="10744">
                  <c:v>A7871</c:v>
                </c:pt>
                <c:pt idx="10745">
                  <c:v>A7872</c:v>
                </c:pt>
                <c:pt idx="10746">
                  <c:v>A7873</c:v>
                </c:pt>
                <c:pt idx="10747">
                  <c:v>A7874</c:v>
                </c:pt>
                <c:pt idx="10748">
                  <c:v>A7875</c:v>
                </c:pt>
                <c:pt idx="10749">
                  <c:v>A7876</c:v>
                </c:pt>
                <c:pt idx="10750">
                  <c:v>A7877</c:v>
                </c:pt>
                <c:pt idx="10751">
                  <c:v>A7878</c:v>
                </c:pt>
                <c:pt idx="10752">
                  <c:v>A7879</c:v>
                </c:pt>
                <c:pt idx="10753">
                  <c:v>A7880</c:v>
                </c:pt>
                <c:pt idx="10754">
                  <c:v>A7881</c:v>
                </c:pt>
                <c:pt idx="10755">
                  <c:v>A7882</c:v>
                </c:pt>
                <c:pt idx="10756">
                  <c:v>A7883</c:v>
                </c:pt>
                <c:pt idx="10757">
                  <c:v>A7884</c:v>
                </c:pt>
                <c:pt idx="10758">
                  <c:v>A7885</c:v>
                </c:pt>
                <c:pt idx="10759">
                  <c:v>A7886</c:v>
                </c:pt>
                <c:pt idx="10760">
                  <c:v>A7887</c:v>
                </c:pt>
                <c:pt idx="10761">
                  <c:v>A7888</c:v>
                </c:pt>
                <c:pt idx="10762">
                  <c:v>A7889</c:v>
                </c:pt>
                <c:pt idx="10763">
                  <c:v>A7890</c:v>
                </c:pt>
                <c:pt idx="10764">
                  <c:v>A7891</c:v>
                </c:pt>
                <c:pt idx="10765">
                  <c:v>A7892</c:v>
                </c:pt>
                <c:pt idx="10766">
                  <c:v>A7893</c:v>
                </c:pt>
                <c:pt idx="10767">
                  <c:v>A7894</c:v>
                </c:pt>
                <c:pt idx="10768">
                  <c:v>A7895</c:v>
                </c:pt>
                <c:pt idx="10769">
                  <c:v>A7896</c:v>
                </c:pt>
                <c:pt idx="10770">
                  <c:v>A7897</c:v>
                </c:pt>
                <c:pt idx="10771">
                  <c:v>A7898</c:v>
                </c:pt>
                <c:pt idx="10772">
                  <c:v>A7899</c:v>
                </c:pt>
                <c:pt idx="10773">
                  <c:v>A7900</c:v>
                </c:pt>
                <c:pt idx="10774">
                  <c:v>A7901</c:v>
                </c:pt>
                <c:pt idx="10775">
                  <c:v>A7902</c:v>
                </c:pt>
                <c:pt idx="10776">
                  <c:v>A7903</c:v>
                </c:pt>
                <c:pt idx="10777">
                  <c:v>A7904</c:v>
                </c:pt>
                <c:pt idx="10778">
                  <c:v>A7905</c:v>
                </c:pt>
                <c:pt idx="10779">
                  <c:v>A7906</c:v>
                </c:pt>
                <c:pt idx="10780">
                  <c:v>A7907</c:v>
                </c:pt>
                <c:pt idx="10781">
                  <c:v>A7908</c:v>
                </c:pt>
                <c:pt idx="10782">
                  <c:v>A7909</c:v>
                </c:pt>
                <c:pt idx="10783">
                  <c:v>A7910</c:v>
                </c:pt>
                <c:pt idx="10784">
                  <c:v>A7911</c:v>
                </c:pt>
                <c:pt idx="10785">
                  <c:v>A7912</c:v>
                </c:pt>
                <c:pt idx="10786">
                  <c:v>A7913</c:v>
                </c:pt>
                <c:pt idx="10787">
                  <c:v>A7914</c:v>
                </c:pt>
                <c:pt idx="10788">
                  <c:v>A7915</c:v>
                </c:pt>
                <c:pt idx="10789">
                  <c:v>A7916</c:v>
                </c:pt>
                <c:pt idx="10790">
                  <c:v>A7917</c:v>
                </c:pt>
                <c:pt idx="10791">
                  <c:v>A7918</c:v>
                </c:pt>
                <c:pt idx="10792">
                  <c:v>A7919</c:v>
                </c:pt>
                <c:pt idx="10793">
                  <c:v>A7920</c:v>
                </c:pt>
                <c:pt idx="10794">
                  <c:v>A7921</c:v>
                </c:pt>
                <c:pt idx="10795">
                  <c:v>A7922</c:v>
                </c:pt>
                <c:pt idx="10796">
                  <c:v>A7923</c:v>
                </c:pt>
                <c:pt idx="10797">
                  <c:v>A7924</c:v>
                </c:pt>
                <c:pt idx="10798">
                  <c:v>A7925</c:v>
                </c:pt>
                <c:pt idx="10799">
                  <c:v>A7926</c:v>
                </c:pt>
                <c:pt idx="10800">
                  <c:v>A7927</c:v>
                </c:pt>
                <c:pt idx="10801">
                  <c:v>A7928</c:v>
                </c:pt>
                <c:pt idx="10802">
                  <c:v>A7929</c:v>
                </c:pt>
                <c:pt idx="10803">
                  <c:v>A7930</c:v>
                </c:pt>
                <c:pt idx="10804">
                  <c:v>A7931</c:v>
                </c:pt>
                <c:pt idx="10805">
                  <c:v>A7932</c:v>
                </c:pt>
                <c:pt idx="10806">
                  <c:v>A7933</c:v>
                </c:pt>
                <c:pt idx="10807">
                  <c:v>A7934</c:v>
                </c:pt>
                <c:pt idx="10808">
                  <c:v>A7935</c:v>
                </c:pt>
                <c:pt idx="10809">
                  <c:v>A7936</c:v>
                </c:pt>
                <c:pt idx="10810">
                  <c:v>A7937</c:v>
                </c:pt>
                <c:pt idx="10811">
                  <c:v>A7938</c:v>
                </c:pt>
                <c:pt idx="10812">
                  <c:v>A7939</c:v>
                </c:pt>
                <c:pt idx="10813">
                  <c:v>A7940</c:v>
                </c:pt>
                <c:pt idx="10814">
                  <c:v>A7941</c:v>
                </c:pt>
                <c:pt idx="10815">
                  <c:v>A7942</c:v>
                </c:pt>
                <c:pt idx="10816">
                  <c:v>A7943</c:v>
                </c:pt>
                <c:pt idx="10817">
                  <c:v>A7944</c:v>
                </c:pt>
                <c:pt idx="10818">
                  <c:v>A7945</c:v>
                </c:pt>
                <c:pt idx="10819">
                  <c:v>A7946</c:v>
                </c:pt>
                <c:pt idx="10820">
                  <c:v>A7947</c:v>
                </c:pt>
                <c:pt idx="10821">
                  <c:v>A7948</c:v>
                </c:pt>
                <c:pt idx="10822">
                  <c:v>A7949</c:v>
                </c:pt>
                <c:pt idx="10823">
                  <c:v>A7950</c:v>
                </c:pt>
                <c:pt idx="10824">
                  <c:v>A7951</c:v>
                </c:pt>
                <c:pt idx="10825">
                  <c:v>A7952</c:v>
                </c:pt>
                <c:pt idx="10826">
                  <c:v>A7953</c:v>
                </c:pt>
                <c:pt idx="10827">
                  <c:v>A7954</c:v>
                </c:pt>
                <c:pt idx="10828">
                  <c:v>A7955</c:v>
                </c:pt>
                <c:pt idx="10829">
                  <c:v>A7956</c:v>
                </c:pt>
                <c:pt idx="10830">
                  <c:v>A7957</c:v>
                </c:pt>
                <c:pt idx="10831">
                  <c:v>A7958</c:v>
                </c:pt>
                <c:pt idx="10832">
                  <c:v>A7959</c:v>
                </c:pt>
                <c:pt idx="10833">
                  <c:v>A7960</c:v>
                </c:pt>
                <c:pt idx="10834">
                  <c:v>A7961</c:v>
                </c:pt>
                <c:pt idx="10835">
                  <c:v>A7962</c:v>
                </c:pt>
                <c:pt idx="10836">
                  <c:v>A7963</c:v>
                </c:pt>
                <c:pt idx="10837">
                  <c:v>A7964</c:v>
                </c:pt>
                <c:pt idx="10838">
                  <c:v>A7965</c:v>
                </c:pt>
                <c:pt idx="10839">
                  <c:v>A7966</c:v>
                </c:pt>
                <c:pt idx="10840">
                  <c:v>A7967</c:v>
                </c:pt>
                <c:pt idx="10841">
                  <c:v>A7968</c:v>
                </c:pt>
                <c:pt idx="10842">
                  <c:v>A7969</c:v>
                </c:pt>
                <c:pt idx="10843">
                  <c:v>A7970</c:v>
                </c:pt>
                <c:pt idx="10844">
                  <c:v>A7971</c:v>
                </c:pt>
                <c:pt idx="10845">
                  <c:v>A7972</c:v>
                </c:pt>
                <c:pt idx="10846">
                  <c:v>A7973</c:v>
                </c:pt>
                <c:pt idx="10847">
                  <c:v>A7974</c:v>
                </c:pt>
                <c:pt idx="10848">
                  <c:v>A7975</c:v>
                </c:pt>
                <c:pt idx="10849">
                  <c:v>A7976</c:v>
                </c:pt>
                <c:pt idx="10850">
                  <c:v>A7977</c:v>
                </c:pt>
                <c:pt idx="10851">
                  <c:v>A7978</c:v>
                </c:pt>
                <c:pt idx="10852">
                  <c:v>A7979</c:v>
                </c:pt>
                <c:pt idx="10853">
                  <c:v>A7980</c:v>
                </c:pt>
                <c:pt idx="10854">
                  <c:v>A7981</c:v>
                </c:pt>
                <c:pt idx="10855">
                  <c:v>A7982</c:v>
                </c:pt>
                <c:pt idx="10856">
                  <c:v>A7983</c:v>
                </c:pt>
                <c:pt idx="10857">
                  <c:v>A7984</c:v>
                </c:pt>
                <c:pt idx="10858">
                  <c:v>A7985</c:v>
                </c:pt>
                <c:pt idx="10859">
                  <c:v>A7986</c:v>
                </c:pt>
                <c:pt idx="10860">
                  <c:v>A7987</c:v>
                </c:pt>
                <c:pt idx="10861">
                  <c:v>A7988</c:v>
                </c:pt>
                <c:pt idx="10862">
                  <c:v>A7989</c:v>
                </c:pt>
                <c:pt idx="10863">
                  <c:v>A7990</c:v>
                </c:pt>
                <c:pt idx="10864">
                  <c:v>A7991</c:v>
                </c:pt>
                <c:pt idx="10865">
                  <c:v>A7992</c:v>
                </c:pt>
                <c:pt idx="10866">
                  <c:v>A7993</c:v>
                </c:pt>
                <c:pt idx="10867">
                  <c:v>A7994</c:v>
                </c:pt>
                <c:pt idx="10868">
                  <c:v>A7995</c:v>
                </c:pt>
                <c:pt idx="10869">
                  <c:v>A7996</c:v>
                </c:pt>
                <c:pt idx="10870">
                  <c:v>A7997</c:v>
                </c:pt>
                <c:pt idx="10871">
                  <c:v>A7998</c:v>
                </c:pt>
                <c:pt idx="10872">
                  <c:v>A7999</c:v>
                </c:pt>
                <c:pt idx="10873">
                  <c:v>A8000</c:v>
                </c:pt>
                <c:pt idx="10874">
                  <c:v>A8001</c:v>
                </c:pt>
                <c:pt idx="10875">
                  <c:v>A8002</c:v>
                </c:pt>
                <c:pt idx="10876">
                  <c:v>A8003</c:v>
                </c:pt>
                <c:pt idx="10877">
                  <c:v>A8004</c:v>
                </c:pt>
                <c:pt idx="10878">
                  <c:v>A8005</c:v>
                </c:pt>
                <c:pt idx="10879">
                  <c:v>A8006</c:v>
                </c:pt>
                <c:pt idx="10880">
                  <c:v>A8007</c:v>
                </c:pt>
                <c:pt idx="10881">
                  <c:v>A8008</c:v>
                </c:pt>
                <c:pt idx="10882">
                  <c:v>A8009</c:v>
                </c:pt>
                <c:pt idx="10883">
                  <c:v>A8010</c:v>
                </c:pt>
                <c:pt idx="10884">
                  <c:v>A8011</c:v>
                </c:pt>
                <c:pt idx="10885">
                  <c:v>A8012</c:v>
                </c:pt>
                <c:pt idx="10886">
                  <c:v>A8013</c:v>
                </c:pt>
                <c:pt idx="10887">
                  <c:v>A8014</c:v>
                </c:pt>
                <c:pt idx="10888">
                  <c:v>A8015</c:v>
                </c:pt>
                <c:pt idx="10889">
                  <c:v>A8016</c:v>
                </c:pt>
                <c:pt idx="10890">
                  <c:v>A8017</c:v>
                </c:pt>
                <c:pt idx="10891">
                  <c:v>A8018</c:v>
                </c:pt>
                <c:pt idx="10892">
                  <c:v>A8019</c:v>
                </c:pt>
                <c:pt idx="10893">
                  <c:v>A8020</c:v>
                </c:pt>
                <c:pt idx="10894">
                  <c:v>A8021</c:v>
                </c:pt>
                <c:pt idx="10895">
                  <c:v>A8022</c:v>
                </c:pt>
                <c:pt idx="10896">
                  <c:v>A8023</c:v>
                </c:pt>
                <c:pt idx="10897">
                  <c:v>A8024</c:v>
                </c:pt>
                <c:pt idx="10898">
                  <c:v>A8025</c:v>
                </c:pt>
                <c:pt idx="10899">
                  <c:v>A8026</c:v>
                </c:pt>
                <c:pt idx="10900">
                  <c:v>A8027</c:v>
                </c:pt>
                <c:pt idx="10901">
                  <c:v>A8028</c:v>
                </c:pt>
                <c:pt idx="10902">
                  <c:v>A8029</c:v>
                </c:pt>
                <c:pt idx="10903">
                  <c:v>A8030</c:v>
                </c:pt>
                <c:pt idx="10904">
                  <c:v>A8031</c:v>
                </c:pt>
                <c:pt idx="10905">
                  <c:v>A8032</c:v>
                </c:pt>
                <c:pt idx="10906">
                  <c:v>A8033</c:v>
                </c:pt>
                <c:pt idx="10907">
                  <c:v>A8034</c:v>
                </c:pt>
                <c:pt idx="10908">
                  <c:v>A8035</c:v>
                </c:pt>
                <c:pt idx="10909">
                  <c:v>A8036</c:v>
                </c:pt>
                <c:pt idx="10910">
                  <c:v>A8037</c:v>
                </c:pt>
                <c:pt idx="10911">
                  <c:v>A8038</c:v>
                </c:pt>
                <c:pt idx="10912">
                  <c:v>A8039</c:v>
                </c:pt>
                <c:pt idx="10913">
                  <c:v>A8040</c:v>
                </c:pt>
                <c:pt idx="10914">
                  <c:v>A8041</c:v>
                </c:pt>
                <c:pt idx="10915">
                  <c:v>A8042</c:v>
                </c:pt>
                <c:pt idx="10916">
                  <c:v>A8043</c:v>
                </c:pt>
                <c:pt idx="10917">
                  <c:v>A8044</c:v>
                </c:pt>
                <c:pt idx="10918">
                  <c:v>A8045</c:v>
                </c:pt>
                <c:pt idx="10919">
                  <c:v>A8046</c:v>
                </c:pt>
                <c:pt idx="10920">
                  <c:v>A8047</c:v>
                </c:pt>
                <c:pt idx="10921">
                  <c:v>A8048</c:v>
                </c:pt>
                <c:pt idx="10922">
                  <c:v>A8049</c:v>
                </c:pt>
                <c:pt idx="10923">
                  <c:v>A8050</c:v>
                </c:pt>
                <c:pt idx="10924">
                  <c:v>A8051</c:v>
                </c:pt>
                <c:pt idx="10925">
                  <c:v>A8052</c:v>
                </c:pt>
                <c:pt idx="10926">
                  <c:v>A8053</c:v>
                </c:pt>
                <c:pt idx="10927">
                  <c:v>A8054</c:v>
                </c:pt>
                <c:pt idx="10928">
                  <c:v>A8055</c:v>
                </c:pt>
                <c:pt idx="10929">
                  <c:v>A8056</c:v>
                </c:pt>
                <c:pt idx="10930">
                  <c:v>A8057</c:v>
                </c:pt>
                <c:pt idx="10931">
                  <c:v>A8058</c:v>
                </c:pt>
                <c:pt idx="10932">
                  <c:v>A8059</c:v>
                </c:pt>
                <c:pt idx="10933">
                  <c:v>A8060</c:v>
                </c:pt>
                <c:pt idx="10934">
                  <c:v>A8061</c:v>
                </c:pt>
                <c:pt idx="10935">
                  <c:v>A8062</c:v>
                </c:pt>
                <c:pt idx="10936">
                  <c:v>A8063</c:v>
                </c:pt>
                <c:pt idx="10937">
                  <c:v>A8064</c:v>
                </c:pt>
                <c:pt idx="10938">
                  <c:v>A8065</c:v>
                </c:pt>
                <c:pt idx="10939">
                  <c:v>A8066</c:v>
                </c:pt>
                <c:pt idx="10940">
                  <c:v>A8067</c:v>
                </c:pt>
                <c:pt idx="10941">
                  <c:v>A8068</c:v>
                </c:pt>
                <c:pt idx="10942">
                  <c:v>A8069</c:v>
                </c:pt>
                <c:pt idx="10943">
                  <c:v>A8070</c:v>
                </c:pt>
                <c:pt idx="10944">
                  <c:v>A8071</c:v>
                </c:pt>
                <c:pt idx="10945">
                  <c:v>A8072</c:v>
                </c:pt>
                <c:pt idx="10946">
                  <c:v>A8073</c:v>
                </c:pt>
                <c:pt idx="10947">
                  <c:v>A8074</c:v>
                </c:pt>
                <c:pt idx="10948">
                  <c:v>A8075</c:v>
                </c:pt>
                <c:pt idx="10949">
                  <c:v>A8076</c:v>
                </c:pt>
                <c:pt idx="10950">
                  <c:v>A8077</c:v>
                </c:pt>
                <c:pt idx="10951">
                  <c:v>A8078</c:v>
                </c:pt>
                <c:pt idx="10952">
                  <c:v>A8079</c:v>
                </c:pt>
                <c:pt idx="10953">
                  <c:v>A8080</c:v>
                </c:pt>
                <c:pt idx="10954">
                  <c:v>A8081</c:v>
                </c:pt>
                <c:pt idx="10955">
                  <c:v>A8082</c:v>
                </c:pt>
                <c:pt idx="10956">
                  <c:v>A8083</c:v>
                </c:pt>
                <c:pt idx="10957">
                  <c:v>A8084</c:v>
                </c:pt>
                <c:pt idx="10958">
                  <c:v>A8085</c:v>
                </c:pt>
                <c:pt idx="10959">
                  <c:v>A8086</c:v>
                </c:pt>
                <c:pt idx="10960">
                  <c:v>A8087</c:v>
                </c:pt>
                <c:pt idx="10961">
                  <c:v>A8088</c:v>
                </c:pt>
                <c:pt idx="10962">
                  <c:v>A8089</c:v>
                </c:pt>
                <c:pt idx="10963">
                  <c:v>A8090</c:v>
                </c:pt>
                <c:pt idx="10964">
                  <c:v>A8091</c:v>
                </c:pt>
                <c:pt idx="10965">
                  <c:v>A8092</c:v>
                </c:pt>
                <c:pt idx="10966">
                  <c:v>A8093</c:v>
                </c:pt>
                <c:pt idx="10967">
                  <c:v>A8094</c:v>
                </c:pt>
                <c:pt idx="10968">
                  <c:v>A8095</c:v>
                </c:pt>
                <c:pt idx="10969">
                  <c:v>A8096</c:v>
                </c:pt>
                <c:pt idx="10970">
                  <c:v>A8097</c:v>
                </c:pt>
                <c:pt idx="10971">
                  <c:v>A8098</c:v>
                </c:pt>
                <c:pt idx="10972">
                  <c:v>A8099</c:v>
                </c:pt>
                <c:pt idx="10973">
                  <c:v>A8100</c:v>
                </c:pt>
                <c:pt idx="10974">
                  <c:v>A8101</c:v>
                </c:pt>
                <c:pt idx="10975">
                  <c:v>A8102</c:v>
                </c:pt>
                <c:pt idx="10976">
                  <c:v>A8103</c:v>
                </c:pt>
                <c:pt idx="10977">
                  <c:v>A8104</c:v>
                </c:pt>
                <c:pt idx="10978">
                  <c:v>A8105</c:v>
                </c:pt>
                <c:pt idx="10979">
                  <c:v>A8106</c:v>
                </c:pt>
                <c:pt idx="10980">
                  <c:v>A8107</c:v>
                </c:pt>
                <c:pt idx="10981">
                  <c:v>A8108</c:v>
                </c:pt>
                <c:pt idx="10982">
                  <c:v>A8109</c:v>
                </c:pt>
                <c:pt idx="10983">
                  <c:v>A8110</c:v>
                </c:pt>
                <c:pt idx="10984">
                  <c:v>A8111</c:v>
                </c:pt>
                <c:pt idx="10985">
                  <c:v>A8112</c:v>
                </c:pt>
                <c:pt idx="10986">
                  <c:v>A8113</c:v>
                </c:pt>
                <c:pt idx="10987">
                  <c:v>A8114</c:v>
                </c:pt>
                <c:pt idx="10988">
                  <c:v>A8115</c:v>
                </c:pt>
                <c:pt idx="10989">
                  <c:v>A8116</c:v>
                </c:pt>
                <c:pt idx="10990">
                  <c:v>A8117</c:v>
                </c:pt>
                <c:pt idx="10991">
                  <c:v>A8118</c:v>
                </c:pt>
                <c:pt idx="10992">
                  <c:v>A8119</c:v>
                </c:pt>
                <c:pt idx="10993">
                  <c:v>A8120</c:v>
                </c:pt>
                <c:pt idx="10994">
                  <c:v>A8121</c:v>
                </c:pt>
                <c:pt idx="10995">
                  <c:v>A8122</c:v>
                </c:pt>
                <c:pt idx="10996">
                  <c:v>A8123</c:v>
                </c:pt>
                <c:pt idx="10997">
                  <c:v>A8124</c:v>
                </c:pt>
                <c:pt idx="10998">
                  <c:v>A8125</c:v>
                </c:pt>
                <c:pt idx="10999">
                  <c:v>A8126</c:v>
                </c:pt>
                <c:pt idx="11000">
                  <c:v>A8127</c:v>
                </c:pt>
                <c:pt idx="11001">
                  <c:v>A8128</c:v>
                </c:pt>
                <c:pt idx="11002">
                  <c:v>A8129</c:v>
                </c:pt>
                <c:pt idx="11003">
                  <c:v>A8130</c:v>
                </c:pt>
                <c:pt idx="11004">
                  <c:v>A8131</c:v>
                </c:pt>
                <c:pt idx="11005">
                  <c:v>A8132</c:v>
                </c:pt>
                <c:pt idx="11006">
                  <c:v>A8133</c:v>
                </c:pt>
                <c:pt idx="11007">
                  <c:v>A8134</c:v>
                </c:pt>
                <c:pt idx="11008">
                  <c:v>A8135</c:v>
                </c:pt>
                <c:pt idx="11009">
                  <c:v>A8136</c:v>
                </c:pt>
                <c:pt idx="11010">
                  <c:v>A8137</c:v>
                </c:pt>
                <c:pt idx="11011">
                  <c:v>A8138</c:v>
                </c:pt>
                <c:pt idx="11012">
                  <c:v>A8139</c:v>
                </c:pt>
                <c:pt idx="11013">
                  <c:v>A8140</c:v>
                </c:pt>
                <c:pt idx="11014">
                  <c:v>A8141</c:v>
                </c:pt>
                <c:pt idx="11015">
                  <c:v>A8142</c:v>
                </c:pt>
                <c:pt idx="11016">
                  <c:v>A8143</c:v>
                </c:pt>
                <c:pt idx="11017">
                  <c:v>A8144</c:v>
                </c:pt>
                <c:pt idx="11018">
                  <c:v>A8145</c:v>
                </c:pt>
                <c:pt idx="11019">
                  <c:v>A8146</c:v>
                </c:pt>
                <c:pt idx="11020">
                  <c:v>A8147</c:v>
                </c:pt>
                <c:pt idx="11021">
                  <c:v>A8148</c:v>
                </c:pt>
                <c:pt idx="11022">
                  <c:v>A8149</c:v>
                </c:pt>
                <c:pt idx="11023">
                  <c:v>A8150</c:v>
                </c:pt>
                <c:pt idx="11024">
                  <c:v>A8151</c:v>
                </c:pt>
                <c:pt idx="11025">
                  <c:v>A8152</c:v>
                </c:pt>
                <c:pt idx="11026">
                  <c:v>A8153</c:v>
                </c:pt>
                <c:pt idx="11027">
                  <c:v>A8154</c:v>
                </c:pt>
                <c:pt idx="11028">
                  <c:v>A8155</c:v>
                </c:pt>
                <c:pt idx="11029">
                  <c:v>A8156</c:v>
                </c:pt>
                <c:pt idx="11030">
                  <c:v>A8157</c:v>
                </c:pt>
                <c:pt idx="11031">
                  <c:v>A8158</c:v>
                </c:pt>
                <c:pt idx="11032">
                  <c:v>A8159</c:v>
                </c:pt>
                <c:pt idx="11033">
                  <c:v>A8160</c:v>
                </c:pt>
                <c:pt idx="11034">
                  <c:v>A8161</c:v>
                </c:pt>
                <c:pt idx="11035">
                  <c:v>A8162</c:v>
                </c:pt>
                <c:pt idx="11036">
                  <c:v>A8163</c:v>
                </c:pt>
                <c:pt idx="11037">
                  <c:v>A8164</c:v>
                </c:pt>
                <c:pt idx="11038">
                  <c:v>A8165</c:v>
                </c:pt>
                <c:pt idx="11039">
                  <c:v>A8166</c:v>
                </c:pt>
                <c:pt idx="11040">
                  <c:v>A8167</c:v>
                </c:pt>
                <c:pt idx="11041">
                  <c:v>A8168</c:v>
                </c:pt>
                <c:pt idx="11042">
                  <c:v>A8169</c:v>
                </c:pt>
                <c:pt idx="11043">
                  <c:v>A8170</c:v>
                </c:pt>
                <c:pt idx="11044">
                  <c:v>A8171</c:v>
                </c:pt>
                <c:pt idx="11045">
                  <c:v>A8172</c:v>
                </c:pt>
                <c:pt idx="11046">
                  <c:v>A8173</c:v>
                </c:pt>
                <c:pt idx="11047">
                  <c:v>A8174</c:v>
                </c:pt>
                <c:pt idx="11048">
                  <c:v>A8175</c:v>
                </c:pt>
                <c:pt idx="11049">
                  <c:v>A8176</c:v>
                </c:pt>
                <c:pt idx="11050">
                  <c:v>A8177</c:v>
                </c:pt>
                <c:pt idx="11051">
                  <c:v>A8178</c:v>
                </c:pt>
                <c:pt idx="11052">
                  <c:v>A8179</c:v>
                </c:pt>
                <c:pt idx="11053">
                  <c:v>A8180</c:v>
                </c:pt>
                <c:pt idx="11054">
                  <c:v>A8181</c:v>
                </c:pt>
                <c:pt idx="11055">
                  <c:v>A8182</c:v>
                </c:pt>
                <c:pt idx="11056">
                  <c:v>A8183</c:v>
                </c:pt>
                <c:pt idx="11057">
                  <c:v>A8184</c:v>
                </c:pt>
                <c:pt idx="11058">
                  <c:v>A8185</c:v>
                </c:pt>
                <c:pt idx="11059">
                  <c:v>A8186</c:v>
                </c:pt>
                <c:pt idx="11060">
                  <c:v>A8187</c:v>
                </c:pt>
                <c:pt idx="11061">
                  <c:v>A8188</c:v>
                </c:pt>
                <c:pt idx="11062">
                  <c:v>A8189</c:v>
                </c:pt>
                <c:pt idx="11063">
                  <c:v>A8190</c:v>
                </c:pt>
                <c:pt idx="11064">
                  <c:v>A8191</c:v>
                </c:pt>
                <c:pt idx="11065">
                  <c:v>A8192</c:v>
                </c:pt>
                <c:pt idx="11066">
                  <c:v>A8193</c:v>
                </c:pt>
                <c:pt idx="11067">
                  <c:v>A8194</c:v>
                </c:pt>
                <c:pt idx="11068">
                  <c:v>A8195</c:v>
                </c:pt>
                <c:pt idx="11069">
                  <c:v>A8196</c:v>
                </c:pt>
                <c:pt idx="11070">
                  <c:v>A8197</c:v>
                </c:pt>
                <c:pt idx="11071">
                  <c:v>A8198</c:v>
                </c:pt>
                <c:pt idx="11072">
                  <c:v>A8199</c:v>
                </c:pt>
                <c:pt idx="11073">
                  <c:v>A8200</c:v>
                </c:pt>
                <c:pt idx="11074">
                  <c:v>A8201</c:v>
                </c:pt>
                <c:pt idx="11075">
                  <c:v>A8202</c:v>
                </c:pt>
                <c:pt idx="11076">
                  <c:v>A8203</c:v>
                </c:pt>
                <c:pt idx="11077">
                  <c:v>A8204</c:v>
                </c:pt>
                <c:pt idx="11078">
                  <c:v>A8205</c:v>
                </c:pt>
                <c:pt idx="11079">
                  <c:v>A8206</c:v>
                </c:pt>
                <c:pt idx="11080">
                  <c:v>A8207</c:v>
                </c:pt>
                <c:pt idx="11081">
                  <c:v>A8208</c:v>
                </c:pt>
                <c:pt idx="11082">
                  <c:v>A8209</c:v>
                </c:pt>
                <c:pt idx="11083">
                  <c:v>A8210</c:v>
                </c:pt>
                <c:pt idx="11084">
                  <c:v>A8211</c:v>
                </c:pt>
                <c:pt idx="11085">
                  <c:v>A8212</c:v>
                </c:pt>
                <c:pt idx="11086">
                  <c:v>A8213</c:v>
                </c:pt>
                <c:pt idx="11087">
                  <c:v>A8214</c:v>
                </c:pt>
                <c:pt idx="11088">
                  <c:v>A8215</c:v>
                </c:pt>
                <c:pt idx="11089">
                  <c:v>A8216</c:v>
                </c:pt>
                <c:pt idx="11090">
                  <c:v>A8217</c:v>
                </c:pt>
                <c:pt idx="11091">
                  <c:v>A8218</c:v>
                </c:pt>
                <c:pt idx="11092">
                  <c:v>A8219</c:v>
                </c:pt>
                <c:pt idx="11093">
                  <c:v>A8220</c:v>
                </c:pt>
                <c:pt idx="11094">
                  <c:v>A8221</c:v>
                </c:pt>
                <c:pt idx="11095">
                  <c:v>A8222</c:v>
                </c:pt>
                <c:pt idx="11096">
                  <c:v>A8223</c:v>
                </c:pt>
                <c:pt idx="11097">
                  <c:v>A8224</c:v>
                </c:pt>
                <c:pt idx="11098">
                  <c:v>A8225</c:v>
                </c:pt>
                <c:pt idx="11099">
                  <c:v>A8226</c:v>
                </c:pt>
                <c:pt idx="11100">
                  <c:v>A8227</c:v>
                </c:pt>
                <c:pt idx="11101">
                  <c:v>A8228</c:v>
                </c:pt>
                <c:pt idx="11102">
                  <c:v>A8229</c:v>
                </c:pt>
                <c:pt idx="11103">
                  <c:v>A8230</c:v>
                </c:pt>
                <c:pt idx="11104">
                  <c:v>A8231</c:v>
                </c:pt>
                <c:pt idx="11105">
                  <c:v>A8232</c:v>
                </c:pt>
                <c:pt idx="11106">
                  <c:v>A8233</c:v>
                </c:pt>
                <c:pt idx="11107">
                  <c:v>A8234</c:v>
                </c:pt>
                <c:pt idx="11108">
                  <c:v>A8235</c:v>
                </c:pt>
                <c:pt idx="11109">
                  <c:v>A8236</c:v>
                </c:pt>
                <c:pt idx="11110">
                  <c:v>A8237</c:v>
                </c:pt>
                <c:pt idx="11111">
                  <c:v>A8238</c:v>
                </c:pt>
                <c:pt idx="11112">
                  <c:v>A8239</c:v>
                </c:pt>
                <c:pt idx="11113">
                  <c:v>A8240</c:v>
                </c:pt>
                <c:pt idx="11114">
                  <c:v>A8241</c:v>
                </c:pt>
                <c:pt idx="11115">
                  <c:v>A8242</c:v>
                </c:pt>
                <c:pt idx="11116">
                  <c:v>A8243</c:v>
                </c:pt>
                <c:pt idx="11117">
                  <c:v>A8244</c:v>
                </c:pt>
                <c:pt idx="11118">
                  <c:v>A8245</c:v>
                </c:pt>
                <c:pt idx="11119">
                  <c:v>A8246</c:v>
                </c:pt>
                <c:pt idx="11120">
                  <c:v>A8247</c:v>
                </c:pt>
                <c:pt idx="11121">
                  <c:v>A8248</c:v>
                </c:pt>
                <c:pt idx="11122">
                  <c:v>A8249</c:v>
                </c:pt>
                <c:pt idx="11123">
                  <c:v>A8250</c:v>
                </c:pt>
                <c:pt idx="11124">
                  <c:v>A8251</c:v>
                </c:pt>
                <c:pt idx="11125">
                  <c:v>A8252</c:v>
                </c:pt>
                <c:pt idx="11126">
                  <c:v>A8253</c:v>
                </c:pt>
                <c:pt idx="11127">
                  <c:v>A8254</c:v>
                </c:pt>
                <c:pt idx="11128">
                  <c:v>A8255</c:v>
                </c:pt>
                <c:pt idx="11129">
                  <c:v>A8256</c:v>
                </c:pt>
                <c:pt idx="11130">
                  <c:v>A8257</c:v>
                </c:pt>
                <c:pt idx="11131">
                  <c:v>A8258</c:v>
                </c:pt>
                <c:pt idx="11132">
                  <c:v>A8259</c:v>
                </c:pt>
                <c:pt idx="11133">
                  <c:v>A8260</c:v>
                </c:pt>
                <c:pt idx="11134">
                  <c:v>A8261</c:v>
                </c:pt>
                <c:pt idx="11135">
                  <c:v>A8262</c:v>
                </c:pt>
                <c:pt idx="11136">
                  <c:v>A8263</c:v>
                </c:pt>
                <c:pt idx="11137">
                  <c:v>A8264</c:v>
                </c:pt>
                <c:pt idx="11138">
                  <c:v>A8265</c:v>
                </c:pt>
                <c:pt idx="11139">
                  <c:v>A8266</c:v>
                </c:pt>
                <c:pt idx="11140">
                  <c:v>A8267</c:v>
                </c:pt>
                <c:pt idx="11141">
                  <c:v>A8268</c:v>
                </c:pt>
                <c:pt idx="11142">
                  <c:v>A8269</c:v>
                </c:pt>
                <c:pt idx="11143">
                  <c:v>A8270</c:v>
                </c:pt>
                <c:pt idx="11144">
                  <c:v>A8271</c:v>
                </c:pt>
                <c:pt idx="11145">
                  <c:v>A8272</c:v>
                </c:pt>
                <c:pt idx="11146">
                  <c:v>A8273</c:v>
                </c:pt>
                <c:pt idx="11147">
                  <c:v>A8274</c:v>
                </c:pt>
                <c:pt idx="11148">
                  <c:v>A8275</c:v>
                </c:pt>
                <c:pt idx="11149">
                  <c:v>A8276</c:v>
                </c:pt>
                <c:pt idx="11150">
                  <c:v>A8277</c:v>
                </c:pt>
                <c:pt idx="11151">
                  <c:v>A8278</c:v>
                </c:pt>
                <c:pt idx="11152">
                  <c:v>A8279</c:v>
                </c:pt>
                <c:pt idx="11153">
                  <c:v>A8280</c:v>
                </c:pt>
                <c:pt idx="11154">
                  <c:v>A8281</c:v>
                </c:pt>
                <c:pt idx="11155">
                  <c:v>A8282</c:v>
                </c:pt>
                <c:pt idx="11156">
                  <c:v>A8283</c:v>
                </c:pt>
                <c:pt idx="11157">
                  <c:v>A8284</c:v>
                </c:pt>
                <c:pt idx="11158">
                  <c:v>A8285</c:v>
                </c:pt>
                <c:pt idx="11159">
                  <c:v>A8286</c:v>
                </c:pt>
                <c:pt idx="11160">
                  <c:v>A8287</c:v>
                </c:pt>
                <c:pt idx="11161">
                  <c:v>A8288</c:v>
                </c:pt>
                <c:pt idx="11162">
                  <c:v>A8289</c:v>
                </c:pt>
                <c:pt idx="11163">
                  <c:v>A8290</c:v>
                </c:pt>
                <c:pt idx="11164">
                  <c:v>A8291</c:v>
                </c:pt>
                <c:pt idx="11165">
                  <c:v>A8292</c:v>
                </c:pt>
                <c:pt idx="11166">
                  <c:v>A8293</c:v>
                </c:pt>
                <c:pt idx="11167">
                  <c:v>A8294</c:v>
                </c:pt>
                <c:pt idx="11168">
                  <c:v>A8295</c:v>
                </c:pt>
                <c:pt idx="11169">
                  <c:v>A8296</c:v>
                </c:pt>
                <c:pt idx="11170">
                  <c:v>A8297</c:v>
                </c:pt>
                <c:pt idx="11171">
                  <c:v>A8298</c:v>
                </c:pt>
                <c:pt idx="11172">
                  <c:v>A8299</c:v>
                </c:pt>
                <c:pt idx="11173">
                  <c:v>A8300</c:v>
                </c:pt>
                <c:pt idx="11174">
                  <c:v>A8301</c:v>
                </c:pt>
                <c:pt idx="11175">
                  <c:v>A8302</c:v>
                </c:pt>
                <c:pt idx="11176">
                  <c:v>A8303</c:v>
                </c:pt>
                <c:pt idx="11177">
                  <c:v>A8304</c:v>
                </c:pt>
                <c:pt idx="11178">
                  <c:v>A8305</c:v>
                </c:pt>
                <c:pt idx="11179">
                  <c:v>A8306</c:v>
                </c:pt>
                <c:pt idx="11180">
                  <c:v>A8307</c:v>
                </c:pt>
                <c:pt idx="11181">
                  <c:v>A8308</c:v>
                </c:pt>
                <c:pt idx="11182">
                  <c:v>A8309</c:v>
                </c:pt>
                <c:pt idx="11183">
                  <c:v>A8310</c:v>
                </c:pt>
                <c:pt idx="11184">
                  <c:v>A8311</c:v>
                </c:pt>
                <c:pt idx="11185">
                  <c:v>A8312</c:v>
                </c:pt>
                <c:pt idx="11186">
                  <c:v>A8313</c:v>
                </c:pt>
                <c:pt idx="11187">
                  <c:v>A8314</c:v>
                </c:pt>
                <c:pt idx="11188">
                  <c:v>A8315</c:v>
                </c:pt>
                <c:pt idx="11189">
                  <c:v>A8316</c:v>
                </c:pt>
                <c:pt idx="11190">
                  <c:v>A8317</c:v>
                </c:pt>
                <c:pt idx="11191">
                  <c:v>A8318</c:v>
                </c:pt>
                <c:pt idx="11192">
                  <c:v>A8319</c:v>
                </c:pt>
                <c:pt idx="11193">
                  <c:v>A8320</c:v>
                </c:pt>
                <c:pt idx="11194">
                  <c:v>A8321</c:v>
                </c:pt>
                <c:pt idx="11195">
                  <c:v>A8322</c:v>
                </c:pt>
                <c:pt idx="11196">
                  <c:v>A8323</c:v>
                </c:pt>
                <c:pt idx="11197">
                  <c:v>A8324</c:v>
                </c:pt>
                <c:pt idx="11198">
                  <c:v>A8325</c:v>
                </c:pt>
                <c:pt idx="11199">
                  <c:v>A8326</c:v>
                </c:pt>
                <c:pt idx="11200">
                  <c:v>A8327</c:v>
                </c:pt>
                <c:pt idx="11201">
                  <c:v>A8328</c:v>
                </c:pt>
                <c:pt idx="11202">
                  <c:v>A8329</c:v>
                </c:pt>
                <c:pt idx="11203">
                  <c:v>A8330</c:v>
                </c:pt>
                <c:pt idx="11204">
                  <c:v>A8331</c:v>
                </c:pt>
                <c:pt idx="11205">
                  <c:v>A8332</c:v>
                </c:pt>
                <c:pt idx="11206">
                  <c:v>A8333</c:v>
                </c:pt>
                <c:pt idx="11207">
                  <c:v>A8334</c:v>
                </c:pt>
                <c:pt idx="11208">
                  <c:v>A8335</c:v>
                </c:pt>
                <c:pt idx="11209">
                  <c:v>A8336</c:v>
                </c:pt>
                <c:pt idx="11210">
                  <c:v>A8337</c:v>
                </c:pt>
                <c:pt idx="11211">
                  <c:v>A8338</c:v>
                </c:pt>
                <c:pt idx="11212">
                  <c:v>A8339</c:v>
                </c:pt>
                <c:pt idx="11213">
                  <c:v>A8340</c:v>
                </c:pt>
                <c:pt idx="11214">
                  <c:v>A8341</c:v>
                </c:pt>
                <c:pt idx="11215">
                  <c:v>A8342</c:v>
                </c:pt>
                <c:pt idx="11216">
                  <c:v>A8343</c:v>
                </c:pt>
                <c:pt idx="11217">
                  <c:v>A8344</c:v>
                </c:pt>
                <c:pt idx="11218">
                  <c:v>A8345</c:v>
                </c:pt>
                <c:pt idx="11219">
                  <c:v>A8346</c:v>
                </c:pt>
                <c:pt idx="11220">
                  <c:v>A8347</c:v>
                </c:pt>
                <c:pt idx="11221">
                  <c:v>A8348</c:v>
                </c:pt>
                <c:pt idx="11222">
                  <c:v>A8349</c:v>
                </c:pt>
                <c:pt idx="11223">
                  <c:v>A8350</c:v>
                </c:pt>
                <c:pt idx="11224">
                  <c:v>A8351</c:v>
                </c:pt>
                <c:pt idx="11225">
                  <c:v>A8352</c:v>
                </c:pt>
                <c:pt idx="11226">
                  <c:v>A8353</c:v>
                </c:pt>
                <c:pt idx="11227">
                  <c:v>A8354</c:v>
                </c:pt>
                <c:pt idx="11228">
                  <c:v>A8355</c:v>
                </c:pt>
                <c:pt idx="11229">
                  <c:v>A8356</c:v>
                </c:pt>
                <c:pt idx="11230">
                  <c:v>A8357</c:v>
                </c:pt>
                <c:pt idx="11231">
                  <c:v>A8358</c:v>
                </c:pt>
                <c:pt idx="11232">
                  <c:v>A8359</c:v>
                </c:pt>
                <c:pt idx="11233">
                  <c:v>A8360</c:v>
                </c:pt>
                <c:pt idx="11234">
                  <c:v>A8361</c:v>
                </c:pt>
                <c:pt idx="11235">
                  <c:v>A8362</c:v>
                </c:pt>
                <c:pt idx="11236">
                  <c:v>A8363</c:v>
                </c:pt>
                <c:pt idx="11237">
                  <c:v>A8364</c:v>
                </c:pt>
                <c:pt idx="11238">
                  <c:v>A8365</c:v>
                </c:pt>
                <c:pt idx="11239">
                  <c:v>A8366</c:v>
                </c:pt>
                <c:pt idx="11240">
                  <c:v>A8367</c:v>
                </c:pt>
                <c:pt idx="11241">
                  <c:v>A8368</c:v>
                </c:pt>
                <c:pt idx="11242">
                  <c:v>A8369</c:v>
                </c:pt>
                <c:pt idx="11243">
                  <c:v>A8370</c:v>
                </c:pt>
                <c:pt idx="11244">
                  <c:v>A8371</c:v>
                </c:pt>
                <c:pt idx="11245">
                  <c:v>A8372</c:v>
                </c:pt>
                <c:pt idx="11246">
                  <c:v>A8373</c:v>
                </c:pt>
                <c:pt idx="11247">
                  <c:v>A8374</c:v>
                </c:pt>
                <c:pt idx="11248">
                  <c:v>A8375</c:v>
                </c:pt>
                <c:pt idx="11249">
                  <c:v>A8376</c:v>
                </c:pt>
                <c:pt idx="11250">
                  <c:v>A8377</c:v>
                </c:pt>
                <c:pt idx="11251">
                  <c:v>A8378</c:v>
                </c:pt>
                <c:pt idx="11252">
                  <c:v>A8379</c:v>
                </c:pt>
                <c:pt idx="11253">
                  <c:v>A8380</c:v>
                </c:pt>
                <c:pt idx="11254">
                  <c:v>A8381</c:v>
                </c:pt>
                <c:pt idx="11255">
                  <c:v>A8382</c:v>
                </c:pt>
                <c:pt idx="11256">
                  <c:v>A8383</c:v>
                </c:pt>
                <c:pt idx="11257">
                  <c:v>A8384</c:v>
                </c:pt>
                <c:pt idx="11258">
                  <c:v>A8385</c:v>
                </c:pt>
                <c:pt idx="11259">
                  <c:v>A8386</c:v>
                </c:pt>
                <c:pt idx="11260">
                  <c:v>A8387</c:v>
                </c:pt>
                <c:pt idx="11261">
                  <c:v>A8388</c:v>
                </c:pt>
                <c:pt idx="11262">
                  <c:v>A8389</c:v>
                </c:pt>
                <c:pt idx="11263">
                  <c:v>A8390</c:v>
                </c:pt>
                <c:pt idx="11264">
                  <c:v>A8391</c:v>
                </c:pt>
                <c:pt idx="11265">
                  <c:v>A8392</c:v>
                </c:pt>
                <c:pt idx="11266">
                  <c:v>A8393</c:v>
                </c:pt>
                <c:pt idx="11267">
                  <c:v>A8394</c:v>
                </c:pt>
                <c:pt idx="11268">
                  <c:v>A8395</c:v>
                </c:pt>
                <c:pt idx="11269">
                  <c:v>A8396</c:v>
                </c:pt>
                <c:pt idx="11270">
                  <c:v>A8397</c:v>
                </c:pt>
                <c:pt idx="11271">
                  <c:v>A8398</c:v>
                </c:pt>
                <c:pt idx="11272">
                  <c:v>A8399</c:v>
                </c:pt>
                <c:pt idx="11273">
                  <c:v>A8400</c:v>
                </c:pt>
                <c:pt idx="11274">
                  <c:v>A8401</c:v>
                </c:pt>
                <c:pt idx="11275">
                  <c:v>A8402</c:v>
                </c:pt>
                <c:pt idx="11276">
                  <c:v>A8403</c:v>
                </c:pt>
                <c:pt idx="11277">
                  <c:v>A8404</c:v>
                </c:pt>
                <c:pt idx="11278">
                  <c:v>A8405</c:v>
                </c:pt>
                <c:pt idx="11279">
                  <c:v>A8406</c:v>
                </c:pt>
                <c:pt idx="11280">
                  <c:v>A8407</c:v>
                </c:pt>
                <c:pt idx="11281">
                  <c:v>A8408</c:v>
                </c:pt>
                <c:pt idx="11282">
                  <c:v>A8409</c:v>
                </c:pt>
                <c:pt idx="11283">
                  <c:v>A8410</c:v>
                </c:pt>
                <c:pt idx="11284">
                  <c:v>A8411</c:v>
                </c:pt>
                <c:pt idx="11285">
                  <c:v>A8412</c:v>
                </c:pt>
                <c:pt idx="11286">
                  <c:v>A8413</c:v>
                </c:pt>
                <c:pt idx="11287">
                  <c:v>A8414</c:v>
                </c:pt>
                <c:pt idx="11288">
                  <c:v>A8415</c:v>
                </c:pt>
                <c:pt idx="11289">
                  <c:v>A8416</c:v>
                </c:pt>
                <c:pt idx="11290">
                  <c:v>A8417</c:v>
                </c:pt>
                <c:pt idx="11291">
                  <c:v>A8418</c:v>
                </c:pt>
                <c:pt idx="11292">
                  <c:v>A8419</c:v>
                </c:pt>
                <c:pt idx="11293">
                  <c:v>A8420</c:v>
                </c:pt>
                <c:pt idx="11294">
                  <c:v>A8421</c:v>
                </c:pt>
                <c:pt idx="11295">
                  <c:v>A8422</c:v>
                </c:pt>
                <c:pt idx="11296">
                  <c:v>A8423</c:v>
                </c:pt>
                <c:pt idx="11297">
                  <c:v>A8424</c:v>
                </c:pt>
                <c:pt idx="11298">
                  <c:v>A8425</c:v>
                </c:pt>
                <c:pt idx="11299">
                  <c:v>A8426</c:v>
                </c:pt>
                <c:pt idx="11300">
                  <c:v>A8427</c:v>
                </c:pt>
                <c:pt idx="11301">
                  <c:v>A8428</c:v>
                </c:pt>
                <c:pt idx="11302">
                  <c:v>A8429</c:v>
                </c:pt>
                <c:pt idx="11303">
                  <c:v>A8430</c:v>
                </c:pt>
                <c:pt idx="11304">
                  <c:v>A8431</c:v>
                </c:pt>
                <c:pt idx="11305">
                  <c:v>A8432</c:v>
                </c:pt>
                <c:pt idx="11306">
                  <c:v>A8433</c:v>
                </c:pt>
                <c:pt idx="11307">
                  <c:v>A8434</c:v>
                </c:pt>
                <c:pt idx="11308">
                  <c:v>A8435</c:v>
                </c:pt>
                <c:pt idx="11309">
                  <c:v>A8436</c:v>
                </c:pt>
                <c:pt idx="11310">
                  <c:v>A8437</c:v>
                </c:pt>
                <c:pt idx="11311">
                  <c:v>A8438</c:v>
                </c:pt>
                <c:pt idx="11312">
                  <c:v>A8439</c:v>
                </c:pt>
                <c:pt idx="11313">
                  <c:v>A8440</c:v>
                </c:pt>
                <c:pt idx="11314">
                  <c:v>A8441</c:v>
                </c:pt>
                <c:pt idx="11315">
                  <c:v>A8442</c:v>
                </c:pt>
                <c:pt idx="11316">
                  <c:v>A8443</c:v>
                </c:pt>
                <c:pt idx="11317">
                  <c:v>A8444</c:v>
                </c:pt>
                <c:pt idx="11318">
                  <c:v>A8445</c:v>
                </c:pt>
                <c:pt idx="11319">
                  <c:v>A8446</c:v>
                </c:pt>
                <c:pt idx="11320">
                  <c:v>A8447</c:v>
                </c:pt>
                <c:pt idx="11321">
                  <c:v>A8448</c:v>
                </c:pt>
                <c:pt idx="11322">
                  <c:v>A8449</c:v>
                </c:pt>
                <c:pt idx="11323">
                  <c:v>A8450</c:v>
                </c:pt>
                <c:pt idx="11324">
                  <c:v>A8451</c:v>
                </c:pt>
                <c:pt idx="11325">
                  <c:v>A8452</c:v>
                </c:pt>
                <c:pt idx="11326">
                  <c:v>A8453</c:v>
                </c:pt>
                <c:pt idx="11327">
                  <c:v>A8454</c:v>
                </c:pt>
                <c:pt idx="11328">
                  <c:v>A8455</c:v>
                </c:pt>
                <c:pt idx="11329">
                  <c:v>A8456</c:v>
                </c:pt>
                <c:pt idx="11330">
                  <c:v>A8457</c:v>
                </c:pt>
                <c:pt idx="11331">
                  <c:v>A8458</c:v>
                </c:pt>
                <c:pt idx="11332">
                  <c:v>A8459</c:v>
                </c:pt>
                <c:pt idx="11333">
                  <c:v>A8460</c:v>
                </c:pt>
                <c:pt idx="11334">
                  <c:v>A8461</c:v>
                </c:pt>
                <c:pt idx="11335">
                  <c:v>A8462</c:v>
                </c:pt>
                <c:pt idx="11336">
                  <c:v>A8463</c:v>
                </c:pt>
                <c:pt idx="11337">
                  <c:v>A8464</c:v>
                </c:pt>
                <c:pt idx="11338">
                  <c:v>A8465</c:v>
                </c:pt>
                <c:pt idx="11339">
                  <c:v>A8466</c:v>
                </c:pt>
                <c:pt idx="11340">
                  <c:v>A8467</c:v>
                </c:pt>
                <c:pt idx="11341">
                  <c:v>A8468</c:v>
                </c:pt>
                <c:pt idx="11342">
                  <c:v>A8469</c:v>
                </c:pt>
                <c:pt idx="11343">
                  <c:v>A8470</c:v>
                </c:pt>
                <c:pt idx="11344">
                  <c:v>A8471</c:v>
                </c:pt>
                <c:pt idx="11345">
                  <c:v>A8472</c:v>
                </c:pt>
                <c:pt idx="11346">
                  <c:v>A8473</c:v>
                </c:pt>
                <c:pt idx="11347">
                  <c:v>A8474</c:v>
                </c:pt>
                <c:pt idx="11348">
                  <c:v>A8475</c:v>
                </c:pt>
                <c:pt idx="11349">
                  <c:v>A8476</c:v>
                </c:pt>
                <c:pt idx="11350">
                  <c:v>A8477</c:v>
                </c:pt>
                <c:pt idx="11351">
                  <c:v>A8478</c:v>
                </c:pt>
                <c:pt idx="11352">
                  <c:v>A8479</c:v>
                </c:pt>
                <c:pt idx="11353">
                  <c:v>A8480</c:v>
                </c:pt>
                <c:pt idx="11354">
                  <c:v>A8481</c:v>
                </c:pt>
                <c:pt idx="11355">
                  <c:v>A8482</c:v>
                </c:pt>
                <c:pt idx="11356">
                  <c:v>A8483</c:v>
                </c:pt>
                <c:pt idx="11357">
                  <c:v>A8484</c:v>
                </c:pt>
                <c:pt idx="11358">
                  <c:v>A8485</c:v>
                </c:pt>
                <c:pt idx="11359">
                  <c:v>A8486</c:v>
                </c:pt>
                <c:pt idx="11360">
                  <c:v>A8487</c:v>
                </c:pt>
                <c:pt idx="11361">
                  <c:v>A8488</c:v>
                </c:pt>
                <c:pt idx="11362">
                  <c:v>A8489</c:v>
                </c:pt>
                <c:pt idx="11363">
                  <c:v>A8490</c:v>
                </c:pt>
                <c:pt idx="11364">
                  <c:v>A8491</c:v>
                </c:pt>
                <c:pt idx="11365">
                  <c:v>A8492</c:v>
                </c:pt>
                <c:pt idx="11366">
                  <c:v>A8493</c:v>
                </c:pt>
                <c:pt idx="11367">
                  <c:v>A8494</c:v>
                </c:pt>
                <c:pt idx="11368">
                  <c:v>A8495</c:v>
                </c:pt>
                <c:pt idx="11369">
                  <c:v>A8496</c:v>
                </c:pt>
                <c:pt idx="11370">
                  <c:v>A8497</c:v>
                </c:pt>
                <c:pt idx="11371">
                  <c:v>A8498</c:v>
                </c:pt>
                <c:pt idx="11372">
                  <c:v>A8499</c:v>
                </c:pt>
                <c:pt idx="11373">
                  <c:v>A8500</c:v>
                </c:pt>
                <c:pt idx="11374">
                  <c:v>A8501</c:v>
                </c:pt>
                <c:pt idx="11375">
                  <c:v>A8502</c:v>
                </c:pt>
                <c:pt idx="11376">
                  <c:v>A8503</c:v>
                </c:pt>
                <c:pt idx="11377">
                  <c:v>A8504</c:v>
                </c:pt>
                <c:pt idx="11378">
                  <c:v>A8505</c:v>
                </c:pt>
                <c:pt idx="11379">
                  <c:v>A8506</c:v>
                </c:pt>
                <c:pt idx="11380">
                  <c:v>A8507</c:v>
                </c:pt>
                <c:pt idx="11381">
                  <c:v>A8508</c:v>
                </c:pt>
                <c:pt idx="11382">
                  <c:v>A8509</c:v>
                </c:pt>
                <c:pt idx="11383">
                  <c:v>A8510</c:v>
                </c:pt>
                <c:pt idx="11384">
                  <c:v>A8511</c:v>
                </c:pt>
                <c:pt idx="11385">
                  <c:v>A8512</c:v>
                </c:pt>
                <c:pt idx="11386">
                  <c:v>A8513</c:v>
                </c:pt>
                <c:pt idx="11387">
                  <c:v>A8514</c:v>
                </c:pt>
                <c:pt idx="11388">
                  <c:v>A8515</c:v>
                </c:pt>
                <c:pt idx="11389">
                  <c:v>A8516</c:v>
                </c:pt>
                <c:pt idx="11390">
                  <c:v>A8517</c:v>
                </c:pt>
                <c:pt idx="11391">
                  <c:v>A8518</c:v>
                </c:pt>
                <c:pt idx="11392">
                  <c:v>A8519</c:v>
                </c:pt>
                <c:pt idx="11393">
                  <c:v>A8520</c:v>
                </c:pt>
                <c:pt idx="11394">
                  <c:v>A8521</c:v>
                </c:pt>
                <c:pt idx="11395">
                  <c:v>A8522</c:v>
                </c:pt>
                <c:pt idx="11396">
                  <c:v>A8523</c:v>
                </c:pt>
                <c:pt idx="11397">
                  <c:v>A8524</c:v>
                </c:pt>
                <c:pt idx="11398">
                  <c:v>A8525</c:v>
                </c:pt>
                <c:pt idx="11399">
                  <c:v>A8526</c:v>
                </c:pt>
                <c:pt idx="11400">
                  <c:v>A8527</c:v>
                </c:pt>
                <c:pt idx="11401">
                  <c:v>A8528</c:v>
                </c:pt>
                <c:pt idx="11402">
                  <c:v>A8529</c:v>
                </c:pt>
                <c:pt idx="11403">
                  <c:v>A8530</c:v>
                </c:pt>
                <c:pt idx="11404">
                  <c:v>A8531</c:v>
                </c:pt>
                <c:pt idx="11405">
                  <c:v>A8532</c:v>
                </c:pt>
                <c:pt idx="11406">
                  <c:v>A8533</c:v>
                </c:pt>
                <c:pt idx="11407">
                  <c:v>A8534</c:v>
                </c:pt>
                <c:pt idx="11408">
                  <c:v>A8535</c:v>
                </c:pt>
                <c:pt idx="11409">
                  <c:v>A8536</c:v>
                </c:pt>
                <c:pt idx="11410">
                  <c:v>A8537</c:v>
                </c:pt>
                <c:pt idx="11411">
                  <c:v>A8538</c:v>
                </c:pt>
                <c:pt idx="11412">
                  <c:v>A8539</c:v>
                </c:pt>
                <c:pt idx="11413">
                  <c:v>A8540</c:v>
                </c:pt>
                <c:pt idx="11414">
                  <c:v>A8541</c:v>
                </c:pt>
                <c:pt idx="11415">
                  <c:v>A8542</c:v>
                </c:pt>
                <c:pt idx="11416">
                  <c:v>A8543</c:v>
                </c:pt>
                <c:pt idx="11417">
                  <c:v>A8544</c:v>
                </c:pt>
                <c:pt idx="11418">
                  <c:v>A8545</c:v>
                </c:pt>
                <c:pt idx="11419">
                  <c:v>A8546</c:v>
                </c:pt>
                <c:pt idx="11420">
                  <c:v>A8547</c:v>
                </c:pt>
                <c:pt idx="11421">
                  <c:v>A8548</c:v>
                </c:pt>
                <c:pt idx="11422">
                  <c:v>A8549</c:v>
                </c:pt>
                <c:pt idx="11423">
                  <c:v>A8550</c:v>
                </c:pt>
                <c:pt idx="11424">
                  <c:v>A8551</c:v>
                </c:pt>
                <c:pt idx="11425">
                  <c:v>A8552</c:v>
                </c:pt>
                <c:pt idx="11426">
                  <c:v>A8553</c:v>
                </c:pt>
                <c:pt idx="11427">
                  <c:v>A8554</c:v>
                </c:pt>
                <c:pt idx="11428">
                  <c:v>A8555</c:v>
                </c:pt>
                <c:pt idx="11429">
                  <c:v>A8556</c:v>
                </c:pt>
                <c:pt idx="11430">
                  <c:v>A8557</c:v>
                </c:pt>
                <c:pt idx="11431">
                  <c:v>A8558</c:v>
                </c:pt>
                <c:pt idx="11432">
                  <c:v>A8559</c:v>
                </c:pt>
                <c:pt idx="11433">
                  <c:v>A8560</c:v>
                </c:pt>
                <c:pt idx="11434">
                  <c:v>A8561</c:v>
                </c:pt>
                <c:pt idx="11435">
                  <c:v>A8562</c:v>
                </c:pt>
                <c:pt idx="11436">
                  <c:v>A8563</c:v>
                </c:pt>
                <c:pt idx="11437">
                  <c:v>A8564</c:v>
                </c:pt>
                <c:pt idx="11438">
                  <c:v>A8565</c:v>
                </c:pt>
                <c:pt idx="11439">
                  <c:v>A8566</c:v>
                </c:pt>
                <c:pt idx="11440">
                  <c:v>A8567</c:v>
                </c:pt>
                <c:pt idx="11441">
                  <c:v>A8568</c:v>
                </c:pt>
                <c:pt idx="11442">
                  <c:v>A8569</c:v>
                </c:pt>
                <c:pt idx="11443">
                  <c:v>A8570</c:v>
                </c:pt>
                <c:pt idx="11444">
                  <c:v>A8571</c:v>
                </c:pt>
                <c:pt idx="11445">
                  <c:v>A8572</c:v>
                </c:pt>
                <c:pt idx="11446">
                  <c:v>A8573</c:v>
                </c:pt>
                <c:pt idx="11447">
                  <c:v>A8574</c:v>
                </c:pt>
                <c:pt idx="11448">
                  <c:v>A8575</c:v>
                </c:pt>
                <c:pt idx="11449">
                  <c:v>A8576</c:v>
                </c:pt>
                <c:pt idx="11450">
                  <c:v>A8577</c:v>
                </c:pt>
                <c:pt idx="11451">
                  <c:v>A8578</c:v>
                </c:pt>
                <c:pt idx="11452">
                  <c:v>A8579</c:v>
                </c:pt>
                <c:pt idx="11453">
                  <c:v>A8580</c:v>
                </c:pt>
                <c:pt idx="11454">
                  <c:v>A8581</c:v>
                </c:pt>
                <c:pt idx="11455">
                  <c:v>A8582</c:v>
                </c:pt>
                <c:pt idx="11456">
                  <c:v>A8583</c:v>
                </c:pt>
                <c:pt idx="11457">
                  <c:v>A8584</c:v>
                </c:pt>
                <c:pt idx="11458">
                  <c:v>A8585</c:v>
                </c:pt>
                <c:pt idx="11459">
                  <c:v>A8586</c:v>
                </c:pt>
                <c:pt idx="11460">
                  <c:v>A8587</c:v>
                </c:pt>
                <c:pt idx="11461">
                  <c:v>A8588</c:v>
                </c:pt>
                <c:pt idx="11462">
                  <c:v>A8589</c:v>
                </c:pt>
                <c:pt idx="11463">
                  <c:v>A8590</c:v>
                </c:pt>
                <c:pt idx="11464">
                  <c:v>A8591</c:v>
                </c:pt>
                <c:pt idx="11465">
                  <c:v>A8592</c:v>
                </c:pt>
                <c:pt idx="11466">
                  <c:v>A8593</c:v>
                </c:pt>
                <c:pt idx="11467">
                  <c:v>A8594</c:v>
                </c:pt>
                <c:pt idx="11468">
                  <c:v>A8595</c:v>
                </c:pt>
                <c:pt idx="11469">
                  <c:v>A8596</c:v>
                </c:pt>
                <c:pt idx="11470">
                  <c:v>A8597</c:v>
                </c:pt>
                <c:pt idx="11471">
                  <c:v>A8598</c:v>
                </c:pt>
                <c:pt idx="11472">
                  <c:v>A8599</c:v>
                </c:pt>
                <c:pt idx="11473">
                  <c:v>A8600</c:v>
                </c:pt>
                <c:pt idx="11474">
                  <c:v>A8601</c:v>
                </c:pt>
                <c:pt idx="11475">
                  <c:v>A8602</c:v>
                </c:pt>
                <c:pt idx="11476">
                  <c:v>A8603</c:v>
                </c:pt>
                <c:pt idx="11477">
                  <c:v>A8604</c:v>
                </c:pt>
                <c:pt idx="11478">
                  <c:v>A8605</c:v>
                </c:pt>
                <c:pt idx="11479">
                  <c:v>A8606</c:v>
                </c:pt>
                <c:pt idx="11480">
                  <c:v>A8607</c:v>
                </c:pt>
                <c:pt idx="11481">
                  <c:v>A8608</c:v>
                </c:pt>
                <c:pt idx="11482">
                  <c:v>A8609</c:v>
                </c:pt>
                <c:pt idx="11483">
                  <c:v>A8610</c:v>
                </c:pt>
                <c:pt idx="11484">
                  <c:v>A8611</c:v>
                </c:pt>
                <c:pt idx="11485">
                  <c:v>A8612</c:v>
                </c:pt>
                <c:pt idx="11486">
                  <c:v>A8613</c:v>
                </c:pt>
                <c:pt idx="11487">
                  <c:v>A8614</c:v>
                </c:pt>
                <c:pt idx="11488">
                  <c:v>A8615</c:v>
                </c:pt>
                <c:pt idx="11489">
                  <c:v>A8616</c:v>
                </c:pt>
                <c:pt idx="11490">
                  <c:v>A8617</c:v>
                </c:pt>
                <c:pt idx="11491">
                  <c:v>A8618</c:v>
                </c:pt>
                <c:pt idx="11492">
                  <c:v>A8619</c:v>
                </c:pt>
                <c:pt idx="11493">
                  <c:v>A8620</c:v>
                </c:pt>
                <c:pt idx="11494">
                  <c:v>A8621</c:v>
                </c:pt>
                <c:pt idx="11495">
                  <c:v>A8622</c:v>
                </c:pt>
                <c:pt idx="11496">
                  <c:v>A8623</c:v>
                </c:pt>
                <c:pt idx="11497">
                  <c:v>A8624</c:v>
                </c:pt>
                <c:pt idx="11498">
                  <c:v>A8625</c:v>
                </c:pt>
                <c:pt idx="11499">
                  <c:v>A8626</c:v>
                </c:pt>
                <c:pt idx="11500">
                  <c:v>A8627</c:v>
                </c:pt>
                <c:pt idx="11501">
                  <c:v>A8628</c:v>
                </c:pt>
                <c:pt idx="11502">
                  <c:v>A8629</c:v>
                </c:pt>
                <c:pt idx="11503">
                  <c:v>A8630</c:v>
                </c:pt>
                <c:pt idx="11504">
                  <c:v>A8631</c:v>
                </c:pt>
                <c:pt idx="11505">
                  <c:v>A8632</c:v>
                </c:pt>
                <c:pt idx="11506">
                  <c:v>A8633</c:v>
                </c:pt>
                <c:pt idx="11507">
                  <c:v>A8634</c:v>
                </c:pt>
                <c:pt idx="11508">
                  <c:v>A8635</c:v>
                </c:pt>
                <c:pt idx="11509">
                  <c:v>A8636</c:v>
                </c:pt>
                <c:pt idx="11510">
                  <c:v>A8637</c:v>
                </c:pt>
                <c:pt idx="11511">
                  <c:v>A8638</c:v>
                </c:pt>
                <c:pt idx="11512">
                  <c:v>A8639</c:v>
                </c:pt>
                <c:pt idx="11513">
                  <c:v>A8640</c:v>
                </c:pt>
                <c:pt idx="11514">
                  <c:v>A8641</c:v>
                </c:pt>
                <c:pt idx="11515">
                  <c:v>A8642</c:v>
                </c:pt>
                <c:pt idx="11516">
                  <c:v>A8643</c:v>
                </c:pt>
                <c:pt idx="11517">
                  <c:v>A8644</c:v>
                </c:pt>
                <c:pt idx="11518">
                  <c:v>A8645</c:v>
                </c:pt>
                <c:pt idx="11519">
                  <c:v>A8646</c:v>
                </c:pt>
                <c:pt idx="11520">
                  <c:v>A8647</c:v>
                </c:pt>
                <c:pt idx="11521">
                  <c:v>A8648</c:v>
                </c:pt>
                <c:pt idx="11522">
                  <c:v>A8649</c:v>
                </c:pt>
                <c:pt idx="11523">
                  <c:v>A8650</c:v>
                </c:pt>
                <c:pt idx="11524">
                  <c:v>A8651</c:v>
                </c:pt>
                <c:pt idx="11525">
                  <c:v>A8652</c:v>
                </c:pt>
                <c:pt idx="11526">
                  <c:v>A8653</c:v>
                </c:pt>
                <c:pt idx="11527">
                  <c:v>A8654</c:v>
                </c:pt>
                <c:pt idx="11528">
                  <c:v>A8655</c:v>
                </c:pt>
                <c:pt idx="11529">
                  <c:v>A8656</c:v>
                </c:pt>
                <c:pt idx="11530">
                  <c:v>A8657</c:v>
                </c:pt>
                <c:pt idx="11531">
                  <c:v>A8658</c:v>
                </c:pt>
                <c:pt idx="11532">
                  <c:v>A8659</c:v>
                </c:pt>
                <c:pt idx="11533">
                  <c:v>A8660</c:v>
                </c:pt>
                <c:pt idx="11534">
                  <c:v>A8661</c:v>
                </c:pt>
                <c:pt idx="11535">
                  <c:v>A8662</c:v>
                </c:pt>
                <c:pt idx="11536">
                  <c:v>A8663</c:v>
                </c:pt>
                <c:pt idx="11537">
                  <c:v>A8664</c:v>
                </c:pt>
                <c:pt idx="11538">
                  <c:v>A8665</c:v>
                </c:pt>
                <c:pt idx="11539">
                  <c:v>A8666</c:v>
                </c:pt>
                <c:pt idx="11540">
                  <c:v>A8667</c:v>
                </c:pt>
                <c:pt idx="11541">
                  <c:v>A8668</c:v>
                </c:pt>
                <c:pt idx="11542">
                  <c:v>A8669</c:v>
                </c:pt>
                <c:pt idx="11543">
                  <c:v>A8670</c:v>
                </c:pt>
                <c:pt idx="11544">
                  <c:v>A8671</c:v>
                </c:pt>
                <c:pt idx="11545">
                  <c:v>A8672</c:v>
                </c:pt>
                <c:pt idx="11546">
                  <c:v>A8673</c:v>
                </c:pt>
                <c:pt idx="11547">
                  <c:v>A8674</c:v>
                </c:pt>
                <c:pt idx="11548">
                  <c:v>A8675</c:v>
                </c:pt>
                <c:pt idx="11549">
                  <c:v>A8676</c:v>
                </c:pt>
                <c:pt idx="11550">
                  <c:v>A8677</c:v>
                </c:pt>
                <c:pt idx="11551">
                  <c:v>A8678</c:v>
                </c:pt>
                <c:pt idx="11552">
                  <c:v>A8679</c:v>
                </c:pt>
                <c:pt idx="11553">
                  <c:v>A8680</c:v>
                </c:pt>
                <c:pt idx="11554">
                  <c:v>A8681</c:v>
                </c:pt>
                <c:pt idx="11555">
                  <c:v>A8682</c:v>
                </c:pt>
                <c:pt idx="11556">
                  <c:v>A8683</c:v>
                </c:pt>
                <c:pt idx="11557">
                  <c:v>A8684</c:v>
                </c:pt>
                <c:pt idx="11558">
                  <c:v>A8685</c:v>
                </c:pt>
                <c:pt idx="11559">
                  <c:v>A8686</c:v>
                </c:pt>
                <c:pt idx="11560">
                  <c:v>A8687</c:v>
                </c:pt>
                <c:pt idx="11561">
                  <c:v>A8688</c:v>
                </c:pt>
                <c:pt idx="11562">
                  <c:v>A8689</c:v>
                </c:pt>
                <c:pt idx="11563">
                  <c:v>A8690</c:v>
                </c:pt>
                <c:pt idx="11564">
                  <c:v>A8691</c:v>
                </c:pt>
                <c:pt idx="11565">
                  <c:v>A8692</c:v>
                </c:pt>
                <c:pt idx="11566">
                  <c:v>A8693</c:v>
                </c:pt>
                <c:pt idx="11567">
                  <c:v>A8694</c:v>
                </c:pt>
                <c:pt idx="11568">
                  <c:v>A8695</c:v>
                </c:pt>
                <c:pt idx="11569">
                  <c:v>A8696</c:v>
                </c:pt>
                <c:pt idx="11570">
                  <c:v>A8697</c:v>
                </c:pt>
                <c:pt idx="11571">
                  <c:v>A8698</c:v>
                </c:pt>
                <c:pt idx="11572">
                  <c:v>A8699</c:v>
                </c:pt>
                <c:pt idx="11573">
                  <c:v>A8700</c:v>
                </c:pt>
                <c:pt idx="11574">
                  <c:v>A8701</c:v>
                </c:pt>
                <c:pt idx="11575">
                  <c:v>A8702</c:v>
                </c:pt>
                <c:pt idx="11576">
                  <c:v>A8703</c:v>
                </c:pt>
                <c:pt idx="11577">
                  <c:v>A8704</c:v>
                </c:pt>
                <c:pt idx="11578">
                  <c:v>A8705</c:v>
                </c:pt>
                <c:pt idx="11579">
                  <c:v>A8706</c:v>
                </c:pt>
                <c:pt idx="11580">
                  <c:v>A8707</c:v>
                </c:pt>
                <c:pt idx="11581">
                  <c:v>A8708</c:v>
                </c:pt>
                <c:pt idx="11582">
                  <c:v>A8709</c:v>
                </c:pt>
                <c:pt idx="11583">
                  <c:v>A8710</c:v>
                </c:pt>
                <c:pt idx="11584">
                  <c:v>A8711</c:v>
                </c:pt>
                <c:pt idx="11585">
                  <c:v>A8712</c:v>
                </c:pt>
                <c:pt idx="11586">
                  <c:v>A8713</c:v>
                </c:pt>
                <c:pt idx="11587">
                  <c:v>A8714</c:v>
                </c:pt>
                <c:pt idx="11588">
                  <c:v>A8715</c:v>
                </c:pt>
                <c:pt idx="11589">
                  <c:v>A8716</c:v>
                </c:pt>
                <c:pt idx="11590">
                  <c:v>A8717</c:v>
                </c:pt>
                <c:pt idx="11591">
                  <c:v>A8718</c:v>
                </c:pt>
                <c:pt idx="11592">
                  <c:v>A8719</c:v>
                </c:pt>
                <c:pt idx="11593">
                  <c:v>A8720</c:v>
                </c:pt>
                <c:pt idx="11594">
                  <c:v>A8721</c:v>
                </c:pt>
                <c:pt idx="11595">
                  <c:v>A8722</c:v>
                </c:pt>
                <c:pt idx="11596">
                  <c:v>A8723</c:v>
                </c:pt>
                <c:pt idx="11597">
                  <c:v>A8724</c:v>
                </c:pt>
                <c:pt idx="11598">
                  <c:v>A8725</c:v>
                </c:pt>
                <c:pt idx="11599">
                  <c:v>A8726</c:v>
                </c:pt>
                <c:pt idx="11600">
                  <c:v>A8727</c:v>
                </c:pt>
                <c:pt idx="11601">
                  <c:v>A8728</c:v>
                </c:pt>
                <c:pt idx="11602">
                  <c:v>A8729</c:v>
                </c:pt>
                <c:pt idx="11603">
                  <c:v>A8730</c:v>
                </c:pt>
                <c:pt idx="11604">
                  <c:v>A8731</c:v>
                </c:pt>
                <c:pt idx="11605">
                  <c:v>A8732</c:v>
                </c:pt>
                <c:pt idx="11606">
                  <c:v>A8733</c:v>
                </c:pt>
                <c:pt idx="11607">
                  <c:v>A8734</c:v>
                </c:pt>
                <c:pt idx="11608">
                  <c:v>A8735</c:v>
                </c:pt>
                <c:pt idx="11609">
                  <c:v>A8736</c:v>
                </c:pt>
                <c:pt idx="11610">
                  <c:v>A8737</c:v>
                </c:pt>
                <c:pt idx="11611">
                  <c:v>A8738</c:v>
                </c:pt>
                <c:pt idx="11612">
                  <c:v>A8739</c:v>
                </c:pt>
                <c:pt idx="11613">
                  <c:v>A8740</c:v>
                </c:pt>
                <c:pt idx="11614">
                  <c:v>A8741</c:v>
                </c:pt>
                <c:pt idx="11615">
                  <c:v>A8742</c:v>
                </c:pt>
                <c:pt idx="11616">
                  <c:v>A8743</c:v>
                </c:pt>
                <c:pt idx="11617">
                  <c:v>A8744</c:v>
                </c:pt>
                <c:pt idx="11618">
                  <c:v>A8745</c:v>
                </c:pt>
                <c:pt idx="11619">
                  <c:v>A8746</c:v>
                </c:pt>
                <c:pt idx="11620">
                  <c:v>A8747</c:v>
                </c:pt>
                <c:pt idx="11621">
                  <c:v>A8748</c:v>
                </c:pt>
                <c:pt idx="11622">
                  <c:v>A8749</c:v>
                </c:pt>
                <c:pt idx="11623">
                  <c:v>A8750</c:v>
                </c:pt>
                <c:pt idx="11624">
                  <c:v>A8751</c:v>
                </c:pt>
                <c:pt idx="11625">
                  <c:v>A8752</c:v>
                </c:pt>
                <c:pt idx="11626">
                  <c:v>A8753</c:v>
                </c:pt>
                <c:pt idx="11627">
                  <c:v>A8754</c:v>
                </c:pt>
                <c:pt idx="11628">
                  <c:v>A8755</c:v>
                </c:pt>
                <c:pt idx="11629">
                  <c:v>A8756</c:v>
                </c:pt>
                <c:pt idx="11630">
                  <c:v>A8757</c:v>
                </c:pt>
                <c:pt idx="11631">
                  <c:v>A8758</c:v>
                </c:pt>
                <c:pt idx="11632">
                  <c:v>A8759</c:v>
                </c:pt>
                <c:pt idx="11633">
                  <c:v>A8760</c:v>
                </c:pt>
                <c:pt idx="11634">
                  <c:v>A8761</c:v>
                </c:pt>
                <c:pt idx="11635">
                  <c:v>A8762</c:v>
                </c:pt>
                <c:pt idx="11636">
                  <c:v>A8763</c:v>
                </c:pt>
                <c:pt idx="11637">
                  <c:v>A8764</c:v>
                </c:pt>
                <c:pt idx="11638">
                  <c:v>A8765</c:v>
                </c:pt>
                <c:pt idx="11639">
                  <c:v>A8766</c:v>
                </c:pt>
                <c:pt idx="11640">
                  <c:v>A8767</c:v>
                </c:pt>
                <c:pt idx="11641">
                  <c:v>A8768</c:v>
                </c:pt>
                <c:pt idx="11642">
                  <c:v>A8769</c:v>
                </c:pt>
                <c:pt idx="11643">
                  <c:v>A8770</c:v>
                </c:pt>
                <c:pt idx="11644">
                  <c:v>A8771</c:v>
                </c:pt>
                <c:pt idx="11645">
                  <c:v>A8772</c:v>
                </c:pt>
                <c:pt idx="11646">
                  <c:v>A8773</c:v>
                </c:pt>
                <c:pt idx="11647">
                  <c:v>A8774</c:v>
                </c:pt>
                <c:pt idx="11648">
                  <c:v>A8775</c:v>
                </c:pt>
                <c:pt idx="11649">
                  <c:v>A8776</c:v>
                </c:pt>
                <c:pt idx="11650">
                  <c:v>A8777</c:v>
                </c:pt>
                <c:pt idx="11651">
                  <c:v>A8778</c:v>
                </c:pt>
                <c:pt idx="11652">
                  <c:v>A8779</c:v>
                </c:pt>
                <c:pt idx="11653">
                  <c:v>A8780</c:v>
                </c:pt>
                <c:pt idx="11654">
                  <c:v>A8781</c:v>
                </c:pt>
                <c:pt idx="11655">
                  <c:v>A8782</c:v>
                </c:pt>
                <c:pt idx="11656">
                  <c:v>A8783</c:v>
                </c:pt>
                <c:pt idx="11657">
                  <c:v>A8784</c:v>
                </c:pt>
                <c:pt idx="11658">
                  <c:v>A8785</c:v>
                </c:pt>
                <c:pt idx="11659">
                  <c:v>A8786</c:v>
                </c:pt>
                <c:pt idx="11660">
                  <c:v>A8787</c:v>
                </c:pt>
                <c:pt idx="11661">
                  <c:v>A8788</c:v>
                </c:pt>
                <c:pt idx="11662">
                  <c:v>A8789</c:v>
                </c:pt>
                <c:pt idx="11663">
                  <c:v>A8790</c:v>
                </c:pt>
                <c:pt idx="11664">
                  <c:v>A8791</c:v>
                </c:pt>
                <c:pt idx="11665">
                  <c:v>A8792</c:v>
                </c:pt>
                <c:pt idx="11666">
                  <c:v>A8793</c:v>
                </c:pt>
                <c:pt idx="11667">
                  <c:v>A8794</c:v>
                </c:pt>
                <c:pt idx="11668">
                  <c:v>A8795</c:v>
                </c:pt>
                <c:pt idx="11669">
                  <c:v>A8796</c:v>
                </c:pt>
                <c:pt idx="11670">
                  <c:v>A8797</c:v>
                </c:pt>
                <c:pt idx="11671">
                  <c:v>A8798</c:v>
                </c:pt>
                <c:pt idx="11672">
                  <c:v>A8799</c:v>
                </c:pt>
                <c:pt idx="11673">
                  <c:v>A8800</c:v>
                </c:pt>
                <c:pt idx="11674">
                  <c:v>A8801</c:v>
                </c:pt>
                <c:pt idx="11675">
                  <c:v>A8802</c:v>
                </c:pt>
                <c:pt idx="11676">
                  <c:v>A8803</c:v>
                </c:pt>
                <c:pt idx="11677">
                  <c:v>A8804</c:v>
                </c:pt>
                <c:pt idx="11678">
                  <c:v>A8805</c:v>
                </c:pt>
                <c:pt idx="11679">
                  <c:v>A8806</c:v>
                </c:pt>
                <c:pt idx="11680">
                  <c:v>A8807</c:v>
                </c:pt>
                <c:pt idx="11681">
                  <c:v>A8808</c:v>
                </c:pt>
                <c:pt idx="11682">
                  <c:v>A8809</c:v>
                </c:pt>
                <c:pt idx="11683">
                  <c:v>A8810</c:v>
                </c:pt>
                <c:pt idx="11684">
                  <c:v>A8811</c:v>
                </c:pt>
                <c:pt idx="11685">
                  <c:v>A8812</c:v>
                </c:pt>
                <c:pt idx="11686">
                  <c:v>A8813</c:v>
                </c:pt>
                <c:pt idx="11687">
                  <c:v>A8814</c:v>
                </c:pt>
                <c:pt idx="11688">
                  <c:v>A8815</c:v>
                </c:pt>
                <c:pt idx="11689">
                  <c:v>A8816</c:v>
                </c:pt>
                <c:pt idx="11690">
                  <c:v>A8817</c:v>
                </c:pt>
                <c:pt idx="11691">
                  <c:v>A8818</c:v>
                </c:pt>
                <c:pt idx="11692">
                  <c:v>A8819</c:v>
                </c:pt>
                <c:pt idx="11693">
                  <c:v>A8820</c:v>
                </c:pt>
                <c:pt idx="11694">
                  <c:v>A8821</c:v>
                </c:pt>
                <c:pt idx="11695">
                  <c:v>A8822</c:v>
                </c:pt>
                <c:pt idx="11696">
                  <c:v>A8823</c:v>
                </c:pt>
                <c:pt idx="11697">
                  <c:v>A8824</c:v>
                </c:pt>
                <c:pt idx="11698">
                  <c:v>A8825</c:v>
                </c:pt>
                <c:pt idx="11699">
                  <c:v>A8826</c:v>
                </c:pt>
                <c:pt idx="11700">
                  <c:v>A8827</c:v>
                </c:pt>
                <c:pt idx="11701">
                  <c:v>A8828</c:v>
                </c:pt>
                <c:pt idx="11702">
                  <c:v>A8829</c:v>
                </c:pt>
                <c:pt idx="11703">
                  <c:v>A8830</c:v>
                </c:pt>
                <c:pt idx="11704">
                  <c:v>A8831</c:v>
                </c:pt>
                <c:pt idx="11705">
                  <c:v>A8832</c:v>
                </c:pt>
                <c:pt idx="11706">
                  <c:v>A8833</c:v>
                </c:pt>
                <c:pt idx="11707">
                  <c:v>A8834</c:v>
                </c:pt>
                <c:pt idx="11708">
                  <c:v>A8835</c:v>
                </c:pt>
                <c:pt idx="11709">
                  <c:v>A8836</c:v>
                </c:pt>
                <c:pt idx="11710">
                  <c:v>A8837</c:v>
                </c:pt>
                <c:pt idx="11711">
                  <c:v>A8838</c:v>
                </c:pt>
                <c:pt idx="11712">
                  <c:v>A8839</c:v>
                </c:pt>
                <c:pt idx="11713">
                  <c:v>A8840</c:v>
                </c:pt>
                <c:pt idx="11714">
                  <c:v>A8841</c:v>
                </c:pt>
                <c:pt idx="11715">
                  <c:v>A8842</c:v>
                </c:pt>
                <c:pt idx="11716">
                  <c:v>A8843</c:v>
                </c:pt>
                <c:pt idx="11717">
                  <c:v>A8844</c:v>
                </c:pt>
                <c:pt idx="11718">
                  <c:v>A8845</c:v>
                </c:pt>
                <c:pt idx="11719">
                  <c:v>A8846</c:v>
                </c:pt>
                <c:pt idx="11720">
                  <c:v>A8847</c:v>
                </c:pt>
                <c:pt idx="11721">
                  <c:v>A8848</c:v>
                </c:pt>
                <c:pt idx="11722">
                  <c:v>A8849</c:v>
                </c:pt>
                <c:pt idx="11723">
                  <c:v>A8850</c:v>
                </c:pt>
                <c:pt idx="11724">
                  <c:v>A8851</c:v>
                </c:pt>
                <c:pt idx="11725">
                  <c:v>A8852</c:v>
                </c:pt>
                <c:pt idx="11726">
                  <c:v>A8853</c:v>
                </c:pt>
                <c:pt idx="11727">
                  <c:v>A8854</c:v>
                </c:pt>
                <c:pt idx="11728">
                  <c:v>A8855</c:v>
                </c:pt>
                <c:pt idx="11729">
                  <c:v>A8856</c:v>
                </c:pt>
                <c:pt idx="11730">
                  <c:v>A8857</c:v>
                </c:pt>
                <c:pt idx="11731">
                  <c:v>A8858</c:v>
                </c:pt>
                <c:pt idx="11732">
                  <c:v>A8859</c:v>
                </c:pt>
                <c:pt idx="11733">
                  <c:v>A8860</c:v>
                </c:pt>
                <c:pt idx="11734">
                  <c:v>A8861</c:v>
                </c:pt>
                <c:pt idx="11735">
                  <c:v>A8862</c:v>
                </c:pt>
                <c:pt idx="11736">
                  <c:v>A8863</c:v>
                </c:pt>
                <c:pt idx="11737">
                  <c:v>A8864</c:v>
                </c:pt>
                <c:pt idx="11738">
                  <c:v>A8865</c:v>
                </c:pt>
                <c:pt idx="11739">
                  <c:v>A8866</c:v>
                </c:pt>
                <c:pt idx="11740">
                  <c:v>A8867</c:v>
                </c:pt>
                <c:pt idx="11741">
                  <c:v>A8868</c:v>
                </c:pt>
                <c:pt idx="11742">
                  <c:v>A8869</c:v>
                </c:pt>
                <c:pt idx="11743">
                  <c:v>A8870</c:v>
                </c:pt>
                <c:pt idx="11744">
                  <c:v>A8871</c:v>
                </c:pt>
                <c:pt idx="11745">
                  <c:v>A8872</c:v>
                </c:pt>
                <c:pt idx="11746">
                  <c:v>A8873</c:v>
                </c:pt>
                <c:pt idx="11747">
                  <c:v>A8874</c:v>
                </c:pt>
                <c:pt idx="11748">
                  <c:v>A8875</c:v>
                </c:pt>
                <c:pt idx="11749">
                  <c:v>A8876</c:v>
                </c:pt>
                <c:pt idx="11750">
                  <c:v>A8877</c:v>
                </c:pt>
                <c:pt idx="11751">
                  <c:v>A8878</c:v>
                </c:pt>
                <c:pt idx="11752">
                  <c:v>A8879</c:v>
                </c:pt>
                <c:pt idx="11753">
                  <c:v>A8880</c:v>
                </c:pt>
                <c:pt idx="11754">
                  <c:v>A8881</c:v>
                </c:pt>
                <c:pt idx="11755">
                  <c:v>A8882</c:v>
                </c:pt>
                <c:pt idx="11756">
                  <c:v>A8883</c:v>
                </c:pt>
                <c:pt idx="11757">
                  <c:v>A8884</c:v>
                </c:pt>
                <c:pt idx="11758">
                  <c:v>A8885</c:v>
                </c:pt>
                <c:pt idx="11759">
                  <c:v>A8886</c:v>
                </c:pt>
                <c:pt idx="11760">
                  <c:v>A8887</c:v>
                </c:pt>
                <c:pt idx="11761">
                  <c:v>A8888</c:v>
                </c:pt>
                <c:pt idx="11762">
                  <c:v>A8889</c:v>
                </c:pt>
                <c:pt idx="11763">
                  <c:v>A8890</c:v>
                </c:pt>
                <c:pt idx="11764">
                  <c:v>A8891</c:v>
                </c:pt>
                <c:pt idx="11765">
                  <c:v>A8892</c:v>
                </c:pt>
                <c:pt idx="11766">
                  <c:v>A8893</c:v>
                </c:pt>
                <c:pt idx="11767">
                  <c:v>A8894</c:v>
                </c:pt>
                <c:pt idx="11768">
                  <c:v>A8895</c:v>
                </c:pt>
                <c:pt idx="11769">
                  <c:v>A8896</c:v>
                </c:pt>
                <c:pt idx="11770">
                  <c:v>A8897</c:v>
                </c:pt>
                <c:pt idx="11771">
                  <c:v>A8898</c:v>
                </c:pt>
                <c:pt idx="11772">
                  <c:v>A8899</c:v>
                </c:pt>
                <c:pt idx="11773">
                  <c:v>A8900</c:v>
                </c:pt>
                <c:pt idx="11774">
                  <c:v>A8901</c:v>
                </c:pt>
                <c:pt idx="11775">
                  <c:v>A8902</c:v>
                </c:pt>
                <c:pt idx="11776">
                  <c:v>A8903</c:v>
                </c:pt>
                <c:pt idx="11777">
                  <c:v>A8904</c:v>
                </c:pt>
                <c:pt idx="11778">
                  <c:v>A8905</c:v>
                </c:pt>
                <c:pt idx="11779">
                  <c:v>A8906</c:v>
                </c:pt>
                <c:pt idx="11780">
                  <c:v>A8907</c:v>
                </c:pt>
                <c:pt idx="11781">
                  <c:v>A8908</c:v>
                </c:pt>
                <c:pt idx="11782">
                  <c:v>A8909</c:v>
                </c:pt>
                <c:pt idx="11783">
                  <c:v>A8910</c:v>
                </c:pt>
                <c:pt idx="11784">
                  <c:v>A8911</c:v>
                </c:pt>
                <c:pt idx="11785">
                  <c:v>A8912</c:v>
                </c:pt>
                <c:pt idx="11786">
                  <c:v>A8913</c:v>
                </c:pt>
                <c:pt idx="11787">
                  <c:v>A8914</c:v>
                </c:pt>
                <c:pt idx="11788">
                  <c:v>A8915</c:v>
                </c:pt>
                <c:pt idx="11789">
                  <c:v>A8916</c:v>
                </c:pt>
                <c:pt idx="11790">
                  <c:v>A8917</c:v>
                </c:pt>
                <c:pt idx="11791">
                  <c:v>A8918</c:v>
                </c:pt>
                <c:pt idx="11792">
                  <c:v>A8919</c:v>
                </c:pt>
                <c:pt idx="11793">
                  <c:v>A8920</c:v>
                </c:pt>
                <c:pt idx="11794">
                  <c:v>A8921</c:v>
                </c:pt>
                <c:pt idx="11795">
                  <c:v>A8922</c:v>
                </c:pt>
                <c:pt idx="11796">
                  <c:v>A8923</c:v>
                </c:pt>
                <c:pt idx="11797">
                  <c:v>A8924</c:v>
                </c:pt>
                <c:pt idx="11798">
                  <c:v>A8925</c:v>
                </c:pt>
                <c:pt idx="11799">
                  <c:v>A8926</c:v>
                </c:pt>
                <c:pt idx="11800">
                  <c:v>A8927</c:v>
                </c:pt>
                <c:pt idx="11801">
                  <c:v>A8928</c:v>
                </c:pt>
                <c:pt idx="11802">
                  <c:v>A8929</c:v>
                </c:pt>
                <c:pt idx="11803">
                  <c:v>A8930</c:v>
                </c:pt>
                <c:pt idx="11804">
                  <c:v>A8931</c:v>
                </c:pt>
                <c:pt idx="11805">
                  <c:v>A8932</c:v>
                </c:pt>
                <c:pt idx="11806">
                  <c:v>A8933</c:v>
                </c:pt>
                <c:pt idx="11807">
                  <c:v>A8934</c:v>
                </c:pt>
                <c:pt idx="11808">
                  <c:v>A8935</c:v>
                </c:pt>
                <c:pt idx="11809">
                  <c:v>A8936</c:v>
                </c:pt>
                <c:pt idx="11810">
                  <c:v>A8937</c:v>
                </c:pt>
                <c:pt idx="11811">
                  <c:v>A8938</c:v>
                </c:pt>
                <c:pt idx="11812">
                  <c:v>A8939</c:v>
                </c:pt>
                <c:pt idx="11813">
                  <c:v>A8940</c:v>
                </c:pt>
                <c:pt idx="11814">
                  <c:v>A8941</c:v>
                </c:pt>
                <c:pt idx="11815">
                  <c:v>A8942</c:v>
                </c:pt>
                <c:pt idx="11816">
                  <c:v>A8943</c:v>
                </c:pt>
                <c:pt idx="11817">
                  <c:v>A8944</c:v>
                </c:pt>
                <c:pt idx="11818">
                  <c:v>A8945</c:v>
                </c:pt>
                <c:pt idx="11819">
                  <c:v>A8946</c:v>
                </c:pt>
                <c:pt idx="11820">
                  <c:v>A8947</c:v>
                </c:pt>
                <c:pt idx="11821">
                  <c:v>A8948</c:v>
                </c:pt>
                <c:pt idx="11822">
                  <c:v>A8949</c:v>
                </c:pt>
                <c:pt idx="11823">
                  <c:v>A8950</c:v>
                </c:pt>
                <c:pt idx="11824">
                  <c:v>A8951</c:v>
                </c:pt>
                <c:pt idx="11825">
                  <c:v>A8952</c:v>
                </c:pt>
                <c:pt idx="11826">
                  <c:v>A8953</c:v>
                </c:pt>
                <c:pt idx="11827">
                  <c:v>A8954</c:v>
                </c:pt>
                <c:pt idx="11828">
                  <c:v>A8955</c:v>
                </c:pt>
                <c:pt idx="11829">
                  <c:v>A8956</c:v>
                </c:pt>
                <c:pt idx="11830">
                  <c:v>A8957</c:v>
                </c:pt>
                <c:pt idx="11831">
                  <c:v>A8958</c:v>
                </c:pt>
                <c:pt idx="11832">
                  <c:v>A8959</c:v>
                </c:pt>
                <c:pt idx="11833">
                  <c:v>A8960</c:v>
                </c:pt>
                <c:pt idx="11834">
                  <c:v>A8961</c:v>
                </c:pt>
                <c:pt idx="11835">
                  <c:v>A8962</c:v>
                </c:pt>
                <c:pt idx="11836">
                  <c:v>A8963</c:v>
                </c:pt>
                <c:pt idx="11837">
                  <c:v>A8964</c:v>
                </c:pt>
                <c:pt idx="11838">
                  <c:v>A8965</c:v>
                </c:pt>
                <c:pt idx="11839">
                  <c:v>A8966</c:v>
                </c:pt>
                <c:pt idx="11840">
                  <c:v>A8967</c:v>
                </c:pt>
                <c:pt idx="11841">
                  <c:v>A8968</c:v>
                </c:pt>
                <c:pt idx="11842">
                  <c:v>A8969</c:v>
                </c:pt>
                <c:pt idx="11843">
                  <c:v>A8970</c:v>
                </c:pt>
                <c:pt idx="11844">
                  <c:v>A8971</c:v>
                </c:pt>
                <c:pt idx="11845">
                  <c:v>A8972</c:v>
                </c:pt>
                <c:pt idx="11846">
                  <c:v>A8973</c:v>
                </c:pt>
                <c:pt idx="11847">
                  <c:v>A8974</c:v>
                </c:pt>
                <c:pt idx="11848">
                  <c:v>A8975</c:v>
                </c:pt>
                <c:pt idx="11849">
                  <c:v>A8976</c:v>
                </c:pt>
                <c:pt idx="11850">
                  <c:v>A8977</c:v>
                </c:pt>
                <c:pt idx="11851">
                  <c:v>A8978</c:v>
                </c:pt>
                <c:pt idx="11852">
                  <c:v>A8979</c:v>
                </c:pt>
                <c:pt idx="11853">
                  <c:v>A8980</c:v>
                </c:pt>
                <c:pt idx="11854">
                  <c:v>A8981</c:v>
                </c:pt>
                <c:pt idx="11855">
                  <c:v>A8982</c:v>
                </c:pt>
                <c:pt idx="11856">
                  <c:v>A8983</c:v>
                </c:pt>
                <c:pt idx="11857">
                  <c:v>A8984</c:v>
                </c:pt>
                <c:pt idx="11858">
                  <c:v>A8985</c:v>
                </c:pt>
                <c:pt idx="11859">
                  <c:v>A8986</c:v>
                </c:pt>
                <c:pt idx="11860">
                  <c:v>A8987</c:v>
                </c:pt>
                <c:pt idx="11861">
                  <c:v>A8988</c:v>
                </c:pt>
                <c:pt idx="11862">
                  <c:v>A8989</c:v>
                </c:pt>
                <c:pt idx="11863">
                  <c:v>A8990</c:v>
                </c:pt>
                <c:pt idx="11864">
                  <c:v>A8991</c:v>
                </c:pt>
                <c:pt idx="11865">
                  <c:v>A8992</c:v>
                </c:pt>
                <c:pt idx="11866">
                  <c:v>A8993</c:v>
                </c:pt>
                <c:pt idx="11867">
                  <c:v>A8994</c:v>
                </c:pt>
                <c:pt idx="11868">
                  <c:v>A8995</c:v>
                </c:pt>
                <c:pt idx="11869">
                  <c:v>A8996</c:v>
                </c:pt>
                <c:pt idx="11870">
                  <c:v>A8997</c:v>
                </c:pt>
                <c:pt idx="11871">
                  <c:v>A8998</c:v>
                </c:pt>
                <c:pt idx="11872">
                  <c:v>A8999</c:v>
                </c:pt>
                <c:pt idx="11873">
                  <c:v>A9000</c:v>
                </c:pt>
                <c:pt idx="11874">
                  <c:v>A9001</c:v>
                </c:pt>
                <c:pt idx="11875">
                  <c:v>A9002</c:v>
                </c:pt>
                <c:pt idx="11876">
                  <c:v>A9003</c:v>
                </c:pt>
                <c:pt idx="11877">
                  <c:v>A9004</c:v>
                </c:pt>
                <c:pt idx="11878">
                  <c:v>A9005</c:v>
                </c:pt>
                <c:pt idx="11879">
                  <c:v>A9006</c:v>
                </c:pt>
                <c:pt idx="11880">
                  <c:v>A9007</c:v>
                </c:pt>
                <c:pt idx="11881">
                  <c:v>A9008</c:v>
                </c:pt>
                <c:pt idx="11882">
                  <c:v>A9009</c:v>
                </c:pt>
                <c:pt idx="11883">
                  <c:v>A9010</c:v>
                </c:pt>
                <c:pt idx="11884">
                  <c:v>A9011</c:v>
                </c:pt>
                <c:pt idx="11885">
                  <c:v>A9012</c:v>
                </c:pt>
                <c:pt idx="11886">
                  <c:v>A9013</c:v>
                </c:pt>
                <c:pt idx="11887">
                  <c:v>A9014</c:v>
                </c:pt>
                <c:pt idx="11888">
                  <c:v>A9015</c:v>
                </c:pt>
                <c:pt idx="11889">
                  <c:v>A9016</c:v>
                </c:pt>
                <c:pt idx="11890">
                  <c:v>A9017</c:v>
                </c:pt>
                <c:pt idx="11891">
                  <c:v>A9018</c:v>
                </c:pt>
                <c:pt idx="11892">
                  <c:v>A9019</c:v>
                </c:pt>
                <c:pt idx="11893">
                  <c:v>A9020</c:v>
                </c:pt>
                <c:pt idx="11894">
                  <c:v>A9021</c:v>
                </c:pt>
                <c:pt idx="11895">
                  <c:v>A9022</c:v>
                </c:pt>
                <c:pt idx="11896">
                  <c:v>A9023</c:v>
                </c:pt>
                <c:pt idx="11897">
                  <c:v>A9024</c:v>
                </c:pt>
                <c:pt idx="11898">
                  <c:v>A9025</c:v>
                </c:pt>
                <c:pt idx="11899">
                  <c:v>A9026</c:v>
                </c:pt>
                <c:pt idx="11900">
                  <c:v>A9027</c:v>
                </c:pt>
                <c:pt idx="11901">
                  <c:v>A9028</c:v>
                </c:pt>
                <c:pt idx="11902">
                  <c:v>A9029</c:v>
                </c:pt>
                <c:pt idx="11903">
                  <c:v>A9030</c:v>
                </c:pt>
                <c:pt idx="11904">
                  <c:v>A9031</c:v>
                </c:pt>
                <c:pt idx="11905">
                  <c:v>A9032</c:v>
                </c:pt>
                <c:pt idx="11906">
                  <c:v>A9033</c:v>
                </c:pt>
                <c:pt idx="11907">
                  <c:v>A9034</c:v>
                </c:pt>
                <c:pt idx="11908">
                  <c:v>A9035</c:v>
                </c:pt>
                <c:pt idx="11909">
                  <c:v>A9036</c:v>
                </c:pt>
                <c:pt idx="11910">
                  <c:v>A9037</c:v>
                </c:pt>
                <c:pt idx="11911">
                  <c:v>A9038</c:v>
                </c:pt>
                <c:pt idx="11912">
                  <c:v>A9039</c:v>
                </c:pt>
                <c:pt idx="11913">
                  <c:v>A9040</c:v>
                </c:pt>
                <c:pt idx="11914">
                  <c:v>A9041</c:v>
                </c:pt>
                <c:pt idx="11915">
                  <c:v>A9042</c:v>
                </c:pt>
                <c:pt idx="11916">
                  <c:v>A9043</c:v>
                </c:pt>
                <c:pt idx="11917">
                  <c:v>A9044</c:v>
                </c:pt>
                <c:pt idx="11918">
                  <c:v>A9045</c:v>
                </c:pt>
                <c:pt idx="11919">
                  <c:v>A9046</c:v>
                </c:pt>
                <c:pt idx="11920">
                  <c:v>A9047</c:v>
                </c:pt>
                <c:pt idx="11921">
                  <c:v>A9048</c:v>
                </c:pt>
                <c:pt idx="11922">
                  <c:v>A9049</c:v>
                </c:pt>
                <c:pt idx="11923">
                  <c:v>A9050</c:v>
                </c:pt>
                <c:pt idx="11924">
                  <c:v>A9051</c:v>
                </c:pt>
                <c:pt idx="11925">
                  <c:v>A9052</c:v>
                </c:pt>
                <c:pt idx="11926">
                  <c:v>A9053</c:v>
                </c:pt>
                <c:pt idx="11927">
                  <c:v>A9054</c:v>
                </c:pt>
                <c:pt idx="11928">
                  <c:v>A9055</c:v>
                </c:pt>
                <c:pt idx="11929">
                  <c:v>A9056</c:v>
                </c:pt>
                <c:pt idx="11930">
                  <c:v>A9057</c:v>
                </c:pt>
                <c:pt idx="11931">
                  <c:v>A9058</c:v>
                </c:pt>
                <c:pt idx="11932">
                  <c:v>A9059</c:v>
                </c:pt>
                <c:pt idx="11933">
                  <c:v>A9060</c:v>
                </c:pt>
                <c:pt idx="11934">
                  <c:v>A9061</c:v>
                </c:pt>
                <c:pt idx="11935">
                  <c:v>A9062</c:v>
                </c:pt>
                <c:pt idx="11936">
                  <c:v>A9063</c:v>
                </c:pt>
                <c:pt idx="11937">
                  <c:v>A9064</c:v>
                </c:pt>
                <c:pt idx="11938">
                  <c:v>A9065</c:v>
                </c:pt>
                <c:pt idx="11939">
                  <c:v>A9066</c:v>
                </c:pt>
                <c:pt idx="11940">
                  <c:v>A9067</c:v>
                </c:pt>
                <c:pt idx="11941">
                  <c:v>A9068</c:v>
                </c:pt>
                <c:pt idx="11942">
                  <c:v>A9069</c:v>
                </c:pt>
                <c:pt idx="11943">
                  <c:v>A9070</c:v>
                </c:pt>
                <c:pt idx="11944">
                  <c:v>A9071</c:v>
                </c:pt>
                <c:pt idx="11945">
                  <c:v>A9072</c:v>
                </c:pt>
                <c:pt idx="11946">
                  <c:v>A9073</c:v>
                </c:pt>
                <c:pt idx="11947">
                  <c:v>A9074</c:v>
                </c:pt>
                <c:pt idx="11948">
                  <c:v>A9075</c:v>
                </c:pt>
                <c:pt idx="11949">
                  <c:v>A9076</c:v>
                </c:pt>
                <c:pt idx="11950">
                  <c:v>A9077</c:v>
                </c:pt>
                <c:pt idx="11951">
                  <c:v>A9078</c:v>
                </c:pt>
                <c:pt idx="11952">
                  <c:v>A9079</c:v>
                </c:pt>
                <c:pt idx="11953">
                  <c:v>A9080</c:v>
                </c:pt>
                <c:pt idx="11954">
                  <c:v>A9081</c:v>
                </c:pt>
                <c:pt idx="11955">
                  <c:v>A9082</c:v>
                </c:pt>
                <c:pt idx="11956">
                  <c:v>A9083</c:v>
                </c:pt>
                <c:pt idx="11957">
                  <c:v>A9084</c:v>
                </c:pt>
                <c:pt idx="11958">
                  <c:v>A9085</c:v>
                </c:pt>
                <c:pt idx="11959">
                  <c:v>A9086</c:v>
                </c:pt>
                <c:pt idx="11960">
                  <c:v>A9087</c:v>
                </c:pt>
                <c:pt idx="11961">
                  <c:v>A9088</c:v>
                </c:pt>
                <c:pt idx="11962">
                  <c:v>A9089</c:v>
                </c:pt>
                <c:pt idx="11963">
                  <c:v>A9090</c:v>
                </c:pt>
                <c:pt idx="11964">
                  <c:v>A9091</c:v>
                </c:pt>
                <c:pt idx="11965">
                  <c:v>A9092</c:v>
                </c:pt>
                <c:pt idx="11966">
                  <c:v>A9093</c:v>
                </c:pt>
                <c:pt idx="11967">
                  <c:v>A9094</c:v>
                </c:pt>
                <c:pt idx="11968">
                  <c:v>A9095</c:v>
                </c:pt>
                <c:pt idx="11969">
                  <c:v>A9096</c:v>
                </c:pt>
                <c:pt idx="11970">
                  <c:v>A9097</c:v>
                </c:pt>
                <c:pt idx="11971">
                  <c:v>A9098</c:v>
                </c:pt>
                <c:pt idx="11972">
                  <c:v>A9099</c:v>
                </c:pt>
                <c:pt idx="11973">
                  <c:v>A9100</c:v>
                </c:pt>
                <c:pt idx="11974">
                  <c:v>A9101</c:v>
                </c:pt>
                <c:pt idx="11975">
                  <c:v>A9102</c:v>
                </c:pt>
                <c:pt idx="11976">
                  <c:v>A9103</c:v>
                </c:pt>
                <c:pt idx="11977">
                  <c:v>A9104</c:v>
                </c:pt>
                <c:pt idx="11978">
                  <c:v>A9105</c:v>
                </c:pt>
                <c:pt idx="11979">
                  <c:v>A9106</c:v>
                </c:pt>
                <c:pt idx="11980">
                  <c:v>A9107</c:v>
                </c:pt>
                <c:pt idx="11981">
                  <c:v>A9108</c:v>
                </c:pt>
                <c:pt idx="11982">
                  <c:v>A9109</c:v>
                </c:pt>
                <c:pt idx="11983">
                  <c:v>A9110</c:v>
                </c:pt>
                <c:pt idx="11984">
                  <c:v>A9111</c:v>
                </c:pt>
                <c:pt idx="11985">
                  <c:v>A9112</c:v>
                </c:pt>
                <c:pt idx="11986">
                  <c:v>A9113</c:v>
                </c:pt>
                <c:pt idx="11987">
                  <c:v>A9114</c:v>
                </c:pt>
                <c:pt idx="11988">
                  <c:v>A9115</c:v>
                </c:pt>
                <c:pt idx="11989">
                  <c:v>A9116</c:v>
                </c:pt>
                <c:pt idx="11990">
                  <c:v>A9117</c:v>
                </c:pt>
                <c:pt idx="11991">
                  <c:v>A9118</c:v>
                </c:pt>
                <c:pt idx="11992">
                  <c:v>A9119</c:v>
                </c:pt>
                <c:pt idx="11993">
                  <c:v>A9120</c:v>
                </c:pt>
                <c:pt idx="11994">
                  <c:v>A9121</c:v>
                </c:pt>
                <c:pt idx="11995">
                  <c:v>A9122</c:v>
                </c:pt>
                <c:pt idx="11996">
                  <c:v>A9123</c:v>
                </c:pt>
                <c:pt idx="11997">
                  <c:v>A9124</c:v>
                </c:pt>
                <c:pt idx="11998">
                  <c:v>A9125</c:v>
                </c:pt>
                <c:pt idx="11999">
                  <c:v>A9126</c:v>
                </c:pt>
                <c:pt idx="12000">
                  <c:v>A9127</c:v>
                </c:pt>
                <c:pt idx="12001">
                  <c:v>A9128</c:v>
                </c:pt>
                <c:pt idx="12002">
                  <c:v>A9129</c:v>
                </c:pt>
                <c:pt idx="12003">
                  <c:v>A9130</c:v>
                </c:pt>
                <c:pt idx="12004">
                  <c:v>A9131</c:v>
                </c:pt>
                <c:pt idx="12005">
                  <c:v>A9132</c:v>
                </c:pt>
                <c:pt idx="12006">
                  <c:v>A9133</c:v>
                </c:pt>
                <c:pt idx="12007">
                  <c:v>A9134</c:v>
                </c:pt>
                <c:pt idx="12008">
                  <c:v>A9135</c:v>
                </c:pt>
                <c:pt idx="12009">
                  <c:v>A9136</c:v>
                </c:pt>
                <c:pt idx="12010">
                  <c:v>A9137</c:v>
                </c:pt>
                <c:pt idx="12011">
                  <c:v>A9138</c:v>
                </c:pt>
                <c:pt idx="12012">
                  <c:v>A9139</c:v>
                </c:pt>
                <c:pt idx="12013">
                  <c:v>A9140</c:v>
                </c:pt>
                <c:pt idx="12014">
                  <c:v>A9141</c:v>
                </c:pt>
                <c:pt idx="12015">
                  <c:v>A9142</c:v>
                </c:pt>
                <c:pt idx="12016">
                  <c:v>A9143</c:v>
                </c:pt>
                <c:pt idx="12017">
                  <c:v>A9144</c:v>
                </c:pt>
                <c:pt idx="12018">
                  <c:v>A9145</c:v>
                </c:pt>
                <c:pt idx="12019">
                  <c:v>A9146</c:v>
                </c:pt>
                <c:pt idx="12020">
                  <c:v>A9147</c:v>
                </c:pt>
                <c:pt idx="12021">
                  <c:v>A9148</c:v>
                </c:pt>
                <c:pt idx="12022">
                  <c:v>A9149</c:v>
                </c:pt>
                <c:pt idx="12023">
                  <c:v>A9150</c:v>
                </c:pt>
                <c:pt idx="12024">
                  <c:v>A9151</c:v>
                </c:pt>
                <c:pt idx="12025">
                  <c:v>A9152</c:v>
                </c:pt>
                <c:pt idx="12026">
                  <c:v>A9153</c:v>
                </c:pt>
                <c:pt idx="12027">
                  <c:v>A9154</c:v>
                </c:pt>
                <c:pt idx="12028">
                  <c:v>A9155</c:v>
                </c:pt>
                <c:pt idx="12029">
                  <c:v>A9156</c:v>
                </c:pt>
                <c:pt idx="12030">
                  <c:v>A9157</c:v>
                </c:pt>
                <c:pt idx="12031">
                  <c:v>A9158</c:v>
                </c:pt>
                <c:pt idx="12032">
                  <c:v>A9159</c:v>
                </c:pt>
                <c:pt idx="12033">
                  <c:v>A9160</c:v>
                </c:pt>
                <c:pt idx="12034">
                  <c:v>A9161</c:v>
                </c:pt>
                <c:pt idx="12035">
                  <c:v>A9162</c:v>
                </c:pt>
                <c:pt idx="12036">
                  <c:v>A9163</c:v>
                </c:pt>
                <c:pt idx="12037">
                  <c:v>A9164</c:v>
                </c:pt>
                <c:pt idx="12038">
                  <c:v>A9165</c:v>
                </c:pt>
                <c:pt idx="12039">
                  <c:v>A9166</c:v>
                </c:pt>
                <c:pt idx="12040">
                  <c:v>A9167</c:v>
                </c:pt>
                <c:pt idx="12041">
                  <c:v>A9168</c:v>
                </c:pt>
                <c:pt idx="12042">
                  <c:v>A9169</c:v>
                </c:pt>
                <c:pt idx="12043">
                  <c:v>A9170</c:v>
                </c:pt>
                <c:pt idx="12044">
                  <c:v>A9171</c:v>
                </c:pt>
                <c:pt idx="12045">
                  <c:v>A9172</c:v>
                </c:pt>
                <c:pt idx="12046">
                  <c:v>A9173</c:v>
                </c:pt>
                <c:pt idx="12047">
                  <c:v>A9174</c:v>
                </c:pt>
                <c:pt idx="12048">
                  <c:v>A9175</c:v>
                </c:pt>
                <c:pt idx="12049">
                  <c:v>A9176</c:v>
                </c:pt>
                <c:pt idx="12050">
                  <c:v>A9177</c:v>
                </c:pt>
                <c:pt idx="12051">
                  <c:v>A9178</c:v>
                </c:pt>
                <c:pt idx="12052">
                  <c:v>A9179</c:v>
                </c:pt>
                <c:pt idx="12053">
                  <c:v>A9180</c:v>
                </c:pt>
                <c:pt idx="12054">
                  <c:v>A9181</c:v>
                </c:pt>
                <c:pt idx="12055">
                  <c:v>A9182</c:v>
                </c:pt>
                <c:pt idx="12056">
                  <c:v>A9183</c:v>
                </c:pt>
                <c:pt idx="12057">
                  <c:v>A9184</c:v>
                </c:pt>
                <c:pt idx="12058">
                  <c:v>A9185</c:v>
                </c:pt>
                <c:pt idx="12059">
                  <c:v>A9186</c:v>
                </c:pt>
                <c:pt idx="12060">
                  <c:v>A9187</c:v>
                </c:pt>
                <c:pt idx="12061">
                  <c:v>A9188</c:v>
                </c:pt>
                <c:pt idx="12062">
                  <c:v>A9189</c:v>
                </c:pt>
                <c:pt idx="12063">
                  <c:v>A9190</c:v>
                </c:pt>
                <c:pt idx="12064">
                  <c:v>A9191</c:v>
                </c:pt>
                <c:pt idx="12065">
                  <c:v>A9192</c:v>
                </c:pt>
                <c:pt idx="12066">
                  <c:v>A9193</c:v>
                </c:pt>
                <c:pt idx="12067">
                  <c:v>A9194</c:v>
                </c:pt>
                <c:pt idx="12068">
                  <c:v>A9195</c:v>
                </c:pt>
                <c:pt idx="12069">
                  <c:v>A9196</c:v>
                </c:pt>
                <c:pt idx="12070">
                  <c:v>A9197</c:v>
                </c:pt>
                <c:pt idx="12071">
                  <c:v>A9198</c:v>
                </c:pt>
                <c:pt idx="12072">
                  <c:v>A9199</c:v>
                </c:pt>
                <c:pt idx="12073">
                  <c:v>A9200</c:v>
                </c:pt>
                <c:pt idx="12074">
                  <c:v>A9201</c:v>
                </c:pt>
                <c:pt idx="12075">
                  <c:v>A9202</c:v>
                </c:pt>
                <c:pt idx="12076">
                  <c:v>A9203</c:v>
                </c:pt>
                <c:pt idx="12077">
                  <c:v>A9204</c:v>
                </c:pt>
                <c:pt idx="12078">
                  <c:v>A9205</c:v>
                </c:pt>
                <c:pt idx="12079">
                  <c:v>A9206</c:v>
                </c:pt>
                <c:pt idx="12080">
                  <c:v>A9207</c:v>
                </c:pt>
                <c:pt idx="12081">
                  <c:v>A9208</c:v>
                </c:pt>
                <c:pt idx="12082">
                  <c:v>A9209</c:v>
                </c:pt>
                <c:pt idx="12083">
                  <c:v>A9210</c:v>
                </c:pt>
                <c:pt idx="12084">
                  <c:v>A9211</c:v>
                </c:pt>
                <c:pt idx="12085">
                  <c:v>A9212</c:v>
                </c:pt>
                <c:pt idx="12086">
                  <c:v>A9213</c:v>
                </c:pt>
                <c:pt idx="12087">
                  <c:v>A9214</c:v>
                </c:pt>
                <c:pt idx="12088">
                  <c:v>A9215</c:v>
                </c:pt>
                <c:pt idx="12089">
                  <c:v>A9216</c:v>
                </c:pt>
                <c:pt idx="12090">
                  <c:v>A9217</c:v>
                </c:pt>
                <c:pt idx="12091">
                  <c:v>A9218</c:v>
                </c:pt>
                <c:pt idx="12092">
                  <c:v>A9219</c:v>
                </c:pt>
                <c:pt idx="12093">
                  <c:v>A9220</c:v>
                </c:pt>
                <c:pt idx="12094">
                  <c:v>A9221</c:v>
                </c:pt>
                <c:pt idx="12095">
                  <c:v>A9222</c:v>
                </c:pt>
                <c:pt idx="12096">
                  <c:v>A9223</c:v>
                </c:pt>
                <c:pt idx="12097">
                  <c:v>A9224</c:v>
                </c:pt>
                <c:pt idx="12098">
                  <c:v>A9225</c:v>
                </c:pt>
                <c:pt idx="12099">
                  <c:v>A9226</c:v>
                </c:pt>
                <c:pt idx="12100">
                  <c:v>A9227</c:v>
                </c:pt>
                <c:pt idx="12101">
                  <c:v>A9228</c:v>
                </c:pt>
                <c:pt idx="12102">
                  <c:v>A9229</c:v>
                </c:pt>
                <c:pt idx="12103">
                  <c:v>A9230</c:v>
                </c:pt>
                <c:pt idx="12104">
                  <c:v>A9231</c:v>
                </c:pt>
                <c:pt idx="12105">
                  <c:v>A9232</c:v>
                </c:pt>
                <c:pt idx="12106">
                  <c:v>A9233</c:v>
                </c:pt>
                <c:pt idx="12107">
                  <c:v>A9234</c:v>
                </c:pt>
                <c:pt idx="12108">
                  <c:v>A9235</c:v>
                </c:pt>
                <c:pt idx="12109">
                  <c:v>A9236</c:v>
                </c:pt>
                <c:pt idx="12110">
                  <c:v>A9237</c:v>
                </c:pt>
                <c:pt idx="12111">
                  <c:v>A9238</c:v>
                </c:pt>
                <c:pt idx="12112">
                  <c:v>A9239</c:v>
                </c:pt>
                <c:pt idx="12113">
                  <c:v>A9240</c:v>
                </c:pt>
                <c:pt idx="12114">
                  <c:v>A9241</c:v>
                </c:pt>
                <c:pt idx="12115">
                  <c:v>A9242</c:v>
                </c:pt>
                <c:pt idx="12116">
                  <c:v>A9243</c:v>
                </c:pt>
                <c:pt idx="12117">
                  <c:v>A9244</c:v>
                </c:pt>
                <c:pt idx="12118">
                  <c:v>A9245</c:v>
                </c:pt>
                <c:pt idx="12119">
                  <c:v>A9246</c:v>
                </c:pt>
                <c:pt idx="12120">
                  <c:v>A9247</c:v>
                </c:pt>
                <c:pt idx="12121">
                  <c:v>A9248</c:v>
                </c:pt>
                <c:pt idx="12122">
                  <c:v>A9249</c:v>
                </c:pt>
                <c:pt idx="12123">
                  <c:v>A9250</c:v>
                </c:pt>
                <c:pt idx="12124">
                  <c:v>A9251</c:v>
                </c:pt>
                <c:pt idx="12125">
                  <c:v>A9252</c:v>
                </c:pt>
                <c:pt idx="12126">
                  <c:v>A9253</c:v>
                </c:pt>
                <c:pt idx="12127">
                  <c:v>A9254</c:v>
                </c:pt>
                <c:pt idx="12128">
                  <c:v>A9255</c:v>
                </c:pt>
                <c:pt idx="12129">
                  <c:v>A9256</c:v>
                </c:pt>
                <c:pt idx="12130">
                  <c:v>A9257</c:v>
                </c:pt>
                <c:pt idx="12131">
                  <c:v>A9258</c:v>
                </c:pt>
                <c:pt idx="12132">
                  <c:v>A9259</c:v>
                </c:pt>
                <c:pt idx="12133">
                  <c:v>A9260</c:v>
                </c:pt>
                <c:pt idx="12134">
                  <c:v>A9261</c:v>
                </c:pt>
                <c:pt idx="12135">
                  <c:v>A9262</c:v>
                </c:pt>
                <c:pt idx="12136">
                  <c:v>A9263</c:v>
                </c:pt>
                <c:pt idx="12137">
                  <c:v>A9264</c:v>
                </c:pt>
                <c:pt idx="12138">
                  <c:v>A9265</c:v>
                </c:pt>
                <c:pt idx="12139">
                  <c:v>A9266</c:v>
                </c:pt>
                <c:pt idx="12140">
                  <c:v>A9267</c:v>
                </c:pt>
                <c:pt idx="12141">
                  <c:v>A9268</c:v>
                </c:pt>
                <c:pt idx="12142">
                  <c:v>A9269</c:v>
                </c:pt>
                <c:pt idx="12143">
                  <c:v>A9270</c:v>
                </c:pt>
                <c:pt idx="12144">
                  <c:v>A9271</c:v>
                </c:pt>
                <c:pt idx="12145">
                  <c:v>A9272</c:v>
                </c:pt>
                <c:pt idx="12146">
                  <c:v>A9273</c:v>
                </c:pt>
                <c:pt idx="12147">
                  <c:v>A9274</c:v>
                </c:pt>
                <c:pt idx="12148">
                  <c:v>A9275</c:v>
                </c:pt>
                <c:pt idx="12149">
                  <c:v>A9276</c:v>
                </c:pt>
                <c:pt idx="12150">
                  <c:v>A9277</c:v>
                </c:pt>
                <c:pt idx="12151">
                  <c:v>A9278</c:v>
                </c:pt>
                <c:pt idx="12152">
                  <c:v>A9279</c:v>
                </c:pt>
                <c:pt idx="12153">
                  <c:v>A9280</c:v>
                </c:pt>
                <c:pt idx="12154">
                  <c:v>A9281</c:v>
                </c:pt>
                <c:pt idx="12155">
                  <c:v>A9282</c:v>
                </c:pt>
                <c:pt idx="12156">
                  <c:v>A9283</c:v>
                </c:pt>
                <c:pt idx="12157">
                  <c:v>A9284</c:v>
                </c:pt>
                <c:pt idx="12158">
                  <c:v>A9285</c:v>
                </c:pt>
                <c:pt idx="12159">
                  <c:v>A9286</c:v>
                </c:pt>
                <c:pt idx="12160">
                  <c:v>A9287</c:v>
                </c:pt>
                <c:pt idx="12161">
                  <c:v>A9288</c:v>
                </c:pt>
                <c:pt idx="12162">
                  <c:v>A9289</c:v>
                </c:pt>
                <c:pt idx="12163">
                  <c:v>A9290</c:v>
                </c:pt>
                <c:pt idx="12164">
                  <c:v>A9291</c:v>
                </c:pt>
                <c:pt idx="12165">
                  <c:v>A9292</c:v>
                </c:pt>
                <c:pt idx="12166">
                  <c:v>A9293</c:v>
                </c:pt>
                <c:pt idx="12167">
                  <c:v>A9294</c:v>
                </c:pt>
                <c:pt idx="12168">
                  <c:v>A9295</c:v>
                </c:pt>
                <c:pt idx="12169">
                  <c:v>A9296</c:v>
                </c:pt>
                <c:pt idx="12170">
                  <c:v>A9297</c:v>
                </c:pt>
                <c:pt idx="12171">
                  <c:v>A9298</c:v>
                </c:pt>
                <c:pt idx="12172">
                  <c:v>A9299</c:v>
                </c:pt>
                <c:pt idx="12173">
                  <c:v>A9300</c:v>
                </c:pt>
                <c:pt idx="12174">
                  <c:v>A9301</c:v>
                </c:pt>
                <c:pt idx="12175">
                  <c:v>A9302</c:v>
                </c:pt>
                <c:pt idx="12176">
                  <c:v>A9303</c:v>
                </c:pt>
                <c:pt idx="12177">
                  <c:v>A9304</c:v>
                </c:pt>
                <c:pt idx="12178">
                  <c:v>A9305</c:v>
                </c:pt>
                <c:pt idx="12179">
                  <c:v>A9306</c:v>
                </c:pt>
                <c:pt idx="12180">
                  <c:v>A9307</c:v>
                </c:pt>
                <c:pt idx="12181">
                  <c:v>A9308</c:v>
                </c:pt>
                <c:pt idx="12182">
                  <c:v>A9309</c:v>
                </c:pt>
                <c:pt idx="12183">
                  <c:v>A9310</c:v>
                </c:pt>
                <c:pt idx="12184">
                  <c:v>A9311</c:v>
                </c:pt>
                <c:pt idx="12185">
                  <c:v>A9312</c:v>
                </c:pt>
                <c:pt idx="12186">
                  <c:v>A9313</c:v>
                </c:pt>
                <c:pt idx="12187">
                  <c:v>A9314</c:v>
                </c:pt>
                <c:pt idx="12188">
                  <c:v>A9315</c:v>
                </c:pt>
                <c:pt idx="12189">
                  <c:v>A9316</c:v>
                </c:pt>
                <c:pt idx="12190">
                  <c:v>A9317</c:v>
                </c:pt>
                <c:pt idx="12191">
                  <c:v>A9318</c:v>
                </c:pt>
                <c:pt idx="12192">
                  <c:v>A9319</c:v>
                </c:pt>
                <c:pt idx="12193">
                  <c:v>A9320</c:v>
                </c:pt>
                <c:pt idx="12194">
                  <c:v>A9321</c:v>
                </c:pt>
                <c:pt idx="12195">
                  <c:v>A9322</c:v>
                </c:pt>
                <c:pt idx="12196">
                  <c:v>A9323</c:v>
                </c:pt>
                <c:pt idx="12197">
                  <c:v>A9324</c:v>
                </c:pt>
                <c:pt idx="12198">
                  <c:v>A9325</c:v>
                </c:pt>
                <c:pt idx="12199">
                  <c:v>A9326</c:v>
                </c:pt>
                <c:pt idx="12200">
                  <c:v>A9327</c:v>
                </c:pt>
                <c:pt idx="12201">
                  <c:v>A9328</c:v>
                </c:pt>
                <c:pt idx="12202">
                  <c:v>A9329</c:v>
                </c:pt>
                <c:pt idx="12203">
                  <c:v>A9330</c:v>
                </c:pt>
                <c:pt idx="12204">
                  <c:v>A9331</c:v>
                </c:pt>
                <c:pt idx="12205">
                  <c:v>A9332</c:v>
                </c:pt>
                <c:pt idx="12206">
                  <c:v>A9333</c:v>
                </c:pt>
                <c:pt idx="12207">
                  <c:v>A9334</c:v>
                </c:pt>
                <c:pt idx="12208">
                  <c:v>A9335</c:v>
                </c:pt>
                <c:pt idx="12209">
                  <c:v>A9336</c:v>
                </c:pt>
                <c:pt idx="12210">
                  <c:v>A9337</c:v>
                </c:pt>
                <c:pt idx="12211">
                  <c:v>A9338</c:v>
                </c:pt>
                <c:pt idx="12212">
                  <c:v>A9339</c:v>
                </c:pt>
                <c:pt idx="12213">
                  <c:v>A9340</c:v>
                </c:pt>
                <c:pt idx="12214">
                  <c:v>A9341</c:v>
                </c:pt>
                <c:pt idx="12215">
                  <c:v>A9342</c:v>
                </c:pt>
                <c:pt idx="12216">
                  <c:v>A9343</c:v>
                </c:pt>
                <c:pt idx="12217">
                  <c:v>A9344</c:v>
                </c:pt>
                <c:pt idx="12218">
                  <c:v>A9345</c:v>
                </c:pt>
                <c:pt idx="12219">
                  <c:v>A9346</c:v>
                </c:pt>
                <c:pt idx="12220">
                  <c:v>A9347</c:v>
                </c:pt>
                <c:pt idx="12221">
                  <c:v>A9348</c:v>
                </c:pt>
                <c:pt idx="12222">
                  <c:v>A9349</c:v>
                </c:pt>
                <c:pt idx="12223">
                  <c:v>A9350</c:v>
                </c:pt>
                <c:pt idx="12224">
                  <c:v>A9351</c:v>
                </c:pt>
                <c:pt idx="12225">
                  <c:v>A9352</c:v>
                </c:pt>
                <c:pt idx="12226">
                  <c:v>A9353</c:v>
                </c:pt>
                <c:pt idx="12227">
                  <c:v>A9354</c:v>
                </c:pt>
                <c:pt idx="12228">
                  <c:v>A9355</c:v>
                </c:pt>
                <c:pt idx="12229">
                  <c:v>A9356</c:v>
                </c:pt>
                <c:pt idx="12230">
                  <c:v>A9357</c:v>
                </c:pt>
                <c:pt idx="12231">
                  <c:v>A9358</c:v>
                </c:pt>
                <c:pt idx="12232">
                  <c:v>A9359</c:v>
                </c:pt>
                <c:pt idx="12233">
                  <c:v>A9360</c:v>
                </c:pt>
                <c:pt idx="12234">
                  <c:v>A9361</c:v>
                </c:pt>
                <c:pt idx="12235">
                  <c:v>A9362</c:v>
                </c:pt>
                <c:pt idx="12236">
                  <c:v>A9363</c:v>
                </c:pt>
                <c:pt idx="12237">
                  <c:v>A9364</c:v>
                </c:pt>
                <c:pt idx="12238">
                  <c:v>A9365</c:v>
                </c:pt>
                <c:pt idx="12239">
                  <c:v>A9366</c:v>
                </c:pt>
                <c:pt idx="12240">
                  <c:v>A9367</c:v>
                </c:pt>
                <c:pt idx="12241">
                  <c:v>A9368</c:v>
                </c:pt>
                <c:pt idx="12242">
                  <c:v>A9369</c:v>
                </c:pt>
                <c:pt idx="12243">
                  <c:v>A9370</c:v>
                </c:pt>
                <c:pt idx="12244">
                  <c:v>A9371</c:v>
                </c:pt>
                <c:pt idx="12245">
                  <c:v>A9372</c:v>
                </c:pt>
                <c:pt idx="12246">
                  <c:v>A9373</c:v>
                </c:pt>
                <c:pt idx="12247">
                  <c:v>A9374</c:v>
                </c:pt>
                <c:pt idx="12248">
                  <c:v>A9375</c:v>
                </c:pt>
                <c:pt idx="12249">
                  <c:v>A9376</c:v>
                </c:pt>
                <c:pt idx="12250">
                  <c:v>A9377</c:v>
                </c:pt>
                <c:pt idx="12251">
                  <c:v>A9378</c:v>
                </c:pt>
                <c:pt idx="12252">
                  <c:v>A9379</c:v>
                </c:pt>
                <c:pt idx="12253">
                  <c:v>A9380</c:v>
                </c:pt>
                <c:pt idx="12254">
                  <c:v>A9381</c:v>
                </c:pt>
                <c:pt idx="12255">
                  <c:v>A9382</c:v>
                </c:pt>
                <c:pt idx="12256">
                  <c:v>A9383</c:v>
                </c:pt>
                <c:pt idx="12257">
                  <c:v>A9384</c:v>
                </c:pt>
                <c:pt idx="12258">
                  <c:v>A9385</c:v>
                </c:pt>
                <c:pt idx="12259">
                  <c:v>A9386</c:v>
                </c:pt>
                <c:pt idx="12260">
                  <c:v>A9387</c:v>
                </c:pt>
                <c:pt idx="12261">
                  <c:v>A9388</c:v>
                </c:pt>
                <c:pt idx="12262">
                  <c:v>A9389</c:v>
                </c:pt>
                <c:pt idx="12263">
                  <c:v>A9390</c:v>
                </c:pt>
                <c:pt idx="12264">
                  <c:v>A9391</c:v>
                </c:pt>
                <c:pt idx="12265">
                  <c:v>A9392</c:v>
                </c:pt>
                <c:pt idx="12266">
                  <c:v>A9393</c:v>
                </c:pt>
                <c:pt idx="12267">
                  <c:v>A9394</c:v>
                </c:pt>
                <c:pt idx="12268">
                  <c:v>A9395</c:v>
                </c:pt>
                <c:pt idx="12269">
                  <c:v>A9396</c:v>
                </c:pt>
                <c:pt idx="12270">
                  <c:v>A9397</c:v>
                </c:pt>
                <c:pt idx="12271">
                  <c:v>A9398</c:v>
                </c:pt>
                <c:pt idx="12272">
                  <c:v>A9399</c:v>
                </c:pt>
                <c:pt idx="12273">
                  <c:v>A9400</c:v>
                </c:pt>
                <c:pt idx="12274">
                  <c:v>A9401</c:v>
                </c:pt>
                <c:pt idx="12275">
                  <c:v>A9402</c:v>
                </c:pt>
                <c:pt idx="12276">
                  <c:v>A9403</c:v>
                </c:pt>
                <c:pt idx="12277">
                  <c:v>A9404</c:v>
                </c:pt>
                <c:pt idx="12278">
                  <c:v>A9405</c:v>
                </c:pt>
                <c:pt idx="12279">
                  <c:v>A9406</c:v>
                </c:pt>
                <c:pt idx="12280">
                  <c:v>A9407</c:v>
                </c:pt>
                <c:pt idx="12281">
                  <c:v>A9408</c:v>
                </c:pt>
                <c:pt idx="12282">
                  <c:v>A9409</c:v>
                </c:pt>
                <c:pt idx="12283">
                  <c:v>A9410</c:v>
                </c:pt>
                <c:pt idx="12284">
                  <c:v>A9411</c:v>
                </c:pt>
                <c:pt idx="12285">
                  <c:v>A9412</c:v>
                </c:pt>
                <c:pt idx="12286">
                  <c:v>A9413</c:v>
                </c:pt>
                <c:pt idx="12287">
                  <c:v>A9414</c:v>
                </c:pt>
                <c:pt idx="12288">
                  <c:v>A9415</c:v>
                </c:pt>
                <c:pt idx="12289">
                  <c:v>A9416</c:v>
                </c:pt>
                <c:pt idx="12290">
                  <c:v>A9417</c:v>
                </c:pt>
                <c:pt idx="12291">
                  <c:v>A9418</c:v>
                </c:pt>
                <c:pt idx="12292">
                  <c:v>A9419</c:v>
                </c:pt>
                <c:pt idx="12293">
                  <c:v>A9420</c:v>
                </c:pt>
                <c:pt idx="12294">
                  <c:v>A9421</c:v>
                </c:pt>
                <c:pt idx="12295">
                  <c:v>A9422</c:v>
                </c:pt>
                <c:pt idx="12296">
                  <c:v>A9423</c:v>
                </c:pt>
                <c:pt idx="12297">
                  <c:v>A9424</c:v>
                </c:pt>
                <c:pt idx="12298">
                  <c:v>A9425</c:v>
                </c:pt>
                <c:pt idx="12299">
                  <c:v>A9426</c:v>
                </c:pt>
                <c:pt idx="12300">
                  <c:v>A9427</c:v>
                </c:pt>
                <c:pt idx="12301">
                  <c:v>A9428</c:v>
                </c:pt>
                <c:pt idx="12302">
                  <c:v>A9429</c:v>
                </c:pt>
                <c:pt idx="12303">
                  <c:v>A9430</c:v>
                </c:pt>
                <c:pt idx="12304">
                  <c:v>A9431</c:v>
                </c:pt>
                <c:pt idx="12305">
                  <c:v>A9432</c:v>
                </c:pt>
                <c:pt idx="12306">
                  <c:v>A9433</c:v>
                </c:pt>
                <c:pt idx="12307">
                  <c:v>A9434</c:v>
                </c:pt>
                <c:pt idx="12308">
                  <c:v>A9435</c:v>
                </c:pt>
                <c:pt idx="12309">
                  <c:v>A9436</c:v>
                </c:pt>
                <c:pt idx="12310">
                  <c:v>A9437</c:v>
                </c:pt>
                <c:pt idx="12311">
                  <c:v>A9438</c:v>
                </c:pt>
                <c:pt idx="12312">
                  <c:v>A9439</c:v>
                </c:pt>
                <c:pt idx="12313">
                  <c:v>A9440</c:v>
                </c:pt>
                <c:pt idx="12314">
                  <c:v>A9441</c:v>
                </c:pt>
                <c:pt idx="12315">
                  <c:v>A9442</c:v>
                </c:pt>
                <c:pt idx="12316">
                  <c:v>A9443</c:v>
                </c:pt>
                <c:pt idx="12317">
                  <c:v>A9444</c:v>
                </c:pt>
                <c:pt idx="12318">
                  <c:v>A9445</c:v>
                </c:pt>
                <c:pt idx="12319">
                  <c:v>A9446</c:v>
                </c:pt>
                <c:pt idx="12320">
                  <c:v>A9447</c:v>
                </c:pt>
                <c:pt idx="12321">
                  <c:v>A9448</c:v>
                </c:pt>
                <c:pt idx="12322">
                  <c:v>A9449</c:v>
                </c:pt>
                <c:pt idx="12323">
                  <c:v>A9450</c:v>
                </c:pt>
                <c:pt idx="12324">
                  <c:v>A9451</c:v>
                </c:pt>
                <c:pt idx="12325">
                  <c:v>A9452</c:v>
                </c:pt>
                <c:pt idx="12326">
                  <c:v>A9453</c:v>
                </c:pt>
                <c:pt idx="12327">
                  <c:v>A9454</c:v>
                </c:pt>
                <c:pt idx="12328">
                  <c:v>A9455</c:v>
                </c:pt>
                <c:pt idx="12329">
                  <c:v>A9456</c:v>
                </c:pt>
                <c:pt idx="12330">
                  <c:v>A9457</c:v>
                </c:pt>
                <c:pt idx="12331">
                  <c:v>A9458</c:v>
                </c:pt>
                <c:pt idx="12332">
                  <c:v>A9459</c:v>
                </c:pt>
                <c:pt idx="12333">
                  <c:v>A9460</c:v>
                </c:pt>
                <c:pt idx="12334">
                  <c:v>A9461</c:v>
                </c:pt>
                <c:pt idx="12335">
                  <c:v>A9462</c:v>
                </c:pt>
                <c:pt idx="12336">
                  <c:v>A9463</c:v>
                </c:pt>
                <c:pt idx="12337">
                  <c:v>A9464</c:v>
                </c:pt>
                <c:pt idx="12338">
                  <c:v>A9465</c:v>
                </c:pt>
                <c:pt idx="12339">
                  <c:v>A9466</c:v>
                </c:pt>
                <c:pt idx="12340">
                  <c:v>A9467</c:v>
                </c:pt>
                <c:pt idx="12341">
                  <c:v>A9468</c:v>
                </c:pt>
                <c:pt idx="12342">
                  <c:v>A9469</c:v>
                </c:pt>
                <c:pt idx="12343">
                  <c:v>A9470</c:v>
                </c:pt>
                <c:pt idx="12344">
                  <c:v>A9471</c:v>
                </c:pt>
                <c:pt idx="12345">
                  <c:v>A9472</c:v>
                </c:pt>
                <c:pt idx="12346">
                  <c:v>A9473</c:v>
                </c:pt>
                <c:pt idx="12347">
                  <c:v>A9474</c:v>
                </c:pt>
                <c:pt idx="12348">
                  <c:v>A9475</c:v>
                </c:pt>
                <c:pt idx="12349">
                  <c:v>A9476</c:v>
                </c:pt>
                <c:pt idx="12350">
                  <c:v>A9477</c:v>
                </c:pt>
                <c:pt idx="12351">
                  <c:v>A9478</c:v>
                </c:pt>
                <c:pt idx="12352">
                  <c:v>A9479</c:v>
                </c:pt>
                <c:pt idx="12353">
                  <c:v>A9480</c:v>
                </c:pt>
                <c:pt idx="12354">
                  <c:v>A9481</c:v>
                </c:pt>
                <c:pt idx="12355">
                  <c:v>A9482</c:v>
                </c:pt>
                <c:pt idx="12356">
                  <c:v>A9483</c:v>
                </c:pt>
                <c:pt idx="12357">
                  <c:v>A9484</c:v>
                </c:pt>
                <c:pt idx="12358">
                  <c:v>A9485</c:v>
                </c:pt>
                <c:pt idx="12359">
                  <c:v>A9486</c:v>
                </c:pt>
                <c:pt idx="12360">
                  <c:v>A9487</c:v>
                </c:pt>
                <c:pt idx="12361">
                  <c:v>A9488</c:v>
                </c:pt>
                <c:pt idx="12362">
                  <c:v>A9489</c:v>
                </c:pt>
                <c:pt idx="12363">
                  <c:v>A9490</c:v>
                </c:pt>
                <c:pt idx="12364">
                  <c:v>A9491</c:v>
                </c:pt>
                <c:pt idx="12365">
                  <c:v>A9492</c:v>
                </c:pt>
                <c:pt idx="12366">
                  <c:v>A9493</c:v>
                </c:pt>
                <c:pt idx="12367">
                  <c:v>A9494</c:v>
                </c:pt>
                <c:pt idx="12368">
                  <c:v>A9495</c:v>
                </c:pt>
                <c:pt idx="12369">
                  <c:v>A9496</c:v>
                </c:pt>
                <c:pt idx="12370">
                  <c:v>A9497</c:v>
                </c:pt>
                <c:pt idx="12371">
                  <c:v>A9498</c:v>
                </c:pt>
                <c:pt idx="12372">
                  <c:v>A9499</c:v>
                </c:pt>
                <c:pt idx="12373">
                  <c:v>A9500</c:v>
                </c:pt>
                <c:pt idx="12374">
                  <c:v>A9501</c:v>
                </c:pt>
                <c:pt idx="12375">
                  <c:v>A9502</c:v>
                </c:pt>
                <c:pt idx="12376">
                  <c:v>A9503</c:v>
                </c:pt>
                <c:pt idx="12377">
                  <c:v>A9504</c:v>
                </c:pt>
                <c:pt idx="12378">
                  <c:v>A9505</c:v>
                </c:pt>
                <c:pt idx="12379">
                  <c:v>A9506</c:v>
                </c:pt>
                <c:pt idx="12380">
                  <c:v>A9507</c:v>
                </c:pt>
                <c:pt idx="12381">
                  <c:v>A9508</c:v>
                </c:pt>
                <c:pt idx="12382">
                  <c:v>A9509</c:v>
                </c:pt>
                <c:pt idx="12383">
                  <c:v>A9510</c:v>
                </c:pt>
                <c:pt idx="12384">
                  <c:v>A9511</c:v>
                </c:pt>
                <c:pt idx="12385">
                  <c:v>A9512</c:v>
                </c:pt>
                <c:pt idx="12386">
                  <c:v>A9513</c:v>
                </c:pt>
                <c:pt idx="12387">
                  <c:v>A9514</c:v>
                </c:pt>
                <c:pt idx="12388">
                  <c:v>A9515</c:v>
                </c:pt>
                <c:pt idx="12389">
                  <c:v>A9516</c:v>
                </c:pt>
                <c:pt idx="12390">
                  <c:v>A9517</c:v>
                </c:pt>
                <c:pt idx="12391">
                  <c:v>A9518</c:v>
                </c:pt>
                <c:pt idx="12392">
                  <c:v>A9519</c:v>
                </c:pt>
                <c:pt idx="12393">
                  <c:v>A9520</c:v>
                </c:pt>
                <c:pt idx="12394">
                  <c:v>A9521</c:v>
                </c:pt>
                <c:pt idx="12395">
                  <c:v>A9522</c:v>
                </c:pt>
                <c:pt idx="12396">
                  <c:v>A9523</c:v>
                </c:pt>
                <c:pt idx="12397">
                  <c:v>A9524</c:v>
                </c:pt>
                <c:pt idx="12398">
                  <c:v>A9525</c:v>
                </c:pt>
                <c:pt idx="12399">
                  <c:v>A9526</c:v>
                </c:pt>
                <c:pt idx="12400">
                  <c:v>A9527</c:v>
                </c:pt>
                <c:pt idx="12401">
                  <c:v>A9528</c:v>
                </c:pt>
                <c:pt idx="12402">
                  <c:v>A9529</c:v>
                </c:pt>
                <c:pt idx="12403">
                  <c:v>A9530</c:v>
                </c:pt>
                <c:pt idx="12404">
                  <c:v>A9531</c:v>
                </c:pt>
                <c:pt idx="12405">
                  <c:v>A9532</c:v>
                </c:pt>
                <c:pt idx="12406">
                  <c:v>A9533</c:v>
                </c:pt>
                <c:pt idx="12407">
                  <c:v>A9534</c:v>
                </c:pt>
                <c:pt idx="12408">
                  <c:v>A9535</c:v>
                </c:pt>
                <c:pt idx="12409">
                  <c:v>A9536</c:v>
                </c:pt>
                <c:pt idx="12410">
                  <c:v>A9537</c:v>
                </c:pt>
                <c:pt idx="12411">
                  <c:v>A9538</c:v>
                </c:pt>
                <c:pt idx="12412">
                  <c:v>A9539</c:v>
                </c:pt>
                <c:pt idx="12413">
                  <c:v>A9540</c:v>
                </c:pt>
                <c:pt idx="12414">
                  <c:v>A9541</c:v>
                </c:pt>
                <c:pt idx="12415">
                  <c:v>A9542</c:v>
                </c:pt>
                <c:pt idx="12416">
                  <c:v>A9543</c:v>
                </c:pt>
                <c:pt idx="12417">
                  <c:v>A9544</c:v>
                </c:pt>
                <c:pt idx="12418">
                  <c:v>A9545</c:v>
                </c:pt>
                <c:pt idx="12419">
                  <c:v>A9546</c:v>
                </c:pt>
                <c:pt idx="12420">
                  <c:v>A9547</c:v>
                </c:pt>
                <c:pt idx="12421">
                  <c:v>A9548</c:v>
                </c:pt>
                <c:pt idx="12422">
                  <c:v>A9549</c:v>
                </c:pt>
                <c:pt idx="12423">
                  <c:v>A9550</c:v>
                </c:pt>
                <c:pt idx="12424">
                  <c:v>A9551</c:v>
                </c:pt>
                <c:pt idx="12425">
                  <c:v>A9552</c:v>
                </c:pt>
                <c:pt idx="12426">
                  <c:v>A9553</c:v>
                </c:pt>
                <c:pt idx="12427">
                  <c:v>A9554</c:v>
                </c:pt>
                <c:pt idx="12428">
                  <c:v>A9555</c:v>
                </c:pt>
                <c:pt idx="12429">
                  <c:v>A9556</c:v>
                </c:pt>
                <c:pt idx="12430">
                  <c:v>A9557</c:v>
                </c:pt>
                <c:pt idx="12431">
                  <c:v>A9558</c:v>
                </c:pt>
                <c:pt idx="12432">
                  <c:v>A9559</c:v>
                </c:pt>
                <c:pt idx="12433">
                  <c:v>A9560</c:v>
                </c:pt>
                <c:pt idx="12434">
                  <c:v>A9561</c:v>
                </c:pt>
                <c:pt idx="12435">
                  <c:v>A9562</c:v>
                </c:pt>
                <c:pt idx="12436">
                  <c:v>A9563</c:v>
                </c:pt>
                <c:pt idx="12437">
                  <c:v>A9564</c:v>
                </c:pt>
                <c:pt idx="12438">
                  <c:v>A9565</c:v>
                </c:pt>
                <c:pt idx="12439">
                  <c:v>A9566</c:v>
                </c:pt>
                <c:pt idx="12440">
                  <c:v>A9567</c:v>
                </c:pt>
                <c:pt idx="12441">
                  <c:v>A9568</c:v>
                </c:pt>
                <c:pt idx="12442">
                  <c:v>A9569</c:v>
                </c:pt>
                <c:pt idx="12443">
                  <c:v>A9570</c:v>
                </c:pt>
                <c:pt idx="12444">
                  <c:v>A9571</c:v>
                </c:pt>
                <c:pt idx="12445">
                  <c:v>A9572</c:v>
                </c:pt>
                <c:pt idx="12446">
                  <c:v>A9573</c:v>
                </c:pt>
                <c:pt idx="12447">
                  <c:v>A9574</c:v>
                </c:pt>
                <c:pt idx="12448">
                  <c:v>A9575</c:v>
                </c:pt>
                <c:pt idx="12449">
                  <c:v>A9576</c:v>
                </c:pt>
                <c:pt idx="12450">
                  <c:v>A9577</c:v>
                </c:pt>
                <c:pt idx="12451">
                  <c:v>A9578</c:v>
                </c:pt>
                <c:pt idx="12452">
                  <c:v>A9579</c:v>
                </c:pt>
                <c:pt idx="12453">
                  <c:v>A9580</c:v>
                </c:pt>
                <c:pt idx="12454">
                  <c:v>A9581</c:v>
                </c:pt>
                <c:pt idx="12455">
                  <c:v>A9582</c:v>
                </c:pt>
                <c:pt idx="12456">
                  <c:v>A9583</c:v>
                </c:pt>
                <c:pt idx="12457">
                  <c:v>A9584</c:v>
                </c:pt>
                <c:pt idx="12458">
                  <c:v>A9585</c:v>
                </c:pt>
                <c:pt idx="12459">
                  <c:v>A9586</c:v>
                </c:pt>
                <c:pt idx="12460">
                  <c:v>A9587</c:v>
                </c:pt>
                <c:pt idx="12461">
                  <c:v>A9588</c:v>
                </c:pt>
                <c:pt idx="12462">
                  <c:v>A9589</c:v>
                </c:pt>
                <c:pt idx="12463">
                  <c:v>A9590</c:v>
                </c:pt>
                <c:pt idx="12464">
                  <c:v>A9591</c:v>
                </c:pt>
                <c:pt idx="12465">
                  <c:v>A9592</c:v>
                </c:pt>
                <c:pt idx="12466">
                  <c:v>A9593</c:v>
                </c:pt>
                <c:pt idx="12467">
                  <c:v>A9594</c:v>
                </c:pt>
                <c:pt idx="12468">
                  <c:v>A9595</c:v>
                </c:pt>
                <c:pt idx="12469">
                  <c:v>A9596</c:v>
                </c:pt>
                <c:pt idx="12470">
                  <c:v>A9597</c:v>
                </c:pt>
                <c:pt idx="12471">
                  <c:v>A9598</c:v>
                </c:pt>
                <c:pt idx="12472">
                  <c:v>A9599</c:v>
                </c:pt>
                <c:pt idx="12473">
                  <c:v>A9600</c:v>
                </c:pt>
                <c:pt idx="12474">
                  <c:v>A9601</c:v>
                </c:pt>
                <c:pt idx="12475">
                  <c:v>A9602</c:v>
                </c:pt>
                <c:pt idx="12476">
                  <c:v>A9603</c:v>
                </c:pt>
                <c:pt idx="12477">
                  <c:v>A9604</c:v>
                </c:pt>
                <c:pt idx="12478">
                  <c:v>A9605</c:v>
                </c:pt>
                <c:pt idx="12479">
                  <c:v>A9606</c:v>
                </c:pt>
                <c:pt idx="12480">
                  <c:v>A9607</c:v>
                </c:pt>
                <c:pt idx="12481">
                  <c:v>A9608</c:v>
                </c:pt>
                <c:pt idx="12482">
                  <c:v>A9609</c:v>
                </c:pt>
                <c:pt idx="12483">
                  <c:v>A9610</c:v>
                </c:pt>
                <c:pt idx="12484">
                  <c:v>A9611</c:v>
                </c:pt>
                <c:pt idx="12485">
                  <c:v>A9612</c:v>
                </c:pt>
                <c:pt idx="12486">
                  <c:v>A9613</c:v>
                </c:pt>
                <c:pt idx="12487">
                  <c:v>A9614</c:v>
                </c:pt>
                <c:pt idx="12488">
                  <c:v>A9615</c:v>
                </c:pt>
                <c:pt idx="12489">
                  <c:v>A9616</c:v>
                </c:pt>
                <c:pt idx="12490">
                  <c:v>A9617</c:v>
                </c:pt>
                <c:pt idx="12491">
                  <c:v>A9618</c:v>
                </c:pt>
                <c:pt idx="12492">
                  <c:v>A9619</c:v>
                </c:pt>
                <c:pt idx="12493">
                  <c:v>A9620</c:v>
                </c:pt>
                <c:pt idx="12494">
                  <c:v>A9621</c:v>
                </c:pt>
                <c:pt idx="12495">
                  <c:v>A9622</c:v>
                </c:pt>
                <c:pt idx="12496">
                  <c:v>A9623</c:v>
                </c:pt>
                <c:pt idx="12497">
                  <c:v>A9624</c:v>
                </c:pt>
                <c:pt idx="12498">
                  <c:v>A9625</c:v>
                </c:pt>
                <c:pt idx="12499">
                  <c:v>A9626</c:v>
                </c:pt>
                <c:pt idx="12500">
                  <c:v>A9627</c:v>
                </c:pt>
                <c:pt idx="12501">
                  <c:v>A9628</c:v>
                </c:pt>
                <c:pt idx="12502">
                  <c:v>A9629</c:v>
                </c:pt>
                <c:pt idx="12503">
                  <c:v>A9630</c:v>
                </c:pt>
                <c:pt idx="12504">
                  <c:v>A9631</c:v>
                </c:pt>
                <c:pt idx="12505">
                  <c:v>A9632</c:v>
                </c:pt>
                <c:pt idx="12506">
                  <c:v>A9633</c:v>
                </c:pt>
                <c:pt idx="12507">
                  <c:v>A9634</c:v>
                </c:pt>
                <c:pt idx="12508">
                  <c:v>A9635</c:v>
                </c:pt>
                <c:pt idx="12509">
                  <c:v>A9636</c:v>
                </c:pt>
                <c:pt idx="12510">
                  <c:v>A9637</c:v>
                </c:pt>
                <c:pt idx="12511">
                  <c:v>A9638</c:v>
                </c:pt>
                <c:pt idx="12512">
                  <c:v>A9639</c:v>
                </c:pt>
                <c:pt idx="12513">
                  <c:v>A9640</c:v>
                </c:pt>
                <c:pt idx="12514">
                  <c:v>A9641</c:v>
                </c:pt>
                <c:pt idx="12515">
                  <c:v>A9642</c:v>
                </c:pt>
                <c:pt idx="12516">
                  <c:v>A9643</c:v>
                </c:pt>
                <c:pt idx="12517">
                  <c:v>A9644</c:v>
                </c:pt>
                <c:pt idx="12518">
                  <c:v>A9645</c:v>
                </c:pt>
                <c:pt idx="12519">
                  <c:v>A9646</c:v>
                </c:pt>
                <c:pt idx="12520">
                  <c:v>A9647</c:v>
                </c:pt>
                <c:pt idx="12521">
                  <c:v>A9648</c:v>
                </c:pt>
                <c:pt idx="12522">
                  <c:v>A9649</c:v>
                </c:pt>
                <c:pt idx="12523">
                  <c:v>A9650</c:v>
                </c:pt>
                <c:pt idx="12524">
                  <c:v>A9651</c:v>
                </c:pt>
                <c:pt idx="12525">
                  <c:v>A9652</c:v>
                </c:pt>
                <c:pt idx="12526">
                  <c:v>A9653</c:v>
                </c:pt>
                <c:pt idx="12527">
                  <c:v>A9654</c:v>
                </c:pt>
                <c:pt idx="12528">
                  <c:v>A9655</c:v>
                </c:pt>
                <c:pt idx="12529">
                  <c:v>A9656</c:v>
                </c:pt>
                <c:pt idx="12530">
                  <c:v>A9657</c:v>
                </c:pt>
                <c:pt idx="12531">
                  <c:v>A9658</c:v>
                </c:pt>
                <c:pt idx="12532">
                  <c:v>A9659</c:v>
                </c:pt>
                <c:pt idx="12533">
                  <c:v>A9660</c:v>
                </c:pt>
                <c:pt idx="12534">
                  <c:v>A9661</c:v>
                </c:pt>
                <c:pt idx="12535">
                  <c:v>A9662</c:v>
                </c:pt>
                <c:pt idx="12536">
                  <c:v>A9663</c:v>
                </c:pt>
                <c:pt idx="12537">
                  <c:v>A9664</c:v>
                </c:pt>
                <c:pt idx="12538">
                  <c:v>A9665</c:v>
                </c:pt>
                <c:pt idx="12539">
                  <c:v>A9666</c:v>
                </c:pt>
                <c:pt idx="12540">
                  <c:v>A9667</c:v>
                </c:pt>
                <c:pt idx="12541">
                  <c:v>A9668</c:v>
                </c:pt>
                <c:pt idx="12542">
                  <c:v>A9669</c:v>
                </c:pt>
                <c:pt idx="12543">
                  <c:v>A9670</c:v>
                </c:pt>
                <c:pt idx="12544">
                  <c:v>A9671</c:v>
                </c:pt>
                <c:pt idx="12545">
                  <c:v>A9672</c:v>
                </c:pt>
                <c:pt idx="12546">
                  <c:v>A9673</c:v>
                </c:pt>
                <c:pt idx="12547">
                  <c:v>A9674</c:v>
                </c:pt>
                <c:pt idx="12548">
                  <c:v>A9675</c:v>
                </c:pt>
                <c:pt idx="12549">
                  <c:v>A9676</c:v>
                </c:pt>
                <c:pt idx="12550">
                  <c:v>A9677</c:v>
                </c:pt>
                <c:pt idx="12551">
                  <c:v>A9678</c:v>
                </c:pt>
                <c:pt idx="12552">
                  <c:v>A9679</c:v>
                </c:pt>
                <c:pt idx="12553">
                  <c:v>A9680</c:v>
                </c:pt>
                <c:pt idx="12554">
                  <c:v>A9681</c:v>
                </c:pt>
                <c:pt idx="12555">
                  <c:v>A9682</c:v>
                </c:pt>
                <c:pt idx="12556">
                  <c:v>A9683</c:v>
                </c:pt>
                <c:pt idx="12557">
                  <c:v>A9684</c:v>
                </c:pt>
                <c:pt idx="12558">
                  <c:v>A9685</c:v>
                </c:pt>
                <c:pt idx="12559">
                  <c:v>A9686</c:v>
                </c:pt>
                <c:pt idx="12560">
                  <c:v>A9687</c:v>
                </c:pt>
                <c:pt idx="12561">
                  <c:v>A9688</c:v>
                </c:pt>
                <c:pt idx="12562">
                  <c:v>A9689</c:v>
                </c:pt>
                <c:pt idx="12563">
                  <c:v>A9690</c:v>
                </c:pt>
                <c:pt idx="12564">
                  <c:v>A9691</c:v>
                </c:pt>
                <c:pt idx="12565">
                  <c:v>A9692</c:v>
                </c:pt>
                <c:pt idx="12566">
                  <c:v>A9693</c:v>
                </c:pt>
                <c:pt idx="12567">
                  <c:v>A9694</c:v>
                </c:pt>
                <c:pt idx="12568">
                  <c:v>A9695</c:v>
                </c:pt>
                <c:pt idx="12569">
                  <c:v>A9696</c:v>
                </c:pt>
                <c:pt idx="12570">
                  <c:v>A9697</c:v>
                </c:pt>
                <c:pt idx="12571">
                  <c:v>A9698</c:v>
                </c:pt>
                <c:pt idx="12572">
                  <c:v>A9699</c:v>
                </c:pt>
                <c:pt idx="12573">
                  <c:v>A9700</c:v>
                </c:pt>
                <c:pt idx="12574">
                  <c:v>A9701</c:v>
                </c:pt>
                <c:pt idx="12575">
                  <c:v>A9702</c:v>
                </c:pt>
                <c:pt idx="12576">
                  <c:v>A9703</c:v>
                </c:pt>
                <c:pt idx="12577">
                  <c:v>A9704</c:v>
                </c:pt>
                <c:pt idx="12578">
                  <c:v>A9705</c:v>
                </c:pt>
                <c:pt idx="12579">
                  <c:v>A9706</c:v>
                </c:pt>
                <c:pt idx="12580">
                  <c:v>A9707</c:v>
                </c:pt>
                <c:pt idx="12581">
                  <c:v>A9708</c:v>
                </c:pt>
                <c:pt idx="12582">
                  <c:v>A9709</c:v>
                </c:pt>
                <c:pt idx="12583">
                  <c:v>A9710</c:v>
                </c:pt>
                <c:pt idx="12584">
                  <c:v>A9711</c:v>
                </c:pt>
                <c:pt idx="12585">
                  <c:v>A9712</c:v>
                </c:pt>
                <c:pt idx="12586">
                  <c:v>A9713</c:v>
                </c:pt>
                <c:pt idx="12587">
                  <c:v>A9714</c:v>
                </c:pt>
                <c:pt idx="12588">
                  <c:v>A9715</c:v>
                </c:pt>
                <c:pt idx="12589">
                  <c:v>A9716</c:v>
                </c:pt>
                <c:pt idx="12590">
                  <c:v>A9717</c:v>
                </c:pt>
                <c:pt idx="12591">
                  <c:v>A9718</c:v>
                </c:pt>
                <c:pt idx="12592">
                  <c:v>A9719</c:v>
                </c:pt>
                <c:pt idx="12593">
                  <c:v>A9720</c:v>
                </c:pt>
                <c:pt idx="12594">
                  <c:v>A9721</c:v>
                </c:pt>
                <c:pt idx="12595">
                  <c:v>A9722</c:v>
                </c:pt>
                <c:pt idx="12596">
                  <c:v>A9723</c:v>
                </c:pt>
                <c:pt idx="12597">
                  <c:v>A9724</c:v>
                </c:pt>
                <c:pt idx="12598">
                  <c:v>A9725</c:v>
                </c:pt>
                <c:pt idx="12599">
                  <c:v>A9726</c:v>
                </c:pt>
                <c:pt idx="12600">
                  <c:v>A9727</c:v>
                </c:pt>
                <c:pt idx="12601">
                  <c:v>A9728</c:v>
                </c:pt>
                <c:pt idx="12602">
                  <c:v>A9729</c:v>
                </c:pt>
                <c:pt idx="12603">
                  <c:v>A9730</c:v>
                </c:pt>
                <c:pt idx="12604">
                  <c:v>A9731</c:v>
                </c:pt>
                <c:pt idx="12605">
                  <c:v>A9732</c:v>
                </c:pt>
                <c:pt idx="12606">
                  <c:v>A9733</c:v>
                </c:pt>
                <c:pt idx="12607">
                  <c:v>A9734</c:v>
                </c:pt>
                <c:pt idx="12608">
                  <c:v>A9735</c:v>
                </c:pt>
                <c:pt idx="12609">
                  <c:v>A9736</c:v>
                </c:pt>
                <c:pt idx="12610">
                  <c:v>A9737</c:v>
                </c:pt>
                <c:pt idx="12611">
                  <c:v>A9738</c:v>
                </c:pt>
                <c:pt idx="12612">
                  <c:v>A9739</c:v>
                </c:pt>
                <c:pt idx="12613">
                  <c:v>A9740</c:v>
                </c:pt>
                <c:pt idx="12614">
                  <c:v>A9741</c:v>
                </c:pt>
                <c:pt idx="12615">
                  <c:v>A9742</c:v>
                </c:pt>
                <c:pt idx="12616">
                  <c:v>A9743</c:v>
                </c:pt>
                <c:pt idx="12617">
                  <c:v>A9744</c:v>
                </c:pt>
                <c:pt idx="12618">
                  <c:v>A9745</c:v>
                </c:pt>
                <c:pt idx="12619">
                  <c:v>A9746</c:v>
                </c:pt>
                <c:pt idx="12620">
                  <c:v>A9747</c:v>
                </c:pt>
                <c:pt idx="12621">
                  <c:v>A9748</c:v>
                </c:pt>
                <c:pt idx="12622">
                  <c:v>A9749</c:v>
                </c:pt>
                <c:pt idx="12623">
                  <c:v>A9750</c:v>
                </c:pt>
                <c:pt idx="12624">
                  <c:v>A9751</c:v>
                </c:pt>
                <c:pt idx="12625">
                  <c:v>A9752</c:v>
                </c:pt>
                <c:pt idx="12626">
                  <c:v>A9753</c:v>
                </c:pt>
                <c:pt idx="12627">
                  <c:v>A9754</c:v>
                </c:pt>
                <c:pt idx="12628">
                  <c:v>A9755</c:v>
                </c:pt>
                <c:pt idx="12629">
                  <c:v>A9756</c:v>
                </c:pt>
                <c:pt idx="12630">
                  <c:v>A9757</c:v>
                </c:pt>
                <c:pt idx="12631">
                  <c:v>A9758</c:v>
                </c:pt>
                <c:pt idx="12632">
                  <c:v>A9759</c:v>
                </c:pt>
                <c:pt idx="12633">
                  <c:v>A9760</c:v>
                </c:pt>
                <c:pt idx="12634">
                  <c:v>A9761</c:v>
                </c:pt>
                <c:pt idx="12635">
                  <c:v>A9762</c:v>
                </c:pt>
                <c:pt idx="12636">
                  <c:v>A9763</c:v>
                </c:pt>
                <c:pt idx="12637">
                  <c:v>A9764</c:v>
                </c:pt>
                <c:pt idx="12638">
                  <c:v>A9765</c:v>
                </c:pt>
                <c:pt idx="12639">
                  <c:v>A9766</c:v>
                </c:pt>
                <c:pt idx="12640">
                  <c:v>A9767</c:v>
                </c:pt>
                <c:pt idx="12641">
                  <c:v>A9768</c:v>
                </c:pt>
                <c:pt idx="12642">
                  <c:v>A9769</c:v>
                </c:pt>
                <c:pt idx="12643">
                  <c:v>A9770</c:v>
                </c:pt>
                <c:pt idx="12644">
                  <c:v>A9771</c:v>
                </c:pt>
                <c:pt idx="12645">
                  <c:v>A9772</c:v>
                </c:pt>
                <c:pt idx="12646">
                  <c:v>A9773</c:v>
                </c:pt>
                <c:pt idx="12647">
                  <c:v>A9774</c:v>
                </c:pt>
                <c:pt idx="12648">
                  <c:v>A9775</c:v>
                </c:pt>
                <c:pt idx="12649">
                  <c:v>A9776</c:v>
                </c:pt>
                <c:pt idx="12650">
                  <c:v>A9777</c:v>
                </c:pt>
                <c:pt idx="12651">
                  <c:v>A9778</c:v>
                </c:pt>
                <c:pt idx="12652">
                  <c:v>A9779</c:v>
                </c:pt>
                <c:pt idx="12653">
                  <c:v>A9780</c:v>
                </c:pt>
                <c:pt idx="12654">
                  <c:v>A9781</c:v>
                </c:pt>
                <c:pt idx="12655">
                  <c:v>A9782</c:v>
                </c:pt>
                <c:pt idx="12656">
                  <c:v>A9783</c:v>
                </c:pt>
                <c:pt idx="12657">
                  <c:v>A9784</c:v>
                </c:pt>
                <c:pt idx="12658">
                  <c:v>A9785</c:v>
                </c:pt>
                <c:pt idx="12659">
                  <c:v>A9786</c:v>
                </c:pt>
                <c:pt idx="12660">
                  <c:v>A9787</c:v>
                </c:pt>
                <c:pt idx="12661">
                  <c:v>A9788</c:v>
                </c:pt>
                <c:pt idx="12662">
                  <c:v>A9789</c:v>
                </c:pt>
                <c:pt idx="12663">
                  <c:v>A9790</c:v>
                </c:pt>
                <c:pt idx="12664">
                  <c:v>A9791</c:v>
                </c:pt>
                <c:pt idx="12665">
                  <c:v>A9792</c:v>
                </c:pt>
                <c:pt idx="12666">
                  <c:v>A9793</c:v>
                </c:pt>
                <c:pt idx="12667">
                  <c:v>A9794</c:v>
                </c:pt>
                <c:pt idx="12668">
                  <c:v>A9795</c:v>
                </c:pt>
                <c:pt idx="12669">
                  <c:v>A9796</c:v>
                </c:pt>
                <c:pt idx="12670">
                  <c:v>A9797</c:v>
                </c:pt>
                <c:pt idx="12671">
                  <c:v>A9798</c:v>
                </c:pt>
                <c:pt idx="12672">
                  <c:v>A9799</c:v>
                </c:pt>
                <c:pt idx="12673">
                  <c:v>A9800</c:v>
                </c:pt>
                <c:pt idx="12674">
                  <c:v>A9801</c:v>
                </c:pt>
                <c:pt idx="12675">
                  <c:v>A9802</c:v>
                </c:pt>
                <c:pt idx="12676">
                  <c:v>A9803</c:v>
                </c:pt>
                <c:pt idx="12677">
                  <c:v>A9804</c:v>
                </c:pt>
                <c:pt idx="12678">
                  <c:v>A9805</c:v>
                </c:pt>
                <c:pt idx="12679">
                  <c:v>A9806</c:v>
                </c:pt>
                <c:pt idx="12680">
                  <c:v>A9807</c:v>
                </c:pt>
                <c:pt idx="12681">
                  <c:v>A9808</c:v>
                </c:pt>
                <c:pt idx="12682">
                  <c:v>A9809</c:v>
                </c:pt>
                <c:pt idx="12683">
                  <c:v>A9810</c:v>
                </c:pt>
                <c:pt idx="12684">
                  <c:v>A9811</c:v>
                </c:pt>
                <c:pt idx="12685">
                  <c:v>A9812</c:v>
                </c:pt>
                <c:pt idx="12686">
                  <c:v>A9813</c:v>
                </c:pt>
                <c:pt idx="12687">
                  <c:v>A9814</c:v>
                </c:pt>
                <c:pt idx="12688">
                  <c:v>A9815</c:v>
                </c:pt>
                <c:pt idx="12689">
                  <c:v>A9816</c:v>
                </c:pt>
                <c:pt idx="12690">
                  <c:v>A9817</c:v>
                </c:pt>
                <c:pt idx="12691">
                  <c:v>A9818</c:v>
                </c:pt>
                <c:pt idx="12692">
                  <c:v>A9819</c:v>
                </c:pt>
                <c:pt idx="12693">
                  <c:v>A9820</c:v>
                </c:pt>
                <c:pt idx="12694">
                  <c:v>A9821</c:v>
                </c:pt>
                <c:pt idx="12695">
                  <c:v>A9822</c:v>
                </c:pt>
                <c:pt idx="12696">
                  <c:v>A9823</c:v>
                </c:pt>
                <c:pt idx="12697">
                  <c:v>A9824</c:v>
                </c:pt>
                <c:pt idx="12698">
                  <c:v>A9825</c:v>
                </c:pt>
                <c:pt idx="12699">
                  <c:v>A9826</c:v>
                </c:pt>
                <c:pt idx="12700">
                  <c:v>A9827</c:v>
                </c:pt>
                <c:pt idx="12701">
                  <c:v>A9828</c:v>
                </c:pt>
                <c:pt idx="12702">
                  <c:v>A9829</c:v>
                </c:pt>
                <c:pt idx="12703">
                  <c:v>A9830</c:v>
                </c:pt>
                <c:pt idx="12704">
                  <c:v>A9831</c:v>
                </c:pt>
                <c:pt idx="12705">
                  <c:v>A9832</c:v>
                </c:pt>
                <c:pt idx="12706">
                  <c:v>A9833</c:v>
                </c:pt>
                <c:pt idx="12707">
                  <c:v>A9834</c:v>
                </c:pt>
                <c:pt idx="12708">
                  <c:v>A9835</c:v>
                </c:pt>
                <c:pt idx="12709">
                  <c:v>A9836</c:v>
                </c:pt>
                <c:pt idx="12710">
                  <c:v>A9837</c:v>
                </c:pt>
                <c:pt idx="12711">
                  <c:v>A9838</c:v>
                </c:pt>
                <c:pt idx="12712">
                  <c:v>A9839</c:v>
                </c:pt>
                <c:pt idx="12713">
                  <c:v>A9840</c:v>
                </c:pt>
                <c:pt idx="12714">
                  <c:v>A9841</c:v>
                </c:pt>
                <c:pt idx="12715">
                  <c:v>A9842</c:v>
                </c:pt>
                <c:pt idx="12716">
                  <c:v>A9843</c:v>
                </c:pt>
                <c:pt idx="12717">
                  <c:v>A9844</c:v>
                </c:pt>
                <c:pt idx="12718">
                  <c:v>A9845</c:v>
                </c:pt>
                <c:pt idx="12719">
                  <c:v>A9846</c:v>
                </c:pt>
                <c:pt idx="12720">
                  <c:v>A9847</c:v>
                </c:pt>
                <c:pt idx="12721">
                  <c:v>A9848</c:v>
                </c:pt>
                <c:pt idx="12722">
                  <c:v>A9849</c:v>
                </c:pt>
                <c:pt idx="12723">
                  <c:v>A9850</c:v>
                </c:pt>
                <c:pt idx="12724">
                  <c:v>A9851</c:v>
                </c:pt>
                <c:pt idx="12725">
                  <c:v>A9852</c:v>
                </c:pt>
                <c:pt idx="12726">
                  <c:v>A9853</c:v>
                </c:pt>
                <c:pt idx="12727">
                  <c:v>A9854</c:v>
                </c:pt>
                <c:pt idx="12728">
                  <c:v>A9855</c:v>
                </c:pt>
                <c:pt idx="12729">
                  <c:v>A9856</c:v>
                </c:pt>
                <c:pt idx="12730">
                  <c:v>A9857</c:v>
                </c:pt>
                <c:pt idx="12731">
                  <c:v>A9858</c:v>
                </c:pt>
                <c:pt idx="12732">
                  <c:v>A9859</c:v>
                </c:pt>
                <c:pt idx="12733">
                  <c:v>A9860</c:v>
                </c:pt>
                <c:pt idx="12734">
                  <c:v>A9861</c:v>
                </c:pt>
                <c:pt idx="12735">
                  <c:v>A9862</c:v>
                </c:pt>
                <c:pt idx="12736">
                  <c:v>A9863</c:v>
                </c:pt>
                <c:pt idx="12737">
                  <c:v>A9864</c:v>
                </c:pt>
                <c:pt idx="12738">
                  <c:v>A9865</c:v>
                </c:pt>
                <c:pt idx="12739">
                  <c:v>A9866</c:v>
                </c:pt>
                <c:pt idx="12740">
                  <c:v>A9867</c:v>
                </c:pt>
                <c:pt idx="12741">
                  <c:v>A9868</c:v>
                </c:pt>
                <c:pt idx="12742">
                  <c:v>A9869</c:v>
                </c:pt>
                <c:pt idx="12743">
                  <c:v>A9870</c:v>
                </c:pt>
                <c:pt idx="12744">
                  <c:v>A9871</c:v>
                </c:pt>
                <c:pt idx="12745">
                  <c:v>A9872</c:v>
                </c:pt>
                <c:pt idx="12746">
                  <c:v>A9873</c:v>
                </c:pt>
                <c:pt idx="12747">
                  <c:v>A9874</c:v>
                </c:pt>
                <c:pt idx="12748">
                  <c:v>A9875</c:v>
                </c:pt>
                <c:pt idx="12749">
                  <c:v>A9876</c:v>
                </c:pt>
                <c:pt idx="12750">
                  <c:v>A9877</c:v>
                </c:pt>
                <c:pt idx="12751">
                  <c:v>A9878</c:v>
                </c:pt>
                <c:pt idx="12752">
                  <c:v>A9879</c:v>
                </c:pt>
                <c:pt idx="12753">
                  <c:v>A9880</c:v>
                </c:pt>
                <c:pt idx="12754">
                  <c:v>A9881</c:v>
                </c:pt>
                <c:pt idx="12755">
                  <c:v>A9882</c:v>
                </c:pt>
                <c:pt idx="12756">
                  <c:v>A9883</c:v>
                </c:pt>
                <c:pt idx="12757">
                  <c:v>A9884</c:v>
                </c:pt>
                <c:pt idx="12758">
                  <c:v>A9885</c:v>
                </c:pt>
                <c:pt idx="12759">
                  <c:v>A9886</c:v>
                </c:pt>
                <c:pt idx="12760">
                  <c:v>A9887</c:v>
                </c:pt>
                <c:pt idx="12761">
                  <c:v>A9888</c:v>
                </c:pt>
                <c:pt idx="12762">
                  <c:v>A9889</c:v>
                </c:pt>
                <c:pt idx="12763">
                  <c:v>A9890</c:v>
                </c:pt>
                <c:pt idx="12764">
                  <c:v>A9891</c:v>
                </c:pt>
                <c:pt idx="12765">
                  <c:v>A9892</c:v>
                </c:pt>
                <c:pt idx="12766">
                  <c:v>A9893</c:v>
                </c:pt>
                <c:pt idx="12767">
                  <c:v>A9894</c:v>
                </c:pt>
                <c:pt idx="12768">
                  <c:v>A9895</c:v>
                </c:pt>
                <c:pt idx="12769">
                  <c:v>A9896</c:v>
                </c:pt>
                <c:pt idx="12770">
                  <c:v>A9897</c:v>
                </c:pt>
                <c:pt idx="12771">
                  <c:v>A9898</c:v>
                </c:pt>
                <c:pt idx="12772">
                  <c:v>A9899</c:v>
                </c:pt>
                <c:pt idx="12773">
                  <c:v>A9900</c:v>
                </c:pt>
                <c:pt idx="12774">
                  <c:v>A9901</c:v>
                </c:pt>
                <c:pt idx="12775">
                  <c:v>A9902</c:v>
                </c:pt>
                <c:pt idx="12776">
                  <c:v>A9903</c:v>
                </c:pt>
                <c:pt idx="12777">
                  <c:v>A9904</c:v>
                </c:pt>
                <c:pt idx="12778">
                  <c:v>A9905</c:v>
                </c:pt>
                <c:pt idx="12779">
                  <c:v>A9906</c:v>
                </c:pt>
                <c:pt idx="12780">
                  <c:v>A9907</c:v>
                </c:pt>
                <c:pt idx="12781">
                  <c:v>A9908</c:v>
                </c:pt>
                <c:pt idx="12782">
                  <c:v>A9909</c:v>
                </c:pt>
                <c:pt idx="12783">
                  <c:v>A9910</c:v>
                </c:pt>
                <c:pt idx="12784">
                  <c:v>A9911</c:v>
                </c:pt>
                <c:pt idx="12785">
                  <c:v>A9912</c:v>
                </c:pt>
                <c:pt idx="12786">
                  <c:v>A9913</c:v>
                </c:pt>
                <c:pt idx="12787">
                  <c:v>A9914</c:v>
                </c:pt>
                <c:pt idx="12788">
                  <c:v>A9915</c:v>
                </c:pt>
                <c:pt idx="12789">
                  <c:v>A9916</c:v>
                </c:pt>
                <c:pt idx="12790">
                  <c:v>A9917</c:v>
                </c:pt>
                <c:pt idx="12791">
                  <c:v>A9918</c:v>
                </c:pt>
                <c:pt idx="12792">
                  <c:v>A9919</c:v>
                </c:pt>
                <c:pt idx="12793">
                  <c:v>A9920</c:v>
                </c:pt>
                <c:pt idx="12794">
                  <c:v>A9921</c:v>
                </c:pt>
                <c:pt idx="12795">
                  <c:v>A9922</c:v>
                </c:pt>
                <c:pt idx="12796">
                  <c:v>A9923</c:v>
                </c:pt>
                <c:pt idx="12797">
                  <c:v>A9924</c:v>
                </c:pt>
                <c:pt idx="12798">
                  <c:v>A9925</c:v>
                </c:pt>
                <c:pt idx="12799">
                  <c:v>A9926</c:v>
                </c:pt>
                <c:pt idx="12800">
                  <c:v>A9927</c:v>
                </c:pt>
                <c:pt idx="12801">
                  <c:v>A9928</c:v>
                </c:pt>
                <c:pt idx="12802">
                  <c:v>A9929</c:v>
                </c:pt>
                <c:pt idx="12803">
                  <c:v>A9930</c:v>
                </c:pt>
                <c:pt idx="12804">
                  <c:v>A9931</c:v>
                </c:pt>
                <c:pt idx="12805">
                  <c:v>A9932</c:v>
                </c:pt>
                <c:pt idx="12806">
                  <c:v>A9933</c:v>
                </c:pt>
                <c:pt idx="12807">
                  <c:v>A9934</c:v>
                </c:pt>
                <c:pt idx="12808">
                  <c:v>A9935</c:v>
                </c:pt>
                <c:pt idx="12809">
                  <c:v>A9936</c:v>
                </c:pt>
                <c:pt idx="12810">
                  <c:v>A9937</c:v>
                </c:pt>
                <c:pt idx="12811">
                  <c:v>A9938</c:v>
                </c:pt>
                <c:pt idx="12812">
                  <c:v>A9939</c:v>
                </c:pt>
                <c:pt idx="12813">
                  <c:v>A9940</c:v>
                </c:pt>
                <c:pt idx="12814">
                  <c:v>A9941</c:v>
                </c:pt>
                <c:pt idx="12815">
                  <c:v>A9942</c:v>
                </c:pt>
                <c:pt idx="12816">
                  <c:v>A9943</c:v>
                </c:pt>
                <c:pt idx="12817">
                  <c:v>A9944</c:v>
                </c:pt>
                <c:pt idx="12818">
                  <c:v>A9945</c:v>
                </c:pt>
                <c:pt idx="12819">
                  <c:v>A9946</c:v>
                </c:pt>
                <c:pt idx="12820">
                  <c:v>A9947</c:v>
                </c:pt>
                <c:pt idx="12821">
                  <c:v>A9948</c:v>
                </c:pt>
                <c:pt idx="12822">
                  <c:v>A9949</c:v>
                </c:pt>
                <c:pt idx="12823">
                  <c:v>A9950</c:v>
                </c:pt>
                <c:pt idx="12824">
                  <c:v>A9951</c:v>
                </c:pt>
                <c:pt idx="12825">
                  <c:v>A9952</c:v>
                </c:pt>
                <c:pt idx="12826">
                  <c:v>A9953</c:v>
                </c:pt>
                <c:pt idx="12827">
                  <c:v>A9954</c:v>
                </c:pt>
                <c:pt idx="12828">
                  <c:v>A9955</c:v>
                </c:pt>
                <c:pt idx="12829">
                  <c:v>A9956</c:v>
                </c:pt>
                <c:pt idx="12830">
                  <c:v>A9957</c:v>
                </c:pt>
                <c:pt idx="12831">
                  <c:v>A9958</c:v>
                </c:pt>
                <c:pt idx="12832">
                  <c:v>A9959</c:v>
                </c:pt>
                <c:pt idx="12833">
                  <c:v>A9960</c:v>
                </c:pt>
                <c:pt idx="12834">
                  <c:v>A9961</c:v>
                </c:pt>
                <c:pt idx="12835">
                  <c:v>A9962</c:v>
                </c:pt>
                <c:pt idx="12836">
                  <c:v>A9963</c:v>
                </c:pt>
                <c:pt idx="12837">
                  <c:v>A9964</c:v>
                </c:pt>
                <c:pt idx="12838">
                  <c:v>A9965</c:v>
                </c:pt>
                <c:pt idx="12839">
                  <c:v>A9966</c:v>
                </c:pt>
                <c:pt idx="12840">
                  <c:v>A9967</c:v>
                </c:pt>
                <c:pt idx="12841">
                  <c:v>A9968</c:v>
                </c:pt>
                <c:pt idx="12842">
                  <c:v>A9969</c:v>
                </c:pt>
                <c:pt idx="12843">
                  <c:v>A9970</c:v>
                </c:pt>
                <c:pt idx="12844">
                  <c:v>A9971</c:v>
                </c:pt>
                <c:pt idx="12845">
                  <c:v>A9972</c:v>
                </c:pt>
                <c:pt idx="12846">
                  <c:v>A9973</c:v>
                </c:pt>
                <c:pt idx="12847">
                  <c:v>A9974</c:v>
                </c:pt>
                <c:pt idx="12848">
                  <c:v>A9975</c:v>
                </c:pt>
                <c:pt idx="12849">
                  <c:v>A9976</c:v>
                </c:pt>
                <c:pt idx="12850">
                  <c:v>A9977</c:v>
                </c:pt>
                <c:pt idx="12851">
                  <c:v>A9978</c:v>
                </c:pt>
                <c:pt idx="12852">
                  <c:v>A9979</c:v>
                </c:pt>
                <c:pt idx="12853">
                  <c:v>A9980</c:v>
                </c:pt>
                <c:pt idx="12854">
                  <c:v>A9981</c:v>
                </c:pt>
                <c:pt idx="12855">
                  <c:v>A9982</c:v>
                </c:pt>
                <c:pt idx="12856">
                  <c:v>A9983</c:v>
                </c:pt>
                <c:pt idx="12857">
                  <c:v>A9984</c:v>
                </c:pt>
                <c:pt idx="12858">
                  <c:v>A9985</c:v>
                </c:pt>
                <c:pt idx="12859">
                  <c:v>A9986</c:v>
                </c:pt>
                <c:pt idx="12860">
                  <c:v>A9987</c:v>
                </c:pt>
                <c:pt idx="12861">
                  <c:v>A9988</c:v>
                </c:pt>
                <c:pt idx="12862">
                  <c:v>A9989</c:v>
                </c:pt>
                <c:pt idx="12863">
                  <c:v>A9990</c:v>
                </c:pt>
                <c:pt idx="12864">
                  <c:v>A9991</c:v>
                </c:pt>
                <c:pt idx="12865">
                  <c:v>A9992</c:v>
                </c:pt>
                <c:pt idx="12866">
                  <c:v>A9993</c:v>
                </c:pt>
                <c:pt idx="12867">
                  <c:v>A9994</c:v>
                </c:pt>
                <c:pt idx="12868">
                  <c:v>A9995</c:v>
                </c:pt>
                <c:pt idx="12869">
                  <c:v>A9996</c:v>
                </c:pt>
                <c:pt idx="12870">
                  <c:v>A9997</c:v>
                </c:pt>
                <c:pt idx="12871">
                  <c:v>A9998</c:v>
                </c:pt>
                <c:pt idx="12872">
                  <c:v>A9999</c:v>
                </c:pt>
              </c:strCache>
            </c:strRef>
          </c:cat>
          <c:val>
            <c:numRef>
              <c:f>Sheet4!$B$5:$B$12878</c:f>
              <c:numCache>
                <c:formatCode>General</c:formatCode>
                <c:ptCount val="12873"/>
                <c:pt idx="3837">
                  <c:v>47.7</c:v>
                </c:pt>
                <c:pt idx="3848">
                  <c:v>270.5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F-4AB9-9E3E-217B65AFA50C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Sheet4!$A$5:$A$12878</c:f>
              <c:strCache>
                <c:ptCount val="12873"/>
                <c:pt idx="0">
                  <c:v>A0001</c:v>
                </c:pt>
                <c:pt idx="1">
                  <c:v>A0002</c:v>
                </c:pt>
                <c:pt idx="2">
                  <c:v>A0003</c:v>
                </c:pt>
                <c:pt idx="3">
                  <c:v>A0004</c:v>
                </c:pt>
                <c:pt idx="4">
                  <c:v>A0005</c:v>
                </c:pt>
                <c:pt idx="5">
                  <c:v>A0006</c:v>
                </c:pt>
                <c:pt idx="6">
                  <c:v>A0007</c:v>
                </c:pt>
                <c:pt idx="7">
                  <c:v>A0008</c:v>
                </c:pt>
                <c:pt idx="8">
                  <c:v>A0009</c:v>
                </c:pt>
                <c:pt idx="9">
                  <c:v>A0010</c:v>
                </c:pt>
                <c:pt idx="10">
                  <c:v>A0011</c:v>
                </c:pt>
                <c:pt idx="11">
                  <c:v>A0012</c:v>
                </c:pt>
                <c:pt idx="12">
                  <c:v>A0013</c:v>
                </c:pt>
                <c:pt idx="13">
                  <c:v>A0014</c:v>
                </c:pt>
                <c:pt idx="14">
                  <c:v>A0015</c:v>
                </c:pt>
                <c:pt idx="15">
                  <c:v>A0016</c:v>
                </c:pt>
                <c:pt idx="16">
                  <c:v>A0017</c:v>
                </c:pt>
                <c:pt idx="17">
                  <c:v>A0018</c:v>
                </c:pt>
                <c:pt idx="18">
                  <c:v>A0019</c:v>
                </c:pt>
                <c:pt idx="19">
                  <c:v>A0020</c:v>
                </c:pt>
                <c:pt idx="20">
                  <c:v>A0021</c:v>
                </c:pt>
                <c:pt idx="21">
                  <c:v>A0022</c:v>
                </c:pt>
                <c:pt idx="22">
                  <c:v>A0023</c:v>
                </c:pt>
                <c:pt idx="23">
                  <c:v>A0024</c:v>
                </c:pt>
                <c:pt idx="24">
                  <c:v>A0025</c:v>
                </c:pt>
                <c:pt idx="25">
                  <c:v>A0026</c:v>
                </c:pt>
                <c:pt idx="26">
                  <c:v>A0027</c:v>
                </c:pt>
                <c:pt idx="27">
                  <c:v>A0028</c:v>
                </c:pt>
                <c:pt idx="28">
                  <c:v>A0029</c:v>
                </c:pt>
                <c:pt idx="29">
                  <c:v>A0030</c:v>
                </c:pt>
                <c:pt idx="30">
                  <c:v>A0031</c:v>
                </c:pt>
                <c:pt idx="31">
                  <c:v>A0032</c:v>
                </c:pt>
                <c:pt idx="32">
                  <c:v>A0033</c:v>
                </c:pt>
                <c:pt idx="33">
                  <c:v>A0034</c:v>
                </c:pt>
                <c:pt idx="34">
                  <c:v>A0035</c:v>
                </c:pt>
                <c:pt idx="35">
                  <c:v>A0036</c:v>
                </c:pt>
                <c:pt idx="36">
                  <c:v>A0037</c:v>
                </c:pt>
                <c:pt idx="37">
                  <c:v>A0038</c:v>
                </c:pt>
                <c:pt idx="38">
                  <c:v>A0039</c:v>
                </c:pt>
                <c:pt idx="39">
                  <c:v>A0040</c:v>
                </c:pt>
                <c:pt idx="40">
                  <c:v>A0041</c:v>
                </c:pt>
                <c:pt idx="41">
                  <c:v>A0042</c:v>
                </c:pt>
                <c:pt idx="42">
                  <c:v>A0043</c:v>
                </c:pt>
                <c:pt idx="43">
                  <c:v>A0044</c:v>
                </c:pt>
                <c:pt idx="44">
                  <c:v>A0045</c:v>
                </c:pt>
                <c:pt idx="45">
                  <c:v>A0046</c:v>
                </c:pt>
                <c:pt idx="46">
                  <c:v>A0047</c:v>
                </c:pt>
                <c:pt idx="47">
                  <c:v>A0048</c:v>
                </c:pt>
                <c:pt idx="48">
                  <c:v>A0049</c:v>
                </c:pt>
                <c:pt idx="49">
                  <c:v>A0050</c:v>
                </c:pt>
                <c:pt idx="50">
                  <c:v>A0051</c:v>
                </c:pt>
                <c:pt idx="51">
                  <c:v>A0052</c:v>
                </c:pt>
                <c:pt idx="52">
                  <c:v>A0053</c:v>
                </c:pt>
                <c:pt idx="53">
                  <c:v>A0054</c:v>
                </c:pt>
                <c:pt idx="54">
                  <c:v>A0055</c:v>
                </c:pt>
                <c:pt idx="55">
                  <c:v>A0056</c:v>
                </c:pt>
                <c:pt idx="56">
                  <c:v>A0057</c:v>
                </c:pt>
                <c:pt idx="57">
                  <c:v>A0058</c:v>
                </c:pt>
                <c:pt idx="58">
                  <c:v>A0059</c:v>
                </c:pt>
                <c:pt idx="59">
                  <c:v>A0060</c:v>
                </c:pt>
                <c:pt idx="60">
                  <c:v>A0061</c:v>
                </c:pt>
                <c:pt idx="61">
                  <c:v>A0062</c:v>
                </c:pt>
                <c:pt idx="62">
                  <c:v>A0063</c:v>
                </c:pt>
                <c:pt idx="63">
                  <c:v>A0064</c:v>
                </c:pt>
                <c:pt idx="64">
                  <c:v>A0065</c:v>
                </c:pt>
                <c:pt idx="65">
                  <c:v>A0066</c:v>
                </c:pt>
                <c:pt idx="66">
                  <c:v>A0067</c:v>
                </c:pt>
                <c:pt idx="67">
                  <c:v>A0068</c:v>
                </c:pt>
                <c:pt idx="68">
                  <c:v>A0069</c:v>
                </c:pt>
                <c:pt idx="69">
                  <c:v>A0070</c:v>
                </c:pt>
                <c:pt idx="70">
                  <c:v>A0071</c:v>
                </c:pt>
                <c:pt idx="71">
                  <c:v>A0072</c:v>
                </c:pt>
                <c:pt idx="72">
                  <c:v>A0073</c:v>
                </c:pt>
                <c:pt idx="73">
                  <c:v>A0074</c:v>
                </c:pt>
                <c:pt idx="74">
                  <c:v>A0075</c:v>
                </c:pt>
                <c:pt idx="75">
                  <c:v>A0076</c:v>
                </c:pt>
                <c:pt idx="76">
                  <c:v>A0077</c:v>
                </c:pt>
                <c:pt idx="77">
                  <c:v>A0078</c:v>
                </c:pt>
                <c:pt idx="78">
                  <c:v>A0079</c:v>
                </c:pt>
                <c:pt idx="79">
                  <c:v>A0080</c:v>
                </c:pt>
                <c:pt idx="80">
                  <c:v>A0081</c:v>
                </c:pt>
                <c:pt idx="81">
                  <c:v>A0082</c:v>
                </c:pt>
                <c:pt idx="82">
                  <c:v>A0083</c:v>
                </c:pt>
                <c:pt idx="83">
                  <c:v>A0084</c:v>
                </c:pt>
                <c:pt idx="84">
                  <c:v>A0085</c:v>
                </c:pt>
                <c:pt idx="85">
                  <c:v>A0086</c:v>
                </c:pt>
                <c:pt idx="86">
                  <c:v>A0087</c:v>
                </c:pt>
                <c:pt idx="87">
                  <c:v>A0088</c:v>
                </c:pt>
                <c:pt idx="88">
                  <c:v>A0089</c:v>
                </c:pt>
                <c:pt idx="89">
                  <c:v>A0090</c:v>
                </c:pt>
                <c:pt idx="90">
                  <c:v>A0091</c:v>
                </c:pt>
                <c:pt idx="91">
                  <c:v>A0092</c:v>
                </c:pt>
                <c:pt idx="92">
                  <c:v>A0093</c:v>
                </c:pt>
                <c:pt idx="93">
                  <c:v>A0094</c:v>
                </c:pt>
                <c:pt idx="94">
                  <c:v>A0095</c:v>
                </c:pt>
                <c:pt idx="95">
                  <c:v>A0096</c:v>
                </c:pt>
                <c:pt idx="96">
                  <c:v>A0097</c:v>
                </c:pt>
                <c:pt idx="97">
                  <c:v>A0098</c:v>
                </c:pt>
                <c:pt idx="98">
                  <c:v>A0099</c:v>
                </c:pt>
                <c:pt idx="99">
                  <c:v>A0100</c:v>
                </c:pt>
                <c:pt idx="100">
                  <c:v>A0101</c:v>
                </c:pt>
                <c:pt idx="101">
                  <c:v>A0102</c:v>
                </c:pt>
                <c:pt idx="102">
                  <c:v>A0103</c:v>
                </c:pt>
                <c:pt idx="103">
                  <c:v>A0104</c:v>
                </c:pt>
                <c:pt idx="104">
                  <c:v>A0105</c:v>
                </c:pt>
                <c:pt idx="105">
                  <c:v>A0106</c:v>
                </c:pt>
                <c:pt idx="106">
                  <c:v>A0107</c:v>
                </c:pt>
                <c:pt idx="107">
                  <c:v>A0108</c:v>
                </c:pt>
                <c:pt idx="108">
                  <c:v>A0109</c:v>
                </c:pt>
                <c:pt idx="109">
                  <c:v>A0110</c:v>
                </c:pt>
                <c:pt idx="110">
                  <c:v>A0111</c:v>
                </c:pt>
                <c:pt idx="111">
                  <c:v>A0112</c:v>
                </c:pt>
                <c:pt idx="112">
                  <c:v>A0113</c:v>
                </c:pt>
                <c:pt idx="113">
                  <c:v>A0114</c:v>
                </c:pt>
                <c:pt idx="114">
                  <c:v>A0115</c:v>
                </c:pt>
                <c:pt idx="115">
                  <c:v>A0116</c:v>
                </c:pt>
                <c:pt idx="116">
                  <c:v>A0117</c:v>
                </c:pt>
                <c:pt idx="117">
                  <c:v>A0118</c:v>
                </c:pt>
                <c:pt idx="118">
                  <c:v>A0119</c:v>
                </c:pt>
                <c:pt idx="119">
                  <c:v>A0120</c:v>
                </c:pt>
                <c:pt idx="120">
                  <c:v>A0121</c:v>
                </c:pt>
                <c:pt idx="121">
                  <c:v>A0122</c:v>
                </c:pt>
                <c:pt idx="122">
                  <c:v>A0123</c:v>
                </c:pt>
                <c:pt idx="123">
                  <c:v>A0124</c:v>
                </c:pt>
                <c:pt idx="124">
                  <c:v>A0125</c:v>
                </c:pt>
                <c:pt idx="125">
                  <c:v>A0126</c:v>
                </c:pt>
                <c:pt idx="126">
                  <c:v>A0127</c:v>
                </c:pt>
                <c:pt idx="127">
                  <c:v>A0128</c:v>
                </c:pt>
                <c:pt idx="128">
                  <c:v>A0129</c:v>
                </c:pt>
                <c:pt idx="129">
                  <c:v>A0130</c:v>
                </c:pt>
                <c:pt idx="130">
                  <c:v>A0131</c:v>
                </c:pt>
                <c:pt idx="131">
                  <c:v>A0132</c:v>
                </c:pt>
                <c:pt idx="132">
                  <c:v>A0133</c:v>
                </c:pt>
                <c:pt idx="133">
                  <c:v>A0134</c:v>
                </c:pt>
                <c:pt idx="134">
                  <c:v>A0135</c:v>
                </c:pt>
                <c:pt idx="135">
                  <c:v>A0136</c:v>
                </c:pt>
                <c:pt idx="136">
                  <c:v>A0137</c:v>
                </c:pt>
                <c:pt idx="137">
                  <c:v>A0138</c:v>
                </c:pt>
                <c:pt idx="138">
                  <c:v>A0139</c:v>
                </c:pt>
                <c:pt idx="139">
                  <c:v>A0140</c:v>
                </c:pt>
                <c:pt idx="140">
                  <c:v>A0141</c:v>
                </c:pt>
                <c:pt idx="141">
                  <c:v>A0142</c:v>
                </c:pt>
                <c:pt idx="142">
                  <c:v>A0143</c:v>
                </c:pt>
                <c:pt idx="143">
                  <c:v>A0144</c:v>
                </c:pt>
                <c:pt idx="144">
                  <c:v>A0145</c:v>
                </c:pt>
                <c:pt idx="145">
                  <c:v>A0146</c:v>
                </c:pt>
                <c:pt idx="146">
                  <c:v>A0147</c:v>
                </c:pt>
                <c:pt idx="147">
                  <c:v>A0148</c:v>
                </c:pt>
                <c:pt idx="148">
                  <c:v>A0149</c:v>
                </c:pt>
                <c:pt idx="149">
                  <c:v>A0150</c:v>
                </c:pt>
                <c:pt idx="150">
                  <c:v>A0151</c:v>
                </c:pt>
                <c:pt idx="151">
                  <c:v>A0152</c:v>
                </c:pt>
                <c:pt idx="152">
                  <c:v>A0153</c:v>
                </c:pt>
                <c:pt idx="153">
                  <c:v>A0154</c:v>
                </c:pt>
                <c:pt idx="154">
                  <c:v>A0155</c:v>
                </c:pt>
                <c:pt idx="155">
                  <c:v>A0156</c:v>
                </c:pt>
                <c:pt idx="156">
                  <c:v>A0157</c:v>
                </c:pt>
                <c:pt idx="157">
                  <c:v>A0158</c:v>
                </c:pt>
                <c:pt idx="158">
                  <c:v>A0159</c:v>
                </c:pt>
                <c:pt idx="159">
                  <c:v>A0160</c:v>
                </c:pt>
                <c:pt idx="160">
                  <c:v>A0161</c:v>
                </c:pt>
                <c:pt idx="161">
                  <c:v>A0162</c:v>
                </c:pt>
                <c:pt idx="162">
                  <c:v>A0163</c:v>
                </c:pt>
                <c:pt idx="163">
                  <c:v>A0164</c:v>
                </c:pt>
                <c:pt idx="164">
                  <c:v>A0165</c:v>
                </c:pt>
                <c:pt idx="165">
                  <c:v>A0166</c:v>
                </c:pt>
                <c:pt idx="166">
                  <c:v>A0167</c:v>
                </c:pt>
                <c:pt idx="167">
                  <c:v>A0168</c:v>
                </c:pt>
                <c:pt idx="168">
                  <c:v>A0169</c:v>
                </c:pt>
                <c:pt idx="169">
                  <c:v>A0170</c:v>
                </c:pt>
                <c:pt idx="170">
                  <c:v>A0171</c:v>
                </c:pt>
                <c:pt idx="171">
                  <c:v>A0172</c:v>
                </c:pt>
                <c:pt idx="172">
                  <c:v>A0173</c:v>
                </c:pt>
                <c:pt idx="173">
                  <c:v>A0174</c:v>
                </c:pt>
                <c:pt idx="174">
                  <c:v>A0175</c:v>
                </c:pt>
                <c:pt idx="175">
                  <c:v>A0176</c:v>
                </c:pt>
                <c:pt idx="176">
                  <c:v>A0177</c:v>
                </c:pt>
                <c:pt idx="177">
                  <c:v>A0178</c:v>
                </c:pt>
                <c:pt idx="178">
                  <c:v>A0179</c:v>
                </c:pt>
                <c:pt idx="179">
                  <c:v>A0180</c:v>
                </c:pt>
                <c:pt idx="180">
                  <c:v>A0181</c:v>
                </c:pt>
                <c:pt idx="181">
                  <c:v>A0182</c:v>
                </c:pt>
                <c:pt idx="182">
                  <c:v>A0183</c:v>
                </c:pt>
                <c:pt idx="183">
                  <c:v>A0184</c:v>
                </c:pt>
                <c:pt idx="184">
                  <c:v>A0185</c:v>
                </c:pt>
                <c:pt idx="185">
                  <c:v>A0186</c:v>
                </c:pt>
                <c:pt idx="186">
                  <c:v>A0187</c:v>
                </c:pt>
                <c:pt idx="187">
                  <c:v>A0188</c:v>
                </c:pt>
                <c:pt idx="188">
                  <c:v>A0189</c:v>
                </c:pt>
                <c:pt idx="189">
                  <c:v>A0190</c:v>
                </c:pt>
                <c:pt idx="190">
                  <c:v>A0191</c:v>
                </c:pt>
                <c:pt idx="191">
                  <c:v>A0192</c:v>
                </c:pt>
                <c:pt idx="192">
                  <c:v>A0193</c:v>
                </c:pt>
                <c:pt idx="193">
                  <c:v>A0194</c:v>
                </c:pt>
                <c:pt idx="194">
                  <c:v>A0195</c:v>
                </c:pt>
                <c:pt idx="195">
                  <c:v>A0196</c:v>
                </c:pt>
                <c:pt idx="196">
                  <c:v>A0197</c:v>
                </c:pt>
                <c:pt idx="197">
                  <c:v>A0198</c:v>
                </c:pt>
                <c:pt idx="198">
                  <c:v>A0199</c:v>
                </c:pt>
                <c:pt idx="199">
                  <c:v>A0200</c:v>
                </c:pt>
                <c:pt idx="200">
                  <c:v>A0201</c:v>
                </c:pt>
                <c:pt idx="201">
                  <c:v>A0202</c:v>
                </c:pt>
                <c:pt idx="202">
                  <c:v>A0203</c:v>
                </c:pt>
                <c:pt idx="203">
                  <c:v>A0204</c:v>
                </c:pt>
                <c:pt idx="204">
                  <c:v>A0205</c:v>
                </c:pt>
                <c:pt idx="205">
                  <c:v>A0206</c:v>
                </c:pt>
                <c:pt idx="206">
                  <c:v>A0207</c:v>
                </c:pt>
                <c:pt idx="207">
                  <c:v>A0208</c:v>
                </c:pt>
                <c:pt idx="208">
                  <c:v>A0209</c:v>
                </c:pt>
                <c:pt idx="209">
                  <c:v>A0210</c:v>
                </c:pt>
                <c:pt idx="210">
                  <c:v>A0211</c:v>
                </c:pt>
                <c:pt idx="211">
                  <c:v>A0212</c:v>
                </c:pt>
                <c:pt idx="212">
                  <c:v>A0213</c:v>
                </c:pt>
                <c:pt idx="213">
                  <c:v>A0214</c:v>
                </c:pt>
                <c:pt idx="214">
                  <c:v>A0215</c:v>
                </c:pt>
                <c:pt idx="215">
                  <c:v>A0216</c:v>
                </c:pt>
                <c:pt idx="216">
                  <c:v>A0217</c:v>
                </c:pt>
                <c:pt idx="217">
                  <c:v>A0218</c:v>
                </c:pt>
                <c:pt idx="218">
                  <c:v>A0219</c:v>
                </c:pt>
                <c:pt idx="219">
                  <c:v>A0220</c:v>
                </c:pt>
                <c:pt idx="220">
                  <c:v>A0221</c:v>
                </c:pt>
                <c:pt idx="221">
                  <c:v>A0222</c:v>
                </c:pt>
                <c:pt idx="222">
                  <c:v>A0223</c:v>
                </c:pt>
                <c:pt idx="223">
                  <c:v>A0224</c:v>
                </c:pt>
                <c:pt idx="224">
                  <c:v>A0225</c:v>
                </c:pt>
                <c:pt idx="225">
                  <c:v>A0226</c:v>
                </c:pt>
                <c:pt idx="226">
                  <c:v>A0227</c:v>
                </c:pt>
                <c:pt idx="227">
                  <c:v>A0228</c:v>
                </c:pt>
                <c:pt idx="228">
                  <c:v>A0229</c:v>
                </c:pt>
                <c:pt idx="229">
                  <c:v>A0230</c:v>
                </c:pt>
                <c:pt idx="230">
                  <c:v>A0231</c:v>
                </c:pt>
                <c:pt idx="231">
                  <c:v>A0232</c:v>
                </c:pt>
                <c:pt idx="232">
                  <c:v>A0233</c:v>
                </c:pt>
                <c:pt idx="233">
                  <c:v>A0234</c:v>
                </c:pt>
                <c:pt idx="234">
                  <c:v>A0235</c:v>
                </c:pt>
                <c:pt idx="235">
                  <c:v>A0236</c:v>
                </c:pt>
                <c:pt idx="236">
                  <c:v>A0237</c:v>
                </c:pt>
                <c:pt idx="237">
                  <c:v>A0238</c:v>
                </c:pt>
                <c:pt idx="238">
                  <c:v>A0239</c:v>
                </c:pt>
                <c:pt idx="239">
                  <c:v>A0240</c:v>
                </c:pt>
                <c:pt idx="240">
                  <c:v>A0241</c:v>
                </c:pt>
                <c:pt idx="241">
                  <c:v>A0242</c:v>
                </c:pt>
                <c:pt idx="242">
                  <c:v>A0243</c:v>
                </c:pt>
                <c:pt idx="243">
                  <c:v>A0244</c:v>
                </c:pt>
                <c:pt idx="244">
                  <c:v>A0245</c:v>
                </c:pt>
                <c:pt idx="245">
                  <c:v>A0246</c:v>
                </c:pt>
                <c:pt idx="246">
                  <c:v>A0247</c:v>
                </c:pt>
                <c:pt idx="247">
                  <c:v>A0248</c:v>
                </c:pt>
                <c:pt idx="248">
                  <c:v>A0249</c:v>
                </c:pt>
                <c:pt idx="249">
                  <c:v>A0250</c:v>
                </c:pt>
                <c:pt idx="250">
                  <c:v>A0251</c:v>
                </c:pt>
                <c:pt idx="251">
                  <c:v>A0252</c:v>
                </c:pt>
                <c:pt idx="252">
                  <c:v>A0253</c:v>
                </c:pt>
                <c:pt idx="253">
                  <c:v>A0254</c:v>
                </c:pt>
                <c:pt idx="254">
                  <c:v>A0255</c:v>
                </c:pt>
                <c:pt idx="255">
                  <c:v>A0256</c:v>
                </c:pt>
                <c:pt idx="256">
                  <c:v>A0257</c:v>
                </c:pt>
                <c:pt idx="257">
                  <c:v>A0258</c:v>
                </c:pt>
                <c:pt idx="258">
                  <c:v>A0259</c:v>
                </c:pt>
                <c:pt idx="259">
                  <c:v>A0260</c:v>
                </c:pt>
                <c:pt idx="260">
                  <c:v>A0261</c:v>
                </c:pt>
                <c:pt idx="261">
                  <c:v>A0262</c:v>
                </c:pt>
                <c:pt idx="262">
                  <c:v>A0263</c:v>
                </c:pt>
                <c:pt idx="263">
                  <c:v>A0264</c:v>
                </c:pt>
                <c:pt idx="264">
                  <c:v>A0265</c:v>
                </c:pt>
                <c:pt idx="265">
                  <c:v>A0266</c:v>
                </c:pt>
                <c:pt idx="266">
                  <c:v>A0267</c:v>
                </c:pt>
                <c:pt idx="267">
                  <c:v>A0268</c:v>
                </c:pt>
                <c:pt idx="268">
                  <c:v>A0269</c:v>
                </c:pt>
                <c:pt idx="269">
                  <c:v>A0270</c:v>
                </c:pt>
                <c:pt idx="270">
                  <c:v>A0271</c:v>
                </c:pt>
                <c:pt idx="271">
                  <c:v>A0272</c:v>
                </c:pt>
                <c:pt idx="272">
                  <c:v>A0273</c:v>
                </c:pt>
                <c:pt idx="273">
                  <c:v>A0274</c:v>
                </c:pt>
                <c:pt idx="274">
                  <c:v>A0275</c:v>
                </c:pt>
                <c:pt idx="275">
                  <c:v>A0276</c:v>
                </c:pt>
                <c:pt idx="276">
                  <c:v>A0277</c:v>
                </c:pt>
                <c:pt idx="277">
                  <c:v>A0278</c:v>
                </c:pt>
                <c:pt idx="278">
                  <c:v>A0279</c:v>
                </c:pt>
                <c:pt idx="279">
                  <c:v>A0280</c:v>
                </c:pt>
                <c:pt idx="280">
                  <c:v>A0281</c:v>
                </c:pt>
                <c:pt idx="281">
                  <c:v>A0282</c:v>
                </c:pt>
                <c:pt idx="282">
                  <c:v>A0283</c:v>
                </c:pt>
                <c:pt idx="283">
                  <c:v>A0284</c:v>
                </c:pt>
                <c:pt idx="284">
                  <c:v>A0285</c:v>
                </c:pt>
                <c:pt idx="285">
                  <c:v>A0286</c:v>
                </c:pt>
                <c:pt idx="286">
                  <c:v>A0287</c:v>
                </c:pt>
                <c:pt idx="287">
                  <c:v>A0288</c:v>
                </c:pt>
                <c:pt idx="288">
                  <c:v>A0289</c:v>
                </c:pt>
                <c:pt idx="289">
                  <c:v>A0290</c:v>
                </c:pt>
                <c:pt idx="290">
                  <c:v>A0291</c:v>
                </c:pt>
                <c:pt idx="291">
                  <c:v>A0292</c:v>
                </c:pt>
                <c:pt idx="292">
                  <c:v>A0293</c:v>
                </c:pt>
                <c:pt idx="293">
                  <c:v>A0294</c:v>
                </c:pt>
                <c:pt idx="294">
                  <c:v>A0295</c:v>
                </c:pt>
                <c:pt idx="295">
                  <c:v>A0296</c:v>
                </c:pt>
                <c:pt idx="296">
                  <c:v>A0297</c:v>
                </c:pt>
                <c:pt idx="297">
                  <c:v>A0298</c:v>
                </c:pt>
                <c:pt idx="298">
                  <c:v>A0299</c:v>
                </c:pt>
                <c:pt idx="299">
                  <c:v>A0300</c:v>
                </c:pt>
                <c:pt idx="300">
                  <c:v>A0301</c:v>
                </c:pt>
                <c:pt idx="301">
                  <c:v>A0302</c:v>
                </c:pt>
                <c:pt idx="302">
                  <c:v>A0303</c:v>
                </c:pt>
                <c:pt idx="303">
                  <c:v>A0304</c:v>
                </c:pt>
                <c:pt idx="304">
                  <c:v>A0305</c:v>
                </c:pt>
                <c:pt idx="305">
                  <c:v>A0306</c:v>
                </c:pt>
                <c:pt idx="306">
                  <c:v>A0307</c:v>
                </c:pt>
                <c:pt idx="307">
                  <c:v>A0308</c:v>
                </c:pt>
                <c:pt idx="308">
                  <c:v>A0309</c:v>
                </c:pt>
                <c:pt idx="309">
                  <c:v>A0310</c:v>
                </c:pt>
                <c:pt idx="310">
                  <c:v>A0311</c:v>
                </c:pt>
                <c:pt idx="311">
                  <c:v>A0312</c:v>
                </c:pt>
                <c:pt idx="312">
                  <c:v>A0313</c:v>
                </c:pt>
                <c:pt idx="313">
                  <c:v>A0314</c:v>
                </c:pt>
                <c:pt idx="314">
                  <c:v>A0315</c:v>
                </c:pt>
                <c:pt idx="315">
                  <c:v>A0316</c:v>
                </c:pt>
                <c:pt idx="316">
                  <c:v>A0317</c:v>
                </c:pt>
                <c:pt idx="317">
                  <c:v>A0318</c:v>
                </c:pt>
                <c:pt idx="318">
                  <c:v>A0319</c:v>
                </c:pt>
                <c:pt idx="319">
                  <c:v>A0320</c:v>
                </c:pt>
                <c:pt idx="320">
                  <c:v>A0321</c:v>
                </c:pt>
                <c:pt idx="321">
                  <c:v>A0322</c:v>
                </c:pt>
                <c:pt idx="322">
                  <c:v>A0323</c:v>
                </c:pt>
                <c:pt idx="323">
                  <c:v>A0324</c:v>
                </c:pt>
                <c:pt idx="324">
                  <c:v>A0325</c:v>
                </c:pt>
                <c:pt idx="325">
                  <c:v>A0326</c:v>
                </c:pt>
                <c:pt idx="326">
                  <c:v>A0327</c:v>
                </c:pt>
                <c:pt idx="327">
                  <c:v>A0328</c:v>
                </c:pt>
                <c:pt idx="328">
                  <c:v>A0329</c:v>
                </c:pt>
                <c:pt idx="329">
                  <c:v>A0330</c:v>
                </c:pt>
                <c:pt idx="330">
                  <c:v>A0331</c:v>
                </c:pt>
                <c:pt idx="331">
                  <c:v>A0332</c:v>
                </c:pt>
                <c:pt idx="332">
                  <c:v>A0333</c:v>
                </c:pt>
                <c:pt idx="333">
                  <c:v>A0334</c:v>
                </c:pt>
                <c:pt idx="334">
                  <c:v>A0335</c:v>
                </c:pt>
                <c:pt idx="335">
                  <c:v>A0336</c:v>
                </c:pt>
                <c:pt idx="336">
                  <c:v>A0337</c:v>
                </c:pt>
                <c:pt idx="337">
                  <c:v>A0338</c:v>
                </c:pt>
                <c:pt idx="338">
                  <c:v>A0339</c:v>
                </c:pt>
                <c:pt idx="339">
                  <c:v>A0340</c:v>
                </c:pt>
                <c:pt idx="340">
                  <c:v>A0341</c:v>
                </c:pt>
                <c:pt idx="341">
                  <c:v>A0342</c:v>
                </c:pt>
                <c:pt idx="342">
                  <c:v>A0343</c:v>
                </c:pt>
                <c:pt idx="343">
                  <c:v>A0344</c:v>
                </c:pt>
                <c:pt idx="344">
                  <c:v>A0345</c:v>
                </c:pt>
                <c:pt idx="345">
                  <c:v>A0346</c:v>
                </c:pt>
                <c:pt idx="346">
                  <c:v>A0347</c:v>
                </c:pt>
                <c:pt idx="347">
                  <c:v>A0348</c:v>
                </c:pt>
                <c:pt idx="348">
                  <c:v>A0349</c:v>
                </c:pt>
                <c:pt idx="349">
                  <c:v>A0350</c:v>
                </c:pt>
                <c:pt idx="350">
                  <c:v>A0351</c:v>
                </c:pt>
                <c:pt idx="351">
                  <c:v>A0352</c:v>
                </c:pt>
                <c:pt idx="352">
                  <c:v>A0353</c:v>
                </c:pt>
                <c:pt idx="353">
                  <c:v>A0354</c:v>
                </c:pt>
                <c:pt idx="354">
                  <c:v>A0355</c:v>
                </c:pt>
                <c:pt idx="355">
                  <c:v>A0356</c:v>
                </c:pt>
                <c:pt idx="356">
                  <c:v>A0357</c:v>
                </c:pt>
                <c:pt idx="357">
                  <c:v>A0358</c:v>
                </c:pt>
                <c:pt idx="358">
                  <c:v>A0359</c:v>
                </c:pt>
                <c:pt idx="359">
                  <c:v>A0360</c:v>
                </c:pt>
                <c:pt idx="360">
                  <c:v>A0361</c:v>
                </c:pt>
                <c:pt idx="361">
                  <c:v>A0362</c:v>
                </c:pt>
                <c:pt idx="362">
                  <c:v>A0363</c:v>
                </c:pt>
                <c:pt idx="363">
                  <c:v>A0364</c:v>
                </c:pt>
                <c:pt idx="364">
                  <c:v>A0365</c:v>
                </c:pt>
                <c:pt idx="365">
                  <c:v>A0366</c:v>
                </c:pt>
                <c:pt idx="366">
                  <c:v>A0367</c:v>
                </c:pt>
                <c:pt idx="367">
                  <c:v>A0368</c:v>
                </c:pt>
                <c:pt idx="368">
                  <c:v>A0369</c:v>
                </c:pt>
                <c:pt idx="369">
                  <c:v>A0370</c:v>
                </c:pt>
                <c:pt idx="370">
                  <c:v>A0371</c:v>
                </c:pt>
                <c:pt idx="371">
                  <c:v>A0372</c:v>
                </c:pt>
                <c:pt idx="372">
                  <c:v>A0373</c:v>
                </c:pt>
                <c:pt idx="373">
                  <c:v>A0374</c:v>
                </c:pt>
                <c:pt idx="374">
                  <c:v>A0375</c:v>
                </c:pt>
                <c:pt idx="375">
                  <c:v>A0376</c:v>
                </c:pt>
                <c:pt idx="376">
                  <c:v>A0377</c:v>
                </c:pt>
                <c:pt idx="377">
                  <c:v>A0378</c:v>
                </c:pt>
                <c:pt idx="378">
                  <c:v>A0379</c:v>
                </c:pt>
                <c:pt idx="379">
                  <c:v>A0380</c:v>
                </c:pt>
                <c:pt idx="380">
                  <c:v>A0381</c:v>
                </c:pt>
                <c:pt idx="381">
                  <c:v>A0382</c:v>
                </c:pt>
                <c:pt idx="382">
                  <c:v>A0383</c:v>
                </c:pt>
                <c:pt idx="383">
                  <c:v>A0384</c:v>
                </c:pt>
                <c:pt idx="384">
                  <c:v>A0385</c:v>
                </c:pt>
                <c:pt idx="385">
                  <c:v>A0386</c:v>
                </c:pt>
                <c:pt idx="386">
                  <c:v>A0387</c:v>
                </c:pt>
                <c:pt idx="387">
                  <c:v>A0388</c:v>
                </c:pt>
                <c:pt idx="388">
                  <c:v>A0389</c:v>
                </c:pt>
                <c:pt idx="389">
                  <c:v>A0390</c:v>
                </c:pt>
                <c:pt idx="390">
                  <c:v>A0391</c:v>
                </c:pt>
                <c:pt idx="391">
                  <c:v>A0392</c:v>
                </c:pt>
                <c:pt idx="392">
                  <c:v>A0393</c:v>
                </c:pt>
                <c:pt idx="393">
                  <c:v>A0394</c:v>
                </c:pt>
                <c:pt idx="394">
                  <c:v>A0395</c:v>
                </c:pt>
                <c:pt idx="395">
                  <c:v>A0396</c:v>
                </c:pt>
                <c:pt idx="396">
                  <c:v>A0397</c:v>
                </c:pt>
                <c:pt idx="397">
                  <c:v>A0398</c:v>
                </c:pt>
                <c:pt idx="398">
                  <c:v>A0399</c:v>
                </c:pt>
                <c:pt idx="399">
                  <c:v>A0400</c:v>
                </c:pt>
                <c:pt idx="400">
                  <c:v>A0401</c:v>
                </c:pt>
                <c:pt idx="401">
                  <c:v>A0402</c:v>
                </c:pt>
                <c:pt idx="402">
                  <c:v>A0403</c:v>
                </c:pt>
                <c:pt idx="403">
                  <c:v>A0404</c:v>
                </c:pt>
                <c:pt idx="404">
                  <c:v>A0405</c:v>
                </c:pt>
                <c:pt idx="405">
                  <c:v>A0406</c:v>
                </c:pt>
                <c:pt idx="406">
                  <c:v>A0407</c:v>
                </c:pt>
                <c:pt idx="407">
                  <c:v>A0408</c:v>
                </c:pt>
                <c:pt idx="408">
                  <c:v>A0409</c:v>
                </c:pt>
                <c:pt idx="409">
                  <c:v>A0410</c:v>
                </c:pt>
                <c:pt idx="410">
                  <c:v>A0411</c:v>
                </c:pt>
                <c:pt idx="411">
                  <c:v>A0412</c:v>
                </c:pt>
                <c:pt idx="412">
                  <c:v>A0413</c:v>
                </c:pt>
                <c:pt idx="413">
                  <c:v>A0414</c:v>
                </c:pt>
                <c:pt idx="414">
                  <c:v>A0415</c:v>
                </c:pt>
                <c:pt idx="415">
                  <c:v>A0416</c:v>
                </c:pt>
                <c:pt idx="416">
                  <c:v>A0417</c:v>
                </c:pt>
                <c:pt idx="417">
                  <c:v>A0418</c:v>
                </c:pt>
                <c:pt idx="418">
                  <c:v>A0419</c:v>
                </c:pt>
                <c:pt idx="419">
                  <c:v>A0420</c:v>
                </c:pt>
                <c:pt idx="420">
                  <c:v>A0421</c:v>
                </c:pt>
                <c:pt idx="421">
                  <c:v>A0422</c:v>
                </c:pt>
                <c:pt idx="422">
                  <c:v>A0423</c:v>
                </c:pt>
                <c:pt idx="423">
                  <c:v>A0424</c:v>
                </c:pt>
                <c:pt idx="424">
                  <c:v>A0425</c:v>
                </c:pt>
                <c:pt idx="425">
                  <c:v>A0426</c:v>
                </c:pt>
                <c:pt idx="426">
                  <c:v>A0427</c:v>
                </c:pt>
                <c:pt idx="427">
                  <c:v>A0428</c:v>
                </c:pt>
                <c:pt idx="428">
                  <c:v>A0429</c:v>
                </c:pt>
                <c:pt idx="429">
                  <c:v>A0430</c:v>
                </c:pt>
                <c:pt idx="430">
                  <c:v>A0431</c:v>
                </c:pt>
                <c:pt idx="431">
                  <c:v>A0432</c:v>
                </c:pt>
                <c:pt idx="432">
                  <c:v>A0433</c:v>
                </c:pt>
                <c:pt idx="433">
                  <c:v>A0434</c:v>
                </c:pt>
                <c:pt idx="434">
                  <c:v>A0435</c:v>
                </c:pt>
                <c:pt idx="435">
                  <c:v>A0436</c:v>
                </c:pt>
                <c:pt idx="436">
                  <c:v>A0437</c:v>
                </c:pt>
                <c:pt idx="437">
                  <c:v>A0438</c:v>
                </c:pt>
                <c:pt idx="438">
                  <c:v>A0439</c:v>
                </c:pt>
                <c:pt idx="439">
                  <c:v>A0440</c:v>
                </c:pt>
                <c:pt idx="440">
                  <c:v>A0441</c:v>
                </c:pt>
                <c:pt idx="441">
                  <c:v>A0442</c:v>
                </c:pt>
                <c:pt idx="442">
                  <c:v>A0443</c:v>
                </c:pt>
                <c:pt idx="443">
                  <c:v>A0444</c:v>
                </c:pt>
                <c:pt idx="444">
                  <c:v>A0445</c:v>
                </c:pt>
                <c:pt idx="445">
                  <c:v>A0446</c:v>
                </c:pt>
                <c:pt idx="446">
                  <c:v>A0447</c:v>
                </c:pt>
                <c:pt idx="447">
                  <c:v>A0448</c:v>
                </c:pt>
                <c:pt idx="448">
                  <c:v>A0449</c:v>
                </c:pt>
                <c:pt idx="449">
                  <c:v>A0450</c:v>
                </c:pt>
                <c:pt idx="450">
                  <c:v>A0451</c:v>
                </c:pt>
                <c:pt idx="451">
                  <c:v>A0452</c:v>
                </c:pt>
                <c:pt idx="452">
                  <c:v>A0453</c:v>
                </c:pt>
                <c:pt idx="453">
                  <c:v>A0454</c:v>
                </c:pt>
                <c:pt idx="454">
                  <c:v>A0455</c:v>
                </c:pt>
                <c:pt idx="455">
                  <c:v>A0456</c:v>
                </c:pt>
                <c:pt idx="456">
                  <c:v>A0457</c:v>
                </c:pt>
                <c:pt idx="457">
                  <c:v>A0458</c:v>
                </c:pt>
                <c:pt idx="458">
                  <c:v>A0459</c:v>
                </c:pt>
                <c:pt idx="459">
                  <c:v>A0460</c:v>
                </c:pt>
                <c:pt idx="460">
                  <c:v>A0461</c:v>
                </c:pt>
                <c:pt idx="461">
                  <c:v>A0462</c:v>
                </c:pt>
                <c:pt idx="462">
                  <c:v>A0463</c:v>
                </c:pt>
                <c:pt idx="463">
                  <c:v>A0464</c:v>
                </c:pt>
                <c:pt idx="464">
                  <c:v>A0465</c:v>
                </c:pt>
                <c:pt idx="465">
                  <c:v>A0466</c:v>
                </c:pt>
                <c:pt idx="466">
                  <c:v>A0467</c:v>
                </c:pt>
                <c:pt idx="467">
                  <c:v>A0468</c:v>
                </c:pt>
                <c:pt idx="468">
                  <c:v>A0469</c:v>
                </c:pt>
                <c:pt idx="469">
                  <c:v>A0470</c:v>
                </c:pt>
                <c:pt idx="470">
                  <c:v>A0471</c:v>
                </c:pt>
                <c:pt idx="471">
                  <c:v>A0472</c:v>
                </c:pt>
                <c:pt idx="472">
                  <c:v>A0473</c:v>
                </c:pt>
                <c:pt idx="473">
                  <c:v>A0474</c:v>
                </c:pt>
                <c:pt idx="474">
                  <c:v>A0475</c:v>
                </c:pt>
                <c:pt idx="475">
                  <c:v>A0476</c:v>
                </c:pt>
                <c:pt idx="476">
                  <c:v>A0477</c:v>
                </c:pt>
                <c:pt idx="477">
                  <c:v>A0478</c:v>
                </c:pt>
                <c:pt idx="478">
                  <c:v>A0479</c:v>
                </c:pt>
                <c:pt idx="479">
                  <c:v>A0480</c:v>
                </c:pt>
                <c:pt idx="480">
                  <c:v>A0481</c:v>
                </c:pt>
                <c:pt idx="481">
                  <c:v>A0482</c:v>
                </c:pt>
                <c:pt idx="482">
                  <c:v>A0483</c:v>
                </c:pt>
                <c:pt idx="483">
                  <c:v>A0484</c:v>
                </c:pt>
                <c:pt idx="484">
                  <c:v>A0485</c:v>
                </c:pt>
                <c:pt idx="485">
                  <c:v>A0486</c:v>
                </c:pt>
                <c:pt idx="486">
                  <c:v>A0487</c:v>
                </c:pt>
                <c:pt idx="487">
                  <c:v>A0488</c:v>
                </c:pt>
                <c:pt idx="488">
                  <c:v>A0489</c:v>
                </c:pt>
                <c:pt idx="489">
                  <c:v>A0490</c:v>
                </c:pt>
                <c:pt idx="490">
                  <c:v>A0491</c:v>
                </c:pt>
                <c:pt idx="491">
                  <c:v>A0492</c:v>
                </c:pt>
                <c:pt idx="492">
                  <c:v>A0493</c:v>
                </c:pt>
                <c:pt idx="493">
                  <c:v>A0494</c:v>
                </c:pt>
                <c:pt idx="494">
                  <c:v>A0495</c:v>
                </c:pt>
                <c:pt idx="495">
                  <c:v>A0496</c:v>
                </c:pt>
                <c:pt idx="496">
                  <c:v>A0497</c:v>
                </c:pt>
                <c:pt idx="497">
                  <c:v>A0498</c:v>
                </c:pt>
                <c:pt idx="498">
                  <c:v>A0499</c:v>
                </c:pt>
                <c:pt idx="499">
                  <c:v>A0500</c:v>
                </c:pt>
                <c:pt idx="500">
                  <c:v>A0501</c:v>
                </c:pt>
                <c:pt idx="501">
                  <c:v>A0502</c:v>
                </c:pt>
                <c:pt idx="502">
                  <c:v>A0503</c:v>
                </c:pt>
                <c:pt idx="503">
                  <c:v>A0504</c:v>
                </c:pt>
                <c:pt idx="504">
                  <c:v>A0505</c:v>
                </c:pt>
                <c:pt idx="505">
                  <c:v>A0506</c:v>
                </c:pt>
                <c:pt idx="506">
                  <c:v>A0507</c:v>
                </c:pt>
                <c:pt idx="507">
                  <c:v>A0508</c:v>
                </c:pt>
                <c:pt idx="508">
                  <c:v>A0509</c:v>
                </c:pt>
                <c:pt idx="509">
                  <c:v>A0510</c:v>
                </c:pt>
                <c:pt idx="510">
                  <c:v>A0511</c:v>
                </c:pt>
                <c:pt idx="511">
                  <c:v>A0512</c:v>
                </c:pt>
                <c:pt idx="512">
                  <c:v>A0513</c:v>
                </c:pt>
                <c:pt idx="513">
                  <c:v>A0514</c:v>
                </c:pt>
                <c:pt idx="514">
                  <c:v>A0515</c:v>
                </c:pt>
                <c:pt idx="515">
                  <c:v>A0516</c:v>
                </c:pt>
                <c:pt idx="516">
                  <c:v>A0517</c:v>
                </c:pt>
                <c:pt idx="517">
                  <c:v>A0518</c:v>
                </c:pt>
                <c:pt idx="518">
                  <c:v>A0519</c:v>
                </c:pt>
                <c:pt idx="519">
                  <c:v>A0520</c:v>
                </c:pt>
                <c:pt idx="520">
                  <c:v>A0521</c:v>
                </c:pt>
                <c:pt idx="521">
                  <c:v>A0522</c:v>
                </c:pt>
                <c:pt idx="522">
                  <c:v>A0523</c:v>
                </c:pt>
                <c:pt idx="523">
                  <c:v>A0524</c:v>
                </c:pt>
                <c:pt idx="524">
                  <c:v>A0525</c:v>
                </c:pt>
                <c:pt idx="525">
                  <c:v>A0526</c:v>
                </c:pt>
                <c:pt idx="526">
                  <c:v>A0527</c:v>
                </c:pt>
                <c:pt idx="527">
                  <c:v>A0528</c:v>
                </c:pt>
                <c:pt idx="528">
                  <c:v>A0529</c:v>
                </c:pt>
                <c:pt idx="529">
                  <c:v>A0530</c:v>
                </c:pt>
                <c:pt idx="530">
                  <c:v>A0531</c:v>
                </c:pt>
                <c:pt idx="531">
                  <c:v>A0532</c:v>
                </c:pt>
                <c:pt idx="532">
                  <c:v>A0533</c:v>
                </c:pt>
                <c:pt idx="533">
                  <c:v>A0534</c:v>
                </c:pt>
                <c:pt idx="534">
                  <c:v>A0535</c:v>
                </c:pt>
                <c:pt idx="535">
                  <c:v>A0536</c:v>
                </c:pt>
                <c:pt idx="536">
                  <c:v>A0537</c:v>
                </c:pt>
                <c:pt idx="537">
                  <c:v>A0538</c:v>
                </c:pt>
                <c:pt idx="538">
                  <c:v>A0539</c:v>
                </c:pt>
                <c:pt idx="539">
                  <c:v>A0540</c:v>
                </c:pt>
                <c:pt idx="540">
                  <c:v>A0541</c:v>
                </c:pt>
                <c:pt idx="541">
                  <c:v>A0542</c:v>
                </c:pt>
                <c:pt idx="542">
                  <c:v>A0543</c:v>
                </c:pt>
                <c:pt idx="543">
                  <c:v>A0544</c:v>
                </c:pt>
                <c:pt idx="544">
                  <c:v>A0545</c:v>
                </c:pt>
                <c:pt idx="545">
                  <c:v>A0546</c:v>
                </c:pt>
                <c:pt idx="546">
                  <c:v>A0547</c:v>
                </c:pt>
                <c:pt idx="547">
                  <c:v>A0548</c:v>
                </c:pt>
                <c:pt idx="548">
                  <c:v>A0549</c:v>
                </c:pt>
                <c:pt idx="549">
                  <c:v>A0550</c:v>
                </c:pt>
                <c:pt idx="550">
                  <c:v>A0551</c:v>
                </c:pt>
                <c:pt idx="551">
                  <c:v>A0552</c:v>
                </c:pt>
                <c:pt idx="552">
                  <c:v>A0553</c:v>
                </c:pt>
                <c:pt idx="553">
                  <c:v>A0554</c:v>
                </c:pt>
                <c:pt idx="554">
                  <c:v>A0555</c:v>
                </c:pt>
                <c:pt idx="555">
                  <c:v>A0556</c:v>
                </c:pt>
                <c:pt idx="556">
                  <c:v>A0557</c:v>
                </c:pt>
                <c:pt idx="557">
                  <c:v>A0558</c:v>
                </c:pt>
                <c:pt idx="558">
                  <c:v>A0559</c:v>
                </c:pt>
                <c:pt idx="559">
                  <c:v>A0560</c:v>
                </c:pt>
                <c:pt idx="560">
                  <c:v>A0561</c:v>
                </c:pt>
                <c:pt idx="561">
                  <c:v>A0562</c:v>
                </c:pt>
                <c:pt idx="562">
                  <c:v>A0563</c:v>
                </c:pt>
                <c:pt idx="563">
                  <c:v>A0564</c:v>
                </c:pt>
                <c:pt idx="564">
                  <c:v>A0565</c:v>
                </c:pt>
                <c:pt idx="565">
                  <c:v>A0566</c:v>
                </c:pt>
                <c:pt idx="566">
                  <c:v>A0567</c:v>
                </c:pt>
                <c:pt idx="567">
                  <c:v>A0568</c:v>
                </c:pt>
                <c:pt idx="568">
                  <c:v>A0569</c:v>
                </c:pt>
                <c:pt idx="569">
                  <c:v>A0570</c:v>
                </c:pt>
                <c:pt idx="570">
                  <c:v>A0571</c:v>
                </c:pt>
                <c:pt idx="571">
                  <c:v>A0572</c:v>
                </c:pt>
                <c:pt idx="572">
                  <c:v>A0573</c:v>
                </c:pt>
                <c:pt idx="573">
                  <c:v>A0574</c:v>
                </c:pt>
                <c:pt idx="574">
                  <c:v>A0575</c:v>
                </c:pt>
                <c:pt idx="575">
                  <c:v>A0576</c:v>
                </c:pt>
                <c:pt idx="576">
                  <c:v>A0577</c:v>
                </c:pt>
                <c:pt idx="577">
                  <c:v>A0578</c:v>
                </c:pt>
                <c:pt idx="578">
                  <c:v>A0579</c:v>
                </c:pt>
                <c:pt idx="579">
                  <c:v>A0580</c:v>
                </c:pt>
                <c:pt idx="580">
                  <c:v>A0581</c:v>
                </c:pt>
                <c:pt idx="581">
                  <c:v>A0582</c:v>
                </c:pt>
                <c:pt idx="582">
                  <c:v>A0583</c:v>
                </c:pt>
                <c:pt idx="583">
                  <c:v>A0584</c:v>
                </c:pt>
                <c:pt idx="584">
                  <c:v>A0585</c:v>
                </c:pt>
                <c:pt idx="585">
                  <c:v>A0586</c:v>
                </c:pt>
                <c:pt idx="586">
                  <c:v>A0587</c:v>
                </c:pt>
                <c:pt idx="587">
                  <c:v>A0588</c:v>
                </c:pt>
                <c:pt idx="588">
                  <c:v>A0589</c:v>
                </c:pt>
                <c:pt idx="589">
                  <c:v>A0590</c:v>
                </c:pt>
                <c:pt idx="590">
                  <c:v>A0591</c:v>
                </c:pt>
                <c:pt idx="591">
                  <c:v>A0592</c:v>
                </c:pt>
                <c:pt idx="592">
                  <c:v>A0593</c:v>
                </c:pt>
                <c:pt idx="593">
                  <c:v>A0594</c:v>
                </c:pt>
                <c:pt idx="594">
                  <c:v>A0595</c:v>
                </c:pt>
                <c:pt idx="595">
                  <c:v>A0596</c:v>
                </c:pt>
                <c:pt idx="596">
                  <c:v>A0597</c:v>
                </c:pt>
                <c:pt idx="597">
                  <c:v>A0598</c:v>
                </c:pt>
                <c:pt idx="598">
                  <c:v>A0599</c:v>
                </c:pt>
                <c:pt idx="599">
                  <c:v>A0600</c:v>
                </c:pt>
                <c:pt idx="600">
                  <c:v>A0601</c:v>
                </c:pt>
                <c:pt idx="601">
                  <c:v>A0602</c:v>
                </c:pt>
                <c:pt idx="602">
                  <c:v>A0603</c:v>
                </c:pt>
                <c:pt idx="603">
                  <c:v>A0604</c:v>
                </c:pt>
                <c:pt idx="604">
                  <c:v>A0605</c:v>
                </c:pt>
                <c:pt idx="605">
                  <c:v>A0606</c:v>
                </c:pt>
                <c:pt idx="606">
                  <c:v>A0607</c:v>
                </c:pt>
                <c:pt idx="607">
                  <c:v>A0608</c:v>
                </c:pt>
                <c:pt idx="608">
                  <c:v>A0609</c:v>
                </c:pt>
                <c:pt idx="609">
                  <c:v>A0610</c:v>
                </c:pt>
                <c:pt idx="610">
                  <c:v>A0611</c:v>
                </c:pt>
                <c:pt idx="611">
                  <c:v>A0612</c:v>
                </c:pt>
                <c:pt idx="612">
                  <c:v>A0613</c:v>
                </c:pt>
                <c:pt idx="613">
                  <c:v>A0614</c:v>
                </c:pt>
                <c:pt idx="614">
                  <c:v>A0615</c:v>
                </c:pt>
                <c:pt idx="615">
                  <c:v>A0616</c:v>
                </c:pt>
                <c:pt idx="616">
                  <c:v>A0617</c:v>
                </c:pt>
                <c:pt idx="617">
                  <c:v>A0618</c:v>
                </c:pt>
                <c:pt idx="618">
                  <c:v>A0619</c:v>
                </c:pt>
                <c:pt idx="619">
                  <c:v>A0620</c:v>
                </c:pt>
                <c:pt idx="620">
                  <c:v>A0621</c:v>
                </c:pt>
                <c:pt idx="621">
                  <c:v>A0622</c:v>
                </c:pt>
                <c:pt idx="622">
                  <c:v>A0623</c:v>
                </c:pt>
                <c:pt idx="623">
                  <c:v>A0624</c:v>
                </c:pt>
                <c:pt idx="624">
                  <c:v>A0625</c:v>
                </c:pt>
                <c:pt idx="625">
                  <c:v>A0626</c:v>
                </c:pt>
                <c:pt idx="626">
                  <c:v>A0627</c:v>
                </c:pt>
                <c:pt idx="627">
                  <c:v>A0628</c:v>
                </c:pt>
                <c:pt idx="628">
                  <c:v>A0629</c:v>
                </c:pt>
                <c:pt idx="629">
                  <c:v>A0630</c:v>
                </c:pt>
                <c:pt idx="630">
                  <c:v>A0631</c:v>
                </c:pt>
                <c:pt idx="631">
                  <c:v>A0632</c:v>
                </c:pt>
                <c:pt idx="632">
                  <c:v>A0633</c:v>
                </c:pt>
                <c:pt idx="633">
                  <c:v>A0634</c:v>
                </c:pt>
                <c:pt idx="634">
                  <c:v>A0635</c:v>
                </c:pt>
                <c:pt idx="635">
                  <c:v>A0636</c:v>
                </c:pt>
                <c:pt idx="636">
                  <c:v>A0637</c:v>
                </c:pt>
                <c:pt idx="637">
                  <c:v>A0638</c:v>
                </c:pt>
                <c:pt idx="638">
                  <c:v>A0639</c:v>
                </c:pt>
                <c:pt idx="639">
                  <c:v>A0640</c:v>
                </c:pt>
                <c:pt idx="640">
                  <c:v>A0641</c:v>
                </c:pt>
                <c:pt idx="641">
                  <c:v>A0642</c:v>
                </c:pt>
                <c:pt idx="642">
                  <c:v>A0643</c:v>
                </c:pt>
                <c:pt idx="643">
                  <c:v>A0644</c:v>
                </c:pt>
                <c:pt idx="644">
                  <c:v>A0645</c:v>
                </c:pt>
                <c:pt idx="645">
                  <c:v>A0646</c:v>
                </c:pt>
                <c:pt idx="646">
                  <c:v>A0647</c:v>
                </c:pt>
                <c:pt idx="647">
                  <c:v>A0648</c:v>
                </c:pt>
                <c:pt idx="648">
                  <c:v>A0649</c:v>
                </c:pt>
                <c:pt idx="649">
                  <c:v>A0650</c:v>
                </c:pt>
                <c:pt idx="650">
                  <c:v>A0651</c:v>
                </c:pt>
                <c:pt idx="651">
                  <c:v>A0652</c:v>
                </c:pt>
                <c:pt idx="652">
                  <c:v>A0653</c:v>
                </c:pt>
                <c:pt idx="653">
                  <c:v>A0654</c:v>
                </c:pt>
                <c:pt idx="654">
                  <c:v>A0655</c:v>
                </c:pt>
                <c:pt idx="655">
                  <c:v>A0656</c:v>
                </c:pt>
                <c:pt idx="656">
                  <c:v>A0657</c:v>
                </c:pt>
                <c:pt idx="657">
                  <c:v>A0658</c:v>
                </c:pt>
                <c:pt idx="658">
                  <c:v>A0659</c:v>
                </c:pt>
                <c:pt idx="659">
                  <c:v>A0660</c:v>
                </c:pt>
                <c:pt idx="660">
                  <c:v>A0661</c:v>
                </c:pt>
                <c:pt idx="661">
                  <c:v>A0662</c:v>
                </c:pt>
                <c:pt idx="662">
                  <c:v>A0663</c:v>
                </c:pt>
                <c:pt idx="663">
                  <c:v>A0664</c:v>
                </c:pt>
                <c:pt idx="664">
                  <c:v>A0665</c:v>
                </c:pt>
                <c:pt idx="665">
                  <c:v>A0666</c:v>
                </c:pt>
                <c:pt idx="666">
                  <c:v>A0667</c:v>
                </c:pt>
                <c:pt idx="667">
                  <c:v>A0668</c:v>
                </c:pt>
                <c:pt idx="668">
                  <c:v>A0669</c:v>
                </c:pt>
                <c:pt idx="669">
                  <c:v>A0670</c:v>
                </c:pt>
                <c:pt idx="670">
                  <c:v>A0671</c:v>
                </c:pt>
                <c:pt idx="671">
                  <c:v>A0672</c:v>
                </c:pt>
                <c:pt idx="672">
                  <c:v>A0673</c:v>
                </c:pt>
                <c:pt idx="673">
                  <c:v>A0674</c:v>
                </c:pt>
                <c:pt idx="674">
                  <c:v>A0675</c:v>
                </c:pt>
                <c:pt idx="675">
                  <c:v>A0676</c:v>
                </c:pt>
                <c:pt idx="676">
                  <c:v>A0677</c:v>
                </c:pt>
                <c:pt idx="677">
                  <c:v>A0678</c:v>
                </c:pt>
                <c:pt idx="678">
                  <c:v>A0679</c:v>
                </c:pt>
                <c:pt idx="679">
                  <c:v>A0680</c:v>
                </c:pt>
                <c:pt idx="680">
                  <c:v>A0681</c:v>
                </c:pt>
                <c:pt idx="681">
                  <c:v>A0682</c:v>
                </c:pt>
                <c:pt idx="682">
                  <c:v>A0683</c:v>
                </c:pt>
                <c:pt idx="683">
                  <c:v>A0684</c:v>
                </c:pt>
                <c:pt idx="684">
                  <c:v>A0685</c:v>
                </c:pt>
                <c:pt idx="685">
                  <c:v>A0686</c:v>
                </c:pt>
                <c:pt idx="686">
                  <c:v>A0687</c:v>
                </c:pt>
                <c:pt idx="687">
                  <c:v>A0688</c:v>
                </c:pt>
                <c:pt idx="688">
                  <c:v>A0689</c:v>
                </c:pt>
                <c:pt idx="689">
                  <c:v>A0690</c:v>
                </c:pt>
                <c:pt idx="690">
                  <c:v>A0691</c:v>
                </c:pt>
                <c:pt idx="691">
                  <c:v>A0692</c:v>
                </c:pt>
                <c:pt idx="692">
                  <c:v>A0693</c:v>
                </c:pt>
                <c:pt idx="693">
                  <c:v>A0694</c:v>
                </c:pt>
                <c:pt idx="694">
                  <c:v>A0695</c:v>
                </c:pt>
                <c:pt idx="695">
                  <c:v>A0696</c:v>
                </c:pt>
                <c:pt idx="696">
                  <c:v>A0697</c:v>
                </c:pt>
                <c:pt idx="697">
                  <c:v>A0698</c:v>
                </c:pt>
                <c:pt idx="698">
                  <c:v>A0699</c:v>
                </c:pt>
                <c:pt idx="699">
                  <c:v>A0700</c:v>
                </c:pt>
                <c:pt idx="700">
                  <c:v>A0701</c:v>
                </c:pt>
                <c:pt idx="701">
                  <c:v>A0702</c:v>
                </c:pt>
                <c:pt idx="702">
                  <c:v>A0703</c:v>
                </c:pt>
                <c:pt idx="703">
                  <c:v>A0704</c:v>
                </c:pt>
                <c:pt idx="704">
                  <c:v>A0705</c:v>
                </c:pt>
                <c:pt idx="705">
                  <c:v>A0706</c:v>
                </c:pt>
                <c:pt idx="706">
                  <c:v>A0707</c:v>
                </c:pt>
                <c:pt idx="707">
                  <c:v>A0708</c:v>
                </c:pt>
                <c:pt idx="708">
                  <c:v>A0709</c:v>
                </c:pt>
                <c:pt idx="709">
                  <c:v>A0710</c:v>
                </c:pt>
                <c:pt idx="710">
                  <c:v>A0711</c:v>
                </c:pt>
                <c:pt idx="711">
                  <c:v>A0712</c:v>
                </c:pt>
                <c:pt idx="712">
                  <c:v>A0713</c:v>
                </c:pt>
                <c:pt idx="713">
                  <c:v>A0714</c:v>
                </c:pt>
                <c:pt idx="714">
                  <c:v>A0715</c:v>
                </c:pt>
                <c:pt idx="715">
                  <c:v>A0716</c:v>
                </c:pt>
                <c:pt idx="716">
                  <c:v>A0717</c:v>
                </c:pt>
                <c:pt idx="717">
                  <c:v>A0718</c:v>
                </c:pt>
                <c:pt idx="718">
                  <c:v>A0719</c:v>
                </c:pt>
                <c:pt idx="719">
                  <c:v>A0720</c:v>
                </c:pt>
                <c:pt idx="720">
                  <c:v>A0721</c:v>
                </c:pt>
                <c:pt idx="721">
                  <c:v>A0722</c:v>
                </c:pt>
                <c:pt idx="722">
                  <c:v>A0723</c:v>
                </c:pt>
                <c:pt idx="723">
                  <c:v>A0724</c:v>
                </c:pt>
                <c:pt idx="724">
                  <c:v>A0725</c:v>
                </c:pt>
                <c:pt idx="725">
                  <c:v>A0726</c:v>
                </c:pt>
                <c:pt idx="726">
                  <c:v>A0727</c:v>
                </c:pt>
                <c:pt idx="727">
                  <c:v>A0728</c:v>
                </c:pt>
                <c:pt idx="728">
                  <c:v>A0729</c:v>
                </c:pt>
                <c:pt idx="729">
                  <c:v>A0730</c:v>
                </c:pt>
                <c:pt idx="730">
                  <c:v>A0731</c:v>
                </c:pt>
                <c:pt idx="731">
                  <c:v>A0732</c:v>
                </c:pt>
                <c:pt idx="732">
                  <c:v>A0733</c:v>
                </c:pt>
                <c:pt idx="733">
                  <c:v>A0734</c:v>
                </c:pt>
                <c:pt idx="734">
                  <c:v>A0735</c:v>
                </c:pt>
                <c:pt idx="735">
                  <c:v>A0736</c:v>
                </c:pt>
                <c:pt idx="736">
                  <c:v>A0737</c:v>
                </c:pt>
                <c:pt idx="737">
                  <c:v>A0738</c:v>
                </c:pt>
                <c:pt idx="738">
                  <c:v>A0739</c:v>
                </c:pt>
                <c:pt idx="739">
                  <c:v>A0740</c:v>
                </c:pt>
                <c:pt idx="740">
                  <c:v>A0741</c:v>
                </c:pt>
                <c:pt idx="741">
                  <c:v>A0742</c:v>
                </c:pt>
                <c:pt idx="742">
                  <c:v>A0743</c:v>
                </c:pt>
                <c:pt idx="743">
                  <c:v>A0744</c:v>
                </c:pt>
                <c:pt idx="744">
                  <c:v>A0745</c:v>
                </c:pt>
                <c:pt idx="745">
                  <c:v>A0746</c:v>
                </c:pt>
                <c:pt idx="746">
                  <c:v>A0747</c:v>
                </c:pt>
                <c:pt idx="747">
                  <c:v>A0748</c:v>
                </c:pt>
                <c:pt idx="748">
                  <c:v>A0749</c:v>
                </c:pt>
                <c:pt idx="749">
                  <c:v>A0750</c:v>
                </c:pt>
                <c:pt idx="750">
                  <c:v>A0751</c:v>
                </c:pt>
                <c:pt idx="751">
                  <c:v>A0752</c:v>
                </c:pt>
                <c:pt idx="752">
                  <c:v>A0753</c:v>
                </c:pt>
                <c:pt idx="753">
                  <c:v>A0754</c:v>
                </c:pt>
                <c:pt idx="754">
                  <c:v>A0755</c:v>
                </c:pt>
                <c:pt idx="755">
                  <c:v>A0756</c:v>
                </c:pt>
                <c:pt idx="756">
                  <c:v>A0757</c:v>
                </c:pt>
                <c:pt idx="757">
                  <c:v>A0758</c:v>
                </c:pt>
                <c:pt idx="758">
                  <c:v>A0759</c:v>
                </c:pt>
                <c:pt idx="759">
                  <c:v>A0760</c:v>
                </c:pt>
                <c:pt idx="760">
                  <c:v>A0761</c:v>
                </c:pt>
                <c:pt idx="761">
                  <c:v>A0762</c:v>
                </c:pt>
                <c:pt idx="762">
                  <c:v>A0763</c:v>
                </c:pt>
                <c:pt idx="763">
                  <c:v>A0764</c:v>
                </c:pt>
                <c:pt idx="764">
                  <c:v>A0765</c:v>
                </c:pt>
                <c:pt idx="765">
                  <c:v>A0766</c:v>
                </c:pt>
                <c:pt idx="766">
                  <c:v>A0767</c:v>
                </c:pt>
                <c:pt idx="767">
                  <c:v>A0768</c:v>
                </c:pt>
                <c:pt idx="768">
                  <c:v>A0769</c:v>
                </c:pt>
                <c:pt idx="769">
                  <c:v>A0770</c:v>
                </c:pt>
                <c:pt idx="770">
                  <c:v>A0771</c:v>
                </c:pt>
                <c:pt idx="771">
                  <c:v>A0772</c:v>
                </c:pt>
                <c:pt idx="772">
                  <c:v>A0773</c:v>
                </c:pt>
                <c:pt idx="773">
                  <c:v>A0774</c:v>
                </c:pt>
                <c:pt idx="774">
                  <c:v>A0775</c:v>
                </c:pt>
                <c:pt idx="775">
                  <c:v>A0776</c:v>
                </c:pt>
                <c:pt idx="776">
                  <c:v>A0777</c:v>
                </c:pt>
                <c:pt idx="777">
                  <c:v>A0778</c:v>
                </c:pt>
                <c:pt idx="778">
                  <c:v>A0779</c:v>
                </c:pt>
                <c:pt idx="779">
                  <c:v>A0780</c:v>
                </c:pt>
                <c:pt idx="780">
                  <c:v>A0781</c:v>
                </c:pt>
                <c:pt idx="781">
                  <c:v>A0782</c:v>
                </c:pt>
                <c:pt idx="782">
                  <c:v>A0783</c:v>
                </c:pt>
                <c:pt idx="783">
                  <c:v>A0784</c:v>
                </c:pt>
                <c:pt idx="784">
                  <c:v>A0785</c:v>
                </c:pt>
                <c:pt idx="785">
                  <c:v>A0786</c:v>
                </c:pt>
                <c:pt idx="786">
                  <c:v>A0787</c:v>
                </c:pt>
                <c:pt idx="787">
                  <c:v>A0788</c:v>
                </c:pt>
                <c:pt idx="788">
                  <c:v>A0789</c:v>
                </c:pt>
                <c:pt idx="789">
                  <c:v>A0790</c:v>
                </c:pt>
                <c:pt idx="790">
                  <c:v>A0791</c:v>
                </c:pt>
                <c:pt idx="791">
                  <c:v>A0792</c:v>
                </c:pt>
                <c:pt idx="792">
                  <c:v>A0793</c:v>
                </c:pt>
                <c:pt idx="793">
                  <c:v>A0794</c:v>
                </c:pt>
                <c:pt idx="794">
                  <c:v>A0795</c:v>
                </c:pt>
                <c:pt idx="795">
                  <c:v>A0796</c:v>
                </c:pt>
                <c:pt idx="796">
                  <c:v>A0797</c:v>
                </c:pt>
                <c:pt idx="797">
                  <c:v>A0798</c:v>
                </c:pt>
                <c:pt idx="798">
                  <c:v>A0799</c:v>
                </c:pt>
                <c:pt idx="799">
                  <c:v>A0800</c:v>
                </c:pt>
                <c:pt idx="800">
                  <c:v>A0801</c:v>
                </c:pt>
                <c:pt idx="801">
                  <c:v>A0802</c:v>
                </c:pt>
                <c:pt idx="802">
                  <c:v>A0803</c:v>
                </c:pt>
                <c:pt idx="803">
                  <c:v>A0804</c:v>
                </c:pt>
                <c:pt idx="804">
                  <c:v>A0805</c:v>
                </c:pt>
                <c:pt idx="805">
                  <c:v>A0806</c:v>
                </c:pt>
                <c:pt idx="806">
                  <c:v>A0807</c:v>
                </c:pt>
                <c:pt idx="807">
                  <c:v>A0808</c:v>
                </c:pt>
                <c:pt idx="808">
                  <c:v>A0809</c:v>
                </c:pt>
                <c:pt idx="809">
                  <c:v>A0810</c:v>
                </c:pt>
                <c:pt idx="810">
                  <c:v>A0811</c:v>
                </c:pt>
                <c:pt idx="811">
                  <c:v>A0812</c:v>
                </c:pt>
                <c:pt idx="812">
                  <c:v>A0813</c:v>
                </c:pt>
                <c:pt idx="813">
                  <c:v>A0814</c:v>
                </c:pt>
                <c:pt idx="814">
                  <c:v>A0815</c:v>
                </c:pt>
                <c:pt idx="815">
                  <c:v>A0816</c:v>
                </c:pt>
                <c:pt idx="816">
                  <c:v>A0817</c:v>
                </c:pt>
                <c:pt idx="817">
                  <c:v>A0818</c:v>
                </c:pt>
                <c:pt idx="818">
                  <c:v>A0819</c:v>
                </c:pt>
                <c:pt idx="819">
                  <c:v>A0820</c:v>
                </c:pt>
                <c:pt idx="820">
                  <c:v>A0821</c:v>
                </c:pt>
                <c:pt idx="821">
                  <c:v>A0822</c:v>
                </c:pt>
                <c:pt idx="822">
                  <c:v>A0823</c:v>
                </c:pt>
                <c:pt idx="823">
                  <c:v>A0824</c:v>
                </c:pt>
                <c:pt idx="824">
                  <c:v>A0825</c:v>
                </c:pt>
                <c:pt idx="825">
                  <c:v>A0826</c:v>
                </c:pt>
                <c:pt idx="826">
                  <c:v>A0827</c:v>
                </c:pt>
                <c:pt idx="827">
                  <c:v>A0828</c:v>
                </c:pt>
                <c:pt idx="828">
                  <c:v>A0829</c:v>
                </c:pt>
                <c:pt idx="829">
                  <c:v>A0830</c:v>
                </c:pt>
                <c:pt idx="830">
                  <c:v>A0831</c:v>
                </c:pt>
                <c:pt idx="831">
                  <c:v>A0832</c:v>
                </c:pt>
                <c:pt idx="832">
                  <c:v>A0833</c:v>
                </c:pt>
                <c:pt idx="833">
                  <c:v>A0834</c:v>
                </c:pt>
                <c:pt idx="834">
                  <c:v>A0835</c:v>
                </c:pt>
                <c:pt idx="835">
                  <c:v>A0836</c:v>
                </c:pt>
                <c:pt idx="836">
                  <c:v>A0837</c:v>
                </c:pt>
                <c:pt idx="837">
                  <c:v>A0838</c:v>
                </c:pt>
                <c:pt idx="838">
                  <c:v>A0839</c:v>
                </c:pt>
                <c:pt idx="839">
                  <c:v>A0840</c:v>
                </c:pt>
                <c:pt idx="840">
                  <c:v>A0841</c:v>
                </c:pt>
                <c:pt idx="841">
                  <c:v>A0842</c:v>
                </c:pt>
                <c:pt idx="842">
                  <c:v>A0843</c:v>
                </c:pt>
                <c:pt idx="843">
                  <c:v>A0844</c:v>
                </c:pt>
                <c:pt idx="844">
                  <c:v>A0845</c:v>
                </c:pt>
                <c:pt idx="845">
                  <c:v>A0846</c:v>
                </c:pt>
                <c:pt idx="846">
                  <c:v>A0847</c:v>
                </c:pt>
                <c:pt idx="847">
                  <c:v>A0848</c:v>
                </c:pt>
                <c:pt idx="848">
                  <c:v>A0849</c:v>
                </c:pt>
                <c:pt idx="849">
                  <c:v>A0850</c:v>
                </c:pt>
                <c:pt idx="850">
                  <c:v>A0851</c:v>
                </c:pt>
                <c:pt idx="851">
                  <c:v>A0852</c:v>
                </c:pt>
                <c:pt idx="852">
                  <c:v>A0853</c:v>
                </c:pt>
                <c:pt idx="853">
                  <c:v>A0854</c:v>
                </c:pt>
                <c:pt idx="854">
                  <c:v>A0855</c:v>
                </c:pt>
                <c:pt idx="855">
                  <c:v>A0856</c:v>
                </c:pt>
                <c:pt idx="856">
                  <c:v>A0857</c:v>
                </c:pt>
                <c:pt idx="857">
                  <c:v>A0858</c:v>
                </c:pt>
                <c:pt idx="858">
                  <c:v>A0859</c:v>
                </c:pt>
                <c:pt idx="859">
                  <c:v>A0860</c:v>
                </c:pt>
                <c:pt idx="860">
                  <c:v>A0861</c:v>
                </c:pt>
                <c:pt idx="861">
                  <c:v>A0862</c:v>
                </c:pt>
                <c:pt idx="862">
                  <c:v>A0863</c:v>
                </c:pt>
                <c:pt idx="863">
                  <c:v>A0864</c:v>
                </c:pt>
                <c:pt idx="864">
                  <c:v>A0865</c:v>
                </c:pt>
                <c:pt idx="865">
                  <c:v>A0866</c:v>
                </c:pt>
                <c:pt idx="866">
                  <c:v>A0867</c:v>
                </c:pt>
                <c:pt idx="867">
                  <c:v>A0868</c:v>
                </c:pt>
                <c:pt idx="868">
                  <c:v>A0869</c:v>
                </c:pt>
                <c:pt idx="869">
                  <c:v>A0870</c:v>
                </c:pt>
                <c:pt idx="870">
                  <c:v>A0871</c:v>
                </c:pt>
                <c:pt idx="871">
                  <c:v>A0872</c:v>
                </c:pt>
                <c:pt idx="872">
                  <c:v>A0873</c:v>
                </c:pt>
                <c:pt idx="873">
                  <c:v>A0874</c:v>
                </c:pt>
                <c:pt idx="874">
                  <c:v>A0875</c:v>
                </c:pt>
                <c:pt idx="875">
                  <c:v>A0876</c:v>
                </c:pt>
                <c:pt idx="876">
                  <c:v>A0877</c:v>
                </c:pt>
                <c:pt idx="877">
                  <c:v>A0878</c:v>
                </c:pt>
                <c:pt idx="878">
                  <c:v>A0879</c:v>
                </c:pt>
                <c:pt idx="879">
                  <c:v>A0880</c:v>
                </c:pt>
                <c:pt idx="880">
                  <c:v>A0881</c:v>
                </c:pt>
                <c:pt idx="881">
                  <c:v>A0882</c:v>
                </c:pt>
                <c:pt idx="882">
                  <c:v>A0883</c:v>
                </c:pt>
                <c:pt idx="883">
                  <c:v>A0884</c:v>
                </c:pt>
                <c:pt idx="884">
                  <c:v>A0885</c:v>
                </c:pt>
                <c:pt idx="885">
                  <c:v>A0886</c:v>
                </c:pt>
                <c:pt idx="886">
                  <c:v>A0887</c:v>
                </c:pt>
                <c:pt idx="887">
                  <c:v>A0888</c:v>
                </c:pt>
                <c:pt idx="888">
                  <c:v>A0889</c:v>
                </c:pt>
                <c:pt idx="889">
                  <c:v>A0890</c:v>
                </c:pt>
                <c:pt idx="890">
                  <c:v>A0891</c:v>
                </c:pt>
                <c:pt idx="891">
                  <c:v>A0892</c:v>
                </c:pt>
                <c:pt idx="892">
                  <c:v>A0893</c:v>
                </c:pt>
                <c:pt idx="893">
                  <c:v>A0894</c:v>
                </c:pt>
                <c:pt idx="894">
                  <c:v>A0895</c:v>
                </c:pt>
                <c:pt idx="895">
                  <c:v>A0896</c:v>
                </c:pt>
                <c:pt idx="896">
                  <c:v>A0897</c:v>
                </c:pt>
                <c:pt idx="897">
                  <c:v>A0898</c:v>
                </c:pt>
                <c:pt idx="898">
                  <c:v>A0899</c:v>
                </c:pt>
                <c:pt idx="899">
                  <c:v>A0900</c:v>
                </c:pt>
                <c:pt idx="900">
                  <c:v>A0901</c:v>
                </c:pt>
                <c:pt idx="901">
                  <c:v>A0902</c:v>
                </c:pt>
                <c:pt idx="902">
                  <c:v>A0903</c:v>
                </c:pt>
                <c:pt idx="903">
                  <c:v>A0904</c:v>
                </c:pt>
                <c:pt idx="904">
                  <c:v>A0905</c:v>
                </c:pt>
                <c:pt idx="905">
                  <c:v>A0906</c:v>
                </c:pt>
                <c:pt idx="906">
                  <c:v>A0907</c:v>
                </c:pt>
                <c:pt idx="907">
                  <c:v>A0908</c:v>
                </c:pt>
                <c:pt idx="908">
                  <c:v>A0909</c:v>
                </c:pt>
                <c:pt idx="909">
                  <c:v>A0910</c:v>
                </c:pt>
                <c:pt idx="910">
                  <c:v>A0911</c:v>
                </c:pt>
                <c:pt idx="911">
                  <c:v>A0912</c:v>
                </c:pt>
                <c:pt idx="912">
                  <c:v>A0913</c:v>
                </c:pt>
                <c:pt idx="913">
                  <c:v>A0914</c:v>
                </c:pt>
                <c:pt idx="914">
                  <c:v>A0915</c:v>
                </c:pt>
                <c:pt idx="915">
                  <c:v>A0916</c:v>
                </c:pt>
                <c:pt idx="916">
                  <c:v>A0917</c:v>
                </c:pt>
                <c:pt idx="917">
                  <c:v>A0918</c:v>
                </c:pt>
                <c:pt idx="918">
                  <c:v>A0919</c:v>
                </c:pt>
                <c:pt idx="919">
                  <c:v>A0920</c:v>
                </c:pt>
                <c:pt idx="920">
                  <c:v>A0921</c:v>
                </c:pt>
                <c:pt idx="921">
                  <c:v>A0922</c:v>
                </c:pt>
                <c:pt idx="922">
                  <c:v>A0923</c:v>
                </c:pt>
                <c:pt idx="923">
                  <c:v>A0924</c:v>
                </c:pt>
                <c:pt idx="924">
                  <c:v>A0925</c:v>
                </c:pt>
                <c:pt idx="925">
                  <c:v>A0926</c:v>
                </c:pt>
                <c:pt idx="926">
                  <c:v>A0927</c:v>
                </c:pt>
                <c:pt idx="927">
                  <c:v>A0928</c:v>
                </c:pt>
                <c:pt idx="928">
                  <c:v>A0929</c:v>
                </c:pt>
                <c:pt idx="929">
                  <c:v>A0930</c:v>
                </c:pt>
                <c:pt idx="930">
                  <c:v>A0931</c:v>
                </c:pt>
                <c:pt idx="931">
                  <c:v>A0932</c:v>
                </c:pt>
                <c:pt idx="932">
                  <c:v>A0933</c:v>
                </c:pt>
                <c:pt idx="933">
                  <c:v>A0934</c:v>
                </c:pt>
                <c:pt idx="934">
                  <c:v>A0935</c:v>
                </c:pt>
                <c:pt idx="935">
                  <c:v>A0936</c:v>
                </c:pt>
                <c:pt idx="936">
                  <c:v>A0937</c:v>
                </c:pt>
                <c:pt idx="937">
                  <c:v>A0938</c:v>
                </c:pt>
                <c:pt idx="938">
                  <c:v>A0939</c:v>
                </c:pt>
                <c:pt idx="939">
                  <c:v>A0940</c:v>
                </c:pt>
                <c:pt idx="940">
                  <c:v>A0941</c:v>
                </c:pt>
                <c:pt idx="941">
                  <c:v>A0942</c:v>
                </c:pt>
                <c:pt idx="942">
                  <c:v>A0943</c:v>
                </c:pt>
                <c:pt idx="943">
                  <c:v>A0944</c:v>
                </c:pt>
                <c:pt idx="944">
                  <c:v>A0945</c:v>
                </c:pt>
                <c:pt idx="945">
                  <c:v>A0946</c:v>
                </c:pt>
                <c:pt idx="946">
                  <c:v>A0947</c:v>
                </c:pt>
                <c:pt idx="947">
                  <c:v>A0948</c:v>
                </c:pt>
                <c:pt idx="948">
                  <c:v>A0949</c:v>
                </c:pt>
                <c:pt idx="949">
                  <c:v>A0950</c:v>
                </c:pt>
                <c:pt idx="950">
                  <c:v>A0951</c:v>
                </c:pt>
                <c:pt idx="951">
                  <c:v>A0952</c:v>
                </c:pt>
                <c:pt idx="952">
                  <c:v>A0953</c:v>
                </c:pt>
                <c:pt idx="953">
                  <c:v>A0954</c:v>
                </c:pt>
                <c:pt idx="954">
                  <c:v>A0955</c:v>
                </c:pt>
                <c:pt idx="955">
                  <c:v>A0956</c:v>
                </c:pt>
                <c:pt idx="956">
                  <c:v>A0957</c:v>
                </c:pt>
                <c:pt idx="957">
                  <c:v>A0958</c:v>
                </c:pt>
                <c:pt idx="958">
                  <c:v>A0959</c:v>
                </c:pt>
                <c:pt idx="959">
                  <c:v>A0960</c:v>
                </c:pt>
                <c:pt idx="960">
                  <c:v>A0961</c:v>
                </c:pt>
                <c:pt idx="961">
                  <c:v>A0962</c:v>
                </c:pt>
                <c:pt idx="962">
                  <c:v>A0963</c:v>
                </c:pt>
                <c:pt idx="963">
                  <c:v>A0964</c:v>
                </c:pt>
                <c:pt idx="964">
                  <c:v>A0965</c:v>
                </c:pt>
                <c:pt idx="965">
                  <c:v>A0966</c:v>
                </c:pt>
                <c:pt idx="966">
                  <c:v>A0967</c:v>
                </c:pt>
                <c:pt idx="967">
                  <c:v>A0968</c:v>
                </c:pt>
                <c:pt idx="968">
                  <c:v>A0969</c:v>
                </c:pt>
                <c:pt idx="969">
                  <c:v>A0970</c:v>
                </c:pt>
                <c:pt idx="970">
                  <c:v>A0971</c:v>
                </c:pt>
                <c:pt idx="971">
                  <c:v>A0972</c:v>
                </c:pt>
                <c:pt idx="972">
                  <c:v>A0973</c:v>
                </c:pt>
                <c:pt idx="973">
                  <c:v>A0974</c:v>
                </c:pt>
                <c:pt idx="974">
                  <c:v>A0975</c:v>
                </c:pt>
                <c:pt idx="975">
                  <c:v>A0976</c:v>
                </c:pt>
                <c:pt idx="976">
                  <c:v>A0977</c:v>
                </c:pt>
                <c:pt idx="977">
                  <c:v>A0978</c:v>
                </c:pt>
                <c:pt idx="978">
                  <c:v>A0979</c:v>
                </c:pt>
                <c:pt idx="979">
                  <c:v>A0980</c:v>
                </c:pt>
                <c:pt idx="980">
                  <c:v>A0981</c:v>
                </c:pt>
                <c:pt idx="981">
                  <c:v>A0982</c:v>
                </c:pt>
                <c:pt idx="982">
                  <c:v>A0983</c:v>
                </c:pt>
                <c:pt idx="983">
                  <c:v>A0984</c:v>
                </c:pt>
                <c:pt idx="984">
                  <c:v>A0985</c:v>
                </c:pt>
                <c:pt idx="985">
                  <c:v>A0986</c:v>
                </c:pt>
                <c:pt idx="986">
                  <c:v>A0987</c:v>
                </c:pt>
                <c:pt idx="987">
                  <c:v>A0988</c:v>
                </c:pt>
                <c:pt idx="988">
                  <c:v>A0989</c:v>
                </c:pt>
                <c:pt idx="989">
                  <c:v>A0990</c:v>
                </c:pt>
                <c:pt idx="990">
                  <c:v>A0991</c:v>
                </c:pt>
                <c:pt idx="991">
                  <c:v>A0992</c:v>
                </c:pt>
                <c:pt idx="992">
                  <c:v>A0993</c:v>
                </c:pt>
                <c:pt idx="993">
                  <c:v>A0994</c:v>
                </c:pt>
                <c:pt idx="994">
                  <c:v>A0995</c:v>
                </c:pt>
                <c:pt idx="995">
                  <c:v>A0996</c:v>
                </c:pt>
                <c:pt idx="996">
                  <c:v>A0997</c:v>
                </c:pt>
                <c:pt idx="997">
                  <c:v>A0998</c:v>
                </c:pt>
                <c:pt idx="998">
                  <c:v>A0999</c:v>
                </c:pt>
                <c:pt idx="999">
                  <c:v>A1000</c:v>
                </c:pt>
                <c:pt idx="1000">
                  <c:v>A10000</c:v>
                </c:pt>
                <c:pt idx="1001">
                  <c:v>A10001</c:v>
                </c:pt>
                <c:pt idx="1002">
                  <c:v>A10002</c:v>
                </c:pt>
                <c:pt idx="1003">
                  <c:v>A10003</c:v>
                </c:pt>
                <c:pt idx="1004">
                  <c:v>A10004</c:v>
                </c:pt>
                <c:pt idx="1005">
                  <c:v>A10005</c:v>
                </c:pt>
                <c:pt idx="1006">
                  <c:v>A10006</c:v>
                </c:pt>
                <c:pt idx="1007">
                  <c:v>A10007</c:v>
                </c:pt>
                <c:pt idx="1008">
                  <c:v>A10008</c:v>
                </c:pt>
                <c:pt idx="1009">
                  <c:v>A10009</c:v>
                </c:pt>
                <c:pt idx="1010">
                  <c:v>A1001</c:v>
                </c:pt>
                <c:pt idx="1011">
                  <c:v>A10010</c:v>
                </c:pt>
                <c:pt idx="1012">
                  <c:v>A10011</c:v>
                </c:pt>
                <c:pt idx="1013">
                  <c:v>A10012</c:v>
                </c:pt>
                <c:pt idx="1014">
                  <c:v>A10013</c:v>
                </c:pt>
                <c:pt idx="1015">
                  <c:v>A10014</c:v>
                </c:pt>
                <c:pt idx="1016">
                  <c:v>A10015</c:v>
                </c:pt>
                <c:pt idx="1017">
                  <c:v>A10016</c:v>
                </c:pt>
                <c:pt idx="1018">
                  <c:v>A10017</c:v>
                </c:pt>
                <c:pt idx="1019">
                  <c:v>A10018</c:v>
                </c:pt>
                <c:pt idx="1020">
                  <c:v>A10019</c:v>
                </c:pt>
                <c:pt idx="1021">
                  <c:v>A1002</c:v>
                </c:pt>
                <c:pt idx="1022">
                  <c:v>A10020</c:v>
                </c:pt>
                <c:pt idx="1023">
                  <c:v>A10021</c:v>
                </c:pt>
                <c:pt idx="1024">
                  <c:v>A10022</c:v>
                </c:pt>
                <c:pt idx="1025">
                  <c:v>A10023</c:v>
                </c:pt>
                <c:pt idx="1026">
                  <c:v>A10024</c:v>
                </c:pt>
                <c:pt idx="1027">
                  <c:v>A10025</c:v>
                </c:pt>
                <c:pt idx="1028">
                  <c:v>A10026</c:v>
                </c:pt>
                <c:pt idx="1029">
                  <c:v>A10027</c:v>
                </c:pt>
                <c:pt idx="1030">
                  <c:v>A10028</c:v>
                </c:pt>
                <c:pt idx="1031">
                  <c:v>A10029</c:v>
                </c:pt>
                <c:pt idx="1032">
                  <c:v>A1003</c:v>
                </c:pt>
                <c:pt idx="1033">
                  <c:v>A10030</c:v>
                </c:pt>
                <c:pt idx="1034">
                  <c:v>A10031</c:v>
                </c:pt>
                <c:pt idx="1035">
                  <c:v>A10032</c:v>
                </c:pt>
                <c:pt idx="1036">
                  <c:v>A10033</c:v>
                </c:pt>
                <c:pt idx="1037">
                  <c:v>A10034</c:v>
                </c:pt>
                <c:pt idx="1038">
                  <c:v>A10035</c:v>
                </c:pt>
                <c:pt idx="1039">
                  <c:v>A10036</c:v>
                </c:pt>
                <c:pt idx="1040">
                  <c:v>A10037</c:v>
                </c:pt>
                <c:pt idx="1041">
                  <c:v>A10038</c:v>
                </c:pt>
                <c:pt idx="1042">
                  <c:v>A10039</c:v>
                </c:pt>
                <c:pt idx="1043">
                  <c:v>A1004</c:v>
                </c:pt>
                <c:pt idx="1044">
                  <c:v>A10040</c:v>
                </c:pt>
                <c:pt idx="1045">
                  <c:v>A10041</c:v>
                </c:pt>
                <c:pt idx="1046">
                  <c:v>A10042</c:v>
                </c:pt>
                <c:pt idx="1047">
                  <c:v>A10043</c:v>
                </c:pt>
                <c:pt idx="1048">
                  <c:v>A10044</c:v>
                </c:pt>
                <c:pt idx="1049">
                  <c:v>A10045</c:v>
                </c:pt>
                <c:pt idx="1050">
                  <c:v>A10046</c:v>
                </c:pt>
                <c:pt idx="1051">
                  <c:v>A10047</c:v>
                </c:pt>
                <c:pt idx="1052">
                  <c:v>A10048</c:v>
                </c:pt>
                <c:pt idx="1053">
                  <c:v>A10049</c:v>
                </c:pt>
                <c:pt idx="1054">
                  <c:v>A1005</c:v>
                </c:pt>
                <c:pt idx="1055">
                  <c:v>A10050</c:v>
                </c:pt>
                <c:pt idx="1056">
                  <c:v>A10051</c:v>
                </c:pt>
                <c:pt idx="1057">
                  <c:v>A10052</c:v>
                </c:pt>
                <c:pt idx="1058">
                  <c:v>A10053</c:v>
                </c:pt>
                <c:pt idx="1059">
                  <c:v>A10054</c:v>
                </c:pt>
                <c:pt idx="1060">
                  <c:v>A10055</c:v>
                </c:pt>
                <c:pt idx="1061">
                  <c:v>A10056</c:v>
                </c:pt>
                <c:pt idx="1062">
                  <c:v>A10057</c:v>
                </c:pt>
                <c:pt idx="1063">
                  <c:v>A10058</c:v>
                </c:pt>
                <c:pt idx="1064">
                  <c:v>A10059</c:v>
                </c:pt>
                <c:pt idx="1065">
                  <c:v>A1006</c:v>
                </c:pt>
                <c:pt idx="1066">
                  <c:v>A10060</c:v>
                </c:pt>
                <c:pt idx="1067">
                  <c:v>A10061</c:v>
                </c:pt>
                <c:pt idx="1068">
                  <c:v>A10062</c:v>
                </c:pt>
                <c:pt idx="1069">
                  <c:v>A10063</c:v>
                </c:pt>
                <c:pt idx="1070">
                  <c:v>A10064</c:v>
                </c:pt>
                <c:pt idx="1071">
                  <c:v>A10065</c:v>
                </c:pt>
                <c:pt idx="1072">
                  <c:v>A10066</c:v>
                </c:pt>
                <c:pt idx="1073">
                  <c:v>A10067</c:v>
                </c:pt>
                <c:pt idx="1074">
                  <c:v>A10068</c:v>
                </c:pt>
                <c:pt idx="1075">
                  <c:v>A10069</c:v>
                </c:pt>
                <c:pt idx="1076">
                  <c:v>A1007</c:v>
                </c:pt>
                <c:pt idx="1077">
                  <c:v>A10070</c:v>
                </c:pt>
                <c:pt idx="1078">
                  <c:v>A10071</c:v>
                </c:pt>
                <c:pt idx="1079">
                  <c:v>A10072</c:v>
                </c:pt>
                <c:pt idx="1080">
                  <c:v>A10073</c:v>
                </c:pt>
                <c:pt idx="1081">
                  <c:v>A10074</c:v>
                </c:pt>
                <c:pt idx="1082">
                  <c:v>A10075</c:v>
                </c:pt>
                <c:pt idx="1083">
                  <c:v>A10076</c:v>
                </c:pt>
                <c:pt idx="1084">
                  <c:v>A10077</c:v>
                </c:pt>
                <c:pt idx="1085">
                  <c:v>A10078</c:v>
                </c:pt>
                <c:pt idx="1086">
                  <c:v>A10079</c:v>
                </c:pt>
                <c:pt idx="1087">
                  <c:v>A1008</c:v>
                </c:pt>
                <c:pt idx="1088">
                  <c:v>A10080</c:v>
                </c:pt>
                <c:pt idx="1089">
                  <c:v>A10081</c:v>
                </c:pt>
                <c:pt idx="1090">
                  <c:v>A10082</c:v>
                </c:pt>
                <c:pt idx="1091">
                  <c:v>A10083</c:v>
                </c:pt>
                <c:pt idx="1092">
                  <c:v>A10084</c:v>
                </c:pt>
                <c:pt idx="1093">
                  <c:v>A10085</c:v>
                </c:pt>
                <c:pt idx="1094">
                  <c:v>A10086</c:v>
                </c:pt>
                <c:pt idx="1095">
                  <c:v>A10087</c:v>
                </c:pt>
                <c:pt idx="1096">
                  <c:v>A10088</c:v>
                </c:pt>
                <c:pt idx="1097">
                  <c:v>A10089</c:v>
                </c:pt>
                <c:pt idx="1098">
                  <c:v>A1009</c:v>
                </c:pt>
                <c:pt idx="1099">
                  <c:v>A10090</c:v>
                </c:pt>
                <c:pt idx="1100">
                  <c:v>A10091</c:v>
                </c:pt>
                <c:pt idx="1101">
                  <c:v>A10092</c:v>
                </c:pt>
                <c:pt idx="1102">
                  <c:v>A10093</c:v>
                </c:pt>
                <c:pt idx="1103">
                  <c:v>A10094</c:v>
                </c:pt>
                <c:pt idx="1104">
                  <c:v>A10095</c:v>
                </c:pt>
                <c:pt idx="1105">
                  <c:v>A10096</c:v>
                </c:pt>
                <c:pt idx="1106">
                  <c:v>A10097</c:v>
                </c:pt>
                <c:pt idx="1107">
                  <c:v>A10098</c:v>
                </c:pt>
                <c:pt idx="1108">
                  <c:v>A10099</c:v>
                </c:pt>
                <c:pt idx="1109">
                  <c:v>A1010</c:v>
                </c:pt>
                <c:pt idx="1110">
                  <c:v>A10100</c:v>
                </c:pt>
                <c:pt idx="1111">
                  <c:v>A10101</c:v>
                </c:pt>
                <c:pt idx="1112">
                  <c:v>A10102</c:v>
                </c:pt>
                <c:pt idx="1113">
                  <c:v>A10103</c:v>
                </c:pt>
                <c:pt idx="1114">
                  <c:v>A10104</c:v>
                </c:pt>
                <c:pt idx="1115">
                  <c:v>A10105</c:v>
                </c:pt>
                <c:pt idx="1116">
                  <c:v>A10106</c:v>
                </c:pt>
                <c:pt idx="1117">
                  <c:v>A10107</c:v>
                </c:pt>
                <c:pt idx="1118">
                  <c:v>A10108</c:v>
                </c:pt>
                <c:pt idx="1119">
                  <c:v>A10109</c:v>
                </c:pt>
                <c:pt idx="1120">
                  <c:v>A1011</c:v>
                </c:pt>
                <c:pt idx="1121">
                  <c:v>A10110</c:v>
                </c:pt>
                <c:pt idx="1122">
                  <c:v>A10111</c:v>
                </c:pt>
                <c:pt idx="1123">
                  <c:v>A10112</c:v>
                </c:pt>
                <c:pt idx="1124">
                  <c:v>A10113</c:v>
                </c:pt>
                <c:pt idx="1125">
                  <c:v>A10114</c:v>
                </c:pt>
                <c:pt idx="1126">
                  <c:v>A10115</c:v>
                </c:pt>
                <c:pt idx="1127">
                  <c:v>A10116</c:v>
                </c:pt>
                <c:pt idx="1128">
                  <c:v>A10117</c:v>
                </c:pt>
                <c:pt idx="1129">
                  <c:v>A10118</c:v>
                </c:pt>
                <c:pt idx="1130">
                  <c:v>A10119</c:v>
                </c:pt>
                <c:pt idx="1131">
                  <c:v>A1012</c:v>
                </c:pt>
                <c:pt idx="1132">
                  <c:v>A10120</c:v>
                </c:pt>
                <c:pt idx="1133">
                  <c:v>A10121</c:v>
                </c:pt>
                <c:pt idx="1134">
                  <c:v>A10122</c:v>
                </c:pt>
                <c:pt idx="1135">
                  <c:v>A10123</c:v>
                </c:pt>
                <c:pt idx="1136">
                  <c:v>A10124</c:v>
                </c:pt>
                <c:pt idx="1137">
                  <c:v>A10125</c:v>
                </c:pt>
                <c:pt idx="1138">
                  <c:v>A10126</c:v>
                </c:pt>
                <c:pt idx="1139">
                  <c:v>A10127</c:v>
                </c:pt>
                <c:pt idx="1140">
                  <c:v>A10128</c:v>
                </c:pt>
                <c:pt idx="1141">
                  <c:v>A10129</c:v>
                </c:pt>
                <c:pt idx="1142">
                  <c:v>A1013</c:v>
                </c:pt>
                <c:pt idx="1143">
                  <c:v>A10130</c:v>
                </c:pt>
                <c:pt idx="1144">
                  <c:v>A10131</c:v>
                </c:pt>
                <c:pt idx="1145">
                  <c:v>A10132</c:v>
                </c:pt>
                <c:pt idx="1146">
                  <c:v>A10133</c:v>
                </c:pt>
                <c:pt idx="1147">
                  <c:v>A10134</c:v>
                </c:pt>
                <c:pt idx="1148">
                  <c:v>A10135</c:v>
                </c:pt>
                <c:pt idx="1149">
                  <c:v>A10136</c:v>
                </c:pt>
                <c:pt idx="1150">
                  <c:v>A10137</c:v>
                </c:pt>
                <c:pt idx="1151">
                  <c:v>A10138</c:v>
                </c:pt>
                <c:pt idx="1152">
                  <c:v>A10139</c:v>
                </c:pt>
                <c:pt idx="1153">
                  <c:v>A1014</c:v>
                </c:pt>
                <c:pt idx="1154">
                  <c:v>A10140</c:v>
                </c:pt>
                <c:pt idx="1155">
                  <c:v>A10141</c:v>
                </c:pt>
                <c:pt idx="1156">
                  <c:v>A10142</c:v>
                </c:pt>
                <c:pt idx="1157">
                  <c:v>A10143</c:v>
                </c:pt>
                <c:pt idx="1158">
                  <c:v>A10144</c:v>
                </c:pt>
                <c:pt idx="1159">
                  <c:v>A10145</c:v>
                </c:pt>
                <c:pt idx="1160">
                  <c:v>A10146</c:v>
                </c:pt>
                <c:pt idx="1161">
                  <c:v>A10147</c:v>
                </c:pt>
                <c:pt idx="1162">
                  <c:v>A10148</c:v>
                </c:pt>
                <c:pt idx="1163">
                  <c:v>A10149</c:v>
                </c:pt>
                <c:pt idx="1164">
                  <c:v>A1015</c:v>
                </c:pt>
                <c:pt idx="1165">
                  <c:v>A10150</c:v>
                </c:pt>
                <c:pt idx="1166">
                  <c:v>A10151</c:v>
                </c:pt>
                <c:pt idx="1167">
                  <c:v>A10152</c:v>
                </c:pt>
                <c:pt idx="1168">
                  <c:v>A10153</c:v>
                </c:pt>
                <c:pt idx="1169">
                  <c:v>A10154</c:v>
                </c:pt>
                <c:pt idx="1170">
                  <c:v>A10155</c:v>
                </c:pt>
                <c:pt idx="1171">
                  <c:v>A10156</c:v>
                </c:pt>
                <c:pt idx="1172">
                  <c:v>A10157</c:v>
                </c:pt>
                <c:pt idx="1173">
                  <c:v>A10158</c:v>
                </c:pt>
                <c:pt idx="1174">
                  <c:v>A10159</c:v>
                </c:pt>
                <c:pt idx="1175">
                  <c:v>A1016</c:v>
                </c:pt>
                <c:pt idx="1176">
                  <c:v>A10160</c:v>
                </c:pt>
                <c:pt idx="1177">
                  <c:v>A10161</c:v>
                </c:pt>
                <c:pt idx="1178">
                  <c:v>A10162</c:v>
                </c:pt>
                <c:pt idx="1179">
                  <c:v>A10163</c:v>
                </c:pt>
                <c:pt idx="1180">
                  <c:v>A10164</c:v>
                </c:pt>
                <c:pt idx="1181">
                  <c:v>A10165</c:v>
                </c:pt>
                <c:pt idx="1182">
                  <c:v>A10166</c:v>
                </c:pt>
                <c:pt idx="1183">
                  <c:v>A10167</c:v>
                </c:pt>
                <c:pt idx="1184">
                  <c:v>A10168</c:v>
                </c:pt>
                <c:pt idx="1185">
                  <c:v>A10169</c:v>
                </c:pt>
                <c:pt idx="1186">
                  <c:v>A1017</c:v>
                </c:pt>
                <c:pt idx="1187">
                  <c:v>A10170</c:v>
                </c:pt>
                <c:pt idx="1188">
                  <c:v>A10171</c:v>
                </c:pt>
                <c:pt idx="1189">
                  <c:v>A10172</c:v>
                </c:pt>
                <c:pt idx="1190">
                  <c:v>A10173</c:v>
                </c:pt>
                <c:pt idx="1191">
                  <c:v>A10174</c:v>
                </c:pt>
                <c:pt idx="1192">
                  <c:v>A10175</c:v>
                </c:pt>
                <c:pt idx="1193">
                  <c:v>A10176</c:v>
                </c:pt>
                <c:pt idx="1194">
                  <c:v>A10177</c:v>
                </c:pt>
                <c:pt idx="1195">
                  <c:v>A10178</c:v>
                </c:pt>
                <c:pt idx="1196">
                  <c:v>A10179</c:v>
                </c:pt>
                <c:pt idx="1197">
                  <c:v>A1018</c:v>
                </c:pt>
                <c:pt idx="1198">
                  <c:v>A10180</c:v>
                </c:pt>
                <c:pt idx="1199">
                  <c:v>A10181</c:v>
                </c:pt>
                <c:pt idx="1200">
                  <c:v>A10182</c:v>
                </c:pt>
                <c:pt idx="1201">
                  <c:v>A10183</c:v>
                </c:pt>
                <c:pt idx="1202">
                  <c:v>A10184</c:v>
                </c:pt>
                <c:pt idx="1203">
                  <c:v>A10185</c:v>
                </c:pt>
                <c:pt idx="1204">
                  <c:v>A10186</c:v>
                </c:pt>
                <c:pt idx="1205">
                  <c:v>A10187</c:v>
                </c:pt>
                <c:pt idx="1206">
                  <c:v>A10188</c:v>
                </c:pt>
                <c:pt idx="1207">
                  <c:v>A10189</c:v>
                </c:pt>
                <c:pt idx="1208">
                  <c:v>A1019</c:v>
                </c:pt>
                <c:pt idx="1209">
                  <c:v>A10190</c:v>
                </c:pt>
                <c:pt idx="1210">
                  <c:v>A10191</c:v>
                </c:pt>
                <c:pt idx="1211">
                  <c:v>A10192</c:v>
                </c:pt>
                <c:pt idx="1212">
                  <c:v>A10193</c:v>
                </c:pt>
                <c:pt idx="1213">
                  <c:v>A10194</c:v>
                </c:pt>
                <c:pt idx="1214">
                  <c:v>A10195</c:v>
                </c:pt>
                <c:pt idx="1215">
                  <c:v>A10196</c:v>
                </c:pt>
                <c:pt idx="1216">
                  <c:v>A10197</c:v>
                </c:pt>
                <c:pt idx="1217">
                  <c:v>A10198</c:v>
                </c:pt>
                <c:pt idx="1218">
                  <c:v>A10199</c:v>
                </c:pt>
                <c:pt idx="1219">
                  <c:v>A1020</c:v>
                </c:pt>
                <c:pt idx="1220">
                  <c:v>A10200</c:v>
                </c:pt>
                <c:pt idx="1221">
                  <c:v>A10201</c:v>
                </c:pt>
                <c:pt idx="1222">
                  <c:v>A10202</c:v>
                </c:pt>
                <c:pt idx="1223">
                  <c:v>A10203</c:v>
                </c:pt>
                <c:pt idx="1224">
                  <c:v>A10204</c:v>
                </c:pt>
                <c:pt idx="1225">
                  <c:v>A10205</c:v>
                </c:pt>
                <c:pt idx="1226">
                  <c:v>A10206</c:v>
                </c:pt>
                <c:pt idx="1227">
                  <c:v>A10207</c:v>
                </c:pt>
                <c:pt idx="1228">
                  <c:v>A10208</c:v>
                </c:pt>
                <c:pt idx="1229">
                  <c:v>A10209</c:v>
                </c:pt>
                <c:pt idx="1230">
                  <c:v>A1021</c:v>
                </c:pt>
                <c:pt idx="1231">
                  <c:v>A10210</c:v>
                </c:pt>
                <c:pt idx="1232">
                  <c:v>A10211</c:v>
                </c:pt>
                <c:pt idx="1233">
                  <c:v>A10212</c:v>
                </c:pt>
                <c:pt idx="1234">
                  <c:v>A10213</c:v>
                </c:pt>
                <c:pt idx="1235">
                  <c:v>A10214</c:v>
                </c:pt>
                <c:pt idx="1236">
                  <c:v>A10215</c:v>
                </c:pt>
                <c:pt idx="1237">
                  <c:v>A10216</c:v>
                </c:pt>
                <c:pt idx="1238">
                  <c:v>A10217</c:v>
                </c:pt>
                <c:pt idx="1239">
                  <c:v>A10218</c:v>
                </c:pt>
                <c:pt idx="1240">
                  <c:v>A10219</c:v>
                </c:pt>
                <c:pt idx="1241">
                  <c:v>A1022</c:v>
                </c:pt>
                <c:pt idx="1242">
                  <c:v>A10220</c:v>
                </c:pt>
                <c:pt idx="1243">
                  <c:v>A10221</c:v>
                </c:pt>
                <c:pt idx="1244">
                  <c:v>A10222</c:v>
                </c:pt>
                <c:pt idx="1245">
                  <c:v>A10223</c:v>
                </c:pt>
                <c:pt idx="1246">
                  <c:v>A10224</c:v>
                </c:pt>
                <c:pt idx="1247">
                  <c:v>A10225</c:v>
                </c:pt>
                <c:pt idx="1248">
                  <c:v>A10226</c:v>
                </c:pt>
                <c:pt idx="1249">
                  <c:v>A10227</c:v>
                </c:pt>
                <c:pt idx="1250">
                  <c:v>A10228</c:v>
                </c:pt>
                <c:pt idx="1251">
                  <c:v>A10229</c:v>
                </c:pt>
                <c:pt idx="1252">
                  <c:v>A1023</c:v>
                </c:pt>
                <c:pt idx="1253">
                  <c:v>A10230</c:v>
                </c:pt>
                <c:pt idx="1254">
                  <c:v>A10231</c:v>
                </c:pt>
                <c:pt idx="1255">
                  <c:v>A10232</c:v>
                </c:pt>
                <c:pt idx="1256">
                  <c:v>A10233</c:v>
                </c:pt>
                <c:pt idx="1257">
                  <c:v>A10234</c:v>
                </c:pt>
                <c:pt idx="1258">
                  <c:v>A10235</c:v>
                </c:pt>
                <c:pt idx="1259">
                  <c:v>A10236</c:v>
                </c:pt>
                <c:pt idx="1260">
                  <c:v>A10237</c:v>
                </c:pt>
                <c:pt idx="1261">
                  <c:v>A10238</c:v>
                </c:pt>
                <c:pt idx="1262">
                  <c:v>A10239</c:v>
                </c:pt>
                <c:pt idx="1263">
                  <c:v>A1024</c:v>
                </c:pt>
                <c:pt idx="1264">
                  <c:v>A10240</c:v>
                </c:pt>
                <c:pt idx="1265">
                  <c:v>A10241</c:v>
                </c:pt>
                <c:pt idx="1266">
                  <c:v>A10242</c:v>
                </c:pt>
                <c:pt idx="1267">
                  <c:v>A10243</c:v>
                </c:pt>
                <c:pt idx="1268">
                  <c:v>A10244</c:v>
                </c:pt>
                <c:pt idx="1269">
                  <c:v>A10245</c:v>
                </c:pt>
                <c:pt idx="1270">
                  <c:v>A10246</c:v>
                </c:pt>
                <c:pt idx="1271">
                  <c:v>A10247</c:v>
                </c:pt>
                <c:pt idx="1272">
                  <c:v>A10248</c:v>
                </c:pt>
                <c:pt idx="1273">
                  <c:v>A10249</c:v>
                </c:pt>
                <c:pt idx="1274">
                  <c:v>A1025</c:v>
                </c:pt>
                <c:pt idx="1275">
                  <c:v>A10250</c:v>
                </c:pt>
                <c:pt idx="1276">
                  <c:v>A10251</c:v>
                </c:pt>
                <c:pt idx="1277">
                  <c:v>A10252</c:v>
                </c:pt>
                <c:pt idx="1278">
                  <c:v>A10253</c:v>
                </c:pt>
                <c:pt idx="1279">
                  <c:v>A10254</c:v>
                </c:pt>
                <c:pt idx="1280">
                  <c:v>A10255</c:v>
                </c:pt>
                <c:pt idx="1281">
                  <c:v>A10256</c:v>
                </c:pt>
                <c:pt idx="1282">
                  <c:v>A10257</c:v>
                </c:pt>
                <c:pt idx="1283">
                  <c:v>A10258</c:v>
                </c:pt>
                <c:pt idx="1284">
                  <c:v>A10259</c:v>
                </c:pt>
                <c:pt idx="1285">
                  <c:v>A1026</c:v>
                </c:pt>
                <c:pt idx="1286">
                  <c:v>A10260</c:v>
                </c:pt>
                <c:pt idx="1287">
                  <c:v>A10261</c:v>
                </c:pt>
                <c:pt idx="1288">
                  <c:v>A10262</c:v>
                </c:pt>
                <c:pt idx="1289">
                  <c:v>A10263</c:v>
                </c:pt>
                <c:pt idx="1290">
                  <c:v>A10264</c:v>
                </c:pt>
                <c:pt idx="1291">
                  <c:v>A10265</c:v>
                </c:pt>
                <c:pt idx="1292">
                  <c:v>A10266</c:v>
                </c:pt>
                <c:pt idx="1293">
                  <c:v>A10267</c:v>
                </c:pt>
                <c:pt idx="1294">
                  <c:v>A10268</c:v>
                </c:pt>
                <c:pt idx="1295">
                  <c:v>A10269</c:v>
                </c:pt>
                <c:pt idx="1296">
                  <c:v>A1027</c:v>
                </c:pt>
                <c:pt idx="1297">
                  <c:v>A10270</c:v>
                </c:pt>
                <c:pt idx="1298">
                  <c:v>A10271</c:v>
                </c:pt>
                <c:pt idx="1299">
                  <c:v>A10272</c:v>
                </c:pt>
                <c:pt idx="1300">
                  <c:v>A10273</c:v>
                </c:pt>
                <c:pt idx="1301">
                  <c:v>A10274</c:v>
                </c:pt>
                <c:pt idx="1302">
                  <c:v>A10275</c:v>
                </c:pt>
                <c:pt idx="1303">
                  <c:v>A10276</c:v>
                </c:pt>
                <c:pt idx="1304">
                  <c:v>A10277</c:v>
                </c:pt>
                <c:pt idx="1305">
                  <c:v>A10278</c:v>
                </c:pt>
                <c:pt idx="1306">
                  <c:v>A10279</c:v>
                </c:pt>
                <c:pt idx="1307">
                  <c:v>A1028</c:v>
                </c:pt>
                <c:pt idx="1308">
                  <c:v>A10280</c:v>
                </c:pt>
                <c:pt idx="1309">
                  <c:v>A10281</c:v>
                </c:pt>
                <c:pt idx="1310">
                  <c:v>A10282</c:v>
                </c:pt>
                <c:pt idx="1311">
                  <c:v>A10283</c:v>
                </c:pt>
                <c:pt idx="1312">
                  <c:v>A10284</c:v>
                </c:pt>
                <c:pt idx="1313">
                  <c:v>A10285</c:v>
                </c:pt>
                <c:pt idx="1314">
                  <c:v>A10286</c:v>
                </c:pt>
                <c:pt idx="1315">
                  <c:v>A10287</c:v>
                </c:pt>
                <c:pt idx="1316">
                  <c:v>A10288</c:v>
                </c:pt>
                <c:pt idx="1317">
                  <c:v>A10289</c:v>
                </c:pt>
                <c:pt idx="1318">
                  <c:v>A1029</c:v>
                </c:pt>
                <c:pt idx="1319">
                  <c:v>A10290</c:v>
                </c:pt>
                <c:pt idx="1320">
                  <c:v>A10291</c:v>
                </c:pt>
                <c:pt idx="1321">
                  <c:v>A10292</c:v>
                </c:pt>
                <c:pt idx="1322">
                  <c:v>A10293</c:v>
                </c:pt>
                <c:pt idx="1323">
                  <c:v>A10294</c:v>
                </c:pt>
                <c:pt idx="1324">
                  <c:v>A10295</c:v>
                </c:pt>
                <c:pt idx="1325">
                  <c:v>A10296</c:v>
                </c:pt>
                <c:pt idx="1326">
                  <c:v>A10297</c:v>
                </c:pt>
                <c:pt idx="1327">
                  <c:v>A10298</c:v>
                </c:pt>
                <c:pt idx="1328">
                  <c:v>A10299</c:v>
                </c:pt>
                <c:pt idx="1329">
                  <c:v>A1030</c:v>
                </c:pt>
                <c:pt idx="1330">
                  <c:v>A10300</c:v>
                </c:pt>
                <c:pt idx="1331">
                  <c:v>A10301</c:v>
                </c:pt>
                <c:pt idx="1332">
                  <c:v>A10302</c:v>
                </c:pt>
                <c:pt idx="1333">
                  <c:v>A10303</c:v>
                </c:pt>
                <c:pt idx="1334">
                  <c:v>A10304</c:v>
                </c:pt>
                <c:pt idx="1335">
                  <c:v>A10305</c:v>
                </c:pt>
                <c:pt idx="1336">
                  <c:v>A10306</c:v>
                </c:pt>
                <c:pt idx="1337">
                  <c:v>A10307</c:v>
                </c:pt>
                <c:pt idx="1338">
                  <c:v>A10308</c:v>
                </c:pt>
                <c:pt idx="1339">
                  <c:v>A10309</c:v>
                </c:pt>
                <c:pt idx="1340">
                  <c:v>A1031</c:v>
                </c:pt>
                <c:pt idx="1341">
                  <c:v>A10310</c:v>
                </c:pt>
                <c:pt idx="1342">
                  <c:v>A10311</c:v>
                </c:pt>
                <c:pt idx="1343">
                  <c:v>A10312</c:v>
                </c:pt>
                <c:pt idx="1344">
                  <c:v>A10313</c:v>
                </c:pt>
                <c:pt idx="1345">
                  <c:v>A10314</c:v>
                </c:pt>
                <c:pt idx="1346">
                  <c:v>A10315</c:v>
                </c:pt>
                <c:pt idx="1347">
                  <c:v>A10316</c:v>
                </c:pt>
                <c:pt idx="1348">
                  <c:v>A10317</c:v>
                </c:pt>
                <c:pt idx="1349">
                  <c:v>A10318</c:v>
                </c:pt>
                <c:pt idx="1350">
                  <c:v>A10319</c:v>
                </c:pt>
                <c:pt idx="1351">
                  <c:v>A1032</c:v>
                </c:pt>
                <c:pt idx="1352">
                  <c:v>A10320</c:v>
                </c:pt>
                <c:pt idx="1353">
                  <c:v>A10321</c:v>
                </c:pt>
                <c:pt idx="1354">
                  <c:v>A10322</c:v>
                </c:pt>
                <c:pt idx="1355">
                  <c:v>A10323</c:v>
                </c:pt>
                <c:pt idx="1356">
                  <c:v>A10324</c:v>
                </c:pt>
                <c:pt idx="1357">
                  <c:v>A10325</c:v>
                </c:pt>
                <c:pt idx="1358">
                  <c:v>A10326</c:v>
                </c:pt>
                <c:pt idx="1359">
                  <c:v>A10327</c:v>
                </c:pt>
                <c:pt idx="1360">
                  <c:v>A10328</c:v>
                </c:pt>
                <c:pt idx="1361">
                  <c:v>A10329</c:v>
                </c:pt>
                <c:pt idx="1362">
                  <c:v>A1033</c:v>
                </c:pt>
                <c:pt idx="1363">
                  <c:v>A10330</c:v>
                </c:pt>
                <c:pt idx="1364">
                  <c:v>A10331</c:v>
                </c:pt>
                <c:pt idx="1365">
                  <c:v>A10332</c:v>
                </c:pt>
                <c:pt idx="1366">
                  <c:v>A10333</c:v>
                </c:pt>
                <c:pt idx="1367">
                  <c:v>A10334</c:v>
                </c:pt>
                <c:pt idx="1368">
                  <c:v>A10335</c:v>
                </c:pt>
                <c:pt idx="1369">
                  <c:v>A10336</c:v>
                </c:pt>
                <c:pt idx="1370">
                  <c:v>A10337</c:v>
                </c:pt>
                <c:pt idx="1371">
                  <c:v>A10338</c:v>
                </c:pt>
                <c:pt idx="1372">
                  <c:v>A10339</c:v>
                </c:pt>
                <c:pt idx="1373">
                  <c:v>A1034</c:v>
                </c:pt>
                <c:pt idx="1374">
                  <c:v>A10340</c:v>
                </c:pt>
                <c:pt idx="1375">
                  <c:v>A10341</c:v>
                </c:pt>
                <c:pt idx="1376">
                  <c:v>A10342</c:v>
                </c:pt>
                <c:pt idx="1377">
                  <c:v>A10343</c:v>
                </c:pt>
                <c:pt idx="1378">
                  <c:v>A10344</c:v>
                </c:pt>
                <c:pt idx="1379">
                  <c:v>A10345</c:v>
                </c:pt>
                <c:pt idx="1380">
                  <c:v>A10346</c:v>
                </c:pt>
                <c:pt idx="1381">
                  <c:v>A10347</c:v>
                </c:pt>
                <c:pt idx="1382">
                  <c:v>A10348</c:v>
                </c:pt>
                <c:pt idx="1383">
                  <c:v>A10349</c:v>
                </c:pt>
                <c:pt idx="1384">
                  <c:v>A1035</c:v>
                </c:pt>
                <c:pt idx="1385">
                  <c:v>A10350</c:v>
                </c:pt>
                <c:pt idx="1386">
                  <c:v>A10351</c:v>
                </c:pt>
                <c:pt idx="1387">
                  <c:v>A10352</c:v>
                </c:pt>
                <c:pt idx="1388">
                  <c:v>A10353</c:v>
                </c:pt>
                <c:pt idx="1389">
                  <c:v>A10354</c:v>
                </c:pt>
                <c:pt idx="1390">
                  <c:v>A10355</c:v>
                </c:pt>
                <c:pt idx="1391">
                  <c:v>A10356</c:v>
                </c:pt>
                <c:pt idx="1392">
                  <c:v>A10357</c:v>
                </c:pt>
                <c:pt idx="1393">
                  <c:v>A10358</c:v>
                </c:pt>
                <c:pt idx="1394">
                  <c:v>A10359</c:v>
                </c:pt>
                <c:pt idx="1395">
                  <c:v>A1036</c:v>
                </c:pt>
                <c:pt idx="1396">
                  <c:v>A10360</c:v>
                </c:pt>
                <c:pt idx="1397">
                  <c:v>A10361</c:v>
                </c:pt>
                <c:pt idx="1398">
                  <c:v>A10362</c:v>
                </c:pt>
                <c:pt idx="1399">
                  <c:v>A10363</c:v>
                </c:pt>
                <c:pt idx="1400">
                  <c:v>A10364</c:v>
                </c:pt>
                <c:pt idx="1401">
                  <c:v>A10365</c:v>
                </c:pt>
                <c:pt idx="1402">
                  <c:v>A10366</c:v>
                </c:pt>
                <c:pt idx="1403">
                  <c:v>A10367</c:v>
                </c:pt>
                <c:pt idx="1404">
                  <c:v>A10368</c:v>
                </c:pt>
                <c:pt idx="1405">
                  <c:v>A10369</c:v>
                </c:pt>
                <c:pt idx="1406">
                  <c:v>A1037</c:v>
                </c:pt>
                <c:pt idx="1407">
                  <c:v>A10370</c:v>
                </c:pt>
                <c:pt idx="1408">
                  <c:v>A10371</c:v>
                </c:pt>
                <c:pt idx="1409">
                  <c:v>A10372</c:v>
                </c:pt>
                <c:pt idx="1410">
                  <c:v>A10373</c:v>
                </c:pt>
                <c:pt idx="1411">
                  <c:v>A10374</c:v>
                </c:pt>
                <c:pt idx="1412">
                  <c:v>A10375</c:v>
                </c:pt>
                <c:pt idx="1413">
                  <c:v>A10376</c:v>
                </c:pt>
                <c:pt idx="1414">
                  <c:v>A10377</c:v>
                </c:pt>
                <c:pt idx="1415">
                  <c:v>A10378</c:v>
                </c:pt>
                <c:pt idx="1416">
                  <c:v>A10379</c:v>
                </c:pt>
                <c:pt idx="1417">
                  <c:v>A1038</c:v>
                </c:pt>
                <c:pt idx="1418">
                  <c:v>A10380</c:v>
                </c:pt>
                <c:pt idx="1419">
                  <c:v>A10381</c:v>
                </c:pt>
                <c:pt idx="1420">
                  <c:v>A10382</c:v>
                </c:pt>
                <c:pt idx="1421">
                  <c:v>A10383</c:v>
                </c:pt>
                <c:pt idx="1422">
                  <c:v>A10384</c:v>
                </c:pt>
                <c:pt idx="1423">
                  <c:v>A10385</c:v>
                </c:pt>
                <c:pt idx="1424">
                  <c:v>A10386</c:v>
                </c:pt>
                <c:pt idx="1425">
                  <c:v>A10387</c:v>
                </c:pt>
                <c:pt idx="1426">
                  <c:v>A10388</c:v>
                </c:pt>
                <c:pt idx="1427">
                  <c:v>A10389</c:v>
                </c:pt>
                <c:pt idx="1428">
                  <c:v>A1039</c:v>
                </c:pt>
                <c:pt idx="1429">
                  <c:v>A10390</c:v>
                </c:pt>
                <c:pt idx="1430">
                  <c:v>A10391</c:v>
                </c:pt>
                <c:pt idx="1431">
                  <c:v>A10392</c:v>
                </c:pt>
                <c:pt idx="1432">
                  <c:v>A10393</c:v>
                </c:pt>
                <c:pt idx="1433">
                  <c:v>A10394</c:v>
                </c:pt>
                <c:pt idx="1434">
                  <c:v>A10395</c:v>
                </c:pt>
                <c:pt idx="1435">
                  <c:v>A10396</c:v>
                </c:pt>
                <c:pt idx="1436">
                  <c:v>A10397</c:v>
                </c:pt>
                <c:pt idx="1437">
                  <c:v>A10398</c:v>
                </c:pt>
                <c:pt idx="1438">
                  <c:v>A10399</c:v>
                </c:pt>
                <c:pt idx="1439">
                  <c:v>A1040</c:v>
                </c:pt>
                <c:pt idx="1440">
                  <c:v>A10400</c:v>
                </c:pt>
                <c:pt idx="1441">
                  <c:v>A10401</c:v>
                </c:pt>
                <c:pt idx="1442">
                  <c:v>A10402</c:v>
                </c:pt>
                <c:pt idx="1443">
                  <c:v>A10403</c:v>
                </c:pt>
                <c:pt idx="1444">
                  <c:v>A10404</c:v>
                </c:pt>
                <c:pt idx="1445">
                  <c:v>A10405</c:v>
                </c:pt>
                <c:pt idx="1446">
                  <c:v>A10406</c:v>
                </c:pt>
                <c:pt idx="1447">
                  <c:v>A10407</c:v>
                </c:pt>
                <c:pt idx="1448">
                  <c:v>A10408</c:v>
                </c:pt>
                <c:pt idx="1449">
                  <c:v>A10409</c:v>
                </c:pt>
                <c:pt idx="1450">
                  <c:v>A1041</c:v>
                </c:pt>
                <c:pt idx="1451">
                  <c:v>A10410</c:v>
                </c:pt>
                <c:pt idx="1452">
                  <c:v>A10411</c:v>
                </c:pt>
                <c:pt idx="1453">
                  <c:v>A10412</c:v>
                </c:pt>
                <c:pt idx="1454">
                  <c:v>A10413</c:v>
                </c:pt>
                <c:pt idx="1455">
                  <c:v>A10414</c:v>
                </c:pt>
                <c:pt idx="1456">
                  <c:v>A10415</c:v>
                </c:pt>
                <c:pt idx="1457">
                  <c:v>A10416</c:v>
                </c:pt>
                <c:pt idx="1458">
                  <c:v>A10417</c:v>
                </c:pt>
                <c:pt idx="1459">
                  <c:v>A10418</c:v>
                </c:pt>
                <c:pt idx="1460">
                  <c:v>A10419</c:v>
                </c:pt>
                <c:pt idx="1461">
                  <c:v>A1042</c:v>
                </c:pt>
                <c:pt idx="1462">
                  <c:v>A10420</c:v>
                </c:pt>
                <c:pt idx="1463">
                  <c:v>A10421</c:v>
                </c:pt>
                <c:pt idx="1464">
                  <c:v>A10422</c:v>
                </c:pt>
                <c:pt idx="1465">
                  <c:v>A10423</c:v>
                </c:pt>
                <c:pt idx="1466">
                  <c:v>A10424</c:v>
                </c:pt>
                <c:pt idx="1467">
                  <c:v>A10425</c:v>
                </c:pt>
                <c:pt idx="1468">
                  <c:v>A10426</c:v>
                </c:pt>
                <c:pt idx="1469">
                  <c:v>A10427</c:v>
                </c:pt>
                <c:pt idx="1470">
                  <c:v>A10428</c:v>
                </c:pt>
                <c:pt idx="1471">
                  <c:v>A10429</c:v>
                </c:pt>
                <c:pt idx="1472">
                  <c:v>A1043</c:v>
                </c:pt>
                <c:pt idx="1473">
                  <c:v>A10430</c:v>
                </c:pt>
                <c:pt idx="1474">
                  <c:v>A10431</c:v>
                </c:pt>
                <c:pt idx="1475">
                  <c:v>A10432</c:v>
                </c:pt>
                <c:pt idx="1476">
                  <c:v>A10433</c:v>
                </c:pt>
                <c:pt idx="1477">
                  <c:v>A10434</c:v>
                </c:pt>
                <c:pt idx="1478">
                  <c:v>A10435</c:v>
                </c:pt>
                <c:pt idx="1479">
                  <c:v>A10436</c:v>
                </c:pt>
                <c:pt idx="1480">
                  <c:v>A10437</c:v>
                </c:pt>
                <c:pt idx="1481">
                  <c:v>A10438</c:v>
                </c:pt>
                <c:pt idx="1482">
                  <c:v>A10439</c:v>
                </c:pt>
                <c:pt idx="1483">
                  <c:v>A1044</c:v>
                </c:pt>
                <c:pt idx="1484">
                  <c:v>A10440</c:v>
                </c:pt>
                <c:pt idx="1485">
                  <c:v>A10441</c:v>
                </c:pt>
                <c:pt idx="1486">
                  <c:v>A10442</c:v>
                </c:pt>
                <c:pt idx="1487">
                  <c:v>A10443</c:v>
                </c:pt>
                <c:pt idx="1488">
                  <c:v>A10444</c:v>
                </c:pt>
                <c:pt idx="1489">
                  <c:v>A10445</c:v>
                </c:pt>
                <c:pt idx="1490">
                  <c:v>A10446</c:v>
                </c:pt>
                <c:pt idx="1491">
                  <c:v>A10447</c:v>
                </c:pt>
                <c:pt idx="1492">
                  <c:v>A10448</c:v>
                </c:pt>
                <c:pt idx="1493">
                  <c:v>A10449</c:v>
                </c:pt>
                <c:pt idx="1494">
                  <c:v>A1045</c:v>
                </c:pt>
                <c:pt idx="1495">
                  <c:v>A10450</c:v>
                </c:pt>
                <c:pt idx="1496">
                  <c:v>A10451</c:v>
                </c:pt>
                <c:pt idx="1497">
                  <c:v>A10452</c:v>
                </c:pt>
                <c:pt idx="1498">
                  <c:v>A10453</c:v>
                </c:pt>
                <c:pt idx="1499">
                  <c:v>A10454</c:v>
                </c:pt>
                <c:pt idx="1500">
                  <c:v>A10455</c:v>
                </c:pt>
                <c:pt idx="1501">
                  <c:v>A10456</c:v>
                </c:pt>
                <c:pt idx="1502">
                  <c:v>A10457</c:v>
                </c:pt>
                <c:pt idx="1503">
                  <c:v>A10458</c:v>
                </c:pt>
                <c:pt idx="1504">
                  <c:v>A10459</c:v>
                </c:pt>
                <c:pt idx="1505">
                  <c:v>A1046</c:v>
                </c:pt>
                <c:pt idx="1506">
                  <c:v>A10460</c:v>
                </c:pt>
                <c:pt idx="1507">
                  <c:v>A10461</c:v>
                </c:pt>
                <c:pt idx="1508">
                  <c:v>A10462</c:v>
                </c:pt>
                <c:pt idx="1509">
                  <c:v>A10463</c:v>
                </c:pt>
                <c:pt idx="1510">
                  <c:v>A10464</c:v>
                </c:pt>
                <c:pt idx="1511">
                  <c:v>A10465</c:v>
                </c:pt>
                <c:pt idx="1512">
                  <c:v>A10466</c:v>
                </c:pt>
                <c:pt idx="1513">
                  <c:v>A10467</c:v>
                </c:pt>
                <c:pt idx="1514">
                  <c:v>A10468</c:v>
                </c:pt>
                <c:pt idx="1515">
                  <c:v>A10469</c:v>
                </c:pt>
                <c:pt idx="1516">
                  <c:v>A1047</c:v>
                </c:pt>
                <c:pt idx="1517">
                  <c:v>A10470</c:v>
                </c:pt>
                <c:pt idx="1518">
                  <c:v>A10471</c:v>
                </c:pt>
                <c:pt idx="1519">
                  <c:v>A10472</c:v>
                </c:pt>
                <c:pt idx="1520">
                  <c:v>A10473</c:v>
                </c:pt>
                <c:pt idx="1521">
                  <c:v>A10474</c:v>
                </c:pt>
                <c:pt idx="1522">
                  <c:v>A10475</c:v>
                </c:pt>
                <c:pt idx="1523">
                  <c:v>A10476</c:v>
                </c:pt>
                <c:pt idx="1524">
                  <c:v>A10477</c:v>
                </c:pt>
                <c:pt idx="1525">
                  <c:v>A10478</c:v>
                </c:pt>
                <c:pt idx="1526">
                  <c:v>A10479</c:v>
                </c:pt>
                <c:pt idx="1527">
                  <c:v>A1048</c:v>
                </c:pt>
                <c:pt idx="1528">
                  <c:v>A10480</c:v>
                </c:pt>
                <c:pt idx="1529">
                  <c:v>A10481</c:v>
                </c:pt>
                <c:pt idx="1530">
                  <c:v>A10482</c:v>
                </c:pt>
                <c:pt idx="1531">
                  <c:v>A10483</c:v>
                </c:pt>
                <c:pt idx="1532">
                  <c:v>A10484</c:v>
                </c:pt>
                <c:pt idx="1533">
                  <c:v>A10485</c:v>
                </c:pt>
                <c:pt idx="1534">
                  <c:v>A10486</c:v>
                </c:pt>
                <c:pt idx="1535">
                  <c:v>A10487</c:v>
                </c:pt>
                <c:pt idx="1536">
                  <c:v>A10488</c:v>
                </c:pt>
                <c:pt idx="1537">
                  <c:v>A10489</c:v>
                </c:pt>
                <c:pt idx="1538">
                  <c:v>A1049</c:v>
                </c:pt>
                <c:pt idx="1539">
                  <c:v>A10490</c:v>
                </c:pt>
                <c:pt idx="1540">
                  <c:v>A10491</c:v>
                </c:pt>
                <c:pt idx="1541">
                  <c:v>A10492</c:v>
                </c:pt>
                <c:pt idx="1542">
                  <c:v>A10493</c:v>
                </c:pt>
                <c:pt idx="1543">
                  <c:v>A10494</c:v>
                </c:pt>
                <c:pt idx="1544">
                  <c:v>A10495</c:v>
                </c:pt>
                <c:pt idx="1545">
                  <c:v>A10496</c:v>
                </c:pt>
                <c:pt idx="1546">
                  <c:v>A10497</c:v>
                </c:pt>
                <c:pt idx="1547">
                  <c:v>A10498</c:v>
                </c:pt>
                <c:pt idx="1548">
                  <c:v>A10499</c:v>
                </c:pt>
                <c:pt idx="1549">
                  <c:v>A1050</c:v>
                </c:pt>
                <c:pt idx="1550">
                  <c:v>A10500</c:v>
                </c:pt>
                <c:pt idx="1551">
                  <c:v>A10501</c:v>
                </c:pt>
                <c:pt idx="1552">
                  <c:v>A10502</c:v>
                </c:pt>
                <c:pt idx="1553">
                  <c:v>A10503</c:v>
                </c:pt>
                <c:pt idx="1554">
                  <c:v>A10504</c:v>
                </c:pt>
                <c:pt idx="1555">
                  <c:v>A10505</c:v>
                </c:pt>
                <c:pt idx="1556">
                  <c:v>A10506</c:v>
                </c:pt>
                <c:pt idx="1557">
                  <c:v>A10507</c:v>
                </c:pt>
                <c:pt idx="1558">
                  <c:v>A10508</c:v>
                </c:pt>
                <c:pt idx="1559">
                  <c:v>A10509</c:v>
                </c:pt>
                <c:pt idx="1560">
                  <c:v>A1051</c:v>
                </c:pt>
                <c:pt idx="1561">
                  <c:v>A10510</c:v>
                </c:pt>
                <c:pt idx="1562">
                  <c:v>A10511</c:v>
                </c:pt>
                <c:pt idx="1563">
                  <c:v>A10512</c:v>
                </c:pt>
                <c:pt idx="1564">
                  <c:v>A10513</c:v>
                </c:pt>
                <c:pt idx="1565">
                  <c:v>A10514</c:v>
                </c:pt>
                <c:pt idx="1566">
                  <c:v>A10515</c:v>
                </c:pt>
                <c:pt idx="1567">
                  <c:v>A10516</c:v>
                </c:pt>
                <c:pt idx="1568">
                  <c:v>A10517</c:v>
                </c:pt>
                <c:pt idx="1569">
                  <c:v>A10518</c:v>
                </c:pt>
                <c:pt idx="1570">
                  <c:v>A10519</c:v>
                </c:pt>
                <c:pt idx="1571">
                  <c:v>A1052</c:v>
                </c:pt>
                <c:pt idx="1572">
                  <c:v>A10520</c:v>
                </c:pt>
                <c:pt idx="1573">
                  <c:v>A10521</c:v>
                </c:pt>
                <c:pt idx="1574">
                  <c:v>A10522</c:v>
                </c:pt>
                <c:pt idx="1575">
                  <c:v>A10523</c:v>
                </c:pt>
                <c:pt idx="1576">
                  <c:v>A10524</c:v>
                </c:pt>
                <c:pt idx="1577">
                  <c:v>A10525</c:v>
                </c:pt>
                <c:pt idx="1578">
                  <c:v>A10526</c:v>
                </c:pt>
                <c:pt idx="1579">
                  <c:v>A10527</c:v>
                </c:pt>
                <c:pt idx="1580">
                  <c:v>A10528</c:v>
                </c:pt>
                <c:pt idx="1581">
                  <c:v>A10529</c:v>
                </c:pt>
                <c:pt idx="1582">
                  <c:v>A1053</c:v>
                </c:pt>
                <c:pt idx="1583">
                  <c:v>A10530</c:v>
                </c:pt>
                <c:pt idx="1584">
                  <c:v>A10531</c:v>
                </c:pt>
                <c:pt idx="1585">
                  <c:v>A10532</c:v>
                </c:pt>
                <c:pt idx="1586">
                  <c:v>A10533</c:v>
                </c:pt>
                <c:pt idx="1587">
                  <c:v>A10534</c:v>
                </c:pt>
                <c:pt idx="1588">
                  <c:v>A10535</c:v>
                </c:pt>
                <c:pt idx="1589">
                  <c:v>A10536</c:v>
                </c:pt>
                <c:pt idx="1590">
                  <c:v>A10537</c:v>
                </c:pt>
                <c:pt idx="1591">
                  <c:v>A10538</c:v>
                </c:pt>
                <c:pt idx="1592">
                  <c:v>A10539</c:v>
                </c:pt>
                <c:pt idx="1593">
                  <c:v>A1054</c:v>
                </c:pt>
                <c:pt idx="1594">
                  <c:v>A10540</c:v>
                </c:pt>
                <c:pt idx="1595">
                  <c:v>A10541</c:v>
                </c:pt>
                <c:pt idx="1596">
                  <c:v>A10542</c:v>
                </c:pt>
                <c:pt idx="1597">
                  <c:v>A10543</c:v>
                </c:pt>
                <c:pt idx="1598">
                  <c:v>A10544</c:v>
                </c:pt>
                <c:pt idx="1599">
                  <c:v>A10545</c:v>
                </c:pt>
                <c:pt idx="1600">
                  <c:v>A10546</c:v>
                </c:pt>
                <c:pt idx="1601">
                  <c:v>A10547</c:v>
                </c:pt>
                <c:pt idx="1602">
                  <c:v>A10548</c:v>
                </c:pt>
                <c:pt idx="1603">
                  <c:v>A10549</c:v>
                </c:pt>
                <c:pt idx="1604">
                  <c:v>A1055</c:v>
                </c:pt>
                <c:pt idx="1605">
                  <c:v>A10550</c:v>
                </c:pt>
                <c:pt idx="1606">
                  <c:v>A10551</c:v>
                </c:pt>
                <c:pt idx="1607">
                  <c:v>A10552</c:v>
                </c:pt>
                <c:pt idx="1608">
                  <c:v>A10553</c:v>
                </c:pt>
                <c:pt idx="1609">
                  <c:v>A10554</c:v>
                </c:pt>
                <c:pt idx="1610">
                  <c:v>A10555</c:v>
                </c:pt>
                <c:pt idx="1611">
                  <c:v>A10556</c:v>
                </c:pt>
                <c:pt idx="1612">
                  <c:v>A10557</c:v>
                </c:pt>
                <c:pt idx="1613">
                  <c:v>A10558</c:v>
                </c:pt>
                <c:pt idx="1614">
                  <c:v>A10559</c:v>
                </c:pt>
                <c:pt idx="1615">
                  <c:v>A1056</c:v>
                </c:pt>
                <c:pt idx="1616">
                  <c:v>A10560</c:v>
                </c:pt>
                <c:pt idx="1617">
                  <c:v>A10561</c:v>
                </c:pt>
                <c:pt idx="1618">
                  <c:v>A10562</c:v>
                </c:pt>
                <c:pt idx="1619">
                  <c:v>A10563</c:v>
                </c:pt>
                <c:pt idx="1620">
                  <c:v>A10564</c:v>
                </c:pt>
                <c:pt idx="1621">
                  <c:v>A10565</c:v>
                </c:pt>
                <c:pt idx="1622">
                  <c:v>A10566</c:v>
                </c:pt>
                <c:pt idx="1623">
                  <c:v>A10567</c:v>
                </c:pt>
                <c:pt idx="1624">
                  <c:v>A10568</c:v>
                </c:pt>
                <c:pt idx="1625">
                  <c:v>A10569</c:v>
                </c:pt>
                <c:pt idx="1626">
                  <c:v>A1057</c:v>
                </c:pt>
                <c:pt idx="1627">
                  <c:v>A10570</c:v>
                </c:pt>
                <c:pt idx="1628">
                  <c:v>A10571</c:v>
                </c:pt>
                <c:pt idx="1629">
                  <c:v>A10572</c:v>
                </c:pt>
                <c:pt idx="1630">
                  <c:v>A10573</c:v>
                </c:pt>
                <c:pt idx="1631">
                  <c:v>A10574</c:v>
                </c:pt>
                <c:pt idx="1632">
                  <c:v>A10575</c:v>
                </c:pt>
                <c:pt idx="1633">
                  <c:v>A10576</c:v>
                </c:pt>
                <c:pt idx="1634">
                  <c:v>A10577</c:v>
                </c:pt>
                <c:pt idx="1635">
                  <c:v>A10578</c:v>
                </c:pt>
                <c:pt idx="1636">
                  <c:v>A10579</c:v>
                </c:pt>
                <c:pt idx="1637">
                  <c:v>A1058</c:v>
                </c:pt>
                <c:pt idx="1638">
                  <c:v>A10580</c:v>
                </c:pt>
                <c:pt idx="1639">
                  <c:v>A10581</c:v>
                </c:pt>
                <c:pt idx="1640">
                  <c:v>A10582</c:v>
                </c:pt>
                <c:pt idx="1641">
                  <c:v>A10583</c:v>
                </c:pt>
                <c:pt idx="1642">
                  <c:v>A10584</c:v>
                </c:pt>
                <c:pt idx="1643">
                  <c:v>A10585</c:v>
                </c:pt>
                <c:pt idx="1644">
                  <c:v>A10586</c:v>
                </c:pt>
                <c:pt idx="1645">
                  <c:v>A10587</c:v>
                </c:pt>
                <c:pt idx="1646">
                  <c:v>A10588</c:v>
                </c:pt>
                <c:pt idx="1647">
                  <c:v>A10589</c:v>
                </c:pt>
                <c:pt idx="1648">
                  <c:v>A1059</c:v>
                </c:pt>
                <c:pt idx="1649">
                  <c:v>A10590</c:v>
                </c:pt>
                <c:pt idx="1650">
                  <c:v>A10591</c:v>
                </c:pt>
                <c:pt idx="1651">
                  <c:v>A10592</c:v>
                </c:pt>
                <c:pt idx="1652">
                  <c:v>A10593</c:v>
                </c:pt>
                <c:pt idx="1653">
                  <c:v>A10594</c:v>
                </c:pt>
                <c:pt idx="1654">
                  <c:v>A10595</c:v>
                </c:pt>
                <c:pt idx="1655">
                  <c:v>A10596</c:v>
                </c:pt>
                <c:pt idx="1656">
                  <c:v>A10597</c:v>
                </c:pt>
                <c:pt idx="1657">
                  <c:v>A10598</c:v>
                </c:pt>
                <c:pt idx="1658">
                  <c:v>A10599</c:v>
                </c:pt>
                <c:pt idx="1659">
                  <c:v>A1060</c:v>
                </c:pt>
                <c:pt idx="1660">
                  <c:v>A10600</c:v>
                </c:pt>
                <c:pt idx="1661">
                  <c:v>A10601</c:v>
                </c:pt>
                <c:pt idx="1662">
                  <c:v>A10602</c:v>
                </c:pt>
                <c:pt idx="1663">
                  <c:v>A10603</c:v>
                </c:pt>
                <c:pt idx="1664">
                  <c:v>A10604</c:v>
                </c:pt>
                <c:pt idx="1665">
                  <c:v>A10605</c:v>
                </c:pt>
                <c:pt idx="1666">
                  <c:v>A10606</c:v>
                </c:pt>
                <c:pt idx="1667">
                  <c:v>A10607</c:v>
                </c:pt>
                <c:pt idx="1668">
                  <c:v>A10608</c:v>
                </c:pt>
                <c:pt idx="1669">
                  <c:v>A10609</c:v>
                </c:pt>
                <c:pt idx="1670">
                  <c:v>A1061</c:v>
                </c:pt>
                <c:pt idx="1671">
                  <c:v>A10610</c:v>
                </c:pt>
                <c:pt idx="1672">
                  <c:v>A10611</c:v>
                </c:pt>
                <c:pt idx="1673">
                  <c:v>A10612</c:v>
                </c:pt>
                <c:pt idx="1674">
                  <c:v>A10613</c:v>
                </c:pt>
                <c:pt idx="1675">
                  <c:v>A10614</c:v>
                </c:pt>
                <c:pt idx="1676">
                  <c:v>A10615</c:v>
                </c:pt>
                <c:pt idx="1677">
                  <c:v>A10616</c:v>
                </c:pt>
                <c:pt idx="1678">
                  <c:v>A10617</c:v>
                </c:pt>
                <c:pt idx="1679">
                  <c:v>A10618</c:v>
                </c:pt>
                <c:pt idx="1680">
                  <c:v>A10619</c:v>
                </c:pt>
                <c:pt idx="1681">
                  <c:v>A1062</c:v>
                </c:pt>
                <c:pt idx="1682">
                  <c:v>A10620</c:v>
                </c:pt>
                <c:pt idx="1683">
                  <c:v>A10621</c:v>
                </c:pt>
                <c:pt idx="1684">
                  <c:v>A10622</c:v>
                </c:pt>
                <c:pt idx="1685">
                  <c:v>A10623</c:v>
                </c:pt>
                <c:pt idx="1686">
                  <c:v>A10624</c:v>
                </c:pt>
                <c:pt idx="1687">
                  <c:v>A10625</c:v>
                </c:pt>
                <c:pt idx="1688">
                  <c:v>A10626</c:v>
                </c:pt>
                <c:pt idx="1689">
                  <c:v>A10627</c:v>
                </c:pt>
                <c:pt idx="1690">
                  <c:v>A10628</c:v>
                </c:pt>
                <c:pt idx="1691">
                  <c:v>A10629</c:v>
                </c:pt>
                <c:pt idx="1692">
                  <c:v>A1063</c:v>
                </c:pt>
                <c:pt idx="1693">
                  <c:v>A10630</c:v>
                </c:pt>
                <c:pt idx="1694">
                  <c:v>A10631</c:v>
                </c:pt>
                <c:pt idx="1695">
                  <c:v>A10632</c:v>
                </c:pt>
                <c:pt idx="1696">
                  <c:v>A10633</c:v>
                </c:pt>
                <c:pt idx="1697">
                  <c:v>A10634</c:v>
                </c:pt>
                <c:pt idx="1698">
                  <c:v>A10635</c:v>
                </c:pt>
                <c:pt idx="1699">
                  <c:v>A10636</c:v>
                </c:pt>
                <c:pt idx="1700">
                  <c:v>A10637</c:v>
                </c:pt>
                <c:pt idx="1701">
                  <c:v>A10638</c:v>
                </c:pt>
                <c:pt idx="1702">
                  <c:v>A10639</c:v>
                </c:pt>
                <c:pt idx="1703">
                  <c:v>A1064</c:v>
                </c:pt>
                <c:pt idx="1704">
                  <c:v>A10640</c:v>
                </c:pt>
                <c:pt idx="1705">
                  <c:v>A10641</c:v>
                </c:pt>
                <c:pt idx="1706">
                  <c:v>A10642</c:v>
                </c:pt>
                <c:pt idx="1707">
                  <c:v>A10643</c:v>
                </c:pt>
                <c:pt idx="1708">
                  <c:v>A10644</c:v>
                </c:pt>
                <c:pt idx="1709">
                  <c:v>A10645</c:v>
                </c:pt>
                <c:pt idx="1710">
                  <c:v>A10646</c:v>
                </c:pt>
                <c:pt idx="1711">
                  <c:v>A10647</c:v>
                </c:pt>
                <c:pt idx="1712">
                  <c:v>A10648</c:v>
                </c:pt>
                <c:pt idx="1713">
                  <c:v>A10649</c:v>
                </c:pt>
                <c:pt idx="1714">
                  <c:v>A1065</c:v>
                </c:pt>
                <c:pt idx="1715">
                  <c:v>A10650</c:v>
                </c:pt>
                <c:pt idx="1716">
                  <c:v>A10651</c:v>
                </c:pt>
                <c:pt idx="1717">
                  <c:v>A10652</c:v>
                </c:pt>
                <c:pt idx="1718">
                  <c:v>A10653</c:v>
                </c:pt>
                <c:pt idx="1719">
                  <c:v>A10654</c:v>
                </c:pt>
                <c:pt idx="1720">
                  <c:v>A10655</c:v>
                </c:pt>
                <c:pt idx="1721">
                  <c:v>A10656</c:v>
                </c:pt>
                <c:pt idx="1722">
                  <c:v>A10657</c:v>
                </c:pt>
                <c:pt idx="1723">
                  <c:v>A10658</c:v>
                </c:pt>
                <c:pt idx="1724">
                  <c:v>A10659</c:v>
                </c:pt>
                <c:pt idx="1725">
                  <c:v>A1066</c:v>
                </c:pt>
                <c:pt idx="1726">
                  <c:v>A10660</c:v>
                </c:pt>
                <c:pt idx="1727">
                  <c:v>A10661</c:v>
                </c:pt>
                <c:pt idx="1728">
                  <c:v>A10662</c:v>
                </c:pt>
                <c:pt idx="1729">
                  <c:v>A10663</c:v>
                </c:pt>
                <c:pt idx="1730">
                  <c:v>A10664</c:v>
                </c:pt>
                <c:pt idx="1731">
                  <c:v>A10665</c:v>
                </c:pt>
                <c:pt idx="1732">
                  <c:v>A10666</c:v>
                </c:pt>
                <c:pt idx="1733">
                  <c:v>A10667</c:v>
                </c:pt>
                <c:pt idx="1734">
                  <c:v>A10668</c:v>
                </c:pt>
                <c:pt idx="1735">
                  <c:v>A10669</c:v>
                </c:pt>
                <c:pt idx="1736">
                  <c:v>A1067</c:v>
                </c:pt>
                <c:pt idx="1737">
                  <c:v>A10670</c:v>
                </c:pt>
                <c:pt idx="1738">
                  <c:v>A10671</c:v>
                </c:pt>
                <c:pt idx="1739">
                  <c:v>A10672</c:v>
                </c:pt>
                <c:pt idx="1740">
                  <c:v>A10673</c:v>
                </c:pt>
                <c:pt idx="1741">
                  <c:v>A10674</c:v>
                </c:pt>
                <c:pt idx="1742">
                  <c:v>A10675</c:v>
                </c:pt>
                <c:pt idx="1743">
                  <c:v>A10676</c:v>
                </c:pt>
                <c:pt idx="1744">
                  <c:v>A10677</c:v>
                </c:pt>
                <c:pt idx="1745">
                  <c:v>A10678</c:v>
                </c:pt>
                <c:pt idx="1746">
                  <c:v>A10679</c:v>
                </c:pt>
                <c:pt idx="1747">
                  <c:v>A1068</c:v>
                </c:pt>
                <c:pt idx="1748">
                  <c:v>A10680</c:v>
                </c:pt>
                <c:pt idx="1749">
                  <c:v>A10681</c:v>
                </c:pt>
                <c:pt idx="1750">
                  <c:v>A10682</c:v>
                </c:pt>
                <c:pt idx="1751">
                  <c:v>A10683</c:v>
                </c:pt>
                <c:pt idx="1752">
                  <c:v>A10684</c:v>
                </c:pt>
                <c:pt idx="1753">
                  <c:v>A10685</c:v>
                </c:pt>
                <c:pt idx="1754">
                  <c:v>A10686</c:v>
                </c:pt>
                <c:pt idx="1755">
                  <c:v>A10687</c:v>
                </c:pt>
                <c:pt idx="1756">
                  <c:v>A10688</c:v>
                </c:pt>
                <c:pt idx="1757">
                  <c:v>A10689</c:v>
                </c:pt>
                <c:pt idx="1758">
                  <c:v>A1069</c:v>
                </c:pt>
                <c:pt idx="1759">
                  <c:v>A10690</c:v>
                </c:pt>
                <c:pt idx="1760">
                  <c:v>A10691</c:v>
                </c:pt>
                <c:pt idx="1761">
                  <c:v>A10692</c:v>
                </c:pt>
                <c:pt idx="1762">
                  <c:v>A10693</c:v>
                </c:pt>
                <c:pt idx="1763">
                  <c:v>A10694</c:v>
                </c:pt>
                <c:pt idx="1764">
                  <c:v>A10695</c:v>
                </c:pt>
                <c:pt idx="1765">
                  <c:v>A10696</c:v>
                </c:pt>
                <c:pt idx="1766">
                  <c:v>A10697</c:v>
                </c:pt>
                <c:pt idx="1767">
                  <c:v>A10698</c:v>
                </c:pt>
                <c:pt idx="1768">
                  <c:v>A10699</c:v>
                </c:pt>
                <c:pt idx="1769">
                  <c:v>A1070</c:v>
                </c:pt>
                <c:pt idx="1770">
                  <c:v>A10700</c:v>
                </c:pt>
                <c:pt idx="1771">
                  <c:v>A10701</c:v>
                </c:pt>
                <c:pt idx="1772">
                  <c:v>A10702</c:v>
                </c:pt>
                <c:pt idx="1773">
                  <c:v>A10703</c:v>
                </c:pt>
                <c:pt idx="1774">
                  <c:v>A10704</c:v>
                </c:pt>
                <c:pt idx="1775">
                  <c:v>A10705</c:v>
                </c:pt>
                <c:pt idx="1776">
                  <c:v>A10706</c:v>
                </c:pt>
                <c:pt idx="1777">
                  <c:v>A10707</c:v>
                </c:pt>
                <c:pt idx="1778">
                  <c:v>A10708</c:v>
                </c:pt>
                <c:pt idx="1779">
                  <c:v>A10709</c:v>
                </c:pt>
                <c:pt idx="1780">
                  <c:v>A1071</c:v>
                </c:pt>
                <c:pt idx="1781">
                  <c:v>A10710</c:v>
                </c:pt>
                <c:pt idx="1782">
                  <c:v>A10711</c:v>
                </c:pt>
                <c:pt idx="1783">
                  <c:v>A10712</c:v>
                </c:pt>
                <c:pt idx="1784">
                  <c:v>A10713</c:v>
                </c:pt>
                <c:pt idx="1785">
                  <c:v>A10714</c:v>
                </c:pt>
                <c:pt idx="1786">
                  <c:v>A10715</c:v>
                </c:pt>
                <c:pt idx="1787">
                  <c:v>A10716</c:v>
                </c:pt>
                <c:pt idx="1788">
                  <c:v>A10717</c:v>
                </c:pt>
                <c:pt idx="1789">
                  <c:v>A10718</c:v>
                </c:pt>
                <c:pt idx="1790">
                  <c:v>A10719</c:v>
                </c:pt>
                <c:pt idx="1791">
                  <c:v>A1072</c:v>
                </c:pt>
                <c:pt idx="1792">
                  <c:v>A10720</c:v>
                </c:pt>
                <c:pt idx="1793">
                  <c:v>A10721</c:v>
                </c:pt>
                <c:pt idx="1794">
                  <c:v>A10722</c:v>
                </c:pt>
                <c:pt idx="1795">
                  <c:v>A10723</c:v>
                </c:pt>
                <c:pt idx="1796">
                  <c:v>A10724</c:v>
                </c:pt>
                <c:pt idx="1797">
                  <c:v>A10725</c:v>
                </c:pt>
                <c:pt idx="1798">
                  <c:v>A10726</c:v>
                </c:pt>
                <c:pt idx="1799">
                  <c:v>A10727</c:v>
                </c:pt>
                <c:pt idx="1800">
                  <c:v>A10728</c:v>
                </c:pt>
                <c:pt idx="1801">
                  <c:v>A10729</c:v>
                </c:pt>
                <c:pt idx="1802">
                  <c:v>A1073</c:v>
                </c:pt>
                <c:pt idx="1803">
                  <c:v>A10730</c:v>
                </c:pt>
                <c:pt idx="1804">
                  <c:v>A10731</c:v>
                </c:pt>
                <c:pt idx="1805">
                  <c:v>A10732</c:v>
                </c:pt>
                <c:pt idx="1806">
                  <c:v>A10733</c:v>
                </c:pt>
                <c:pt idx="1807">
                  <c:v>A10734</c:v>
                </c:pt>
                <c:pt idx="1808">
                  <c:v>A10735</c:v>
                </c:pt>
                <c:pt idx="1809">
                  <c:v>A10736</c:v>
                </c:pt>
                <c:pt idx="1810">
                  <c:v>A10737</c:v>
                </c:pt>
                <c:pt idx="1811">
                  <c:v>A10738</c:v>
                </c:pt>
                <c:pt idx="1812">
                  <c:v>A10739</c:v>
                </c:pt>
                <c:pt idx="1813">
                  <c:v>A1074</c:v>
                </c:pt>
                <c:pt idx="1814">
                  <c:v>A10740</c:v>
                </c:pt>
                <c:pt idx="1815">
                  <c:v>A10741</c:v>
                </c:pt>
                <c:pt idx="1816">
                  <c:v>A10742</c:v>
                </c:pt>
                <c:pt idx="1817">
                  <c:v>A10743</c:v>
                </c:pt>
                <c:pt idx="1818">
                  <c:v>A10744</c:v>
                </c:pt>
                <c:pt idx="1819">
                  <c:v>A10745</c:v>
                </c:pt>
                <c:pt idx="1820">
                  <c:v>A10746</c:v>
                </c:pt>
                <c:pt idx="1821">
                  <c:v>A10747</c:v>
                </c:pt>
                <c:pt idx="1822">
                  <c:v>A10748</c:v>
                </c:pt>
                <c:pt idx="1823">
                  <c:v>A10749</c:v>
                </c:pt>
                <c:pt idx="1824">
                  <c:v>A1075</c:v>
                </c:pt>
                <c:pt idx="1825">
                  <c:v>A10750</c:v>
                </c:pt>
                <c:pt idx="1826">
                  <c:v>A10751</c:v>
                </c:pt>
                <c:pt idx="1827">
                  <c:v>A10752</c:v>
                </c:pt>
                <c:pt idx="1828">
                  <c:v>A10753</c:v>
                </c:pt>
                <c:pt idx="1829">
                  <c:v>A10754</c:v>
                </c:pt>
                <c:pt idx="1830">
                  <c:v>A10755</c:v>
                </c:pt>
                <c:pt idx="1831">
                  <c:v>A10756</c:v>
                </c:pt>
                <c:pt idx="1832">
                  <c:v>A10757</c:v>
                </c:pt>
                <c:pt idx="1833">
                  <c:v>A10758</c:v>
                </c:pt>
                <c:pt idx="1834">
                  <c:v>A10759</c:v>
                </c:pt>
                <c:pt idx="1835">
                  <c:v>A1076</c:v>
                </c:pt>
                <c:pt idx="1836">
                  <c:v>A10760</c:v>
                </c:pt>
                <c:pt idx="1837">
                  <c:v>A10761</c:v>
                </c:pt>
                <c:pt idx="1838">
                  <c:v>A10762</c:v>
                </c:pt>
                <c:pt idx="1839">
                  <c:v>A10763</c:v>
                </c:pt>
                <c:pt idx="1840">
                  <c:v>A10764</c:v>
                </c:pt>
                <c:pt idx="1841">
                  <c:v>A10765</c:v>
                </c:pt>
                <c:pt idx="1842">
                  <c:v>A10766</c:v>
                </c:pt>
                <c:pt idx="1843">
                  <c:v>A10767</c:v>
                </c:pt>
                <c:pt idx="1844">
                  <c:v>A10768</c:v>
                </c:pt>
                <c:pt idx="1845">
                  <c:v>A10769</c:v>
                </c:pt>
                <c:pt idx="1846">
                  <c:v>A1077</c:v>
                </c:pt>
                <c:pt idx="1847">
                  <c:v>A10770</c:v>
                </c:pt>
                <c:pt idx="1848">
                  <c:v>A10771</c:v>
                </c:pt>
                <c:pt idx="1849">
                  <c:v>A10772</c:v>
                </c:pt>
                <c:pt idx="1850">
                  <c:v>A10773</c:v>
                </c:pt>
                <c:pt idx="1851">
                  <c:v>A10774</c:v>
                </c:pt>
                <c:pt idx="1852">
                  <c:v>A10775</c:v>
                </c:pt>
                <c:pt idx="1853">
                  <c:v>A10776</c:v>
                </c:pt>
                <c:pt idx="1854">
                  <c:v>A10777</c:v>
                </c:pt>
                <c:pt idx="1855">
                  <c:v>A10778</c:v>
                </c:pt>
                <c:pt idx="1856">
                  <c:v>A10779</c:v>
                </c:pt>
                <c:pt idx="1857">
                  <c:v>A1078</c:v>
                </c:pt>
                <c:pt idx="1858">
                  <c:v>A10780</c:v>
                </c:pt>
                <c:pt idx="1859">
                  <c:v>A10781</c:v>
                </c:pt>
                <c:pt idx="1860">
                  <c:v>A10782</c:v>
                </c:pt>
                <c:pt idx="1861">
                  <c:v>A10783</c:v>
                </c:pt>
                <c:pt idx="1862">
                  <c:v>A10784</c:v>
                </c:pt>
                <c:pt idx="1863">
                  <c:v>A10785</c:v>
                </c:pt>
                <c:pt idx="1864">
                  <c:v>A10786</c:v>
                </c:pt>
                <c:pt idx="1865">
                  <c:v>A10787</c:v>
                </c:pt>
                <c:pt idx="1866">
                  <c:v>A10788</c:v>
                </c:pt>
                <c:pt idx="1867">
                  <c:v>A10789</c:v>
                </c:pt>
                <c:pt idx="1868">
                  <c:v>A1079</c:v>
                </c:pt>
                <c:pt idx="1869">
                  <c:v>A10790</c:v>
                </c:pt>
                <c:pt idx="1870">
                  <c:v>A10791</c:v>
                </c:pt>
                <c:pt idx="1871">
                  <c:v>A10792</c:v>
                </c:pt>
                <c:pt idx="1872">
                  <c:v>A10793</c:v>
                </c:pt>
                <c:pt idx="1873">
                  <c:v>A10794</c:v>
                </c:pt>
                <c:pt idx="1874">
                  <c:v>A10795</c:v>
                </c:pt>
                <c:pt idx="1875">
                  <c:v>A10796</c:v>
                </c:pt>
                <c:pt idx="1876">
                  <c:v>A10797</c:v>
                </c:pt>
                <c:pt idx="1877">
                  <c:v>A10798</c:v>
                </c:pt>
                <c:pt idx="1878">
                  <c:v>A10799</c:v>
                </c:pt>
                <c:pt idx="1879">
                  <c:v>A1080</c:v>
                </c:pt>
                <c:pt idx="1880">
                  <c:v>A10800</c:v>
                </c:pt>
                <c:pt idx="1881">
                  <c:v>A10801</c:v>
                </c:pt>
                <c:pt idx="1882">
                  <c:v>A10802</c:v>
                </c:pt>
                <c:pt idx="1883">
                  <c:v>A10803</c:v>
                </c:pt>
                <c:pt idx="1884">
                  <c:v>A10804</c:v>
                </c:pt>
                <c:pt idx="1885">
                  <c:v>A10805</c:v>
                </c:pt>
                <c:pt idx="1886">
                  <c:v>A10806</c:v>
                </c:pt>
                <c:pt idx="1887">
                  <c:v>A10807</c:v>
                </c:pt>
                <c:pt idx="1888">
                  <c:v>A10808</c:v>
                </c:pt>
                <c:pt idx="1889">
                  <c:v>A10809</c:v>
                </c:pt>
                <c:pt idx="1890">
                  <c:v>A1081</c:v>
                </c:pt>
                <c:pt idx="1891">
                  <c:v>A10810</c:v>
                </c:pt>
                <c:pt idx="1892">
                  <c:v>A10811</c:v>
                </c:pt>
                <c:pt idx="1893">
                  <c:v>A10812</c:v>
                </c:pt>
                <c:pt idx="1894">
                  <c:v>A10813</c:v>
                </c:pt>
                <c:pt idx="1895">
                  <c:v>A10814</c:v>
                </c:pt>
                <c:pt idx="1896">
                  <c:v>A10815</c:v>
                </c:pt>
                <c:pt idx="1897">
                  <c:v>A10816</c:v>
                </c:pt>
                <c:pt idx="1898">
                  <c:v>A10817</c:v>
                </c:pt>
                <c:pt idx="1899">
                  <c:v>A10818</c:v>
                </c:pt>
                <c:pt idx="1900">
                  <c:v>A10819</c:v>
                </c:pt>
                <c:pt idx="1901">
                  <c:v>A1082</c:v>
                </c:pt>
                <c:pt idx="1902">
                  <c:v>A10820</c:v>
                </c:pt>
                <c:pt idx="1903">
                  <c:v>A10821</c:v>
                </c:pt>
                <c:pt idx="1904">
                  <c:v>A10822</c:v>
                </c:pt>
                <c:pt idx="1905">
                  <c:v>A10823</c:v>
                </c:pt>
                <c:pt idx="1906">
                  <c:v>A10824</c:v>
                </c:pt>
                <c:pt idx="1907">
                  <c:v>A10825</c:v>
                </c:pt>
                <c:pt idx="1908">
                  <c:v>A10826</c:v>
                </c:pt>
                <c:pt idx="1909">
                  <c:v>A10827</c:v>
                </c:pt>
                <c:pt idx="1910">
                  <c:v>A10828</c:v>
                </c:pt>
                <c:pt idx="1911">
                  <c:v>A10829</c:v>
                </c:pt>
                <c:pt idx="1912">
                  <c:v>A1083</c:v>
                </c:pt>
                <c:pt idx="1913">
                  <c:v>A10830</c:v>
                </c:pt>
                <c:pt idx="1914">
                  <c:v>A10831</c:v>
                </c:pt>
                <c:pt idx="1915">
                  <c:v>A10832</c:v>
                </c:pt>
                <c:pt idx="1916">
                  <c:v>A10833</c:v>
                </c:pt>
                <c:pt idx="1917">
                  <c:v>A10834</c:v>
                </c:pt>
                <c:pt idx="1918">
                  <c:v>A10835</c:v>
                </c:pt>
                <c:pt idx="1919">
                  <c:v>A10836</c:v>
                </c:pt>
                <c:pt idx="1920">
                  <c:v>A10837</c:v>
                </c:pt>
                <c:pt idx="1921">
                  <c:v>A10838</c:v>
                </c:pt>
                <c:pt idx="1922">
                  <c:v>A10839</c:v>
                </c:pt>
                <c:pt idx="1923">
                  <c:v>A1084</c:v>
                </c:pt>
                <c:pt idx="1924">
                  <c:v>A10840</c:v>
                </c:pt>
                <c:pt idx="1925">
                  <c:v>A10841</c:v>
                </c:pt>
                <c:pt idx="1926">
                  <c:v>A10842</c:v>
                </c:pt>
                <c:pt idx="1927">
                  <c:v>A10843</c:v>
                </c:pt>
                <c:pt idx="1928">
                  <c:v>A10844</c:v>
                </c:pt>
                <c:pt idx="1929">
                  <c:v>A10845</c:v>
                </c:pt>
                <c:pt idx="1930">
                  <c:v>A10846</c:v>
                </c:pt>
                <c:pt idx="1931">
                  <c:v>A10847</c:v>
                </c:pt>
                <c:pt idx="1932">
                  <c:v>A10848</c:v>
                </c:pt>
                <c:pt idx="1933">
                  <c:v>A10849</c:v>
                </c:pt>
                <c:pt idx="1934">
                  <c:v>A1085</c:v>
                </c:pt>
                <c:pt idx="1935">
                  <c:v>A10850</c:v>
                </c:pt>
                <c:pt idx="1936">
                  <c:v>A10851</c:v>
                </c:pt>
                <c:pt idx="1937">
                  <c:v>A10852</c:v>
                </c:pt>
                <c:pt idx="1938">
                  <c:v>A10853</c:v>
                </c:pt>
                <c:pt idx="1939">
                  <c:v>A10854</c:v>
                </c:pt>
                <c:pt idx="1940">
                  <c:v>A10855</c:v>
                </c:pt>
                <c:pt idx="1941">
                  <c:v>A10856</c:v>
                </c:pt>
                <c:pt idx="1942">
                  <c:v>A10857</c:v>
                </c:pt>
                <c:pt idx="1943">
                  <c:v>A10858</c:v>
                </c:pt>
                <c:pt idx="1944">
                  <c:v>A10859</c:v>
                </c:pt>
                <c:pt idx="1945">
                  <c:v>A1086</c:v>
                </c:pt>
                <c:pt idx="1946">
                  <c:v>A10860</c:v>
                </c:pt>
                <c:pt idx="1947">
                  <c:v>A10861</c:v>
                </c:pt>
                <c:pt idx="1948">
                  <c:v>A10862</c:v>
                </c:pt>
                <c:pt idx="1949">
                  <c:v>A10863</c:v>
                </c:pt>
                <c:pt idx="1950">
                  <c:v>A10864</c:v>
                </c:pt>
                <c:pt idx="1951">
                  <c:v>A10865</c:v>
                </c:pt>
                <c:pt idx="1952">
                  <c:v>A10866</c:v>
                </c:pt>
                <c:pt idx="1953">
                  <c:v>A10867</c:v>
                </c:pt>
                <c:pt idx="1954">
                  <c:v>A10868</c:v>
                </c:pt>
                <c:pt idx="1955">
                  <c:v>A10869</c:v>
                </c:pt>
                <c:pt idx="1956">
                  <c:v>A1087</c:v>
                </c:pt>
                <c:pt idx="1957">
                  <c:v>A10870</c:v>
                </c:pt>
                <c:pt idx="1958">
                  <c:v>A10871</c:v>
                </c:pt>
                <c:pt idx="1959">
                  <c:v>A10872</c:v>
                </c:pt>
                <c:pt idx="1960">
                  <c:v>A10873</c:v>
                </c:pt>
                <c:pt idx="1961">
                  <c:v>A10874</c:v>
                </c:pt>
                <c:pt idx="1962">
                  <c:v>A10875</c:v>
                </c:pt>
                <c:pt idx="1963">
                  <c:v>A10876</c:v>
                </c:pt>
                <c:pt idx="1964">
                  <c:v>A10877</c:v>
                </c:pt>
                <c:pt idx="1965">
                  <c:v>A10878</c:v>
                </c:pt>
                <c:pt idx="1966">
                  <c:v>A10879</c:v>
                </c:pt>
                <c:pt idx="1967">
                  <c:v>A1088</c:v>
                </c:pt>
                <c:pt idx="1968">
                  <c:v>A10880</c:v>
                </c:pt>
                <c:pt idx="1969">
                  <c:v>A10881</c:v>
                </c:pt>
                <c:pt idx="1970">
                  <c:v>A10882</c:v>
                </c:pt>
                <c:pt idx="1971">
                  <c:v>A10883</c:v>
                </c:pt>
                <c:pt idx="1972">
                  <c:v>A10884</c:v>
                </c:pt>
                <c:pt idx="1973">
                  <c:v>A10885</c:v>
                </c:pt>
                <c:pt idx="1974">
                  <c:v>A10886</c:v>
                </c:pt>
                <c:pt idx="1975">
                  <c:v>A10887</c:v>
                </c:pt>
                <c:pt idx="1976">
                  <c:v>A10888</c:v>
                </c:pt>
                <c:pt idx="1977">
                  <c:v>A10889</c:v>
                </c:pt>
                <c:pt idx="1978">
                  <c:v>A1089</c:v>
                </c:pt>
                <c:pt idx="1979">
                  <c:v>A10890</c:v>
                </c:pt>
                <c:pt idx="1980">
                  <c:v>A10891</c:v>
                </c:pt>
                <c:pt idx="1981">
                  <c:v>A10892</c:v>
                </c:pt>
                <c:pt idx="1982">
                  <c:v>A10893</c:v>
                </c:pt>
                <c:pt idx="1983">
                  <c:v>A10894</c:v>
                </c:pt>
                <c:pt idx="1984">
                  <c:v>A10895</c:v>
                </c:pt>
                <c:pt idx="1985">
                  <c:v>A10896</c:v>
                </c:pt>
                <c:pt idx="1986">
                  <c:v>A10897</c:v>
                </c:pt>
                <c:pt idx="1987">
                  <c:v>A10898</c:v>
                </c:pt>
                <c:pt idx="1988">
                  <c:v>A10899</c:v>
                </c:pt>
                <c:pt idx="1989">
                  <c:v>A1090</c:v>
                </c:pt>
                <c:pt idx="1990">
                  <c:v>A10900</c:v>
                </c:pt>
                <c:pt idx="1991">
                  <c:v>A10901</c:v>
                </c:pt>
                <c:pt idx="1992">
                  <c:v>A10902</c:v>
                </c:pt>
                <c:pt idx="1993">
                  <c:v>A10903</c:v>
                </c:pt>
                <c:pt idx="1994">
                  <c:v>A10904</c:v>
                </c:pt>
                <c:pt idx="1995">
                  <c:v>A10905</c:v>
                </c:pt>
                <c:pt idx="1996">
                  <c:v>A10906</c:v>
                </c:pt>
                <c:pt idx="1997">
                  <c:v>A10907</c:v>
                </c:pt>
                <c:pt idx="1998">
                  <c:v>A10908</c:v>
                </c:pt>
                <c:pt idx="1999">
                  <c:v>A10909</c:v>
                </c:pt>
                <c:pt idx="2000">
                  <c:v>A1091</c:v>
                </c:pt>
                <c:pt idx="2001">
                  <c:v>A10910</c:v>
                </c:pt>
                <c:pt idx="2002">
                  <c:v>A10911</c:v>
                </c:pt>
                <c:pt idx="2003">
                  <c:v>A10912</c:v>
                </c:pt>
                <c:pt idx="2004">
                  <c:v>A10913</c:v>
                </c:pt>
                <c:pt idx="2005">
                  <c:v>A10914</c:v>
                </c:pt>
                <c:pt idx="2006">
                  <c:v>A10915</c:v>
                </c:pt>
                <c:pt idx="2007">
                  <c:v>A10916</c:v>
                </c:pt>
                <c:pt idx="2008">
                  <c:v>A10917</c:v>
                </c:pt>
                <c:pt idx="2009">
                  <c:v>A10918</c:v>
                </c:pt>
                <c:pt idx="2010">
                  <c:v>A10919</c:v>
                </c:pt>
                <c:pt idx="2011">
                  <c:v>A1092</c:v>
                </c:pt>
                <c:pt idx="2012">
                  <c:v>A10920</c:v>
                </c:pt>
                <c:pt idx="2013">
                  <c:v>A10921</c:v>
                </c:pt>
                <c:pt idx="2014">
                  <c:v>A10922</c:v>
                </c:pt>
                <c:pt idx="2015">
                  <c:v>A10923</c:v>
                </c:pt>
                <c:pt idx="2016">
                  <c:v>A10924</c:v>
                </c:pt>
                <c:pt idx="2017">
                  <c:v>A10925</c:v>
                </c:pt>
                <c:pt idx="2018">
                  <c:v>A10926</c:v>
                </c:pt>
                <c:pt idx="2019">
                  <c:v>A10927</c:v>
                </c:pt>
                <c:pt idx="2020">
                  <c:v>A10928</c:v>
                </c:pt>
                <c:pt idx="2021">
                  <c:v>A10929</c:v>
                </c:pt>
                <c:pt idx="2022">
                  <c:v>A1093</c:v>
                </c:pt>
                <c:pt idx="2023">
                  <c:v>A10930</c:v>
                </c:pt>
                <c:pt idx="2024">
                  <c:v>A10931</c:v>
                </c:pt>
                <c:pt idx="2025">
                  <c:v>A10932</c:v>
                </c:pt>
                <c:pt idx="2026">
                  <c:v>A10933</c:v>
                </c:pt>
                <c:pt idx="2027">
                  <c:v>A10934</c:v>
                </c:pt>
                <c:pt idx="2028">
                  <c:v>A10935</c:v>
                </c:pt>
                <c:pt idx="2029">
                  <c:v>A10936</c:v>
                </c:pt>
                <c:pt idx="2030">
                  <c:v>A10937</c:v>
                </c:pt>
                <c:pt idx="2031">
                  <c:v>A10938</c:v>
                </c:pt>
                <c:pt idx="2032">
                  <c:v>A10939</c:v>
                </c:pt>
                <c:pt idx="2033">
                  <c:v>A1094</c:v>
                </c:pt>
                <c:pt idx="2034">
                  <c:v>A10940</c:v>
                </c:pt>
                <c:pt idx="2035">
                  <c:v>A10941</c:v>
                </c:pt>
                <c:pt idx="2036">
                  <c:v>A10942</c:v>
                </c:pt>
                <c:pt idx="2037">
                  <c:v>A10943</c:v>
                </c:pt>
                <c:pt idx="2038">
                  <c:v>A10944</c:v>
                </c:pt>
                <c:pt idx="2039">
                  <c:v>A10945</c:v>
                </c:pt>
                <c:pt idx="2040">
                  <c:v>A10946</c:v>
                </c:pt>
                <c:pt idx="2041">
                  <c:v>A10947</c:v>
                </c:pt>
                <c:pt idx="2042">
                  <c:v>A10948</c:v>
                </c:pt>
                <c:pt idx="2043">
                  <c:v>A10949</c:v>
                </c:pt>
                <c:pt idx="2044">
                  <c:v>A1095</c:v>
                </c:pt>
                <c:pt idx="2045">
                  <c:v>A10950</c:v>
                </c:pt>
                <c:pt idx="2046">
                  <c:v>A10951</c:v>
                </c:pt>
                <c:pt idx="2047">
                  <c:v>A10952</c:v>
                </c:pt>
                <c:pt idx="2048">
                  <c:v>A10953</c:v>
                </c:pt>
                <c:pt idx="2049">
                  <c:v>A10954</c:v>
                </c:pt>
                <c:pt idx="2050">
                  <c:v>A10955</c:v>
                </c:pt>
                <c:pt idx="2051">
                  <c:v>A10956</c:v>
                </c:pt>
                <c:pt idx="2052">
                  <c:v>A10957</c:v>
                </c:pt>
                <c:pt idx="2053">
                  <c:v>A10958</c:v>
                </c:pt>
                <c:pt idx="2054">
                  <c:v>A10959</c:v>
                </c:pt>
                <c:pt idx="2055">
                  <c:v>A1096</c:v>
                </c:pt>
                <c:pt idx="2056">
                  <c:v>A10960</c:v>
                </c:pt>
                <c:pt idx="2057">
                  <c:v>A10961</c:v>
                </c:pt>
                <c:pt idx="2058">
                  <c:v>A10962</c:v>
                </c:pt>
                <c:pt idx="2059">
                  <c:v>A10963</c:v>
                </c:pt>
                <c:pt idx="2060">
                  <c:v>A10964</c:v>
                </c:pt>
                <c:pt idx="2061">
                  <c:v>A10965</c:v>
                </c:pt>
                <c:pt idx="2062">
                  <c:v>A10966</c:v>
                </c:pt>
                <c:pt idx="2063">
                  <c:v>A10967</c:v>
                </c:pt>
                <c:pt idx="2064">
                  <c:v>A10968</c:v>
                </c:pt>
                <c:pt idx="2065">
                  <c:v>A10969</c:v>
                </c:pt>
                <c:pt idx="2066">
                  <c:v>A1097</c:v>
                </c:pt>
                <c:pt idx="2067">
                  <c:v>A10970</c:v>
                </c:pt>
                <c:pt idx="2068">
                  <c:v>A10971</c:v>
                </c:pt>
                <c:pt idx="2069">
                  <c:v>A10972</c:v>
                </c:pt>
                <c:pt idx="2070">
                  <c:v>A10973</c:v>
                </c:pt>
                <c:pt idx="2071">
                  <c:v>A10974</c:v>
                </c:pt>
                <c:pt idx="2072">
                  <c:v>A10975</c:v>
                </c:pt>
                <c:pt idx="2073">
                  <c:v>A10976</c:v>
                </c:pt>
                <c:pt idx="2074">
                  <c:v>A10977</c:v>
                </c:pt>
                <c:pt idx="2075">
                  <c:v>A10978</c:v>
                </c:pt>
                <c:pt idx="2076">
                  <c:v>A10979</c:v>
                </c:pt>
                <c:pt idx="2077">
                  <c:v>A1098</c:v>
                </c:pt>
                <c:pt idx="2078">
                  <c:v>A10980</c:v>
                </c:pt>
                <c:pt idx="2079">
                  <c:v>A10981</c:v>
                </c:pt>
                <c:pt idx="2080">
                  <c:v>A10982</c:v>
                </c:pt>
                <c:pt idx="2081">
                  <c:v>A10983</c:v>
                </c:pt>
                <c:pt idx="2082">
                  <c:v>A10984</c:v>
                </c:pt>
                <c:pt idx="2083">
                  <c:v>A10985</c:v>
                </c:pt>
                <c:pt idx="2084">
                  <c:v>A10986</c:v>
                </c:pt>
                <c:pt idx="2085">
                  <c:v>A10987</c:v>
                </c:pt>
                <c:pt idx="2086">
                  <c:v>A10988</c:v>
                </c:pt>
                <c:pt idx="2087">
                  <c:v>A10989</c:v>
                </c:pt>
                <c:pt idx="2088">
                  <c:v>A1099</c:v>
                </c:pt>
                <c:pt idx="2089">
                  <c:v>A10990</c:v>
                </c:pt>
                <c:pt idx="2090">
                  <c:v>A10991</c:v>
                </c:pt>
                <c:pt idx="2091">
                  <c:v>A10992</c:v>
                </c:pt>
                <c:pt idx="2092">
                  <c:v>A10993</c:v>
                </c:pt>
                <c:pt idx="2093">
                  <c:v>A10994</c:v>
                </c:pt>
                <c:pt idx="2094">
                  <c:v>A10995</c:v>
                </c:pt>
                <c:pt idx="2095">
                  <c:v>A10996</c:v>
                </c:pt>
                <c:pt idx="2096">
                  <c:v>A10997</c:v>
                </c:pt>
                <c:pt idx="2097">
                  <c:v>A10998</c:v>
                </c:pt>
                <c:pt idx="2098">
                  <c:v>A10999</c:v>
                </c:pt>
                <c:pt idx="2099">
                  <c:v>A1100</c:v>
                </c:pt>
                <c:pt idx="2100">
                  <c:v>A11000</c:v>
                </c:pt>
                <c:pt idx="2101">
                  <c:v>A11001</c:v>
                </c:pt>
                <c:pt idx="2102">
                  <c:v>A11002</c:v>
                </c:pt>
                <c:pt idx="2103">
                  <c:v>A11003</c:v>
                </c:pt>
                <c:pt idx="2104">
                  <c:v>A11004</c:v>
                </c:pt>
                <c:pt idx="2105">
                  <c:v>A11005</c:v>
                </c:pt>
                <c:pt idx="2106">
                  <c:v>A11006</c:v>
                </c:pt>
                <c:pt idx="2107">
                  <c:v>A11007</c:v>
                </c:pt>
                <c:pt idx="2108">
                  <c:v>A11008</c:v>
                </c:pt>
                <c:pt idx="2109">
                  <c:v>A11009</c:v>
                </c:pt>
                <c:pt idx="2110">
                  <c:v>A1101</c:v>
                </c:pt>
                <c:pt idx="2111">
                  <c:v>A11010</c:v>
                </c:pt>
                <c:pt idx="2112">
                  <c:v>A11011</c:v>
                </c:pt>
                <c:pt idx="2113">
                  <c:v>A11012</c:v>
                </c:pt>
                <c:pt idx="2114">
                  <c:v>A11013</c:v>
                </c:pt>
                <c:pt idx="2115">
                  <c:v>A11014</c:v>
                </c:pt>
                <c:pt idx="2116">
                  <c:v>A11015</c:v>
                </c:pt>
                <c:pt idx="2117">
                  <c:v>A11016</c:v>
                </c:pt>
                <c:pt idx="2118">
                  <c:v>A11017</c:v>
                </c:pt>
                <c:pt idx="2119">
                  <c:v>A11018</c:v>
                </c:pt>
                <c:pt idx="2120">
                  <c:v>A11019</c:v>
                </c:pt>
                <c:pt idx="2121">
                  <c:v>A1102</c:v>
                </c:pt>
                <c:pt idx="2122">
                  <c:v>A11020</c:v>
                </c:pt>
                <c:pt idx="2123">
                  <c:v>A11021</c:v>
                </c:pt>
                <c:pt idx="2124">
                  <c:v>A11022</c:v>
                </c:pt>
                <c:pt idx="2125">
                  <c:v>A11023</c:v>
                </c:pt>
                <c:pt idx="2126">
                  <c:v>A11024</c:v>
                </c:pt>
                <c:pt idx="2127">
                  <c:v>A11025</c:v>
                </c:pt>
                <c:pt idx="2128">
                  <c:v>A11026</c:v>
                </c:pt>
                <c:pt idx="2129">
                  <c:v>A11027</c:v>
                </c:pt>
                <c:pt idx="2130">
                  <c:v>A11028</c:v>
                </c:pt>
                <c:pt idx="2131">
                  <c:v>A11029</c:v>
                </c:pt>
                <c:pt idx="2132">
                  <c:v>A1103</c:v>
                </c:pt>
                <c:pt idx="2133">
                  <c:v>A11030</c:v>
                </c:pt>
                <c:pt idx="2134">
                  <c:v>A11031</c:v>
                </c:pt>
                <c:pt idx="2135">
                  <c:v>A11032</c:v>
                </c:pt>
                <c:pt idx="2136">
                  <c:v>A11033</c:v>
                </c:pt>
                <c:pt idx="2137">
                  <c:v>A11034</c:v>
                </c:pt>
                <c:pt idx="2138">
                  <c:v>A11035</c:v>
                </c:pt>
                <c:pt idx="2139">
                  <c:v>A11036</c:v>
                </c:pt>
                <c:pt idx="2140">
                  <c:v>A11037</c:v>
                </c:pt>
                <c:pt idx="2141">
                  <c:v>A11038</c:v>
                </c:pt>
                <c:pt idx="2142">
                  <c:v>A11039</c:v>
                </c:pt>
                <c:pt idx="2143">
                  <c:v>A1104</c:v>
                </c:pt>
                <c:pt idx="2144">
                  <c:v>A11040</c:v>
                </c:pt>
                <c:pt idx="2145">
                  <c:v>A11041</c:v>
                </c:pt>
                <c:pt idx="2146">
                  <c:v>A11042</c:v>
                </c:pt>
                <c:pt idx="2147">
                  <c:v>A11043</c:v>
                </c:pt>
                <c:pt idx="2148">
                  <c:v>A11044</c:v>
                </c:pt>
                <c:pt idx="2149">
                  <c:v>A11045</c:v>
                </c:pt>
                <c:pt idx="2150">
                  <c:v>A11046</c:v>
                </c:pt>
                <c:pt idx="2151">
                  <c:v>A11047</c:v>
                </c:pt>
                <c:pt idx="2152">
                  <c:v>A11048</c:v>
                </c:pt>
                <c:pt idx="2153">
                  <c:v>A11049</c:v>
                </c:pt>
                <c:pt idx="2154">
                  <c:v>A1105</c:v>
                </c:pt>
                <c:pt idx="2155">
                  <c:v>A11050</c:v>
                </c:pt>
                <c:pt idx="2156">
                  <c:v>A11051</c:v>
                </c:pt>
                <c:pt idx="2157">
                  <c:v>A11052</c:v>
                </c:pt>
                <c:pt idx="2158">
                  <c:v>A11053</c:v>
                </c:pt>
                <c:pt idx="2159">
                  <c:v>A11054</c:v>
                </c:pt>
                <c:pt idx="2160">
                  <c:v>A11055</c:v>
                </c:pt>
                <c:pt idx="2161">
                  <c:v>A11056</c:v>
                </c:pt>
                <c:pt idx="2162">
                  <c:v>A11057</c:v>
                </c:pt>
                <c:pt idx="2163">
                  <c:v>A11058</c:v>
                </c:pt>
                <c:pt idx="2164">
                  <c:v>A11059</c:v>
                </c:pt>
                <c:pt idx="2165">
                  <c:v>A1106</c:v>
                </c:pt>
                <c:pt idx="2166">
                  <c:v>A11060</c:v>
                </c:pt>
                <c:pt idx="2167">
                  <c:v>A11061</c:v>
                </c:pt>
                <c:pt idx="2168">
                  <c:v>A11062</c:v>
                </c:pt>
                <c:pt idx="2169">
                  <c:v>A11063</c:v>
                </c:pt>
                <c:pt idx="2170">
                  <c:v>A11064</c:v>
                </c:pt>
                <c:pt idx="2171">
                  <c:v>A11065</c:v>
                </c:pt>
                <c:pt idx="2172">
                  <c:v>A11066</c:v>
                </c:pt>
                <c:pt idx="2173">
                  <c:v>A11067</c:v>
                </c:pt>
                <c:pt idx="2174">
                  <c:v>A11068</c:v>
                </c:pt>
                <c:pt idx="2175">
                  <c:v>A11069</c:v>
                </c:pt>
                <c:pt idx="2176">
                  <c:v>A1107</c:v>
                </c:pt>
                <c:pt idx="2177">
                  <c:v>A11070</c:v>
                </c:pt>
                <c:pt idx="2178">
                  <c:v>A11071</c:v>
                </c:pt>
                <c:pt idx="2179">
                  <c:v>A11072</c:v>
                </c:pt>
                <c:pt idx="2180">
                  <c:v>A11073</c:v>
                </c:pt>
                <c:pt idx="2181">
                  <c:v>A11074</c:v>
                </c:pt>
                <c:pt idx="2182">
                  <c:v>A11075</c:v>
                </c:pt>
                <c:pt idx="2183">
                  <c:v>A11076</c:v>
                </c:pt>
                <c:pt idx="2184">
                  <c:v>A11077</c:v>
                </c:pt>
                <c:pt idx="2185">
                  <c:v>A11078</c:v>
                </c:pt>
                <c:pt idx="2186">
                  <c:v>A11079</c:v>
                </c:pt>
                <c:pt idx="2187">
                  <c:v>A1108</c:v>
                </c:pt>
                <c:pt idx="2188">
                  <c:v>A11080</c:v>
                </c:pt>
                <c:pt idx="2189">
                  <c:v>A11081</c:v>
                </c:pt>
                <c:pt idx="2190">
                  <c:v>A11082</c:v>
                </c:pt>
                <c:pt idx="2191">
                  <c:v>A11083</c:v>
                </c:pt>
                <c:pt idx="2192">
                  <c:v>A11084</c:v>
                </c:pt>
                <c:pt idx="2193">
                  <c:v>A11085</c:v>
                </c:pt>
                <c:pt idx="2194">
                  <c:v>A11086</c:v>
                </c:pt>
                <c:pt idx="2195">
                  <c:v>A11087</c:v>
                </c:pt>
                <c:pt idx="2196">
                  <c:v>A11088</c:v>
                </c:pt>
                <c:pt idx="2197">
                  <c:v>A11089</c:v>
                </c:pt>
                <c:pt idx="2198">
                  <c:v>A1109</c:v>
                </c:pt>
                <c:pt idx="2199">
                  <c:v>A11090</c:v>
                </c:pt>
                <c:pt idx="2200">
                  <c:v>A11091</c:v>
                </c:pt>
                <c:pt idx="2201">
                  <c:v>A11092</c:v>
                </c:pt>
                <c:pt idx="2202">
                  <c:v>A11093</c:v>
                </c:pt>
                <c:pt idx="2203">
                  <c:v>A11094</c:v>
                </c:pt>
                <c:pt idx="2204">
                  <c:v>A11095</c:v>
                </c:pt>
                <c:pt idx="2205">
                  <c:v>A11096</c:v>
                </c:pt>
                <c:pt idx="2206">
                  <c:v>A11097</c:v>
                </c:pt>
                <c:pt idx="2207">
                  <c:v>A11098</c:v>
                </c:pt>
                <c:pt idx="2208">
                  <c:v>A11099</c:v>
                </c:pt>
                <c:pt idx="2209">
                  <c:v>A1110</c:v>
                </c:pt>
                <c:pt idx="2210">
                  <c:v>A11100</c:v>
                </c:pt>
                <c:pt idx="2211">
                  <c:v>A11101</c:v>
                </c:pt>
                <c:pt idx="2212">
                  <c:v>A11102</c:v>
                </c:pt>
                <c:pt idx="2213">
                  <c:v>A11103</c:v>
                </c:pt>
                <c:pt idx="2214">
                  <c:v>A11104</c:v>
                </c:pt>
                <c:pt idx="2215">
                  <c:v>A11105</c:v>
                </c:pt>
                <c:pt idx="2216">
                  <c:v>A11106</c:v>
                </c:pt>
                <c:pt idx="2217">
                  <c:v>A11107</c:v>
                </c:pt>
                <c:pt idx="2218">
                  <c:v>A11108</c:v>
                </c:pt>
                <c:pt idx="2219">
                  <c:v>A11109</c:v>
                </c:pt>
                <c:pt idx="2220">
                  <c:v>A1111</c:v>
                </c:pt>
                <c:pt idx="2221">
                  <c:v>A11110</c:v>
                </c:pt>
                <c:pt idx="2222">
                  <c:v>A11111</c:v>
                </c:pt>
                <c:pt idx="2223">
                  <c:v>A11112</c:v>
                </c:pt>
                <c:pt idx="2224">
                  <c:v>A11113</c:v>
                </c:pt>
                <c:pt idx="2225">
                  <c:v>A11114</c:v>
                </c:pt>
                <c:pt idx="2226">
                  <c:v>A11115</c:v>
                </c:pt>
                <c:pt idx="2227">
                  <c:v>A11116</c:v>
                </c:pt>
                <c:pt idx="2228">
                  <c:v>A11117</c:v>
                </c:pt>
                <c:pt idx="2229">
                  <c:v>A11118</c:v>
                </c:pt>
                <c:pt idx="2230">
                  <c:v>A11119</c:v>
                </c:pt>
                <c:pt idx="2231">
                  <c:v>A1112</c:v>
                </c:pt>
                <c:pt idx="2232">
                  <c:v>A11120</c:v>
                </c:pt>
                <c:pt idx="2233">
                  <c:v>A11121</c:v>
                </c:pt>
                <c:pt idx="2234">
                  <c:v>A11122</c:v>
                </c:pt>
                <c:pt idx="2235">
                  <c:v>A11123</c:v>
                </c:pt>
                <c:pt idx="2236">
                  <c:v>A11124</c:v>
                </c:pt>
                <c:pt idx="2237">
                  <c:v>A11125</c:v>
                </c:pt>
                <c:pt idx="2238">
                  <c:v>A11126</c:v>
                </c:pt>
                <c:pt idx="2239">
                  <c:v>A11127</c:v>
                </c:pt>
                <c:pt idx="2240">
                  <c:v>A11128</c:v>
                </c:pt>
                <c:pt idx="2241">
                  <c:v>A11129</c:v>
                </c:pt>
                <c:pt idx="2242">
                  <c:v>A1113</c:v>
                </c:pt>
                <c:pt idx="2243">
                  <c:v>A11130</c:v>
                </c:pt>
                <c:pt idx="2244">
                  <c:v>A11131</c:v>
                </c:pt>
                <c:pt idx="2245">
                  <c:v>A11132</c:v>
                </c:pt>
                <c:pt idx="2246">
                  <c:v>A11133</c:v>
                </c:pt>
                <c:pt idx="2247">
                  <c:v>A11134</c:v>
                </c:pt>
                <c:pt idx="2248">
                  <c:v>A11135</c:v>
                </c:pt>
                <c:pt idx="2249">
                  <c:v>A11136</c:v>
                </c:pt>
                <c:pt idx="2250">
                  <c:v>A11137</c:v>
                </c:pt>
                <c:pt idx="2251">
                  <c:v>A11138</c:v>
                </c:pt>
                <c:pt idx="2252">
                  <c:v>A11139</c:v>
                </c:pt>
                <c:pt idx="2253">
                  <c:v>A1114</c:v>
                </c:pt>
                <c:pt idx="2254">
                  <c:v>A11140</c:v>
                </c:pt>
                <c:pt idx="2255">
                  <c:v>A11141</c:v>
                </c:pt>
                <c:pt idx="2256">
                  <c:v>A11142</c:v>
                </c:pt>
                <c:pt idx="2257">
                  <c:v>A11143</c:v>
                </c:pt>
                <c:pt idx="2258">
                  <c:v>A11144</c:v>
                </c:pt>
                <c:pt idx="2259">
                  <c:v>A11145</c:v>
                </c:pt>
                <c:pt idx="2260">
                  <c:v>A11146</c:v>
                </c:pt>
                <c:pt idx="2261">
                  <c:v>A11147</c:v>
                </c:pt>
                <c:pt idx="2262">
                  <c:v>A11148</c:v>
                </c:pt>
                <c:pt idx="2263">
                  <c:v>A11149</c:v>
                </c:pt>
                <c:pt idx="2264">
                  <c:v>A1115</c:v>
                </c:pt>
                <c:pt idx="2265">
                  <c:v>A11150</c:v>
                </c:pt>
                <c:pt idx="2266">
                  <c:v>A11151</c:v>
                </c:pt>
                <c:pt idx="2267">
                  <c:v>A11152</c:v>
                </c:pt>
                <c:pt idx="2268">
                  <c:v>A11153</c:v>
                </c:pt>
                <c:pt idx="2269">
                  <c:v>A11154</c:v>
                </c:pt>
                <c:pt idx="2270">
                  <c:v>A11155</c:v>
                </c:pt>
                <c:pt idx="2271">
                  <c:v>A11156</c:v>
                </c:pt>
                <c:pt idx="2272">
                  <c:v>A11157</c:v>
                </c:pt>
                <c:pt idx="2273">
                  <c:v>A11158</c:v>
                </c:pt>
                <c:pt idx="2274">
                  <c:v>A11159</c:v>
                </c:pt>
                <c:pt idx="2275">
                  <c:v>A1116</c:v>
                </c:pt>
                <c:pt idx="2276">
                  <c:v>A11160</c:v>
                </c:pt>
                <c:pt idx="2277">
                  <c:v>A11161</c:v>
                </c:pt>
                <c:pt idx="2278">
                  <c:v>A11162</c:v>
                </c:pt>
                <c:pt idx="2279">
                  <c:v>A11163</c:v>
                </c:pt>
                <c:pt idx="2280">
                  <c:v>A11164</c:v>
                </c:pt>
                <c:pt idx="2281">
                  <c:v>A11165</c:v>
                </c:pt>
                <c:pt idx="2282">
                  <c:v>A11166</c:v>
                </c:pt>
                <c:pt idx="2283">
                  <c:v>A11167</c:v>
                </c:pt>
                <c:pt idx="2284">
                  <c:v>A11168</c:v>
                </c:pt>
                <c:pt idx="2285">
                  <c:v>A11169</c:v>
                </c:pt>
                <c:pt idx="2286">
                  <c:v>A1117</c:v>
                </c:pt>
                <c:pt idx="2287">
                  <c:v>A11170</c:v>
                </c:pt>
                <c:pt idx="2288">
                  <c:v>A11171</c:v>
                </c:pt>
                <c:pt idx="2289">
                  <c:v>A11172</c:v>
                </c:pt>
                <c:pt idx="2290">
                  <c:v>A11173</c:v>
                </c:pt>
                <c:pt idx="2291">
                  <c:v>A11174</c:v>
                </c:pt>
                <c:pt idx="2292">
                  <c:v>A11175</c:v>
                </c:pt>
                <c:pt idx="2293">
                  <c:v>A11176</c:v>
                </c:pt>
                <c:pt idx="2294">
                  <c:v>A11177</c:v>
                </c:pt>
                <c:pt idx="2295">
                  <c:v>A11178</c:v>
                </c:pt>
                <c:pt idx="2296">
                  <c:v>A11179</c:v>
                </c:pt>
                <c:pt idx="2297">
                  <c:v>A1118</c:v>
                </c:pt>
                <c:pt idx="2298">
                  <c:v>A11180</c:v>
                </c:pt>
                <c:pt idx="2299">
                  <c:v>A11181</c:v>
                </c:pt>
                <c:pt idx="2300">
                  <c:v>A11182</c:v>
                </c:pt>
                <c:pt idx="2301">
                  <c:v>A11183</c:v>
                </c:pt>
                <c:pt idx="2302">
                  <c:v>A11184</c:v>
                </c:pt>
                <c:pt idx="2303">
                  <c:v>A11185</c:v>
                </c:pt>
                <c:pt idx="2304">
                  <c:v>A11186</c:v>
                </c:pt>
                <c:pt idx="2305">
                  <c:v>A11187</c:v>
                </c:pt>
                <c:pt idx="2306">
                  <c:v>A11188</c:v>
                </c:pt>
                <c:pt idx="2307">
                  <c:v>A11189</c:v>
                </c:pt>
                <c:pt idx="2308">
                  <c:v>A1119</c:v>
                </c:pt>
                <c:pt idx="2309">
                  <c:v>A11190</c:v>
                </c:pt>
                <c:pt idx="2310">
                  <c:v>A11191</c:v>
                </c:pt>
                <c:pt idx="2311">
                  <c:v>A11192</c:v>
                </c:pt>
                <c:pt idx="2312">
                  <c:v>A11193</c:v>
                </c:pt>
                <c:pt idx="2313">
                  <c:v>A11194</c:v>
                </c:pt>
                <c:pt idx="2314">
                  <c:v>A11195</c:v>
                </c:pt>
                <c:pt idx="2315">
                  <c:v>A11196</c:v>
                </c:pt>
                <c:pt idx="2316">
                  <c:v>A11197</c:v>
                </c:pt>
                <c:pt idx="2317">
                  <c:v>A11198</c:v>
                </c:pt>
                <c:pt idx="2318">
                  <c:v>A11199</c:v>
                </c:pt>
                <c:pt idx="2319">
                  <c:v>A1120</c:v>
                </c:pt>
                <c:pt idx="2320">
                  <c:v>A11200</c:v>
                </c:pt>
                <c:pt idx="2321">
                  <c:v>A11201</c:v>
                </c:pt>
                <c:pt idx="2322">
                  <c:v>A11202</c:v>
                </c:pt>
                <c:pt idx="2323">
                  <c:v>A11203</c:v>
                </c:pt>
                <c:pt idx="2324">
                  <c:v>A11204</c:v>
                </c:pt>
                <c:pt idx="2325">
                  <c:v>A11205</c:v>
                </c:pt>
                <c:pt idx="2326">
                  <c:v>A11206</c:v>
                </c:pt>
                <c:pt idx="2327">
                  <c:v>A11207</c:v>
                </c:pt>
                <c:pt idx="2328">
                  <c:v>A11208</c:v>
                </c:pt>
                <c:pt idx="2329">
                  <c:v>A11209</c:v>
                </c:pt>
                <c:pt idx="2330">
                  <c:v>A1121</c:v>
                </c:pt>
                <c:pt idx="2331">
                  <c:v>A11210</c:v>
                </c:pt>
                <c:pt idx="2332">
                  <c:v>A11211</c:v>
                </c:pt>
                <c:pt idx="2333">
                  <c:v>A11212</c:v>
                </c:pt>
                <c:pt idx="2334">
                  <c:v>A11213</c:v>
                </c:pt>
                <c:pt idx="2335">
                  <c:v>A11214</c:v>
                </c:pt>
                <c:pt idx="2336">
                  <c:v>A11215</c:v>
                </c:pt>
                <c:pt idx="2337">
                  <c:v>A11216</c:v>
                </c:pt>
                <c:pt idx="2338">
                  <c:v>A11217</c:v>
                </c:pt>
                <c:pt idx="2339">
                  <c:v>A11218</c:v>
                </c:pt>
                <c:pt idx="2340">
                  <c:v>A11219</c:v>
                </c:pt>
                <c:pt idx="2341">
                  <c:v>A1122</c:v>
                </c:pt>
                <c:pt idx="2342">
                  <c:v>A11220</c:v>
                </c:pt>
                <c:pt idx="2343">
                  <c:v>A11221</c:v>
                </c:pt>
                <c:pt idx="2344">
                  <c:v>A11222</c:v>
                </c:pt>
                <c:pt idx="2345">
                  <c:v>A11223</c:v>
                </c:pt>
                <c:pt idx="2346">
                  <c:v>A11224</c:v>
                </c:pt>
                <c:pt idx="2347">
                  <c:v>A11225</c:v>
                </c:pt>
                <c:pt idx="2348">
                  <c:v>A11226</c:v>
                </c:pt>
                <c:pt idx="2349">
                  <c:v>A11227</c:v>
                </c:pt>
                <c:pt idx="2350">
                  <c:v>A11228</c:v>
                </c:pt>
                <c:pt idx="2351">
                  <c:v>A11229</c:v>
                </c:pt>
                <c:pt idx="2352">
                  <c:v>A1123</c:v>
                </c:pt>
                <c:pt idx="2353">
                  <c:v>A11230</c:v>
                </c:pt>
                <c:pt idx="2354">
                  <c:v>A11231</c:v>
                </c:pt>
                <c:pt idx="2355">
                  <c:v>A11232</c:v>
                </c:pt>
                <c:pt idx="2356">
                  <c:v>A11233</c:v>
                </c:pt>
                <c:pt idx="2357">
                  <c:v>A11234</c:v>
                </c:pt>
                <c:pt idx="2358">
                  <c:v>A11235</c:v>
                </c:pt>
                <c:pt idx="2359">
                  <c:v>A11236</c:v>
                </c:pt>
                <c:pt idx="2360">
                  <c:v>A11237</c:v>
                </c:pt>
                <c:pt idx="2361">
                  <c:v>A11238</c:v>
                </c:pt>
                <c:pt idx="2362">
                  <c:v>A11239</c:v>
                </c:pt>
                <c:pt idx="2363">
                  <c:v>A1124</c:v>
                </c:pt>
                <c:pt idx="2364">
                  <c:v>A11240</c:v>
                </c:pt>
                <c:pt idx="2365">
                  <c:v>A11241</c:v>
                </c:pt>
                <c:pt idx="2366">
                  <c:v>A11242</c:v>
                </c:pt>
                <c:pt idx="2367">
                  <c:v>A11243</c:v>
                </c:pt>
                <c:pt idx="2368">
                  <c:v>A11244</c:v>
                </c:pt>
                <c:pt idx="2369">
                  <c:v>A11245</c:v>
                </c:pt>
                <c:pt idx="2370">
                  <c:v>A11246</c:v>
                </c:pt>
                <c:pt idx="2371">
                  <c:v>A11247</c:v>
                </c:pt>
                <c:pt idx="2372">
                  <c:v>A11248</c:v>
                </c:pt>
                <c:pt idx="2373">
                  <c:v>A11249</c:v>
                </c:pt>
                <c:pt idx="2374">
                  <c:v>A1125</c:v>
                </c:pt>
                <c:pt idx="2375">
                  <c:v>A11250</c:v>
                </c:pt>
                <c:pt idx="2376">
                  <c:v>A11251</c:v>
                </c:pt>
                <c:pt idx="2377">
                  <c:v>A11252</c:v>
                </c:pt>
                <c:pt idx="2378">
                  <c:v>A11253</c:v>
                </c:pt>
                <c:pt idx="2379">
                  <c:v>A11254</c:v>
                </c:pt>
                <c:pt idx="2380">
                  <c:v>A11255</c:v>
                </c:pt>
                <c:pt idx="2381">
                  <c:v>A11256</c:v>
                </c:pt>
                <c:pt idx="2382">
                  <c:v>A11257</c:v>
                </c:pt>
                <c:pt idx="2383">
                  <c:v>A11258</c:v>
                </c:pt>
                <c:pt idx="2384">
                  <c:v>A11259</c:v>
                </c:pt>
                <c:pt idx="2385">
                  <c:v>A1126</c:v>
                </c:pt>
                <c:pt idx="2386">
                  <c:v>A11260</c:v>
                </c:pt>
                <c:pt idx="2387">
                  <c:v>A11261</c:v>
                </c:pt>
                <c:pt idx="2388">
                  <c:v>A11262</c:v>
                </c:pt>
                <c:pt idx="2389">
                  <c:v>A11263</c:v>
                </c:pt>
                <c:pt idx="2390">
                  <c:v>A11264</c:v>
                </c:pt>
                <c:pt idx="2391">
                  <c:v>A11265</c:v>
                </c:pt>
                <c:pt idx="2392">
                  <c:v>A11266</c:v>
                </c:pt>
                <c:pt idx="2393">
                  <c:v>A11267</c:v>
                </c:pt>
                <c:pt idx="2394">
                  <c:v>A11268</c:v>
                </c:pt>
                <c:pt idx="2395">
                  <c:v>A11269</c:v>
                </c:pt>
                <c:pt idx="2396">
                  <c:v>A1127</c:v>
                </c:pt>
                <c:pt idx="2397">
                  <c:v>A11270</c:v>
                </c:pt>
                <c:pt idx="2398">
                  <c:v>A11271</c:v>
                </c:pt>
                <c:pt idx="2399">
                  <c:v>A11272</c:v>
                </c:pt>
                <c:pt idx="2400">
                  <c:v>A11273</c:v>
                </c:pt>
                <c:pt idx="2401">
                  <c:v>A11274</c:v>
                </c:pt>
                <c:pt idx="2402">
                  <c:v>A11275</c:v>
                </c:pt>
                <c:pt idx="2403">
                  <c:v>A11276</c:v>
                </c:pt>
                <c:pt idx="2404">
                  <c:v>A11277</c:v>
                </c:pt>
                <c:pt idx="2405">
                  <c:v>A11278</c:v>
                </c:pt>
                <c:pt idx="2406">
                  <c:v>A11279</c:v>
                </c:pt>
                <c:pt idx="2407">
                  <c:v>A1128</c:v>
                </c:pt>
                <c:pt idx="2408">
                  <c:v>A11280</c:v>
                </c:pt>
                <c:pt idx="2409">
                  <c:v>A11281</c:v>
                </c:pt>
                <c:pt idx="2410">
                  <c:v>A11282</c:v>
                </c:pt>
                <c:pt idx="2411">
                  <c:v>A11283</c:v>
                </c:pt>
                <c:pt idx="2412">
                  <c:v>A11284</c:v>
                </c:pt>
                <c:pt idx="2413">
                  <c:v>A11285</c:v>
                </c:pt>
                <c:pt idx="2414">
                  <c:v>A11286</c:v>
                </c:pt>
                <c:pt idx="2415">
                  <c:v>A11287</c:v>
                </c:pt>
                <c:pt idx="2416">
                  <c:v>A11288</c:v>
                </c:pt>
                <c:pt idx="2417">
                  <c:v>A11289</c:v>
                </c:pt>
                <c:pt idx="2418">
                  <c:v>A1129</c:v>
                </c:pt>
                <c:pt idx="2419">
                  <c:v>A11290</c:v>
                </c:pt>
                <c:pt idx="2420">
                  <c:v>A11291</c:v>
                </c:pt>
                <c:pt idx="2421">
                  <c:v>A11292</c:v>
                </c:pt>
                <c:pt idx="2422">
                  <c:v>A11293</c:v>
                </c:pt>
                <c:pt idx="2423">
                  <c:v>A11294</c:v>
                </c:pt>
                <c:pt idx="2424">
                  <c:v>A11295</c:v>
                </c:pt>
                <c:pt idx="2425">
                  <c:v>A11296</c:v>
                </c:pt>
                <c:pt idx="2426">
                  <c:v>A11297</c:v>
                </c:pt>
                <c:pt idx="2427">
                  <c:v>A11298</c:v>
                </c:pt>
                <c:pt idx="2428">
                  <c:v>A11299</c:v>
                </c:pt>
                <c:pt idx="2429">
                  <c:v>A1130</c:v>
                </c:pt>
                <c:pt idx="2430">
                  <c:v>A11300</c:v>
                </c:pt>
                <c:pt idx="2431">
                  <c:v>A11301</c:v>
                </c:pt>
                <c:pt idx="2432">
                  <c:v>A11302</c:v>
                </c:pt>
                <c:pt idx="2433">
                  <c:v>A11303</c:v>
                </c:pt>
                <c:pt idx="2434">
                  <c:v>A11304</c:v>
                </c:pt>
                <c:pt idx="2435">
                  <c:v>A11305</c:v>
                </c:pt>
                <c:pt idx="2436">
                  <c:v>A11306</c:v>
                </c:pt>
                <c:pt idx="2437">
                  <c:v>A11307</c:v>
                </c:pt>
                <c:pt idx="2438">
                  <c:v>A11308</c:v>
                </c:pt>
                <c:pt idx="2439">
                  <c:v>A11309</c:v>
                </c:pt>
                <c:pt idx="2440">
                  <c:v>A1131</c:v>
                </c:pt>
                <c:pt idx="2441">
                  <c:v>A11310</c:v>
                </c:pt>
                <c:pt idx="2442">
                  <c:v>A11311</c:v>
                </c:pt>
                <c:pt idx="2443">
                  <c:v>A11312</c:v>
                </c:pt>
                <c:pt idx="2444">
                  <c:v>A11313</c:v>
                </c:pt>
                <c:pt idx="2445">
                  <c:v>A11314</c:v>
                </c:pt>
                <c:pt idx="2446">
                  <c:v>A11315</c:v>
                </c:pt>
                <c:pt idx="2447">
                  <c:v>A11316</c:v>
                </c:pt>
                <c:pt idx="2448">
                  <c:v>A11317</c:v>
                </c:pt>
                <c:pt idx="2449">
                  <c:v>A11318</c:v>
                </c:pt>
                <c:pt idx="2450">
                  <c:v>A11319</c:v>
                </c:pt>
                <c:pt idx="2451">
                  <c:v>A1132</c:v>
                </c:pt>
                <c:pt idx="2452">
                  <c:v>A11320</c:v>
                </c:pt>
                <c:pt idx="2453">
                  <c:v>A11321</c:v>
                </c:pt>
                <c:pt idx="2454">
                  <c:v>A11322</c:v>
                </c:pt>
                <c:pt idx="2455">
                  <c:v>A11323</c:v>
                </c:pt>
                <c:pt idx="2456">
                  <c:v>A11324</c:v>
                </c:pt>
                <c:pt idx="2457">
                  <c:v>A11325</c:v>
                </c:pt>
                <c:pt idx="2458">
                  <c:v>A11326</c:v>
                </c:pt>
                <c:pt idx="2459">
                  <c:v>A11327</c:v>
                </c:pt>
                <c:pt idx="2460">
                  <c:v>A11328</c:v>
                </c:pt>
                <c:pt idx="2461">
                  <c:v>A11329</c:v>
                </c:pt>
                <c:pt idx="2462">
                  <c:v>A1133</c:v>
                </c:pt>
                <c:pt idx="2463">
                  <c:v>A11330</c:v>
                </c:pt>
                <c:pt idx="2464">
                  <c:v>A11331</c:v>
                </c:pt>
                <c:pt idx="2465">
                  <c:v>A11332</c:v>
                </c:pt>
                <c:pt idx="2466">
                  <c:v>A11333</c:v>
                </c:pt>
                <c:pt idx="2467">
                  <c:v>A11334</c:v>
                </c:pt>
                <c:pt idx="2468">
                  <c:v>A11335</c:v>
                </c:pt>
                <c:pt idx="2469">
                  <c:v>A11336</c:v>
                </c:pt>
                <c:pt idx="2470">
                  <c:v>A11337</c:v>
                </c:pt>
                <c:pt idx="2471">
                  <c:v>A11338</c:v>
                </c:pt>
                <c:pt idx="2472">
                  <c:v>A11339</c:v>
                </c:pt>
                <c:pt idx="2473">
                  <c:v>A1134</c:v>
                </c:pt>
                <c:pt idx="2474">
                  <c:v>A11340</c:v>
                </c:pt>
                <c:pt idx="2475">
                  <c:v>A11341</c:v>
                </c:pt>
                <c:pt idx="2476">
                  <c:v>A11342</c:v>
                </c:pt>
                <c:pt idx="2477">
                  <c:v>A11343</c:v>
                </c:pt>
                <c:pt idx="2478">
                  <c:v>A11344</c:v>
                </c:pt>
                <c:pt idx="2479">
                  <c:v>A11345</c:v>
                </c:pt>
                <c:pt idx="2480">
                  <c:v>A11346</c:v>
                </c:pt>
                <c:pt idx="2481">
                  <c:v>A11347</c:v>
                </c:pt>
                <c:pt idx="2482">
                  <c:v>A11348</c:v>
                </c:pt>
                <c:pt idx="2483">
                  <c:v>A11349</c:v>
                </c:pt>
                <c:pt idx="2484">
                  <c:v>A1135</c:v>
                </c:pt>
                <c:pt idx="2485">
                  <c:v>A11350</c:v>
                </c:pt>
                <c:pt idx="2486">
                  <c:v>A11351</c:v>
                </c:pt>
                <c:pt idx="2487">
                  <c:v>A11352</c:v>
                </c:pt>
                <c:pt idx="2488">
                  <c:v>A11353</c:v>
                </c:pt>
                <c:pt idx="2489">
                  <c:v>A11354</c:v>
                </c:pt>
                <c:pt idx="2490">
                  <c:v>A11355</c:v>
                </c:pt>
                <c:pt idx="2491">
                  <c:v>A11356</c:v>
                </c:pt>
                <c:pt idx="2492">
                  <c:v>A11357</c:v>
                </c:pt>
                <c:pt idx="2493">
                  <c:v>A11358</c:v>
                </c:pt>
                <c:pt idx="2494">
                  <c:v>A11359</c:v>
                </c:pt>
                <c:pt idx="2495">
                  <c:v>A1136</c:v>
                </c:pt>
                <c:pt idx="2496">
                  <c:v>A11360</c:v>
                </c:pt>
                <c:pt idx="2497">
                  <c:v>A11361</c:v>
                </c:pt>
                <c:pt idx="2498">
                  <c:v>A11362</c:v>
                </c:pt>
                <c:pt idx="2499">
                  <c:v>A11363</c:v>
                </c:pt>
                <c:pt idx="2500">
                  <c:v>A11364</c:v>
                </c:pt>
                <c:pt idx="2501">
                  <c:v>A11365</c:v>
                </c:pt>
                <c:pt idx="2502">
                  <c:v>A11366</c:v>
                </c:pt>
                <c:pt idx="2503">
                  <c:v>A11367</c:v>
                </c:pt>
                <c:pt idx="2504">
                  <c:v>A11368</c:v>
                </c:pt>
                <c:pt idx="2505">
                  <c:v>A11369</c:v>
                </c:pt>
                <c:pt idx="2506">
                  <c:v>A1137</c:v>
                </c:pt>
                <c:pt idx="2507">
                  <c:v>A11370</c:v>
                </c:pt>
                <c:pt idx="2508">
                  <c:v>A11371</c:v>
                </c:pt>
                <c:pt idx="2509">
                  <c:v>A11372</c:v>
                </c:pt>
                <c:pt idx="2510">
                  <c:v>A11373</c:v>
                </c:pt>
                <c:pt idx="2511">
                  <c:v>A11374</c:v>
                </c:pt>
                <c:pt idx="2512">
                  <c:v>A11375</c:v>
                </c:pt>
                <c:pt idx="2513">
                  <c:v>A11376</c:v>
                </c:pt>
                <c:pt idx="2514">
                  <c:v>A11377</c:v>
                </c:pt>
                <c:pt idx="2515">
                  <c:v>A11378</c:v>
                </c:pt>
                <c:pt idx="2516">
                  <c:v>A11379</c:v>
                </c:pt>
                <c:pt idx="2517">
                  <c:v>A1138</c:v>
                </c:pt>
                <c:pt idx="2518">
                  <c:v>A11380</c:v>
                </c:pt>
                <c:pt idx="2519">
                  <c:v>A11381</c:v>
                </c:pt>
                <c:pt idx="2520">
                  <c:v>A11382</c:v>
                </c:pt>
                <c:pt idx="2521">
                  <c:v>A11383</c:v>
                </c:pt>
                <c:pt idx="2522">
                  <c:v>A11384</c:v>
                </c:pt>
                <c:pt idx="2523">
                  <c:v>A11385</c:v>
                </c:pt>
                <c:pt idx="2524">
                  <c:v>A11386</c:v>
                </c:pt>
                <c:pt idx="2525">
                  <c:v>A11387</c:v>
                </c:pt>
                <c:pt idx="2526">
                  <c:v>A11388</c:v>
                </c:pt>
                <c:pt idx="2527">
                  <c:v>A11389</c:v>
                </c:pt>
                <c:pt idx="2528">
                  <c:v>A1139</c:v>
                </c:pt>
                <c:pt idx="2529">
                  <c:v>A11390</c:v>
                </c:pt>
                <c:pt idx="2530">
                  <c:v>A11391</c:v>
                </c:pt>
                <c:pt idx="2531">
                  <c:v>A11392</c:v>
                </c:pt>
                <c:pt idx="2532">
                  <c:v>A11393</c:v>
                </c:pt>
                <c:pt idx="2533">
                  <c:v>A11394</c:v>
                </c:pt>
                <c:pt idx="2534">
                  <c:v>A11395</c:v>
                </c:pt>
                <c:pt idx="2535">
                  <c:v>A11396</c:v>
                </c:pt>
                <c:pt idx="2536">
                  <c:v>A11397</c:v>
                </c:pt>
                <c:pt idx="2537">
                  <c:v>A11398</c:v>
                </c:pt>
                <c:pt idx="2538">
                  <c:v>A11399</c:v>
                </c:pt>
                <c:pt idx="2539">
                  <c:v>A1140</c:v>
                </c:pt>
                <c:pt idx="2540">
                  <c:v>A11400</c:v>
                </c:pt>
                <c:pt idx="2541">
                  <c:v>A11401</c:v>
                </c:pt>
                <c:pt idx="2542">
                  <c:v>A11402</c:v>
                </c:pt>
                <c:pt idx="2543">
                  <c:v>A11403</c:v>
                </c:pt>
                <c:pt idx="2544">
                  <c:v>A11404</c:v>
                </c:pt>
                <c:pt idx="2545">
                  <c:v>A11405</c:v>
                </c:pt>
                <c:pt idx="2546">
                  <c:v>A11406</c:v>
                </c:pt>
                <c:pt idx="2547">
                  <c:v>A11407</c:v>
                </c:pt>
                <c:pt idx="2548">
                  <c:v>A11408</c:v>
                </c:pt>
                <c:pt idx="2549">
                  <c:v>A11409</c:v>
                </c:pt>
                <c:pt idx="2550">
                  <c:v>A1141</c:v>
                </c:pt>
                <c:pt idx="2551">
                  <c:v>A11410</c:v>
                </c:pt>
                <c:pt idx="2552">
                  <c:v>A11411</c:v>
                </c:pt>
                <c:pt idx="2553">
                  <c:v>A11412</c:v>
                </c:pt>
                <c:pt idx="2554">
                  <c:v>A11413</c:v>
                </c:pt>
                <c:pt idx="2555">
                  <c:v>A11414</c:v>
                </c:pt>
                <c:pt idx="2556">
                  <c:v>A11415</c:v>
                </c:pt>
                <c:pt idx="2557">
                  <c:v>A11416</c:v>
                </c:pt>
                <c:pt idx="2558">
                  <c:v>A11417</c:v>
                </c:pt>
                <c:pt idx="2559">
                  <c:v>A11418</c:v>
                </c:pt>
                <c:pt idx="2560">
                  <c:v>A11419</c:v>
                </c:pt>
                <c:pt idx="2561">
                  <c:v>A1142</c:v>
                </c:pt>
                <c:pt idx="2562">
                  <c:v>A11420</c:v>
                </c:pt>
                <c:pt idx="2563">
                  <c:v>A11421</c:v>
                </c:pt>
                <c:pt idx="2564">
                  <c:v>A11422</c:v>
                </c:pt>
                <c:pt idx="2565">
                  <c:v>A11423</c:v>
                </c:pt>
                <c:pt idx="2566">
                  <c:v>A11424</c:v>
                </c:pt>
                <c:pt idx="2567">
                  <c:v>A11425</c:v>
                </c:pt>
                <c:pt idx="2568">
                  <c:v>A11426</c:v>
                </c:pt>
                <c:pt idx="2569">
                  <c:v>A11427</c:v>
                </c:pt>
                <c:pt idx="2570">
                  <c:v>A11428</c:v>
                </c:pt>
                <c:pt idx="2571">
                  <c:v>A11429</c:v>
                </c:pt>
                <c:pt idx="2572">
                  <c:v>A1143</c:v>
                </c:pt>
                <c:pt idx="2573">
                  <c:v>A11430</c:v>
                </c:pt>
                <c:pt idx="2574">
                  <c:v>A11431</c:v>
                </c:pt>
                <c:pt idx="2575">
                  <c:v>A11432</c:v>
                </c:pt>
                <c:pt idx="2576">
                  <c:v>A11433</c:v>
                </c:pt>
                <c:pt idx="2577">
                  <c:v>A11434</c:v>
                </c:pt>
                <c:pt idx="2578">
                  <c:v>A11435</c:v>
                </c:pt>
                <c:pt idx="2579">
                  <c:v>A11436</c:v>
                </c:pt>
                <c:pt idx="2580">
                  <c:v>A11437</c:v>
                </c:pt>
                <c:pt idx="2581">
                  <c:v>A11438</c:v>
                </c:pt>
                <c:pt idx="2582">
                  <c:v>A11439</c:v>
                </c:pt>
                <c:pt idx="2583">
                  <c:v>A1144</c:v>
                </c:pt>
                <c:pt idx="2584">
                  <c:v>A11440</c:v>
                </c:pt>
                <c:pt idx="2585">
                  <c:v>A11441</c:v>
                </c:pt>
                <c:pt idx="2586">
                  <c:v>A11442</c:v>
                </c:pt>
                <c:pt idx="2587">
                  <c:v>A11443</c:v>
                </c:pt>
                <c:pt idx="2588">
                  <c:v>A11444</c:v>
                </c:pt>
                <c:pt idx="2589">
                  <c:v>A11445</c:v>
                </c:pt>
                <c:pt idx="2590">
                  <c:v>A11446</c:v>
                </c:pt>
                <c:pt idx="2591">
                  <c:v>A11447</c:v>
                </c:pt>
                <c:pt idx="2592">
                  <c:v>A11448</c:v>
                </c:pt>
                <c:pt idx="2593">
                  <c:v>A11449</c:v>
                </c:pt>
                <c:pt idx="2594">
                  <c:v>A1145</c:v>
                </c:pt>
                <c:pt idx="2595">
                  <c:v>A11450</c:v>
                </c:pt>
                <c:pt idx="2596">
                  <c:v>A11451</c:v>
                </c:pt>
                <c:pt idx="2597">
                  <c:v>A11452</c:v>
                </c:pt>
                <c:pt idx="2598">
                  <c:v>A11453</c:v>
                </c:pt>
                <c:pt idx="2599">
                  <c:v>A11454</c:v>
                </c:pt>
                <c:pt idx="2600">
                  <c:v>A11455</c:v>
                </c:pt>
                <c:pt idx="2601">
                  <c:v>A11456</c:v>
                </c:pt>
                <c:pt idx="2602">
                  <c:v>A11457</c:v>
                </c:pt>
                <c:pt idx="2603">
                  <c:v>A11458</c:v>
                </c:pt>
                <c:pt idx="2604">
                  <c:v>A11459</c:v>
                </c:pt>
                <c:pt idx="2605">
                  <c:v>A1146</c:v>
                </c:pt>
                <c:pt idx="2606">
                  <c:v>A11460</c:v>
                </c:pt>
                <c:pt idx="2607">
                  <c:v>A11461</c:v>
                </c:pt>
                <c:pt idx="2608">
                  <c:v>A11462</c:v>
                </c:pt>
                <c:pt idx="2609">
                  <c:v>A11463</c:v>
                </c:pt>
                <c:pt idx="2610">
                  <c:v>A11464</c:v>
                </c:pt>
                <c:pt idx="2611">
                  <c:v>A11465</c:v>
                </c:pt>
                <c:pt idx="2612">
                  <c:v>A11466</c:v>
                </c:pt>
                <c:pt idx="2613">
                  <c:v>A11467</c:v>
                </c:pt>
                <c:pt idx="2614">
                  <c:v>A11468</c:v>
                </c:pt>
                <c:pt idx="2615">
                  <c:v>A11469</c:v>
                </c:pt>
                <c:pt idx="2616">
                  <c:v>A1147</c:v>
                </c:pt>
                <c:pt idx="2617">
                  <c:v>A11470</c:v>
                </c:pt>
                <c:pt idx="2618">
                  <c:v>A11471</c:v>
                </c:pt>
                <c:pt idx="2619">
                  <c:v>A11472</c:v>
                </c:pt>
                <c:pt idx="2620">
                  <c:v>A11473</c:v>
                </c:pt>
                <c:pt idx="2621">
                  <c:v>A11474</c:v>
                </c:pt>
                <c:pt idx="2622">
                  <c:v>A11475</c:v>
                </c:pt>
                <c:pt idx="2623">
                  <c:v>A11476</c:v>
                </c:pt>
                <c:pt idx="2624">
                  <c:v>A11477</c:v>
                </c:pt>
                <c:pt idx="2625">
                  <c:v>A11478</c:v>
                </c:pt>
                <c:pt idx="2626">
                  <c:v>A11479</c:v>
                </c:pt>
                <c:pt idx="2627">
                  <c:v>A1148</c:v>
                </c:pt>
                <c:pt idx="2628">
                  <c:v>A11480</c:v>
                </c:pt>
                <c:pt idx="2629">
                  <c:v>A11481</c:v>
                </c:pt>
                <c:pt idx="2630">
                  <c:v>A11482</c:v>
                </c:pt>
                <c:pt idx="2631">
                  <c:v>A11483</c:v>
                </c:pt>
                <c:pt idx="2632">
                  <c:v>A11484</c:v>
                </c:pt>
                <c:pt idx="2633">
                  <c:v>A11485</c:v>
                </c:pt>
                <c:pt idx="2634">
                  <c:v>A11486</c:v>
                </c:pt>
                <c:pt idx="2635">
                  <c:v>A11487</c:v>
                </c:pt>
                <c:pt idx="2636">
                  <c:v>A11488</c:v>
                </c:pt>
                <c:pt idx="2637">
                  <c:v>A11489</c:v>
                </c:pt>
                <c:pt idx="2638">
                  <c:v>A1149</c:v>
                </c:pt>
                <c:pt idx="2639">
                  <c:v>A11490</c:v>
                </c:pt>
                <c:pt idx="2640">
                  <c:v>A11491</c:v>
                </c:pt>
                <c:pt idx="2641">
                  <c:v>A11492</c:v>
                </c:pt>
                <c:pt idx="2642">
                  <c:v>A11493</c:v>
                </c:pt>
                <c:pt idx="2643">
                  <c:v>A11494</c:v>
                </c:pt>
                <c:pt idx="2644">
                  <c:v>A11495</c:v>
                </c:pt>
                <c:pt idx="2645">
                  <c:v>A11496</c:v>
                </c:pt>
                <c:pt idx="2646">
                  <c:v>A11497</c:v>
                </c:pt>
                <c:pt idx="2647">
                  <c:v>A11498</c:v>
                </c:pt>
                <c:pt idx="2648">
                  <c:v>A11499</c:v>
                </c:pt>
                <c:pt idx="2649">
                  <c:v>A1150</c:v>
                </c:pt>
                <c:pt idx="2650">
                  <c:v>A11500</c:v>
                </c:pt>
                <c:pt idx="2651">
                  <c:v>A11501</c:v>
                </c:pt>
                <c:pt idx="2652">
                  <c:v>A11502</c:v>
                </c:pt>
                <c:pt idx="2653">
                  <c:v>A11503</c:v>
                </c:pt>
                <c:pt idx="2654">
                  <c:v>A11504</c:v>
                </c:pt>
                <c:pt idx="2655">
                  <c:v>A11505</c:v>
                </c:pt>
                <c:pt idx="2656">
                  <c:v>A11506</c:v>
                </c:pt>
                <c:pt idx="2657">
                  <c:v>A11507</c:v>
                </c:pt>
                <c:pt idx="2658">
                  <c:v>A11508</c:v>
                </c:pt>
                <c:pt idx="2659">
                  <c:v>A11509</c:v>
                </c:pt>
                <c:pt idx="2660">
                  <c:v>A1151</c:v>
                </c:pt>
                <c:pt idx="2661">
                  <c:v>A11510</c:v>
                </c:pt>
                <c:pt idx="2662">
                  <c:v>A11511</c:v>
                </c:pt>
                <c:pt idx="2663">
                  <c:v>A11512</c:v>
                </c:pt>
                <c:pt idx="2664">
                  <c:v>A11513</c:v>
                </c:pt>
                <c:pt idx="2665">
                  <c:v>A11514</c:v>
                </c:pt>
                <c:pt idx="2666">
                  <c:v>A11515</c:v>
                </c:pt>
                <c:pt idx="2667">
                  <c:v>A11516</c:v>
                </c:pt>
                <c:pt idx="2668">
                  <c:v>A11517</c:v>
                </c:pt>
                <c:pt idx="2669">
                  <c:v>A11518</c:v>
                </c:pt>
                <c:pt idx="2670">
                  <c:v>A11519</c:v>
                </c:pt>
                <c:pt idx="2671">
                  <c:v>A1152</c:v>
                </c:pt>
                <c:pt idx="2672">
                  <c:v>A11520</c:v>
                </c:pt>
                <c:pt idx="2673">
                  <c:v>A11521</c:v>
                </c:pt>
                <c:pt idx="2674">
                  <c:v>A11522</c:v>
                </c:pt>
                <c:pt idx="2675">
                  <c:v>A11523</c:v>
                </c:pt>
                <c:pt idx="2676">
                  <c:v>A11524</c:v>
                </c:pt>
                <c:pt idx="2677">
                  <c:v>A11525</c:v>
                </c:pt>
                <c:pt idx="2678">
                  <c:v>A11526</c:v>
                </c:pt>
                <c:pt idx="2679">
                  <c:v>A11527</c:v>
                </c:pt>
                <c:pt idx="2680">
                  <c:v>A11528</c:v>
                </c:pt>
                <c:pt idx="2681">
                  <c:v>A11529</c:v>
                </c:pt>
                <c:pt idx="2682">
                  <c:v>A1153</c:v>
                </c:pt>
                <c:pt idx="2683">
                  <c:v>A11530</c:v>
                </c:pt>
                <c:pt idx="2684">
                  <c:v>A11531</c:v>
                </c:pt>
                <c:pt idx="2685">
                  <c:v>A11532</c:v>
                </c:pt>
                <c:pt idx="2686">
                  <c:v>A11533</c:v>
                </c:pt>
                <c:pt idx="2687">
                  <c:v>A11534</c:v>
                </c:pt>
                <c:pt idx="2688">
                  <c:v>A11535</c:v>
                </c:pt>
                <c:pt idx="2689">
                  <c:v>A11536</c:v>
                </c:pt>
                <c:pt idx="2690">
                  <c:v>A11537</c:v>
                </c:pt>
                <c:pt idx="2691">
                  <c:v>A11538</c:v>
                </c:pt>
                <c:pt idx="2692">
                  <c:v>A11539</c:v>
                </c:pt>
                <c:pt idx="2693">
                  <c:v>A1154</c:v>
                </c:pt>
                <c:pt idx="2694">
                  <c:v>A11540</c:v>
                </c:pt>
                <c:pt idx="2695">
                  <c:v>A11541</c:v>
                </c:pt>
                <c:pt idx="2696">
                  <c:v>A11542</c:v>
                </c:pt>
                <c:pt idx="2697">
                  <c:v>A11543</c:v>
                </c:pt>
                <c:pt idx="2698">
                  <c:v>A11544</c:v>
                </c:pt>
                <c:pt idx="2699">
                  <c:v>A11545</c:v>
                </c:pt>
                <c:pt idx="2700">
                  <c:v>A11546</c:v>
                </c:pt>
                <c:pt idx="2701">
                  <c:v>A11547</c:v>
                </c:pt>
                <c:pt idx="2702">
                  <c:v>A11548</c:v>
                </c:pt>
                <c:pt idx="2703">
                  <c:v>A11549</c:v>
                </c:pt>
                <c:pt idx="2704">
                  <c:v>A1155</c:v>
                </c:pt>
                <c:pt idx="2705">
                  <c:v>A11550</c:v>
                </c:pt>
                <c:pt idx="2706">
                  <c:v>A11551</c:v>
                </c:pt>
                <c:pt idx="2707">
                  <c:v>A11552</c:v>
                </c:pt>
                <c:pt idx="2708">
                  <c:v>A11553</c:v>
                </c:pt>
                <c:pt idx="2709">
                  <c:v>A11554</c:v>
                </c:pt>
                <c:pt idx="2710">
                  <c:v>A11555</c:v>
                </c:pt>
                <c:pt idx="2711">
                  <c:v>A11556</c:v>
                </c:pt>
                <c:pt idx="2712">
                  <c:v>A11557</c:v>
                </c:pt>
                <c:pt idx="2713">
                  <c:v>A11558</c:v>
                </c:pt>
                <c:pt idx="2714">
                  <c:v>A11559</c:v>
                </c:pt>
                <c:pt idx="2715">
                  <c:v>A1156</c:v>
                </c:pt>
                <c:pt idx="2716">
                  <c:v>A11560</c:v>
                </c:pt>
                <c:pt idx="2717">
                  <c:v>A11561</c:v>
                </c:pt>
                <c:pt idx="2718">
                  <c:v>A11562</c:v>
                </c:pt>
                <c:pt idx="2719">
                  <c:v>A11563</c:v>
                </c:pt>
                <c:pt idx="2720">
                  <c:v>A11564</c:v>
                </c:pt>
                <c:pt idx="2721">
                  <c:v>A11565</c:v>
                </c:pt>
                <c:pt idx="2722">
                  <c:v>A11566</c:v>
                </c:pt>
                <c:pt idx="2723">
                  <c:v>A11567</c:v>
                </c:pt>
                <c:pt idx="2724">
                  <c:v>A11568</c:v>
                </c:pt>
                <c:pt idx="2725">
                  <c:v>A11569</c:v>
                </c:pt>
                <c:pt idx="2726">
                  <c:v>A1157</c:v>
                </c:pt>
                <c:pt idx="2727">
                  <c:v>A11570</c:v>
                </c:pt>
                <c:pt idx="2728">
                  <c:v>A11571</c:v>
                </c:pt>
                <c:pt idx="2729">
                  <c:v>A11572</c:v>
                </c:pt>
                <c:pt idx="2730">
                  <c:v>A11573</c:v>
                </c:pt>
                <c:pt idx="2731">
                  <c:v>A11574</c:v>
                </c:pt>
                <c:pt idx="2732">
                  <c:v>A11575</c:v>
                </c:pt>
                <c:pt idx="2733">
                  <c:v>A11576</c:v>
                </c:pt>
                <c:pt idx="2734">
                  <c:v>A11577</c:v>
                </c:pt>
                <c:pt idx="2735">
                  <c:v>A11578</c:v>
                </c:pt>
                <c:pt idx="2736">
                  <c:v>A11579</c:v>
                </c:pt>
                <c:pt idx="2737">
                  <c:v>A1158</c:v>
                </c:pt>
                <c:pt idx="2738">
                  <c:v>A11580</c:v>
                </c:pt>
                <c:pt idx="2739">
                  <c:v>A11581</c:v>
                </c:pt>
                <c:pt idx="2740">
                  <c:v>A11582</c:v>
                </c:pt>
                <c:pt idx="2741">
                  <c:v>A11583</c:v>
                </c:pt>
                <c:pt idx="2742">
                  <c:v>A11584</c:v>
                </c:pt>
                <c:pt idx="2743">
                  <c:v>A11585</c:v>
                </c:pt>
                <c:pt idx="2744">
                  <c:v>A11586</c:v>
                </c:pt>
                <c:pt idx="2745">
                  <c:v>A11587</c:v>
                </c:pt>
                <c:pt idx="2746">
                  <c:v>A11588</c:v>
                </c:pt>
                <c:pt idx="2747">
                  <c:v>A11589</c:v>
                </c:pt>
                <c:pt idx="2748">
                  <c:v>A1159</c:v>
                </c:pt>
                <c:pt idx="2749">
                  <c:v>A11590</c:v>
                </c:pt>
                <c:pt idx="2750">
                  <c:v>A11591</c:v>
                </c:pt>
                <c:pt idx="2751">
                  <c:v>A11592</c:v>
                </c:pt>
                <c:pt idx="2752">
                  <c:v>A11593</c:v>
                </c:pt>
                <c:pt idx="2753">
                  <c:v>A11594</c:v>
                </c:pt>
                <c:pt idx="2754">
                  <c:v>A11595</c:v>
                </c:pt>
                <c:pt idx="2755">
                  <c:v>A11596</c:v>
                </c:pt>
                <c:pt idx="2756">
                  <c:v>A11597</c:v>
                </c:pt>
                <c:pt idx="2757">
                  <c:v>A11598</c:v>
                </c:pt>
                <c:pt idx="2758">
                  <c:v>A11599</c:v>
                </c:pt>
                <c:pt idx="2759">
                  <c:v>A1160</c:v>
                </c:pt>
                <c:pt idx="2760">
                  <c:v>A11600</c:v>
                </c:pt>
                <c:pt idx="2761">
                  <c:v>A11601</c:v>
                </c:pt>
                <c:pt idx="2762">
                  <c:v>A11602</c:v>
                </c:pt>
                <c:pt idx="2763">
                  <c:v>A11603</c:v>
                </c:pt>
                <c:pt idx="2764">
                  <c:v>A11604</c:v>
                </c:pt>
                <c:pt idx="2765">
                  <c:v>A11605</c:v>
                </c:pt>
                <c:pt idx="2766">
                  <c:v>A11606</c:v>
                </c:pt>
                <c:pt idx="2767">
                  <c:v>A11607</c:v>
                </c:pt>
                <c:pt idx="2768">
                  <c:v>A11608</c:v>
                </c:pt>
                <c:pt idx="2769">
                  <c:v>A11609</c:v>
                </c:pt>
                <c:pt idx="2770">
                  <c:v>A1161</c:v>
                </c:pt>
                <c:pt idx="2771">
                  <c:v>A11610</c:v>
                </c:pt>
                <c:pt idx="2772">
                  <c:v>A11611</c:v>
                </c:pt>
                <c:pt idx="2773">
                  <c:v>A11612</c:v>
                </c:pt>
                <c:pt idx="2774">
                  <c:v>A11613</c:v>
                </c:pt>
                <c:pt idx="2775">
                  <c:v>A11614</c:v>
                </c:pt>
                <c:pt idx="2776">
                  <c:v>A11615</c:v>
                </c:pt>
                <c:pt idx="2777">
                  <c:v>A11616</c:v>
                </c:pt>
                <c:pt idx="2778">
                  <c:v>A11617</c:v>
                </c:pt>
                <c:pt idx="2779">
                  <c:v>A11618</c:v>
                </c:pt>
                <c:pt idx="2780">
                  <c:v>A11619</c:v>
                </c:pt>
                <c:pt idx="2781">
                  <c:v>A1162</c:v>
                </c:pt>
                <c:pt idx="2782">
                  <c:v>A11620</c:v>
                </c:pt>
                <c:pt idx="2783">
                  <c:v>A11621</c:v>
                </c:pt>
                <c:pt idx="2784">
                  <c:v>A11622</c:v>
                </c:pt>
                <c:pt idx="2785">
                  <c:v>A11623</c:v>
                </c:pt>
                <c:pt idx="2786">
                  <c:v>A11624</c:v>
                </c:pt>
                <c:pt idx="2787">
                  <c:v>A11625</c:v>
                </c:pt>
                <c:pt idx="2788">
                  <c:v>A11626</c:v>
                </c:pt>
                <c:pt idx="2789">
                  <c:v>A11627</c:v>
                </c:pt>
                <c:pt idx="2790">
                  <c:v>A11628</c:v>
                </c:pt>
                <c:pt idx="2791">
                  <c:v>A11629</c:v>
                </c:pt>
                <c:pt idx="2792">
                  <c:v>A1163</c:v>
                </c:pt>
                <c:pt idx="2793">
                  <c:v>A11630</c:v>
                </c:pt>
                <c:pt idx="2794">
                  <c:v>A11631</c:v>
                </c:pt>
                <c:pt idx="2795">
                  <c:v>A11632</c:v>
                </c:pt>
                <c:pt idx="2796">
                  <c:v>A11633</c:v>
                </c:pt>
                <c:pt idx="2797">
                  <c:v>A11634</c:v>
                </c:pt>
                <c:pt idx="2798">
                  <c:v>A11635</c:v>
                </c:pt>
                <c:pt idx="2799">
                  <c:v>A11636</c:v>
                </c:pt>
                <c:pt idx="2800">
                  <c:v>A11637</c:v>
                </c:pt>
                <c:pt idx="2801">
                  <c:v>A11638</c:v>
                </c:pt>
                <c:pt idx="2802">
                  <c:v>A11639</c:v>
                </c:pt>
                <c:pt idx="2803">
                  <c:v>A1164</c:v>
                </c:pt>
                <c:pt idx="2804">
                  <c:v>A11640</c:v>
                </c:pt>
                <c:pt idx="2805">
                  <c:v>A11641</c:v>
                </c:pt>
                <c:pt idx="2806">
                  <c:v>A11642</c:v>
                </c:pt>
                <c:pt idx="2807">
                  <c:v>A11643</c:v>
                </c:pt>
                <c:pt idx="2808">
                  <c:v>A11644</c:v>
                </c:pt>
                <c:pt idx="2809">
                  <c:v>A11645</c:v>
                </c:pt>
                <c:pt idx="2810">
                  <c:v>A11646</c:v>
                </c:pt>
                <c:pt idx="2811">
                  <c:v>A11647</c:v>
                </c:pt>
                <c:pt idx="2812">
                  <c:v>A11648</c:v>
                </c:pt>
                <c:pt idx="2813">
                  <c:v>A11649</c:v>
                </c:pt>
                <c:pt idx="2814">
                  <c:v>A1165</c:v>
                </c:pt>
                <c:pt idx="2815">
                  <c:v>A11650</c:v>
                </c:pt>
                <c:pt idx="2816">
                  <c:v>A11651</c:v>
                </c:pt>
                <c:pt idx="2817">
                  <c:v>A11652</c:v>
                </c:pt>
                <c:pt idx="2818">
                  <c:v>A11653</c:v>
                </c:pt>
                <c:pt idx="2819">
                  <c:v>A11654</c:v>
                </c:pt>
                <c:pt idx="2820">
                  <c:v>A11655</c:v>
                </c:pt>
                <c:pt idx="2821">
                  <c:v>A11656</c:v>
                </c:pt>
                <c:pt idx="2822">
                  <c:v>A11657</c:v>
                </c:pt>
                <c:pt idx="2823">
                  <c:v>A11658</c:v>
                </c:pt>
                <c:pt idx="2824">
                  <c:v>A11659</c:v>
                </c:pt>
                <c:pt idx="2825">
                  <c:v>A1166</c:v>
                </c:pt>
                <c:pt idx="2826">
                  <c:v>A11660</c:v>
                </c:pt>
                <c:pt idx="2827">
                  <c:v>A11661</c:v>
                </c:pt>
                <c:pt idx="2828">
                  <c:v>A11662</c:v>
                </c:pt>
                <c:pt idx="2829">
                  <c:v>A11663</c:v>
                </c:pt>
                <c:pt idx="2830">
                  <c:v>A11664</c:v>
                </c:pt>
                <c:pt idx="2831">
                  <c:v>A11665</c:v>
                </c:pt>
                <c:pt idx="2832">
                  <c:v>A11666</c:v>
                </c:pt>
                <c:pt idx="2833">
                  <c:v>A11667</c:v>
                </c:pt>
                <c:pt idx="2834">
                  <c:v>A11668</c:v>
                </c:pt>
                <c:pt idx="2835">
                  <c:v>A11669</c:v>
                </c:pt>
                <c:pt idx="2836">
                  <c:v>A1167</c:v>
                </c:pt>
                <c:pt idx="2837">
                  <c:v>A11670</c:v>
                </c:pt>
                <c:pt idx="2838">
                  <c:v>A11671</c:v>
                </c:pt>
                <c:pt idx="2839">
                  <c:v>A11672</c:v>
                </c:pt>
                <c:pt idx="2840">
                  <c:v>A11673</c:v>
                </c:pt>
                <c:pt idx="2841">
                  <c:v>A11674</c:v>
                </c:pt>
                <c:pt idx="2842">
                  <c:v>A11675</c:v>
                </c:pt>
                <c:pt idx="2843">
                  <c:v>A11676</c:v>
                </c:pt>
                <c:pt idx="2844">
                  <c:v>A11677</c:v>
                </c:pt>
                <c:pt idx="2845">
                  <c:v>A11678</c:v>
                </c:pt>
                <c:pt idx="2846">
                  <c:v>A11679</c:v>
                </c:pt>
                <c:pt idx="2847">
                  <c:v>A1168</c:v>
                </c:pt>
                <c:pt idx="2848">
                  <c:v>A11680</c:v>
                </c:pt>
                <c:pt idx="2849">
                  <c:v>A11681</c:v>
                </c:pt>
                <c:pt idx="2850">
                  <c:v>A11682</c:v>
                </c:pt>
                <c:pt idx="2851">
                  <c:v>A11683</c:v>
                </c:pt>
                <c:pt idx="2852">
                  <c:v>A11684</c:v>
                </c:pt>
                <c:pt idx="2853">
                  <c:v>A11685</c:v>
                </c:pt>
                <c:pt idx="2854">
                  <c:v>A11686</c:v>
                </c:pt>
                <c:pt idx="2855">
                  <c:v>A11687</c:v>
                </c:pt>
                <c:pt idx="2856">
                  <c:v>A11688</c:v>
                </c:pt>
                <c:pt idx="2857">
                  <c:v>A11689</c:v>
                </c:pt>
                <c:pt idx="2858">
                  <c:v>A1169</c:v>
                </c:pt>
                <c:pt idx="2859">
                  <c:v>A11690</c:v>
                </c:pt>
                <c:pt idx="2860">
                  <c:v>A11691</c:v>
                </c:pt>
                <c:pt idx="2861">
                  <c:v>A11692</c:v>
                </c:pt>
                <c:pt idx="2862">
                  <c:v>A11693</c:v>
                </c:pt>
                <c:pt idx="2863">
                  <c:v>A11694</c:v>
                </c:pt>
                <c:pt idx="2864">
                  <c:v>A11695</c:v>
                </c:pt>
                <c:pt idx="2865">
                  <c:v>A11696</c:v>
                </c:pt>
                <c:pt idx="2866">
                  <c:v>A11697</c:v>
                </c:pt>
                <c:pt idx="2867">
                  <c:v>A11698</c:v>
                </c:pt>
                <c:pt idx="2868">
                  <c:v>A11699</c:v>
                </c:pt>
                <c:pt idx="2869">
                  <c:v>A1170</c:v>
                </c:pt>
                <c:pt idx="2870">
                  <c:v>A11700</c:v>
                </c:pt>
                <c:pt idx="2871">
                  <c:v>A11701</c:v>
                </c:pt>
                <c:pt idx="2872">
                  <c:v>A11702</c:v>
                </c:pt>
                <c:pt idx="2873">
                  <c:v>A11703</c:v>
                </c:pt>
                <c:pt idx="2874">
                  <c:v>A11704</c:v>
                </c:pt>
                <c:pt idx="2875">
                  <c:v>A11705</c:v>
                </c:pt>
                <c:pt idx="2876">
                  <c:v>A11706</c:v>
                </c:pt>
                <c:pt idx="2877">
                  <c:v>A11707</c:v>
                </c:pt>
                <c:pt idx="2878">
                  <c:v>A11708</c:v>
                </c:pt>
                <c:pt idx="2879">
                  <c:v>A11709</c:v>
                </c:pt>
                <c:pt idx="2880">
                  <c:v>A1171</c:v>
                </c:pt>
                <c:pt idx="2881">
                  <c:v>A11710</c:v>
                </c:pt>
                <c:pt idx="2882">
                  <c:v>A11711</c:v>
                </c:pt>
                <c:pt idx="2883">
                  <c:v>A11712</c:v>
                </c:pt>
                <c:pt idx="2884">
                  <c:v>A11713</c:v>
                </c:pt>
                <c:pt idx="2885">
                  <c:v>A11714</c:v>
                </c:pt>
                <c:pt idx="2886">
                  <c:v>A11715</c:v>
                </c:pt>
                <c:pt idx="2887">
                  <c:v>A11716</c:v>
                </c:pt>
                <c:pt idx="2888">
                  <c:v>A11717</c:v>
                </c:pt>
                <c:pt idx="2889">
                  <c:v>A11718</c:v>
                </c:pt>
                <c:pt idx="2890">
                  <c:v>A11719</c:v>
                </c:pt>
                <c:pt idx="2891">
                  <c:v>A1172</c:v>
                </c:pt>
                <c:pt idx="2892">
                  <c:v>A11720</c:v>
                </c:pt>
                <c:pt idx="2893">
                  <c:v>A11721</c:v>
                </c:pt>
                <c:pt idx="2894">
                  <c:v>A11722</c:v>
                </c:pt>
                <c:pt idx="2895">
                  <c:v>A11723</c:v>
                </c:pt>
                <c:pt idx="2896">
                  <c:v>A11724</c:v>
                </c:pt>
                <c:pt idx="2897">
                  <c:v>A11725</c:v>
                </c:pt>
                <c:pt idx="2898">
                  <c:v>A11726</c:v>
                </c:pt>
                <c:pt idx="2899">
                  <c:v>A11727</c:v>
                </c:pt>
                <c:pt idx="2900">
                  <c:v>A11728</c:v>
                </c:pt>
                <c:pt idx="2901">
                  <c:v>A11729</c:v>
                </c:pt>
                <c:pt idx="2902">
                  <c:v>A1173</c:v>
                </c:pt>
                <c:pt idx="2903">
                  <c:v>A11730</c:v>
                </c:pt>
                <c:pt idx="2904">
                  <c:v>A11731</c:v>
                </c:pt>
                <c:pt idx="2905">
                  <c:v>A11732</c:v>
                </c:pt>
                <c:pt idx="2906">
                  <c:v>A11733</c:v>
                </c:pt>
                <c:pt idx="2907">
                  <c:v>A11734</c:v>
                </c:pt>
                <c:pt idx="2908">
                  <c:v>A11735</c:v>
                </c:pt>
                <c:pt idx="2909">
                  <c:v>A11736</c:v>
                </c:pt>
                <c:pt idx="2910">
                  <c:v>A11737</c:v>
                </c:pt>
                <c:pt idx="2911">
                  <c:v>A11738</c:v>
                </c:pt>
                <c:pt idx="2912">
                  <c:v>A11739</c:v>
                </c:pt>
                <c:pt idx="2913">
                  <c:v>A1174</c:v>
                </c:pt>
                <c:pt idx="2914">
                  <c:v>A11740</c:v>
                </c:pt>
                <c:pt idx="2915">
                  <c:v>A11741</c:v>
                </c:pt>
                <c:pt idx="2916">
                  <c:v>A11742</c:v>
                </c:pt>
                <c:pt idx="2917">
                  <c:v>A11743</c:v>
                </c:pt>
                <c:pt idx="2918">
                  <c:v>A11744</c:v>
                </c:pt>
                <c:pt idx="2919">
                  <c:v>A11745</c:v>
                </c:pt>
                <c:pt idx="2920">
                  <c:v>A11746</c:v>
                </c:pt>
                <c:pt idx="2921">
                  <c:v>A11747</c:v>
                </c:pt>
                <c:pt idx="2922">
                  <c:v>A11748</c:v>
                </c:pt>
                <c:pt idx="2923">
                  <c:v>A11749</c:v>
                </c:pt>
                <c:pt idx="2924">
                  <c:v>A1175</c:v>
                </c:pt>
                <c:pt idx="2925">
                  <c:v>A11750</c:v>
                </c:pt>
                <c:pt idx="2926">
                  <c:v>A11751</c:v>
                </c:pt>
                <c:pt idx="2927">
                  <c:v>A11752</c:v>
                </c:pt>
                <c:pt idx="2928">
                  <c:v>A11753</c:v>
                </c:pt>
                <c:pt idx="2929">
                  <c:v>A11754</c:v>
                </c:pt>
                <c:pt idx="2930">
                  <c:v>A11755</c:v>
                </c:pt>
                <c:pt idx="2931">
                  <c:v>A11756</c:v>
                </c:pt>
                <c:pt idx="2932">
                  <c:v>A11757</c:v>
                </c:pt>
                <c:pt idx="2933">
                  <c:v>A11758</c:v>
                </c:pt>
                <c:pt idx="2934">
                  <c:v>A11759</c:v>
                </c:pt>
                <c:pt idx="2935">
                  <c:v>A1176</c:v>
                </c:pt>
                <c:pt idx="2936">
                  <c:v>A11760</c:v>
                </c:pt>
                <c:pt idx="2937">
                  <c:v>A11761</c:v>
                </c:pt>
                <c:pt idx="2938">
                  <c:v>A11762</c:v>
                </c:pt>
                <c:pt idx="2939">
                  <c:v>A11763</c:v>
                </c:pt>
                <c:pt idx="2940">
                  <c:v>A11764</c:v>
                </c:pt>
                <c:pt idx="2941">
                  <c:v>A11765</c:v>
                </c:pt>
                <c:pt idx="2942">
                  <c:v>A11766</c:v>
                </c:pt>
                <c:pt idx="2943">
                  <c:v>A11767</c:v>
                </c:pt>
                <c:pt idx="2944">
                  <c:v>A11768</c:v>
                </c:pt>
                <c:pt idx="2945">
                  <c:v>A11769</c:v>
                </c:pt>
                <c:pt idx="2946">
                  <c:v>A1177</c:v>
                </c:pt>
                <c:pt idx="2947">
                  <c:v>A11770</c:v>
                </c:pt>
                <c:pt idx="2948">
                  <c:v>A11771</c:v>
                </c:pt>
                <c:pt idx="2949">
                  <c:v>A11772</c:v>
                </c:pt>
                <c:pt idx="2950">
                  <c:v>A11773</c:v>
                </c:pt>
                <c:pt idx="2951">
                  <c:v>A11774</c:v>
                </c:pt>
                <c:pt idx="2952">
                  <c:v>A11775</c:v>
                </c:pt>
                <c:pt idx="2953">
                  <c:v>A11776</c:v>
                </c:pt>
                <c:pt idx="2954">
                  <c:v>A11777</c:v>
                </c:pt>
                <c:pt idx="2955">
                  <c:v>A11778</c:v>
                </c:pt>
                <c:pt idx="2956">
                  <c:v>A11779</c:v>
                </c:pt>
                <c:pt idx="2957">
                  <c:v>A1178</c:v>
                </c:pt>
                <c:pt idx="2958">
                  <c:v>A11780</c:v>
                </c:pt>
                <c:pt idx="2959">
                  <c:v>A11781</c:v>
                </c:pt>
                <c:pt idx="2960">
                  <c:v>A11782</c:v>
                </c:pt>
                <c:pt idx="2961">
                  <c:v>A11783</c:v>
                </c:pt>
                <c:pt idx="2962">
                  <c:v>A11784</c:v>
                </c:pt>
                <c:pt idx="2963">
                  <c:v>A11785</c:v>
                </c:pt>
                <c:pt idx="2964">
                  <c:v>A11786</c:v>
                </c:pt>
                <c:pt idx="2965">
                  <c:v>A11787</c:v>
                </c:pt>
                <c:pt idx="2966">
                  <c:v>A11788</c:v>
                </c:pt>
                <c:pt idx="2967">
                  <c:v>A11789</c:v>
                </c:pt>
                <c:pt idx="2968">
                  <c:v>A1179</c:v>
                </c:pt>
                <c:pt idx="2969">
                  <c:v>A11790</c:v>
                </c:pt>
                <c:pt idx="2970">
                  <c:v>A11791</c:v>
                </c:pt>
                <c:pt idx="2971">
                  <c:v>A11792</c:v>
                </c:pt>
                <c:pt idx="2972">
                  <c:v>A11793</c:v>
                </c:pt>
                <c:pt idx="2973">
                  <c:v>A11794</c:v>
                </c:pt>
                <c:pt idx="2974">
                  <c:v>A11795</c:v>
                </c:pt>
                <c:pt idx="2975">
                  <c:v>A11796</c:v>
                </c:pt>
                <c:pt idx="2976">
                  <c:v>A11797</c:v>
                </c:pt>
                <c:pt idx="2977">
                  <c:v>A11798</c:v>
                </c:pt>
                <c:pt idx="2978">
                  <c:v>A11799</c:v>
                </c:pt>
                <c:pt idx="2979">
                  <c:v>A1180</c:v>
                </c:pt>
                <c:pt idx="2980">
                  <c:v>A11800</c:v>
                </c:pt>
                <c:pt idx="2981">
                  <c:v>A11801</c:v>
                </c:pt>
                <c:pt idx="2982">
                  <c:v>A11802</c:v>
                </c:pt>
                <c:pt idx="2983">
                  <c:v>A11803</c:v>
                </c:pt>
                <c:pt idx="2984">
                  <c:v>A11804</c:v>
                </c:pt>
                <c:pt idx="2985">
                  <c:v>A11805</c:v>
                </c:pt>
                <c:pt idx="2986">
                  <c:v>A11806</c:v>
                </c:pt>
                <c:pt idx="2987">
                  <c:v>A11807</c:v>
                </c:pt>
                <c:pt idx="2988">
                  <c:v>A11808</c:v>
                </c:pt>
                <c:pt idx="2989">
                  <c:v>A11809</c:v>
                </c:pt>
                <c:pt idx="2990">
                  <c:v>A1181</c:v>
                </c:pt>
                <c:pt idx="2991">
                  <c:v>A11810</c:v>
                </c:pt>
                <c:pt idx="2992">
                  <c:v>A11811</c:v>
                </c:pt>
                <c:pt idx="2993">
                  <c:v>A11812</c:v>
                </c:pt>
                <c:pt idx="2994">
                  <c:v>A11813</c:v>
                </c:pt>
                <c:pt idx="2995">
                  <c:v>A11814</c:v>
                </c:pt>
                <c:pt idx="2996">
                  <c:v>A11815</c:v>
                </c:pt>
                <c:pt idx="2997">
                  <c:v>A11816</c:v>
                </c:pt>
                <c:pt idx="2998">
                  <c:v>A11817</c:v>
                </c:pt>
                <c:pt idx="2999">
                  <c:v>A11818</c:v>
                </c:pt>
                <c:pt idx="3000">
                  <c:v>A11819</c:v>
                </c:pt>
                <c:pt idx="3001">
                  <c:v>A1182</c:v>
                </c:pt>
                <c:pt idx="3002">
                  <c:v>A11820</c:v>
                </c:pt>
                <c:pt idx="3003">
                  <c:v>A11821</c:v>
                </c:pt>
                <c:pt idx="3004">
                  <c:v>A11822</c:v>
                </c:pt>
                <c:pt idx="3005">
                  <c:v>A11823</c:v>
                </c:pt>
                <c:pt idx="3006">
                  <c:v>A11824</c:v>
                </c:pt>
                <c:pt idx="3007">
                  <c:v>A11825</c:v>
                </c:pt>
                <c:pt idx="3008">
                  <c:v>A11826</c:v>
                </c:pt>
                <c:pt idx="3009">
                  <c:v>A11827</c:v>
                </c:pt>
                <c:pt idx="3010">
                  <c:v>A11828</c:v>
                </c:pt>
                <c:pt idx="3011">
                  <c:v>A11829</c:v>
                </c:pt>
                <c:pt idx="3012">
                  <c:v>A1183</c:v>
                </c:pt>
                <c:pt idx="3013">
                  <c:v>A11830</c:v>
                </c:pt>
                <c:pt idx="3014">
                  <c:v>A11831</c:v>
                </c:pt>
                <c:pt idx="3015">
                  <c:v>A11832</c:v>
                </c:pt>
                <c:pt idx="3016">
                  <c:v>A11833</c:v>
                </c:pt>
                <c:pt idx="3017">
                  <c:v>A11834</c:v>
                </c:pt>
                <c:pt idx="3018">
                  <c:v>A11835</c:v>
                </c:pt>
                <c:pt idx="3019">
                  <c:v>A11836</c:v>
                </c:pt>
                <c:pt idx="3020">
                  <c:v>A11837</c:v>
                </c:pt>
                <c:pt idx="3021">
                  <c:v>A11838</c:v>
                </c:pt>
                <c:pt idx="3022">
                  <c:v>A11839</c:v>
                </c:pt>
                <c:pt idx="3023">
                  <c:v>A1184</c:v>
                </c:pt>
                <c:pt idx="3024">
                  <c:v>A11840</c:v>
                </c:pt>
                <c:pt idx="3025">
                  <c:v>A11841</c:v>
                </c:pt>
                <c:pt idx="3026">
                  <c:v>A11842</c:v>
                </c:pt>
                <c:pt idx="3027">
                  <c:v>A11843</c:v>
                </c:pt>
                <c:pt idx="3028">
                  <c:v>A11844</c:v>
                </c:pt>
                <c:pt idx="3029">
                  <c:v>A11845</c:v>
                </c:pt>
                <c:pt idx="3030">
                  <c:v>A11846</c:v>
                </c:pt>
                <c:pt idx="3031">
                  <c:v>A11847</c:v>
                </c:pt>
                <c:pt idx="3032">
                  <c:v>A11848</c:v>
                </c:pt>
                <c:pt idx="3033">
                  <c:v>A11849</c:v>
                </c:pt>
                <c:pt idx="3034">
                  <c:v>A1185</c:v>
                </c:pt>
                <c:pt idx="3035">
                  <c:v>A11850</c:v>
                </c:pt>
                <c:pt idx="3036">
                  <c:v>A11851</c:v>
                </c:pt>
                <c:pt idx="3037">
                  <c:v>A11852</c:v>
                </c:pt>
                <c:pt idx="3038">
                  <c:v>A11853</c:v>
                </c:pt>
                <c:pt idx="3039">
                  <c:v>A11854</c:v>
                </c:pt>
                <c:pt idx="3040">
                  <c:v>A11855</c:v>
                </c:pt>
                <c:pt idx="3041">
                  <c:v>A11856</c:v>
                </c:pt>
                <c:pt idx="3042">
                  <c:v>A11857</c:v>
                </c:pt>
                <c:pt idx="3043">
                  <c:v>A11858</c:v>
                </c:pt>
                <c:pt idx="3044">
                  <c:v>A11859</c:v>
                </c:pt>
                <c:pt idx="3045">
                  <c:v>A1186</c:v>
                </c:pt>
                <c:pt idx="3046">
                  <c:v>A11860</c:v>
                </c:pt>
                <c:pt idx="3047">
                  <c:v>A11861</c:v>
                </c:pt>
                <c:pt idx="3048">
                  <c:v>A11862</c:v>
                </c:pt>
                <c:pt idx="3049">
                  <c:v>A11863</c:v>
                </c:pt>
                <c:pt idx="3050">
                  <c:v>A11864</c:v>
                </c:pt>
                <c:pt idx="3051">
                  <c:v>A11865</c:v>
                </c:pt>
                <c:pt idx="3052">
                  <c:v>A11866</c:v>
                </c:pt>
                <c:pt idx="3053">
                  <c:v>A11867</c:v>
                </c:pt>
                <c:pt idx="3054">
                  <c:v>A11868</c:v>
                </c:pt>
                <c:pt idx="3055">
                  <c:v>A11869</c:v>
                </c:pt>
                <c:pt idx="3056">
                  <c:v>A1187</c:v>
                </c:pt>
                <c:pt idx="3057">
                  <c:v>A11870</c:v>
                </c:pt>
                <c:pt idx="3058">
                  <c:v>A11871</c:v>
                </c:pt>
                <c:pt idx="3059">
                  <c:v>A11872</c:v>
                </c:pt>
                <c:pt idx="3060">
                  <c:v>A11873</c:v>
                </c:pt>
                <c:pt idx="3061">
                  <c:v>A11874</c:v>
                </c:pt>
                <c:pt idx="3062">
                  <c:v>A11875</c:v>
                </c:pt>
                <c:pt idx="3063">
                  <c:v>A11876</c:v>
                </c:pt>
                <c:pt idx="3064">
                  <c:v>A11877</c:v>
                </c:pt>
                <c:pt idx="3065">
                  <c:v>A11878</c:v>
                </c:pt>
                <c:pt idx="3066">
                  <c:v>A11879</c:v>
                </c:pt>
                <c:pt idx="3067">
                  <c:v>A1188</c:v>
                </c:pt>
                <c:pt idx="3068">
                  <c:v>A11880</c:v>
                </c:pt>
                <c:pt idx="3069">
                  <c:v>A11881</c:v>
                </c:pt>
                <c:pt idx="3070">
                  <c:v>A11882</c:v>
                </c:pt>
                <c:pt idx="3071">
                  <c:v>A11883</c:v>
                </c:pt>
                <c:pt idx="3072">
                  <c:v>A11884</c:v>
                </c:pt>
                <c:pt idx="3073">
                  <c:v>A11885</c:v>
                </c:pt>
                <c:pt idx="3074">
                  <c:v>A11886</c:v>
                </c:pt>
                <c:pt idx="3075">
                  <c:v>A11887</c:v>
                </c:pt>
                <c:pt idx="3076">
                  <c:v>A11888</c:v>
                </c:pt>
                <c:pt idx="3077">
                  <c:v>A11889</c:v>
                </c:pt>
                <c:pt idx="3078">
                  <c:v>A1189</c:v>
                </c:pt>
                <c:pt idx="3079">
                  <c:v>A11890</c:v>
                </c:pt>
                <c:pt idx="3080">
                  <c:v>A11891</c:v>
                </c:pt>
                <c:pt idx="3081">
                  <c:v>A11892</c:v>
                </c:pt>
                <c:pt idx="3082">
                  <c:v>A11893</c:v>
                </c:pt>
                <c:pt idx="3083">
                  <c:v>A11894</c:v>
                </c:pt>
                <c:pt idx="3084">
                  <c:v>A11895</c:v>
                </c:pt>
                <c:pt idx="3085">
                  <c:v>A11896</c:v>
                </c:pt>
                <c:pt idx="3086">
                  <c:v>A11897</c:v>
                </c:pt>
                <c:pt idx="3087">
                  <c:v>A11898</c:v>
                </c:pt>
                <c:pt idx="3088">
                  <c:v>A11899</c:v>
                </c:pt>
                <c:pt idx="3089">
                  <c:v>A1190</c:v>
                </c:pt>
                <c:pt idx="3090">
                  <c:v>A11900</c:v>
                </c:pt>
                <c:pt idx="3091">
                  <c:v>A11901</c:v>
                </c:pt>
                <c:pt idx="3092">
                  <c:v>A11902</c:v>
                </c:pt>
                <c:pt idx="3093">
                  <c:v>A11903</c:v>
                </c:pt>
                <c:pt idx="3094">
                  <c:v>A11904</c:v>
                </c:pt>
                <c:pt idx="3095">
                  <c:v>A11905</c:v>
                </c:pt>
                <c:pt idx="3096">
                  <c:v>A11906</c:v>
                </c:pt>
                <c:pt idx="3097">
                  <c:v>A11907</c:v>
                </c:pt>
                <c:pt idx="3098">
                  <c:v>A11908</c:v>
                </c:pt>
                <c:pt idx="3099">
                  <c:v>A11909</c:v>
                </c:pt>
                <c:pt idx="3100">
                  <c:v>A1191</c:v>
                </c:pt>
                <c:pt idx="3101">
                  <c:v>A11910</c:v>
                </c:pt>
                <c:pt idx="3102">
                  <c:v>A11911</c:v>
                </c:pt>
                <c:pt idx="3103">
                  <c:v>A11912</c:v>
                </c:pt>
                <c:pt idx="3104">
                  <c:v>A11913</c:v>
                </c:pt>
                <c:pt idx="3105">
                  <c:v>A11914</c:v>
                </c:pt>
                <c:pt idx="3106">
                  <c:v>A11915</c:v>
                </c:pt>
                <c:pt idx="3107">
                  <c:v>A11916</c:v>
                </c:pt>
                <c:pt idx="3108">
                  <c:v>A11917</c:v>
                </c:pt>
                <c:pt idx="3109">
                  <c:v>A11918</c:v>
                </c:pt>
                <c:pt idx="3110">
                  <c:v>A11919</c:v>
                </c:pt>
                <c:pt idx="3111">
                  <c:v>A1192</c:v>
                </c:pt>
                <c:pt idx="3112">
                  <c:v>A11920</c:v>
                </c:pt>
                <c:pt idx="3113">
                  <c:v>A11921</c:v>
                </c:pt>
                <c:pt idx="3114">
                  <c:v>A11922</c:v>
                </c:pt>
                <c:pt idx="3115">
                  <c:v>A11923</c:v>
                </c:pt>
                <c:pt idx="3116">
                  <c:v>A11924</c:v>
                </c:pt>
                <c:pt idx="3117">
                  <c:v>A11925</c:v>
                </c:pt>
                <c:pt idx="3118">
                  <c:v>A11926</c:v>
                </c:pt>
                <c:pt idx="3119">
                  <c:v>A11927</c:v>
                </c:pt>
                <c:pt idx="3120">
                  <c:v>A11928</c:v>
                </c:pt>
                <c:pt idx="3121">
                  <c:v>A11929</c:v>
                </c:pt>
                <c:pt idx="3122">
                  <c:v>A1193</c:v>
                </c:pt>
                <c:pt idx="3123">
                  <c:v>A11930</c:v>
                </c:pt>
                <c:pt idx="3124">
                  <c:v>A11931</c:v>
                </c:pt>
                <c:pt idx="3125">
                  <c:v>A11932</c:v>
                </c:pt>
                <c:pt idx="3126">
                  <c:v>A11933</c:v>
                </c:pt>
                <c:pt idx="3127">
                  <c:v>A11934</c:v>
                </c:pt>
                <c:pt idx="3128">
                  <c:v>A11935</c:v>
                </c:pt>
                <c:pt idx="3129">
                  <c:v>A11936</c:v>
                </c:pt>
                <c:pt idx="3130">
                  <c:v>A11937</c:v>
                </c:pt>
                <c:pt idx="3131">
                  <c:v>A11938</c:v>
                </c:pt>
                <c:pt idx="3132">
                  <c:v>A11939</c:v>
                </c:pt>
                <c:pt idx="3133">
                  <c:v>A1194</c:v>
                </c:pt>
                <c:pt idx="3134">
                  <c:v>A11940</c:v>
                </c:pt>
                <c:pt idx="3135">
                  <c:v>A11941</c:v>
                </c:pt>
                <c:pt idx="3136">
                  <c:v>A11942</c:v>
                </c:pt>
                <c:pt idx="3137">
                  <c:v>A11943</c:v>
                </c:pt>
                <c:pt idx="3138">
                  <c:v>A11944</c:v>
                </c:pt>
                <c:pt idx="3139">
                  <c:v>A11945</c:v>
                </c:pt>
                <c:pt idx="3140">
                  <c:v>A11946</c:v>
                </c:pt>
                <c:pt idx="3141">
                  <c:v>A11947</c:v>
                </c:pt>
                <c:pt idx="3142">
                  <c:v>A11948</c:v>
                </c:pt>
                <c:pt idx="3143">
                  <c:v>A11949</c:v>
                </c:pt>
                <c:pt idx="3144">
                  <c:v>A1195</c:v>
                </c:pt>
                <c:pt idx="3145">
                  <c:v>A11950</c:v>
                </c:pt>
                <c:pt idx="3146">
                  <c:v>A11951</c:v>
                </c:pt>
                <c:pt idx="3147">
                  <c:v>A11952</c:v>
                </c:pt>
                <c:pt idx="3148">
                  <c:v>A11953</c:v>
                </c:pt>
                <c:pt idx="3149">
                  <c:v>A11954</c:v>
                </c:pt>
                <c:pt idx="3150">
                  <c:v>A11955</c:v>
                </c:pt>
                <c:pt idx="3151">
                  <c:v>A11956</c:v>
                </c:pt>
                <c:pt idx="3152">
                  <c:v>A11957</c:v>
                </c:pt>
                <c:pt idx="3153">
                  <c:v>A11958</c:v>
                </c:pt>
                <c:pt idx="3154">
                  <c:v>A11959</c:v>
                </c:pt>
                <c:pt idx="3155">
                  <c:v>A1196</c:v>
                </c:pt>
                <c:pt idx="3156">
                  <c:v>A11960</c:v>
                </c:pt>
                <c:pt idx="3157">
                  <c:v>A11961</c:v>
                </c:pt>
                <c:pt idx="3158">
                  <c:v>A11962</c:v>
                </c:pt>
                <c:pt idx="3159">
                  <c:v>A11963</c:v>
                </c:pt>
                <c:pt idx="3160">
                  <c:v>A11964</c:v>
                </c:pt>
                <c:pt idx="3161">
                  <c:v>A11965</c:v>
                </c:pt>
                <c:pt idx="3162">
                  <c:v>A11966</c:v>
                </c:pt>
                <c:pt idx="3163">
                  <c:v>A11967</c:v>
                </c:pt>
                <c:pt idx="3164">
                  <c:v>A11968</c:v>
                </c:pt>
                <c:pt idx="3165">
                  <c:v>A11969</c:v>
                </c:pt>
                <c:pt idx="3166">
                  <c:v>A1197</c:v>
                </c:pt>
                <c:pt idx="3167">
                  <c:v>A11970</c:v>
                </c:pt>
                <c:pt idx="3168">
                  <c:v>A11971</c:v>
                </c:pt>
                <c:pt idx="3169">
                  <c:v>A11972</c:v>
                </c:pt>
                <c:pt idx="3170">
                  <c:v>A11973</c:v>
                </c:pt>
                <c:pt idx="3171">
                  <c:v>A11974</c:v>
                </c:pt>
                <c:pt idx="3172">
                  <c:v>A11975</c:v>
                </c:pt>
                <c:pt idx="3173">
                  <c:v>A11976</c:v>
                </c:pt>
                <c:pt idx="3174">
                  <c:v>A11977</c:v>
                </c:pt>
                <c:pt idx="3175">
                  <c:v>A11978</c:v>
                </c:pt>
                <c:pt idx="3176">
                  <c:v>A11979</c:v>
                </c:pt>
                <c:pt idx="3177">
                  <c:v>A1198</c:v>
                </c:pt>
                <c:pt idx="3178">
                  <c:v>A11980</c:v>
                </c:pt>
                <c:pt idx="3179">
                  <c:v>A11981</c:v>
                </c:pt>
                <c:pt idx="3180">
                  <c:v>A11982</c:v>
                </c:pt>
                <c:pt idx="3181">
                  <c:v>A11983</c:v>
                </c:pt>
                <c:pt idx="3182">
                  <c:v>A11984</c:v>
                </c:pt>
                <c:pt idx="3183">
                  <c:v>A11985</c:v>
                </c:pt>
                <c:pt idx="3184">
                  <c:v>A11986</c:v>
                </c:pt>
                <c:pt idx="3185">
                  <c:v>A11987</c:v>
                </c:pt>
                <c:pt idx="3186">
                  <c:v>A11988</c:v>
                </c:pt>
                <c:pt idx="3187">
                  <c:v>A11989</c:v>
                </c:pt>
                <c:pt idx="3188">
                  <c:v>A1199</c:v>
                </c:pt>
                <c:pt idx="3189">
                  <c:v>A11990</c:v>
                </c:pt>
                <c:pt idx="3190">
                  <c:v>A11991</c:v>
                </c:pt>
                <c:pt idx="3191">
                  <c:v>A11992</c:v>
                </c:pt>
                <c:pt idx="3192">
                  <c:v>A11993</c:v>
                </c:pt>
                <c:pt idx="3193">
                  <c:v>A11994</c:v>
                </c:pt>
                <c:pt idx="3194">
                  <c:v>A11995</c:v>
                </c:pt>
                <c:pt idx="3195">
                  <c:v>A11996</c:v>
                </c:pt>
                <c:pt idx="3196">
                  <c:v>A11997</c:v>
                </c:pt>
                <c:pt idx="3197">
                  <c:v>A11998</c:v>
                </c:pt>
                <c:pt idx="3198">
                  <c:v>A11999</c:v>
                </c:pt>
                <c:pt idx="3199">
                  <c:v>A1200</c:v>
                </c:pt>
                <c:pt idx="3200">
                  <c:v>A12000</c:v>
                </c:pt>
                <c:pt idx="3201">
                  <c:v>A12001</c:v>
                </c:pt>
                <c:pt idx="3202">
                  <c:v>A12002</c:v>
                </c:pt>
                <c:pt idx="3203">
                  <c:v>A12003</c:v>
                </c:pt>
                <c:pt idx="3204">
                  <c:v>A12004</c:v>
                </c:pt>
                <c:pt idx="3205">
                  <c:v>A12005</c:v>
                </c:pt>
                <c:pt idx="3206">
                  <c:v>A12006</c:v>
                </c:pt>
                <c:pt idx="3207">
                  <c:v>A12007</c:v>
                </c:pt>
                <c:pt idx="3208">
                  <c:v>A12008</c:v>
                </c:pt>
                <c:pt idx="3209">
                  <c:v>A12009</c:v>
                </c:pt>
                <c:pt idx="3210">
                  <c:v>A1201</c:v>
                </c:pt>
                <c:pt idx="3211">
                  <c:v>A12010</c:v>
                </c:pt>
                <c:pt idx="3212">
                  <c:v>A12011</c:v>
                </c:pt>
                <c:pt idx="3213">
                  <c:v>A12012</c:v>
                </c:pt>
                <c:pt idx="3214">
                  <c:v>A12013</c:v>
                </c:pt>
                <c:pt idx="3215">
                  <c:v>A12014</c:v>
                </c:pt>
                <c:pt idx="3216">
                  <c:v>A12015</c:v>
                </c:pt>
                <c:pt idx="3217">
                  <c:v>A12016</c:v>
                </c:pt>
                <c:pt idx="3218">
                  <c:v>A12017</c:v>
                </c:pt>
                <c:pt idx="3219">
                  <c:v>A12018</c:v>
                </c:pt>
                <c:pt idx="3220">
                  <c:v>A12019</c:v>
                </c:pt>
                <c:pt idx="3221">
                  <c:v>A1202</c:v>
                </c:pt>
                <c:pt idx="3222">
                  <c:v>A12020</c:v>
                </c:pt>
                <c:pt idx="3223">
                  <c:v>A12021</c:v>
                </c:pt>
                <c:pt idx="3224">
                  <c:v>A12022</c:v>
                </c:pt>
                <c:pt idx="3225">
                  <c:v>A12023</c:v>
                </c:pt>
                <c:pt idx="3226">
                  <c:v>A12024</c:v>
                </c:pt>
                <c:pt idx="3227">
                  <c:v>A12025</c:v>
                </c:pt>
                <c:pt idx="3228">
                  <c:v>A12026</c:v>
                </c:pt>
                <c:pt idx="3229">
                  <c:v>A12027</c:v>
                </c:pt>
                <c:pt idx="3230">
                  <c:v>A12028</c:v>
                </c:pt>
                <c:pt idx="3231">
                  <c:v>A12029</c:v>
                </c:pt>
                <c:pt idx="3232">
                  <c:v>A1203</c:v>
                </c:pt>
                <c:pt idx="3233">
                  <c:v>A12030</c:v>
                </c:pt>
                <c:pt idx="3234">
                  <c:v>A12031</c:v>
                </c:pt>
                <c:pt idx="3235">
                  <c:v>A12032</c:v>
                </c:pt>
                <c:pt idx="3236">
                  <c:v>A12033</c:v>
                </c:pt>
                <c:pt idx="3237">
                  <c:v>A12034</c:v>
                </c:pt>
                <c:pt idx="3238">
                  <c:v>A12035</c:v>
                </c:pt>
                <c:pt idx="3239">
                  <c:v>A12036</c:v>
                </c:pt>
                <c:pt idx="3240">
                  <c:v>A12037</c:v>
                </c:pt>
                <c:pt idx="3241">
                  <c:v>A12038</c:v>
                </c:pt>
                <c:pt idx="3242">
                  <c:v>A12039</c:v>
                </c:pt>
                <c:pt idx="3243">
                  <c:v>A1204</c:v>
                </c:pt>
                <c:pt idx="3244">
                  <c:v>A12040</c:v>
                </c:pt>
                <c:pt idx="3245">
                  <c:v>A12041</c:v>
                </c:pt>
                <c:pt idx="3246">
                  <c:v>A12042</c:v>
                </c:pt>
                <c:pt idx="3247">
                  <c:v>A12043</c:v>
                </c:pt>
                <c:pt idx="3248">
                  <c:v>A12044</c:v>
                </c:pt>
                <c:pt idx="3249">
                  <c:v>A12045</c:v>
                </c:pt>
                <c:pt idx="3250">
                  <c:v>A12046</c:v>
                </c:pt>
                <c:pt idx="3251">
                  <c:v>A12047</c:v>
                </c:pt>
                <c:pt idx="3252">
                  <c:v>A12048</c:v>
                </c:pt>
                <c:pt idx="3253">
                  <c:v>A12049</c:v>
                </c:pt>
                <c:pt idx="3254">
                  <c:v>A1205</c:v>
                </c:pt>
                <c:pt idx="3255">
                  <c:v>A12050</c:v>
                </c:pt>
                <c:pt idx="3256">
                  <c:v>A12051</c:v>
                </c:pt>
                <c:pt idx="3257">
                  <c:v>A12052</c:v>
                </c:pt>
                <c:pt idx="3258">
                  <c:v>A12053</c:v>
                </c:pt>
                <c:pt idx="3259">
                  <c:v>A12054</c:v>
                </c:pt>
                <c:pt idx="3260">
                  <c:v>A12055</c:v>
                </c:pt>
                <c:pt idx="3261">
                  <c:v>A12056</c:v>
                </c:pt>
                <c:pt idx="3262">
                  <c:v>A12057</c:v>
                </c:pt>
                <c:pt idx="3263">
                  <c:v>A12058</c:v>
                </c:pt>
                <c:pt idx="3264">
                  <c:v>A12059</c:v>
                </c:pt>
                <c:pt idx="3265">
                  <c:v>A1206</c:v>
                </c:pt>
                <c:pt idx="3266">
                  <c:v>A12060</c:v>
                </c:pt>
                <c:pt idx="3267">
                  <c:v>A12061</c:v>
                </c:pt>
                <c:pt idx="3268">
                  <c:v>A12062</c:v>
                </c:pt>
                <c:pt idx="3269">
                  <c:v>A12063</c:v>
                </c:pt>
                <c:pt idx="3270">
                  <c:v>A12064</c:v>
                </c:pt>
                <c:pt idx="3271">
                  <c:v>A12065</c:v>
                </c:pt>
                <c:pt idx="3272">
                  <c:v>A12066</c:v>
                </c:pt>
                <c:pt idx="3273">
                  <c:v>A12067</c:v>
                </c:pt>
                <c:pt idx="3274">
                  <c:v>A12068</c:v>
                </c:pt>
                <c:pt idx="3275">
                  <c:v>A12069</c:v>
                </c:pt>
                <c:pt idx="3276">
                  <c:v>A1207</c:v>
                </c:pt>
                <c:pt idx="3277">
                  <c:v>A12070</c:v>
                </c:pt>
                <c:pt idx="3278">
                  <c:v>A12071</c:v>
                </c:pt>
                <c:pt idx="3279">
                  <c:v>A12072</c:v>
                </c:pt>
                <c:pt idx="3280">
                  <c:v>A12073</c:v>
                </c:pt>
                <c:pt idx="3281">
                  <c:v>A12074</c:v>
                </c:pt>
                <c:pt idx="3282">
                  <c:v>A12075</c:v>
                </c:pt>
                <c:pt idx="3283">
                  <c:v>A12076</c:v>
                </c:pt>
                <c:pt idx="3284">
                  <c:v>A12077</c:v>
                </c:pt>
                <c:pt idx="3285">
                  <c:v>A12078</c:v>
                </c:pt>
                <c:pt idx="3286">
                  <c:v>A12079</c:v>
                </c:pt>
                <c:pt idx="3287">
                  <c:v>A1208</c:v>
                </c:pt>
                <c:pt idx="3288">
                  <c:v>A12080</c:v>
                </c:pt>
                <c:pt idx="3289">
                  <c:v>A12081</c:v>
                </c:pt>
                <c:pt idx="3290">
                  <c:v>A12082</c:v>
                </c:pt>
                <c:pt idx="3291">
                  <c:v>A12083</c:v>
                </c:pt>
                <c:pt idx="3292">
                  <c:v>A12084</c:v>
                </c:pt>
                <c:pt idx="3293">
                  <c:v>A12085</c:v>
                </c:pt>
                <c:pt idx="3294">
                  <c:v>A12086</c:v>
                </c:pt>
                <c:pt idx="3295">
                  <c:v>A12087</c:v>
                </c:pt>
                <c:pt idx="3296">
                  <c:v>A12088</c:v>
                </c:pt>
                <c:pt idx="3297">
                  <c:v>A12089</c:v>
                </c:pt>
                <c:pt idx="3298">
                  <c:v>A1209</c:v>
                </c:pt>
                <c:pt idx="3299">
                  <c:v>A12090</c:v>
                </c:pt>
                <c:pt idx="3300">
                  <c:v>A12091</c:v>
                </c:pt>
                <c:pt idx="3301">
                  <c:v>A12092</c:v>
                </c:pt>
                <c:pt idx="3302">
                  <c:v>A12093</c:v>
                </c:pt>
                <c:pt idx="3303">
                  <c:v>A12094</c:v>
                </c:pt>
                <c:pt idx="3304">
                  <c:v>A12095</c:v>
                </c:pt>
                <c:pt idx="3305">
                  <c:v>A12096</c:v>
                </c:pt>
                <c:pt idx="3306">
                  <c:v>A12097</c:v>
                </c:pt>
                <c:pt idx="3307">
                  <c:v>A12098</c:v>
                </c:pt>
                <c:pt idx="3308">
                  <c:v>A12099</c:v>
                </c:pt>
                <c:pt idx="3309">
                  <c:v>A1210</c:v>
                </c:pt>
                <c:pt idx="3310">
                  <c:v>A12100</c:v>
                </c:pt>
                <c:pt idx="3311">
                  <c:v>A12101</c:v>
                </c:pt>
                <c:pt idx="3312">
                  <c:v>A12102</c:v>
                </c:pt>
                <c:pt idx="3313">
                  <c:v>A12103</c:v>
                </c:pt>
                <c:pt idx="3314">
                  <c:v>A12104</c:v>
                </c:pt>
                <c:pt idx="3315">
                  <c:v>A12105</c:v>
                </c:pt>
                <c:pt idx="3316">
                  <c:v>A12106</c:v>
                </c:pt>
                <c:pt idx="3317">
                  <c:v>A12107</c:v>
                </c:pt>
                <c:pt idx="3318">
                  <c:v>A12108</c:v>
                </c:pt>
                <c:pt idx="3319">
                  <c:v>A12109</c:v>
                </c:pt>
                <c:pt idx="3320">
                  <c:v>A1211</c:v>
                </c:pt>
                <c:pt idx="3321">
                  <c:v>A12110</c:v>
                </c:pt>
                <c:pt idx="3322">
                  <c:v>A12111</c:v>
                </c:pt>
                <c:pt idx="3323">
                  <c:v>A12112</c:v>
                </c:pt>
                <c:pt idx="3324">
                  <c:v>A12113</c:v>
                </c:pt>
                <c:pt idx="3325">
                  <c:v>A12114</c:v>
                </c:pt>
                <c:pt idx="3326">
                  <c:v>A12115</c:v>
                </c:pt>
                <c:pt idx="3327">
                  <c:v>A12116</c:v>
                </c:pt>
                <c:pt idx="3328">
                  <c:v>A12117</c:v>
                </c:pt>
                <c:pt idx="3329">
                  <c:v>A12118</c:v>
                </c:pt>
                <c:pt idx="3330">
                  <c:v>A12119</c:v>
                </c:pt>
                <c:pt idx="3331">
                  <c:v>A1212</c:v>
                </c:pt>
                <c:pt idx="3332">
                  <c:v>A12120</c:v>
                </c:pt>
                <c:pt idx="3333">
                  <c:v>A12121</c:v>
                </c:pt>
                <c:pt idx="3334">
                  <c:v>A12122</c:v>
                </c:pt>
                <c:pt idx="3335">
                  <c:v>A12123</c:v>
                </c:pt>
                <c:pt idx="3336">
                  <c:v>A12124</c:v>
                </c:pt>
                <c:pt idx="3337">
                  <c:v>A12125</c:v>
                </c:pt>
                <c:pt idx="3338">
                  <c:v>A12126</c:v>
                </c:pt>
                <c:pt idx="3339">
                  <c:v>A12127</c:v>
                </c:pt>
                <c:pt idx="3340">
                  <c:v>A12128</c:v>
                </c:pt>
                <c:pt idx="3341">
                  <c:v>A12129</c:v>
                </c:pt>
                <c:pt idx="3342">
                  <c:v>A1213</c:v>
                </c:pt>
                <c:pt idx="3343">
                  <c:v>A12130</c:v>
                </c:pt>
                <c:pt idx="3344">
                  <c:v>A12131</c:v>
                </c:pt>
                <c:pt idx="3345">
                  <c:v>A12132</c:v>
                </c:pt>
                <c:pt idx="3346">
                  <c:v>A12133</c:v>
                </c:pt>
                <c:pt idx="3347">
                  <c:v>A12134</c:v>
                </c:pt>
                <c:pt idx="3348">
                  <c:v>A12135</c:v>
                </c:pt>
                <c:pt idx="3349">
                  <c:v>A12136</c:v>
                </c:pt>
                <c:pt idx="3350">
                  <c:v>A12137</c:v>
                </c:pt>
                <c:pt idx="3351">
                  <c:v>A12138</c:v>
                </c:pt>
                <c:pt idx="3352">
                  <c:v>A12139</c:v>
                </c:pt>
                <c:pt idx="3353">
                  <c:v>A1214</c:v>
                </c:pt>
                <c:pt idx="3354">
                  <c:v>A12140</c:v>
                </c:pt>
                <c:pt idx="3355">
                  <c:v>A12141</c:v>
                </c:pt>
                <c:pt idx="3356">
                  <c:v>A12142</c:v>
                </c:pt>
                <c:pt idx="3357">
                  <c:v>A12143</c:v>
                </c:pt>
                <c:pt idx="3358">
                  <c:v>A12144</c:v>
                </c:pt>
                <c:pt idx="3359">
                  <c:v>A12145</c:v>
                </c:pt>
                <c:pt idx="3360">
                  <c:v>A12146</c:v>
                </c:pt>
                <c:pt idx="3361">
                  <c:v>A12147</c:v>
                </c:pt>
                <c:pt idx="3362">
                  <c:v>A12148</c:v>
                </c:pt>
                <c:pt idx="3363">
                  <c:v>A12149</c:v>
                </c:pt>
                <c:pt idx="3364">
                  <c:v>A1215</c:v>
                </c:pt>
                <c:pt idx="3365">
                  <c:v>A12150</c:v>
                </c:pt>
                <c:pt idx="3366">
                  <c:v>A12151</c:v>
                </c:pt>
                <c:pt idx="3367">
                  <c:v>A12152</c:v>
                </c:pt>
                <c:pt idx="3368">
                  <c:v>A12153</c:v>
                </c:pt>
                <c:pt idx="3369">
                  <c:v>A12154</c:v>
                </c:pt>
                <c:pt idx="3370">
                  <c:v>A12155</c:v>
                </c:pt>
                <c:pt idx="3371">
                  <c:v>A12156</c:v>
                </c:pt>
                <c:pt idx="3372">
                  <c:v>A12157</c:v>
                </c:pt>
                <c:pt idx="3373">
                  <c:v>A12158</c:v>
                </c:pt>
                <c:pt idx="3374">
                  <c:v>A12159</c:v>
                </c:pt>
                <c:pt idx="3375">
                  <c:v>A1216</c:v>
                </c:pt>
                <c:pt idx="3376">
                  <c:v>A12160</c:v>
                </c:pt>
                <c:pt idx="3377">
                  <c:v>A12161</c:v>
                </c:pt>
                <c:pt idx="3378">
                  <c:v>A12162</c:v>
                </c:pt>
                <c:pt idx="3379">
                  <c:v>A12163</c:v>
                </c:pt>
                <c:pt idx="3380">
                  <c:v>A12164</c:v>
                </c:pt>
                <c:pt idx="3381">
                  <c:v>A12165</c:v>
                </c:pt>
                <c:pt idx="3382">
                  <c:v>A12166</c:v>
                </c:pt>
                <c:pt idx="3383">
                  <c:v>A12167</c:v>
                </c:pt>
                <c:pt idx="3384">
                  <c:v>A12168</c:v>
                </c:pt>
                <c:pt idx="3385">
                  <c:v>A12169</c:v>
                </c:pt>
                <c:pt idx="3386">
                  <c:v>A1217</c:v>
                </c:pt>
                <c:pt idx="3387">
                  <c:v>A12170</c:v>
                </c:pt>
                <c:pt idx="3388">
                  <c:v>A12171</c:v>
                </c:pt>
                <c:pt idx="3389">
                  <c:v>A12172</c:v>
                </c:pt>
                <c:pt idx="3390">
                  <c:v>A12173</c:v>
                </c:pt>
                <c:pt idx="3391">
                  <c:v>A12174</c:v>
                </c:pt>
                <c:pt idx="3392">
                  <c:v>A12175</c:v>
                </c:pt>
                <c:pt idx="3393">
                  <c:v>A12176</c:v>
                </c:pt>
                <c:pt idx="3394">
                  <c:v>A12177</c:v>
                </c:pt>
                <c:pt idx="3395">
                  <c:v>A12178</c:v>
                </c:pt>
                <c:pt idx="3396">
                  <c:v>A12179</c:v>
                </c:pt>
                <c:pt idx="3397">
                  <c:v>A1218</c:v>
                </c:pt>
                <c:pt idx="3398">
                  <c:v>A12180</c:v>
                </c:pt>
                <c:pt idx="3399">
                  <c:v>A12181</c:v>
                </c:pt>
                <c:pt idx="3400">
                  <c:v>A12182</c:v>
                </c:pt>
                <c:pt idx="3401">
                  <c:v>A12183</c:v>
                </c:pt>
                <c:pt idx="3402">
                  <c:v>A12184</c:v>
                </c:pt>
                <c:pt idx="3403">
                  <c:v>A12185</c:v>
                </c:pt>
                <c:pt idx="3404">
                  <c:v>A12186</c:v>
                </c:pt>
                <c:pt idx="3405">
                  <c:v>A12187</c:v>
                </c:pt>
                <c:pt idx="3406">
                  <c:v>A12188</c:v>
                </c:pt>
                <c:pt idx="3407">
                  <c:v>A12189</c:v>
                </c:pt>
                <c:pt idx="3408">
                  <c:v>A1219</c:v>
                </c:pt>
                <c:pt idx="3409">
                  <c:v>A12190</c:v>
                </c:pt>
                <c:pt idx="3410">
                  <c:v>A12191</c:v>
                </c:pt>
                <c:pt idx="3411">
                  <c:v>A12192</c:v>
                </c:pt>
                <c:pt idx="3412">
                  <c:v>A12193</c:v>
                </c:pt>
                <c:pt idx="3413">
                  <c:v>A12194</c:v>
                </c:pt>
                <c:pt idx="3414">
                  <c:v>A12195</c:v>
                </c:pt>
                <c:pt idx="3415">
                  <c:v>A12196</c:v>
                </c:pt>
                <c:pt idx="3416">
                  <c:v>A12197</c:v>
                </c:pt>
                <c:pt idx="3417">
                  <c:v>A12198</c:v>
                </c:pt>
                <c:pt idx="3418">
                  <c:v>A12199</c:v>
                </c:pt>
                <c:pt idx="3419">
                  <c:v>A1220</c:v>
                </c:pt>
                <c:pt idx="3420">
                  <c:v>A12200</c:v>
                </c:pt>
                <c:pt idx="3421">
                  <c:v>A12201</c:v>
                </c:pt>
                <c:pt idx="3422">
                  <c:v>A12202</c:v>
                </c:pt>
                <c:pt idx="3423">
                  <c:v>A12203</c:v>
                </c:pt>
                <c:pt idx="3424">
                  <c:v>A12204</c:v>
                </c:pt>
                <c:pt idx="3425">
                  <c:v>A12205</c:v>
                </c:pt>
                <c:pt idx="3426">
                  <c:v>A12206</c:v>
                </c:pt>
                <c:pt idx="3427">
                  <c:v>A12207</c:v>
                </c:pt>
                <c:pt idx="3428">
                  <c:v>A12208</c:v>
                </c:pt>
                <c:pt idx="3429">
                  <c:v>A12209</c:v>
                </c:pt>
                <c:pt idx="3430">
                  <c:v>A1221</c:v>
                </c:pt>
                <c:pt idx="3431">
                  <c:v>A12210</c:v>
                </c:pt>
                <c:pt idx="3432">
                  <c:v>A12211</c:v>
                </c:pt>
                <c:pt idx="3433">
                  <c:v>A12212</c:v>
                </c:pt>
                <c:pt idx="3434">
                  <c:v>A12213</c:v>
                </c:pt>
                <c:pt idx="3435">
                  <c:v>A12214</c:v>
                </c:pt>
                <c:pt idx="3436">
                  <c:v>A12215</c:v>
                </c:pt>
                <c:pt idx="3437">
                  <c:v>A12216</c:v>
                </c:pt>
                <c:pt idx="3438">
                  <c:v>A12217</c:v>
                </c:pt>
                <c:pt idx="3439">
                  <c:v>A12218</c:v>
                </c:pt>
                <c:pt idx="3440">
                  <c:v>A12219</c:v>
                </c:pt>
                <c:pt idx="3441">
                  <c:v>A1222</c:v>
                </c:pt>
                <c:pt idx="3442">
                  <c:v>A12220</c:v>
                </c:pt>
                <c:pt idx="3443">
                  <c:v>A12221</c:v>
                </c:pt>
                <c:pt idx="3444">
                  <c:v>A12222</c:v>
                </c:pt>
                <c:pt idx="3445">
                  <c:v>A12223</c:v>
                </c:pt>
                <c:pt idx="3446">
                  <c:v>A12224</c:v>
                </c:pt>
                <c:pt idx="3447">
                  <c:v>A12225</c:v>
                </c:pt>
                <c:pt idx="3448">
                  <c:v>A12226</c:v>
                </c:pt>
                <c:pt idx="3449">
                  <c:v>A12227</c:v>
                </c:pt>
                <c:pt idx="3450">
                  <c:v>A12228</c:v>
                </c:pt>
                <c:pt idx="3451">
                  <c:v>A12229</c:v>
                </c:pt>
                <c:pt idx="3452">
                  <c:v>A1223</c:v>
                </c:pt>
                <c:pt idx="3453">
                  <c:v>A12230</c:v>
                </c:pt>
                <c:pt idx="3454">
                  <c:v>A12231</c:v>
                </c:pt>
                <c:pt idx="3455">
                  <c:v>A12232</c:v>
                </c:pt>
                <c:pt idx="3456">
                  <c:v>A12233</c:v>
                </c:pt>
                <c:pt idx="3457">
                  <c:v>A12234</c:v>
                </c:pt>
                <c:pt idx="3458">
                  <c:v>A12235</c:v>
                </c:pt>
                <c:pt idx="3459">
                  <c:v>A12236</c:v>
                </c:pt>
                <c:pt idx="3460">
                  <c:v>A12237</c:v>
                </c:pt>
                <c:pt idx="3461">
                  <c:v>A12238</c:v>
                </c:pt>
                <c:pt idx="3462">
                  <c:v>A12239</c:v>
                </c:pt>
                <c:pt idx="3463">
                  <c:v>A1224</c:v>
                </c:pt>
                <c:pt idx="3464">
                  <c:v>A12240</c:v>
                </c:pt>
                <c:pt idx="3465">
                  <c:v>A12241</c:v>
                </c:pt>
                <c:pt idx="3466">
                  <c:v>A12242</c:v>
                </c:pt>
                <c:pt idx="3467">
                  <c:v>A12243</c:v>
                </c:pt>
                <c:pt idx="3468">
                  <c:v>A12244</c:v>
                </c:pt>
                <c:pt idx="3469">
                  <c:v>A12245</c:v>
                </c:pt>
                <c:pt idx="3470">
                  <c:v>A12246</c:v>
                </c:pt>
                <c:pt idx="3471">
                  <c:v>A12247</c:v>
                </c:pt>
                <c:pt idx="3472">
                  <c:v>A12248</c:v>
                </c:pt>
                <c:pt idx="3473">
                  <c:v>A12249</c:v>
                </c:pt>
                <c:pt idx="3474">
                  <c:v>A1225</c:v>
                </c:pt>
                <c:pt idx="3475">
                  <c:v>A12250</c:v>
                </c:pt>
                <c:pt idx="3476">
                  <c:v>A12251</c:v>
                </c:pt>
                <c:pt idx="3477">
                  <c:v>A12252</c:v>
                </c:pt>
                <c:pt idx="3478">
                  <c:v>A12253</c:v>
                </c:pt>
                <c:pt idx="3479">
                  <c:v>A12254</c:v>
                </c:pt>
                <c:pt idx="3480">
                  <c:v>A12255</c:v>
                </c:pt>
                <c:pt idx="3481">
                  <c:v>A12256</c:v>
                </c:pt>
                <c:pt idx="3482">
                  <c:v>A12257</c:v>
                </c:pt>
                <c:pt idx="3483">
                  <c:v>A12258</c:v>
                </c:pt>
                <c:pt idx="3484">
                  <c:v>A12259</c:v>
                </c:pt>
                <c:pt idx="3485">
                  <c:v>A1226</c:v>
                </c:pt>
                <c:pt idx="3486">
                  <c:v>A12260</c:v>
                </c:pt>
                <c:pt idx="3487">
                  <c:v>A12261</c:v>
                </c:pt>
                <c:pt idx="3488">
                  <c:v>A12262</c:v>
                </c:pt>
                <c:pt idx="3489">
                  <c:v>A12263</c:v>
                </c:pt>
                <c:pt idx="3490">
                  <c:v>A12264</c:v>
                </c:pt>
                <c:pt idx="3491">
                  <c:v>A12265</c:v>
                </c:pt>
                <c:pt idx="3492">
                  <c:v>A12266</c:v>
                </c:pt>
                <c:pt idx="3493">
                  <c:v>A12267</c:v>
                </c:pt>
                <c:pt idx="3494">
                  <c:v>A12268</c:v>
                </c:pt>
                <c:pt idx="3495">
                  <c:v>A12269</c:v>
                </c:pt>
                <c:pt idx="3496">
                  <c:v>A1227</c:v>
                </c:pt>
                <c:pt idx="3497">
                  <c:v>A12270</c:v>
                </c:pt>
                <c:pt idx="3498">
                  <c:v>A12271</c:v>
                </c:pt>
                <c:pt idx="3499">
                  <c:v>A12272</c:v>
                </c:pt>
                <c:pt idx="3500">
                  <c:v>A12273</c:v>
                </c:pt>
                <c:pt idx="3501">
                  <c:v>A12274</c:v>
                </c:pt>
                <c:pt idx="3502">
                  <c:v>A12275</c:v>
                </c:pt>
                <c:pt idx="3503">
                  <c:v>A12276</c:v>
                </c:pt>
                <c:pt idx="3504">
                  <c:v>A12277</c:v>
                </c:pt>
                <c:pt idx="3505">
                  <c:v>A12278</c:v>
                </c:pt>
                <c:pt idx="3506">
                  <c:v>A12279</c:v>
                </c:pt>
                <c:pt idx="3507">
                  <c:v>A1228</c:v>
                </c:pt>
                <c:pt idx="3508">
                  <c:v>A12280</c:v>
                </c:pt>
                <c:pt idx="3509">
                  <c:v>A12281</c:v>
                </c:pt>
                <c:pt idx="3510">
                  <c:v>A12282</c:v>
                </c:pt>
                <c:pt idx="3511">
                  <c:v>A12283</c:v>
                </c:pt>
                <c:pt idx="3512">
                  <c:v>A12284</c:v>
                </c:pt>
                <c:pt idx="3513">
                  <c:v>A12285</c:v>
                </c:pt>
                <c:pt idx="3514">
                  <c:v>A12286</c:v>
                </c:pt>
                <c:pt idx="3515">
                  <c:v>A12287</c:v>
                </c:pt>
                <c:pt idx="3516">
                  <c:v>A12288</c:v>
                </c:pt>
                <c:pt idx="3517">
                  <c:v>A12289</c:v>
                </c:pt>
                <c:pt idx="3518">
                  <c:v>A1229</c:v>
                </c:pt>
                <c:pt idx="3519">
                  <c:v>A12290</c:v>
                </c:pt>
                <c:pt idx="3520">
                  <c:v>A12291</c:v>
                </c:pt>
                <c:pt idx="3521">
                  <c:v>A12292</c:v>
                </c:pt>
                <c:pt idx="3522">
                  <c:v>A12293</c:v>
                </c:pt>
                <c:pt idx="3523">
                  <c:v>A12294</c:v>
                </c:pt>
                <c:pt idx="3524">
                  <c:v>A12295</c:v>
                </c:pt>
                <c:pt idx="3525">
                  <c:v>A12296</c:v>
                </c:pt>
                <c:pt idx="3526">
                  <c:v>A12297</c:v>
                </c:pt>
                <c:pt idx="3527">
                  <c:v>A12298</c:v>
                </c:pt>
                <c:pt idx="3528">
                  <c:v>A12299</c:v>
                </c:pt>
                <c:pt idx="3529">
                  <c:v>A1230</c:v>
                </c:pt>
                <c:pt idx="3530">
                  <c:v>A12300</c:v>
                </c:pt>
                <c:pt idx="3531">
                  <c:v>A12301</c:v>
                </c:pt>
                <c:pt idx="3532">
                  <c:v>A12302</c:v>
                </c:pt>
                <c:pt idx="3533">
                  <c:v>A12303</c:v>
                </c:pt>
                <c:pt idx="3534">
                  <c:v>A12304</c:v>
                </c:pt>
                <c:pt idx="3535">
                  <c:v>A12305</c:v>
                </c:pt>
                <c:pt idx="3536">
                  <c:v>A12306</c:v>
                </c:pt>
                <c:pt idx="3537">
                  <c:v>A12307</c:v>
                </c:pt>
                <c:pt idx="3538">
                  <c:v>A12308</c:v>
                </c:pt>
                <c:pt idx="3539">
                  <c:v>A12309</c:v>
                </c:pt>
                <c:pt idx="3540">
                  <c:v>A1231</c:v>
                </c:pt>
                <c:pt idx="3541">
                  <c:v>A12310</c:v>
                </c:pt>
                <c:pt idx="3542">
                  <c:v>A12311</c:v>
                </c:pt>
                <c:pt idx="3543">
                  <c:v>A12312</c:v>
                </c:pt>
                <c:pt idx="3544">
                  <c:v>A12313</c:v>
                </c:pt>
                <c:pt idx="3545">
                  <c:v>A12314</c:v>
                </c:pt>
                <c:pt idx="3546">
                  <c:v>A12315</c:v>
                </c:pt>
                <c:pt idx="3547">
                  <c:v>A12316</c:v>
                </c:pt>
                <c:pt idx="3548">
                  <c:v>A12317</c:v>
                </c:pt>
                <c:pt idx="3549">
                  <c:v>A12318</c:v>
                </c:pt>
                <c:pt idx="3550">
                  <c:v>A12319</c:v>
                </c:pt>
                <c:pt idx="3551">
                  <c:v>A1232</c:v>
                </c:pt>
                <c:pt idx="3552">
                  <c:v>A12320</c:v>
                </c:pt>
                <c:pt idx="3553">
                  <c:v>A12321</c:v>
                </c:pt>
                <c:pt idx="3554">
                  <c:v>A12322</c:v>
                </c:pt>
                <c:pt idx="3555">
                  <c:v>A12323</c:v>
                </c:pt>
                <c:pt idx="3556">
                  <c:v>A12324</c:v>
                </c:pt>
                <c:pt idx="3557">
                  <c:v>A12325</c:v>
                </c:pt>
                <c:pt idx="3558">
                  <c:v>A12326</c:v>
                </c:pt>
                <c:pt idx="3559">
                  <c:v>A12327</c:v>
                </c:pt>
                <c:pt idx="3560">
                  <c:v>A12328</c:v>
                </c:pt>
                <c:pt idx="3561">
                  <c:v>A12329</c:v>
                </c:pt>
                <c:pt idx="3562">
                  <c:v>A1233</c:v>
                </c:pt>
                <c:pt idx="3563">
                  <c:v>A12330</c:v>
                </c:pt>
                <c:pt idx="3564">
                  <c:v>A12331</c:v>
                </c:pt>
                <c:pt idx="3565">
                  <c:v>A12332</c:v>
                </c:pt>
                <c:pt idx="3566">
                  <c:v>A12333</c:v>
                </c:pt>
                <c:pt idx="3567">
                  <c:v>A12334</c:v>
                </c:pt>
                <c:pt idx="3568">
                  <c:v>A12335</c:v>
                </c:pt>
                <c:pt idx="3569">
                  <c:v>A12336</c:v>
                </c:pt>
                <c:pt idx="3570">
                  <c:v>A12337</c:v>
                </c:pt>
                <c:pt idx="3571">
                  <c:v>A12338</c:v>
                </c:pt>
                <c:pt idx="3572">
                  <c:v>A12339</c:v>
                </c:pt>
                <c:pt idx="3573">
                  <c:v>A1234</c:v>
                </c:pt>
                <c:pt idx="3574">
                  <c:v>A12340</c:v>
                </c:pt>
                <c:pt idx="3575">
                  <c:v>A12341</c:v>
                </c:pt>
                <c:pt idx="3576">
                  <c:v>A12342</c:v>
                </c:pt>
                <c:pt idx="3577">
                  <c:v>A12343</c:v>
                </c:pt>
                <c:pt idx="3578">
                  <c:v>A12344</c:v>
                </c:pt>
                <c:pt idx="3579">
                  <c:v>A12345</c:v>
                </c:pt>
                <c:pt idx="3580">
                  <c:v>A12346</c:v>
                </c:pt>
                <c:pt idx="3581">
                  <c:v>A12347</c:v>
                </c:pt>
                <c:pt idx="3582">
                  <c:v>A12348</c:v>
                </c:pt>
                <c:pt idx="3583">
                  <c:v>A12349</c:v>
                </c:pt>
                <c:pt idx="3584">
                  <c:v>A1235</c:v>
                </c:pt>
                <c:pt idx="3585">
                  <c:v>A12350</c:v>
                </c:pt>
                <c:pt idx="3586">
                  <c:v>A12351</c:v>
                </c:pt>
                <c:pt idx="3587">
                  <c:v>A12352</c:v>
                </c:pt>
                <c:pt idx="3588">
                  <c:v>A12353</c:v>
                </c:pt>
                <c:pt idx="3589">
                  <c:v>A12354</c:v>
                </c:pt>
                <c:pt idx="3590">
                  <c:v>A12355</c:v>
                </c:pt>
                <c:pt idx="3591">
                  <c:v>A12356</c:v>
                </c:pt>
                <c:pt idx="3592">
                  <c:v>A12357</c:v>
                </c:pt>
                <c:pt idx="3593">
                  <c:v>A12358</c:v>
                </c:pt>
                <c:pt idx="3594">
                  <c:v>A12359</c:v>
                </c:pt>
                <c:pt idx="3595">
                  <c:v>A1236</c:v>
                </c:pt>
                <c:pt idx="3596">
                  <c:v>A12360</c:v>
                </c:pt>
                <c:pt idx="3597">
                  <c:v>A12361</c:v>
                </c:pt>
                <c:pt idx="3598">
                  <c:v>A12362</c:v>
                </c:pt>
                <c:pt idx="3599">
                  <c:v>A12363</c:v>
                </c:pt>
                <c:pt idx="3600">
                  <c:v>A12364</c:v>
                </c:pt>
                <c:pt idx="3601">
                  <c:v>A12365</c:v>
                </c:pt>
                <c:pt idx="3602">
                  <c:v>A12366</c:v>
                </c:pt>
                <c:pt idx="3603">
                  <c:v>A12367</c:v>
                </c:pt>
                <c:pt idx="3604">
                  <c:v>A12368</c:v>
                </c:pt>
                <c:pt idx="3605">
                  <c:v>A12369</c:v>
                </c:pt>
                <c:pt idx="3606">
                  <c:v>A1237</c:v>
                </c:pt>
                <c:pt idx="3607">
                  <c:v>A12370</c:v>
                </c:pt>
                <c:pt idx="3608">
                  <c:v>A12371</c:v>
                </c:pt>
                <c:pt idx="3609">
                  <c:v>A12372</c:v>
                </c:pt>
                <c:pt idx="3610">
                  <c:v>A12373</c:v>
                </c:pt>
                <c:pt idx="3611">
                  <c:v>A12374</c:v>
                </c:pt>
                <c:pt idx="3612">
                  <c:v>A12375</c:v>
                </c:pt>
                <c:pt idx="3613">
                  <c:v>A12376</c:v>
                </c:pt>
                <c:pt idx="3614">
                  <c:v>A12377</c:v>
                </c:pt>
                <c:pt idx="3615">
                  <c:v>A12378</c:v>
                </c:pt>
                <c:pt idx="3616">
                  <c:v>A12379</c:v>
                </c:pt>
                <c:pt idx="3617">
                  <c:v>A1238</c:v>
                </c:pt>
                <c:pt idx="3618">
                  <c:v>A12380</c:v>
                </c:pt>
                <c:pt idx="3619">
                  <c:v>A12381</c:v>
                </c:pt>
                <c:pt idx="3620">
                  <c:v>A12382</c:v>
                </c:pt>
                <c:pt idx="3621">
                  <c:v>A12383</c:v>
                </c:pt>
                <c:pt idx="3622">
                  <c:v>A12384</c:v>
                </c:pt>
                <c:pt idx="3623">
                  <c:v>A12385</c:v>
                </c:pt>
                <c:pt idx="3624">
                  <c:v>A12386</c:v>
                </c:pt>
                <c:pt idx="3625">
                  <c:v>A12387</c:v>
                </c:pt>
                <c:pt idx="3626">
                  <c:v>A12388</c:v>
                </c:pt>
                <c:pt idx="3627">
                  <c:v>A12389</c:v>
                </c:pt>
                <c:pt idx="3628">
                  <c:v>A1239</c:v>
                </c:pt>
                <c:pt idx="3629">
                  <c:v>A12390</c:v>
                </c:pt>
                <c:pt idx="3630">
                  <c:v>A12391</c:v>
                </c:pt>
                <c:pt idx="3631">
                  <c:v>A12392</c:v>
                </c:pt>
                <c:pt idx="3632">
                  <c:v>A12393</c:v>
                </c:pt>
                <c:pt idx="3633">
                  <c:v>A12394</c:v>
                </c:pt>
                <c:pt idx="3634">
                  <c:v>A12395</c:v>
                </c:pt>
                <c:pt idx="3635">
                  <c:v>A12396</c:v>
                </c:pt>
                <c:pt idx="3636">
                  <c:v>A12397</c:v>
                </c:pt>
                <c:pt idx="3637">
                  <c:v>A12398</c:v>
                </c:pt>
                <c:pt idx="3638">
                  <c:v>A12399</c:v>
                </c:pt>
                <c:pt idx="3639">
                  <c:v>A1240</c:v>
                </c:pt>
                <c:pt idx="3640">
                  <c:v>A12400</c:v>
                </c:pt>
                <c:pt idx="3641">
                  <c:v>A12401</c:v>
                </c:pt>
                <c:pt idx="3642">
                  <c:v>A12402</c:v>
                </c:pt>
                <c:pt idx="3643">
                  <c:v>A12403</c:v>
                </c:pt>
                <c:pt idx="3644">
                  <c:v>A12404</c:v>
                </c:pt>
                <c:pt idx="3645">
                  <c:v>A12405</c:v>
                </c:pt>
                <c:pt idx="3646">
                  <c:v>A12406</c:v>
                </c:pt>
                <c:pt idx="3647">
                  <c:v>A12407</c:v>
                </c:pt>
                <c:pt idx="3648">
                  <c:v>A12408</c:v>
                </c:pt>
                <c:pt idx="3649">
                  <c:v>A12409</c:v>
                </c:pt>
                <c:pt idx="3650">
                  <c:v>A1241</c:v>
                </c:pt>
                <c:pt idx="3651">
                  <c:v>A12410</c:v>
                </c:pt>
                <c:pt idx="3652">
                  <c:v>A12411</c:v>
                </c:pt>
                <c:pt idx="3653">
                  <c:v>A12412</c:v>
                </c:pt>
                <c:pt idx="3654">
                  <c:v>A12413</c:v>
                </c:pt>
                <c:pt idx="3655">
                  <c:v>A12414</c:v>
                </c:pt>
                <c:pt idx="3656">
                  <c:v>A12415</c:v>
                </c:pt>
                <c:pt idx="3657">
                  <c:v>A12416</c:v>
                </c:pt>
                <c:pt idx="3658">
                  <c:v>A12417</c:v>
                </c:pt>
                <c:pt idx="3659">
                  <c:v>A12418</c:v>
                </c:pt>
                <c:pt idx="3660">
                  <c:v>A12419</c:v>
                </c:pt>
                <c:pt idx="3661">
                  <c:v>A1242</c:v>
                </c:pt>
                <c:pt idx="3662">
                  <c:v>A12420</c:v>
                </c:pt>
                <c:pt idx="3663">
                  <c:v>A12421</c:v>
                </c:pt>
                <c:pt idx="3664">
                  <c:v>A12422</c:v>
                </c:pt>
                <c:pt idx="3665">
                  <c:v>A12423</c:v>
                </c:pt>
                <c:pt idx="3666">
                  <c:v>A12424</c:v>
                </c:pt>
                <c:pt idx="3667">
                  <c:v>A12425</c:v>
                </c:pt>
                <c:pt idx="3668">
                  <c:v>A12426</c:v>
                </c:pt>
                <c:pt idx="3669">
                  <c:v>A12427</c:v>
                </c:pt>
                <c:pt idx="3670">
                  <c:v>A12428</c:v>
                </c:pt>
                <c:pt idx="3671">
                  <c:v>A12429</c:v>
                </c:pt>
                <c:pt idx="3672">
                  <c:v>A1243</c:v>
                </c:pt>
                <c:pt idx="3673">
                  <c:v>A12430</c:v>
                </c:pt>
                <c:pt idx="3674">
                  <c:v>A12431</c:v>
                </c:pt>
                <c:pt idx="3675">
                  <c:v>A12432</c:v>
                </c:pt>
                <c:pt idx="3676">
                  <c:v>A12433</c:v>
                </c:pt>
                <c:pt idx="3677">
                  <c:v>A12434</c:v>
                </c:pt>
                <c:pt idx="3678">
                  <c:v>A12435</c:v>
                </c:pt>
                <c:pt idx="3679">
                  <c:v>A12436</c:v>
                </c:pt>
                <c:pt idx="3680">
                  <c:v>A12437</c:v>
                </c:pt>
                <c:pt idx="3681">
                  <c:v>A12438</c:v>
                </c:pt>
                <c:pt idx="3682">
                  <c:v>A12439</c:v>
                </c:pt>
                <c:pt idx="3683">
                  <c:v>A1244</c:v>
                </c:pt>
                <c:pt idx="3684">
                  <c:v>A12440</c:v>
                </c:pt>
                <c:pt idx="3685">
                  <c:v>A12441</c:v>
                </c:pt>
                <c:pt idx="3686">
                  <c:v>A12442</c:v>
                </c:pt>
                <c:pt idx="3687">
                  <c:v>A12443</c:v>
                </c:pt>
                <c:pt idx="3688">
                  <c:v>A12444</c:v>
                </c:pt>
                <c:pt idx="3689">
                  <c:v>A12445</c:v>
                </c:pt>
                <c:pt idx="3690">
                  <c:v>A12446</c:v>
                </c:pt>
                <c:pt idx="3691">
                  <c:v>A12447</c:v>
                </c:pt>
                <c:pt idx="3692">
                  <c:v>A12448</c:v>
                </c:pt>
                <c:pt idx="3693">
                  <c:v>A12449</c:v>
                </c:pt>
                <c:pt idx="3694">
                  <c:v>A1245</c:v>
                </c:pt>
                <c:pt idx="3695">
                  <c:v>A12450</c:v>
                </c:pt>
                <c:pt idx="3696">
                  <c:v>A12451</c:v>
                </c:pt>
                <c:pt idx="3697">
                  <c:v>A12452</c:v>
                </c:pt>
                <c:pt idx="3698">
                  <c:v>A12453</c:v>
                </c:pt>
                <c:pt idx="3699">
                  <c:v>A12454</c:v>
                </c:pt>
                <c:pt idx="3700">
                  <c:v>A12455</c:v>
                </c:pt>
                <c:pt idx="3701">
                  <c:v>A12456</c:v>
                </c:pt>
                <c:pt idx="3702">
                  <c:v>A12457</c:v>
                </c:pt>
                <c:pt idx="3703">
                  <c:v>A12458</c:v>
                </c:pt>
                <c:pt idx="3704">
                  <c:v>A12459</c:v>
                </c:pt>
                <c:pt idx="3705">
                  <c:v>A1246</c:v>
                </c:pt>
                <c:pt idx="3706">
                  <c:v>A12460</c:v>
                </c:pt>
                <c:pt idx="3707">
                  <c:v>A12461</c:v>
                </c:pt>
                <c:pt idx="3708">
                  <c:v>A12462</c:v>
                </c:pt>
                <c:pt idx="3709">
                  <c:v>A12463</c:v>
                </c:pt>
                <c:pt idx="3710">
                  <c:v>A12464</c:v>
                </c:pt>
                <c:pt idx="3711">
                  <c:v>A12465</c:v>
                </c:pt>
                <c:pt idx="3712">
                  <c:v>A12466</c:v>
                </c:pt>
                <c:pt idx="3713">
                  <c:v>A12467</c:v>
                </c:pt>
                <c:pt idx="3714">
                  <c:v>A12468</c:v>
                </c:pt>
                <c:pt idx="3715">
                  <c:v>A12469</c:v>
                </c:pt>
                <c:pt idx="3716">
                  <c:v>A1247</c:v>
                </c:pt>
                <c:pt idx="3717">
                  <c:v>A12470</c:v>
                </c:pt>
                <c:pt idx="3718">
                  <c:v>A12471</c:v>
                </c:pt>
                <c:pt idx="3719">
                  <c:v>A12472</c:v>
                </c:pt>
                <c:pt idx="3720">
                  <c:v>A12473</c:v>
                </c:pt>
                <c:pt idx="3721">
                  <c:v>A12474</c:v>
                </c:pt>
                <c:pt idx="3722">
                  <c:v>A12475</c:v>
                </c:pt>
                <c:pt idx="3723">
                  <c:v>A12476</c:v>
                </c:pt>
                <c:pt idx="3724">
                  <c:v>A12477</c:v>
                </c:pt>
                <c:pt idx="3725">
                  <c:v>A12478</c:v>
                </c:pt>
                <c:pt idx="3726">
                  <c:v>A12479</c:v>
                </c:pt>
                <c:pt idx="3727">
                  <c:v>A1248</c:v>
                </c:pt>
                <c:pt idx="3728">
                  <c:v>A12480</c:v>
                </c:pt>
                <c:pt idx="3729">
                  <c:v>A12481</c:v>
                </c:pt>
                <c:pt idx="3730">
                  <c:v>A12482</c:v>
                </c:pt>
                <c:pt idx="3731">
                  <c:v>A12483</c:v>
                </c:pt>
                <c:pt idx="3732">
                  <c:v>A12484</c:v>
                </c:pt>
                <c:pt idx="3733">
                  <c:v>A12485</c:v>
                </c:pt>
                <c:pt idx="3734">
                  <c:v>A12486</c:v>
                </c:pt>
                <c:pt idx="3735">
                  <c:v>A12487</c:v>
                </c:pt>
                <c:pt idx="3736">
                  <c:v>A12488</c:v>
                </c:pt>
                <c:pt idx="3737">
                  <c:v>A12489</c:v>
                </c:pt>
                <c:pt idx="3738">
                  <c:v>A1249</c:v>
                </c:pt>
                <c:pt idx="3739">
                  <c:v>A12490</c:v>
                </c:pt>
                <c:pt idx="3740">
                  <c:v>A12491</c:v>
                </c:pt>
                <c:pt idx="3741">
                  <c:v>A12492</c:v>
                </c:pt>
                <c:pt idx="3742">
                  <c:v>A12493</c:v>
                </c:pt>
                <c:pt idx="3743">
                  <c:v>A12494</c:v>
                </c:pt>
                <c:pt idx="3744">
                  <c:v>A12495</c:v>
                </c:pt>
                <c:pt idx="3745">
                  <c:v>A12496</c:v>
                </c:pt>
                <c:pt idx="3746">
                  <c:v>A12497</c:v>
                </c:pt>
                <c:pt idx="3747">
                  <c:v>A12498</c:v>
                </c:pt>
                <c:pt idx="3748">
                  <c:v>A12499</c:v>
                </c:pt>
                <c:pt idx="3749">
                  <c:v>A1250</c:v>
                </c:pt>
                <c:pt idx="3750">
                  <c:v>A12500</c:v>
                </c:pt>
                <c:pt idx="3751">
                  <c:v>A12501</c:v>
                </c:pt>
                <c:pt idx="3752">
                  <c:v>A12502</c:v>
                </c:pt>
                <c:pt idx="3753">
                  <c:v>A12503</c:v>
                </c:pt>
                <c:pt idx="3754">
                  <c:v>A12504</c:v>
                </c:pt>
                <c:pt idx="3755">
                  <c:v>A12505</c:v>
                </c:pt>
                <c:pt idx="3756">
                  <c:v>A12506</c:v>
                </c:pt>
                <c:pt idx="3757">
                  <c:v>A12507</c:v>
                </c:pt>
                <c:pt idx="3758">
                  <c:v>A12508</c:v>
                </c:pt>
                <c:pt idx="3759">
                  <c:v>A12509</c:v>
                </c:pt>
                <c:pt idx="3760">
                  <c:v>A1251</c:v>
                </c:pt>
                <c:pt idx="3761">
                  <c:v>A12510</c:v>
                </c:pt>
                <c:pt idx="3762">
                  <c:v>A12511</c:v>
                </c:pt>
                <c:pt idx="3763">
                  <c:v>A12512</c:v>
                </c:pt>
                <c:pt idx="3764">
                  <c:v>A12513</c:v>
                </c:pt>
                <c:pt idx="3765">
                  <c:v>A12514</c:v>
                </c:pt>
                <c:pt idx="3766">
                  <c:v>A12515</c:v>
                </c:pt>
                <c:pt idx="3767">
                  <c:v>A12516</c:v>
                </c:pt>
                <c:pt idx="3768">
                  <c:v>A12517</c:v>
                </c:pt>
                <c:pt idx="3769">
                  <c:v>A12518</c:v>
                </c:pt>
                <c:pt idx="3770">
                  <c:v>A12519</c:v>
                </c:pt>
                <c:pt idx="3771">
                  <c:v>A1252</c:v>
                </c:pt>
                <c:pt idx="3772">
                  <c:v>A12520</c:v>
                </c:pt>
                <c:pt idx="3773">
                  <c:v>A12521</c:v>
                </c:pt>
                <c:pt idx="3774">
                  <c:v>A12522</c:v>
                </c:pt>
                <c:pt idx="3775">
                  <c:v>A12523</c:v>
                </c:pt>
                <c:pt idx="3776">
                  <c:v>A12524</c:v>
                </c:pt>
                <c:pt idx="3777">
                  <c:v>A12525</c:v>
                </c:pt>
                <c:pt idx="3778">
                  <c:v>A12526</c:v>
                </c:pt>
                <c:pt idx="3779">
                  <c:v>A12527</c:v>
                </c:pt>
                <c:pt idx="3780">
                  <c:v>A12528</c:v>
                </c:pt>
                <c:pt idx="3781">
                  <c:v>A12529</c:v>
                </c:pt>
                <c:pt idx="3782">
                  <c:v>A1253</c:v>
                </c:pt>
                <c:pt idx="3783">
                  <c:v>A12530</c:v>
                </c:pt>
                <c:pt idx="3784">
                  <c:v>A12531</c:v>
                </c:pt>
                <c:pt idx="3785">
                  <c:v>A12532</c:v>
                </c:pt>
                <c:pt idx="3786">
                  <c:v>A12533</c:v>
                </c:pt>
                <c:pt idx="3787">
                  <c:v>A12534</c:v>
                </c:pt>
                <c:pt idx="3788">
                  <c:v>A12535</c:v>
                </c:pt>
                <c:pt idx="3789">
                  <c:v>A12536</c:v>
                </c:pt>
                <c:pt idx="3790">
                  <c:v>A12537</c:v>
                </c:pt>
                <c:pt idx="3791">
                  <c:v>A12538</c:v>
                </c:pt>
                <c:pt idx="3792">
                  <c:v>A12539</c:v>
                </c:pt>
                <c:pt idx="3793">
                  <c:v>A1254</c:v>
                </c:pt>
                <c:pt idx="3794">
                  <c:v>A12540</c:v>
                </c:pt>
                <c:pt idx="3795">
                  <c:v>A12541</c:v>
                </c:pt>
                <c:pt idx="3796">
                  <c:v>A12542</c:v>
                </c:pt>
                <c:pt idx="3797">
                  <c:v>A12543</c:v>
                </c:pt>
                <c:pt idx="3798">
                  <c:v>A12544</c:v>
                </c:pt>
                <c:pt idx="3799">
                  <c:v>A12545</c:v>
                </c:pt>
                <c:pt idx="3800">
                  <c:v>A12546</c:v>
                </c:pt>
                <c:pt idx="3801">
                  <c:v>A12547</c:v>
                </c:pt>
                <c:pt idx="3802">
                  <c:v>A12548</c:v>
                </c:pt>
                <c:pt idx="3803">
                  <c:v>A12549</c:v>
                </c:pt>
                <c:pt idx="3804">
                  <c:v>A1255</c:v>
                </c:pt>
                <c:pt idx="3805">
                  <c:v>A12550</c:v>
                </c:pt>
                <c:pt idx="3806">
                  <c:v>A12551</c:v>
                </c:pt>
                <c:pt idx="3807">
                  <c:v>A12552</c:v>
                </c:pt>
                <c:pt idx="3808">
                  <c:v>A12553</c:v>
                </c:pt>
                <c:pt idx="3809">
                  <c:v>A12554</c:v>
                </c:pt>
                <c:pt idx="3810">
                  <c:v>A12555</c:v>
                </c:pt>
                <c:pt idx="3811">
                  <c:v>A12556</c:v>
                </c:pt>
                <c:pt idx="3812">
                  <c:v>A12557</c:v>
                </c:pt>
                <c:pt idx="3813">
                  <c:v>A12558</c:v>
                </c:pt>
                <c:pt idx="3814">
                  <c:v>A12559</c:v>
                </c:pt>
                <c:pt idx="3815">
                  <c:v>A1256</c:v>
                </c:pt>
                <c:pt idx="3816">
                  <c:v>A12560</c:v>
                </c:pt>
                <c:pt idx="3817">
                  <c:v>A12561</c:v>
                </c:pt>
                <c:pt idx="3818">
                  <c:v>A12562</c:v>
                </c:pt>
                <c:pt idx="3819">
                  <c:v>A12563</c:v>
                </c:pt>
                <c:pt idx="3820">
                  <c:v>A12564</c:v>
                </c:pt>
                <c:pt idx="3821">
                  <c:v>A12565</c:v>
                </c:pt>
                <c:pt idx="3822">
                  <c:v>A12566</c:v>
                </c:pt>
                <c:pt idx="3823">
                  <c:v>A12567</c:v>
                </c:pt>
                <c:pt idx="3824">
                  <c:v>A12568</c:v>
                </c:pt>
                <c:pt idx="3825">
                  <c:v>A12569</c:v>
                </c:pt>
                <c:pt idx="3826">
                  <c:v>A1257</c:v>
                </c:pt>
                <c:pt idx="3827">
                  <c:v>A12570</c:v>
                </c:pt>
                <c:pt idx="3828">
                  <c:v>A12571</c:v>
                </c:pt>
                <c:pt idx="3829">
                  <c:v>A12572</c:v>
                </c:pt>
                <c:pt idx="3830">
                  <c:v>A12573</c:v>
                </c:pt>
                <c:pt idx="3831">
                  <c:v>A12574</c:v>
                </c:pt>
                <c:pt idx="3832">
                  <c:v>A12575</c:v>
                </c:pt>
                <c:pt idx="3833">
                  <c:v>A12576</c:v>
                </c:pt>
                <c:pt idx="3834">
                  <c:v>A12577</c:v>
                </c:pt>
                <c:pt idx="3835">
                  <c:v>A12578</c:v>
                </c:pt>
                <c:pt idx="3836">
                  <c:v>A12579</c:v>
                </c:pt>
                <c:pt idx="3837">
                  <c:v>A1258</c:v>
                </c:pt>
                <c:pt idx="3838">
                  <c:v>A12580</c:v>
                </c:pt>
                <c:pt idx="3839">
                  <c:v>A12581</c:v>
                </c:pt>
                <c:pt idx="3840">
                  <c:v>A12582</c:v>
                </c:pt>
                <c:pt idx="3841">
                  <c:v>A12583</c:v>
                </c:pt>
                <c:pt idx="3842">
                  <c:v>A12584</c:v>
                </c:pt>
                <c:pt idx="3843">
                  <c:v>A12585</c:v>
                </c:pt>
                <c:pt idx="3844">
                  <c:v>A12586</c:v>
                </c:pt>
                <c:pt idx="3845">
                  <c:v>A12587</c:v>
                </c:pt>
                <c:pt idx="3846">
                  <c:v>A12588</c:v>
                </c:pt>
                <c:pt idx="3847">
                  <c:v>A12589</c:v>
                </c:pt>
                <c:pt idx="3848">
                  <c:v>A1259</c:v>
                </c:pt>
                <c:pt idx="3849">
                  <c:v>A12590</c:v>
                </c:pt>
                <c:pt idx="3850">
                  <c:v>A12591</c:v>
                </c:pt>
                <c:pt idx="3851">
                  <c:v>A12592</c:v>
                </c:pt>
                <c:pt idx="3852">
                  <c:v>A12593</c:v>
                </c:pt>
                <c:pt idx="3853">
                  <c:v>A12594</c:v>
                </c:pt>
                <c:pt idx="3854">
                  <c:v>A12595</c:v>
                </c:pt>
                <c:pt idx="3855">
                  <c:v>A12596</c:v>
                </c:pt>
                <c:pt idx="3856">
                  <c:v>A12597</c:v>
                </c:pt>
                <c:pt idx="3857">
                  <c:v>A12598</c:v>
                </c:pt>
                <c:pt idx="3858">
                  <c:v>A12599</c:v>
                </c:pt>
                <c:pt idx="3859">
                  <c:v>A1260</c:v>
                </c:pt>
                <c:pt idx="3860">
                  <c:v>A12600</c:v>
                </c:pt>
                <c:pt idx="3861">
                  <c:v>A12601</c:v>
                </c:pt>
                <c:pt idx="3862">
                  <c:v>A12602</c:v>
                </c:pt>
                <c:pt idx="3863">
                  <c:v>A12603</c:v>
                </c:pt>
                <c:pt idx="3864">
                  <c:v>A12604</c:v>
                </c:pt>
                <c:pt idx="3865">
                  <c:v>A12605</c:v>
                </c:pt>
                <c:pt idx="3866">
                  <c:v>A12606</c:v>
                </c:pt>
                <c:pt idx="3867">
                  <c:v>A12607</c:v>
                </c:pt>
                <c:pt idx="3868">
                  <c:v>A12608</c:v>
                </c:pt>
                <c:pt idx="3869">
                  <c:v>A12609</c:v>
                </c:pt>
                <c:pt idx="3870">
                  <c:v>A1261</c:v>
                </c:pt>
                <c:pt idx="3871">
                  <c:v>A12610</c:v>
                </c:pt>
                <c:pt idx="3872">
                  <c:v>A12611</c:v>
                </c:pt>
                <c:pt idx="3873">
                  <c:v>A12612</c:v>
                </c:pt>
                <c:pt idx="3874">
                  <c:v>A12613</c:v>
                </c:pt>
                <c:pt idx="3875">
                  <c:v>A12614</c:v>
                </c:pt>
                <c:pt idx="3876">
                  <c:v>A12615</c:v>
                </c:pt>
                <c:pt idx="3877">
                  <c:v>A12616</c:v>
                </c:pt>
                <c:pt idx="3878">
                  <c:v>A12617</c:v>
                </c:pt>
                <c:pt idx="3879">
                  <c:v>A12618</c:v>
                </c:pt>
                <c:pt idx="3880">
                  <c:v>A12619</c:v>
                </c:pt>
                <c:pt idx="3881">
                  <c:v>A1262</c:v>
                </c:pt>
                <c:pt idx="3882">
                  <c:v>A12620</c:v>
                </c:pt>
                <c:pt idx="3883">
                  <c:v>A12621</c:v>
                </c:pt>
                <c:pt idx="3884">
                  <c:v>A12622</c:v>
                </c:pt>
                <c:pt idx="3885">
                  <c:v>A12623</c:v>
                </c:pt>
                <c:pt idx="3886">
                  <c:v>A12624</c:v>
                </c:pt>
                <c:pt idx="3887">
                  <c:v>A12625</c:v>
                </c:pt>
                <c:pt idx="3888">
                  <c:v>A12626</c:v>
                </c:pt>
                <c:pt idx="3889">
                  <c:v>A12627</c:v>
                </c:pt>
                <c:pt idx="3890">
                  <c:v>A12628</c:v>
                </c:pt>
                <c:pt idx="3891">
                  <c:v>A12629</c:v>
                </c:pt>
                <c:pt idx="3892">
                  <c:v>A1263</c:v>
                </c:pt>
                <c:pt idx="3893">
                  <c:v>A12630</c:v>
                </c:pt>
                <c:pt idx="3894">
                  <c:v>A12631</c:v>
                </c:pt>
                <c:pt idx="3895">
                  <c:v>A12632</c:v>
                </c:pt>
                <c:pt idx="3896">
                  <c:v>A12633</c:v>
                </c:pt>
                <c:pt idx="3897">
                  <c:v>A12634</c:v>
                </c:pt>
                <c:pt idx="3898">
                  <c:v>A12635</c:v>
                </c:pt>
                <c:pt idx="3899">
                  <c:v>A12636</c:v>
                </c:pt>
                <c:pt idx="3900">
                  <c:v>A12637</c:v>
                </c:pt>
                <c:pt idx="3901">
                  <c:v>A12638</c:v>
                </c:pt>
                <c:pt idx="3902">
                  <c:v>A12639</c:v>
                </c:pt>
                <c:pt idx="3903">
                  <c:v>A1264</c:v>
                </c:pt>
                <c:pt idx="3904">
                  <c:v>A12640</c:v>
                </c:pt>
                <c:pt idx="3905">
                  <c:v>A12641</c:v>
                </c:pt>
                <c:pt idx="3906">
                  <c:v>A12642</c:v>
                </c:pt>
                <c:pt idx="3907">
                  <c:v>A12643</c:v>
                </c:pt>
                <c:pt idx="3908">
                  <c:v>A12644</c:v>
                </c:pt>
                <c:pt idx="3909">
                  <c:v>A12645</c:v>
                </c:pt>
                <c:pt idx="3910">
                  <c:v>A12646</c:v>
                </c:pt>
                <c:pt idx="3911">
                  <c:v>A12647</c:v>
                </c:pt>
                <c:pt idx="3912">
                  <c:v>A12648</c:v>
                </c:pt>
                <c:pt idx="3913">
                  <c:v>A12649</c:v>
                </c:pt>
                <c:pt idx="3914">
                  <c:v>A1265</c:v>
                </c:pt>
                <c:pt idx="3915">
                  <c:v>A12650</c:v>
                </c:pt>
                <c:pt idx="3916">
                  <c:v>A12651</c:v>
                </c:pt>
                <c:pt idx="3917">
                  <c:v>A12652</c:v>
                </c:pt>
                <c:pt idx="3918">
                  <c:v>A12653</c:v>
                </c:pt>
                <c:pt idx="3919">
                  <c:v>A12654</c:v>
                </c:pt>
                <c:pt idx="3920">
                  <c:v>A12655</c:v>
                </c:pt>
                <c:pt idx="3921">
                  <c:v>A12656</c:v>
                </c:pt>
                <c:pt idx="3922">
                  <c:v>A12657</c:v>
                </c:pt>
                <c:pt idx="3923">
                  <c:v>A12658</c:v>
                </c:pt>
                <c:pt idx="3924">
                  <c:v>A12659</c:v>
                </c:pt>
                <c:pt idx="3925">
                  <c:v>A1266</c:v>
                </c:pt>
                <c:pt idx="3926">
                  <c:v>A12660</c:v>
                </c:pt>
                <c:pt idx="3927">
                  <c:v>A12661</c:v>
                </c:pt>
                <c:pt idx="3928">
                  <c:v>A12662</c:v>
                </c:pt>
                <c:pt idx="3929">
                  <c:v>A12663</c:v>
                </c:pt>
                <c:pt idx="3930">
                  <c:v>A12664</c:v>
                </c:pt>
                <c:pt idx="3931">
                  <c:v>A12665</c:v>
                </c:pt>
                <c:pt idx="3932">
                  <c:v>A12666</c:v>
                </c:pt>
                <c:pt idx="3933">
                  <c:v>A12667</c:v>
                </c:pt>
                <c:pt idx="3934">
                  <c:v>A12668</c:v>
                </c:pt>
                <c:pt idx="3935">
                  <c:v>A12669</c:v>
                </c:pt>
                <c:pt idx="3936">
                  <c:v>A1267</c:v>
                </c:pt>
                <c:pt idx="3937">
                  <c:v>A12670</c:v>
                </c:pt>
                <c:pt idx="3938">
                  <c:v>A12671</c:v>
                </c:pt>
                <c:pt idx="3939">
                  <c:v>A12672</c:v>
                </c:pt>
                <c:pt idx="3940">
                  <c:v>A12673</c:v>
                </c:pt>
                <c:pt idx="3941">
                  <c:v>A12674</c:v>
                </c:pt>
                <c:pt idx="3942">
                  <c:v>A12675</c:v>
                </c:pt>
                <c:pt idx="3943">
                  <c:v>A12676</c:v>
                </c:pt>
                <c:pt idx="3944">
                  <c:v>A12677</c:v>
                </c:pt>
                <c:pt idx="3945">
                  <c:v>A12678</c:v>
                </c:pt>
                <c:pt idx="3946">
                  <c:v>A12679</c:v>
                </c:pt>
                <c:pt idx="3947">
                  <c:v>A1268</c:v>
                </c:pt>
                <c:pt idx="3948">
                  <c:v>A12680</c:v>
                </c:pt>
                <c:pt idx="3949">
                  <c:v>A12681</c:v>
                </c:pt>
                <c:pt idx="3950">
                  <c:v>A12682</c:v>
                </c:pt>
                <c:pt idx="3951">
                  <c:v>A12683</c:v>
                </c:pt>
                <c:pt idx="3952">
                  <c:v>A12684</c:v>
                </c:pt>
                <c:pt idx="3953">
                  <c:v>A12685</c:v>
                </c:pt>
                <c:pt idx="3954">
                  <c:v>A12686</c:v>
                </c:pt>
                <c:pt idx="3955">
                  <c:v>A12687</c:v>
                </c:pt>
                <c:pt idx="3956">
                  <c:v>A12688</c:v>
                </c:pt>
                <c:pt idx="3957">
                  <c:v>A12689</c:v>
                </c:pt>
                <c:pt idx="3958">
                  <c:v>A1269</c:v>
                </c:pt>
                <c:pt idx="3959">
                  <c:v>A12690</c:v>
                </c:pt>
                <c:pt idx="3960">
                  <c:v>A12691</c:v>
                </c:pt>
                <c:pt idx="3961">
                  <c:v>A12692</c:v>
                </c:pt>
                <c:pt idx="3962">
                  <c:v>A12693</c:v>
                </c:pt>
                <c:pt idx="3963">
                  <c:v>A12694</c:v>
                </c:pt>
                <c:pt idx="3964">
                  <c:v>A12695</c:v>
                </c:pt>
                <c:pt idx="3965">
                  <c:v>A12696</c:v>
                </c:pt>
                <c:pt idx="3966">
                  <c:v>A12697</c:v>
                </c:pt>
                <c:pt idx="3967">
                  <c:v>A12698</c:v>
                </c:pt>
                <c:pt idx="3968">
                  <c:v>A12699</c:v>
                </c:pt>
                <c:pt idx="3969">
                  <c:v>A1270</c:v>
                </c:pt>
                <c:pt idx="3970">
                  <c:v>A12700</c:v>
                </c:pt>
                <c:pt idx="3971">
                  <c:v>A12701</c:v>
                </c:pt>
                <c:pt idx="3972">
                  <c:v>A12702</c:v>
                </c:pt>
                <c:pt idx="3973">
                  <c:v>A12703</c:v>
                </c:pt>
                <c:pt idx="3974">
                  <c:v>A12704</c:v>
                </c:pt>
                <c:pt idx="3975">
                  <c:v>A12705</c:v>
                </c:pt>
                <c:pt idx="3976">
                  <c:v>A12706</c:v>
                </c:pt>
                <c:pt idx="3977">
                  <c:v>A12707</c:v>
                </c:pt>
                <c:pt idx="3978">
                  <c:v>A12708</c:v>
                </c:pt>
                <c:pt idx="3979">
                  <c:v>A12709</c:v>
                </c:pt>
                <c:pt idx="3980">
                  <c:v>A1271</c:v>
                </c:pt>
                <c:pt idx="3981">
                  <c:v>A12710</c:v>
                </c:pt>
                <c:pt idx="3982">
                  <c:v>A12711</c:v>
                </c:pt>
                <c:pt idx="3983">
                  <c:v>A12712</c:v>
                </c:pt>
                <c:pt idx="3984">
                  <c:v>A12713</c:v>
                </c:pt>
                <c:pt idx="3985">
                  <c:v>A12714</c:v>
                </c:pt>
                <c:pt idx="3986">
                  <c:v>A12715</c:v>
                </c:pt>
                <c:pt idx="3987">
                  <c:v>A12716</c:v>
                </c:pt>
                <c:pt idx="3988">
                  <c:v>A12717</c:v>
                </c:pt>
                <c:pt idx="3989">
                  <c:v>A12718</c:v>
                </c:pt>
                <c:pt idx="3990">
                  <c:v>A12719</c:v>
                </c:pt>
                <c:pt idx="3991">
                  <c:v>A1272</c:v>
                </c:pt>
                <c:pt idx="3992">
                  <c:v>A12720</c:v>
                </c:pt>
                <c:pt idx="3993">
                  <c:v>A12721</c:v>
                </c:pt>
                <c:pt idx="3994">
                  <c:v>A12722</c:v>
                </c:pt>
                <c:pt idx="3995">
                  <c:v>A12723</c:v>
                </c:pt>
                <c:pt idx="3996">
                  <c:v>A12724</c:v>
                </c:pt>
                <c:pt idx="3997">
                  <c:v>A12725</c:v>
                </c:pt>
                <c:pt idx="3998">
                  <c:v>A12726</c:v>
                </c:pt>
                <c:pt idx="3999">
                  <c:v>A12727</c:v>
                </c:pt>
                <c:pt idx="4000">
                  <c:v>A12728</c:v>
                </c:pt>
                <c:pt idx="4001">
                  <c:v>A12729</c:v>
                </c:pt>
                <c:pt idx="4002">
                  <c:v>A1273</c:v>
                </c:pt>
                <c:pt idx="4003">
                  <c:v>A12730</c:v>
                </c:pt>
                <c:pt idx="4004">
                  <c:v>A12731</c:v>
                </c:pt>
                <c:pt idx="4005">
                  <c:v>A12732</c:v>
                </c:pt>
                <c:pt idx="4006">
                  <c:v>A12733</c:v>
                </c:pt>
                <c:pt idx="4007">
                  <c:v>A12734</c:v>
                </c:pt>
                <c:pt idx="4008">
                  <c:v>A12735</c:v>
                </c:pt>
                <c:pt idx="4009">
                  <c:v>A12736</c:v>
                </c:pt>
                <c:pt idx="4010">
                  <c:v>A12737</c:v>
                </c:pt>
                <c:pt idx="4011">
                  <c:v>A12738</c:v>
                </c:pt>
                <c:pt idx="4012">
                  <c:v>A12739</c:v>
                </c:pt>
                <c:pt idx="4013">
                  <c:v>A1274</c:v>
                </c:pt>
                <c:pt idx="4014">
                  <c:v>A12740</c:v>
                </c:pt>
                <c:pt idx="4015">
                  <c:v>A12741</c:v>
                </c:pt>
                <c:pt idx="4016">
                  <c:v>A12742</c:v>
                </c:pt>
                <c:pt idx="4017">
                  <c:v>A12743</c:v>
                </c:pt>
                <c:pt idx="4018">
                  <c:v>A12744</c:v>
                </c:pt>
                <c:pt idx="4019">
                  <c:v>A12745</c:v>
                </c:pt>
                <c:pt idx="4020">
                  <c:v>A12746</c:v>
                </c:pt>
                <c:pt idx="4021">
                  <c:v>A12747</c:v>
                </c:pt>
                <c:pt idx="4022">
                  <c:v>A12748</c:v>
                </c:pt>
                <c:pt idx="4023">
                  <c:v>A12749</c:v>
                </c:pt>
                <c:pt idx="4024">
                  <c:v>A1275</c:v>
                </c:pt>
                <c:pt idx="4025">
                  <c:v>A12750</c:v>
                </c:pt>
                <c:pt idx="4026">
                  <c:v>A12751</c:v>
                </c:pt>
                <c:pt idx="4027">
                  <c:v>A12752</c:v>
                </c:pt>
                <c:pt idx="4028">
                  <c:v>A12753</c:v>
                </c:pt>
                <c:pt idx="4029">
                  <c:v>A12754</c:v>
                </c:pt>
                <c:pt idx="4030">
                  <c:v>A12755</c:v>
                </c:pt>
                <c:pt idx="4031">
                  <c:v>A12756</c:v>
                </c:pt>
                <c:pt idx="4032">
                  <c:v>A12757</c:v>
                </c:pt>
                <c:pt idx="4033">
                  <c:v>A12758</c:v>
                </c:pt>
                <c:pt idx="4034">
                  <c:v>A12759</c:v>
                </c:pt>
                <c:pt idx="4035">
                  <c:v>A1276</c:v>
                </c:pt>
                <c:pt idx="4036">
                  <c:v>A12760</c:v>
                </c:pt>
                <c:pt idx="4037">
                  <c:v>A12761</c:v>
                </c:pt>
                <c:pt idx="4038">
                  <c:v>A12762</c:v>
                </c:pt>
                <c:pt idx="4039">
                  <c:v>A12763</c:v>
                </c:pt>
                <c:pt idx="4040">
                  <c:v>A12764</c:v>
                </c:pt>
                <c:pt idx="4041">
                  <c:v>A12765</c:v>
                </c:pt>
                <c:pt idx="4042">
                  <c:v>A12766</c:v>
                </c:pt>
                <c:pt idx="4043">
                  <c:v>A12767</c:v>
                </c:pt>
                <c:pt idx="4044">
                  <c:v>A12768</c:v>
                </c:pt>
                <c:pt idx="4045">
                  <c:v>A12769</c:v>
                </c:pt>
                <c:pt idx="4046">
                  <c:v>A1277</c:v>
                </c:pt>
                <c:pt idx="4047">
                  <c:v>A12770</c:v>
                </c:pt>
                <c:pt idx="4048">
                  <c:v>A12771</c:v>
                </c:pt>
                <c:pt idx="4049">
                  <c:v>A12772</c:v>
                </c:pt>
                <c:pt idx="4050">
                  <c:v>A12773</c:v>
                </c:pt>
                <c:pt idx="4051">
                  <c:v>A12774</c:v>
                </c:pt>
                <c:pt idx="4052">
                  <c:v>A12775</c:v>
                </c:pt>
                <c:pt idx="4053">
                  <c:v>A12776</c:v>
                </c:pt>
                <c:pt idx="4054">
                  <c:v>A12777</c:v>
                </c:pt>
                <c:pt idx="4055">
                  <c:v>A12778</c:v>
                </c:pt>
                <c:pt idx="4056">
                  <c:v>A12779</c:v>
                </c:pt>
                <c:pt idx="4057">
                  <c:v>A1278</c:v>
                </c:pt>
                <c:pt idx="4058">
                  <c:v>A12780</c:v>
                </c:pt>
                <c:pt idx="4059">
                  <c:v>A12781</c:v>
                </c:pt>
                <c:pt idx="4060">
                  <c:v>A12782</c:v>
                </c:pt>
                <c:pt idx="4061">
                  <c:v>A12783</c:v>
                </c:pt>
                <c:pt idx="4062">
                  <c:v>A12784</c:v>
                </c:pt>
                <c:pt idx="4063">
                  <c:v>A12785</c:v>
                </c:pt>
                <c:pt idx="4064">
                  <c:v>A12786</c:v>
                </c:pt>
                <c:pt idx="4065">
                  <c:v>A12787</c:v>
                </c:pt>
                <c:pt idx="4066">
                  <c:v>A12788</c:v>
                </c:pt>
                <c:pt idx="4067">
                  <c:v>A12789</c:v>
                </c:pt>
                <c:pt idx="4068">
                  <c:v>A1279</c:v>
                </c:pt>
                <c:pt idx="4069">
                  <c:v>A12790</c:v>
                </c:pt>
                <c:pt idx="4070">
                  <c:v>A12791</c:v>
                </c:pt>
                <c:pt idx="4071">
                  <c:v>A12792</c:v>
                </c:pt>
                <c:pt idx="4072">
                  <c:v>A12793</c:v>
                </c:pt>
                <c:pt idx="4073">
                  <c:v>A12794</c:v>
                </c:pt>
                <c:pt idx="4074">
                  <c:v>A12795</c:v>
                </c:pt>
                <c:pt idx="4075">
                  <c:v>A12796</c:v>
                </c:pt>
                <c:pt idx="4076">
                  <c:v>A12797</c:v>
                </c:pt>
                <c:pt idx="4077">
                  <c:v>A12798</c:v>
                </c:pt>
                <c:pt idx="4078">
                  <c:v>A12799</c:v>
                </c:pt>
                <c:pt idx="4079">
                  <c:v>A1280</c:v>
                </c:pt>
                <c:pt idx="4080">
                  <c:v>A12800</c:v>
                </c:pt>
                <c:pt idx="4081">
                  <c:v>A12801</c:v>
                </c:pt>
                <c:pt idx="4082">
                  <c:v>A12802</c:v>
                </c:pt>
                <c:pt idx="4083">
                  <c:v>A12803</c:v>
                </c:pt>
                <c:pt idx="4084">
                  <c:v>A12804</c:v>
                </c:pt>
                <c:pt idx="4085">
                  <c:v>A12805</c:v>
                </c:pt>
                <c:pt idx="4086">
                  <c:v>A12806</c:v>
                </c:pt>
                <c:pt idx="4087">
                  <c:v>A12807</c:v>
                </c:pt>
                <c:pt idx="4088">
                  <c:v>A12808</c:v>
                </c:pt>
                <c:pt idx="4089">
                  <c:v>A12809</c:v>
                </c:pt>
                <c:pt idx="4090">
                  <c:v>A1281</c:v>
                </c:pt>
                <c:pt idx="4091">
                  <c:v>A12810</c:v>
                </c:pt>
                <c:pt idx="4092">
                  <c:v>A12811</c:v>
                </c:pt>
                <c:pt idx="4093">
                  <c:v>A12812</c:v>
                </c:pt>
                <c:pt idx="4094">
                  <c:v>A12813</c:v>
                </c:pt>
                <c:pt idx="4095">
                  <c:v>A12814</c:v>
                </c:pt>
                <c:pt idx="4096">
                  <c:v>A12815</c:v>
                </c:pt>
                <c:pt idx="4097">
                  <c:v>A12816</c:v>
                </c:pt>
                <c:pt idx="4098">
                  <c:v>A12817</c:v>
                </c:pt>
                <c:pt idx="4099">
                  <c:v>A12818</c:v>
                </c:pt>
                <c:pt idx="4100">
                  <c:v>A12819</c:v>
                </c:pt>
                <c:pt idx="4101">
                  <c:v>A1282</c:v>
                </c:pt>
                <c:pt idx="4102">
                  <c:v>A12820</c:v>
                </c:pt>
                <c:pt idx="4103">
                  <c:v>A12821</c:v>
                </c:pt>
                <c:pt idx="4104">
                  <c:v>A12822</c:v>
                </c:pt>
                <c:pt idx="4105">
                  <c:v>A12823</c:v>
                </c:pt>
                <c:pt idx="4106">
                  <c:v>A12824</c:v>
                </c:pt>
                <c:pt idx="4107">
                  <c:v>A12825</c:v>
                </c:pt>
                <c:pt idx="4108">
                  <c:v>A12826</c:v>
                </c:pt>
                <c:pt idx="4109">
                  <c:v>A12827</c:v>
                </c:pt>
                <c:pt idx="4110">
                  <c:v>A12828</c:v>
                </c:pt>
                <c:pt idx="4111">
                  <c:v>A12829</c:v>
                </c:pt>
                <c:pt idx="4112">
                  <c:v>A1283</c:v>
                </c:pt>
                <c:pt idx="4113">
                  <c:v>A12830</c:v>
                </c:pt>
                <c:pt idx="4114">
                  <c:v>A12831</c:v>
                </c:pt>
                <c:pt idx="4115">
                  <c:v>A12832</c:v>
                </c:pt>
                <c:pt idx="4116">
                  <c:v>A12833</c:v>
                </c:pt>
                <c:pt idx="4117">
                  <c:v>A12834</c:v>
                </c:pt>
                <c:pt idx="4118">
                  <c:v>A12835</c:v>
                </c:pt>
                <c:pt idx="4119">
                  <c:v>A12836</c:v>
                </c:pt>
                <c:pt idx="4120">
                  <c:v>A12837</c:v>
                </c:pt>
                <c:pt idx="4121">
                  <c:v>A12838</c:v>
                </c:pt>
                <c:pt idx="4122">
                  <c:v>A12839</c:v>
                </c:pt>
                <c:pt idx="4123">
                  <c:v>A1284</c:v>
                </c:pt>
                <c:pt idx="4124">
                  <c:v>A12840</c:v>
                </c:pt>
                <c:pt idx="4125">
                  <c:v>A12841</c:v>
                </c:pt>
                <c:pt idx="4126">
                  <c:v>A12842</c:v>
                </c:pt>
                <c:pt idx="4127">
                  <c:v>A12843</c:v>
                </c:pt>
                <c:pt idx="4128">
                  <c:v>A12844</c:v>
                </c:pt>
                <c:pt idx="4129">
                  <c:v>A12845</c:v>
                </c:pt>
                <c:pt idx="4130">
                  <c:v>A12846</c:v>
                </c:pt>
                <c:pt idx="4131">
                  <c:v>A12847</c:v>
                </c:pt>
                <c:pt idx="4132">
                  <c:v>A12848</c:v>
                </c:pt>
                <c:pt idx="4133">
                  <c:v>A12849</c:v>
                </c:pt>
                <c:pt idx="4134">
                  <c:v>A1285</c:v>
                </c:pt>
                <c:pt idx="4135">
                  <c:v>A12850</c:v>
                </c:pt>
                <c:pt idx="4136">
                  <c:v>A12851</c:v>
                </c:pt>
                <c:pt idx="4137">
                  <c:v>A12852</c:v>
                </c:pt>
                <c:pt idx="4138">
                  <c:v>A12853</c:v>
                </c:pt>
                <c:pt idx="4139">
                  <c:v>A12854</c:v>
                </c:pt>
                <c:pt idx="4140">
                  <c:v>A12855</c:v>
                </c:pt>
                <c:pt idx="4141">
                  <c:v>A12856</c:v>
                </c:pt>
                <c:pt idx="4142">
                  <c:v>A12857</c:v>
                </c:pt>
                <c:pt idx="4143">
                  <c:v>A12858</c:v>
                </c:pt>
                <c:pt idx="4144">
                  <c:v>A12859</c:v>
                </c:pt>
                <c:pt idx="4145">
                  <c:v>A1286</c:v>
                </c:pt>
                <c:pt idx="4146">
                  <c:v>A12860</c:v>
                </c:pt>
                <c:pt idx="4147">
                  <c:v>A12861</c:v>
                </c:pt>
                <c:pt idx="4148">
                  <c:v>A12862</c:v>
                </c:pt>
                <c:pt idx="4149">
                  <c:v>A12863</c:v>
                </c:pt>
                <c:pt idx="4150">
                  <c:v>A12864</c:v>
                </c:pt>
                <c:pt idx="4151">
                  <c:v>A12865</c:v>
                </c:pt>
                <c:pt idx="4152">
                  <c:v>A12866</c:v>
                </c:pt>
                <c:pt idx="4153">
                  <c:v>A12867</c:v>
                </c:pt>
                <c:pt idx="4154">
                  <c:v>A12868</c:v>
                </c:pt>
                <c:pt idx="4155">
                  <c:v>A12869</c:v>
                </c:pt>
                <c:pt idx="4156">
                  <c:v>A1287</c:v>
                </c:pt>
                <c:pt idx="4157">
                  <c:v>A12870</c:v>
                </c:pt>
                <c:pt idx="4158">
                  <c:v>A12871</c:v>
                </c:pt>
                <c:pt idx="4159">
                  <c:v>A12872</c:v>
                </c:pt>
                <c:pt idx="4160">
                  <c:v>A12873</c:v>
                </c:pt>
                <c:pt idx="4161">
                  <c:v>A1288</c:v>
                </c:pt>
                <c:pt idx="4162">
                  <c:v>A1289</c:v>
                </c:pt>
                <c:pt idx="4163">
                  <c:v>A1290</c:v>
                </c:pt>
                <c:pt idx="4164">
                  <c:v>A1291</c:v>
                </c:pt>
                <c:pt idx="4165">
                  <c:v>A1292</c:v>
                </c:pt>
                <c:pt idx="4166">
                  <c:v>A1293</c:v>
                </c:pt>
                <c:pt idx="4167">
                  <c:v>A1294</c:v>
                </c:pt>
                <c:pt idx="4168">
                  <c:v>A1295</c:v>
                </c:pt>
                <c:pt idx="4169">
                  <c:v>A1296</c:v>
                </c:pt>
                <c:pt idx="4170">
                  <c:v>A1297</c:v>
                </c:pt>
                <c:pt idx="4171">
                  <c:v>A1298</c:v>
                </c:pt>
                <c:pt idx="4172">
                  <c:v>A1299</c:v>
                </c:pt>
                <c:pt idx="4173">
                  <c:v>A1300</c:v>
                </c:pt>
                <c:pt idx="4174">
                  <c:v>A1301</c:v>
                </c:pt>
                <c:pt idx="4175">
                  <c:v>A1302</c:v>
                </c:pt>
                <c:pt idx="4176">
                  <c:v>A1303</c:v>
                </c:pt>
                <c:pt idx="4177">
                  <c:v>A1304</c:v>
                </c:pt>
                <c:pt idx="4178">
                  <c:v>A1305</c:v>
                </c:pt>
                <c:pt idx="4179">
                  <c:v>A1306</c:v>
                </c:pt>
                <c:pt idx="4180">
                  <c:v>A1307</c:v>
                </c:pt>
                <c:pt idx="4181">
                  <c:v>A1308</c:v>
                </c:pt>
                <c:pt idx="4182">
                  <c:v>A1309</c:v>
                </c:pt>
                <c:pt idx="4183">
                  <c:v>A1310</c:v>
                </c:pt>
                <c:pt idx="4184">
                  <c:v>A1311</c:v>
                </c:pt>
                <c:pt idx="4185">
                  <c:v>A1312</c:v>
                </c:pt>
                <c:pt idx="4186">
                  <c:v>A1313</c:v>
                </c:pt>
                <c:pt idx="4187">
                  <c:v>A1314</c:v>
                </c:pt>
                <c:pt idx="4188">
                  <c:v>A1315</c:v>
                </c:pt>
                <c:pt idx="4189">
                  <c:v>A1316</c:v>
                </c:pt>
                <c:pt idx="4190">
                  <c:v>A1317</c:v>
                </c:pt>
                <c:pt idx="4191">
                  <c:v>A1318</c:v>
                </c:pt>
                <c:pt idx="4192">
                  <c:v>A1319</c:v>
                </c:pt>
                <c:pt idx="4193">
                  <c:v>A1320</c:v>
                </c:pt>
                <c:pt idx="4194">
                  <c:v>A1321</c:v>
                </c:pt>
                <c:pt idx="4195">
                  <c:v>A1322</c:v>
                </c:pt>
                <c:pt idx="4196">
                  <c:v>A1323</c:v>
                </c:pt>
                <c:pt idx="4197">
                  <c:v>A1324</c:v>
                </c:pt>
                <c:pt idx="4198">
                  <c:v>A1325</c:v>
                </c:pt>
                <c:pt idx="4199">
                  <c:v>A1326</c:v>
                </c:pt>
                <c:pt idx="4200">
                  <c:v>A1327</c:v>
                </c:pt>
                <c:pt idx="4201">
                  <c:v>A1328</c:v>
                </c:pt>
                <c:pt idx="4202">
                  <c:v>A1329</c:v>
                </c:pt>
                <c:pt idx="4203">
                  <c:v>A1330</c:v>
                </c:pt>
                <c:pt idx="4204">
                  <c:v>A1331</c:v>
                </c:pt>
                <c:pt idx="4205">
                  <c:v>A1332</c:v>
                </c:pt>
                <c:pt idx="4206">
                  <c:v>A1333</c:v>
                </c:pt>
                <c:pt idx="4207">
                  <c:v>A1334</c:v>
                </c:pt>
                <c:pt idx="4208">
                  <c:v>A1335</c:v>
                </c:pt>
                <c:pt idx="4209">
                  <c:v>A1336</c:v>
                </c:pt>
                <c:pt idx="4210">
                  <c:v>A1337</c:v>
                </c:pt>
                <c:pt idx="4211">
                  <c:v>A1338</c:v>
                </c:pt>
                <c:pt idx="4212">
                  <c:v>A1339</c:v>
                </c:pt>
                <c:pt idx="4213">
                  <c:v>A1340</c:v>
                </c:pt>
                <c:pt idx="4214">
                  <c:v>A1341</c:v>
                </c:pt>
                <c:pt idx="4215">
                  <c:v>A1342</c:v>
                </c:pt>
                <c:pt idx="4216">
                  <c:v>A1343</c:v>
                </c:pt>
                <c:pt idx="4217">
                  <c:v>A1344</c:v>
                </c:pt>
                <c:pt idx="4218">
                  <c:v>A1345</c:v>
                </c:pt>
                <c:pt idx="4219">
                  <c:v>A1346</c:v>
                </c:pt>
                <c:pt idx="4220">
                  <c:v>A1347</c:v>
                </c:pt>
                <c:pt idx="4221">
                  <c:v>A1348</c:v>
                </c:pt>
                <c:pt idx="4222">
                  <c:v>A1349</c:v>
                </c:pt>
                <c:pt idx="4223">
                  <c:v>A1350</c:v>
                </c:pt>
                <c:pt idx="4224">
                  <c:v>A1351</c:v>
                </c:pt>
                <c:pt idx="4225">
                  <c:v>A1352</c:v>
                </c:pt>
                <c:pt idx="4226">
                  <c:v>A1353</c:v>
                </c:pt>
                <c:pt idx="4227">
                  <c:v>A1354</c:v>
                </c:pt>
                <c:pt idx="4228">
                  <c:v>A1355</c:v>
                </c:pt>
                <c:pt idx="4229">
                  <c:v>A1356</c:v>
                </c:pt>
                <c:pt idx="4230">
                  <c:v>A1357</c:v>
                </c:pt>
                <c:pt idx="4231">
                  <c:v>A1358</c:v>
                </c:pt>
                <c:pt idx="4232">
                  <c:v>A1359</c:v>
                </c:pt>
                <c:pt idx="4233">
                  <c:v>A1360</c:v>
                </c:pt>
                <c:pt idx="4234">
                  <c:v>A1361</c:v>
                </c:pt>
                <c:pt idx="4235">
                  <c:v>A1362</c:v>
                </c:pt>
                <c:pt idx="4236">
                  <c:v>A1363</c:v>
                </c:pt>
                <c:pt idx="4237">
                  <c:v>A1364</c:v>
                </c:pt>
                <c:pt idx="4238">
                  <c:v>A1365</c:v>
                </c:pt>
                <c:pt idx="4239">
                  <c:v>A1366</c:v>
                </c:pt>
                <c:pt idx="4240">
                  <c:v>A1367</c:v>
                </c:pt>
                <c:pt idx="4241">
                  <c:v>A1368</c:v>
                </c:pt>
                <c:pt idx="4242">
                  <c:v>A1369</c:v>
                </c:pt>
                <c:pt idx="4243">
                  <c:v>A1370</c:v>
                </c:pt>
                <c:pt idx="4244">
                  <c:v>A1371</c:v>
                </c:pt>
                <c:pt idx="4245">
                  <c:v>A1372</c:v>
                </c:pt>
                <c:pt idx="4246">
                  <c:v>A1373</c:v>
                </c:pt>
                <c:pt idx="4247">
                  <c:v>A1374</c:v>
                </c:pt>
                <c:pt idx="4248">
                  <c:v>A1375</c:v>
                </c:pt>
                <c:pt idx="4249">
                  <c:v>A1376</c:v>
                </c:pt>
                <c:pt idx="4250">
                  <c:v>A1377</c:v>
                </c:pt>
                <c:pt idx="4251">
                  <c:v>A1378</c:v>
                </c:pt>
                <c:pt idx="4252">
                  <c:v>A1379</c:v>
                </c:pt>
                <c:pt idx="4253">
                  <c:v>A1380</c:v>
                </c:pt>
                <c:pt idx="4254">
                  <c:v>A1381</c:v>
                </c:pt>
                <c:pt idx="4255">
                  <c:v>A1382</c:v>
                </c:pt>
                <c:pt idx="4256">
                  <c:v>A1383</c:v>
                </c:pt>
                <c:pt idx="4257">
                  <c:v>A1384</c:v>
                </c:pt>
                <c:pt idx="4258">
                  <c:v>A1385</c:v>
                </c:pt>
                <c:pt idx="4259">
                  <c:v>A1386</c:v>
                </c:pt>
                <c:pt idx="4260">
                  <c:v>A1387</c:v>
                </c:pt>
                <c:pt idx="4261">
                  <c:v>A1388</c:v>
                </c:pt>
                <c:pt idx="4262">
                  <c:v>A1389</c:v>
                </c:pt>
                <c:pt idx="4263">
                  <c:v>A1390</c:v>
                </c:pt>
                <c:pt idx="4264">
                  <c:v>A1391</c:v>
                </c:pt>
                <c:pt idx="4265">
                  <c:v>A1392</c:v>
                </c:pt>
                <c:pt idx="4266">
                  <c:v>A1393</c:v>
                </c:pt>
                <c:pt idx="4267">
                  <c:v>A1394</c:v>
                </c:pt>
                <c:pt idx="4268">
                  <c:v>A1395</c:v>
                </c:pt>
                <c:pt idx="4269">
                  <c:v>A1396</c:v>
                </c:pt>
                <c:pt idx="4270">
                  <c:v>A1397</c:v>
                </c:pt>
                <c:pt idx="4271">
                  <c:v>A1398</c:v>
                </c:pt>
                <c:pt idx="4272">
                  <c:v>A1399</c:v>
                </c:pt>
                <c:pt idx="4273">
                  <c:v>A1400</c:v>
                </c:pt>
                <c:pt idx="4274">
                  <c:v>A1401</c:v>
                </c:pt>
                <c:pt idx="4275">
                  <c:v>A1402</c:v>
                </c:pt>
                <c:pt idx="4276">
                  <c:v>A1403</c:v>
                </c:pt>
                <c:pt idx="4277">
                  <c:v>A1404</c:v>
                </c:pt>
                <c:pt idx="4278">
                  <c:v>A1405</c:v>
                </c:pt>
                <c:pt idx="4279">
                  <c:v>A1406</c:v>
                </c:pt>
                <c:pt idx="4280">
                  <c:v>A1407</c:v>
                </c:pt>
                <c:pt idx="4281">
                  <c:v>A1408</c:v>
                </c:pt>
                <c:pt idx="4282">
                  <c:v>A1409</c:v>
                </c:pt>
                <c:pt idx="4283">
                  <c:v>A1410</c:v>
                </c:pt>
                <c:pt idx="4284">
                  <c:v>A1411</c:v>
                </c:pt>
                <c:pt idx="4285">
                  <c:v>A1412</c:v>
                </c:pt>
                <c:pt idx="4286">
                  <c:v>A1413</c:v>
                </c:pt>
                <c:pt idx="4287">
                  <c:v>A1414</c:v>
                </c:pt>
                <c:pt idx="4288">
                  <c:v>A1415</c:v>
                </c:pt>
                <c:pt idx="4289">
                  <c:v>A1416</c:v>
                </c:pt>
                <c:pt idx="4290">
                  <c:v>A1417</c:v>
                </c:pt>
                <c:pt idx="4291">
                  <c:v>A1418</c:v>
                </c:pt>
                <c:pt idx="4292">
                  <c:v>A1419</c:v>
                </c:pt>
                <c:pt idx="4293">
                  <c:v>A1420</c:v>
                </c:pt>
                <c:pt idx="4294">
                  <c:v>A1421</c:v>
                </c:pt>
                <c:pt idx="4295">
                  <c:v>A1422</c:v>
                </c:pt>
                <c:pt idx="4296">
                  <c:v>A1423</c:v>
                </c:pt>
                <c:pt idx="4297">
                  <c:v>A1424</c:v>
                </c:pt>
                <c:pt idx="4298">
                  <c:v>A1425</c:v>
                </c:pt>
                <c:pt idx="4299">
                  <c:v>A1426</c:v>
                </c:pt>
                <c:pt idx="4300">
                  <c:v>A1427</c:v>
                </c:pt>
                <c:pt idx="4301">
                  <c:v>A1428</c:v>
                </c:pt>
                <c:pt idx="4302">
                  <c:v>A1429</c:v>
                </c:pt>
                <c:pt idx="4303">
                  <c:v>A1430</c:v>
                </c:pt>
                <c:pt idx="4304">
                  <c:v>A1431</c:v>
                </c:pt>
                <c:pt idx="4305">
                  <c:v>A1432</c:v>
                </c:pt>
                <c:pt idx="4306">
                  <c:v>A1433</c:v>
                </c:pt>
                <c:pt idx="4307">
                  <c:v>A1434</c:v>
                </c:pt>
                <c:pt idx="4308">
                  <c:v>A1435</c:v>
                </c:pt>
                <c:pt idx="4309">
                  <c:v>A1436</c:v>
                </c:pt>
                <c:pt idx="4310">
                  <c:v>A1437</c:v>
                </c:pt>
                <c:pt idx="4311">
                  <c:v>A1438</c:v>
                </c:pt>
                <c:pt idx="4312">
                  <c:v>A1439</c:v>
                </c:pt>
                <c:pt idx="4313">
                  <c:v>A1440</c:v>
                </c:pt>
                <c:pt idx="4314">
                  <c:v>A1441</c:v>
                </c:pt>
                <c:pt idx="4315">
                  <c:v>A1442</c:v>
                </c:pt>
                <c:pt idx="4316">
                  <c:v>A1443</c:v>
                </c:pt>
                <c:pt idx="4317">
                  <c:v>A1444</c:v>
                </c:pt>
                <c:pt idx="4318">
                  <c:v>A1445</c:v>
                </c:pt>
                <c:pt idx="4319">
                  <c:v>A1446</c:v>
                </c:pt>
                <c:pt idx="4320">
                  <c:v>A1447</c:v>
                </c:pt>
                <c:pt idx="4321">
                  <c:v>A1448</c:v>
                </c:pt>
                <c:pt idx="4322">
                  <c:v>A1449</c:v>
                </c:pt>
                <c:pt idx="4323">
                  <c:v>A1450</c:v>
                </c:pt>
                <c:pt idx="4324">
                  <c:v>A1451</c:v>
                </c:pt>
                <c:pt idx="4325">
                  <c:v>A1452</c:v>
                </c:pt>
                <c:pt idx="4326">
                  <c:v>A1453</c:v>
                </c:pt>
                <c:pt idx="4327">
                  <c:v>A1454</c:v>
                </c:pt>
                <c:pt idx="4328">
                  <c:v>A1455</c:v>
                </c:pt>
                <c:pt idx="4329">
                  <c:v>A1456</c:v>
                </c:pt>
                <c:pt idx="4330">
                  <c:v>A1457</c:v>
                </c:pt>
                <c:pt idx="4331">
                  <c:v>A1458</c:v>
                </c:pt>
                <c:pt idx="4332">
                  <c:v>A1459</c:v>
                </c:pt>
                <c:pt idx="4333">
                  <c:v>A1460</c:v>
                </c:pt>
                <c:pt idx="4334">
                  <c:v>A1461</c:v>
                </c:pt>
                <c:pt idx="4335">
                  <c:v>A1462</c:v>
                </c:pt>
                <c:pt idx="4336">
                  <c:v>A1463</c:v>
                </c:pt>
                <c:pt idx="4337">
                  <c:v>A1464</c:v>
                </c:pt>
                <c:pt idx="4338">
                  <c:v>A1465</c:v>
                </c:pt>
                <c:pt idx="4339">
                  <c:v>A1466</c:v>
                </c:pt>
                <c:pt idx="4340">
                  <c:v>A1467</c:v>
                </c:pt>
                <c:pt idx="4341">
                  <c:v>A1468</c:v>
                </c:pt>
                <c:pt idx="4342">
                  <c:v>A1469</c:v>
                </c:pt>
                <c:pt idx="4343">
                  <c:v>A1470</c:v>
                </c:pt>
                <c:pt idx="4344">
                  <c:v>A1471</c:v>
                </c:pt>
                <c:pt idx="4345">
                  <c:v>A1472</c:v>
                </c:pt>
                <c:pt idx="4346">
                  <c:v>A1473</c:v>
                </c:pt>
                <c:pt idx="4347">
                  <c:v>A1474</c:v>
                </c:pt>
                <c:pt idx="4348">
                  <c:v>A1475</c:v>
                </c:pt>
                <c:pt idx="4349">
                  <c:v>A1476</c:v>
                </c:pt>
                <c:pt idx="4350">
                  <c:v>A1477</c:v>
                </c:pt>
                <c:pt idx="4351">
                  <c:v>A1478</c:v>
                </c:pt>
                <c:pt idx="4352">
                  <c:v>A1479</c:v>
                </c:pt>
                <c:pt idx="4353">
                  <c:v>A1480</c:v>
                </c:pt>
                <c:pt idx="4354">
                  <c:v>A1481</c:v>
                </c:pt>
                <c:pt idx="4355">
                  <c:v>A1482</c:v>
                </c:pt>
                <c:pt idx="4356">
                  <c:v>A1483</c:v>
                </c:pt>
                <c:pt idx="4357">
                  <c:v>A1484</c:v>
                </c:pt>
                <c:pt idx="4358">
                  <c:v>A1485</c:v>
                </c:pt>
                <c:pt idx="4359">
                  <c:v>A1486</c:v>
                </c:pt>
                <c:pt idx="4360">
                  <c:v>A1487</c:v>
                </c:pt>
                <c:pt idx="4361">
                  <c:v>A1488</c:v>
                </c:pt>
                <c:pt idx="4362">
                  <c:v>A1489</c:v>
                </c:pt>
                <c:pt idx="4363">
                  <c:v>A1490</c:v>
                </c:pt>
                <c:pt idx="4364">
                  <c:v>A1491</c:v>
                </c:pt>
                <c:pt idx="4365">
                  <c:v>A1492</c:v>
                </c:pt>
                <c:pt idx="4366">
                  <c:v>A1493</c:v>
                </c:pt>
                <c:pt idx="4367">
                  <c:v>A1494</c:v>
                </c:pt>
                <c:pt idx="4368">
                  <c:v>A1495</c:v>
                </c:pt>
                <c:pt idx="4369">
                  <c:v>A1496</c:v>
                </c:pt>
                <c:pt idx="4370">
                  <c:v>A1497</c:v>
                </c:pt>
                <c:pt idx="4371">
                  <c:v>A1498</c:v>
                </c:pt>
                <c:pt idx="4372">
                  <c:v>A1499</c:v>
                </c:pt>
                <c:pt idx="4373">
                  <c:v>A1500</c:v>
                </c:pt>
                <c:pt idx="4374">
                  <c:v>A1501</c:v>
                </c:pt>
                <c:pt idx="4375">
                  <c:v>A1502</c:v>
                </c:pt>
                <c:pt idx="4376">
                  <c:v>A1503</c:v>
                </c:pt>
                <c:pt idx="4377">
                  <c:v>A1504</c:v>
                </c:pt>
                <c:pt idx="4378">
                  <c:v>A1505</c:v>
                </c:pt>
                <c:pt idx="4379">
                  <c:v>A1506</c:v>
                </c:pt>
                <c:pt idx="4380">
                  <c:v>A1507</c:v>
                </c:pt>
                <c:pt idx="4381">
                  <c:v>A1508</c:v>
                </c:pt>
                <c:pt idx="4382">
                  <c:v>A1509</c:v>
                </c:pt>
                <c:pt idx="4383">
                  <c:v>A1510</c:v>
                </c:pt>
                <c:pt idx="4384">
                  <c:v>A1511</c:v>
                </c:pt>
                <c:pt idx="4385">
                  <c:v>A1512</c:v>
                </c:pt>
                <c:pt idx="4386">
                  <c:v>A1513</c:v>
                </c:pt>
                <c:pt idx="4387">
                  <c:v>A1514</c:v>
                </c:pt>
                <c:pt idx="4388">
                  <c:v>A1515</c:v>
                </c:pt>
                <c:pt idx="4389">
                  <c:v>A1516</c:v>
                </c:pt>
                <c:pt idx="4390">
                  <c:v>A1517</c:v>
                </c:pt>
                <c:pt idx="4391">
                  <c:v>A1518</c:v>
                </c:pt>
                <c:pt idx="4392">
                  <c:v>A1519</c:v>
                </c:pt>
                <c:pt idx="4393">
                  <c:v>A1520</c:v>
                </c:pt>
                <c:pt idx="4394">
                  <c:v>A1521</c:v>
                </c:pt>
                <c:pt idx="4395">
                  <c:v>A1522</c:v>
                </c:pt>
                <c:pt idx="4396">
                  <c:v>A1523</c:v>
                </c:pt>
                <c:pt idx="4397">
                  <c:v>A1524</c:v>
                </c:pt>
                <c:pt idx="4398">
                  <c:v>A1525</c:v>
                </c:pt>
                <c:pt idx="4399">
                  <c:v>A1526</c:v>
                </c:pt>
                <c:pt idx="4400">
                  <c:v>A1527</c:v>
                </c:pt>
                <c:pt idx="4401">
                  <c:v>A1528</c:v>
                </c:pt>
                <c:pt idx="4402">
                  <c:v>A1529</c:v>
                </c:pt>
                <c:pt idx="4403">
                  <c:v>A1530</c:v>
                </c:pt>
                <c:pt idx="4404">
                  <c:v>A1531</c:v>
                </c:pt>
                <c:pt idx="4405">
                  <c:v>A1532</c:v>
                </c:pt>
                <c:pt idx="4406">
                  <c:v>A1533</c:v>
                </c:pt>
                <c:pt idx="4407">
                  <c:v>A1534</c:v>
                </c:pt>
                <c:pt idx="4408">
                  <c:v>A1535</c:v>
                </c:pt>
                <c:pt idx="4409">
                  <c:v>A1536</c:v>
                </c:pt>
                <c:pt idx="4410">
                  <c:v>A1537</c:v>
                </c:pt>
                <c:pt idx="4411">
                  <c:v>A1538</c:v>
                </c:pt>
                <c:pt idx="4412">
                  <c:v>A1539</c:v>
                </c:pt>
                <c:pt idx="4413">
                  <c:v>A1540</c:v>
                </c:pt>
                <c:pt idx="4414">
                  <c:v>A1541</c:v>
                </c:pt>
                <c:pt idx="4415">
                  <c:v>A1542</c:v>
                </c:pt>
                <c:pt idx="4416">
                  <c:v>A1543</c:v>
                </c:pt>
                <c:pt idx="4417">
                  <c:v>A1544</c:v>
                </c:pt>
                <c:pt idx="4418">
                  <c:v>A1545</c:v>
                </c:pt>
                <c:pt idx="4419">
                  <c:v>A1546</c:v>
                </c:pt>
                <c:pt idx="4420">
                  <c:v>A1547</c:v>
                </c:pt>
                <c:pt idx="4421">
                  <c:v>A1548</c:v>
                </c:pt>
                <c:pt idx="4422">
                  <c:v>A1549</c:v>
                </c:pt>
                <c:pt idx="4423">
                  <c:v>A1550</c:v>
                </c:pt>
                <c:pt idx="4424">
                  <c:v>A1551</c:v>
                </c:pt>
                <c:pt idx="4425">
                  <c:v>A1552</c:v>
                </c:pt>
                <c:pt idx="4426">
                  <c:v>A1553</c:v>
                </c:pt>
                <c:pt idx="4427">
                  <c:v>A1554</c:v>
                </c:pt>
                <c:pt idx="4428">
                  <c:v>A1555</c:v>
                </c:pt>
                <c:pt idx="4429">
                  <c:v>A1556</c:v>
                </c:pt>
                <c:pt idx="4430">
                  <c:v>A1557</c:v>
                </c:pt>
                <c:pt idx="4431">
                  <c:v>A1558</c:v>
                </c:pt>
                <c:pt idx="4432">
                  <c:v>A1559</c:v>
                </c:pt>
                <c:pt idx="4433">
                  <c:v>A1560</c:v>
                </c:pt>
                <c:pt idx="4434">
                  <c:v>A1561</c:v>
                </c:pt>
                <c:pt idx="4435">
                  <c:v>A1562</c:v>
                </c:pt>
                <c:pt idx="4436">
                  <c:v>A1563</c:v>
                </c:pt>
                <c:pt idx="4437">
                  <c:v>A1564</c:v>
                </c:pt>
                <c:pt idx="4438">
                  <c:v>A1565</c:v>
                </c:pt>
                <c:pt idx="4439">
                  <c:v>A1566</c:v>
                </c:pt>
                <c:pt idx="4440">
                  <c:v>A1567</c:v>
                </c:pt>
                <c:pt idx="4441">
                  <c:v>A1568</c:v>
                </c:pt>
                <c:pt idx="4442">
                  <c:v>A1569</c:v>
                </c:pt>
                <c:pt idx="4443">
                  <c:v>A1570</c:v>
                </c:pt>
                <c:pt idx="4444">
                  <c:v>A1571</c:v>
                </c:pt>
                <c:pt idx="4445">
                  <c:v>A1572</c:v>
                </c:pt>
                <c:pt idx="4446">
                  <c:v>A1573</c:v>
                </c:pt>
                <c:pt idx="4447">
                  <c:v>A1574</c:v>
                </c:pt>
                <c:pt idx="4448">
                  <c:v>A1575</c:v>
                </c:pt>
                <c:pt idx="4449">
                  <c:v>A1576</c:v>
                </c:pt>
                <c:pt idx="4450">
                  <c:v>A1577</c:v>
                </c:pt>
                <c:pt idx="4451">
                  <c:v>A1578</c:v>
                </c:pt>
                <c:pt idx="4452">
                  <c:v>A1579</c:v>
                </c:pt>
                <c:pt idx="4453">
                  <c:v>A1580</c:v>
                </c:pt>
                <c:pt idx="4454">
                  <c:v>A1581</c:v>
                </c:pt>
                <c:pt idx="4455">
                  <c:v>A1582</c:v>
                </c:pt>
                <c:pt idx="4456">
                  <c:v>A1583</c:v>
                </c:pt>
                <c:pt idx="4457">
                  <c:v>A1584</c:v>
                </c:pt>
                <c:pt idx="4458">
                  <c:v>A1585</c:v>
                </c:pt>
                <c:pt idx="4459">
                  <c:v>A1586</c:v>
                </c:pt>
                <c:pt idx="4460">
                  <c:v>A1587</c:v>
                </c:pt>
                <c:pt idx="4461">
                  <c:v>A1588</c:v>
                </c:pt>
                <c:pt idx="4462">
                  <c:v>A1589</c:v>
                </c:pt>
                <c:pt idx="4463">
                  <c:v>A1590</c:v>
                </c:pt>
                <c:pt idx="4464">
                  <c:v>A1591</c:v>
                </c:pt>
                <c:pt idx="4465">
                  <c:v>A1592</c:v>
                </c:pt>
                <c:pt idx="4466">
                  <c:v>A1593</c:v>
                </c:pt>
                <c:pt idx="4467">
                  <c:v>A1594</c:v>
                </c:pt>
                <c:pt idx="4468">
                  <c:v>A1595</c:v>
                </c:pt>
                <c:pt idx="4469">
                  <c:v>A1596</c:v>
                </c:pt>
                <c:pt idx="4470">
                  <c:v>A1597</c:v>
                </c:pt>
                <c:pt idx="4471">
                  <c:v>A1598</c:v>
                </c:pt>
                <c:pt idx="4472">
                  <c:v>A1599</c:v>
                </c:pt>
                <c:pt idx="4473">
                  <c:v>A1600</c:v>
                </c:pt>
                <c:pt idx="4474">
                  <c:v>A1601</c:v>
                </c:pt>
                <c:pt idx="4475">
                  <c:v>A1602</c:v>
                </c:pt>
                <c:pt idx="4476">
                  <c:v>A1603</c:v>
                </c:pt>
                <c:pt idx="4477">
                  <c:v>A1604</c:v>
                </c:pt>
                <c:pt idx="4478">
                  <c:v>A1605</c:v>
                </c:pt>
                <c:pt idx="4479">
                  <c:v>A1606</c:v>
                </c:pt>
                <c:pt idx="4480">
                  <c:v>A1607</c:v>
                </c:pt>
                <c:pt idx="4481">
                  <c:v>A1608</c:v>
                </c:pt>
                <c:pt idx="4482">
                  <c:v>A1609</c:v>
                </c:pt>
                <c:pt idx="4483">
                  <c:v>A1610</c:v>
                </c:pt>
                <c:pt idx="4484">
                  <c:v>A1611</c:v>
                </c:pt>
                <c:pt idx="4485">
                  <c:v>A1612</c:v>
                </c:pt>
                <c:pt idx="4486">
                  <c:v>A1613</c:v>
                </c:pt>
                <c:pt idx="4487">
                  <c:v>A1614</c:v>
                </c:pt>
                <c:pt idx="4488">
                  <c:v>A1615</c:v>
                </c:pt>
                <c:pt idx="4489">
                  <c:v>A1616</c:v>
                </c:pt>
                <c:pt idx="4490">
                  <c:v>A1617</c:v>
                </c:pt>
                <c:pt idx="4491">
                  <c:v>A1618</c:v>
                </c:pt>
                <c:pt idx="4492">
                  <c:v>A1619</c:v>
                </c:pt>
                <c:pt idx="4493">
                  <c:v>A1620</c:v>
                </c:pt>
                <c:pt idx="4494">
                  <c:v>A1621</c:v>
                </c:pt>
                <c:pt idx="4495">
                  <c:v>A1622</c:v>
                </c:pt>
                <c:pt idx="4496">
                  <c:v>A1623</c:v>
                </c:pt>
                <c:pt idx="4497">
                  <c:v>A1624</c:v>
                </c:pt>
                <c:pt idx="4498">
                  <c:v>A1625</c:v>
                </c:pt>
                <c:pt idx="4499">
                  <c:v>A1626</c:v>
                </c:pt>
                <c:pt idx="4500">
                  <c:v>A1627</c:v>
                </c:pt>
                <c:pt idx="4501">
                  <c:v>A1628</c:v>
                </c:pt>
                <c:pt idx="4502">
                  <c:v>A1629</c:v>
                </c:pt>
                <c:pt idx="4503">
                  <c:v>A1630</c:v>
                </c:pt>
                <c:pt idx="4504">
                  <c:v>A1631</c:v>
                </c:pt>
                <c:pt idx="4505">
                  <c:v>A1632</c:v>
                </c:pt>
                <c:pt idx="4506">
                  <c:v>A1633</c:v>
                </c:pt>
                <c:pt idx="4507">
                  <c:v>A1634</c:v>
                </c:pt>
                <c:pt idx="4508">
                  <c:v>A1635</c:v>
                </c:pt>
                <c:pt idx="4509">
                  <c:v>A1636</c:v>
                </c:pt>
                <c:pt idx="4510">
                  <c:v>A1637</c:v>
                </c:pt>
                <c:pt idx="4511">
                  <c:v>A1638</c:v>
                </c:pt>
                <c:pt idx="4512">
                  <c:v>A1639</c:v>
                </c:pt>
                <c:pt idx="4513">
                  <c:v>A1640</c:v>
                </c:pt>
                <c:pt idx="4514">
                  <c:v>A1641</c:v>
                </c:pt>
                <c:pt idx="4515">
                  <c:v>A1642</c:v>
                </c:pt>
                <c:pt idx="4516">
                  <c:v>A1643</c:v>
                </c:pt>
                <c:pt idx="4517">
                  <c:v>A1644</c:v>
                </c:pt>
                <c:pt idx="4518">
                  <c:v>A1645</c:v>
                </c:pt>
                <c:pt idx="4519">
                  <c:v>A1646</c:v>
                </c:pt>
                <c:pt idx="4520">
                  <c:v>A1647</c:v>
                </c:pt>
                <c:pt idx="4521">
                  <c:v>A1648</c:v>
                </c:pt>
                <c:pt idx="4522">
                  <c:v>A1649</c:v>
                </c:pt>
                <c:pt idx="4523">
                  <c:v>A1650</c:v>
                </c:pt>
                <c:pt idx="4524">
                  <c:v>A1651</c:v>
                </c:pt>
                <c:pt idx="4525">
                  <c:v>A1652</c:v>
                </c:pt>
                <c:pt idx="4526">
                  <c:v>A1653</c:v>
                </c:pt>
                <c:pt idx="4527">
                  <c:v>A1654</c:v>
                </c:pt>
                <c:pt idx="4528">
                  <c:v>A1655</c:v>
                </c:pt>
                <c:pt idx="4529">
                  <c:v>A1656</c:v>
                </c:pt>
                <c:pt idx="4530">
                  <c:v>A1657</c:v>
                </c:pt>
                <c:pt idx="4531">
                  <c:v>A1658</c:v>
                </c:pt>
                <c:pt idx="4532">
                  <c:v>A1659</c:v>
                </c:pt>
                <c:pt idx="4533">
                  <c:v>A1660</c:v>
                </c:pt>
                <c:pt idx="4534">
                  <c:v>A1661</c:v>
                </c:pt>
                <c:pt idx="4535">
                  <c:v>A1662</c:v>
                </c:pt>
                <c:pt idx="4536">
                  <c:v>A1663</c:v>
                </c:pt>
                <c:pt idx="4537">
                  <c:v>A1664</c:v>
                </c:pt>
                <c:pt idx="4538">
                  <c:v>A1665</c:v>
                </c:pt>
                <c:pt idx="4539">
                  <c:v>A1666</c:v>
                </c:pt>
                <c:pt idx="4540">
                  <c:v>A1667</c:v>
                </c:pt>
                <c:pt idx="4541">
                  <c:v>A1668</c:v>
                </c:pt>
                <c:pt idx="4542">
                  <c:v>A1669</c:v>
                </c:pt>
                <c:pt idx="4543">
                  <c:v>A1670</c:v>
                </c:pt>
                <c:pt idx="4544">
                  <c:v>A1671</c:v>
                </c:pt>
                <c:pt idx="4545">
                  <c:v>A1672</c:v>
                </c:pt>
                <c:pt idx="4546">
                  <c:v>A1673</c:v>
                </c:pt>
                <c:pt idx="4547">
                  <c:v>A1674</c:v>
                </c:pt>
                <c:pt idx="4548">
                  <c:v>A1675</c:v>
                </c:pt>
                <c:pt idx="4549">
                  <c:v>A1676</c:v>
                </c:pt>
                <c:pt idx="4550">
                  <c:v>A1677</c:v>
                </c:pt>
                <c:pt idx="4551">
                  <c:v>A1678</c:v>
                </c:pt>
                <c:pt idx="4552">
                  <c:v>A1679</c:v>
                </c:pt>
                <c:pt idx="4553">
                  <c:v>A1680</c:v>
                </c:pt>
                <c:pt idx="4554">
                  <c:v>A1681</c:v>
                </c:pt>
                <c:pt idx="4555">
                  <c:v>A1682</c:v>
                </c:pt>
                <c:pt idx="4556">
                  <c:v>A1683</c:v>
                </c:pt>
                <c:pt idx="4557">
                  <c:v>A1684</c:v>
                </c:pt>
                <c:pt idx="4558">
                  <c:v>A1685</c:v>
                </c:pt>
                <c:pt idx="4559">
                  <c:v>A1686</c:v>
                </c:pt>
                <c:pt idx="4560">
                  <c:v>A1687</c:v>
                </c:pt>
                <c:pt idx="4561">
                  <c:v>A1688</c:v>
                </c:pt>
                <c:pt idx="4562">
                  <c:v>A1689</c:v>
                </c:pt>
                <c:pt idx="4563">
                  <c:v>A1690</c:v>
                </c:pt>
                <c:pt idx="4564">
                  <c:v>A1691</c:v>
                </c:pt>
                <c:pt idx="4565">
                  <c:v>A1692</c:v>
                </c:pt>
                <c:pt idx="4566">
                  <c:v>A1693</c:v>
                </c:pt>
                <c:pt idx="4567">
                  <c:v>A1694</c:v>
                </c:pt>
                <c:pt idx="4568">
                  <c:v>A1695</c:v>
                </c:pt>
                <c:pt idx="4569">
                  <c:v>A1696</c:v>
                </c:pt>
                <c:pt idx="4570">
                  <c:v>A1697</c:v>
                </c:pt>
                <c:pt idx="4571">
                  <c:v>A1698</c:v>
                </c:pt>
                <c:pt idx="4572">
                  <c:v>A1699</c:v>
                </c:pt>
                <c:pt idx="4573">
                  <c:v>A1700</c:v>
                </c:pt>
                <c:pt idx="4574">
                  <c:v>A1701</c:v>
                </c:pt>
                <c:pt idx="4575">
                  <c:v>A1702</c:v>
                </c:pt>
                <c:pt idx="4576">
                  <c:v>A1703</c:v>
                </c:pt>
                <c:pt idx="4577">
                  <c:v>A1704</c:v>
                </c:pt>
                <c:pt idx="4578">
                  <c:v>A1705</c:v>
                </c:pt>
                <c:pt idx="4579">
                  <c:v>A1706</c:v>
                </c:pt>
                <c:pt idx="4580">
                  <c:v>A1707</c:v>
                </c:pt>
                <c:pt idx="4581">
                  <c:v>A1708</c:v>
                </c:pt>
                <c:pt idx="4582">
                  <c:v>A1709</c:v>
                </c:pt>
                <c:pt idx="4583">
                  <c:v>A1710</c:v>
                </c:pt>
                <c:pt idx="4584">
                  <c:v>A1711</c:v>
                </c:pt>
                <c:pt idx="4585">
                  <c:v>A1712</c:v>
                </c:pt>
                <c:pt idx="4586">
                  <c:v>A1713</c:v>
                </c:pt>
                <c:pt idx="4587">
                  <c:v>A1714</c:v>
                </c:pt>
                <c:pt idx="4588">
                  <c:v>A1715</c:v>
                </c:pt>
                <c:pt idx="4589">
                  <c:v>A1716</c:v>
                </c:pt>
                <c:pt idx="4590">
                  <c:v>A1717</c:v>
                </c:pt>
                <c:pt idx="4591">
                  <c:v>A1718</c:v>
                </c:pt>
                <c:pt idx="4592">
                  <c:v>A1719</c:v>
                </c:pt>
                <c:pt idx="4593">
                  <c:v>A1720</c:v>
                </c:pt>
                <c:pt idx="4594">
                  <c:v>A1721</c:v>
                </c:pt>
                <c:pt idx="4595">
                  <c:v>A1722</c:v>
                </c:pt>
                <c:pt idx="4596">
                  <c:v>A1723</c:v>
                </c:pt>
                <c:pt idx="4597">
                  <c:v>A1724</c:v>
                </c:pt>
                <c:pt idx="4598">
                  <c:v>A1725</c:v>
                </c:pt>
                <c:pt idx="4599">
                  <c:v>A1726</c:v>
                </c:pt>
                <c:pt idx="4600">
                  <c:v>A1727</c:v>
                </c:pt>
                <c:pt idx="4601">
                  <c:v>A1728</c:v>
                </c:pt>
                <c:pt idx="4602">
                  <c:v>A1729</c:v>
                </c:pt>
                <c:pt idx="4603">
                  <c:v>A1730</c:v>
                </c:pt>
                <c:pt idx="4604">
                  <c:v>A1731</c:v>
                </c:pt>
                <c:pt idx="4605">
                  <c:v>A1732</c:v>
                </c:pt>
                <c:pt idx="4606">
                  <c:v>A1733</c:v>
                </c:pt>
                <c:pt idx="4607">
                  <c:v>A1734</c:v>
                </c:pt>
                <c:pt idx="4608">
                  <c:v>A1735</c:v>
                </c:pt>
                <c:pt idx="4609">
                  <c:v>A1736</c:v>
                </c:pt>
                <c:pt idx="4610">
                  <c:v>A1737</c:v>
                </c:pt>
                <c:pt idx="4611">
                  <c:v>A1738</c:v>
                </c:pt>
                <c:pt idx="4612">
                  <c:v>A1739</c:v>
                </c:pt>
                <c:pt idx="4613">
                  <c:v>A1740</c:v>
                </c:pt>
                <c:pt idx="4614">
                  <c:v>A1741</c:v>
                </c:pt>
                <c:pt idx="4615">
                  <c:v>A1742</c:v>
                </c:pt>
                <c:pt idx="4616">
                  <c:v>A1743</c:v>
                </c:pt>
                <c:pt idx="4617">
                  <c:v>A1744</c:v>
                </c:pt>
                <c:pt idx="4618">
                  <c:v>A1745</c:v>
                </c:pt>
                <c:pt idx="4619">
                  <c:v>A1746</c:v>
                </c:pt>
                <c:pt idx="4620">
                  <c:v>A1747</c:v>
                </c:pt>
                <c:pt idx="4621">
                  <c:v>A1748</c:v>
                </c:pt>
                <c:pt idx="4622">
                  <c:v>A1749</c:v>
                </c:pt>
                <c:pt idx="4623">
                  <c:v>A1750</c:v>
                </c:pt>
                <c:pt idx="4624">
                  <c:v>A1751</c:v>
                </c:pt>
                <c:pt idx="4625">
                  <c:v>A1752</c:v>
                </c:pt>
                <c:pt idx="4626">
                  <c:v>A1753</c:v>
                </c:pt>
                <c:pt idx="4627">
                  <c:v>A1754</c:v>
                </c:pt>
                <c:pt idx="4628">
                  <c:v>A1755</c:v>
                </c:pt>
                <c:pt idx="4629">
                  <c:v>A1756</c:v>
                </c:pt>
                <c:pt idx="4630">
                  <c:v>A1757</c:v>
                </c:pt>
                <c:pt idx="4631">
                  <c:v>A1758</c:v>
                </c:pt>
                <c:pt idx="4632">
                  <c:v>A1759</c:v>
                </c:pt>
                <c:pt idx="4633">
                  <c:v>A1760</c:v>
                </c:pt>
                <c:pt idx="4634">
                  <c:v>A1761</c:v>
                </c:pt>
                <c:pt idx="4635">
                  <c:v>A1762</c:v>
                </c:pt>
                <c:pt idx="4636">
                  <c:v>A1763</c:v>
                </c:pt>
                <c:pt idx="4637">
                  <c:v>A1764</c:v>
                </c:pt>
                <c:pt idx="4638">
                  <c:v>A1765</c:v>
                </c:pt>
                <c:pt idx="4639">
                  <c:v>A1766</c:v>
                </c:pt>
                <c:pt idx="4640">
                  <c:v>A1767</c:v>
                </c:pt>
                <c:pt idx="4641">
                  <c:v>A1768</c:v>
                </c:pt>
                <c:pt idx="4642">
                  <c:v>A1769</c:v>
                </c:pt>
                <c:pt idx="4643">
                  <c:v>A1770</c:v>
                </c:pt>
                <c:pt idx="4644">
                  <c:v>A1771</c:v>
                </c:pt>
                <c:pt idx="4645">
                  <c:v>A1772</c:v>
                </c:pt>
                <c:pt idx="4646">
                  <c:v>A1773</c:v>
                </c:pt>
                <c:pt idx="4647">
                  <c:v>A1774</c:v>
                </c:pt>
                <c:pt idx="4648">
                  <c:v>A1775</c:v>
                </c:pt>
                <c:pt idx="4649">
                  <c:v>A1776</c:v>
                </c:pt>
                <c:pt idx="4650">
                  <c:v>A1777</c:v>
                </c:pt>
                <c:pt idx="4651">
                  <c:v>A1778</c:v>
                </c:pt>
                <c:pt idx="4652">
                  <c:v>A1779</c:v>
                </c:pt>
                <c:pt idx="4653">
                  <c:v>A1780</c:v>
                </c:pt>
                <c:pt idx="4654">
                  <c:v>A1781</c:v>
                </c:pt>
                <c:pt idx="4655">
                  <c:v>A1782</c:v>
                </c:pt>
                <c:pt idx="4656">
                  <c:v>A1783</c:v>
                </c:pt>
                <c:pt idx="4657">
                  <c:v>A1784</c:v>
                </c:pt>
                <c:pt idx="4658">
                  <c:v>A1785</c:v>
                </c:pt>
                <c:pt idx="4659">
                  <c:v>A1786</c:v>
                </c:pt>
                <c:pt idx="4660">
                  <c:v>A1787</c:v>
                </c:pt>
                <c:pt idx="4661">
                  <c:v>A1788</c:v>
                </c:pt>
                <c:pt idx="4662">
                  <c:v>A1789</c:v>
                </c:pt>
                <c:pt idx="4663">
                  <c:v>A1790</c:v>
                </c:pt>
                <c:pt idx="4664">
                  <c:v>A1791</c:v>
                </c:pt>
                <c:pt idx="4665">
                  <c:v>A1792</c:v>
                </c:pt>
                <c:pt idx="4666">
                  <c:v>A1793</c:v>
                </c:pt>
                <c:pt idx="4667">
                  <c:v>A1794</c:v>
                </c:pt>
                <c:pt idx="4668">
                  <c:v>A1795</c:v>
                </c:pt>
                <c:pt idx="4669">
                  <c:v>A1796</c:v>
                </c:pt>
                <c:pt idx="4670">
                  <c:v>A1797</c:v>
                </c:pt>
                <c:pt idx="4671">
                  <c:v>A1798</c:v>
                </c:pt>
                <c:pt idx="4672">
                  <c:v>A1799</c:v>
                </c:pt>
                <c:pt idx="4673">
                  <c:v>A1800</c:v>
                </c:pt>
                <c:pt idx="4674">
                  <c:v>A1801</c:v>
                </c:pt>
                <c:pt idx="4675">
                  <c:v>A1802</c:v>
                </c:pt>
                <c:pt idx="4676">
                  <c:v>A1803</c:v>
                </c:pt>
                <c:pt idx="4677">
                  <c:v>A1804</c:v>
                </c:pt>
                <c:pt idx="4678">
                  <c:v>A1805</c:v>
                </c:pt>
                <c:pt idx="4679">
                  <c:v>A1806</c:v>
                </c:pt>
                <c:pt idx="4680">
                  <c:v>A1807</c:v>
                </c:pt>
                <c:pt idx="4681">
                  <c:v>A1808</c:v>
                </c:pt>
                <c:pt idx="4682">
                  <c:v>A1809</c:v>
                </c:pt>
                <c:pt idx="4683">
                  <c:v>A1810</c:v>
                </c:pt>
                <c:pt idx="4684">
                  <c:v>A1811</c:v>
                </c:pt>
                <c:pt idx="4685">
                  <c:v>A1812</c:v>
                </c:pt>
                <c:pt idx="4686">
                  <c:v>A1813</c:v>
                </c:pt>
                <c:pt idx="4687">
                  <c:v>A1814</c:v>
                </c:pt>
                <c:pt idx="4688">
                  <c:v>A1815</c:v>
                </c:pt>
                <c:pt idx="4689">
                  <c:v>A1816</c:v>
                </c:pt>
                <c:pt idx="4690">
                  <c:v>A1817</c:v>
                </c:pt>
                <c:pt idx="4691">
                  <c:v>A1818</c:v>
                </c:pt>
                <c:pt idx="4692">
                  <c:v>A1819</c:v>
                </c:pt>
                <c:pt idx="4693">
                  <c:v>A1820</c:v>
                </c:pt>
                <c:pt idx="4694">
                  <c:v>A1821</c:v>
                </c:pt>
                <c:pt idx="4695">
                  <c:v>A1822</c:v>
                </c:pt>
                <c:pt idx="4696">
                  <c:v>A1823</c:v>
                </c:pt>
                <c:pt idx="4697">
                  <c:v>A1824</c:v>
                </c:pt>
                <c:pt idx="4698">
                  <c:v>A1825</c:v>
                </c:pt>
                <c:pt idx="4699">
                  <c:v>A1826</c:v>
                </c:pt>
                <c:pt idx="4700">
                  <c:v>A1827</c:v>
                </c:pt>
                <c:pt idx="4701">
                  <c:v>A1828</c:v>
                </c:pt>
                <c:pt idx="4702">
                  <c:v>A1829</c:v>
                </c:pt>
                <c:pt idx="4703">
                  <c:v>A1830</c:v>
                </c:pt>
                <c:pt idx="4704">
                  <c:v>A1831</c:v>
                </c:pt>
                <c:pt idx="4705">
                  <c:v>A1832</c:v>
                </c:pt>
                <c:pt idx="4706">
                  <c:v>A1833</c:v>
                </c:pt>
                <c:pt idx="4707">
                  <c:v>A1834</c:v>
                </c:pt>
                <c:pt idx="4708">
                  <c:v>A1835</c:v>
                </c:pt>
                <c:pt idx="4709">
                  <c:v>A1836</c:v>
                </c:pt>
                <c:pt idx="4710">
                  <c:v>A1837</c:v>
                </c:pt>
                <c:pt idx="4711">
                  <c:v>A1838</c:v>
                </c:pt>
                <c:pt idx="4712">
                  <c:v>A1839</c:v>
                </c:pt>
                <c:pt idx="4713">
                  <c:v>A1840</c:v>
                </c:pt>
                <c:pt idx="4714">
                  <c:v>A1841</c:v>
                </c:pt>
                <c:pt idx="4715">
                  <c:v>A1842</c:v>
                </c:pt>
                <c:pt idx="4716">
                  <c:v>A1843</c:v>
                </c:pt>
                <c:pt idx="4717">
                  <c:v>A1844</c:v>
                </c:pt>
                <c:pt idx="4718">
                  <c:v>A1845</c:v>
                </c:pt>
                <c:pt idx="4719">
                  <c:v>A1846</c:v>
                </c:pt>
                <c:pt idx="4720">
                  <c:v>A1847</c:v>
                </c:pt>
                <c:pt idx="4721">
                  <c:v>A1848</c:v>
                </c:pt>
                <c:pt idx="4722">
                  <c:v>A1849</c:v>
                </c:pt>
                <c:pt idx="4723">
                  <c:v>A1850</c:v>
                </c:pt>
                <c:pt idx="4724">
                  <c:v>A1851</c:v>
                </c:pt>
                <c:pt idx="4725">
                  <c:v>A1852</c:v>
                </c:pt>
                <c:pt idx="4726">
                  <c:v>A1853</c:v>
                </c:pt>
                <c:pt idx="4727">
                  <c:v>A1854</c:v>
                </c:pt>
                <c:pt idx="4728">
                  <c:v>A1855</c:v>
                </c:pt>
                <c:pt idx="4729">
                  <c:v>A1856</c:v>
                </c:pt>
                <c:pt idx="4730">
                  <c:v>A1857</c:v>
                </c:pt>
                <c:pt idx="4731">
                  <c:v>A1858</c:v>
                </c:pt>
                <c:pt idx="4732">
                  <c:v>A1859</c:v>
                </c:pt>
                <c:pt idx="4733">
                  <c:v>A1860</c:v>
                </c:pt>
                <c:pt idx="4734">
                  <c:v>A1861</c:v>
                </c:pt>
                <c:pt idx="4735">
                  <c:v>A1862</c:v>
                </c:pt>
                <c:pt idx="4736">
                  <c:v>A1863</c:v>
                </c:pt>
                <c:pt idx="4737">
                  <c:v>A1864</c:v>
                </c:pt>
                <c:pt idx="4738">
                  <c:v>A1865</c:v>
                </c:pt>
                <c:pt idx="4739">
                  <c:v>A1866</c:v>
                </c:pt>
                <c:pt idx="4740">
                  <c:v>A1867</c:v>
                </c:pt>
                <c:pt idx="4741">
                  <c:v>A1868</c:v>
                </c:pt>
                <c:pt idx="4742">
                  <c:v>A1869</c:v>
                </c:pt>
                <c:pt idx="4743">
                  <c:v>A1870</c:v>
                </c:pt>
                <c:pt idx="4744">
                  <c:v>A1871</c:v>
                </c:pt>
                <c:pt idx="4745">
                  <c:v>A1872</c:v>
                </c:pt>
                <c:pt idx="4746">
                  <c:v>A1873</c:v>
                </c:pt>
                <c:pt idx="4747">
                  <c:v>A1874</c:v>
                </c:pt>
                <c:pt idx="4748">
                  <c:v>A1875</c:v>
                </c:pt>
                <c:pt idx="4749">
                  <c:v>A1876</c:v>
                </c:pt>
                <c:pt idx="4750">
                  <c:v>A1877</c:v>
                </c:pt>
                <c:pt idx="4751">
                  <c:v>A1878</c:v>
                </c:pt>
                <c:pt idx="4752">
                  <c:v>A1879</c:v>
                </c:pt>
                <c:pt idx="4753">
                  <c:v>A1880</c:v>
                </c:pt>
                <c:pt idx="4754">
                  <c:v>A1881</c:v>
                </c:pt>
                <c:pt idx="4755">
                  <c:v>A1882</c:v>
                </c:pt>
                <c:pt idx="4756">
                  <c:v>A1883</c:v>
                </c:pt>
                <c:pt idx="4757">
                  <c:v>A1884</c:v>
                </c:pt>
                <c:pt idx="4758">
                  <c:v>A1885</c:v>
                </c:pt>
                <c:pt idx="4759">
                  <c:v>A1886</c:v>
                </c:pt>
                <c:pt idx="4760">
                  <c:v>A1887</c:v>
                </c:pt>
                <c:pt idx="4761">
                  <c:v>A1888</c:v>
                </c:pt>
                <c:pt idx="4762">
                  <c:v>A1889</c:v>
                </c:pt>
                <c:pt idx="4763">
                  <c:v>A1890</c:v>
                </c:pt>
                <c:pt idx="4764">
                  <c:v>A1891</c:v>
                </c:pt>
                <c:pt idx="4765">
                  <c:v>A1892</c:v>
                </c:pt>
                <c:pt idx="4766">
                  <c:v>A1893</c:v>
                </c:pt>
                <c:pt idx="4767">
                  <c:v>A1894</c:v>
                </c:pt>
                <c:pt idx="4768">
                  <c:v>A1895</c:v>
                </c:pt>
                <c:pt idx="4769">
                  <c:v>A1896</c:v>
                </c:pt>
                <c:pt idx="4770">
                  <c:v>A1897</c:v>
                </c:pt>
                <c:pt idx="4771">
                  <c:v>A1898</c:v>
                </c:pt>
                <c:pt idx="4772">
                  <c:v>A1899</c:v>
                </c:pt>
                <c:pt idx="4773">
                  <c:v>A1900</c:v>
                </c:pt>
                <c:pt idx="4774">
                  <c:v>A1901</c:v>
                </c:pt>
                <c:pt idx="4775">
                  <c:v>A1902</c:v>
                </c:pt>
                <c:pt idx="4776">
                  <c:v>A1903</c:v>
                </c:pt>
                <c:pt idx="4777">
                  <c:v>A1904</c:v>
                </c:pt>
                <c:pt idx="4778">
                  <c:v>A1905</c:v>
                </c:pt>
                <c:pt idx="4779">
                  <c:v>A1906</c:v>
                </c:pt>
                <c:pt idx="4780">
                  <c:v>A1907</c:v>
                </c:pt>
                <c:pt idx="4781">
                  <c:v>A1908</c:v>
                </c:pt>
                <c:pt idx="4782">
                  <c:v>A1909</c:v>
                </c:pt>
                <c:pt idx="4783">
                  <c:v>A1910</c:v>
                </c:pt>
                <c:pt idx="4784">
                  <c:v>A1911</c:v>
                </c:pt>
                <c:pt idx="4785">
                  <c:v>A1912</c:v>
                </c:pt>
                <c:pt idx="4786">
                  <c:v>A1913</c:v>
                </c:pt>
                <c:pt idx="4787">
                  <c:v>A1914</c:v>
                </c:pt>
                <c:pt idx="4788">
                  <c:v>A1915</c:v>
                </c:pt>
                <c:pt idx="4789">
                  <c:v>A1916</c:v>
                </c:pt>
                <c:pt idx="4790">
                  <c:v>A1917</c:v>
                </c:pt>
                <c:pt idx="4791">
                  <c:v>A1918</c:v>
                </c:pt>
                <c:pt idx="4792">
                  <c:v>A1919</c:v>
                </c:pt>
                <c:pt idx="4793">
                  <c:v>A1920</c:v>
                </c:pt>
                <c:pt idx="4794">
                  <c:v>A1921</c:v>
                </c:pt>
                <c:pt idx="4795">
                  <c:v>A1922</c:v>
                </c:pt>
                <c:pt idx="4796">
                  <c:v>A1923</c:v>
                </c:pt>
                <c:pt idx="4797">
                  <c:v>A1924</c:v>
                </c:pt>
                <c:pt idx="4798">
                  <c:v>A1925</c:v>
                </c:pt>
                <c:pt idx="4799">
                  <c:v>A1926</c:v>
                </c:pt>
                <c:pt idx="4800">
                  <c:v>A1927</c:v>
                </c:pt>
                <c:pt idx="4801">
                  <c:v>A1928</c:v>
                </c:pt>
                <c:pt idx="4802">
                  <c:v>A1929</c:v>
                </c:pt>
                <c:pt idx="4803">
                  <c:v>A1930</c:v>
                </c:pt>
                <c:pt idx="4804">
                  <c:v>A1931</c:v>
                </c:pt>
                <c:pt idx="4805">
                  <c:v>A1932</c:v>
                </c:pt>
                <c:pt idx="4806">
                  <c:v>A1933</c:v>
                </c:pt>
                <c:pt idx="4807">
                  <c:v>A1934</c:v>
                </c:pt>
                <c:pt idx="4808">
                  <c:v>A1935</c:v>
                </c:pt>
                <c:pt idx="4809">
                  <c:v>A1936</c:v>
                </c:pt>
                <c:pt idx="4810">
                  <c:v>A1937</c:v>
                </c:pt>
                <c:pt idx="4811">
                  <c:v>A1938</c:v>
                </c:pt>
                <c:pt idx="4812">
                  <c:v>A1939</c:v>
                </c:pt>
                <c:pt idx="4813">
                  <c:v>A1940</c:v>
                </c:pt>
                <c:pt idx="4814">
                  <c:v>A1941</c:v>
                </c:pt>
                <c:pt idx="4815">
                  <c:v>A1942</c:v>
                </c:pt>
                <c:pt idx="4816">
                  <c:v>A1943</c:v>
                </c:pt>
                <c:pt idx="4817">
                  <c:v>A1944</c:v>
                </c:pt>
                <c:pt idx="4818">
                  <c:v>A1945</c:v>
                </c:pt>
                <c:pt idx="4819">
                  <c:v>A1946</c:v>
                </c:pt>
                <c:pt idx="4820">
                  <c:v>A1947</c:v>
                </c:pt>
                <c:pt idx="4821">
                  <c:v>A1948</c:v>
                </c:pt>
                <c:pt idx="4822">
                  <c:v>A1949</c:v>
                </c:pt>
                <c:pt idx="4823">
                  <c:v>A1950</c:v>
                </c:pt>
                <c:pt idx="4824">
                  <c:v>A1951</c:v>
                </c:pt>
                <c:pt idx="4825">
                  <c:v>A1952</c:v>
                </c:pt>
                <c:pt idx="4826">
                  <c:v>A1953</c:v>
                </c:pt>
                <c:pt idx="4827">
                  <c:v>A1954</c:v>
                </c:pt>
                <c:pt idx="4828">
                  <c:v>A1955</c:v>
                </c:pt>
                <c:pt idx="4829">
                  <c:v>A1956</c:v>
                </c:pt>
                <c:pt idx="4830">
                  <c:v>A1957</c:v>
                </c:pt>
                <c:pt idx="4831">
                  <c:v>A1958</c:v>
                </c:pt>
                <c:pt idx="4832">
                  <c:v>A1959</c:v>
                </c:pt>
                <c:pt idx="4833">
                  <c:v>A1960</c:v>
                </c:pt>
                <c:pt idx="4834">
                  <c:v>A1961</c:v>
                </c:pt>
                <c:pt idx="4835">
                  <c:v>A1962</c:v>
                </c:pt>
                <c:pt idx="4836">
                  <c:v>A1963</c:v>
                </c:pt>
                <c:pt idx="4837">
                  <c:v>A1964</c:v>
                </c:pt>
                <c:pt idx="4838">
                  <c:v>A1965</c:v>
                </c:pt>
                <c:pt idx="4839">
                  <c:v>A1966</c:v>
                </c:pt>
                <c:pt idx="4840">
                  <c:v>A1967</c:v>
                </c:pt>
                <c:pt idx="4841">
                  <c:v>A1968</c:v>
                </c:pt>
                <c:pt idx="4842">
                  <c:v>A1969</c:v>
                </c:pt>
                <c:pt idx="4843">
                  <c:v>A1970</c:v>
                </c:pt>
                <c:pt idx="4844">
                  <c:v>A1971</c:v>
                </c:pt>
                <c:pt idx="4845">
                  <c:v>A1972</c:v>
                </c:pt>
                <c:pt idx="4846">
                  <c:v>A1973</c:v>
                </c:pt>
                <c:pt idx="4847">
                  <c:v>A1974</c:v>
                </c:pt>
                <c:pt idx="4848">
                  <c:v>A1975</c:v>
                </c:pt>
                <c:pt idx="4849">
                  <c:v>A1976</c:v>
                </c:pt>
                <c:pt idx="4850">
                  <c:v>A1977</c:v>
                </c:pt>
                <c:pt idx="4851">
                  <c:v>A1978</c:v>
                </c:pt>
                <c:pt idx="4852">
                  <c:v>A1979</c:v>
                </c:pt>
                <c:pt idx="4853">
                  <c:v>A1980</c:v>
                </c:pt>
                <c:pt idx="4854">
                  <c:v>A1981</c:v>
                </c:pt>
                <c:pt idx="4855">
                  <c:v>A1982</c:v>
                </c:pt>
                <c:pt idx="4856">
                  <c:v>A1983</c:v>
                </c:pt>
                <c:pt idx="4857">
                  <c:v>A1984</c:v>
                </c:pt>
                <c:pt idx="4858">
                  <c:v>A1985</c:v>
                </c:pt>
                <c:pt idx="4859">
                  <c:v>A1986</c:v>
                </c:pt>
                <c:pt idx="4860">
                  <c:v>A1987</c:v>
                </c:pt>
                <c:pt idx="4861">
                  <c:v>A1988</c:v>
                </c:pt>
                <c:pt idx="4862">
                  <c:v>A1989</c:v>
                </c:pt>
                <c:pt idx="4863">
                  <c:v>A1990</c:v>
                </c:pt>
                <c:pt idx="4864">
                  <c:v>A1991</c:v>
                </c:pt>
                <c:pt idx="4865">
                  <c:v>A1992</c:v>
                </c:pt>
                <c:pt idx="4866">
                  <c:v>A1993</c:v>
                </c:pt>
                <c:pt idx="4867">
                  <c:v>A1994</c:v>
                </c:pt>
                <c:pt idx="4868">
                  <c:v>A1995</c:v>
                </c:pt>
                <c:pt idx="4869">
                  <c:v>A1996</c:v>
                </c:pt>
                <c:pt idx="4870">
                  <c:v>A1997</c:v>
                </c:pt>
                <c:pt idx="4871">
                  <c:v>A1998</c:v>
                </c:pt>
                <c:pt idx="4872">
                  <c:v>A1999</c:v>
                </c:pt>
                <c:pt idx="4873">
                  <c:v>A2000</c:v>
                </c:pt>
                <c:pt idx="4874">
                  <c:v>A2001</c:v>
                </c:pt>
                <c:pt idx="4875">
                  <c:v>A2002</c:v>
                </c:pt>
                <c:pt idx="4876">
                  <c:v>A2003</c:v>
                </c:pt>
                <c:pt idx="4877">
                  <c:v>A2004</c:v>
                </c:pt>
                <c:pt idx="4878">
                  <c:v>A2005</c:v>
                </c:pt>
                <c:pt idx="4879">
                  <c:v>A2006</c:v>
                </c:pt>
                <c:pt idx="4880">
                  <c:v>A2007</c:v>
                </c:pt>
                <c:pt idx="4881">
                  <c:v>A2008</c:v>
                </c:pt>
                <c:pt idx="4882">
                  <c:v>A2009</c:v>
                </c:pt>
                <c:pt idx="4883">
                  <c:v>A2010</c:v>
                </c:pt>
                <c:pt idx="4884">
                  <c:v>A2011</c:v>
                </c:pt>
                <c:pt idx="4885">
                  <c:v>A2012</c:v>
                </c:pt>
                <c:pt idx="4886">
                  <c:v>A2013</c:v>
                </c:pt>
                <c:pt idx="4887">
                  <c:v>A2014</c:v>
                </c:pt>
                <c:pt idx="4888">
                  <c:v>A2015</c:v>
                </c:pt>
                <c:pt idx="4889">
                  <c:v>A2016</c:v>
                </c:pt>
                <c:pt idx="4890">
                  <c:v>A2017</c:v>
                </c:pt>
                <c:pt idx="4891">
                  <c:v>A2018</c:v>
                </c:pt>
                <c:pt idx="4892">
                  <c:v>A2019</c:v>
                </c:pt>
                <c:pt idx="4893">
                  <c:v>A2020</c:v>
                </c:pt>
                <c:pt idx="4894">
                  <c:v>A2021</c:v>
                </c:pt>
                <c:pt idx="4895">
                  <c:v>A2022</c:v>
                </c:pt>
                <c:pt idx="4896">
                  <c:v>A2023</c:v>
                </c:pt>
                <c:pt idx="4897">
                  <c:v>A2024</c:v>
                </c:pt>
                <c:pt idx="4898">
                  <c:v>A2025</c:v>
                </c:pt>
                <c:pt idx="4899">
                  <c:v>A2026</c:v>
                </c:pt>
                <c:pt idx="4900">
                  <c:v>A2027</c:v>
                </c:pt>
                <c:pt idx="4901">
                  <c:v>A2028</c:v>
                </c:pt>
                <c:pt idx="4902">
                  <c:v>A2029</c:v>
                </c:pt>
                <c:pt idx="4903">
                  <c:v>A2030</c:v>
                </c:pt>
                <c:pt idx="4904">
                  <c:v>A2031</c:v>
                </c:pt>
                <c:pt idx="4905">
                  <c:v>A2032</c:v>
                </c:pt>
                <c:pt idx="4906">
                  <c:v>A2033</c:v>
                </c:pt>
                <c:pt idx="4907">
                  <c:v>A2034</c:v>
                </c:pt>
                <c:pt idx="4908">
                  <c:v>A2035</c:v>
                </c:pt>
                <c:pt idx="4909">
                  <c:v>A2036</c:v>
                </c:pt>
                <c:pt idx="4910">
                  <c:v>A2037</c:v>
                </c:pt>
                <c:pt idx="4911">
                  <c:v>A2038</c:v>
                </c:pt>
                <c:pt idx="4912">
                  <c:v>A2039</c:v>
                </c:pt>
                <c:pt idx="4913">
                  <c:v>A2040</c:v>
                </c:pt>
                <c:pt idx="4914">
                  <c:v>A2041</c:v>
                </c:pt>
                <c:pt idx="4915">
                  <c:v>A2042</c:v>
                </c:pt>
                <c:pt idx="4916">
                  <c:v>A2043</c:v>
                </c:pt>
                <c:pt idx="4917">
                  <c:v>A2044</c:v>
                </c:pt>
                <c:pt idx="4918">
                  <c:v>A2045</c:v>
                </c:pt>
                <c:pt idx="4919">
                  <c:v>A2046</c:v>
                </c:pt>
                <c:pt idx="4920">
                  <c:v>A2047</c:v>
                </c:pt>
                <c:pt idx="4921">
                  <c:v>A2048</c:v>
                </c:pt>
                <c:pt idx="4922">
                  <c:v>A2049</c:v>
                </c:pt>
                <c:pt idx="4923">
                  <c:v>A2050</c:v>
                </c:pt>
                <c:pt idx="4924">
                  <c:v>A2051</c:v>
                </c:pt>
                <c:pt idx="4925">
                  <c:v>A2052</c:v>
                </c:pt>
                <c:pt idx="4926">
                  <c:v>A2053</c:v>
                </c:pt>
                <c:pt idx="4927">
                  <c:v>A2054</c:v>
                </c:pt>
                <c:pt idx="4928">
                  <c:v>A2055</c:v>
                </c:pt>
                <c:pt idx="4929">
                  <c:v>A2056</c:v>
                </c:pt>
                <c:pt idx="4930">
                  <c:v>A2057</c:v>
                </c:pt>
                <c:pt idx="4931">
                  <c:v>A2058</c:v>
                </c:pt>
                <c:pt idx="4932">
                  <c:v>A2059</c:v>
                </c:pt>
                <c:pt idx="4933">
                  <c:v>A2060</c:v>
                </c:pt>
                <c:pt idx="4934">
                  <c:v>A2061</c:v>
                </c:pt>
                <c:pt idx="4935">
                  <c:v>A2062</c:v>
                </c:pt>
                <c:pt idx="4936">
                  <c:v>A2063</c:v>
                </c:pt>
                <c:pt idx="4937">
                  <c:v>A2064</c:v>
                </c:pt>
                <c:pt idx="4938">
                  <c:v>A2065</c:v>
                </c:pt>
                <c:pt idx="4939">
                  <c:v>A2066</c:v>
                </c:pt>
                <c:pt idx="4940">
                  <c:v>A2067</c:v>
                </c:pt>
                <c:pt idx="4941">
                  <c:v>A2068</c:v>
                </c:pt>
                <c:pt idx="4942">
                  <c:v>A2069</c:v>
                </c:pt>
                <c:pt idx="4943">
                  <c:v>A2070</c:v>
                </c:pt>
                <c:pt idx="4944">
                  <c:v>A2071</c:v>
                </c:pt>
                <c:pt idx="4945">
                  <c:v>A2072</c:v>
                </c:pt>
                <c:pt idx="4946">
                  <c:v>A2073</c:v>
                </c:pt>
                <c:pt idx="4947">
                  <c:v>A2074</c:v>
                </c:pt>
                <c:pt idx="4948">
                  <c:v>A2075</c:v>
                </c:pt>
                <c:pt idx="4949">
                  <c:v>A2076</c:v>
                </c:pt>
                <c:pt idx="4950">
                  <c:v>A2077</c:v>
                </c:pt>
                <c:pt idx="4951">
                  <c:v>A2078</c:v>
                </c:pt>
                <c:pt idx="4952">
                  <c:v>A2079</c:v>
                </c:pt>
                <c:pt idx="4953">
                  <c:v>A2080</c:v>
                </c:pt>
                <c:pt idx="4954">
                  <c:v>A2081</c:v>
                </c:pt>
                <c:pt idx="4955">
                  <c:v>A2082</c:v>
                </c:pt>
                <c:pt idx="4956">
                  <c:v>A2083</c:v>
                </c:pt>
                <c:pt idx="4957">
                  <c:v>A2084</c:v>
                </c:pt>
                <c:pt idx="4958">
                  <c:v>A2085</c:v>
                </c:pt>
                <c:pt idx="4959">
                  <c:v>A2086</c:v>
                </c:pt>
                <c:pt idx="4960">
                  <c:v>A2087</c:v>
                </c:pt>
                <c:pt idx="4961">
                  <c:v>A2088</c:v>
                </c:pt>
                <c:pt idx="4962">
                  <c:v>A2089</c:v>
                </c:pt>
                <c:pt idx="4963">
                  <c:v>A2090</c:v>
                </c:pt>
                <c:pt idx="4964">
                  <c:v>A2091</c:v>
                </c:pt>
                <c:pt idx="4965">
                  <c:v>A2092</c:v>
                </c:pt>
                <c:pt idx="4966">
                  <c:v>A2093</c:v>
                </c:pt>
                <c:pt idx="4967">
                  <c:v>A2094</c:v>
                </c:pt>
                <c:pt idx="4968">
                  <c:v>A2095</c:v>
                </c:pt>
                <c:pt idx="4969">
                  <c:v>A2096</c:v>
                </c:pt>
                <c:pt idx="4970">
                  <c:v>A2097</c:v>
                </c:pt>
                <c:pt idx="4971">
                  <c:v>A2098</c:v>
                </c:pt>
                <c:pt idx="4972">
                  <c:v>A2099</c:v>
                </c:pt>
                <c:pt idx="4973">
                  <c:v>A2100</c:v>
                </c:pt>
                <c:pt idx="4974">
                  <c:v>A2101</c:v>
                </c:pt>
                <c:pt idx="4975">
                  <c:v>A2102</c:v>
                </c:pt>
                <c:pt idx="4976">
                  <c:v>A2103</c:v>
                </c:pt>
                <c:pt idx="4977">
                  <c:v>A2104</c:v>
                </c:pt>
                <c:pt idx="4978">
                  <c:v>A2105</c:v>
                </c:pt>
                <c:pt idx="4979">
                  <c:v>A2106</c:v>
                </c:pt>
                <c:pt idx="4980">
                  <c:v>A2107</c:v>
                </c:pt>
                <c:pt idx="4981">
                  <c:v>A2108</c:v>
                </c:pt>
                <c:pt idx="4982">
                  <c:v>A2109</c:v>
                </c:pt>
                <c:pt idx="4983">
                  <c:v>A2110</c:v>
                </c:pt>
                <c:pt idx="4984">
                  <c:v>A2111</c:v>
                </c:pt>
                <c:pt idx="4985">
                  <c:v>A2112</c:v>
                </c:pt>
                <c:pt idx="4986">
                  <c:v>A2113</c:v>
                </c:pt>
                <c:pt idx="4987">
                  <c:v>A2114</c:v>
                </c:pt>
                <c:pt idx="4988">
                  <c:v>A2115</c:v>
                </c:pt>
                <c:pt idx="4989">
                  <c:v>A2116</c:v>
                </c:pt>
                <c:pt idx="4990">
                  <c:v>A2117</c:v>
                </c:pt>
                <c:pt idx="4991">
                  <c:v>A2118</c:v>
                </c:pt>
                <c:pt idx="4992">
                  <c:v>A2119</c:v>
                </c:pt>
                <c:pt idx="4993">
                  <c:v>A2120</c:v>
                </c:pt>
                <c:pt idx="4994">
                  <c:v>A2121</c:v>
                </c:pt>
                <c:pt idx="4995">
                  <c:v>A2122</c:v>
                </c:pt>
                <c:pt idx="4996">
                  <c:v>A2123</c:v>
                </c:pt>
                <c:pt idx="4997">
                  <c:v>A2124</c:v>
                </c:pt>
                <c:pt idx="4998">
                  <c:v>A2125</c:v>
                </c:pt>
                <c:pt idx="4999">
                  <c:v>A2126</c:v>
                </c:pt>
                <c:pt idx="5000">
                  <c:v>A2127</c:v>
                </c:pt>
                <c:pt idx="5001">
                  <c:v>A2128</c:v>
                </c:pt>
                <c:pt idx="5002">
                  <c:v>A2129</c:v>
                </c:pt>
                <c:pt idx="5003">
                  <c:v>A2130</c:v>
                </c:pt>
                <c:pt idx="5004">
                  <c:v>A2131</c:v>
                </c:pt>
                <c:pt idx="5005">
                  <c:v>A2132</c:v>
                </c:pt>
                <c:pt idx="5006">
                  <c:v>A2133</c:v>
                </c:pt>
                <c:pt idx="5007">
                  <c:v>A2134</c:v>
                </c:pt>
                <c:pt idx="5008">
                  <c:v>A2135</c:v>
                </c:pt>
                <c:pt idx="5009">
                  <c:v>A2136</c:v>
                </c:pt>
                <c:pt idx="5010">
                  <c:v>A2137</c:v>
                </c:pt>
                <c:pt idx="5011">
                  <c:v>A2138</c:v>
                </c:pt>
                <c:pt idx="5012">
                  <c:v>A2139</c:v>
                </c:pt>
                <c:pt idx="5013">
                  <c:v>A2140</c:v>
                </c:pt>
                <c:pt idx="5014">
                  <c:v>A2141</c:v>
                </c:pt>
                <c:pt idx="5015">
                  <c:v>A2142</c:v>
                </c:pt>
                <c:pt idx="5016">
                  <c:v>A2143</c:v>
                </c:pt>
                <c:pt idx="5017">
                  <c:v>A2144</c:v>
                </c:pt>
                <c:pt idx="5018">
                  <c:v>A2145</c:v>
                </c:pt>
                <c:pt idx="5019">
                  <c:v>A2146</c:v>
                </c:pt>
                <c:pt idx="5020">
                  <c:v>A2147</c:v>
                </c:pt>
                <c:pt idx="5021">
                  <c:v>A2148</c:v>
                </c:pt>
                <c:pt idx="5022">
                  <c:v>A2149</c:v>
                </c:pt>
                <c:pt idx="5023">
                  <c:v>A2150</c:v>
                </c:pt>
                <c:pt idx="5024">
                  <c:v>A2151</c:v>
                </c:pt>
                <c:pt idx="5025">
                  <c:v>A2152</c:v>
                </c:pt>
                <c:pt idx="5026">
                  <c:v>A2153</c:v>
                </c:pt>
                <c:pt idx="5027">
                  <c:v>A2154</c:v>
                </c:pt>
                <c:pt idx="5028">
                  <c:v>A2155</c:v>
                </c:pt>
                <c:pt idx="5029">
                  <c:v>A2156</c:v>
                </c:pt>
                <c:pt idx="5030">
                  <c:v>A2157</c:v>
                </c:pt>
                <c:pt idx="5031">
                  <c:v>A2158</c:v>
                </c:pt>
                <c:pt idx="5032">
                  <c:v>A2159</c:v>
                </c:pt>
                <c:pt idx="5033">
                  <c:v>A2160</c:v>
                </c:pt>
                <c:pt idx="5034">
                  <c:v>A2161</c:v>
                </c:pt>
                <c:pt idx="5035">
                  <c:v>A2162</c:v>
                </c:pt>
                <c:pt idx="5036">
                  <c:v>A2163</c:v>
                </c:pt>
                <c:pt idx="5037">
                  <c:v>A2164</c:v>
                </c:pt>
                <c:pt idx="5038">
                  <c:v>A2165</c:v>
                </c:pt>
                <c:pt idx="5039">
                  <c:v>A2166</c:v>
                </c:pt>
                <c:pt idx="5040">
                  <c:v>A2167</c:v>
                </c:pt>
                <c:pt idx="5041">
                  <c:v>A2168</c:v>
                </c:pt>
                <c:pt idx="5042">
                  <c:v>A2169</c:v>
                </c:pt>
                <c:pt idx="5043">
                  <c:v>A2170</c:v>
                </c:pt>
                <c:pt idx="5044">
                  <c:v>A2171</c:v>
                </c:pt>
                <c:pt idx="5045">
                  <c:v>A2172</c:v>
                </c:pt>
                <c:pt idx="5046">
                  <c:v>A2173</c:v>
                </c:pt>
                <c:pt idx="5047">
                  <c:v>A2174</c:v>
                </c:pt>
                <c:pt idx="5048">
                  <c:v>A2175</c:v>
                </c:pt>
                <c:pt idx="5049">
                  <c:v>A2176</c:v>
                </c:pt>
                <c:pt idx="5050">
                  <c:v>A2177</c:v>
                </c:pt>
                <c:pt idx="5051">
                  <c:v>A2178</c:v>
                </c:pt>
                <c:pt idx="5052">
                  <c:v>A2179</c:v>
                </c:pt>
                <c:pt idx="5053">
                  <c:v>A2180</c:v>
                </c:pt>
                <c:pt idx="5054">
                  <c:v>A2181</c:v>
                </c:pt>
                <c:pt idx="5055">
                  <c:v>A2182</c:v>
                </c:pt>
                <c:pt idx="5056">
                  <c:v>A2183</c:v>
                </c:pt>
                <c:pt idx="5057">
                  <c:v>A2184</c:v>
                </c:pt>
                <c:pt idx="5058">
                  <c:v>A2185</c:v>
                </c:pt>
                <c:pt idx="5059">
                  <c:v>A2186</c:v>
                </c:pt>
                <c:pt idx="5060">
                  <c:v>A2187</c:v>
                </c:pt>
                <c:pt idx="5061">
                  <c:v>A2188</c:v>
                </c:pt>
                <c:pt idx="5062">
                  <c:v>A2189</c:v>
                </c:pt>
                <c:pt idx="5063">
                  <c:v>A2190</c:v>
                </c:pt>
                <c:pt idx="5064">
                  <c:v>A2191</c:v>
                </c:pt>
                <c:pt idx="5065">
                  <c:v>A2192</c:v>
                </c:pt>
                <c:pt idx="5066">
                  <c:v>A2193</c:v>
                </c:pt>
                <c:pt idx="5067">
                  <c:v>A2194</c:v>
                </c:pt>
                <c:pt idx="5068">
                  <c:v>A2195</c:v>
                </c:pt>
                <c:pt idx="5069">
                  <c:v>A2196</c:v>
                </c:pt>
                <c:pt idx="5070">
                  <c:v>A2197</c:v>
                </c:pt>
                <c:pt idx="5071">
                  <c:v>A2198</c:v>
                </c:pt>
                <c:pt idx="5072">
                  <c:v>A2199</c:v>
                </c:pt>
                <c:pt idx="5073">
                  <c:v>A2200</c:v>
                </c:pt>
                <c:pt idx="5074">
                  <c:v>A2201</c:v>
                </c:pt>
                <c:pt idx="5075">
                  <c:v>A2202</c:v>
                </c:pt>
                <c:pt idx="5076">
                  <c:v>A2203</c:v>
                </c:pt>
                <c:pt idx="5077">
                  <c:v>A2204</c:v>
                </c:pt>
                <c:pt idx="5078">
                  <c:v>A2205</c:v>
                </c:pt>
                <c:pt idx="5079">
                  <c:v>A2206</c:v>
                </c:pt>
                <c:pt idx="5080">
                  <c:v>A2207</c:v>
                </c:pt>
                <c:pt idx="5081">
                  <c:v>A2208</c:v>
                </c:pt>
                <c:pt idx="5082">
                  <c:v>A2209</c:v>
                </c:pt>
                <c:pt idx="5083">
                  <c:v>A2210</c:v>
                </c:pt>
                <c:pt idx="5084">
                  <c:v>A2211</c:v>
                </c:pt>
                <c:pt idx="5085">
                  <c:v>A2212</c:v>
                </c:pt>
                <c:pt idx="5086">
                  <c:v>A2213</c:v>
                </c:pt>
                <c:pt idx="5087">
                  <c:v>A2214</c:v>
                </c:pt>
                <c:pt idx="5088">
                  <c:v>A2215</c:v>
                </c:pt>
                <c:pt idx="5089">
                  <c:v>A2216</c:v>
                </c:pt>
                <c:pt idx="5090">
                  <c:v>A2217</c:v>
                </c:pt>
                <c:pt idx="5091">
                  <c:v>A2218</c:v>
                </c:pt>
                <c:pt idx="5092">
                  <c:v>A2219</c:v>
                </c:pt>
                <c:pt idx="5093">
                  <c:v>A2220</c:v>
                </c:pt>
                <c:pt idx="5094">
                  <c:v>A2221</c:v>
                </c:pt>
                <c:pt idx="5095">
                  <c:v>A2222</c:v>
                </c:pt>
                <c:pt idx="5096">
                  <c:v>A2223</c:v>
                </c:pt>
                <c:pt idx="5097">
                  <c:v>A2224</c:v>
                </c:pt>
                <c:pt idx="5098">
                  <c:v>A2225</c:v>
                </c:pt>
                <c:pt idx="5099">
                  <c:v>A2226</c:v>
                </c:pt>
                <c:pt idx="5100">
                  <c:v>A2227</c:v>
                </c:pt>
                <c:pt idx="5101">
                  <c:v>A2228</c:v>
                </c:pt>
                <c:pt idx="5102">
                  <c:v>A2229</c:v>
                </c:pt>
                <c:pt idx="5103">
                  <c:v>A2230</c:v>
                </c:pt>
                <c:pt idx="5104">
                  <c:v>A2231</c:v>
                </c:pt>
                <c:pt idx="5105">
                  <c:v>A2232</c:v>
                </c:pt>
                <c:pt idx="5106">
                  <c:v>A2233</c:v>
                </c:pt>
                <c:pt idx="5107">
                  <c:v>A2234</c:v>
                </c:pt>
                <c:pt idx="5108">
                  <c:v>A2235</c:v>
                </c:pt>
                <c:pt idx="5109">
                  <c:v>A2236</c:v>
                </c:pt>
                <c:pt idx="5110">
                  <c:v>A2237</c:v>
                </c:pt>
                <c:pt idx="5111">
                  <c:v>A2238</c:v>
                </c:pt>
                <c:pt idx="5112">
                  <c:v>A2239</c:v>
                </c:pt>
                <c:pt idx="5113">
                  <c:v>A2240</c:v>
                </c:pt>
                <c:pt idx="5114">
                  <c:v>A2241</c:v>
                </c:pt>
                <c:pt idx="5115">
                  <c:v>A2242</c:v>
                </c:pt>
                <c:pt idx="5116">
                  <c:v>A2243</c:v>
                </c:pt>
                <c:pt idx="5117">
                  <c:v>A2244</c:v>
                </c:pt>
                <c:pt idx="5118">
                  <c:v>A2245</c:v>
                </c:pt>
                <c:pt idx="5119">
                  <c:v>A2246</c:v>
                </c:pt>
                <c:pt idx="5120">
                  <c:v>A2247</c:v>
                </c:pt>
                <c:pt idx="5121">
                  <c:v>A2248</c:v>
                </c:pt>
                <c:pt idx="5122">
                  <c:v>A2249</c:v>
                </c:pt>
                <c:pt idx="5123">
                  <c:v>A2250</c:v>
                </c:pt>
                <c:pt idx="5124">
                  <c:v>A2251</c:v>
                </c:pt>
                <c:pt idx="5125">
                  <c:v>A2252</c:v>
                </c:pt>
                <c:pt idx="5126">
                  <c:v>A2253</c:v>
                </c:pt>
                <c:pt idx="5127">
                  <c:v>A2254</c:v>
                </c:pt>
                <c:pt idx="5128">
                  <c:v>A2255</c:v>
                </c:pt>
                <c:pt idx="5129">
                  <c:v>A2256</c:v>
                </c:pt>
                <c:pt idx="5130">
                  <c:v>A2257</c:v>
                </c:pt>
                <c:pt idx="5131">
                  <c:v>A2258</c:v>
                </c:pt>
                <c:pt idx="5132">
                  <c:v>A2259</c:v>
                </c:pt>
                <c:pt idx="5133">
                  <c:v>A2260</c:v>
                </c:pt>
                <c:pt idx="5134">
                  <c:v>A2261</c:v>
                </c:pt>
                <c:pt idx="5135">
                  <c:v>A2262</c:v>
                </c:pt>
                <c:pt idx="5136">
                  <c:v>A2263</c:v>
                </c:pt>
                <c:pt idx="5137">
                  <c:v>A2264</c:v>
                </c:pt>
                <c:pt idx="5138">
                  <c:v>A2265</c:v>
                </c:pt>
                <c:pt idx="5139">
                  <c:v>A2266</c:v>
                </c:pt>
                <c:pt idx="5140">
                  <c:v>A2267</c:v>
                </c:pt>
                <c:pt idx="5141">
                  <c:v>A2268</c:v>
                </c:pt>
                <c:pt idx="5142">
                  <c:v>A2269</c:v>
                </c:pt>
                <c:pt idx="5143">
                  <c:v>A2270</c:v>
                </c:pt>
                <c:pt idx="5144">
                  <c:v>A2271</c:v>
                </c:pt>
                <c:pt idx="5145">
                  <c:v>A2272</c:v>
                </c:pt>
                <c:pt idx="5146">
                  <c:v>A2273</c:v>
                </c:pt>
                <c:pt idx="5147">
                  <c:v>A2274</c:v>
                </c:pt>
                <c:pt idx="5148">
                  <c:v>A2275</c:v>
                </c:pt>
                <c:pt idx="5149">
                  <c:v>A2276</c:v>
                </c:pt>
                <c:pt idx="5150">
                  <c:v>A2277</c:v>
                </c:pt>
                <c:pt idx="5151">
                  <c:v>A2278</c:v>
                </c:pt>
                <c:pt idx="5152">
                  <c:v>A2279</c:v>
                </c:pt>
                <c:pt idx="5153">
                  <c:v>A2280</c:v>
                </c:pt>
                <c:pt idx="5154">
                  <c:v>A2281</c:v>
                </c:pt>
                <c:pt idx="5155">
                  <c:v>A2282</c:v>
                </c:pt>
                <c:pt idx="5156">
                  <c:v>A2283</c:v>
                </c:pt>
                <c:pt idx="5157">
                  <c:v>A2284</c:v>
                </c:pt>
                <c:pt idx="5158">
                  <c:v>A2285</c:v>
                </c:pt>
                <c:pt idx="5159">
                  <c:v>A2286</c:v>
                </c:pt>
                <c:pt idx="5160">
                  <c:v>A2287</c:v>
                </c:pt>
                <c:pt idx="5161">
                  <c:v>A2288</c:v>
                </c:pt>
                <c:pt idx="5162">
                  <c:v>A2289</c:v>
                </c:pt>
                <c:pt idx="5163">
                  <c:v>A2290</c:v>
                </c:pt>
                <c:pt idx="5164">
                  <c:v>A2291</c:v>
                </c:pt>
                <c:pt idx="5165">
                  <c:v>A2292</c:v>
                </c:pt>
                <c:pt idx="5166">
                  <c:v>A2293</c:v>
                </c:pt>
                <c:pt idx="5167">
                  <c:v>A2294</c:v>
                </c:pt>
                <c:pt idx="5168">
                  <c:v>A2295</c:v>
                </c:pt>
                <c:pt idx="5169">
                  <c:v>A2296</c:v>
                </c:pt>
                <c:pt idx="5170">
                  <c:v>A2297</c:v>
                </c:pt>
                <c:pt idx="5171">
                  <c:v>A2298</c:v>
                </c:pt>
                <c:pt idx="5172">
                  <c:v>A2299</c:v>
                </c:pt>
                <c:pt idx="5173">
                  <c:v>A2300</c:v>
                </c:pt>
                <c:pt idx="5174">
                  <c:v>A2301</c:v>
                </c:pt>
                <c:pt idx="5175">
                  <c:v>A2302</c:v>
                </c:pt>
                <c:pt idx="5176">
                  <c:v>A2303</c:v>
                </c:pt>
                <c:pt idx="5177">
                  <c:v>A2304</c:v>
                </c:pt>
                <c:pt idx="5178">
                  <c:v>A2305</c:v>
                </c:pt>
                <c:pt idx="5179">
                  <c:v>A2306</c:v>
                </c:pt>
                <c:pt idx="5180">
                  <c:v>A2307</c:v>
                </c:pt>
                <c:pt idx="5181">
                  <c:v>A2308</c:v>
                </c:pt>
                <c:pt idx="5182">
                  <c:v>A2309</c:v>
                </c:pt>
                <c:pt idx="5183">
                  <c:v>A2310</c:v>
                </c:pt>
                <c:pt idx="5184">
                  <c:v>A2311</c:v>
                </c:pt>
                <c:pt idx="5185">
                  <c:v>A2312</c:v>
                </c:pt>
                <c:pt idx="5186">
                  <c:v>A2313</c:v>
                </c:pt>
                <c:pt idx="5187">
                  <c:v>A2314</c:v>
                </c:pt>
                <c:pt idx="5188">
                  <c:v>A2315</c:v>
                </c:pt>
                <c:pt idx="5189">
                  <c:v>A2316</c:v>
                </c:pt>
                <c:pt idx="5190">
                  <c:v>A2317</c:v>
                </c:pt>
                <c:pt idx="5191">
                  <c:v>A2318</c:v>
                </c:pt>
                <c:pt idx="5192">
                  <c:v>A2319</c:v>
                </c:pt>
                <c:pt idx="5193">
                  <c:v>A2320</c:v>
                </c:pt>
                <c:pt idx="5194">
                  <c:v>A2321</c:v>
                </c:pt>
                <c:pt idx="5195">
                  <c:v>A2322</c:v>
                </c:pt>
                <c:pt idx="5196">
                  <c:v>A2323</c:v>
                </c:pt>
                <c:pt idx="5197">
                  <c:v>A2324</c:v>
                </c:pt>
                <c:pt idx="5198">
                  <c:v>A2325</c:v>
                </c:pt>
                <c:pt idx="5199">
                  <c:v>A2326</c:v>
                </c:pt>
                <c:pt idx="5200">
                  <c:v>A2327</c:v>
                </c:pt>
                <c:pt idx="5201">
                  <c:v>A2328</c:v>
                </c:pt>
                <c:pt idx="5202">
                  <c:v>A2329</c:v>
                </c:pt>
                <c:pt idx="5203">
                  <c:v>A2330</c:v>
                </c:pt>
                <c:pt idx="5204">
                  <c:v>A2331</c:v>
                </c:pt>
                <c:pt idx="5205">
                  <c:v>A2332</c:v>
                </c:pt>
                <c:pt idx="5206">
                  <c:v>A2333</c:v>
                </c:pt>
                <c:pt idx="5207">
                  <c:v>A2334</c:v>
                </c:pt>
                <c:pt idx="5208">
                  <c:v>A2335</c:v>
                </c:pt>
                <c:pt idx="5209">
                  <c:v>A2336</c:v>
                </c:pt>
                <c:pt idx="5210">
                  <c:v>A2337</c:v>
                </c:pt>
                <c:pt idx="5211">
                  <c:v>A2338</c:v>
                </c:pt>
                <c:pt idx="5212">
                  <c:v>A2339</c:v>
                </c:pt>
                <c:pt idx="5213">
                  <c:v>A2340</c:v>
                </c:pt>
                <c:pt idx="5214">
                  <c:v>A2341</c:v>
                </c:pt>
                <c:pt idx="5215">
                  <c:v>A2342</c:v>
                </c:pt>
                <c:pt idx="5216">
                  <c:v>A2343</c:v>
                </c:pt>
                <c:pt idx="5217">
                  <c:v>A2344</c:v>
                </c:pt>
                <c:pt idx="5218">
                  <c:v>A2345</c:v>
                </c:pt>
                <c:pt idx="5219">
                  <c:v>A2346</c:v>
                </c:pt>
                <c:pt idx="5220">
                  <c:v>A2347</c:v>
                </c:pt>
                <c:pt idx="5221">
                  <c:v>A2348</c:v>
                </c:pt>
                <c:pt idx="5222">
                  <c:v>A2349</c:v>
                </c:pt>
                <c:pt idx="5223">
                  <c:v>A2350</c:v>
                </c:pt>
                <c:pt idx="5224">
                  <c:v>A2351</c:v>
                </c:pt>
                <c:pt idx="5225">
                  <c:v>A2352</c:v>
                </c:pt>
                <c:pt idx="5226">
                  <c:v>A2353</c:v>
                </c:pt>
                <c:pt idx="5227">
                  <c:v>A2354</c:v>
                </c:pt>
                <c:pt idx="5228">
                  <c:v>A2355</c:v>
                </c:pt>
                <c:pt idx="5229">
                  <c:v>A2356</c:v>
                </c:pt>
                <c:pt idx="5230">
                  <c:v>A2357</c:v>
                </c:pt>
                <c:pt idx="5231">
                  <c:v>A2358</c:v>
                </c:pt>
                <c:pt idx="5232">
                  <c:v>A2359</c:v>
                </c:pt>
                <c:pt idx="5233">
                  <c:v>A2360</c:v>
                </c:pt>
                <c:pt idx="5234">
                  <c:v>A2361</c:v>
                </c:pt>
                <c:pt idx="5235">
                  <c:v>A2362</c:v>
                </c:pt>
                <c:pt idx="5236">
                  <c:v>A2363</c:v>
                </c:pt>
                <c:pt idx="5237">
                  <c:v>A2364</c:v>
                </c:pt>
                <c:pt idx="5238">
                  <c:v>A2365</c:v>
                </c:pt>
                <c:pt idx="5239">
                  <c:v>A2366</c:v>
                </c:pt>
                <c:pt idx="5240">
                  <c:v>A2367</c:v>
                </c:pt>
                <c:pt idx="5241">
                  <c:v>A2368</c:v>
                </c:pt>
                <c:pt idx="5242">
                  <c:v>A2369</c:v>
                </c:pt>
                <c:pt idx="5243">
                  <c:v>A2370</c:v>
                </c:pt>
                <c:pt idx="5244">
                  <c:v>A2371</c:v>
                </c:pt>
                <c:pt idx="5245">
                  <c:v>A2372</c:v>
                </c:pt>
                <c:pt idx="5246">
                  <c:v>A2373</c:v>
                </c:pt>
                <c:pt idx="5247">
                  <c:v>A2374</c:v>
                </c:pt>
                <c:pt idx="5248">
                  <c:v>A2375</c:v>
                </c:pt>
                <c:pt idx="5249">
                  <c:v>A2376</c:v>
                </c:pt>
                <c:pt idx="5250">
                  <c:v>A2377</c:v>
                </c:pt>
                <c:pt idx="5251">
                  <c:v>A2378</c:v>
                </c:pt>
                <c:pt idx="5252">
                  <c:v>A2379</c:v>
                </c:pt>
                <c:pt idx="5253">
                  <c:v>A2380</c:v>
                </c:pt>
                <c:pt idx="5254">
                  <c:v>A2381</c:v>
                </c:pt>
                <c:pt idx="5255">
                  <c:v>A2382</c:v>
                </c:pt>
                <c:pt idx="5256">
                  <c:v>A2383</c:v>
                </c:pt>
                <c:pt idx="5257">
                  <c:v>A2384</c:v>
                </c:pt>
                <c:pt idx="5258">
                  <c:v>A2385</c:v>
                </c:pt>
                <c:pt idx="5259">
                  <c:v>A2386</c:v>
                </c:pt>
                <c:pt idx="5260">
                  <c:v>A2387</c:v>
                </c:pt>
                <c:pt idx="5261">
                  <c:v>A2388</c:v>
                </c:pt>
                <c:pt idx="5262">
                  <c:v>A2389</c:v>
                </c:pt>
                <c:pt idx="5263">
                  <c:v>A2390</c:v>
                </c:pt>
                <c:pt idx="5264">
                  <c:v>A2391</c:v>
                </c:pt>
                <c:pt idx="5265">
                  <c:v>A2392</c:v>
                </c:pt>
                <c:pt idx="5266">
                  <c:v>A2393</c:v>
                </c:pt>
                <c:pt idx="5267">
                  <c:v>A2394</c:v>
                </c:pt>
                <c:pt idx="5268">
                  <c:v>A2395</c:v>
                </c:pt>
                <c:pt idx="5269">
                  <c:v>A2396</c:v>
                </c:pt>
                <c:pt idx="5270">
                  <c:v>A2397</c:v>
                </c:pt>
                <c:pt idx="5271">
                  <c:v>A2398</c:v>
                </c:pt>
                <c:pt idx="5272">
                  <c:v>A2399</c:v>
                </c:pt>
                <c:pt idx="5273">
                  <c:v>A2400</c:v>
                </c:pt>
                <c:pt idx="5274">
                  <c:v>A2401</c:v>
                </c:pt>
                <c:pt idx="5275">
                  <c:v>A2402</c:v>
                </c:pt>
                <c:pt idx="5276">
                  <c:v>A2403</c:v>
                </c:pt>
                <c:pt idx="5277">
                  <c:v>A2404</c:v>
                </c:pt>
                <c:pt idx="5278">
                  <c:v>A2405</c:v>
                </c:pt>
                <c:pt idx="5279">
                  <c:v>A2406</c:v>
                </c:pt>
                <c:pt idx="5280">
                  <c:v>A2407</c:v>
                </c:pt>
                <c:pt idx="5281">
                  <c:v>A2408</c:v>
                </c:pt>
                <c:pt idx="5282">
                  <c:v>A2409</c:v>
                </c:pt>
                <c:pt idx="5283">
                  <c:v>A2410</c:v>
                </c:pt>
                <c:pt idx="5284">
                  <c:v>A2411</c:v>
                </c:pt>
                <c:pt idx="5285">
                  <c:v>A2412</c:v>
                </c:pt>
                <c:pt idx="5286">
                  <c:v>A2413</c:v>
                </c:pt>
                <c:pt idx="5287">
                  <c:v>A2414</c:v>
                </c:pt>
                <c:pt idx="5288">
                  <c:v>A2415</c:v>
                </c:pt>
                <c:pt idx="5289">
                  <c:v>A2416</c:v>
                </c:pt>
                <c:pt idx="5290">
                  <c:v>A2417</c:v>
                </c:pt>
                <c:pt idx="5291">
                  <c:v>A2418</c:v>
                </c:pt>
                <c:pt idx="5292">
                  <c:v>A2419</c:v>
                </c:pt>
                <c:pt idx="5293">
                  <c:v>A2420</c:v>
                </c:pt>
                <c:pt idx="5294">
                  <c:v>A2421</c:v>
                </c:pt>
                <c:pt idx="5295">
                  <c:v>A2422</c:v>
                </c:pt>
                <c:pt idx="5296">
                  <c:v>A2423</c:v>
                </c:pt>
                <c:pt idx="5297">
                  <c:v>A2424</c:v>
                </c:pt>
                <c:pt idx="5298">
                  <c:v>A2425</c:v>
                </c:pt>
                <c:pt idx="5299">
                  <c:v>A2426</c:v>
                </c:pt>
                <c:pt idx="5300">
                  <c:v>A2427</c:v>
                </c:pt>
                <c:pt idx="5301">
                  <c:v>A2428</c:v>
                </c:pt>
                <c:pt idx="5302">
                  <c:v>A2429</c:v>
                </c:pt>
                <c:pt idx="5303">
                  <c:v>A2430</c:v>
                </c:pt>
                <c:pt idx="5304">
                  <c:v>A2431</c:v>
                </c:pt>
                <c:pt idx="5305">
                  <c:v>A2432</c:v>
                </c:pt>
                <c:pt idx="5306">
                  <c:v>A2433</c:v>
                </c:pt>
                <c:pt idx="5307">
                  <c:v>A2434</c:v>
                </c:pt>
                <c:pt idx="5308">
                  <c:v>A2435</c:v>
                </c:pt>
                <c:pt idx="5309">
                  <c:v>A2436</c:v>
                </c:pt>
                <c:pt idx="5310">
                  <c:v>A2437</c:v>
                </c:pt>
                <c:pt idx="5311">
                  <c:v>A2438</c:v>
                </c:pt>
                <c:pt idx="5312">
                  <c:v>A2439</c:v>
                </c:pt>
                <c:pt idx="5313">
                  <c:v>A2440</c:v>
                </c:pt>
                <c:pt idx="5314">
                  <c:v>A2441</c:v>
                </c:pt>
                <c:pt idx="5315">
                  <c:v>A2442</c:v>
                </c:pt>
                <c:pt idx="5316">
                  <c:v>A2443</c:v>
                </c:pt>
                <c:pt idx="5317">
                  <c:v>A2444</c:v>
                </c:pt>
                <c:pt idx="5318">
                  <c:v>A2445</c:v>
                </c:pt>
                <c:pt idx="5319">
                  <c:v>A2446</c:v>
                </c:pt>
                <c:pt idx="5320">
                  <c:v>A2447</c:v>
                </c:pt>
                <c:pt idx="5321">
                  <c:v>A2448</c:v>
                </c:pt>
                <c:pt idx="5322">
                  <c:v>A2449</c:v>
                </c:pt>
                <c:pt idx="5323">
                  <c:v>A2450</c:v>
                </c:pt>
                <c:pt idx="5324">
                  <c:v>A2451</c:v>
                </c:pt>
                <c:pt idx="5325">
                  <c:v>A2452</c:v>
                </c:pt>
                <c:pt idx="5326">
                  <c:v>A2453</c:v>
                </c:pt>
                <c:pt idx="5327">
                  <c:v>A2454</c:v>
                </c:pt>
                <c:pt idx="5328">
                  <c:v>A2455</c:v>
                </c:pt>
                <c:pt idx="5329">
                  <c:v>A2456</c:v>
                </c:pt>
                <c:pt idx="5330">
                  <c:v>A2457</c:v>
                </c:pt>
                <c:pt idx="5331">
                  <c:v>A2458</c:v>
                </c:pt>
                <c:pt idx="5332">
                  <c:v>A2459</c:v>
                </c:pt>
                <c:pt idx="5333">
                  <c:v>A2460</c:v>
                </c:pt>
                <c:pt idx="5334">
                  <c:v>A2461</c:v>
                </c:pt>
                <c:pt idx="5335">
                  <c:v>A2462</c:v>
                </c:pt>
                <c:pt idx="5336">
                  <c:v>A2463</c:v>
                </c:pt>
                <c:pt idx="5337">
                  <c:v>A2464</c:v>
                </c:pt>
                <c:pt idx="5338">
                  <c:v>A2465</c:v>
                </c:pt>
                <c:pt idx="5339">
                  <c:v>A2466</c:v>
                </c:pt>
                <c:pt idx="5340">
                  <c:v>A2467</c:v>
                </c:pt>
                <c:pt idx="5341">
                  <c:v>A2468</c:v>
                </c:pt>
                <c:pt idx="5342">
                  <c:v>A2469</c:v>
                </c:pt>
                <c:pt idx="5343">
                  <c:v>A2470</c:v>
                </c:pt>
                <c:pt idx="5344">
                  <c:v>A2471</c:v>
                </c:pt>
                <c:pt idx="5345">
                  <c:v>A2472</c:v>
                </c:pt>
                <c:pt idx="5346">
                  <c:v>A2473</c:v>
                </c:pt>
                <c:pt idx="5347">
                  <c:v>A2474</c:v>
                </c:pt>
                <c:pt idx="5348">
                  <c:v>A2475</c:v>
                </c:pt>
                <c:pt idx="5349">
                  <c:v>A2476</c:v>
                </c:pt>
                <c:pt idx="5350">
                  <c:v>A2477</c:v>
                </c:pt>
                <c:pt idx="5351">
                  <c:v>A2478</c:v>
                </c:pt>
                <c:pt idx="5352">
                  <c:v>A2479</c:v>
                </c:pt>
                <c:pt idx="5353">
                  <c:v>A2480</c:v>
                </c:pt>
                <c:pt idx="5354">
                  <c:v>A2481</c:v>
                </c:pt>
                <c:pt idx="5355">
                  <c:v>A2482</c:v>
                </c:pt>
                <c:pt idx="5356">
                  <c:v>A2483</c:v>
                </c:pt>
                <c:pt idx="5357">
                  <c:v>A2484</c:v>
                </c:pt>
                <c:pt idx="5358">
                  <c:v>A2485</c:v>
                </c:pt>
                <c:pt idx="5359">
                  <c:v>A2486</c:v>
                </c:pt>
                <c:pt idx="5360">
                  <c:v>A2487</c:v>
                </c:pt>
                <c:pt idx="5361">
                  <c:v>A2488</c:v>
                </c:pt>
                <c:pt idx="5362">
                  <c:v>A2489</c:v>
                </c:pt>
                <c:pt idx="5363">
                  <c:v>A2490</c:v>
                </c:pt>
                <c:pt idx="5364">
                  <c:v>A2491</c:v>
                </c:pt>
                <c:pt idx="5365">
                  <c:v>A2492</c:v>
                </c:pt>
                <c:pt idx="5366">
                  <c:v>A2493</c:v>
                </c:pt>
                <c:pt idx="5367">
                  <c:v>A2494</c:v>
                </c:pt>
                <c:pt idx="5368">
                  <c:v>A2495</c:v>
                </c:pt>
                <c:pt idx="5369">
                  <c:v>A2496</c:v>
                </c:pt>
                <c:pt idx="5370">
                  <c:v>A2497</c:v>
                </c:pt>
                <c:pt idx="5371">
                  <c:v>A2498</c:v>
                </c:pt>
                <c:pt idx="5372">
                  <c:v>A2499</c:v>
                </c:pt>
                <c:pt idx="5373">
                  <c:v>A2500</c:v>
                </c:pt>
                <c:pt idx="5374">
                  <c:v>A2501</c:v>
                </c:pt>
                <c:pt idx="5375">
                  <c:v>A2502</c:v>
                </c:pt>
                <c:pt idx="5376">
                  <c:v>A2503</c:v>
                </c:pt>
                <c:pt idx="5377">
                  <c:v>A2504</c:v>
                </c:pt>
                <c:pt idx="5378">
                  <c:v>A2505</c:v>
                </c:pt>
                <c:pt idx="5379">
                  <c:v>A2506</c:v>
                </c:pt>
                <c:pt idx="5380">
                  <c:v>A2507</c:v>
                </c:pt>
                <c:pt idx="5381">
                  <c:v>A2508</c:v>
                </c:pt>
                <c:pt idx="5382">
                  <c:v>A2509</c:v>
                </c:pt>
                <c:pt idx="5383">
                  <c:v>A2510</c:v>
                </c:pt>
                <c:pt idx="5384">
                  <c:v>A2511</c:v>
                </c:pt>
                <c:pt idx="5385">
                  <c:v>A2512</c:v>
                </c:pt>
                <c:pt idx="5386">
                  <c:v>A2513</c:v>
                </c:pt>
                <c:pt idx="5387">
                  <c:v>A2514</c:v>
                </c:pt>
                <c:pt idx="5388">
                  <c:v>A2515</c:v>
                </c:pt>
                <c:pt idx="5389">
                  <c:v>A2516</c:v>
                </c:pt>
                <c:pt idx="5390">
                  <c:v>A2517</c:v>
                </c:pt>
                <c:pt idx="5391">
                  <c:v>A2518</c:v>
                </c:pt>
                <c:pt idx="5392">
                  <c:v>A2519</c:v>
                </c:pt>
                <c:pt idx="5393">
                  <c:v>A2520</c:v>
                </c:pt>
                <c:pt idx="5394">
                  <c:v>A2521</c:v>
                </c:pt>
                <c:pt idx="5395">
                  <c:v>A2522</c:v>
                </c:pt>
                <c:pt idx="5396">
                  <c:v>A2523</c:v>
                </c:pt>
                <c:pt idx="5397">
                  <c:v>A2524</c:v>
                </c:pt>
                <c:pt idx="5398">
                  <c:v>A2525</c:v>
                </c:pt>
                <c:pt idx="5399">
                  <c:v>A2526</c:v>
                </c:pt>
                <c:pt idx="5400">
                  <c:v>A2527</c:v>
                </c:pt>
                <c:pt idx="5401">
                  <c:v>A2528</c:v>
                </c:pt>
                <c:pt idx="5402">
                  <c:v>A2529</c:v>
                </c:pt>
                <c:pt idx="5403">
                  <c:v>A2530</c:v>
                </c:pt>
                <c:pt idx="5404">
                  <c:v>A2531</c:v>
                </c:pt>
                <c:pt idx="5405">
                  <c:v>A2532</c:v>
                </c:pt>
                <c:pt idx="5406">
                  <c:v>A2533</c:v>
                </c:pt>
                <c:pt idx="5407">
                  <c:v>A2534</c:v>
                </c:pt>
                <c:pt idx="5408">
                  <c:v>A2535</c:v>
                </c:pt>
                <c:pt idx="5409">
                  <c:v>A2536</c:v>
                </c:pt>
                <c:pt idx="5410">
                  <c:v>A2537</c:v>
                </c:pt>
                <c:pt idx="5411">
                  <c:v>A2538</c:v>
                </c:pt>
                <c:pt idx="5412">
                  <c:v>A2539</c:v>
                </c:pt>
                <c:pt idx="5413">
                  <c:v>A2540</c:v>
                </c:pt>
                <c:pt idx="5414">
                  <c:v>A2541</c:v>
                </c:pt>
                <c:pt idx="5415">
                  <c:v>A2542</c:v>
                </c:pt>
                <c:pt idx="5416">
                  <c:v>A2543</c:v>
                </c:pt>
                <c:pt idx="5417">
                  <c:v>A2544</c:v>
                </c:pt>
                <c:pt idx="5418">
                  <c:v>A2545</c:v>
                </c:pt>
                <c:pt idx="5419">
                  <c:v>A2546</c:v>
                </c:pt>
                <c:pt idx="5420">
                  <c:v>A2547</c:v>
                </c:pt>
                <c:pt idx="5421">
                  <c:v>A2548</c:v>
                </c:pt>
                <c:pt idx="5422">
                  <c:v>A2549</c:v>
                </c:pt>
                <c:pt idx="5423">
                  <c:v>A2550</c:v>
                </c:pt>
                <c:pt idx="5424">
                  <c:v>A2551</c:v>
                </c:pt>
                <c:pt idx="5425">
                  <c:v>A2552</c:v>
                </c:pt>
                <c:pt idx="5426">
                  <c:v>A2553</c:v>
                </c:pt>
                <c:pt idx="5427">
                  <c:v>A2554</c:v>
                </c:pt>
                <c:pt idx="5428">
                  <c:v>A2555</c:v>
                </c:pt>
                <c:pt idx="5429">
                  <c:v>A2556</c:v>
                </c:pt>
                <c:pt idx="5430">
                  <c:v>A2557</c:v>
                </c:pt>
                <c:pt idx="5431">
                  <c:v>A2558</c:v>
                </c:pt>
                <c:pt idx="5432">
                  <c:v>A2559</c:v>
                </c:pt>
                <c:pt idx="5433">
                  <c:v>A2560</c:v>
                </c:pt>
                <c:pt idx="5434">
                  <c:v>A2561</c:v>
                </c:pt>
                <c:pt idx="5435">
                  <c:v>A2562</c:v>
                </c:pt>
                <c:pt idx="5436">
                  <c:v>A2563</c:v>
                </c:pt>
                <c:pt idx="5437">
                  <c:v>A2564</c:v>
                </c:pt>
                <c:pt idx="5438">
                  <c:v>A2565</c:v>
                </c:pt>
                <c:pt idx="5439">
                  <c:v>A2566</c:v>
                </c:pt>
                <c:pt idx="5440">
                  <c:v>A2567</c:v>
                </c:pt>
                <c:pt idx="5441">
                  <c:v>A2568</c:v>
                </c:pt>
                <c:pt idx="5442">
                  <c:v>A2569</c:v>
                </c:pt>
                <c:pt idx="5443">
                  <c:v>A2570</c:v>
                </c:pt>
                <c:pt idx="5444">
                  <c:v>A2571</c:v>
                </c:pt>
                <c:pt idx="5445">
                  <c:v>A2572</c:v>
                </c:pt>
                <c:pt idx="5446">
                  <c:v>A2573</c:v>
                </c:pt>
                <c:pt idx="5447">
                  <c:v>A2574</c:v>
                </c:pt>
                <c:pt idx="5448">
                  <c:v>A2575</c:v>
                </c:pt>
                <c:pt idx="5449">
                  <c:v>A2576</c:v>
                </c:pt>
                <c:pt idx="5450">
                  <c:v>A2577</c:v>
                </c:pt>
                <c:pt idx="5451">
                  <c:v>A2578</c:v>
                </c:pt>
                <c:pt idx="5452">
                  <c:v>A2579</c:v>
                </c:pt>
                <c:pt idx="5453">
                  <c:v>A2580</c:v>
                </c:pt>
                <c:pt idx="5454">
                  <c:v>A2581</c:v>
                </c:pt>
                <c:pt idx="5455">
                  <c:v>A2582</c:v>
                </c:pt>
                <c:pt idx="5456">
                  <c:v>A2583</c:v>
                </c:pt>
                <c:pt idx="5457">
                  <c:v>A2584</c:v>
                </c:pt>
                <c:pt idx="5458">
                  <c:v>A2585</c:v>
                </c:pt>
                <c:pt idx="5459">
                  <c:v>A2586</c:v>
                </c:pt>
                <c:pt idx="5460">
                  <c:v>A2587</c:v>
                </c:pt>
                <c:pt idx="5461">
                  <c:v>A2588</c:v>
                </c:pt>
                <c:pt idx="5462">
                  <c:v>A2589</c:v>
                </c:pt>
                <c:pt idx="5463">
                  <c:v>A2590</c:v>
                </c:pt>
                <c:pt idx="5464">
                  <c:v>A2591</c:v>
                </c:pt>
                <c:pt idx="5465">
                  <c:v>A2592</c:v>
                </c:pt>
                <c:pt idx="5466">
                  <c:v>A2593</c:v>
                </c:pt>
                <c:pt idx="5467">
                  <c:v>A2594</c:v>
                </c:pt>
                <c:pt idx="5468">
                  <c:v>A2595</c:v>
                </c:pt>
                <c:pt idx="5469">
                  <c:v>A2596</c:v>
                </c:pt>
                <c:pt idx="5470">
                  <c:v>A2597</c:v>
                </c:pt>
                <c:pt idx="5471">
                  <c:v>A2598</c:v>
                </c:pt>
                <c:pt idx="5472">
                  <c:v>A2599</c:v>
                </c:pt>
                <c:pt idx="5473">
                  <c:v>A2600</c:v>
                </c:pt>
                <c:pt idx="5474">
                  <c:v>A2601</c:v>
                </c:pt>
                <c:pt idx="5475">
                  <c:v>A2602</c:v>
                </c:pt>
                <c:pt idx="5476">
                  <c:v>A2603</c:v>
                </c:pt>
                <c:pt idx="5477">
                  <c:v>A2604</c:v>
                </c:pt>
                <c:pt idx="5478">
                  <c:v>A2605</c:v>
                </c:pt>
                <c:pt idx="5479">
                  <c:v>A2606</c:v>
                </c:pt>
                <c:pt idx="5480">
                  <c:v>A2607</c:v>
                </c:pt>
                <c:pt idx="5481">
                  <c:v>A2608</c:v>
                </c:pt>
                <c:pt idx="5482">
                  <c:v>A2609</c:v>
                </c:pt>
                <c:pt idx="5483">
                  <c:v>A2610</c:v>
                </c:pt>
                <c:pt idx="5484">
                  <c:v>A2611</c:v>
                </c:pt>
                <c:pt idx="5485">
                  <c:v>A2612</c:v>
                </c:pt>
                <c:pt idx="5486">
                  <c:v>A2613</c:v>
                </c:pt>
                <c:pt idx="5487">
                  <c:v>A2614</c:v>
                </c:pt>
                <c:pt idx="5488">
                  <c:v>A2615</c:v>
                </c:pt>
                <c:pt idx="5489">
                  <c:v>A2616</c:v>
                </c:pt>
                <c:pt idx="5490">
                  <c:v>A2617</c:v>
                </c:pt>
                <c:pt idx="5491">
                  <c:v>A2618</c:v>
                </c:pt>
                <c:pt idx="5492">
                  <c:v>A2619</c:v>
                </c:pt>
                <c:pt idx="5493">
                  <c:v>A2620</c:v>
                </c:pt>
                <c:pt idx="5494">
                  <c:v>A2621</c:v>
                </c:pt>
                <c:pt idx="5495">
                  <c:v>A2622</c:v>
                </c:pt>
                <c:pt idx="5496">
                  <c:v>A2623</c:v>
                </c:pt>
                <c:pt idx="5497">
                  <c:v>A2624</c:v>
                </c:pt>
                <c:pt idx="5498">
                  <c:v>A2625</c:v>
                </c:pt>
                <c:pt idx="5499">
                  <c:v>A2626</c:v>
                </c:pt>
                <c:pt idx="5500">
                  <c:v>A2627</c:v>
                </c:pt>
                <c:pt idx="5501">
                  <c:v>A2628</c:v>
                </c:pt>
                <c:pt idx="5502">
                  <c:v>A2629</c:v>
                </c:pt>
                <c:pt idx="5503">
                  <c:v>A2630</c:v>
                </c:pt>
                <c:pt idx="5504">
                  <c:v>A2631</c:v>
                </c:pt>
                <c:pt idx="5505">
                  <c:v>A2632</c:v>
                </c:pt>
                <c:pt idx="5506">
                  <c:v>A2633</c:v>
                </c:pt>
                <c:pt idx="5507">
                  <c:v>A2634</c:v>
                </c:pt>
                <c:pt idx="5508">
                  <c:v>A2635</c:v>
                </c:pt>
                <c:pt idx="5509">
                  <c:v>A2636</c:v>
                </c:pt>
                <c:pt idx="5510">
                  <c:v>A2637</c:v>
                </c:pt>
                <c:pt idx="5511">
                  <c:v>A2638</c:v>
                </c:pt>
                <c:pt idx="5512">
                  <c:v>A2639</c:v>
                </c:pt>
                <c:pt idx="5513">
                  <c:v>A2640</c:v>
                </c:pt>
                <c:pt idx="5514">
                  <c:v>A2641</c:v>
                </c:pt>
                <c:pt idx="5515">
                  <c:v>A2642</c:v>
                </c:pt>
                <c:pt idx="5516">
                  <c:v>A2643</c:v>
                </c:pt>
                <c:pt idx="5517">
                  <c:v>A2644</c:v>
                </c:pt>
                <c:pt idx="5518">
                  <c:v>A2645</c:v>
                </c:pt>
                <c:pt idx="5519">
                  <c:v>A2646</c:v>
                </c:pt>
                <c:pt idx="5520">
                  <c:v>A2647</c:v>
                </c:pt>
                <c:pt idx="5521">
                  <c:v>A2648</c:v>
                </c:pt>
                <c:pt idx="5522">
                  <c:v>A2649</c:v>
                </c:pt>
                <c:pt idx="5523">
                  <c:v>A2650</c:v>
                </c:pt>
                <c:pt idx="5524">
                  <c:v>A2651</c:v>
                </c:pt>
                <c:pt idx="5525">
                  <c:v>A2652</c:v>
                </c:pt>
                <c:pt idx="5526">
                  <c:v>A2653</c:v>
                </c:pt>
                <c:pt idx="5527">
                  <c:v>A2654</c:v>
                </c:pt>
                <c:pt idx="5528">
                  <c:v>A2655</c:v>
                </c:pt>
                <c:pt idx="5529">
                  <c:v>A2656</c:v>
                </c:pt>
                <c:pt idx="5530">
                  <c:v>A2657</c:v>
                </c:pt>
                <c:pt idx="5531">
                  <c:v>A2658</c:v>
                </c:pt>
                <c:pt idx="5532">
                  <c:v>A2659</c:v>
                </c:pt>
                <c:pt idx="5533">
                  <c:v>A2660</c:v>
                </c:pt>
                <c:pt idx="5534">
                  <c:v>A2661</c:v>
                </c:pt>
                <c:pt idx="5535">
                  <c:v>A2662</c:v>
                </c:pt>
                <c:pt idx="5536">
                  <c:v>A2663</c:v>
                </c:pt>
                <c:pt idx="5537">
                  <c:v>A2664</c:v>
                </c:pt>
                <c:pt idx="5538">
                  <c:v>A2665</c:v>
                </c:pt>
                <c:pt idx="5539">
                  <c:v>A2666</c:v>
                </c:pt>
                <c:pt idx="5540">
                  <c:v>A2667</c:v>
                </c:pt>
                <c:pt idx="5541">
                  <c:v>A2668</c:v>
                </c:pt>
                <c:pt idx="5542">
                  <c:v>A2669</c:v>
                </c:pt>
                <c:pt idx="5543">
                  <c:v>A2670</c:v>
                </c:pt>
                <c:pt idx="5544">
                  <c:v>A2671</c:v>
                </c:pt>
                <c:pt idx="5545">
                  <c:v>A2672</c:v>
                </c:pt>
                <c:pt idx="5546">
                  <c:v>A2673</c:v>
                </c:pt>
                <c:pt idx="5547">
                  <c:v>A2674</c:v>
                </c:pt>
                <c:pt idx="5548">
                  <c:v>A2675</c:v>
                </c:pt>
                <c:pt idx="5549">
                  <c:v>A2676</c:v>
                </c:pt>
                <c:pt idx="5550">
                  <c:v>A2677</c:v>
                </c:pt>
                <c:pt idx="5551">
                  <c:v>A2678</c:v>
                </c:pt>
                <c:pt idx="5552">
                  <c:v>A2679</c:v>
                </c:pt>
                <c:pt idx="5553">
                  <c:v>A2680</c:v>
                </c:pt>
                <c:pt idx="5554">
                  <c:v>A2681</c:v>
                </c:pt>
                <c:pt idx="5555">
                  <c:v>A2682</c:v>
                </c:pt>
                <c:pt idx="5556">
                  <c:v>A2683</c:v>
                </c:pt>
                <c:pt idx="5557">
                  <c:v>A2684</c:v>
                </c:pt>
                <c:pt idx="5558">
                  <c:v>A2685</c:v>
                </c:pt>
                <c:pt idx="5559">
                  <c:v>A2686</c:v>
                </c:pt>
                <c:pt idx="5560">
                  <c:v>A2687</c:v>
                </c:pt>
                <c:pt idx="5561">
                  <c:v>A2688</c:v>
                </c:pt>
                <c:pt idx="5562">
                  <c:v>A2689</c:v>
                </c:pt>
                <c:pt idx="5563">
                  <c:v>A2690</c:v>
                </c:pt>
                <c:pt idx="5564">
                  <c:v>A2691</c:v>
                </c:pt>
                <c:pt idx="5565">
                  <c:v>A2692</c:v>
                </c:pt>
                <c:pt idx="5566">
                  <c:v>A2693</c:v>
                </c:pt>
                <c:pt idx="5567">
                  <c:v>A2694</c:v>
                </c:pt>
                <c:pt idx="5568">
                  <c:v>A2695</c:v>
                </c:pt>
                <c:pt idx="5569">
                  <c:v>A2696</c:v>
                </c:pt>
                <c:pt idx="5570">
                  <c:v>A2697</c:v>
                </c:pt>
                <c:pt idx="5571">
                  <c:v>A2698</c:v>
                </c:pt>
                <c:pt idx="5572">
                  <c:v>A2699</c:v>
                </c:pt>
                <c:pt idx="5573">
                  <c:v>A2700</c:v>
                </c:pt>
                <c:pt idx="5574">
                  <c:v>A2701</c:v>
                </c:pt>
                <c:pt idx="5575">
                  <c:v>A2702</c:v>
                </c:pt>
                <c:pt idx="5576">
                  <c:v>A2703</c:v>
                </c:pt>
                <c:pt idx="5577">
                  <c:v>A2704</c:v>
                </c:pt>
                <c:pt idx="5578">
                  <c:v>A2705</c:v>
                </c:pt>
                <c:pt idx="5579">
                  <c:v>A2706</c:v>
                </c:pt>
                <c:pt idx="5580">
                  <c:v>A2707</c:v>
                </c:pt>
                <c:pt idx="5581">
                  <c:v>A2708</c:v>
                </c:pt>
                <c:pt idx="5582">
                  <c:v>A2709</c:v>
                </c:pt>
                <c:pt idx="5583">
                  <c:v>A2710</c:v>
                </c:pt>
                <c:pt idx="5584">
                  <c:v>A2711</c:v>
                </c:pt>
                <c:pt idx="5585">
                  <c:v>A2712</c:v>
                </c:pt>
                <c:pt idx="5586">
                  <c:v>A2713</c:v>
                </c:pt>
                <c:pt idx="5587">
                  <c:v>A2714</c:v>
                </c:pt>
                <c:pt idx="5588">
                  <c:v>A2715</c:v>
                </c:pt>
                <c:pt idx="5589">
                  <c:v>A2716</c:v>
                </c:pt>
                <c:pt idx="5590">
                  <c:v>A2717</c:v>
                </c:pt>
                <c:pt idx="5591">
                  <c:v>A2718</c:v>
                </c:pt>
                <c:pt idx="5592">
                  <c:v>A2719</c:v>
                </c:pt>
                <c:pt idx="5593">
                  <c:v>A2720</c:v>
                </c:pt>
                <c:pt idx="5594">
                  <c:v>A2721</c:v>
                </c:pt>
                <c:pt idx="5595">
                  <c:v>A2722</c:v>
                </c:pt>
                <c:pt idx="5596">
                  <c:v>A2723</c:v>
                </c:pt>
                <c:pt idx="5597">
                  <c:v>A2724</c:v>
                </c:pt>
                <c:pt idx="5598">
                  <c:v>A2725</c:v>
                </c:pt>
                <c:pt idx="5599">
                  <c:v>A2726</c:v>
                </c:pt>
                <c:pt idx="5600">
                  <c:v>A2727</c:v>
                </c:pt>
                <c:pt idx="5601">
                  <c:v>A2728</c:v>
                </c:pt>
                <c:pt idx="5602">
                  <c:v>A2729</c:v>
                </c:pt>
                <c:pt idx="5603">
                  <c:v>A2730</c:v>
                </c:pt>
                <c:pt idx="5604">
                  <c:v>A2731</c:v>
                </c:pt>
                <c:pt idx="5605">
                  <c:v>A2732</c:v>
                </c:pt>
                <c:pt idx="5606">
                  <c:v>A2733</c:v>
                </c:pt>
                <c:pt idx="5607">
                  <c:v>A2734</c:v>
                </c:pt>
                <c:pt idx="5608">
                  <c:v>A2735</c:v>
                </c:pt>
                <c:pt idx="5609">
                  <c:v>A2736</c:v>
                </c:pt>
                <c:pt idx="5610">
                  <c:v>A2737</c:v>
                </c:pt>
                <c:pt idx="5611">
                  <c:v>A2738</c:v>
                </c:pt>
                <c:pt idx="5612">
                  <c:v>A2739</c:v>
                </c:pt>
                <c:pt idx="5613">
                  <c:v>A2740</c:v>
                </c:pt>
                <c:pt idx="5614">
                  <c:v>A2741</c:v>
                </c:pt>
                <c:pt idx="5615">
                  <c:v>A2742</c:v>
                </c:pt>
                <c:pt idx="5616">
                  <c:v>A2743</c:v>
                </c:pt>
                <c:pt idx="5617">
                  <c:v>A2744</c:v>
                </c:pt>
                <c:pt idx="5618">
                  <c:v>A2745</c:v>
                </c:pt>
                <c:pt idx="5619">
                  <c:v>A2746</c:v>
                </c:pt>
                <c:pt idx="5620">
                  <c:v>A2747</c:v>
                </c:pt>
                <c:pt idx="5621">
                  <c:v>A2748</c:v>
                </c:pt>
                <c:pt idx="5622">
                  <c:v>A2749</c:v>
                </c:pt>
                <c:pt idx="5623">
                  <c:v>A2750</c:v>
                </c:pt>
                <c:pt idx="5624">
                  <c:v>A2751</c:v>
                </c:pt>
                <c:pt idx="5625">
                  <c:v>A2752</c:v>
                </c:pt>
                <c:pt idx="5626">
                  <c:v>A2753</c:v>
                </c:pt>
                <c:pt idx="5627">
                  <c:v>A2754</c:v>
                </c:pt>
                <c:pt idx="5628">
                  <c:v>A2755</c:v>
                </c:pt>
                <c:pt idx="5629">
                  <c:v>A2756</c:v>
                </c:pt>
                <c:pt idx="5630">
                  <c:v>A2757</c:v>
                </c:pt>
                <c:pt idx="5631">
                  <c:v>A2758</c:v>
                </c:pt>
                <c:pt idx="5632">
                  <c:v>A2759</c:v>
                </c:pt>
                <c:pt idx="5633">
                  <c:v>A2760</c:v>
                </c:pt>
                <c:pt idx="5634">
                  <c:v>A2761</c:v>
                </c:pt>
                <c:pt idx="5635">
                  <c:v>A2762</c:v>
                </c:pt>
                <c:pt idx="5636">
                  <c:v>A2763</c:v>
                </c:pt>
                <c:pt idx="5637">
                  <c:v>A2764</c:v>
                </c:pt>
                <c:pt idx="5638">
                  <c:v>A2765</c:v>
                </c:pt>
                <c:pt idx="5639">
                  <c:v>A2766</c:v>
                </c:pt>
                <c:pt idx="5640">
                  <c:v>A2767</c:v>
                </c:pt>
                <c:pt idx="5641">
                  <c:v>A2768</c:v>
                </c:pt>
                <c:pt idx="5642">
                  <c:v>A2769</c:v>
                </c:pt>
                <c:pt idx="5643">
                  <c:v>A2770</c:v>
                </c:pt>
                <c:pt idx="5644">
                  <c:v>A2771</c:v>
                </c:pt>
                <c:pt idx="5645">
                  <c:v>A2772</c:v>
                </c:pt>
                <c:pt idx="5646">
                  <c:v>A2773</c:v>
                </c:pt>
                <c:pt idx="5647">
                  <c:v>A2774</c:v>
                </c:pt>
                <c:pt idx="5648">
                  <c:v>A2775</c:v>
                </c:pt>
                <c:pt idx="5649">
                  <c:v>A2776</c:v>
                </c:pt>
                <c:pt idx="5650">
                  <c:v>A2777</c:v>
                </c:pt>
                <c:pt idx="5651">
                  <c:v>A2778</c:v>
                </c:pt>
                <c:pt idx="5652">
                  <c:v>A2779</c:v>
                </c:pt>
                <c:pt idx="5653">
                  <c:v>A2780</c:v>
                </c:pt>
                <c:pt idx="5654">
                  <c:v>A2781</c:v>
                </c:pt>
                <c:pt idx="5655">
                  <c:v>A2782</c:v>
                </c:pt>
                <c:pt idx="5656">
                  <c:v>A2783</c:v>
                </c:pt>
                <c:pt idx="5657">
                  <c:v>A2784</c:v>
                </c:pt>
                <c:pt idx="5658">
                  <c:v>A2785</c:v>
                </c:pt>
                <c:pt idx="5659">
                  <c:v>A2786</c:v>
                </c:pt>
                <c:pt idx="5660">
                  <c:v>A2787</c:v>
                </c:pt>
                <c:pt idx="5661">
                  <c:v>A2788</c:v>
                </c:pt>
                <c:pt idx="5662">
                  <c:v>A2789</c:v>
                </c:pt>
                <c:pt idx="5663">
                  <c:v>A2790</c:v>
                </c:pt>
                <c:pt idx="5664">
                  <c:v>A2791</c:v>
                </c:pt>
                <c:pt idx="5665">
                  <c:v>A2792</c:v>
                </c:pt>
                <c:pt idx="5666">
                  <c:v>A2793</c:v>
                </c:pt>
                <c:pt idx="5667">
                  <c:v>A2794</c:v>
                </c:pt>
                <c:pt idx="5668">
                  <c:v>A2795</c:v>
                </c:pt>
                <c:pt idx="5669">
                  <c:v>A2796</c:v>
                </c:pt>
                <c:pt idx="5670">
                  <c:v>A2797</c:v>
                </c:pt>
                <c:pt idx="5671">
                  <c:v>A2798</c:v>
                </c:pt>
                <c:pt idx="5672">
                  <c:v>A2799</c:v>
                </c:pt>
                <c:pt idx="5673">
                  <c:v>A2800</c:v>
                </c:pt>
                <c:pt idx="5674">
                  <c:v>A2801</c:v>
                </c:pt>
                <c:pt idx="5675">
                  <c:v>A2802</c:v>
                </c:pt>
                <c:pt idx="5676">
                  <c:v>A2803</c:v>
                </c:pt>
                <c:pt idx="5677">
                  <c:v>A2804</c:v>
                </c:pt>
                <c:pt idx="5678">
                  <c:v>A2805</c:v>
                </c:pt>
                <c:pt idx="5679">
                  <c:v>A2806</c:v>
                </c:pt>
                <c:pt idx="5680">
                  <c:v>A2807</c:v>
                </c:pt>
                <c:pt idx="5681">
                  <c:v>A2808</c:v>
                </c:pt>
                <c:pt idx="5682">
                  <c:v>A2809</c:v>
                </c:pt>
                <c:pt idx="5683">
                  <c:v>A2810</c:v>
                </c:pt>
                <c:pt idx="5684">
                  <c:v>A2811</c:v>
                </c:pt>
                <c:pt idx="5685">
                  <c:v>A2812</c:v>
                </c:pt>
                <c:pt idx="5686">
                  <c:v>A2813</c:v>
                </c:pt>
                <c:pt idx="5687">
                  <c:v>A2814</c:v>
                </c:pt>
                <c:pt idx="5688">
                  <c:v>A2815</c:v>
                </c:pt>
                <c:pt idx="5689">
                  <c:v>A2816</c:v>
                </c:pt>
                <c:pt idx="5690">
                  <c:v>A2817</c:v>
                </c:pt>
                <c:pt idx="5691">
                  <c:v>A2818</c:v>
                </c:pt>
                <c:pt idx="5692">
                  <c:v>A2819</c:v>
                </c:pt>
                <c:pt idx="5693">
                  <c:v>A2820</c:v>
                </c:pt>
                <c:pt idx="5694">
                  <c:v>A2821</c:v>
                </c:pt>
                <c:pt idx="5695">
                  <c:v>A2822</c:v>
                </c:pt>
                <c:pt idx="5696">
                  <c:v>A2823</c:v>
                </c:pt>
                <c:pt idx="5697">
                  <c:v>A2824</c:v>
                </c:pt>
                <c:pt idx="5698">
                  <c:v>A2825</c:v>
                </c:pt>
                <c:pt idx="5699">
                  <c:v>A2826</c:v>
                </c:pt>
                <c:pt idx="5700">
                  <c:v>A2827</c:v>
                </c:pt>
                <c:pt idx="5701">
                  <c:v>A2828</c:v>
                </c:pt>
                <c:pt idx="5702">
                  <c:v>A2829</c:v>
                </c:pt>
                <c:pt idx="5703">
                  <c:v>A2830</c:v>
                </c:pt>
                <c:pt idx="5704">
                  <c:v>A2831</c:v>
                </c:pt>
                <c:pt idx="5705">
                  <c:v>A2832</c:v>
                </c:pt>
                <c:pt idx="5706">
                  <c:v>A2833</c:v>
                </c:pt>
                <c:pt idx="5707">
                  <c:v>A2834</c:v>
                </c:pt>
                <c:pt idx="5708">
                  <c:v>A2835</c:v>
                </c:pt>
                <c:pt idx="5709">
                  <c:v>A2836</c:v>
                </c:pt>
                <c:pt idx="5710">
                  <c:v>A2837</c:v>
                </c:pt>
                <c:pt idx="5711">
                  <c:v>A2838</c:v>
                </c:pt>
                <c:pt idx="5712">
                  <c:v>A2839</c:v>
                </c:pt>
                <c:pt idx="5713">
                  <c:v>A2840</c:v>
                </c:pt>
                <c:pt idx="5714">
                  <c:v>A2841</c:v>
                </c:pt>
                <c:pt idx="5715">
                  <c:v>A2842</c:v>
                </c:pt>
                <c:pt idx="5716">
                  <c:v>A2843</c:v>
                </c:pt>
                <c:pt idx="5717">
                  <c:v>A2844</c:v>
                </c:pt>
                <c:pt idx="5718">
                  <c:v>A2845</c:v>
                </c:pt>
                <c:pt idx="5719">
                  <c:v>A2846</c:v>
                </c:pt>
                <c:pt idx="5720">
                  <c:v>A2847</c:v>
                </c:pt>
                <c:pt idx="5721">
                  <c:v>A2848</c:v>
                </c:pt>
                <c:pt idx="5722">
                  <c:v>A2849</c:v>
                </c:pt>
                <c:pt idx="5723">
                  <c:v>A2850</c:v>
                </c:pt>
                <c:pt idx="5724">
                  <c:v>A2851</c:v>
                </c:pt>
                <c:pt idx="5725">
                  <c:v>A2852</c:v>
                </c:pt>
                <c:pt idx="5726">
                  <c:v>A2853</c:v>
                </c:pt>
                <c:pt idx="5727">
                  <c:v>A2854</c:v>
                </c:pt>
                <c:pt idx="5728">
                  <c:v>A2855</c:v>
                </c:pt>
                <c:pt idx="5729">
                  <c:v>A2856</c:v>
                </c:pt>
                <c:pt idx="5730">
                  <c:v>A2857</c:v>
                </c:pt>
                <c:pt idx="5731">
                  <c:v>A2858</c:v>
                </c:pt>
                <c:pt idx="5732">
                  <c:v>A2859</c:v>
                </c:pt>
                <c:pt idx="5733">
                  <c:v>A2860</c:v>
                </c:pt>
                <c:pt idx="5734">
                  <c:v>A2861</c:v>
                </c:pt>
                <c:pt idx="5735">
                  <c:v>A2862</c:v>
                </c:pt>
                <c:pt idx="5736">
                  <c:v>A2863</c:v>
                </c:pt>
                <c:pt idx="5737">
                  <c:v>A2864</c:v>
                </c:pt>
                <c:pt idx="5738">
                  <c:v>A2865</c:v>
                </c:pt>
                <c:pt idx="5739">
                  <c:v>A2866</c:v>
                </c:pt>
                <c:pt idx="5740">
                  <c:v>A2867</c:v>
                </c:pt>
                <c:pt idx="5741">
                  <c:v>A2868</c:v>
                </c:pt>
                <c:pt idx="5742">
                  <c:v>A2869</c:v>
                </c:pt>
                <c:pt idx="5743">
                  <c:v>A2870</c:v>
                </c:pt>
                <c:pt idx="5744">
                  <c:v>A2871</c:v>
                </c:pt>
                <c:pt idx="5745">
                  <c:v>A2872</c:v>
                </c:pt>
                <c:pt idx="5746">
                  <c:v>A2873</c:v>
                </c:pt>
                <c:pt idx="5747">
                  <c:v>A2874</c:v>
                </c:pt>
                <c:pt idx="5748">
                  <c:v>A2875</c:v>
                </c:pt>
                <c:pt idx="5749">
                  <c:v>A2876</c:v>
                </c:pt>
                <c:pt idx="5750">
                  <c:v>A2877</c:v>
                </c:pt>
                <c:pt idx="5751">
                  <c:v>A2878</c:v>
                </c:pt>
                <c:pt idx="5752">
                  <c:v>A2879</c:v>
                </c:pt>
                <c:pt idx="5753">
                  <c:v>A2880</c:v>
                </c:pt>
                <c:pt idx="5754">
                  <c:v>A2881</c:v>
                </c:pt>
                <c:pt idx="5755">
                  <c:v>A2882</c:v>
                </c:pt>
                <c:pt idx="5756">
                  <c:v>A2883</c:v>
                </c:pt>
                <c:pt idx="5757">
                  <c:v>A2884</c:v>
                </c:pt>
                <c:pt idx="5758">
                  <c:v>A2885</c:v>
                </c:pt>
                <c:pt idx="5759">
                  <c:v>A2886</c:v>
                </c:pt>
                <c:pt idx="5760">
                  <c:v>A2887</c:v>
                </c:pt>
                <c:pt idx="5761">
                  <c:v>A2888</c:v>
                </c:pt>
                <c:pt idx="5762">
                  <c:v>A2889</c:v>
                </c:pt>
                <c:pt idx="5763">
                  <c:v>A2890</c:v>
                </c:pt>
                <c:pt idx="5764">
                  <c:v>A2891</c:v>
                </c:pt>
                <c:pt idx="5765">
                  <c:v>A2892</c:v>
                </c:pt>
                <c:pt idx="5766">
                  <c:v>A2893</c:v>
                </c:pt>
                <c:pt idx="5767">
                  <c:v>A2894</c:v>
                </c:pt>
                <c:pt idx="5768">
                  <c:v>A2895</c:v>
                </c:pt>
                <c:pt idx="5769">
                  <c:v>A2896</c:v>
                </c:pt>
                <c:pt idx="5770">
                  <c:v>A2897</c:v>
                </c:pt>
                <c:pt idx="5771">
                  <c:v>A2898</c:v>
                </c:pt>
                <c:pt idx="5772">
                  <c:v>A2899</c:v>
                </c:pt>
                <c:pt idx="5773">
                  <c:v>A2900</c:v>
                </c:pt>
                <c:pt idx="5774">
                  <c:v>A2901</c:v>
                </c:pt>
                <c:pt idx="5775">
                  <c:v>A2902</c:v>
                </c:pt>
                <c:pt idx="5776">
                  <c:v>A2903</c:v>
                </c:pt>
                <c:pt idx="5777">
                  <c:v>A2904</c:v>
                </c:pt>
                <c:pt idx="5778">
                  <c:v>A2905</c:v>
                </c:pt>
                <c:pt idx="5779">
                  <c:v>A2906</c:v>
                </c:pt>
                <c:pt idx="5780">
                  <c:v>A2907</c:v>
                </c:pt>
                <c:pt idx="5781">
                  <c:v>A2908</c:v>
                </c:pt>
                <c:pt idx="5782">
                  <c:v>A2909</c:v>
                </c:pt>
                <c:pt idx="5783">
                  <c:v>A2910</c:v>
                </c:pt>
                <c:pt idx="5784">
                  <c:v>A2911</c:v>
                </c:pt>
                <c:pt idx="5785">
                  <c:v>A2912</c:v>
                </c:pt>
                <c:pt idx="5786">
                  <c:v>A2913</c:v>
                </c:pt>
                <c:pt idx="5787">
                  <c:v>A2914</c:v>
                </c:pt>
                <c:pt idx="5788">
                  <c:v>A2915</c:v>
                </c:pt>
                <c:pt idx="5789">
                  <c:v>A2916</c:v>
                </c:pt>
                <c:pt idx="5790">
                  <c:v>A2917</c:v>
                </c:pt>
                <c:pt idx="5791">
                  <c:v>A2918</c:v>
                </c:pt>
                <c:pt idx="5792">
                  <c:v>A2919</c:v>
                </c:pt>
                <c:pt idx="5793">
                  <c:v>A2920</c:v>
                </c:pt>
                <c:pt idx="5794">
                  <c:v>A2921</c:v>
                </c:pt>
                <c:pt idx="5795">
                  <c:v>A2922</c:v>
                </c:pt>
                <c:pt idx="5796">
                  <c:v>A2923</c:v>
                </c:pt>
                <c:pt idx="5797">
                  <c:v>A2924</c:v>
                </c:pt>
                <c:pt idx="5798">
                  <c:v>A2925</c:v>
                </c:pt>
                <c:pt idx="5799">
                  <c:v>A2926</c:v>
                </c:pt>
                <c:pt idx="5800">
                  <c:v>A2927</c:v>
                </c:pt>
                <c:pt idx="5801">
                  <c:v>A2928</c:v>
                </c:pt>
                <c:pt idx="5802">
                  <c:v>A2929</c:v>
                </c:pt>
                <c:pt idx="5803">
                  <c:v>A2930</c:v>
                </c:pt>
                <c:pt idx="5804">
                  <c:v>A2931</c:v>
                </c:pt>
                <c:pt idx="5805">
                  <c:v>A2932</c:v>
                </c:pt>
                <c:pt idx="5806">
                  <c:v>A2933</c:v>
                </c:pt>
                <c:pt idx="5807">
                  <c:v>A2934</c:v>
                </c:pt>
                <c:pt idx="5808">
                  <c:v>A2935</c:v>
                </c:pt>
                <c:pt idx="5809">
                  <c:v>A2936</c:v>
                </c:pt>
                <c:pt idx="5810">
                  <c:v>A2937</c:v>
                </c:pt>
                <c:pt idx="5811">
                  <c:v>A2938</c:v>
                </c:pt>
                <c:pt idx="5812">
                  <c:v>A2939</c:v>
                </c:pt>
                <c:pt idx="5813">
                  <c:v>A2940</c:v>
                </c:pt>
                <c:pt idx="5814">
                  <c:v>A2941</c:v>
                </c:pt>
                <c:pt idx="5815">
                  <c:v>A2942</c:v>
                </c:pt>
                <c:pt idx="5816">
                  <c:v>A2943</c:v>
                </c:pt>
                <c:pt idx="5817">
                  <c:v>A2944</c:v>
                </c:pt>
                <c:pt idx="5818">
                  <c:v>A2945</c:v>
                </c:pt>
                <c:pt idx="5819">
                  <c:v>A2946</c:v>
                </c:pt>
                <c:pt idx="5820">
                  <c:v>A2947</c:v>
                </c:pt>
                <c:pt idx="5821">
                  <c:v>A2948</c:v>
                </c:pt>
                <c:pt idx="5822">
                  <c:v>A2949</c:v>
                </c:pt>
                <c:pt idx="5823">
                  <c:v>A2950</c:v>
                </c:pt>
                <c:pt idx="5824">
                  <c:v>A2951</c:v>
                </c:pt>
                <c:pt idx="5825">
                  <c:v>A2952</c:v>
                </c:pt>
                <c:pt idx="5826">
                  <c:v>A2953</c:v>
                </c:pt>
                <c:pt idx="5827">
                  <c:v>A2954</c:v>
                </c:pt>
                <c:pt idx="5828">
                  <c:v>A2955</c:v>
                </c:pt>
                <c:pt idx="5829">
                  <c:v>A2956</c:v>
                </c:pt>
                <c:pt idx="5830">
                  <c:v>A2957</c:v>
                </c:pt>
                <c:pt idx="5831">
                  <c:v>A2958</c:v>
                </c:pt>
                <c:pt idx="5832">
                  <c:v>A2959</c:v>
                </c:pt>
                <c:pt idx="5833">
                  <c:v>A2960</c:v>
                </c:pt>
                <c:pt idx="5834">
                  <c:v>A2961</c:v>
                </c:pt>
                <c:pt idx="5835">
                  <c:v>A2962</c:v>
                </c:pt>
                <c:pt idx="5836">
                  <c:v>A2963</c:v>
                </c:pt>
                <c:pt idx="5837">
                  <c:v>A2964</c:v>
                </c:pt>
                <c:pt idx="5838">
                  <c:v>A2965</c:v>
                </c:pt>
                <c:pt idx="5839">
                  <c:v>A2966</c:v>
                </c:pt>
                <c:pt idx="5840">
                  <c:v>A2967</c:v>
                </c:pt>
                <c:pt idx="5841">
                  <c:v>A2968</c:v>
                </c:pt>
                <c:pt idx="5842">
                  <c:v>A2969</c:v>
                </c:pt>
                <c:pt idx="5843">
                  <c:v>A2970</c:v>
                </c:pt>
                <c:pt idx="5844">
                  <c:v>A2971</c:v>
                </c:pt>
                <c:pt idx="5845">
                  <c:v>A2972</c:v>
                </c:pt>
                <c:pt idx="5846">
                  <c:v>A2973</c:v>
                </c:pt>
                <c:pt idx="5847">
                  <c:v>A2974</c:v>
                </c:pt>
                <c:pt idx="5848">
                  <c:v>A2975</c:v>
                </c:pt>
                <c:pt idx="5849">
                  <c:v>A2976</c:v>
                </c:pt>
                <c:pt idx="5850">
                  <c:v>A2977</c:v>
                </c:pt>
                <c:pt idx="5851">
                  <c:v>A2978</c:v>
                </c:pt>
                <c:pt idx="5852">
                  <c:v>A2979</c:v>
                </c:pt>
                <c:pt idx="5853">
                  <c:v>A2980</c:v>
                </c:pt>
                <c:pt idx="5854">
                  <c:v>A2981</c:v>
                </c:pt>
                <c:pt idx="5855">
                  <c:v>A2982</c:v>
                </c:pt>
                <c:pt idx="5856">
                  <c:v>A2983</c:v>
                </c:pt>
                <c:pt idx="5857">
                  <c:v>A2984</c:v>
                </c:pt>
                <c:pt idx="5858">
                  <c:v>A2985</c:v>
                </c:pt>
                <c:pt idx="5859">
                  <c:v>A2986</c:v>
                </c:pt>
                <c:pt idx="5860">
                  <c:v>A2987</c:v>
                </c:pt>
                <c:pt idx="5861">
                  <c:v>A2988</c:v>
                </c:pt>
                <c:pt idx="5862">
                  <c:v>A2989</c:v>
                </c:pt>
                <c:pt idx="5863">
                  <c:v>A2990</c:v>
                </c:pt>
                <c:pt idx="5864">
                  <c:v>A2991</c:v>
                </c:pt>
                <c:pt idx="5865">
                  <c:v>A2992</c:v>
                </c:pt>
                <c:pt idx="5866">
                  <c:v>A2993</c:v>
                </c:pt>
                <c:pt idx="5867">
                  <c:v>A2994</c:v>
                </c:pt>
                <c:pt idx="5868">
                  <c:v>A2995</c:v>
                </c:pt>
                <c:pt idx="5869">
                  <c:v>A2996</c:v>
                </c:pt>
                <c:pt idx="5870">
                  <c:v>A2997</c:v>
                </c:pt>
                <c:pt idx="5871">
                  <c:v>A2998</c:v>
                </c:pt>
                <c:pt idx="5872">
                  <c:v>A2999</c:v>
                </c:pt>
                <c:pt idx="5873">
                  <c:v>A3000</c:v>
                </c:pt>
                <c:pt idx="5874">
                  <c:v>A3001</c:v>
                </c:pt>
                <c:pt idx="5875">
                  <c:v>A3002</c:v>
                </c:pt>
                <c:pt idx="5876">
                  <c:v>A3003</c:v>
                </c:pt>
                <c:pt idx="5877">
                  <c:v>A3004</c:v>
                </c:pt>
                <c:pt idx="5878">
                  <c:v>A3005</c:v>
                </c:pt>
                <c:pt idx="5879">
                  <c:v>A3006</c:v>
                </c:pt>
                <c:pt idx="5880">
                  <c:v>A3007</c:v>
                </c:pt>
                <c:pt idx="5881">
                  <c:v>A3008</c:v>
                </c:pt>
                <c:pt idx="5882">
                  <c:v>A3009</c:v>
                </c:pt>
                <c:pt idx="5883">
                  <c:v>A3010</c:v>
                </c:pt>
                <c:pt idx="5884">
                  <c:v>A3011</c:v>
                </c:pt>
                <c:pt idx="5885">
                  <c:v>A3012</c:v>
                </c:pt>
                <c:pt idx="5886">
                  <c:v>A3013</c:v>
                </c:pt>
                <c:pt idx="5887">
                  <c:v>A3014</c:v>
                </c:pt>
                <c:pt idx="5888">
                  <c:v>A3015</c:v>
                </c:pt>
                <c:pt idx="5889">
                  <c:v>A3016</c:v>
                </c:pt>
                <c:pt idx="5890">
                  <c:v>A3017</c:v>
                </c:pt>
                <c:pt idx="5891">
                  <c:v>A3018</c:v>
                </c:pt>
                <c:pt idx="5892">
                  <c:v>A3019</c:v>
                </c:pt>
                <c:pt idx="5893">
                  <c:v>A3020</c:v>
                </c:pt>
                <c:pt idx="5894">
                  <c:v>A3021</c:v>
                </c:pt>
                <c:pt idx="5895">
                  <c:v>A3022</c:v>
                </c:pt>
                <c:pt idx="5896">
                  <c:v>A3023</c:v>
                </c:pt>
                <c:pt idx="5897">
                  <c:v>A3024</c:v>
                </c:pt>
                <c:pt idx="5898">
                  <c:v>A3025</c:v>
                </c:pt>
                <c:pt idx="5899">
                  <c:v>A3026</c:v>
                </c:pt>
                <c:pt idx="5900">
                  <c:v>A3027</c:v>
                </c:pt>
                <c:pt idx="5901">
                  <c:v>A3028</c:v>
                </c:pt>
                <c:pt idx="5902">
                  <c:v>A3029</c:v>
                </c:pt>
                <c:pt idx="5903">
                  <c:v>A3030</c:v>
                </c:pt>
                <c:pt idx="5904">
                  <c:v>A3031</c:v>
                </c:pt>
                <c:pt idx="5905">
                  <c:v>A3032</c:v>
                </c:pt>
                <c:pt idx="5906">
                  <c:v>A3033</c:v>
                </c:pt>
                <c:pt idx="5907">
                  <c:v>A3034</c:v>
                </c:pt>
                <c:pt idx="5908">
                  <c:v>A3035</c:v>
                </c:pt>
                <c:pt idx="5909">
                  <c:v>A3036</c:v>
                </c:pt>
                <c:pt idx="5910">
                  <c:v>A3037</c:v>
                </c:pt>
                <c:pt idx="5911">
                  <c:v>A3038</c:v>
                </c:pt>
                <c:pt idx="5912">
                  <c:v>A3039</c:v>
                </c:pt>
                <c:pt idx="5913">
                  <c:v>A3040</c:v>
                </c:pt>
                <c:pt idx="5914">
                  <c:v>A3041</c:v>
                </c:pt>
                <c:pt idx="5915">
                  <c:v>A3042</c:v>
                </c:pt>
                <c:pt idx="5916">
                  <c:v>A3043</c:v>
                </c:pt>
                <c:pt idx="5917">
                  <c:v>A3044</c:v>
                </c:pt>
                <c:pt idx="5918">
                  <c:v>A3045</c:v>
                </c:pt>
                <c:pt idx="5919">
                  <c:v>A3046</c:v>
                </c:pt>
                <c:pt idx="5920">
                  <c:v>A3047</c:v>
                </c:pt>
                <c:pt idx="5921">
                  <c:v>A3048</c:v>
                </c:pt>
                <c:pt idx="5922">
                  <c:v>A3049</c:v>
                </c:pt>
                <c:pt idx="5923">
                  <c:v>A3050</c:v>
                </c:pt>
                <c:pt idx="5924">
                  <c:v>A3051</c:v>
                </c:pt>
                <c:pt idx="5925">
                  <c:v>A3052</c:v>
                </c:pt>
                <c:pt idx="5926">
                  <c:v>A3053</c:v>
                </c:pt>
                <c:pt idx="5927">
                  <c:v>A3054</c:v>
                </c:pt>
                <c:pt idx="5928">
                  <c:v>A3055</c:v>
                </c:pt>
                <c:pt idx="5929">
                  <c:v>A3056</c:v>
                </c:pt>
                <c:pt idx="5930">
                  <c:v>A3057</c:v>
                </c:pt>
                <c:pt idx="5931">
                  <c:v>A3058</c:v>
                </c:pt>
                <c:pt idx="5932">
                  <c:v>A3059</c:v>
                </c:pt>
                <c:pt idx="5933">
                  <c:v>A3060</c:v>
                </c:pt>
                <c:pt idx="5934">
                  <c:v>A3061</c:v>
                </c:pt>
                <c:pt idx="5935">
                  <c:v>A3062</c:v>
                </c:pt>
                <c:pt idx="5936">
                  <c:v>A3063</c:v>
                </c:pt>
                <c:pt idx="5937">
                  <c:v>A3064</c:v>
                </c:pt>
                <c:pt idx="5938">
                  <c:v>A3065</c:v>
                </c:pt>
                <c:pt idx="5939">
                  <c:v>A3066</c:v>
                </c:pt>
                <c:pt idx="5940">
                  <c:v>A3067</c:v>
                </c:pt>
                <c:pt idx="5941">
                  <c:v>A3068</c:v>
                </c:pt>
                <c:pt idx="5942">
                  <c:v>A3069</c:v>
                </c:pt>
                <c:pt idx="5943">
                  <c:v>A3070</c:v>
                </c:pt>
                <c:pt idx="5944">
                  <c:v>A3071</c:v>
                </c:pt>
                <c:pt idx="5945">
                  <c:v>A3072</c:v>
                </c:pt>
                <c:pt idx="5946">
                  <c:v>A3073</c:v>
                </c:pt>
                <c:pt idx="5947">
                  <c:v>A3074</c:v>
                </c:pt>
                <c:pt idx="5948">
                  <c:v>A3075</c:v>
                </c:pt>
                <c:pt idx="5949">
                  <c:v>A3076</c:v>
                </c:pt>
                <c:pt idx="5950">
                  <c:v>A3077</c:v>
                </c:pt>
                <c:pt idx="5951">
                  <c:v>A3078</c:v>
                </c:pt>
                <c:pt idx="5952">
                  <c:v>A3079</c:v>
                </c:pt>
                <c:pt idx="5953">
                  <c:v>A3080</c:v>
                </c:pt>
                <c:pt idx="5954">
                  <c:v>A3081</c:v>
                </c:pt>
                <c:pt idx="5955">
                  <c:v>A3082</c:v>
                </c:pt>
                <c:pt idx="5956">
                  <c:v>A3083</c:v>
                </c:pt>
                <c:pt idx="5957">
                  <c:v>A3084</c:v>
                </c:pt>
                <c:pt idx="5958">
                  <c:v>A3085</c:v>
                </c:pt>
                <c:pt idx="5959">
                  <c:v>A3086</c:v>
                </c:pt>
                <c:pt idx="5960">
                  <c:v>A3087</c:v>
                </c:pt>
                <c:pt idx="5961">
                  <c:v>A3088</c:v>
                </c:pt>
                <c:pt idx="5962">
                  <c:v>A3089</c:v>
                </c:pt>
                <c:pt idx="5963">
                  <c:v>A3090</c:v>
                </c:pt>
                <c:pt idx="5964">
                  <c:v>A3091</c:v>
                </c:pt>
                <c:pt idx="5965">
                  <c:v>A3092</c:v>
                </c:pt>
                <c:pt idx="5966">
                  <c:v>A3093</c:v>
                </c:pt>
                <c:pt idx="5967">
                  <c:v>A3094</c:v>
                </c:pt>
                <c:pt idx="5968">
                  <c:v>A3095</c:v>
                </c:pt>
                <c:pt idx="5969">
                  <c:v>A3096</c:v>
                </c:pt>
                <c:pt idx="5970">
                  <c:v>A3097</c:v>
                </c:pt>
                <c:pt idx="5971">
                  <c:v>A3098</c:v>
                </c:pt>
                <c:pt idx="5972">
                  <c:v>A3099</c:v>
                </c:pt>
                <c:pt idx="5973">
                  <c:v>A3100</c:v>
                </c:pt>
                <c:pt idx="5974">
                  <c:v>A3101</c:v>
                </c:pt>
                <c:pt idx="5975">
                  <c:v>A3102</c:v>
                </c:pt>
                <c:pt idx="5976">
                  <c:v>A3103</c:v>
                </c:pt>
                <c:pt idx="5977">
                  <c:v>A3104</c:v>
                </c:pt>
                <c:pt idx="5978">
                  <c:v>A3105</c:v>
                </c:pt>
                <c:pt idx="5979">
                  <c:v>A3106</c:v>
                </c:pt>
                <c:pt idx="5980">
                  <c:v>A3107</c:v>
                </c:pt>
                <c:pt idx="5981">
                  <c:v>A3108</c:v>
                </c:pt>
                <c:pt idx="5982">
                  <c:v>A3109</c:v>
                </c:pt>
                <c:pt idx="5983">
                  <c:v>A3110</c:v>
                </c:pt>
                <c:pt idx="5984">
                  <c:v>A3111</c:v>
                </c:pt>
                <c:pt idx="5985">
                  <c:v>A3112</c:v>
                </c:pt>
                <c:pt idx="5986">
                  <c:v>A3113</c:v>
                </c:pt>
                <c:pt idx="5987">
                  <c:v>A3114</c:v>
                </c:pt>
                <c:pt idx="5988">
                  <c:v>A3115</c:v>
                </c:pt>
                <c:pt idx="5989">
                  <c:v>A3116</c:v>
                </c:pt>
                <c:pt idx="5990">
                  <c:v>A3117</c:v>
                </c:pt>
                <c:pt idx="5991">
                  <c:v>A3118</c:v>
                </c:pt>
                <c:pt idx="5992">
                  <c:v>A3119</c:v>
                </c:pt>
                <c:pt idx="5993">
                  <c:v>A3120</c:v>
                </c:pt>
                <c:pt idx="5994">
                  <c:v>A3121</c:v>
                </c:pt>
                <c:pt idx="5995">
                  <c:v>A3122</c:v>
                </c:pt>
                <c:pt idx="5996">
                  <c:v>A3123</c:v>
                </c:pt>
                <c:pt idx="5997">
                  <c:v>A3124</c:v>
                </c:pt>
                <c:pt idx="5998">
                  <c:v>A3125</c:v>
                </c:pt>
                <c:pt idx="5999">
                  <c:v>A3126</c:v>
                </c:pt>
                <c:pt idx="6000">
                  <c:v>A3127</c:v>
                </c:pt>
                <c:pt idx="6001">
                  <c:v>A3128</c:v>
                </c:pt>
                <c:pt idx="6002">
                  <c:v>A3129</c:v>
                </c:pt>
                <c:pt idx="6003">
                  <c:v>A3130</c:v>
                </c:pt>
                <c:pt idx="6004">
                  <c:v>A3131</c:v>
                </c:pt>
                <c:pt idx="6005">
                  <c:v>A3132</c:v>
                </c:pt>
                <c:pt idx="6006">
                  <c:v>A3133</c:v>
                </c:pt>
                <c:pt idx="6007">
                  <c:v>A3134</c:v>
                </c:pt>
                <c:pt idx="6008">
                  <c:v>A3135</c:v>
                </c:pt>
                <c:pt idx="6009">
                  <c:v>A3136</c:v>
                </c:pt>
                <c:pt idx="6010">
                  <c:v>A3137</c:v>
                </c:pt>
                <c:pt idx="6011">
                  <c:v>A3138</c:v>
                </c:pt>
                <c:pt idx="6012">
                  <c:v>A3139</c:v>
                </c:pt>
                <c:pt idx="6013">
                  <c:v>A3140</c:v>
                </c:pt>
                <c:pt idx="6014">
                  <c:v>A3141</c:v>
                </c:pt>
                <c:pt idx="6015">
                  <c:v>A3142</c:v>
                </c:pt>
                <c:pt idx="6016">
                  <c:v>A3143</c:v>
                </c:pt>
                <c:pt idx="6017">
                  <c:v>A3144</c:v>
                </c:pt>
                <c:pt idx="6018">
                  <c:v>A3145</c:v>
                </c:pt>
                <c:pt idx="6019">
                  <c:v>A3146</c:v>
                </c:pt>
                <c:pt idx="6020">
                  <c:v>A3147</c:v>
                </c:pt>
                <c:pt idx="6021">
                  <c:v>A3148</c:v>
                </c:pt>
                <c:pt idx="6022">
                  <c:v>A3149</c:v>
                </c:pt>
                <c:pt idx="6023">
                  <c:v>A3150</c:v>
                </c:pt>
                <c:pt idx="6024">
                  <c:v>A3151</c:v>
                </c:pt>
                <c:pt idx="6025">
                  <c:v>A3152</c:v>
                </c:pt>
                <c:pt idx="6026">
                  <c:v>A3153</c:v>
                </c:pt>
                <c:pt idx="6027">
                  <c:v>A3154</c:v>
                </c:pt>
                <c:pt idx="6028">
                  <c:v>A3155</c:v>
                </c:pt>
                <c:pt idx="6029">
                  <c:v>A3156</c:v>
                </c:pt>
                <c:pt idx="6030">
                  <c:v>A3157</c:v>
                </c:pt>
                <c:pt idx="6031">
                  <c:v>A3158</c:v>
                </c:pt>
                <c:pt idx="6032">
                  <c:v>A3159</c:v>
                </c:pt>
                <c:pt idx="6033">
                  <c:v>A3160</c:v>
                </c:pt>
                <c:pt idx="6034">
                  <c:v>A3161</c:v>
                </c:pt>
                <c:pt idx="6035">
                  <c:v>A3162</c:v>
                </c:pt>
                <c:pt idx="6036">
                  <c:v>A3163</c:v>
                </c:pt>
                <c:pt idx="6037">
                  <c:v>A3164</c:v>
                </c:pt>
                <c:pt idx="6038">
                  <c:v>A3165</c:v>
                </c:pt>
                <c:pt idx="6039">
                  <c:v>A3166</c:v>
                </c:pt>
                <c:pt idx="6040">
                  <c:v>A3167</c:v>
                </c:pt>
                <c:pt idx="6041">
                  <c:v>A3168</c:v>
                </c:pt>
                <c:pt idx="6042">
                  <c:v>A3169</c:v>
                </c:pt>
                <c:pt idx="6043">
                  <c:v>A3170</c:v>
                </c:pt>
                <c:pt idx="6044">
                  <c:v>A3171</c:v>
                </c:pt>
                <c:pt idx="6045">
                  <c:v>A3172</c:v>
                </c:pt>
                <c:pt idx="6046">
                  <c:v>A3173</c:v>
                </c:pt>
                <c:pt idx="6047">
                  <c:v>A3174</c:v>
                </c:pt>
                <c:pt idx="6048">
                  <c:v>A3175</c:v>
                </c:pt>
                <c:pt idx="6049">
                  <c:v>A3176</c:v>
                </c:pt>
                <c:pt idx="6050">
                  <c:v>A3177</c:v>
                </c:pt>
                <c:pt idx="6051">
                  <c:v>A3178</c:v>
                </c:pt>
                <c:pt idx="6052">
                  <c:v>A3179</c:v>
                </c:pt>
                <c:pt idx="6053">
                  <c:v>A3180</c:v>
                </c:pt>
                <c:pt idx="6054">
                  <c:v>A3181</c:v>
                </c:pt>
                <c:pt idx="6055">
                  <c:v>A3182</c:v>
                </c:pt>
                <c:pt idx="6056">
                  <c:v>A3183</c:v>
                </c:pt>
                <c:pt idx="6057">
                  <c:v>A3184</c:v>
                </c:pt>
                <c:pt idx="6058">
                  <c:v>A3185</c:v>
                </c:pt>
                <c:pt idx="6059">
                  <c:v>A3186</c:v>
                </c:pt>
                <c:pt idx="6060">
                  <c:v>A3187</c:v>
                </c:pt>
                <c:pt idx="6061">
                  <c:v>A3188</c:v>
                </c:pt>
                <c:pt idx="6062">
                  <c:v>A3189</c:v>
                </c:pt>
                <c:pt idx="6063">
                  <c:v>A3190</c:v>
                </c:pt>
                <c:pt idx="6064">
                  <c:v>A3191</c:v>
                </c:pt>
                <c:pt idx="6065">
                  <c:v>A3192</c:v>
                </c:pt>
                <c:pt idx="6066">
                  <c:v>A3193</c:v>
                </c:pt>
                <c:pt idx="6067">
                  <c:v>A3194</c:v>
                </c:pt>
                <c:pt idx="6068">
                  <c:v>A3195</c:v>
                </c:pt>
                <c:pt idx="6069">
                  <c:v>A3196</c:v>
                </c:pt>
                <c:pt idx="6070">
                  <c:v>A3197</c:v>
                </c:pt>
                <c:pt idx="6071">
                  <c:v>A3198</c:v>
                </c:pt>
                <c:pt idx="6072">
                  <c:v>A3199</c:v>
                </c:pt>
                <c:pt idx="6073">
                  <c:v>A3200</c:v>
                </c:pt>
                <c:pt idx="6074">
                  <c:v>A3201</c:v>
                </c:pt>
                <c:pt idx="6075">
                  <c:v>A3202</c:v>
                </c:pt>
                <c:pt idx="6076">
                  <c:v>A3203</c:v>
                </c:pt>
                <c:pt idx="6077">
                  <c:v>A3204</c:v>
                </c:pt>
                <c:pt idx="6078">
                  <c:v>A3205</c:v>
                </c:pt>
                <c:pt idx="6079">
                  <c:v>A3206</c:v>
                </c:pt>
                <c:pt idx="6080">
                  <c:v>A3207</c:v>
                </c:pt>
                <c:pt idx="6081">
                  <c:v>A3208</c:v>
                </c:pt>
                <c:pt idx="6082">
                  <c:v>A3209</c:v>
                </c:pt>
                <c:pt idx="6083">
                  <c:v>A3210</c:v>
                </c:pt>
                <c:pt idx="6084">
                  <c:v>A3211</c:v>
                </c:pt>
                <c:pt idx="6085">
                  <c:v>A3212</c:v>
                </c:pt>
                <c:pt idx="6086">
                  <c:v>A3213</c:v>
                </c:pt>
                <c:pt idx="6087">
                  <c:v>A3214</c:v>
                </c:pt>
                <c:pt idx="6088">
                  <c:v>A3215</c:v>
                </c:pt>
                <c:pt idx="6089">
                  <c:v>A3216</c:v>
                </c:pt>
                <c:pt idx="6090">
                  <c:v>A3217</c:v>
                </c:pt>
                <c:pt idx="6091">
                  <c:v>A3218</c:v>
                </c:pt>
                <c:pt idx="6092">
                  <c:v>A3219</c:v>
                </c:pt>
                <c:pt idx="6093">
                  <c:v>A3220</c:v>
                </c:pt>
                <c:pt idx="6094">
                  <c:v>A3221</c:v>
                </c:pt>
                <c:pt idx="6095">
                  <c:v>A3222</c:v>
                </c:pt>
                <c:pt idx="6096">
                  <c:v>A3223</c:v>
                </c:pt>
                <c:pt idx="6097">
                  <c:v>A3224</c:v>
                </c:pt>
                <c:pt idx="6098">
                  <c:v>A3225</c:v>
                </c:pt>
                <c:pt idx="6099">
                  <c:v>A3226</c:v>
                </c:pt>
                <c:pt idx="6100">
                  <c:v>A3227</c:v>
                </c:pt>
                <c:pt idx="6101">
                  <c:v>A3228</c:v>
                </c:pt>
                <c:pt idx="6102">
                  <c:v>A3229</c:v>
                </c:pt>
                <c:pt idx="6103">
                  <c:v>A3230</c:v>
                </c:pt>
                <c:pt idx="6104">
                  <c:v>A3231</c:v>
                </c:pt>
                <c:pt idx="6105">
                  <c:v>A3232</c:v>
                </c:pt>
                <c:pt idx="6106">
                  <c:v>A3233</c:v>
                </c:pt>
                <c:pt idx="6107">
                  <c:v>A3234</c:v>
                </c:pt>
                <c:pt idx="6108">
                  <c:v>A3235</c:v>
                </c:pt>
                <c:pt idx="6109">
                  <c:v>A3236</c:v>
                </c:pt>
                <c:pt idx="6110">
                  <c:v>A3237</c:v>
                </c:pt>
                <c:pt idx="6111">
                  <c:v>A3238</c:v>
                </c:pt>
                <c:pt idx="6112">
                  <c:v>A3239</c:v>
                </c:pt>
                <c:pt idx="6113">
                  <c:v>A3240</c:v>
                </c:pt>
                <c:pt idx="6114">
                  <c:v>A3241</c:v>
                </c:pt>
                <c:pt idx="6115">
                  <c:v>A3242</c:v>
                </c:pt>
                <c:pt idx="6116">
                  <c:v>A3243</c:v>
                </c:pt>
                <c:pt idx="6117">
                  <c:v>A3244</c:v>
                </c:pt>
                <c:pt idx="6118">
                  <c:v>A3245</c:v>
                </c:pt>
                <c:pt idx="6119">
                  <c:v>A3246</c:v>
                </c:pt>
                <c:pt idx="6120">
                  <c:v>A3247</c:v>
                </c:pt>
                <c:pt idx="6121">
                  <c:v>A3248</c:v>
                </c:pt>
                <c:pt idx="6122">
                  <c:v>A3249</c:v>
                </c:pt>
                <c:pt idx="6123">
                  <c:v>A3250</c:v>
                </c:pt>
                <c:pt idx="6124">
                  <c:v>A3251</c:v>
                </c:pt>
                <c:pt idx="6125">
                  <c:v>A3252</c:v>
                </c:pt>
                <c:pt idx="6126">
                  <c:v>A3253</c:v>
                </c:pt>
                <c:pt idx="6127">
                  <c:v>A3254</c:v>
                </c:pt>
                <c:pt idx="6128">
                  <c:v>A3255</c:v>
                </c:pt>
                <c:pt idx="6129">
                  <c:v>A3256</c:v>
                </c:pt>
                <c:pt idx="6130">
                  <c:v>A3257</c:v>
                </c:pt>
                <c:pt idx="6131">
                  <c:v>A3258</c:v>
                </c:pt>
                <c:pt idx="6132">
                  <c:v>A3259</c:v>
                </c:pt>
                <c:pt idx="6133">
                  <c:v>A3260</c:v>
                </c:pt>
                <c:pt idx="6134">
                  <c:v>A3261</c:v>
                </c:pt>
                <c:pt idx="6135">
                  <c:v>A3262</c:v>
                </c:pt>
                <c:pt idx="6136">
                  <c:v>A3263</c:v>
                </c:pt>
                <c:pt idx="6137">
                  <c:v>A3264</c:v>
                </c:pt>
                <c:pt idx="6138">
                  <c:v>A3265</c:v>
                </c:pt>
                <c:pt idx="6139">
                  <c:v>A3266</c:v>
                </c:pt>
                <c:pt idx="6140">
                  <c:v>A3267</c:v>
                </c:pt>
                <c:pt idx="6141">
                  <c:v>A3268</c:v>
                </c:pt>
                <c:pt idx="6142">
                  <c:v>A3269</c:v>
                </c:pt>
                <c:pt idx="6143">
                  <c:v>A3270</c:v>
                </c:pt>
                <c:pt idx="6144">
                  <c:v>A3271</c:v>
                </c:pt>
                <c:pt idx="6145">
                  <c:v>A3272</c:v>
                </c:pt>
                <c:pt idx="6146">
                  <c:v>A3273</c:v>
                </c:pt>
                <c:pt idx="6147">
                  <c:v>A3274</c:v>
                </c:pt>
                <c:pt idx="6148">
                  <c:v>A3275</c:v>
                </c:pt>
                <c:pt idx="6149">
                  <c:v>A3276</c:v>
                </c:pt>
                <c:pt idx="6150">
                  <c:v>A3277</c:v>
                </c:pt>
                <c:pt idx="6151">
                  <c:v>A3278</c:v>
                </c:pt>
                <c:pt idx="6152">
                  <c:v>A3279</c:v>
                </c:pt>
                <c:pt idx="6153">
                  <c:v>A3280</c:v>
                </c:pt>
                <c:pt idx="6154">
                  <c:v>A3281</c:v>
                </c:pt>
                <c:pt idx="6155">
                  <c:v>A3282</c:v>
                </c:pt>
                <c:pt idx="6156">
                  <c:v>A3283</c:v>
                </c:pt>
                <c:pt idx="6157">
                  <c:v>A3284</c:v>
                </c:pt>
                <c:pt idx="6158">
                  <c:v>A3285</c:v>
                </c:pt>
                <c:pt idx="6159">
                  <c:v>A3286</c:v>
                </c:pt>
                <c:pt idx="6160">
                  <c:v>A3287</c:v>
                </c:pt>
                <c:pt idx="6161">
                  <c:v>A3288</c:v>
                </c:pt>
                <c:pt idx="6162">
                  <c:v>A3289</c:v>
                </c:pt>
                <c:pt idx="6163">
                  <c:v>A3290</c:v>
                </c:pt>
                <c:pt idx="6164">
                  <c:v>A3291</c:v>
                </c:pt>
                <c:pt idx="6165">
                  <c:v>A3292</c:v>
                </c:pt>
                <c:pt idx="6166">
                  <c:v>A3293</c:v>
                </c:pt>
                <c:pt idx="6167">
                  <c:v>A3294</c:v>
                </c:pt>
                <c:pt idx="6168">
                  <c:v>A3295</c:v>
                </c:pt>
                <c:pt idx="6169">
                  <c:v>A3296</c:v>
                </c:pt>
                <c:pt idx="6170">
                  <c:v>A3297</c:v>
                </c:pt>
                <c:pt idx="6171">
                  <c:v>A3298</c:v>
                </c:pt>
                <c:pt idx="6172">
                  <c:v>A3299</c:v>
                </c:pt>
                <c:pt idx="6173">
                  <c:v>A3300</c:v>
                </c:pt>
                <c:pt idx="6174">
                  <c:v>A3301</c:v>
                </c:pt>
                <c:pt idx="6175">
                  <c:v>A3302</c:v>
                </c:pt>
                <c:pt idx="6176">
                  <c:v>A3303</c:v>
                </c:pt>
                <c:pt idx="6177">
                  <c:v>A3304</c:v>
                </c:pt>
                <c:pt idx="6178">
                  <c:v>A3305</c:v>
                </c:pt>
                <c:pt idx="6179">
                  <c:v>A3306</c:v>
                </c:pt>
                <c:pt idx="6180">
                  <c:v>A3307</c:v>
                </c:pt>
                <c:pt idx="6181">
                  <c:v>A3308</c:v>
                </c:pt>
                <c:pt idx="6182">
                  <c:v>A3309</c:v>
                </c:pt>
                <c:pt idx="6183">
                  <c:v>A3310</c:v>
                </c:pt>
                <c:pt idx="6184">
                  <c:v>A3311</c:v>
                </c:pt>
                <c:pt idx="6185">
                  <c:v>A3312</c:v>
                </c:pt>
                <c:pt idx="6186">
                  <c:v>A3313</c:v>
                </c:pt>
                <c:pt idx="6187">
                  <c:v>A3314</c:v>
                </c:pt>
                <c:pt idx="6188">
                  <c:v>A3315</c:v>
                </c:pt>
                <c:pt idx="6189">
                  <c:v>A3316</c:v>
                </c:pt>
                <c:pt idx="6190">
                  <c:v>A3317</c:v>
                </c:pt>
                <c:pt idx="6191">
                  <c:v>A3318</c:v>
                </c:pt>
                <c:pt idx="6192">
                  <c:v>A3319</c:v>
                </c:pt>
                <c:pt idx="6193">
                  <c:v>A3320</c:v>
                </c:pt>
                <c:pt idx="6194">
                  <c:v>A3321</c:v>
                </c:pt>
                <c:pt idx="6195">
                  <c:v>A3322</c:v>
                </c:pt>
                <c:pt idx="6196">
                  <c:v>A3323</c:v>
                </c:pt>
                <c:pt idx="6197">
                  <c:v>A3324</c:v>
                </c:pt>
                <c:pt idx="6198">
                  <c:v>A3325</c:v>
                </c:pt>
                <c:pt idx="6199">
                  <c:v>A3326</c:v>
                </c:pt>
                <c:pt idx="6200">
                  <c:v>A3327</c:v>
                </c:pt>
                <c:pt idx="6201">
                  <c:v>A3328</c:v>
                </c:pt>
                <c:pt idx="6202">
                  <c:v>A3329</c:v>
                </c:pt>
                <c:pt idx="6203">
                  <c:v>A3330</c:v>
                </c:pt>
                <c:pt idx="6204">
                  <c:v>A3331</c:v>
                </c:pt>
                <c:pt idx="6205">
                  <c:v>A3332</c:v>
                </c:pt>
                <c:pt idx="6206">
                  <c:v>A3333</c:v>
                </c:pt>
                <c:pt idx="6207">
                  <c:v>A3334</c:v>
                </c:pt>
                <c:pt idx="6208">
                  <c:v>A3335</c:v>
                </c:pt>
                <c:pt idx="6209">
                  <c:v>A3336</c:v>
                </c:pt>
                <c:pt idx="6210">
                  <c:v>A3337</c:v>
                </c:pt>
                <c:pt idx="6211">
                  <c:v>A3338</c:v>
                </c:pt>
                <c:pt idx="6212">
                  <c:v>A3339</c:v>
                </c:pt>
                <c:pt idx="6213">
                  <c:v>A3340</c:v>
                </c:pt>
                <c:pt idx="6214">
                  <c:v>A3341</c:v>
                </c:pt>
                <c:pt idx="6215">
                  <c:v>A3342</c:v>
                </c:pt>
                <c:pt idx="6216">
                  <c:v>A3343</c:v>
                </c:pt>
                <c:pt idx="6217">
                  <c:v>A3344</c:v>
                </c:pt>
                <c:pt idx="6218">
                  <c:v>A3345</c:v>
                </c:pt>
                <c:pt idx="6219">
                  <c:v>A3346</c:v>
                </c:pt>
                <c:pt idx="6220">
                  <c:v>A3347</c:v>
                </c:pt>
                <c:pt idx="6221">
                  <c:v>A3348</c:v>
                </c:pt>
                <c:pt idx="6222">
                  <c:v>A3349</c:v>
                </c:pt>
                <c:pt idx="6223">
                  <c:v>A3350</c:v>
                </c:pt>
                <c:pt idx="6224">
                  <c:v>A3351</c:v>
                </c:pt>
                <c:pt idx="6225">
                  <c:v>A3352</c:v>
                </c:pt>
                <c:pt idx="6226">
                  <c:v>A3353</c:v>
                </c:pt>
                <c:pt idx="6227">
                  <c:v>A3354</c:v>
                </c:pt>
                <c:pt idx="6228">
                  <c:v>A3355</c:v>
                </c:pt>
                <c:pt idx="6229">
                  <c:v>A3356</c:v>
                </c:pt>
                <c:pt idx="6230">
                  <c:v>A3357</c:v>
                </c:pt>
                <c:pt idx="6231">
                  <c:v>A3358</c:v>
                </c:pt>
                <c:pt idx="6232">
                  <c:v>A3359</c:v>
                </c:pt>
                <c:pt idx="6233">
                  <c:v>A3360</c:v>
                </c:pt>
                <c:pt idx="6234">
                  <c:v>A3361</c:v>
                </c:pt>
                <c:pt idx="6235">
                  <c:v>A3362</c:v>
                </c:pt>
                <c:pt idx="6236">
                  <c:v>A3363</c:v>
                </c:pt>
                <c:pt idx="6237">
                  <c:v>A3364</c:v>
                </c:pt>
                <c:pt idx="6238">
                  <c:v>A3365</c:v>
                </c:pt>
                <c:pt idx="6239">
                  <c:v>A3366</c:v>
                </c:pt>
                <c:pt idx="6240">
                  <c:v>A3367</c:v>
                </c:pt>
                <c:pt idx="6241">
                  <c:v>A3368</c:v>
                </c:pt>
                <c:pt idx="6242">
                  <c:v>A3369</c:v>
                </c:pt>
                <c:pt idx="6243">
                  <c:v>A3370</c:v>
                </c:pt>
                <c:pt idx="6244">
                  <c:v>A3371</c:v>
                </c:pt>
                <c:pt idx="6245">
                  <c:v>A3372</c:v>
                </c:pt>
                <c:pt idx="6246">
                  <c:v>A3373</c:v>
                </c:pt>
                <c:pt idx="6247">
                  <c:v>A3374</c:v>
                </c:pt>
                <c:pt idx="6248">
                  <c:v>A3375</c:v>
                </c:pt>
                <c:pt idx="6249">
                  <c:v>A3376</c:v>
                </c:pt>
                <c:pt idx="6250">
                  <c:v>A3377</c:v>
                </c:pt>
                <c:pt idx="6251">
                  <c:v>A3378</c:v>
                </c:pt>
                <c:pt idx="6252">
                  <c:v>A3379</c:v>
                </c:pt>
                <c:pt idx="6253">
                  <c:v>A3380</c:v>
                </c:pt>
                <c:pt idx="6254">
                  <c:v>A3381</c:v>
                </c:pt>
                <c:pt idx="6255">
                  <c:v>A3382</c:v>
                </c:pt>
                <c:pt idx="6256">
                  <c:v>A3383</c:v>
                </c:pt>
                <c:pt idx="6257">
                  <c:v>A3384</c:v>
                </c:pt>
                <c:pt idx="6258">
                  <c:v>A3385</c:v>
                </c:pt>
                <c:pt idx="6259">
                  <c:v>A3386</c:v>
                </c:pt>
                <c:pt idx="6260">
                  <c:v>A3387</c:v>
                </c:pt>
                <c:pt idx="6261">
                  <c:v>A3388</c:v>
                </c:pt>
                <c:pt idx="6262">
                  <c:v>A3389</c:v>
                </c:pt>
                <c:pt idx="6263">
                  <c:v>A3390</c:v>
                </c:pt>
                <c:pt idx="6264">
                  <c:v>A3391</c:v>
                </c:pt>
                <c:pt idx="6265">
                  <c:v>A3392</c:v>
                </c:pt>
                <c:pt idx="6266">
                  <c:v>A3393</c:v>
                </c:pt>
                <c:pt idx="6267">
                  <c:v>A3394</c:v>
                </c:pt>
                <c:pt idx="6268">
                  <c:v>A3395</c:v>
                </c:pt>
                <c:pt idx="6269">
                  <c:v>A3396</c:v>
                </c:pt>
                <c:pt idx="6270">
                  <c:v>A3397</c:v>
                </c:pt>
                <c:pt idx="6271">
                  <c:v>A3398</c:v>
                </c:pt>
                <c:pt idx="6272">
                  <c:v>A3399</c:v>
                </c:pt>
                <c:pt idx="6273">
                  <c:v>A3400</c:v>
                </c:pt>
                <c:pt idx="6274">
                  <c:v>A3401</c:v>
                </c:pt>
                <c:pt idx="6275">
                  <c:v>A3402</c:v>
                </c:pt>
                <c:pt idx="6276">
                  <c:v>A3403</c:v>
                </c:pt>
                <c:pt idx="6277">
                  <c:v>A3404</c:v>
                </c:pt>
                <c:pt idx="6278">
                  <c:v>A3405</c:v>
                </c:pt>
                <c:pt idx="6279">
                  <c:v>A3406</c:v>
                </c:pt>
                <c:pt idx="6280">
                  <c:v>A3407</c:v>
                </c:pt>
                <c:pt idx="6281">
                  <c:v>A3408</c:v>
                </c:pt>
                <c:pt idx="6282">
                  <c:v>A3409</c:v>
                </c:pt>
                <c:pt idx="6283">
                  <c:v>A3410</c:v>
                </c:pt>
                <c:pt idx="6284">
                  <c:v>A3411</c:v>
                </c:pt>
                <c:pt idx="6285">
                  <c:v>A3412</c:v>
                </c:pt>
                <c:pt idx="6286">
                  <c:v>A3413</c:v>
                </c:pt>
                <c:pt idx="6287">
                  <c:v>A3414</c:v>
                </c:pt>
                <c:pt idx="6288">
                  <c:v>A3415</c:v>
                </c:pt>
                <c:pt idx="6289">
                  <c:v>A3416</c:v>
                </c:pt>
                <c:pt idx="6290">
                  <c:v>A3417</c:v>
                </c:pt>
                <c:pt idx="6291">
                  <c:v>A3418</c:v>
                </c:pt>
                <c:pt idx="6292">
                  <c:v>A3419</c:v>
                </c:pt>
                <c:pt idx="6293">
                  <c:v>A3420</c:v>
                </c:pt>
                <c:pt idx="6294">
                  <c:v>A3421</c:v>
                </c:pt>
                <c:pt idx="6295">
                  <c:v>A3422</c:v>
                </c:pt>
                <c:pt idx="6296">
                  <c:v>A3423</c:v>
                </c:pt>
                <c:pt idx="6297">
                  <c:v>A3424</c:v>
                </c:pt>
                <c:pt idx="6298">
                  <c:v>A3425</c:v>
                </c:pt>
                <c:pt idx="6299">
                  <c:v>A3426</c:v>
                </c:pt>
                <c:pt idx="6300">
                  <c:v>A3427</c:v>
                </c:pt>
                <c:pt idx="6301">
                  <c:v>A3428</c:v>
                </c:pt>
                <c:pt idx="6302">
                  <c:v>A3429</c:v>
                </c:pt>
                <c:pt idx="6303">
                  <c:v>A3430</c:v>
                </c:pt>
                <c:pt idx="6304">
                  <c:v>A3431</c:v>
                </c:pt>
                <c:pt idx="6305">
                  <c:v>A3432</c:v>
                </c:pt>
                <c:pt idx="6306">
                  <c:v>A3433</c:v>
                </c:pt>
                <c:pt idx="6307">
                  <c:v>A3434</c:v>
                </c:pt>
                <c:pt idx="6308">
                  <c:v>A3435</c:v>
                </c:pt>
                <c:pt idx="6309">
                  <c:v>A3436</c:v>
                </c:pt>
                <c:pt idx="6310">
                  <c:v>A3437</c:v>
                </c:pt>
                <c:pt idx="6311">
                  <c:v>A3438</c:v>
                </c:pt>
                <c:pt idx="6312">
                  <c:v>A3439</c:v>
                </c:pt>
                <c:pt idx="6313">
                  <c:v>A3440</c:v>
                </c:pt>
                <c:pt idx="6314">
                  <c:v>A3441</c:v>
                </c:pt>
                <c:pt idx="6315">
                  <c:v>A3442</c:v>
                </c:pt>
                <c:pt idx="6316">
                  <c:v>A3443</c:v>
                </c:pt>
                <c:pt idx="6317">
                  <c:v>A3444</c:v>
                </c:pt>
                <c:pt idx="6318">
                  <c:v>A3445</c:v>
                </c:pt>
                <c:pt idx="6319">
                  <c:v>A3446</c:v>
                </c:pt>
                <c:pt idx="6320">
                  <c:v>A3447</c:v>
                </c:pt>
                <c:pt idx="6321">
                  <c:v>A3448</c:v>
                </c:pt>
                <c:pt idx="6322">
                  <c:v>A3449</c:v>
                </c:pt>
                <c:pt idx="6323">
                  <c:v>A3450</c:v>
                </c:pt>
                <c:pt idx="6324">
                  <c:v>A3451</c:v>
                </c:pt>
                <c:pt idx="6325">
                  <c:v>A3452</c:v>
                </c:pt>
                <c:pt idx="6326">
                  <c:v>A3453</c:v>
                </c:pt>
                <c:pt idx="6327">
                  <c:v>A3454</c:v>
                </c:pt>
                <c:pt idx="6328">
                  <c:v>A3455</c:v>
                </c:pt>
                <c:pt idx="6329">
                  <c:v>A3456</c:v>
                </c:pt>
                <c:pt idx="6330">
                  <c:v>A3457</c:v>
                </c:pt>
                <c:pt idx="6331">
                  <c:v>A3458</c:v>
                </c:pt>
                <c:pt idx="6332">
                  <c:v>A3459</c:v>
                </c:pt>
                <c:pt idx="6333">
                  <c:v>A3460</c:v>
                </c:pt>
                <c:pt idx="6334">
                  <c:v>A3461</c:v>
                </c:pt>
                <c:pt idx="6335">
                  <c:v>A3462</c:v>
                </c:pt>
                <c:pt idx="6336">
                  <c:v>A3463</c:v>
                </c:pt>
                <c:pt idx="6337">
                  <c:v>A3464</c:v>
                </c:pt>
                <c:pt idx="6338">
                  <c:v>A3465</c:v>
                </c:pt>
                <c:pt idx="6339">
                  <c:v>A3466</c:v>
                </c:pt>
                <c:pt idx="6340">
                  <c:v>A3467</c:v>
                </c:pt>
                <c:pt idx="6341">
                  <c:v>A3468</c:v>
                </c:pt>
                <c:pt idx="6342">
                  <c:v>A3469</c:v>
                </c:pt>
                <c:pt idx="6343">
                  <c:v>A3470</c:v>
                </c:pt>
                <c:pt idx="6344">
                  <c:v>A3471</c:v>
                </c:pt>
                <c:pt idx="6345">
                  <c:v>A3472</c:v>
                </c:pt>
                <c:pt idx="6346">
                  <c:v>A3473</c:v>
                </c:pt>
                <c:pt idx="6347">
                  <c:v>A3474</c:v>
                </c:pt>
                <c:pt idx="6348">
                  <c:v>A3475</c:v>
                </c:pt>
                <c:pt idx="6349">
                  <c:v>A3476</c:v>
                </c:pt>
                <c:pt idx="6350">
                  <c:v>A3477</c:v>
                </c:pt>
                <c:pt idx="6351">
                  <c:v>A3478</c:v>
                </c:pt>
                <c:pt idx="6352">
                  <c:v>A3479</c:v>
                </c:pt>
                <c:pt idx="6353">
                  <c:v>A3480</c:v>
                </c:pt>
                <c:pt idx="6354">
                  <c:v>A3481</c:v>
                </c:pt>
                <c:pt idx="6355">
                  <c:v>A3482</c:v>
                </c:pt>
                <c:pt idx="6356">
                  <c:v>A3483</c:v>
                </c:pt>
                <c:pt idx="6357">
                  <c:v>A3484</c:v>
                </c:pt>
                <c:pt idx="6358">
                  <c:v>A3485</c:v>
                </c:pt>
                <c:pt idx="6359">
                  <c:v>A3486</c:v>
                </c:pt>
                <c:pt idx="6360">
                  <c:v>A3487</c:v>
                </c:pt>
                <c:pt idx="6361">
                  <c:v>A3488</c:v>
                </c:pt>
                <c:pt idx="6362">
                  <c:v>A3489</c:v>
                </c:pt>
                <c:pt idx="6363">
                  <c:v>A3490</c:v>
                </c:pt>
                <c:pt idx="6364">
                  <c:v>A3491</c:v>
                </c:pt>
                <c:pt idx="6365">
                  <c:v>A3492</c:v>
                </c:pt>
                <c:pt idx="6366">
                  <c:v>A3493</c:v>
                </c:pt>
                <c:pt idx="6367">
                  <c:v>A3494</c:v>
                </c:pt>
                <c:pt idx="6368">
                  <c:v>A3495</c:v>
                </c:pt>
                <c:pt idx="6369">
                  <c:v>A3496</c:v>
                </c:pt>
                <c:pt idx="6370">
                  <c:v>A3497</c:v>
                </c:pt>
                <c:pt idx="6371">
                  <c:v>A3498</c:v>
                </c:pt>
                <c:pt idx="6372">
                  <c:v>A3499</c:v>
                </c:pt>
                <c:pt idx="6373">
                  <c:v>A3500</c:v>
                </c:pt>
                <c:pt idx="6374">
                  <c:v>A3501</c:v>
                </c:pt>
                <c:pt idx="6375">
                  <c:v>A3502</c:v>
                </c:pt>
                <c:pt idx="6376">
                  <c:v>A3503</c:v>
                </c:pt>
                <c:pt idx="6377">
                  <c:v>A3504</c:v>
                </c:pt>
                <c:pt idx="6378">
                  <c:v>A3505</c:v>
                </c:pt>
                <c:pt idx="6379">
                  <c:v>A3506</c:v>
                </c:pt>
                <c:pt idx="6380">
                  <c:v>A3507</c:v>
                </c:pt>
                <c:pt idx="6381">
                  <c:v>A3508</c:v>
                </c:pt>
                <c:pt idx="6382">
                  <c:v>A3509</c:v>
                </c:pt>
                <c:pt idx="6383">
                  <c:v>A3510</c:v>
                </c:pt>
                <c:pt idx="6384">
                  <c:v>A3511</c:v>
                </c:pt>
                <c:pt idx="6385">
                  <c:v>A3512</c:v>
                </c:pt>
                <c:pt idx="6386">
                  <c:v>A3513</c:v>
                </c:pt>
                <c:pt idx="6387">
                  <c:v>A3514</c:v>
                </c:pt>
                <c:pt idx="6388">
                  <c:v>A3515</c:v>
                </c:pt>
                <c:pt idx="6389">
                  <c:v>A3516</c:v>
                </c:pt>
                <c:pt idx="6390">
                  <c:v>A3517</c:v>
                </c:pt>
                <c:pt idx="6391">
                  <c:v>A3518</c:v>
                </c:pt>
                <c:pt idx="6392">
                  <c:v>A3519</c:v>
                </c:pt>
                <c:pt idx="6393">
                  <c:v>A3520</c:v>
                </c:pt>
                <c:pt idx="6394">
                  <c:v>A3521</c:v>
                </c:pt>
                <c:pt idx="6395">
                  <c:v>A3522</c:v>
                </c:pt>
                <c:pt idx="6396">
                  <c:v>A3523</c:v>
                </c:pt>
                <c:pt idx="6397">
                  <c:v>A3524</c:v>
                </c:pt>
                <c:pt idx="6398">
                  <c:v>A3525</c:v>
                </c:pt>
                <c:pt idx="6399">
                  <c:v>A3526</c:v>
                </c:pt>
                <c:pt idx="6400">
                  <c:v>A3527</c:v>
                </c:pt>
                <c:pt idx="6401">
                  <c:v>A3528</c:v>
                </c:pt>
                <c:pt idx="6402">
                  <c:v>A3529</c:v>
                </c:pt>
                <c:pt idx="6403">
                  <c:v>A3530</c:v>
                </c:pt>
                <c:pt idx="6404">
                  <c:v>A3531</c:v>
                </c:pt>
                <c:pt idx="6405">
                  <c:v>A3532</c:v>
                </c:pt>
                <c:pt idx="6406">
                  <c:v>A3533</c:v>
                </c:pt>
                <c:pt idx="6407">
                  <c:v>A3534</c:v>
                </c:pt>
                <c:pt idx="6408">
                  <c:v>A3535</c:v>
                </c:pt>
                <c:pt idx="6409">
                  <c:v>A3536</c:v>
                </c:pt>
                <c:pt idx="6410">
                  <c:v>A3537</c:v>
                </c:pt>
                <c:pt idx="6411">
                  <c:v>A3538</c:v>
                </c:pt>
                <c:pt idx="6412">
                  <c:v>A3539</c:v>
                </c:pt>
                <c:pt idx="6413">
                  <c:v>A3540</c:v>
                </c:pt>
                <c:pt idx="6414">
                  <c:v>A3541</c:v>
                </c:pt>
                <c:pt idx="6415">
                  <c:v>A3542</c:v>
                </c:pt>
                <c:pt idx="6416">
                  <c:v>A3543</c:v>
                </c:pt>
                <c:pt idx="6417">
                  <c:v>A3544</c:v>
                </c:pt>
                <c:pt idx="6418">
                  <c:v>A3545</c:v>
                </c:pt>
                <c:pt idx="6419">
                  <c:v>A3546</c:v>
                </c:pt>
                <c:pt idx="6420">
                  <c:v>A3547</c:v>
                </c:pt>
                <c:pt idx="6421">
                  <c:v>A3548</c:v>
                </c:pt>
                <c:pt idx="6422">
                  <c:v>A3549</c:v>
                </c:pt>
                <c:pt idx="6423">
                  <c:v>A3550</c:v>
                </c:pt>
                <c:pt idx="6424">
                  <c:v>A3551</c:v>
                </c:pt>
                <c:pt idx="6425">
                  <c:v>A3552</c:v>
                </c:pt>
                <c:pt idx="6426">
                  <c:v>A3553</c:v>
                </c:pt>
                <c:pt idx="6427">
                  <c:v>A3554</c:v>
                </c:pt>
                <c:pt idx="6428">
                  <c:v>A3555</c:v>
                </c:pt>
                <c:pt idx="6429">
                  <c:v>A3556</c:v>
                </c:pt>
                <c:pt idx="6430">
                  <c:v>A3557</c:v>
                </c:pt>
                <c:pt idx="6431">
                  <c:v>A3558</c:v>
                </c:pt>
                <c:pt idx="6432">
                  <c:v>A3559</c:v>
                </c:pt>
                <c:pt idx="6433">
                  <c:v>A3560</c:v>
                </c:pt>
                <c:pt idx="6434">
                  <c:v>A3561</c:v>
                </c:pt>
                <c:pt idx="6435">
                  <c:v>A3562</c:v>
                </c:pt>
                <c:pt idx="6436">
                  <c:v>A3563</c:v>
                </c:pt>
                <c:pt idx="6437">
                  <c:v>A3564</c:v>
                </c:pt>
                <c:pt idx="6438">
                  <c:v>A3565</c:v>
                </c:pt>
                <c:pt idx="6439">
                  <c:v>A3566</c:v>
                </c:pt>
                <c:pt idx="6440">
                  <c:v>A3567</c:v>
                </c:pt>
                <c:pt idx="6441">
                  <c:v>A3568</c:v>
                </c:pt>
                <c:pt idx="6442">
                  <c:v>A3569</c:v>
                </c:pt>
                <c:pt idx="6443">
                  <c:v>A3570</c:v>
                </c:pt>
                <c:pt idx="6444">
                  <c:v>A3571</c:v>
                </c:pt>
                <c:pt idx="6445">
                  <c:v>A3572</c:v>
                </c:pt>
                <c:pt idx="6446">
                  <c:v>A3573</c:v>
                </c:pt>
                <c:pt idx="6447">
                  <c:v>A3574</c:v>
                </c:pt>
                <c:pt idx="6448">
                  <c:v>A3575</c:v>
                </c:pt>
                <c:pt idx="6449">
                  <c:v>A3576</c:v>
                </c:pt>
                <c:pt idx="6450">
                  <c:v>A3577</c:v>
                </c:pt>
                <c:pt idx="6451">
                  <c:v>A3578</c:v>
                </c:pt>
                <c:pt idx="6452">
                  <c:v>A3579</c:v>
                </c:pt>
                <c:pt idx="6453">
                  <c:v>A3580</c:v>
                </c:pt>
                <c:pt idx="6454">
                  <c:v>A3581</c:v>
                </c:pt>
                <c:pt idx="6455">
                  <c:v>A3582</c:v>
                </c:pt>
                <c:pt idx="6456">
                  <c:v>A3583</c:v>
                </c:pt>
                <c:pt idx="6457">
                  <c:v>A3584</c:v>
                </c:pt>
                <c:pt idx="6458">
                  <c:v>A3585</c:v>
                </c:pt>
                <c:pt idx="6459">
                  <c:v>A3586</c:v>
                </c:pt>
                <c:pt idx="6460">
                  <c:v>A3587</c:v>
                </c:pt>
                <c:pt idx="6461">
                  <c:v>A3588</c:v>
                </c:pt>
                <c:pt idx="6462">
                  <c:v>A3589</c:v>
                </c:pt>
                <c:pt idx="6463">
                  <c:v>A3590</c:v>
                </c:pt>
                <c:pt idx="6464">
                  <c:v>A3591</c:v>
                </c:pt>
                <c:pt idx="6465">
                  <c:v>A3592</c:v>
                </c:pt>
                <c:pt idx="6466">
                  <c:v>A3593</c:v>
                </c:pt>
                <c:pt idx="6467">
                  <c:v>A3594</c:v>
                </c:pt>
                <c:pt idx="6468">
                  <c:v>A3595</c:v>
                </c:pt>
                <c:pt idx="6469">
                  <c:v>A3596</c:v>
                </c:pt>
                <c:pt idx="6470">
                  <c:v>A3597</c:v>
                </c:pt>
                <c:pt idx="6471">
                  <c:v>A3598</c:v>
                </c:pt>
                <c:pt idx="6472">
                  <c:v>A3599</c:v>
                </c:pt>
                <c:pt idx="6473">
                  <c:v>A3600</c:v>
                </c:pt>
                <c:pt idx="6474">
                  <c:v>A3601</c:v>
                </c:pt>
                <c:pt idx="6475">
                  <c:v>A3602</c:v>
                </c:pt>
                <c:pt idx="6476">
                  <c:v>A3603</c:v>
                </c:pt>
                <c:pt idx="6477">
                  <c:v>A3604</c:v>
                </c:pt>
                <c:pt idx="6478">
                  <c:v>A3605</c:v>
                </c:pt>
                <c:pt idx="6479">
                  <c:v>A3606</c:v>
                </c:pt>
                <c:pt idx="6480">
                  <c:v>A3607</c:v>
                </c:pt>
                <c:pt idx="6481">
                  <c:v>A3608</c:v>
                </c:pt>
                <c:pt idx="6482">
                  <c:v>A3609</c:v>
                </c:pt>
                <c:pt idx="6483">
                  <c:v>A3610</c:v>
                </c:pt>
                <c:pt idx="6484">
                  <c:v>A3611</c:v>
                </c:pt>
                <c:pt idx="6485">
                  <c:v>A3612</c:v>
                </c:pt>
                <c:pt idx="6486">
                  <c:v>A3613</c:v>
                </c:pt>
                <c:pt idx="6487">
                  <c:v>A3614</c:v>
                </c:pt>
                <c:pt idx="6488">
                  <c:v>A3615</c:v>
                </c:pt>
                <c:pt idx="6489">
                  <c:v>A3616</c:v>
                </c:pt>
                <c:pt idx="6490">
                  <c:v>A3617</c:v>
                </c:pt>
                <c:pt idx="6491">
                  <c:v>A3618</c:v>
                </c:pt>
                <c:pt idx="6492">
                  <c:v>A3619</c:v>
                </c:pt>
                <c:pt idx="6493">
                  <c:v>A3620</c:v>
                </c:pt>
                <c:pt idx="6494">
                  <c:v>A3621</c:v>
                </c:pt>
                <c:pt idx="6495">
                  <c:v>A3622</c:v>
                </c:pt>
                <c:pt idx="6496">
                  <c:v>A3623</c:v>
                </c:pt>
                <c:pt idx="6497">
                  <c:v>A3624</c:v>
                </c:pt>
                <c:pt idx="6498">
                  <c:v>A3625</c:v>
                </c:pt>
                <c:pt idx="6499">
                  <c:v>A3626</c:v>
                </c:pt>
                <c:pt idx="6500">
                  <c:v>A3627</c:v>
                </c:pt>
                <c:pt idx="6501">
                  <c:v>A3628</c:v>
                </c:pt>
                <c:pt idx="6502">
                  <c:v>A3629</c:v>
                </c:pt>
                <c:pt idx="6503">
                  <c:v>A3630</c:v>
                </c:pt>
                <c:pt idx="6504">
                  <c:v>A3631</c:v>
                </c:pt>
                <c:pt idx="6505">
                  <c:v>A3632</c:v>
                </c:pt>
                <c:pt idx="6506">
                  <c:v>A3633</c:v>
                </c:pt>
                <c:pt idx="6507">
                  <c:v>A3634</c:v>
                </c:pt>
                <c:pt idx="6508">
                  <c:v>A3635</c:v>
                </c:pt>
                <c:pt idx="6509">
                  <c:v>A3636</c:v>
                </c:pt>
                <c:pt idx="6510">
                  <c:v>A3637</c:v>
                </c:pt>
                <c:pt idx="6511">
                  <c:v>A3638</c:v>
                </c:pt>
                <c:pt idx="6512">
                  <c:v>A3639</c:v>
                </c:pt>
                <c:pt idx="6513">
                  <c:v>A3640</c:v>
                </c:pt>
                <c:pt idx="6514">
                  <c:v>A3641</c:v>
                </c:pt>
                <c:pt idx="6515">
                  <c:v>A3642</c:v>
                </c:pt>
                <c:pt idx="6516">
                  <c:v>A3643</c:v>
                </c:pt>
                <c:pt idx="6517">
                  <c:v>A3644</c:v>
                </c:pt>
                <c:pt idx="6518">
                  <c:v>A3645</c:v>
                </c:pt>
                <c:pt idx="6519">
                  <c:v>A3646</c:v>
                </c:pt>
                <c:pt idx="6520">
                  <c:v>A3647</c:v>
                </c:pt>
                <c:pt idx="6521">
                  <c:v>A3648</c:v>
                </c:pt>
                <c:pt idx="6522">
                  <c:v>A3649</c:v>
                </c:pt>
                <c:pt idx="6523">
                  <c:v>A3650</c:v>
                </c:pt>
                <c:pt idx="6524">
                  <c:v>A3651</c:v>
                </c:pt>
                <c:pt idx="6525">
                  <c:v>A3652</c:v>
                </c:pt>
                <c:pt idx="6526">
                  <c:v>A3653</c:v>
                </c:pt>
                <c:pt idx="6527">
                  <c:v>A3654</c:v>
                </c:pt>
                <c:pt idx="6528">
                  <c:v>A3655</c:v>
                </c:pt>
                <c:pt idx="6529">
                  <c:v>A3656</c:v>
                </c:pt>
                <c:pt idx="6530">
                  <c:v>A3657</c:v>
                </c:pt>
                <c:pt idx="6531">
                  <c:v>A3658</c:v>
                </c:pt>
                <c:pt idx="6532">
                  <c:v>A3659</c:v>
                </c:pt>
                <c:pt idx="6533">
                  <c:v>A3660</c:v>
                </c:pt>
                <c:pt idx="6534">
                  <c:v>A3661</c:v>
                </c:pt>
                <c:pt idx="6535">
                  <c:v>A3662</c:v>
                </c:pt>
                <c:pt idx="6536">
                  <c:v>A3663</c:v>
                </c:pt>
                <c:pt idx="6537">
                  <c:v>A3664</c:v>
                </c:pt>
                <c:pt idx="6538">
                  <c:v>A3665</c:v>
                </c:pt>
                <c:pt idx="6539">
                  <c:v>A3666</c:v>
                </c:pt>
                <c:pt idx="6540">
                  <c:v>A3667</c:v>
                </c:pt>
                <c:pt idx="6541">
                  <c:v>A3668</c:v>
                </c:pt>
                <c:pt idx="6542">
                  <c:v>A3669</c:v>
                </c:pt>
                <c:pt idx="6543">
                  <c:v>A3670</c:v>
                </c:pt>
                <c:pt idx="6544">
                  <c:v>A3671</c:v>
                </c:pt>
                <c:pt idx="6545">
                  <c:v>A3672</c:v>
                </c:pt>
                <c:pt idx="6546">
                  <c:v>A3673</c:v>
                </c:pt>
                <c:pt idx="6547">
                  <c:v>A3674</c:v>
                </c:pt>
                <c:pt idx="6548">
                  <c:v>A3675</c:v>
                </c:pt>
                <c:pt idx="6549">
                  <c:v>A3676</c:v>
                </c:pt>
                <c:pt idx="6550">
                  <c:v>A3677</c:v>
                </c:pt>
                <c:pt idx="6551">
                  <c:v>A3678</c:v>
                </c:pt>
                <c:pt idx="6552">
                  <c:v>A3679</c:v>
                </c:pt>
                <c:pt idx="6553">
                  <c:v>A3680</c:v>
                </c:pt>
                <c:pt idx="6554">
                  <c:v>A3681</c:v>
                </c:pt>
                <c:pt idx="6555">
                  <c:v>A3682</c:v>
                </c:pt>
                <c:pt idx="6556">
                  <c:v>A3683</c:v>
                </c:pt>
                <c:pt idx="6557">
                  <c:v>A3684</c:v>
                </c:pt>
                <c:pt idx="6558">
                  <c:v>A3685</c:v>
                </c:pt>
                <c:pt idx="6559">
                  <c:v>A3686</c:v>
                </c:pt>
                <c:pt idx="6560">
                  <c:v>A3687</c:v>
                </c:pt>
                <c:pt idx="6561">
                  <c:v>A3688</c:v>
                </c:pt>
                <c:pt idx="6562">
                  <c:v>A3689</c:v>
                </c:pt>
                <c:pt idx="6563">
                  <c:v>A3690</c:v>
                </c:pt>
                <c:pt idx="6564">
                  <c:v>A3691</c:v>
                </c:pt>
                <c:pt idx="6565">
                  <c:v>A3692</c:v>
                </c:pt>
                <c:pt idx="6566">
                  <c:v>A3693</c:v>
                </c:pt>
                <c:pt idx="6567">
                  <c:v>A3694</c:v>
                </c:pt>
                <c:pt idx="6568">
                  <c:v>A3695</c:v>
                </c:pt>
                <c:pt idx="6569">
                  <c:v>A3696</c:v>
                </c:pt>
                <c:pt idx="6570">
                  <c:v>A3697</c:v>
                </c:pt>
                <c:pt idx="6571">
                  <c:v>A3698</c:v>
                </c:pt>
                <c:pt idx="6572">
                  <c:v>A3699</c:v>
                </c:pt>
                <c:pt idx="6573">
                  <c:v>A3700</c:v>
                </c:pt>
                <c:pt idx="6574">
                  <c:v>A3701</c:v>
                </c:pt>
                <c:pt idx="6575">
                  <c:v>A3702</c:v>
                </c:pt>
                <c:pt idx="6576">
                  <c:v>A3703</c:v>
                </c:pt>
                <c:pt idx="6577">
                  <c:v>A3704</c:v>
                </c:pt>
                <c:pt idx="6578">
                  <c:v>A3705</c:v>
                </c:pt>
                <c:pt idx="6579">
                  <c:v>A3706</c:v>
                </c:pt>
                <c:pt idx="6580">
                  <c:v>A3707</c:v>
                </c:pt>
                <c:pt idx="6581">
                  <c:v>A3708</c:v>
                </c:pt>
                <c:pt idx="6582">
                  <c:v>A3709</c:v>
                </c:pt>
                <c:pt idx="6583">
                  <c:v>A3710</c:v>
                </c:pt>
                <c:pt idx="6584">
                  <c:v>A3711</c:v>
                </c:pt>
                <c:pt idx="6585">
                  <c:v>A3712</c:v>
                </c:pt>
                <c:pt idx="6586">
                  <c:v>A3713</c:v>
                </c:pt>
                <c:pt idx="6587">
                  <c:v>A3714</c:v>
                </c:pt>
                <c:pt idx="6588">
                  <c:v>A3715</c:v>
                </c:pt>
                <c:pt idx="6589">
                  <c:v>A3716</c:v>
                </c:pt>
                <c:pt idx="6590">
                  <c:v>A3717</c:v>
                </c:pt>
                <c:pt idx="6591">
                  <c:v>A3718</c:v>
                </c:pt>
                <c:pt idx="6592">
                  <c:v>A3719</c:v>
                </c:pt>
                <c:pt idx="6593">
                  <c:v>A3720</c:v>
                </c:pt>
                <c:pt idx="6594">
                  <c:v>A3721</c:v>
                </c:pt>
                <c:pt idx="6595">
                  <c:v>A3722</c:v>
                </c:pt>
                <c:pt idx="6596">
                  <c:v>A3723</c:v>
                </c:pt>
                <c:pt idx="6597">
                  <c:v>A3724</c:v>
                </c:pt>
                <c:pt idx="6598">
                  <c:v>A3725</c:v>
                </c:pt>
                <c:pt idx="6599">
                  <c:v>A3726</c:v>
                </c:pt>
                <c:pt idx="6600">
                  <c:v>A3727</c:v>
                </c:pt>
                <c:pt idx="6601">
                  <c:v>A3728</c:v>
                </c:pt>
                <c:pt idx="6602">
                  <c:v>A3729</c:v>
                </c:pt>
                <c:pt idx="6603">
                  <c:v>A3730</c:v>
                </c:pt>
                <c:pt idx="6604">
                  <c:v>A3731</c:v>
                </c:pt>
                <c:pt idx="6605">
                  <c:v>A3732</c:v>
                </c:pt>
                <c:pt idx="6606">
                  <c:v>A3733</c:v>
                </c:pt>
                <c:pt idx="6607">
                  <c:v>A3734</c:v>
                </c:pt>
                <c:pt idx="6608">
                  <c:v>A3735</c:v>
                </c:pt>
                <c:pt idx="6609">
                  <c:v>A3736</c:v>
                </c:pt>
                <c:pt idx="6610">
                  <c:v>A3737</c:v>
                </c:pt>
                <c:pt idx="6611">
                  <c:v>A3738</c:v>
                </c:pt>
                <c:pt idx="6612">
                  <c:v>A3739</c:v>
                </c:pt>
                <c:pt idx="6613">
                  <c:v>A3740</c:v>
                </c:pt>
                <c:pt idx="6614">
                  <c:v>A3741</c:v>
                </c:pt>
                <c:pt idx="6615">
                  <c:v>A3742</c:v>
                </c:pt>
                <c:pt idx="6616">
                  <c:v>A3743</c:v>
                </c:pt>
                <c:pt idx="6617">
                  <c:v>A3744</c:v>
                </c:pt>
                <c:pt idx="6618">
                  <c:v>A3745</c:v>
                </c:pt>
                <c:pt idx="6619">
                  <c:v>A3746</c:v>
                </c:pt>
                <c:pt idx="6620">
                  <c:v>A3747</c:v>
                </c:pt>
                <c:pt idx="6621">
                  <c:v>A3748</c:v>
                </c:pt>
                <c:pt idx="6622">
                  <c:v>A3749</c:v>
                </c:pt>
                <c:pt idx="6623">
                  <c:v>A3750</c:v>
                </c:pt>
                <c:pt idx="6624">
                  <c:v>A3751</c:v>
                </c:pt>
                <c:pt idx="6625">
                  <c:v>A3752</c:v>
                </c:pt>
                <c:pt idx="6626">
                  <c:v>A3753</c:v>
                </c:pt>
                <c:pt idx="6627">
                  <c:v>A3754</c:v>
                </c:pt>
                <c:pt idx="6628">
                  <c:v>A3755</c:v>
                </c:pt>
                <c:pt idx="6629">
                  <c:v>A3756</c:v>
                </c:pt>
                <c:pt idx="6630">
                  <c:v>A3757</c:v>
                </c:pt>
                <c:pt idx="6631">
                  <c:v>A3758</c:v>
                </c:pt>
                <c:pt idx="6632">
                  <c:v>A3759</c:v>
                </c:pt>
                <c:pt idx="6633">
                  <c:v>A3760</c:v>
                </c:pt>
                <c:pt idx="6634">
                  <c:v>A3761</c:v>
                </c:pt>
                <c:pt idx="6635">
                  <c:v>A3762</c:v>
                </c:pt>
                <c:pt idx="6636">
                  <c:v>A3763</c:v>
                </c:pt>
                <c:pt idx="6637">
                  <c:v>A3764</c:v>
                </c:pt>
                <c:pt idx="6638">
                  <c:v>A3765</c:v>
                </c:pt>
                <c:pt idx="6639">
                  <c:v>A3766</c:v>
                </c:pt>
                <c:pt idx="6640">
                  <c:v>A3767</c:v>
                </c:pt>
                <c:pt idx="6641">
                  <c:v>A3768</c:v>
                </c:pt>
                <c:pt idx="6642">
                  <c:v>A3769</c:v>
                </c:pt>
                <c:pt idx="6643">
                  <c:v>A3770</c:v>
                </c:pt>
                <c:pt idx="6644">
                  <c:v>A3771</c:v>
                </c:pt>
                <c:pt idx="6645">
                  <c:v>A3772</c:v>
                </c:pt>
                <c:pt idx="6646">
                  <c:v>A3773</c:v>
                </c:pt>
                <c:pt idx="6647">
                  <c:v>A3774</c:v>
                </c:pt>
                <c:pt idx="6648">
                  <c:v>A3775</c:v>
                </c:pt>
                <c:pt idx="6649">
                  <c:v>A3776</c:v>
                </c:pt>
                <c:pt idx="6650">
                  <c:v>A3777</c:v>
                </c:pt>
                <c:pt idx="6651">
                  <c:v>A3778</c:v>
                </c:pt>
                <c:pt idx="6652">
                  <c:v>A3779</c:v>
                </c:pt>
                <c:pt idx="6653">
                  <c:v>A3780</c:v>
                </c:pt>
                <c:pt idx="6654">
                  <c:v>A3781</c:v>
                </c:pt>
                <c:pt idx="6655">
                  <c:v>A3782</c:v>
                </c:pt>
                <c:pt idx="6656">
                  <c:v>A3783</c:v>
                </c:pt>
                <c:pt idx="6657">
                  <c:v>A3784</c:v>
                </c:pt>
                <c:pt idx="6658">
                  <c:v>A3785</c:v>
                </c:pt>
                <c:pt idx="6659">
                  <c:v>A3786</c:v>
                </c:pt>
                <c:pt idx="6660">
                  <c:v>A3787</c:v>
                </c:pt>
                <c:pt idx="6661">
                  <c:v>A3788</c:v>
                </c:pt>
                <c:pt idx="6662">
                  <c:v>A3789</c:v>
                </c:pt>
                <c:pt idx="6663">
                  <c:v>A3790</c:v>
                </c:pt>
                <c:pt idx="6664">
                  <c:v>A3791</c:v>
                </c:pt>
                <c:pt idx="6665">
                  <c:v>A3792</c:v>
                </c:pt>
                <c:pt idx="6666">
                  <c:v>A3793</c:v>
                </c:pt>
                <c:pt idx="6667">
                  <c:v>A3794</c:v>
                </c:pt>
                <c:pt idx="6668">
                  <c:v>A3795</c:v>
                </c:pt>
                <c:pt idx="6669">
                  <c:v>A3796</c:v>
                </c:pt>
                <c:pt idx="6670">
                  <c:v>A3797</c:v>
                </c:pt>
                <c:pt idx="6671">
                  <c:v>A3798</c:v>
                </c:pt>
                <c:pt idx="6672">
                  <c:v>A3799</c:v>
                </c:pt>
                <c:pt idx="6673">
                  <c:v>A3800</c:v>
                </c:pt>
                <c:pt idx="6674">
                  <c:v>A3801</c:v>
                </c:pt>
                <c:pt idx="6675">
                  <c:v>A3802</c:v>
                </c:pt>
                <c:pt idx="6676">
                  <c:v>A3803</c:v>
                </c:pt>
                <c:pt idx="6677">
                  <c:v>A3804</c:v>
                </c:pt>
                <c:pt idx="6678">
                  <c:v>A3805</c:v>
                </c:pt>
                <c:pt idx="6679">
                  <c:v>A3806</c:v>
                </c:pt>
                <c:pt idx="6680">
                  <c:v>A3807</c:v>
                </c:pt>
                <c:pt idx="6681">
                  <c:v>A3808</c:v>
                </c:pt>
                <c:pt idx="6682">
                  <c:v>A3809</c:v>
                </c:pt>
                <c:pt idx="6683">
                  <c:v>A3810</c:v>
                </c:pt>
                <c:pt idx="6684">
                  <c:v>A3811</c:v>
                </c:pt>
                <c:pt idx="6685">
                  <c:v>A3812</c:v>
                </c:pt>
                <c:pt idx="6686">
                  <c:v>A3813</c:v>
                </c:pt>
                <c:pt idx="6687">
                  <c:v>A3814</c:v>
                </c:pt>
                <c:pt idx="6688">
                  <c:v>A3815</c:v>
                </c:pt>
                <c:pt idx="6689">
                  <c:v>A3816</c:v>
                </c:pt>
                <c:pt idx="6690">
                  <c:v>A3817</c:v>
                </c:pt>
                <c:pt idx="6691">
                  <c:v>A3818</c:v>
                </c:pt>
                <c:pt idx="6692">
                  <c:v>A3819</c:v>
                </c:pt>
                <c:pt idx="6693">
                  <c:v>A3820</c:v>
                </c:pt>
                <c:pt idx="6694">
                  <c:v>A3821</c:v>
                </c:pt>
                <c:pt idx="6695">
                  <c:v>A3822</c:v>
                </c:pt>
                <c:pt idx="6696">
                  <c:v>A3823</c:v>
                </c:pt>
                <c:pt idx="6697">
                  <c:v>A3824</c:v>
                </c:pt>
                <c:pt idx="6698">
                  <c:v>A3825</c:v>
                </c:pt>
                <c:pt idx="6699">
                  <c:v>A3826</c:v>
                </c:pt>
                <c:pt idx="6700">
                  <c:v>A3827</c:v>
                </c:pt>
                <c:pt idx="6701">
                  <c:v>A3828</c:v>
                </c:pt>
                <c:pt idx="6702">
                  <c:v>A3829</c:v>
                </c:pt>
                <c:pt idx="6703">
                  <c:v>A3830</c:v>
                </c:pt>
                <c:pt idx="6704">
                  <c:v>A3831</c:v>
                </c:pt>
                <c:pt idx="6705">
                  <c:v>A3832</c:v>
                </c:pt>
                <c:pt idx="6706">
                  <c:v>A3833</c:v>
                </c:pt>
                <c:pt idx="6707">
                  <c:v>A3834</c:v>
                </c:pt>
                <c:pt idx="6708">
                  <c:v>A3835</c:v>
                </c:pt>
                <c:pt idx="6709">
                  <c:v>A3836</c:v>
                </c:pt>
                <c:pt idx="6710">
                  <c:v>A3837</c:v>
                </c:pt>
                <c:pt idx="6711">
                  <c:v>A3838</c:v>
                </c:pt>
                <c:pt idx="6712">
                  <c:v>A3839</c:v>
                </c:pt>
                <c:pt idx="6713">
                  <c:v>A3840</c:v>
                </c:pt>
                <c:pt idx="6714">
                  <c:v>A3841</c:v>
                </c:pt>
                <c:pt idx="6715">
                  <c:v>A3842</c:v>
                </c:pt>
                <c:pt idx="6716">
                  <c:v>A3843</c:v>
                </c:pt>
                <c:pt idx="6717">
                  <c:v>A3844</c:v>
                </c:pt>
                <c:pt idx="6718">
                  <c:v>A3845</c:v>
                </c:pt>
                <c:pt idx="6719">
                  <c:v>A3846</c:v>
                </c:pt>
                <c:pt idx="6720">
                  <c:v>A3847</c:v>
                </c:pt>
                <c:pt idx="6721">
                  <c:v>A3848</c:v>
                </c:pt>
                <c:pt idx="6722">
                  <c:v>A3849</c:v>
                </c:pt>
                <c:pt idx="6723">
                  <c:v>A3850</c:v>
                </c:pt>
                <c:pt idx="6724">
                  <c:v>A3851</c:v>
                </c:pt>
                <c:pt idx="6725">
                  <c:v>A3852</c:v>
                </c:pt>
                <c:pt idx="6726">
                  <c:v>A3853</c:v>
                </c:pt>
                <c:pt idx="6727">
                  <c:v>A3854</c:v>
                </c:pt>
                <c:pt idx="6728">
                  <c:v>A3855</c:v>
                </c:pt>
                <c:pt idx="6729">
                  <c:v>A3856</c:v>
                </c:pt>
                <c:pt idx="6730">
                  <c:v>A3857</c:v>
                </c:pt>
                <c:pt idx="6731">
                  <c:v>A3858</c:v>
                </c:pt>
                <c:pt idx="6732">
                  <c:v>A3859</c:v>
                </c:pt>
                <c:pt idx="6733">
                  <c:v>A3860</c:v>
                </c:pt>
                <c:pt idx="6734">
                  <c:v>A3861</c:v>
                </c:pt>
                <c:pt idx="6735">
                  <c:v>A3862</c:v>
                </c:pt>
                <c:pt idx="6736">
                  <c:v>A3863</c:v>
                </c:pt>
                <c:pt idx="6737">
                  <c:v>A3864</c:v>
                </c:pt>
                <c:pt idx="6738">
                  <c:v>A3865</c:v>
                </c:pt>
                <c:pt idx="6739">
                  <c:v>A3866</c:v>
                </c:pt>
                <c:pt idx="6740">
                  <c:v>A3867</c:v>
                </c:pt>
                <c:pt idx="6741">
                  <c:v>A3868</c:v>
                </c:pt>
                <c:pt idx="6742">
                  <c:v>A3869</c:v>
                </c:pt>
                <c:pt idx="6743">
                  <c:v>A3870</c:v>
                </c:pt>
                <c:pt idx="6744">
                  <c:v>A3871</c:v>
                </c:pt>
                <c:pt idx="6745">
                  <c:v>A3872</c:v>
                </c:pt>
                <c:pt idx="6746">
                  <c:v>A3873</c:v>
                </c:pt>
                <c:pt idx="6747">
                  <c:v>A3874</c:v>
                </c:pt>
                <c:pt idx="6748">
                  <c:v>A3875</c:v>
                </c:pt>
                <c:pt idx="6749">
                  <c:v>A3876</c:v>
                </c:pt>
                <c:pt idx="6750">
                  <c:v>A3877</c:v>
                </c:pt>
                <c:pt idx="6751">
                  <c:v>A3878</c:v>
                </c:pt>
                <c:pt idx="6752">
                  <c:v>A3879</c:v>
                </c:pt>
                <c:pt idx="6753">
                  <c:v>A3880</c:v>
                </c:pt>
                <c:pt idx="6754">
                  <c:v>A3881</c:v>
                </c:pt>
                <c:pt idx="6755">
                  <c:v>A3882</c:v>
                </c:pt>
                <c:pt idx="6756">
                  <c:v>A3883</c:v>
                </c:pt>
                <c:pt idx="6757">
                  <c:v>A3884</c:v>
                </c:pt>
                <c:pt idx="6758">
                  <c:v>A3885</c:v>
                </c:pt>
                <c:pt idx="6759">
                  <c:v>A3886</c:v>
                </c:pt>
                <c:pt idx="6760">
                  <c:v>A3887</c:v>
                </c:pt>
                <c:pt idx="6761">
                  <c:v>A3888</c:v>
                </c:pt>
                <c:pt idx="6762">
                  <c:v>A3889</c:v>
                </c:pt>
                <c:pt idx="6763">
                  <c:v>A3890</c:v>
                </c:pt>
                <c:pt idx="6764">
                  <c:v>A3891</c:v>
                </c:pt>
                <c:pt idx="6765">
                  <c:v>A3892</c:v>
                </c:pt>
                <c:pt idx="6766">
                  <c:v>A3893</c:v>
                </c:pt>
                <c:pt idx="6767">
                  <c:v>A3894</c:v>
                </c:pt>
                <c:pt idx="6768">
                  <c:v>A3895</c:v>
                </c:pt>
                <c:pt idx="6769">
                  <c:v>A3896</c:v>
                </c:pt>
                <c:pt idx="6770">
                  <c:v>A3897</c:v>
                </c:pt>
                <c:pt idx="6771">
                  <c:v>A3898</c:v>
                </c:pt>
                <c:pt idx="6772">
                  <c:v>A3899</c:v>
                </c:pt>
                <c:pt idx="6773">
                  <c:v>A3900</c:v>
                </c:pt>
                <c:pt idx="6774">
                  <c:v>A3901</c:v>
                </c:pt>
                <c:pt idx="6775">
                  <c:v>A3902</c:v>
                </c:pt>
                <c:pt idx="6776">
                  <c:v>A3903</c:v>
                </c:pt>
                <c:pt idx="6777">
                  <c:v>A3904</c:v>
                </c:pt>
                <c:pt idx="6778">
                  <c:v>A3905</c:v>
                </c:pt>
                <c:pt idx="6779">
                  <c:v>A3906</c:v>
                </c:pt>
                <c:pt idx="6780">
                  <c:v>A3907</c:v>
                </c:pt>
                <c:pt idx="6781">
                  <c:v>A3908</c:v>
                </c:pt>
                <c:pt idx="6782">
                  <c:v>A3909</c:v>
                </c:pt>
                <c:pt idx="6783">
                  <c:v>A3910</c:v>
                </c:pt>
                <c:pt idx="6784">
                  <c:v>A3911</c:v>
                </c:pt>
                <c:pt idx="6785">
                  <c:v>A3912</c:v>
                </c:pt>
                <c:pt idx="6786">
                  <c:v>A3913</c:v>
                </c:pt>
                <c:pt idx="6787">
                  <c:v>A3914</c:v>
                </c:pt>
                <c:pt idx="6788">
                  <c:v>A3915</c:v>
                </c:pt>
                <c:pt idx="6789">
                  <c:v>A3916</c:v>
                </c:pt>
                <c:pt idx="6790">
                  <c:v>A3917</c:v>
                </c:pt>
                <c:pt idx="6791">
                  <c:v>A3918</c:v>
                </c:pt>
                <c:pt idx="6792">
                  <c:v>A3919</c:v>
                </c:pt>
                <c:pt idx="6793">
                  <c:v>A3920</c:v>
                </c:pt>
                <c:pt idx="6794">
                  <c:v>A3921</c:v>
                </c:pt>
                <c:pt idx="6795">
                  <c:v>A3922</c:v>
                </c:pt>
                <c:pt idx="6796">
                  <c:v>A3923</c:v>
                </c:pt>
                <c:pt idx="6797">
                  <c:v>A3924</c:v>
                </c:pt>
                <c:pt idx="6798">
                  <c:v>A3925</c:v>
                </c:pt>
                <c:pt idx="6799">
                  <c:v>A3926</c:v>
                </c:pt>
                <c:pt idx="6800">
                  <c:v>A3927</c:v>
                </c:pt>
                <c:pt idx="6801">
                  <c:v>A3928</c:v>
                </c:pt>
                <c:pt idx="6802">
                  <c:v>A3929</c:v>
                </c:pt>
                <c:pt idx="6803">
                  <c:v>A3930</c:v>
                </c:pt>
                <c:pt idx="6804">
                  <c:v>A3931</c:v>
                </c:pt>
                <c:pt idx="6805">
                  <c:v>A3932</c:v>
                </c:pt>
                <c:pt idx="6806">
                  <c:v>A3933</c:v>
                </c:pt>
                <c:pt idx="6807">
                  <c:v>A3934</c:v>
                </c:pt>
                <c:pt idx="6808">
                  <c:v>A3935</c:v>
                </c:pt>
                <c:pt idx="6809">
                  <c:v>A3936</c:v>
                </c:pt>
                <c:pt idx="6810">
                  <c:v>A3937</c:v>
                </c:pt>
                <c:pt idx="6811">
                  <c:v>A3938</c:v>
                </c:pt>
                <c:pt idx="6812">
                  <c:v>A3939</c:v>
                </c:pt>
                <c:pt idx="6813">
                  <c:v>A3940</c:v>
                </c:pt>
                <c:pt idx="6814">
                  <c:v>A3941</c:v>
                </c:pt>
                <c:pt idx="6815">
                  <c:v>A3942</c:v>
                </c:pt>
                <c:pt idx="6816">
                  <c:v>A3943</c:v>
                </c:pt>
                <c:pt idx="6817">
                  <c:v>A3944</c:v>
                </c:pt>
                <c:pt idx="6818">
                  <c:v>A3945</c:v>
                </c:pt>
                <c:pt idx="6819">
                  <c:v>A3946</c:v>
                </c:pt>
                <c:pt idx="6820">
                  <c:v>A3947</c:v>
                </c:pt>
                <c:pt idx="6821">
                  <c:v>A3948</c:v>
                </c:pt>
                <c:pt idx="6822">
                  <c:v>A3949</c:v>
                </c:pt>
                <c:pt idx="6823">
                  <c:v>A3950</c:v>
                </c:pt>
                <c:pt idx="6824">
                  <c:v>A3951</c:v>
                </c:pt>
                <c:pt idx="6825">
                  <c:v>A3952</c:v>
                </c:pt>
                <c:pt idx="6826">
                  <c:v>A3953</c:v>
                </c:pt>
                <c:pt idx="6827">
                  <c:v>A3954</c:v>
                </c:pt>
                <c:pt idx="6828">
                  <c:v>A3955</c:v>
                </c:pt>
                <c:pt idx="6829">
                  <c:v>A3956</c:v>
                </c:pt>
                <c:pt idx="6830">
                  <c:v>A3957</c:v>
                </c:pt>
                <c:pt idx="6831">
                  <c:v>A3958</c:v>
                </c:pt>
                <c:pt idx="6832">
                  <c:v>A3959</c:v>
                </c:pt>
                <c:pt idx="6833">
                  <c:v>A3960</c:v>
                </c:pt>
                <c:pt idx="6834">
                  <c:v>A3961</c:v>
                </c:pt>
                <c:pt idx="6835">
                  <c:v>A3962</c:v>
                </c:pt>
                <c:pt idx="6836">
                  <c:v>A3963</c:v>
                </c:pt>
                <c:pt idx="6837">
                  <c:v>A3964</c:v>
                </c:pt>
                <c:pt idx="6838">
                  <c:v>A3965</c:v>
                </c:pt>
                <c:pt idx="6839">
                  <c:v>A3966</c:v>
                </c:pt>
                <c:pt idx="6840">
                  <c:v>A3967</c:v>
                </c:pt>
                <c:pt idx="6841">
                  <c:v>A3968</c:v>
                </c:pt>
                <c:pt idx="6842">
                  <c:v>A3969</c:v>
                </c:pt>
                <c:pt idx="6843">
                  <c:v>A3970</c:v>
                </c:pt>
                <c:pt idx="6844">
                  <c:v>A3971</c:v>
                </c:pt>
                <c:pt idx="6845">
                  <c:v>A3972</c:v>
                </c:pt>
                <c:pt idx="6846">
                  <c:v>A3973</c:v>
                </c:pt>
                <c:pt idx="6847">
                  <c:v>A3974</c:v>
                </c:pt>
                <c:pt idx="6848">
                  <c:v>A3975</c:v>
                </c:pt>
                <c:pt idx="6849">
                  <c:v>A3976</c:v>
                </c:pt>
                <c:pt idx="6850">
                  <c:v>A3977</c:v>
                </c:pt>
                <c:pt idx="6851">
                  <c:v>A3978</c:v>
                </c:pt>
                <c:pt idx="6852">
                  <c:v>A3979</c:v>
                </c:pt>
                <c:pt idx="6853">
                  <c:v>A3980</c:v>
                </c:pt>
                <c:pt idx="6854">
                  <c:v>A3981</c:v>
                </c:pt>
                <c:pt idx="6855">
                  <c:v>A3982</c:v>
                </c:pt>
                <c:pt idx="6856">
                  <c:v>A3983</c:v>
                </c:pt>
                <c:pt idx="6857">
                  <c:v>A3984</c:v>
                </c:pt>
                <c:pt idx="6858">
                  <c:v>A3985</c:v>
                </c:pt>
                <c:pt idx="6859">
                  <c:v>A3986</c:v>
                </c:pt>
                <c:pt idx="6860">
                  <c:v>A3987</c:v>
                </c:pt>
                <c:pt idx="6861">
                  <c:v>A3988</c:v>
                </c:pt>
                <c:pt idx="6862">
                  <c:v>A3989</c:v>
                </c:pt>
                <c:pt idx="6863">
                  <c:v>A3990</c:v>
                </c:pt>
                <c:pt idx="6864">
                  <c:v>A3991</c:v>
                </c:pt>
                <c:pt idx="6865">
                  <c:v>A3992</c:v>
                </c:pt>
                <c:pt idx="6866">
                  <c:v>A3993</c:v>
                </c:pt>
                <c:pt idx="6867">
                  <c:v>A3994</c:v>
                </c:pt>
                <c:pt idx="6868">
                  <c:v>A3995</c:v>
                </c:pt>
                <c:pt idx="6869">
                  <c:v>A3996</c:v>
                </c:pt>
                <c:pt idx="6870">
                  <c:v>A3997</c:v>
                </c:pt>
                <c:pt idx="6871">
                  <c:v>A3998</c:v>
                </c:pt>
                <c:pt idx="6872">
                  <c:v>A3999</c:v>
                </c:pt>
                <c:pt idx="6873">
                  <c:v>A4000</c:v>
                </c:pt>
                <c:pt idx="6874">
                  <c:v>A4001</c:v>
                </c:pt>
                <c:pt idx="6875">
                  <c:v>A4002</c:v>
                </c:pt>
                <c:pt idx="6876">
                  <c:v>A4003</c:v>
                </c:pt>
                <c:pt idx="6877">
                  <c:v>A4004</c:v>
                </c:pt>
                <c:pt idx="6878">
                  <c:v>A4005</c:v>
                </c:pt>
                <c:pt idx="6879">
                  <c:v>A4006</c:v>
                </c:pt>
                <c:pt idx="6880">
                  <c:v>A4007</c:v>
                </c:pt>
                <c:pt idx="6881">
                  <c:v>A4008</c:v>
                </c:pt>
                <c:pt idx="6882">
                  <c:v>A4009</c:v>
                </c:pt>
                <c:pt idx="6883">
                  <c:v>A4010</c:v>
                </c:pt>
                <c:pt idx="6884">
                  <c:v>A4011</c:v>
                </c:pt>
                <c:pt idx="6885">
                  <c:v>A4012</c:v>
                </c:pt>
                <c:pt idx="6886">
                  <c:v>A4013</c:v>
                </c:pt>
                <c:pt idx="6887">
                  <c:v>A4014</c:v>
                </c:pt>
                <c:pt idx="6888">
                  <c:v>A4015</c:v>
                </c:pt>
                <c:pt idx="6889">
                  <c:v>A4016</c:v>
                </c:pt>
                <c:pt idx="6890">
                  <c:v>A4017</c:v>
                </c:pt>
                <c:pt idx="6891">
                  <c:v>A4018</c:v>
                </c:pt>
                <c:pt idx="6892">
                  <c:v>A4019</c:v>
                </c:pt>
                <c:pt idx="6893">
                  <c:v>A4020</c:v>
                </c:pt>
                <c:pt idx="6894">
                  <c:v>A4021</c:v>
                </c:pt>
                <c:pt idx="6895">
                  <c:v>A4022</c:v>
                </c:pt>
                <c:pt idx="6896">
                  <c:v>A4023</c:v>
                </c:pt>
                <c:pt idx="6897">
                  <c:v>A4024</c:v>
                </c:pt>
                <c:pt idx="6898">
                  <c:v>A4025</c:v>
                </c:pt>
                <c:pt idx="6899">
                  <c:v>A4026</c:v>
                </c:pt>
                <c:pt idx="6900">
                  <c:v>A4027</c:v>
                </c:pt>
                <c:pt idx="6901">
                  <c:v>A4028</c:v>
                </c:pt>
                <c:pt idx="6902">
                  <c:v>A4029</c:v>
                </c:pt>
                <c:pt idx="6903">
                  <c:v>A4030</c:v>
                </c:pt>
                <c:pt idx="6904">
                  <c:v>A4031</c:v>
                </c:pt>
                <c:pt idx="6905">
                  <c:v>A4032</c:v>
                </c:pt>
                <c:pt idx="6906">
                  <c:v>A4033</c:v>
                </c:pt>
                <c:pt idx="6907">
                  <c:v>A4034</c:v>
                </c:pt>
                <c:pt idx="6908">
                  <c:v>A4035</c:v>
                </c:pt>
                <c:pt idx="6909">
                  <c:v>A4036</c:v>
                </c:pt>
                <c:pt idx="6910">
                  <c:v>A4037</c:v>
                </c:pt>
                <c:pt idx="6911">
                  <c:v>A4038</c:v>
                </c:pt>
                <c:pt idx="6912">
                  <c:v>A4039</c:v>
                </c:pt>
                <c:pt idx="6913">
                  <c:v>A4040</c:v>
                </c:pt>
                <c:pt idx="6914">
                  <c:v>A4041</c:v>
                </c:pt>
                <c:pt idx="6915">
                  <c:v>A4042</c:v>
                </c:pt>
                <c:pt idx="6916">
                  <c:v>A4043</c:v>
                </c:pt>
                <c:pt idx="6917">
                  <c:v>A4044</c:v>
                </c:pt>
                <c:pt idx="6918">
                  <c:v>A4045</c:v>
                </c:pt>
                <c:pt idx="6919">
                  <c:v>A4046</c:v>
                </c:pt>
                <c:pt idx="6920">
                  <c:v>A4047</c:v>
                </c:pt>
                <c:pt idx="6921">
                  <c:v>A4048</c:v>
                </c:pt>
                <c:pt idx="6922">
                  <c:v>A4049</c:v>
                </c:pt>
                <c:pt idx="6923">
                  <c:v>A4050</c:v>
                </c:pt>
                <c:pt idx="6924">
                  <c:v>A4051</c:v>
                </c:pt>
                <c:pt idx="6925">
                  <c:v>A4052</c:v>
                </c:pt>
                <c:pt idx="6926">
                  <c:v>A4053</c:v>
                </c:pt>
                <c:pt idx="6927">
                  <c:v>A4054</c:v>
                </c:pt>
                <c:pt idx="6928">
                  <c:v>A4055</c:v>
                </c:pt>
                <c:pt idx="6929">
                  <c:v>A4056</c:v>
                </c:pt>
                <c:pt idx="6930">
                  <c:v>A4057</c:v>
                </c:pt>
                <c:pt idx="6931">
                  <c:v>A4058</c:v>
                </c:pt>
                <c:pt idx="6932">
                  <c:v>A4059</c:v>
                </c:pt>
                <c:pt idx="6933">
                  <c:v>A4060</c:v>
                </c:pt>
                <c:pt idx="6934">
                  <c:v>A4061</c:v>
                </c:pt>
                <c:pt idx="6935">
                  <c:v>A4062</c:v>
                </c:pt>
                <c:pt idx="6936">
                  <c:v>A4063</c:v>
                </c:pt>
                <c:pt idx="6937">
                  <c:v>A4064</c:v>
                </c:pt>
                <c:pt idx="6938">
                  <c:v>A4065</c:v>
                </c:pt>
                <c:pt idx="6939">
                  <c:v>A4066</c:v>
                </c:pt>
                <c:pt idx="6940">
                  <c:v>A4067</c:v>
                </c:pt>
                <c:pt idx="6941">
                  <c:v>A4068</c:v>
                </c:pt>
                <c:pt idx="6942">
                  <c:v>A4069</c:v>
                </c:pt>
                <c:pt idx="6943">
                  <c:v>A4070</c:v>
                </c:pt>
                <c:pt idx="6944">
                  <c:v>A4071</c:v>
                </c:pt>
                <c:pt idx="6945">
                  <c:v>A4072</c:v>
                </c:pt>
                <c:pt idx="6946">
                  <c:v>A4073</c:v>
                </c:pt>
                <c:pt idx="6947">
                  <c:v>A4074</c:v>
                </c:pt>
                <c:pt idx="6948">
                  <c:v>A4075</c:v>
                </c:pt>
                <c:pt idx="6949">
                  <c:v>A4076</c:v>
                </c:pt>
                <c:pt idx="6950">
                  <c:v>A4077</c:v>
                </c:pt>
                <c:pt idx="6951">
                  <c:v>A4078</c:v>
                </c:pt>
                <c:pt idx="6952">
                  <c:v>A4079</c:v>
                </c:pt>
                <c:pt idx="6953">
                  <c:v>A4080</c:v>
                </c:pt>
                <c:pt idx="6954">
                  <c:v>A4081</c:v>
                </c:pt>
                <c:pt idx="6955">
                  <c:v>A4082</c:v>
                </c:pt>
                <c:pt idx="6956">
                  <c:v>A4083</c:v>
                </c:pt>
                <c:pt idx="6957">
                  <c:v>A4084</c:v>
                </c:pt>
                <c:pt idx="6958">
                  <c:v>A4085</c:v>
                </c:pt>
                <c:pt idx="6959">
                  <c:v>A4086</c:v>
                </c:pt>
                <c:pt idx="6960">
                  <c:v>A4087</c:v>
                </c:pt>
                <c:pt idx="6961">
                  <c:v>A4088</c:v>
                </c:pt>
                <c:pt idx="6962">
                  <c:v>A4089</c:v>
                </c:pt>
                <c:pt idx="6963">
                  <c:v>A4090</c:v>
                </c:pt>
                <c:pt idx="6964">
                  <c:v>A4091</c:v>
                </c:pt>
                <c:pt idx="6965">
                  <c:v>A4092</c:v>
                </c:pt>
                <c:pt idx="6966">
                  <c:v>A4093</c:v>
                </c:pt>
                <c:pt idx="6967">
                  <c:v>A4094</c:v>
                </c:pt>
                <c:pt idx="6968">
                  <c:v>A4095</c:v>
                </c:pt>
                <c:pt idx="6969">
                  <c:v>A4096</c:v>
                </c:pt>
                <c:pt idx="6970">
                  <c:v>A4097</c:v>
                </c:pt>
                <c:pt idx="6971">
                  <c:v>A4098</c:v>
                </c:pt>
                <c:pt idx="6972">
                  <c:v>A4099</c:v>
                </c:pt>
                <c:pt idx="6973">
                  <c:v>A4100</c:v>
                </c:pt>
                <c:pt idx="6974">
                  <c:v>A4101</c:v>
                </c:pt>
                <c:pt idx="6975">
                  <c:v>A4102</c:v>
                </c:pt>
                <c:pt idx="6976">
                  <c:v>A4103</c:v>
                </c:pt>
                <c:pt idx="6977">
                  <c:v>A4104</c:v>
                </c:pt>
                <c:pt idx="6978">
                  <c:v>A4105</c:v>
                </c:pt>
                <c:pt idx="6979">
                  <c:v>A4106</c:v>
                </c:pt>
                <c:pt idx="6980">
                  <c:v>A4107</c:v>
                </c:pt>
                <c:pt idx="6981">
                  <c:v>A4108</c:v>
                </c:pt>
                <c:pt idx="6982">
                  <c:v>A4109</c:v>
                </c:pt>
                <c:pt idx="6983">
                  <c:v>A4110</c:v>
                </c:pt>
                <c:pt idx="6984">
                  <c:v>A4111</c:v>
                </c:pt>
                <c:pt idx="6985">
                  <c:v>A4112</c:v>
                </c:pt>
                <c:pt idx="6986">
                  <c:v>A4113</c:v>
                </c:pt>
                <c:pt idx="6987">
                  <c:v>A4114</c:v>
                </c:pt>
                <c:pt idx="6988">
                  <c:v>A4115</c:v>
                </c:pt>
                <c:pt idx="6989">
                  <c:v>A4116</c:v>
                </c:pt>
                <c:pt idx="6990">
                  <c:v>A4117</c:v>
                </c:pt>
                <c:pt idx="6991">
                  <c:v>A4118</c:v>
                </c:pt>
                <c:pt idx="6992">
                  <c:v>A4119</c:v>
                </c:pt>
                <c:pt idx="6993">
                  <c:v>A4120</c:v>
                </c:pt>
                <c:pt idx="6994">
                  <c:v>A4121</c:v>
                </c:pt>
                <c:pt idx="6995">
                  <c:v>A4122</c:v>
                </c:pt>
                <c:pt idx="6996">
                  <c:v>A4123</c:v>
                </c:pt>
                <c:pt idx="6997">
                  <c:v>A4124</c:v>
                </c:pt>
                <c:pt idx="6998">
                  <c:v>A4125</c:v>
                </c:pt>
                <c:pt idx="6999">
                  <c:v>A4126</c:v>
                </c:pt>
                <c:pt idx="7000">
                  <c:v>A4127</c:v>
                </c:pt>
                <c:pt idx="7001">
                  <c:v>A4128</c:v>
                </c:pt>
                <c:pt idx="7002">
                  <c:v>A4129</c:v>
                </c:pt>
                <c:pt idx="7003">
                  <c:v>A4130</c:v>
                </c:pt>
                <c:pt idx="7004">
                  <c:v>A4131</c:v>
                </c:pt>
                <c:pt idx="7005">
                  <c:v>A4132</c:v>
                </c:pt>
                <c:pt idx="7006">
                  <c:v>A4133</c:v>
                </c:pt>
                <c:pt idx="7007">
                  <c:v>A4134</c:v>
                </c:pt>
                <c:pt idx="7008">
                  <c:v>A4135</c:v>
                </c:pt>
                <c:pt idx="7009">
                  <c:v>A4136</c:v>
                </c:pt>
                <c:pt idx="7010">
                  <c:v>A4137</c:v>
                </c:pt>
                <c:pt idx="7011">
                  <c:v>A4138</c:v>
                </c:pt>
                <c:pt idx="7012">
                  <c:v>A4139</c:v>
                </c:pt>
                <c:pt idx="7013">
                  <c:v>A4140</c:v>
                </c:pt>
                <c:pt idx="7014">
                  <c:v>A4141</c:v>
                </c:pt>
                <c:pt idx="7015">
                  <c:v>A4142</c:v>
                </c:pt>
                <c:pt idx="7016">
                  <c:v>A4143</c:v>
                </c:pt>
                <c:pt idx="7017">
                  <c:v>A4144</c:v>
                </c:pt>
                <c:pt idx="7018">
                  <c:v>A4145</c:v>
                </c:pt>
                <c:pt idx="7019">
                  <c:v>A4146</c:v>
                </c:pt>
                <c:pt idx="7020">
                  <c:v>A4147</c:v>
                </c:pt>
                <c:pt idx="7021">
                  <c:v>A4148</c:v>
                </c:pt>
                <c:pt idx="7022">
                  <c:v>A4149</c:v>
                </c:pt>
                <c:pt idx="7023">
                  <c:v>A4150</c:v>
                </c:pt>
                <c:pt idx="7024">
                  <c:v>A4151</c:v>
                </c:pt>
                <c:pt idx="7025">
                  <c:v>A4152</c:v>
                </c:pt>
                <c:pt idx="7026">
                  <c:v>A4153</c:v>
                </c:pt>
                <c:pt idx="7027">
                  <c:v>A4154</c:v>
                </c:pt>
                <c:pt idx="7028">
                  <c:v>A4155</c:v>
                </c:pt>
                <c:pt idx="7029">
                  <c:v>A4156</c:v>
                </c:pt>
                <c:pt idx="7030">
                  <c:v>A4157</c:v>
                </c:pt>
                <c:pt idx="7031">
                  <c:v>A4158</c:v>
                </c:pt>
                <c:pt idx="7032">
                  <c:v>A4159</c:v>
                </c:pt>
                <c:pt idx="7033">
                  <c:v>A4160</c:v>
                </c:pt>
                <c:pt idx="7034">
                  <c:v>A4161</c:v>
                </c:pt>
                <c:pt idx="7035">
                  <c:v>A4162</c:v>
                </c:pt>
                <c:pt idx="7036">
                  <c:v>A4163</c:v>
                </c:pt>
                <c:pt idx="7037">
                  <c:v>A4164</c:v>
                </c:pt>
                <c:pt idx="7038">
                  <c:v>A4165</c:v>
                </c:pt>
                <c:pt idx="7039">
                  <c:v>A4166</c:v>
                </c:pt>
                <c:pt idx="7040">
                  <c:v>A4167</c:v>
                </c:pt>
                <c:pt idx="7041">
                  <c:v>A4168</c:v>
                </c:pt>
                <c:pt idx="7042">
                  <c:v>A4169</c:v>
                </c:pt>
                <c:pt idx="7043">
                  <c:v>A4170</c:v>
                </c:pt>
                <c:pt idx="7044">
                  <c:v>A4171</c:v>
                </c:pt>
                <c:pt idx="7045">
                  <c:v>A4172</c:v>
                </c:pt>
                <c:pt idx="7046">
                  <c:v>A4173</c:v>
                </c:pt>
                <c:pt idx="7047">
                  <c:v>A4174</c:v>
                </c:pt>
                <c:pt idx="7048">
                  <c:v>A4175</c:v>
                </c:pt>
                <c:pt idx="7049">
                  <c:v>A4176</c:v>
                </c:pt>
                <c:pt idx="7050">
                  <c:v>A4177</c:v>
                </c:pt>
                <c:pt idx="7051">
                  <c:v>A4178</c:v>
                </c:pt>
                <c:pt idx="7052">
                  <c:v>A4179</c:v>
                </c:pt>
                <c:pt idx="7053">
                  <c:v>A4180</c:v>
                </c:pt>
                <c:pt idx="7054">
                  <c:v>A4181</c:v>
                </c:pt>
                <c:pt idx="7055">
                  <c:v>A4182</c:v>
                </c:pt>
                <c:pt idx="7056">
                  <c:v>A4183</c:v>
                </c:pt>
                <c:pt idx="7057">
                  <c:v>A4184</c:v>
                </c:pt>
                <c:pt idx="7058">
                  <c:v>A4185</c:v>
                </c:pt>
                <c:pt idx="7059">
                  <c:v>A4186</c:v>
                </c:pt>
                <c:pt idx="7060">
                  <c:v>A4187</c:v>
                </c:pt>
                <c:pt idx="7061">
                  <c:v>A4188</c:v>
                </c:pt>
                <c:pt idx="7062">
                  <c:v>A4189</c:v>
                </c:pt>
                <c:pt idx="7063">
                  <c:v>A4190</c:v>
                </c:pt>
                <c:pt idx="7064">
                  <c:v>A4191</c:v>
                </c:pt>
                <c:pt idx="7065">
                  <c:v>A4192</c:v>
                </c:pt>
                <c:pt idx="7066">
                  <c:v>A4193</c:v>
                </c:pt>
                <c:pt idx="7067">
                  <c:v>A4194</c:v>
                </c:pt>
                <c:pt idx="7068">
                  <c:v>A4195</c:v>
                </c:pt>
                <c:pt idx="7069">
                  <c:v>A4196</c:v>
                </c:pt>
                <c:pt idx="7070">
                  <c:v>A4197</c:v>
                </c:pt>
                <c:pt idx="7071">
                  <c:v>A4198</c:v>
                </c:pt>
                <c:pt idx="7072">
                  <c:v>A4199</c:v>
                </c:pt>
                <c:pt idx="7073">
                  <c:v>A4200</c:v>
                </c:pt>
                <c:pt idx="7074">
                  <c:v>A4201</c:v>
                </c:pt>
                <c:pt idx="7075">
                  <c:v>A4202</c:v>
                </c:pt>
                <c:pt idx="7076">
                  <c:v>A4203</c:v>
                </c:pt>
                <c:pt idx="7077">
                  <c:v>A4204</c:v>
                </c:pt>
                <c:pt idx="7078">
                  <c:v>A4205</c:v>
                </c:pt>
                <c:pt idx="7079">
                  <c:v>A4206</c:v>
                </c:pt>
                <c:pt idx="7080">
                  <c:v>A4207</c:v>
                </c:pt>
                <c:pt idx="7081">
                  <c:v>A4208</c:v>
                </c:pt>
                <c:pt idx="7082">
                  <c:v>A4209</c:v>
                </c:pt>
                <c:pt idx="7083">
                  <c:v>A4210</c:v>
                </c:pt>
                <c:pt idx="7084">
                  <c:v>A4211</c:v>
                </c:pt>
                <c:pt idx="7085">
                  <c:v>A4212</c:v>
                </c:pt>
                <c:pt idx="7086">
                  <c:v>A4213</c:v>
                </c:pt>
                <c:pt idx="7087">
                  <c:v>A4214</c:v>
                </c:pt>
                <c:pt idx="7088">
                  <c:v>A4215</c:v>
                </c:pt>
                <c:pt idx="7089">
                  <c:v>A4216</c:v>
                </c:pt>
                <c:pt idx="7090">
                  <c:v>A4217</c:v>
                </c:pt>
                <c:pt idx="7091">
                  <c:v>A4218</c:v>
                </c:pt>
                <c:pt idx="7092">
                  <c:v>A4219</c:v>
                </c:pt>
                <c:pt idx="7093">
                  <c:v>A4220</c:v>
                </c:pt>
                <c:pt idx="7094">
                  <c:v>A4221</c:v>
                </c:pt>
                <c:pt idx="7095">
                  <c:v>A4222</c:v>
                </c:pt>
                <c:pt idx="7096">
                  <c:v>A4223</c:v>
                </c:pt>
                <c:pt idx="7097">
                  <c:v>A4224</c:v>
                </c:pt>
                <c:pt idx="7098">
                  <c:v>A4225</c:v>
                </c:pt>
                <c:pt idx="7099">
                  <c:v>A4226</c:v>
                </c:pt>
                <c:pt idx="7100">
                  <c:v>A4227</c:v>
                </c:pt>
                <c:pt idx="7101">
                  <c:v>A4228</c:v>
                </c:pt>
                <c:pt idx="7102">
                  <c:v>A4229</c:v>
                </c:pt>
                <c:pt idx="7103">
                  <c:v>A4230</c:v>
                </c:pt>
                <c:pt idx="7104">
                  <c:v>A4231</c:v>
                </c:pt>
                <c:pt idx="7105">
                  <c:v>A4232</c:v>
                </c:pt>
                <c:pt idx="7106">
                  <c:v>A4233</c:v>
                </c:pt>
                <c:pt idx="7107">
                  <c:v>A4234</c:v>
                </c:pt>
                <c:pt idx="7108">
                  <c:v>A4235</c:v>
                </c:pt>
                <c:pt idx="7109">
                  <c:v>A4236</c:v>
                </c:pt>
                <c:pt idx="7110">
                  <c:v>A4237</c:v>
                </c:pt>
                <c:pt idx="7111">
                  <c:v>A4238</c:v>
                </c:pt>
                <c:pt idx="7112">
                  <c:v>A4239</c:v>
                </c:pt>
                <c:pt idx="7113">
                  <c:v>A4240</c:v>
                </c:pt>
                <c:pt idx="7114">
                  <c:v>A4241</c:v>
                </c:pt>
                <c:pt idx="7115">
                  <c:v>A4242</c:v>
                </c:pt>
                <c:pt idx="7116">
                  <c:v>A4243</c:v>
                </c:pt>
                <c:pt idx="7117">
                  <c:v>A4244</c:v>
                </c:pt>
                <c:pt idx="7118">
                  <c:v>A4245</c:v>
                </c:pt>
                <c:pt idx="7119">
                  <c:v>A4246</c:v>
                </c:pt>
                <c:pt idx="7120">
                  <c:v>A4247</c:v>
                </c:pt>
                <c:pt idx="7121">
                  <c:v>A4248</c:v>
                </c:pt>
                <c:pt idx="7122">
                  <c:v>A4249</c:v>
                </c:pt>
                <c:pt idx="7123">
                  <c:v>A4250</c:v>
                </c:pt>
                <c:pt idx="7124">
                  <c:v>A4251</c:v>
                </c:pt>
                <c:pt idx="7125">
                  <c:v>A4252</c:v>
                </c:pt>
                <c:pt idx="7126">
                  <c:v>A4253</c:v>
                </c:pt>
                <c:pt idx="7127">
                  <c:v>A4254</c:v>
                </c:pt>
                <c:pt idx="7128">
                  <c:v>A4255</c:v>
                </c:pt>
                <c:pt idx="7129">
                  <c:v>A4256</c:v>
                </c:pt>
                <c:pt idx="7130">
                  <c:v>A4257</c:v>
                </c:pt>
                <c:pt idx="7131">
                  <c:v>A4258</c:v>
                </c:pt>
                <c:pt idx="7132">
                  <c:v>A4259</c:v>
                </c:pt>
                <c:pt idx="7133">
                  <c:v>A4260</c:v>
                </c:pt>
                <c:pt idx="7134">
                  <c:v>A4261</c:v>
                </c:pt>
                <c:pt idx="7135">
                  <c:v>A4262</c:v>
                </c:pt>
                <c:pt idx="7136">
                  <c:v>A4263</c:v>
                </c:pt>
                <c:pt idx="7137">
                  <c:v>A4264</c:v>
                </c:pt>
                <c:pt idx="7138">
                  <c:v>A4265</c:v>
                </c:pt>
                <c:pt idx="7139">
                  <c:v>A4266</c:v>
                </c:pt>
                <c:pt idx="7140">
                  <c:v>A4267</c:v>
                </c:pt>
                <c:pt idx="7141">
                  <c:v>A4268</c:v>
                </c:pt>
                <c:pt idx="7142">
                  <c:v>A4269</c:v>
                </c:pt>
                <c:pt idx="7143">
                  <c:v>A4270</c:v>
                </c:pt>
                <c:pt idx="7144">
                  <c:v>A4271</c:v>
                </c:pt>
                <c:pt idx="7145">
                  <c:v>A4272</c:v>
                </c:pt>
                <c:pt idx="7146">
                  <c:v>A4273</c:v>
                </c:pt>
                <c:pt idx="7147">
                  <c:v>A4274</c:v>
                </c:pt>
                <c:pt idx="7148">
                  <c:v>A4275</c:v>
                </c:pt>
                <c:pt idx="7149">
                  <c:v>A4276</c:v>
                </c:pt>
                <c:pt idx="7150">
                  <c:v>A4277</c:v>
                </c:pt>
                <c:pt idx="7151">
                  <c:v>A4278</c:v>
                </c:pt>
                <c:pt idx="7152">
                  <c:v>A4279</c:v>
                </c:pt>
                <c:pt idx="7153">
                  <c:v>A4280</c:v>
                </c:pt>
                <c:pt idx="7154">
                  <c:v>A4281</c:v>
                </c:pt>
                <c:pt idx="7155">
                  <c:v>A4282</c:v>
                </c:pt>
                <c:pt idx="7156">
                  <c:v>A4283</c:v>
                </c:pt>
                <c:pt idx="7157">
                  <c:v>A4284</c:v>
                </c:pt>
                <c:pt idx="7158">
                  <c:v>A4285</c:v>
                </c:pt>
                <c:pt idx="7159">
                  <c:v>A4286</c:v>
                </c:pt>
                <c:pt idx="7160">
                  <c:v>A4287</c:v>
                </c:pt>
                <c:pt idx="7161">
                  <c:v>A4288</c:v>
                </c:pt>
                <c:pt idx="7162">
                  <c:v>A4289</c:v>
                </c:pt>
                <c:pt idx="7163">
                  <c:v>A4290</c:v>
                </c:pt>
                <c:pt idx="7164">
                  <c:v>A4291</c:v>
                </c:pt>
                <c:pt idx="7165">
                  <c:v>A4292</c:v>
                </c:pt>
                <c:pt idx="7166">
                  <c:v>A4293</c:v>
                </c:pt>
                <c:pt idx="7167">
                  <c:v>A4294</c:v>
                </c:pt>
                <c:pt idx="7168">
                  <c:v>A4295</c:v>
                </c:pt>
                <c:pt idx="7169">
                  <c:v>A4296</c:v>
                </c:pt>
                <c:pt idx="7170">
                  <c:v>A4297</c:v>
                </c:pt>
                <c:pt idx="7171">
                  <c:v>A4298</c:v>
                </c:pt>
                <c:pt idx="7172">
                  <c:v>A4299</c:v>
                </c:pt>
                <c:pt idx="7173">
                  <c:v>A4300</c:v>
                </c:pt>
                <c:pt idx="7174">
                  <c:v>A4301</c:v>
                </c:pt>
                <c:pt idx="7175">
                  <c:v>A4302</c:v>
                </c:pt>
                <c:pt idx="7176">
                  <c:v>A4303</c:v>
                </c:pt>
                <c:pt idx="7177">
                  <c:v>A4304</c:v>
                </c:pt>
                <c:pt idx="7178">
                  <c:v>A4305</c:v>
                </c:pt>
                <c:pt idx="7179">
                  <c:v>A4306</c:v>
                </c:pt>
                <c:pt idx="7180">
                  <c:v>A4307</c:v>
                </c:pt>
                <c:pt idx="7181">
                  <c:v>A4308</c:v>
                </c:pt>
                <c:pt idx="7182">
                  <c:v>A4309</c:v>
                </c:pt>
                <c:pt idx="7183">
                  <c:v>A4310</c:v>
                </c:pt>
                <c:pt idx="7184">
                  <c:v>A4311</c:v>
                </c:pt>
                <c:pt idx="7185">
                  <c:v>A4312</c:v>
                </c:pt>
                <c:pt idx="7186">
                  <c:v>A4313</c:v>
                </c:pt>
                <c:pt idx="7187">
                  <c:v>A4314</c:v>
                </c:pt>
                <c:pt idx="7188">
                  <c:v>A4315</c:v>
                </c:pt>
                <c:pt idx="7189">
                  <c:v>A4316</c:v>
                </c:pt>
                <c:pt idx="7190">
                  <c:v>A4317</c:v>
                </c:pt>
                <c:pt idx="7191">
                  <c:v>A4318</c:v>
                </c:pt>
                <c:pt idx="7192">
                  <c:v>A4319</c:v>
                </c:pt>
                <c:pt idx="7193">
                  <c:v>A4320</c:v>
                </c:pt>
                <c:pt idx="7194">
                  <c:v>A4321</c:v>
                </c:pt>
                <c:pt idx="7195">
                  <c:v>A4322</c:v>
                </c:pt>
                <c:pt idx="7196">
                  <c:v>A4323</c:v>
                </c:pt>
                <c:pt idx="7197">
                  <c:v>A4324</c:v>
                </c:pt>
                <c:pt idx="7198">
                  <c:v>A4325</c:v>
                </c:pt>
                <c:pt idx="7199">
                  <c:v>A4326</c:v>
                </c:pt>
                <c:pt idx="7200">
                  <c:v>A4327</c:v>
                </c:pt>
                <c:pt idx="7201">
                  <c:v>A4328</c:v>
                </c:pt>
                <c:pt idx="7202">
                  <c:v>A4329</c:v>
                </c:pt>
                <c:pt idx="7203">
                  <c:v>A4330</c:v>
                </c:pt>
                <c:pt idx="7204">
                  <c:v>A4331</c:v>
                </c:pt>
                <c:pt idx="7205">
                  <c:v>A4332</c:v>
                </c:pt>
                <c:pt idx="7206">
                  <c:v>A4333</c:v>
                </c:pt>
                <c:pt idx="7207">
                  <c:v>A4334</c:v>
                </c:pt>
                <c:pt idx="7208">
                  <c:v>A4335</c:v>
                </c:pt>
                <c:pt idx="7209">
                  <c:v>A4336</c:v>
                </c:pt>
                <c:pt idx="7210">
                  <c:v>A4337</c:v>
                </c:pt>
                <c:pt idx="7211">
                  <c:v>A4338</c:v>
                </c:pt>
                <c:pt idx="7212">
                  <c:v>A4339</c:v>
                </c:pt>
                <c:pt idx="7213">
                  <c:v>A4340</c:v>
                </c:pt>
                <c:pt idx="7214">
                  <c:v>A4341</c:v>
                </c:pt>
                <c:pt idx="7215">
                  <c:v>A4342</c:v>
                </c:pt>
                <c:pt idx="7216">
                  <c:v>A4343</c:v>
                </c:pt>
                <c:pt idx="7217">
                  <c:v>A4344</c:v>
                </c:pt>
                <c:pt idx="7218">
                  <c:v>A4345</c:v>
                </c:pt>
                <c:pt idx="7219">
                  <c:v>A4346</c:v>
                </c:pt>
                <c:pt idx="7220">
                  <c:v>A4347</c:v>
                </c:pt>
                <c:pt idx="7221">
                  <c:v>A4348</c:v>
                </c:pt>
                <c:pt idx="7222">
                  <c:v>A4349</c:v>
                </c:pt>
                <c:pt idx="7223">
                  <c:v>A4350</c:v>
                </c:pt>
                <c:pt idx="7224">
                  <c:v>A4351</c:v>
                </c:pt>
                <c:pt idx="7225">
                  <c:v>A4352</c:v>
                </c:pt>
                <c:pt idx="7226">
                  <c:v>A4353</c:v>
                </c:pt>
                <c:pt idx="7227">
                  <c:v>A4354</c:v>
                </c:pt>
                <c:pt idx="7228">
                  <c:v>A4355</c:v>
                </c:pt>
                <c:pt idx="7229">
                  <c:v>A4356</c:v>
                </c:pt>
                <c:pt idx="7230">
                  <c:v>A4357</c:v>
                </c:pt>
                <c:pt idx="7231">
                  <c:v>A4358</c:v>
                </c:pt>
                <c:pt idx="7232">
                  <c:v>A4359</c:v>
                </c:pt>
                <c:pt idx="7233">
                  <c:v>A4360</c:v>
                </c:pt>
                <c:pt idx="7234">
                  <c:v>A4361</c:v>
                </c:pt>
                <c:pt idx="7235">
                  <c:v>A4362</c:v>
                </c:pt>
                <c:pt idx="7236">
                  <c:v>A4363</c:v>
                </c:pt>
                <c:pt idx="7237">
                  <c:v>A4364</c:v>
                </c:pt>
                <c:pt idx="7238">
                  <c:v>A4365</c:v>
                </c:pt>
                <c:pt idx="7239">
                  <c:v>A4366</c:v>
                </c:pt>
                <c:pt idx="7240">
                  <c:v>A4367</c:v>
                </c:pt>
                <c:pt idx="7241">
                  <c:v>A4368</c:v>
                </c:pt>
                <c:pt idx="7242">
                  <c:v>A4369</c:v>
                </c:pt>
                <c:pt idx="7243">
                  <c:v>A4370</c:v>
                </c:pt>
                <c:pt idx="7244">
                  <c:v>A4371</c:v>
                </c:pt>
                <c:pt idx="7245">
                  <c:v>A4372</c:v>
                </c:pt>
                <c:pt idx="7246">
                  <c:v>A4373</c:v>
                </c:pt>
                <c:pt idx="7247">
                  <c:v>A4374</c:v>
                </c:pt>
                <c:pt idx="7248">
                  <c:v>A4375</c:v>
                </c:pt>
                <c:pt idx="7249">
                  <c:v>A4376</c:v>
                </c:pt>
                <c:pt idx="7250">
                  <c:v>A4377</c:v>
                </c:pt>
                <c:pt idx="7251">
                  <c:v>A4378</c:v>
                </c:pt>
                <c:pt idx="7252">
                  <c:v>A4379</c:v>
                </c:pt>
                <c:pt idx="7253">
                  <c:v>A4380</c:v>
                </c:pt>
                <c:pt idx="7254">
                  <c:v>A4381</c:v>
                </c:pt>
                <c:pt idx="7255">
                  <c:v>A4382</c:v>
                </c:pt>
                <c:pt idx="7256">
                  <c:v>A4383</c:v>
                </c:pt>
                <c:pt idx="7257">
                  <c:v>A4384</c:v>
                </c:pt>
                <c:pt idx="7258">
                  <c:v>A4385</c:v>
                </c:pt>
                <c:pt idx="7259">
                  <c:v>A4386</c:v>
                </c:pt>
                <c:pt idx="7260">
                  <c:v>A4387</c:v>
                </c:pt>
                <c:pt idx="7261">
                  <c:v>A4388</c:v>
                </c:pt>
                <c:pt idx="7262">
                  <c:v>A4389</c:v>
                </c:pt>
                <c:pt idx="7263">
                  <c:v>A4390</c:v>
                </c:pt>
                <c:pt idx="7264">
                  <c:v>A4391</c:v>
                </c:pt>
                <c:pt idx="7265">
                  <c:v>A4392</c:v>
                </c:pt>
                <c:pt idx="7266">
                  <c:v>A4393</c:v>
                </c:pt>
                <c:pt idx="7267">
                  <c:v>A4394</c:v>
                </c:pt>
                <c:pt idx="7268">
                  <c:v>A4395</c:v>
                </c:pt>
                <c:pt idx="7269">
                  <c:v>A4396</c:v>
                </c:pt>
                <c:pt idx="7270">
                  <c:v>A4397</c:v>
                </c:pt>
                <c:pt idx="7271">
                  <c:v>A4398</c:v>
                </c:pt>
                <c:pt idx="7272">
                  <c:v>A4399</c:v>
                </c:pt>
                <c:pt idx="7273">
                  <c:v>A4400</c:v>
                </c:pt>
                <c:pt idx="7274">
                  <c:v>A4401</c:v>
                </c:pt>
                <c:pt idx="7275">
                  <c:v>A4402</c:v>
                </c:pt>
                <c:pt idx="7276">
                  <c:v>A4403</c:v>
                </c:pt>
                <c:pt idx="7277">
                  <c:v>A4404</c:v>
                </c:pt>
                <c:pt idx="7278">
                  <c:v>A4405</c:v>
                </c:pt>
                <c:pt idx="7279">
                  <c:v>A4406</c:v>
                </c:pt>
                <c:pt idx="7280">
                  <c:v>A4407</c:v>
                </c:pt>
                <c:pt idx="7281">
                  <c:v>A4408</c:v>
                </c:pt>
                <c:pt idx="7282">
                  <c:v>A4409</c:v>
                </c:pt>
                <c:pt idx="7283">
                  <c:v>A4410</c:v>
                </c:pt>
                <c:pt idx="7284">
                  <c:v>A4411</c:v>
                </c:pt>
                <c:pt idx="7285">
                  <c:v>A4412</c:v>
                </c:pt>
                <c:pt idx="7286">
                  <c:v>A4413</c:v>
                </c:pt>
                <c:pt idx="7287">
                  <c:v>A4414</c:v>
                </c:pt>
                <c:pt idx="7288">
                  <c:v>A4415</c:v>
                </c:pt>
                <c:pt idx="7289">
                  <c:v>A4416</c:v>
                </c:pt>
                <c:pt idx="7290">
                  <c:v>A4417</c:v>
                </c:pt>
                <c:pt idx="7291">
                  <c:v>A4418</c:v>
                </c:pt>
                <c:pt idx="7292">
                  <c:v>A4419</c:v>
                </c:pt>
                <c:pt idx="7293">
                  <c:v>A4420</c:v>
                </c:pt>
                <c:pt idx="7294">
                  <c:v>A4421</c:v>
                </c:pt>
                <c:pt idx="7295">
                  <c:v>A4422</c:v>
                </c:pt>
                <c:pt idx="7296">
                  <c:v>A4423</c:v>
                </c:pt>
                <c:pt idx="7297">
                  <c:v>A4424</c:v>
                </c:pt>
                <c:pt idx="7298">
                  <c:v>A4425</c:v>
                </c:pt>
                <c:pt idx="7299">
                  <c:v>A4426</c:v>
                </c:pt>
                <c:pt idx="7300">
                  <c:v>A4427</c:v>
                </c:pt>
                <c:pt idx="7301">
                  <c:v>A4428</c:v>
                </c:pt>
                <c:pt idx="7302">
                  <c:v>A4429</c:v>
                </c:pt>
                <c:pt idx="7303">
                  <c:v>A4430</c:v>
                </c:pt>
                <c:pt idx="7304">
                  <c:v>A4431</c:v>
                </c:pt>
                <c:pt idx="7305">
                  <c:v>A4432</c:v>
                </c:pt>
                <c:pt idx="7306">
                  <c:v>A4433</c:v>
                </c:pt>
                <c:pt idx="7307">
                  <c:v>A4434</c:v>
                </c:pt>
                <c:pt idx="7308">
                  <c:v>A4435</c:v>
                </c:pt>
                <c:pt idx="7309">
                  <c:v>A4436</c:v>
                </c:pt>
                <c:pt idx="7310">
                  <c:v>A4437</c:v>
                </c:pt>
                <c:pt idx="7311">
                  <c:v>A4438</c:v>
                </c:pt>
                <c:pt idx="7312">
                  <c:v>A4439</c:v>
                </c:pt>
                <c:pt idx="7313">
                  <c:v>A4440</c:v>
                </c:pt>
                <c:pt idx="7314">
                  <c:v>A4441</c:v>
                </c:pt>
                <c:pt idx="7315">
                  <c:v>A4442</c:v>
                </c:pt>
                <c:pt idx="7316">
                  <c:v>A4443</c:v>
                </c:pt>
                <c:pt idx="7317">
                  <c:v>A4444</c:v>
                </c:pt>
                <c:pt idx="7318">
                  <c:v>A4445</c:v>
                </c:pt>
                <c:pt idx="7319">
                  <c:v>A4446</c:v>
                </c:pt>
                <c:pt idx="7320">
                  <c:v>A4447</c:v>
                </c:pt>
                <c:pt idx="7321">
                  <c:v>A4448</c:v>
                </c:pt>
                <c:pt idx="7322">
                  <c:v>A4449</c:v>
                </c:pt>
                <c:pt idx="7323">
                  <c:v>A4450</c:v>
                </c:pt>
                <c:pt idx="7324">
                  <c:v>A4451</c:v>
                </c:pt>
                <c:pt idx="7325">
                  <c:v>A4452</c:v>
                </c:pt>
                <c:pt idx="7326">
                  <c:v>A4453</c:v>
                </c:pt>
                <c:pt idx="7327">
                  <c:v>A4454</c:v>
                </c:pt>
                <c:pt idx="7328">
                  <c:v>A4455</c:v>
                </c:pt>
                <c:pt idx="7329">
                  <c:v>A4456</c:v>
                </c:pt>
                <c:pt idx="7330">
                  <c:v>A4457</c:v>
                </c:pt>
                <c:pt idx="7331">
                  <c:v>A4458</c:v>
                </c:pt>
                <c:pt idx="7332">
                  <c:v>A4459</c:v>
                </c:pt>
                <c:pt idx="7333">
                  <c:v>A4460</c:v>
                </c:pt>
                <c:pt idx="7334">
                  <c:v>A4461</c:v>
                </c:pt>
                <c:pt idx="7335">
                  <c:v>A4462</c:v>
                </c:pt>
                <c:pt idx="7336">
                  <c:v>A4463</c:v>
                </c:pt>
                <c:pt idx="7337">
                  <c:v>A4464</c:v>
                </c:pt>
                <c:pt idx="7338">
                  <c:v>A4465</c:v>
                </c:pt>
                <c:pt idx="7339">
                  <c:v>A4466</c:v>
                </c:pt>
                <c:pt idx="7340">
                  <c:v>A4467</c:v>
                </c:pt>
                <c:pt idx="7341">
                  <c:v>A4468</c:v>
                </c:pt>
                <c:pt idx="7342">
                  <c:v>A4469</c:v>
                </c:pt>
                <c:pt idx="7343">
                  <c:v>A4470</c:v>
                </c:pt>
                <c:pt idx="7344">
                  <c:v>A4471</c:v>
                </c:pt>
                <c:pt idx="7345">
                  <c:v>A4472</c:v>
                </c:pt>
                <c:pt idx="7346">
                  <c:v>A4473</c:v>
                </c:pt>
                <c:pt idx="7347">
                  <c:v>A4474</c:v>
                </c:pt>
                <c:pt idx="7348">
                  <c:v>A4475</c:v>
                </c:pt>
                <c:pt idx="7349">
                  <c:v>A4476</c:v>
                </c:pt>
                <c:pt idx="7350">
                  <c:v>A4477</c:v>
                </c:pt>
                <c:pt idx="7351">
                  <c:v>A4478</c:v>
                </c:pt>
                <c:pt idx="7352">
                  <c:v>A4479</c:v>
                </c:pt>
                <c:pt idx="7353">
                  <c:v>A4480</c:v>
                </c:pt>
                <c:pt idx="7354">
                  <c:v>A4481</c:v>
                </c:pt>
                <c:pt idx="7355">
                  <c:v>A4482</c:v>
                </c:pt>
                <c:pt idx="7356">
                  <c:v>A4483</c:v>
                </c:pt>
                <c:pt idx="7357">
                  <c:v>A4484</c:v>
                </c:pt>
                <c:pt idx="7358">
                  <c:v>A4485</c:v>
                </c:pt>
                <c:pt idx="7359">
                  <c:v>A4486</c:v>
                </c:pt>
                <c:pt idx="7360">
                  <c:v>A4487</c:v>
                </c:pt>
                <c:pt idx="7361">
                  <c:v>A4488</c:v>
                </c:pt>
                <c:pt idx="7362">
                  <c:v>A4489</c:v>
                </c:pt>
                <c:pt idx="7363">
                  <c:v>A4490</c:v>
                </c:pt>
                <c:pt idx="7364">
                  <c:v>A4491</c:v>
                </c:pt>
                <c:pt idx="7365">
                  <c:v>A4492</c:v>
                </c:pt>
                <c:pt idx="7366">
                  <c:v>A4493</c:v>
                </c:pt>
                <c:pt idx="7367">
                  <c:v>A4494</c:v>
                </c:pt>
                <c:pt idx="7368">
                  <c:v>A4495</c:v>
                </c:pt>
                <c:pt idx="7369">
                  <c:v>A4496</c:v>
                </c:pt>
                <c:pt idx="7370">
                  <c:v>A4497</c:v>
                </c:pt>
                <c:pt idx="7371">
                  <c:v>A4498</c:v>
                </c:pt>
                <c:pt idx="7372">
                  <c:v>A4499</c:v>
                </c:pt>
                <c:pt idx="7373">
                  <c:v>A4500</c:v>
                </c:pt>
                <c:pt idx="7374">
                  <c:v>A4501</c:v>
                </c:pt>
                <c:pt idx="7375">
                  <c:v>A4502</c:v>
                </c:pt>
                <c:pt idx="7376">
                  <c:v>A4503</c:v>
                </c:pt>
                <c:pt idx="7377">
                  <c:v>A4504</c:v>
                </c:pt>
                <c:pt idx="7378">
                  <c:v>A4505</c:v>
                </c:pt>
                <c:pt idx="7379">
                  <c:v>A4506</c:v>
                </c:pt>
                <c:pt idx="7380">
                  <c:v>A4507</c:v>
                </c:pt>
                <c:pt idx="7381">
                  <c:v>A4508</c:v>
                </c:pt>
                <c:pt idx="7382">
                  <c:v>A4509</c:v>
                </c:pt>
                <c:pt idx="7383">
                  <c:v>A4510</c:v>
                </c:pt>
                <c:pt idx="7384">
                  <c:v>A4511</c:v>
                </c:pt>
                <c:pt idx="7385">
                  <c:v>A4512</c:v>
                </c:pt>
                <c:pt idx="7386">
                  <c:v>A4513</c:v>
                </c:pt>
                <c:pt idx="7387">
                  <c:v>A4514</c:v>
                </c:pt>
                <c:pt idx="7388">
                  <c:v>A4515</c:v>
                </c:pt>
                <c:pt idx="7389">
                  <c:v>A4516</c:v>
                </c:pt>
                <c:pt idx="7390">
                  <c:v>A4517</c:v>
                </c:pt>
                <c:pt idx="7391">
                  <c:v>A4518</c:v>
                </c:pt>
                <c:pt idx="7392">
                  <c:v>A4519</c:v>
                </c:pt>
                <c:pt idx="7393">
                  <c:v>A4520</c:v>
                </c:pt>
                <c:pt idx="7394">
                  <c:v>A4521</c:v>
                </c:pt>
                <c:pt idx="7395">
                  <c:v>A4522</c:v>
                </c:pt>
                <c:pt idx="7396">
                  <c:v>A4523</c:v>
                </c:pt>
                <c:pt idx="7397">
                  <c:v>A4524</c:v>
                </c:pt>
                <c:pt idx="7398">
                  <c:v>A4525</c:v>
                </c:pt>
                <c:pt idx="7399">
                  <c:v>A4526</c:v>
                </c:pt>
                <c:pt idx="7400">
                  <c:v>A4527</c:v>
                </c:pt>
                <c:pt idx="7401">
                  <c:v>A4528</c:v>
                </c:pt>
                <c:pt idx="7402">
                  <c:v>A4529</c:v>
                </c:pt>
                <c:pt idx="7403">
                  <c:v>A4530</c:v>
                </c:pt>
                <c:pt idx="7404">
                  <c:v>A4531</c:v>
                </c:pt>
                <c:pt idx="7405">
                  <c:v>A4532</c:v>
                </c:pt>
                <c:pt idx="7406">
                  <c:v>A4533</c:v>
                </c:pt>
                <c:pt idx="7407">
                  <c:v>A4534</c:v>
                </c:pt>
                <c:pt idx="7408">
                  <c:v>A4535</c:v>
                </c:pt>
                <c:pt idx="7409">
                  <c:v>A4536</c:v>
                </c:pt>
                <c:pt idx="7410">
                  <c:v>A4537</c:v>
                </c:pt>
                <c:pt idx="7411">
                  <c:v>A4538</c:v>
                </c:pt>
                <c:pt idx="7412">
                  <c:v>A4539</c:v>
                </c:pt>
                <c:pt idx="7413">
                  <c:v>A4540</c:v>
                </c:pt>
                <c:pt idx="7414">
                  <c:v>A4541</c:v>
                </c:pt>
                <c:pt idx="7415">
                  <c:v>A4542</c:v>
                </c:pt>
                <c:pt idx="7416">
                  <c:v>A4543</c:v>
                </c:pt>
                <c:pt idx="7417">
                  <c:v>A4544</c:v>
                </c:pt>
                <c:pt idx="7418">
                  <c:v>A4545</c:v>
                </c:pt>
                <c:pt idx="7419">
                  <c:v>A4546</c:v>
                </c:pt>
                <c:pt idx="7420">
                  <c:v>A4547</c:v>
                </c:pt>
                <c:pt idx="7421">
                  <c:v>A4548</c:v>
                </c:pt>
                <c:pt idx="7422">
                  <c:v>A4549</c:v>
                </c:pt>
                <c:pt idx="7423">
                  <c:v>A4550</c:v>
                </c:pt>
                <c:pt idx="7424">
                  <c:v>A4551</c:v>
                </c:pt>
                <c:pt idx="7425">
                  <c:v>A4552</c:v>
                </c:pt>
                <c:pt idx="7426">
                  <c:v>A4553</c:v>
                </c:pt>
                <c:pt idx="7427">
                  <c:v>A4554</c:v>
                </c:pt>
                <c:pt idx="7428">
                  <c:v>A4555</c:v>
                </c:pt>
                <c:pt idx="7429">
                  <c:v>A4556</c:v>
                </c:pt>
                <c:pt idx="7430">
                  <c:v>A4557</c:v>
                </c:pt>
                <c:pt idx="7431">
                  <c:v>A4558</c:v>
                </c:pt>
                <c:pt idx="7432">
                  <c:v>A4559</c:v>
                </c:pt>
                <c:pt idx="7433">
                  <c:v>A4560</c:v>
                </c:pt>
                <c:pt idx="7434">
                  <c:v>A4561</c:v>
                </c:pt>
                <c:pt idx="7435">
                  <c:v>A4562</c:v>
                </c:pt>
                <c:pt idx="7436">
                  <c:v>A4563</c:v>
                </c:pt>
                <c:pt idx="7437">
                  <c:v>A4564</c:v>
                </c:pt>
                <c:pt idx="7438">
                  <c:v>A4565</c:v>
                </c:pt>
                <c:pt idx="7439">
                  <c:v>A4566</c:v>
                </c:pt>
                <c:pt idx="7440">
                  <c:v>A4567</c:v>
                </c:pt>
                <c:pt idx="7441">
                  <c:v>A4568</c:v>
                </c:pt>
                <c:pt idx="7442">
                  <c:v>A4569</c:v>
                </c:pt>
                <c:pt idx="7443">
                  <c:v>A4570</c:v>
                </c:pt>
                <c:pt idx="7444">
                  <c:v>A4571</c:v>
                </c:pt>
                <c:pt idx="7445">
                  <c:v>A4572</c:v>
                </c:pt>
                <c:pt idx="7446">
                  <c:v>A4573</c:v>
                </c:pt>
                <c:pt idx="7447">
                  <c:v>A4574</c:v>
                </c:pt>
                <c:pt idx="7448">
                  <c:v>A4575</c:v>
                </c:pt>
                <c:pt idx="7449">
                  <c:v>A4576</c:v>
                </c:pt>
                <c:pt idx="7450">
                  <c:v>A4577</c:v>
                </c:pt>
                <c:pt idx="7451">
                  <c:v>A4578</c:v>
                </c:pt>
                <c:pt idx="7452">
                  <c:v>A4579</c:v>
                </c:pt>
                <c:pt idx="7453">
                  <c:v>A4580</c:v>
                </c:pt>
                <c:pt idx="7454">
                  <c:v>A4581</c:v>
                </c:pt>
                <c:pt idx="7455">
                  <c:v>A4582</c:v>
                </c:pt>
                <c:pt idx="7456">
                  <c:v>A4583</c:v>
                </c:pt>
                <c:pt idx="7457">
                  <c:v>A4584</c:v>
                </c:pt>
                <c:pt idx="7458">
                  <c:v>A4585</c:v>
                </c:pt>
                <c:pt idx="7459">
                  <c:v>A4586</c:v>
                </c:pt>
                <c:pt idx="7460">
                  <c:v>A4587</c:v>
                </c:pt>
                <c:pt idx="7461">
                  <c:v>A4588</c:v>
                </c:pt>
                <c:pt idx="7462">
                  <c:v>A4589</c:v>
                </c:pt>
                <c:pt idx="7463">
                  <c:v>A4590</c:v>
                </c:pt>
                <c:pt idx="7464">
                  <c:v>A4591</c:v>
                </c:pt>
                <c:pt idx="7465">
                  <c:v>A4592</c:v>
                </c:pt>
                <c:pt idx="7466">
                  <c:v>A4593</c:v>
                </c:pt>
                <c:pt idx="7467">
                  <c:v>A4594</c:v>
                </c:pt>
                <c:pt idx="7468">
                  <c:v>A4595</c:v>
                </c:pt>
                <c:pt idx="7469">
                  <c:v>A4596</c:v>
                </c:pt>
                <c:pt idx="7470">
                  <c:v>A4597</c:v>
                </c:pt>
                <c:pt idx="7471">
                  <c:v>A4598</c:v>
                </c:pt>
                <c:pt idx="7472">
                  <c:v>A4599</c:v>
                </c:pt>
                <c:pt idx="7473">
                  <c:v>A4600</c:v>
                </c:pt>
                <c:pt idx="7474">
                  <c:v>A4601</c:v>
                </c:pt>
                <c:pt idx="7475">
                  <c:v>A4602</c:v>
                </c:pt>
                <c:pt idx="7476">
                  <c:v>A4603</c:v>
                </c:pt>
                <c:pt idx="7477">
                  <c:v>A4604</c:v>
                </c:pt>
                <c:pt idx="7478">
                  <c:v>A4605</c:v>
                </c:pt>
                <c:pt idx="7479">
                  <c:v>A4606</c:v>
                </c:pt>
                <c:pt idx="7480">
                  <c:v>A4607</c:v>
                </c:pt>
                <c:pt idx="7481">
                  <c:v>A4608</c:v>
                </c:pt>
                <c:pt idx="7482">
                  <c:v>A4609</c:v>
                </c:pt>
                <c:pt idx="7483">
                  <c:v>A4610</c:v>
                </c:pt>
                <c:pt idx="7484">
                  <c:v>A4611</c:v>
                </c:pt>
                <c:pt idx="7485">
                  <c:v>A4612</c:v>
                </c:pt>
                <c:pt idx="7486">
                  <c:v>A4613</c:v>
                </c:pt>
                <c:pt idx="7487">
                  <c:v>A4614</c:v>
                </c:pt>
                <c:pt idx="7488">
                  <c:v>A4615</c:v>
                </c:pt>
                <c:pt idx="7489">
                  <c:v>A4616</c:v>
                </c:pt>
                <c:pt idx="7490">
                  <c:v>A4617</c:v>
                </c:pt>
                <c:pt idx="7491">
                  <c:v>A4618</c:v>
                </c:pt>
                <c:pt idx="7492">
                  <c:v>A4619</c:v>
                </c:pt>
                <c:pt idx="7493">
                  <c:v>A4620</c:v>
                </c:pt>
                <c:pt idx="7494">
                  <c:v>A4621</c:v>
                </c:pt>
                <c:pt idx="7495">
                  <c:v>A4622</c:v>
                </c:pt>
                <c:pt idx="7496">
                  <c:v>A4623</c:v>
                </c:pt>
                <c:pt idx="7497">
                  <c:v>A4624</c:v>
                </c:pt>
                <c:pt idx="7498">
                  <c:v>A4625</c:v>
                </c:pt>
                <c:pt idx="7499">
                  <c:v>A4626</c:v>
                </c:pt>
                <c:pt idx="7500">
                  <c:v>A4627</c:v>
                </c:pt>
                <c:pt idx="7501">
                  <c:v>A4628</c:v>
                </c:pt>
                <c:pt idx="7502">
                  <c:v>A4629</c:v>
                </c:pt>
                <c:pt idx="7503">
                  <c:v>A4630</c:v>
                </c:pt>
                <c:pt idx="7504">
                  <c:v>A4631</c:v>
                </c:pt>
                <c:pt idx="7505">
                  <c:v>A4632</c:v>
                </c:pt>
                <c:pt idx="7506">
                  <c:v>A4633</c:v>
                </c:pt>
                <c:pt idx="7507">
                  <c:v>A4634</c:v>
                </c:pt>
                <c:pt idx="7508">
                  <c:v>A4635</c:v>
                </c:pt>
                <c:pt idx="7509">
                  <c:v>A4636</c:v>
                </c:pt>
                <c:pt idx="7510">
                  <c:v>A4637</c:v>
                </c:pt>
                <c:pt idx="7511">
                  <c:v>A4638</c:v>
                </c:pt>
                <c:pt idx="7512">
                  <c:v>A4639</c:v>
                </c:pt>
                <c:pt idx="7513">
                  <c:v>A4640</c:v>
                </c:pt>
                <c:pt idx="7514">
                  <c:v>A4641</c:v>
                </c:pt>
                <c:pt idx="7515">
                  <c:v>A4642</c:v>
                </c:pt>
                <c:pt idx="7516">
                  <c:v>A4643</c:v>
                </c:pt>
                <c:pt idx="7517">
                  <c:v>A4644</c:v>
                </c:pt>
                <c:pt idx="7518">
                  <c:v>A4645</c:v>
                </c:pt>
                <c:pt idx="7519">
                  <c:v>A4646</c:v>
                </c:pt>
                <c:pt idx="7520">
                  <c:v>A4647</c:v>
                </c:pt>
                <c:pt idx="7521">
                  <c:v>A4648</c:v>
                </c:pt>
                <c:pt idx="7522">
                  <c:v>A4649</c:v>
                </c:pt>
                <c:pt idx="7523">
                  <c:v>A4650</c:v>
                </c:pt>
                <c:pt idx="7524">
                  <c:v>A4651</c:v>
                </c:pt>
                <c:pt idx="7525">
                  <c:v>A4652</c:v>
                </c:pt>
                <c:pt idx="7526">
                  <c:v>A4653</c:v>
                </c:pt>
                <c:pt idx="7527">
                  <c:v>A4654</c:v>
                </c:pt>
                <c:pt idx="7528">
                  <c:v>A4655</c:v>
                </c:pt>
                <c:pt idx="7529">
                  <c:v>A4656</c:v>
                </c:pt>
                <c:pt idx="7530">
                  <c:v>A4657</c:v>
                </c:pt>
                <c:pt idx="7531">
                  <c:v>A4658</c:v>
                </c:pt>
                <c:pt idx="7532">
                  <c:v>A4659</c:v>
                </c:pt>
                <c:pt idx="7533">
                  <c:v>A4660</c:v>
                </c:pt>
                <c:pt idx="7534">
                  <c:v>A4661</c:v>
                </c:pt>
                <c:pt idx="7535">
                  <c:v>A4662</c:v>
                </c:pt>
                <c:pt idx="7536">
                  <c:v>A4663</c:v>
                </c:pt>
                <c:pt idx="7537">
                  <c:v>A4664</c:v>
                </c:pt>
                <c:pt idx="7538">
                  <c:v>A4665</c:v>
                </c:pt>
                <c:pt idx="7539">
                  <c:v>A4666</c:v>
                </c:pt>
                <c:pt idx="7540">
                  <c:v>A4667</c:v>
                </c:pt>
                <c:pt idx="7541">
                  <c:v>A4668</c:v>
                </c:pt>
                <c:pt idx="7542">
                  <c:v>A4669</c:v>
                </c:pt>
                <c:pt idx="7543">
                  <c:v>A4670</c:v>
                </c:pt>
                <c:pt idx="7544">
                  <c:v>A4671</c:v>
                </c:pt>
                <c:pt idx="7545">
                  <c:v>A4672</c:v>
                </c:pt>
                <c:pt idx="7546">
                  <c:v>A4673</c:v>
                </c:pt>
                <c:pt idx="7547">
                  <c:v>A4674</c:v>
                </c:pt>
                <c:pt idx="7548">
                  <c:v>A4675</c:v>
                </c:pt>
                <c:pt idx="7549">
                  <c:v>A4676</c:v>
                </c:pt>
                <c:pt idx="7550">
                  <c:v>A4677</c:v>
                </c:pt>
                <c:pt idx="7551">
                  <c:v>A4678</c:v>
                </c:pt>
                <c:pt idx="7552">
                  <c:v>A4679</c:v>
                </c:pt>
                <c:pt idx="7553">
                  <c:v>A4680</c:v>
                </c:pt>
                <c:pt idx="7554">
                  <c:v>A4681</c:v>
                </c:pt>
                <c:pt idx="7555">
                  <c:v>A4682</c:v>
                </c:pt>
                <c:pt idx="7556">
                  <c:v>A4683</c:v>
                </c:pt>
                <c:pt idx="7557">
                  <c:v>A4684</c:v>
                </c:pt>
                <c:pt idx="7558">
                  <c:v>A4685</c:v>
                </c:pt>
                <c:pt idx="7559">
                  <c:v>A4686</c:v>
                </c:pt>
                <c:pt idx="7560">
                  <c:v>A4687</c:v>
                </c:pt>
                <c:pt idx="7561">
                  <c:v>A4688</c:v>
                </c:pt>
                <c:pt idx="7562">
                  <c:v>A4689</c:v>
                </c:pt>
                <c:pt idx="7563">
                  <c:v>A4690</c:v>
                </c:pt>
                <c:pt idx="7564">
                  <c:v>A4691</c:v>
                </c:pt>
                <c:pt idx="7565">
                  <c:v>A4692</c:v>
                </c:pt>
                <c:pt idx="7566">
                  <c:v>A4693</c:v>
                </c:pt>
                <c:pt idx="7567">
                  <c:v>A4694</c:v>
                </c:pt>
                <c:pt idx="7568">
                  <c:v>A4695</c:v>
                </c:pt>
                <c:pt idx="7569">
                  <c:v>A4696</c:v>
                </c:pt>
                <c:pt idx="7570">
                  <c:v>A4697</c:v>
                </c:pt>
                <c:pt idx="7571">
                  <c:v>A4698</c:v>
                </c:pt>
                <c:pt idx="7572">
                  <c:v>A4699</c:v>
                </c:pt>
                <c:pt idx="7573">
                  <c:v>A4700</c:v>
                </c:pt>
                <c:pt idx="7574">
                  <c:v>A4701</c:v>
                </c:pt>
                <c:pt idx="7575">
                  <c:v>A4702</c:v>
                </c:pt>
                <c:pt idx="7576">
                  <c:v>A4703</c:v>
                </c:pt>
                <c:pt idx="7577">
                  <c:v>A4704</c:v>
                </c:pt>
                <c:pt idx="7578">
                  <c:v>A4705</c:v>
                </c:pt>
                <c:pt idx="7579">
                  <c:v>A4706</c:v>
                </c:pt>
                <c:pt idx="7580">
                  <c:v>A4707</c:v>
                </c:pt>
                <c:pt idx="7581">
                  <c:v>A4708</c:v>
                </c:pt>
                <c:pt idx="7582">
                  <c:v>A4709</c:v>
                </c:pt>
                <c:pt idx="7583">
                  <c:v>A4710</c:v>
                </c:pt>
                <c:pt idx="7584">
                  <c:v>A4711</c:v>
                </c:pt>
                <c:pt idx="7585">
                  <c:v>A4712</c:v>
                </c:pt>
                <c:pt idx="7586">
                  <c:v>A4713</c:v>
                </c:pt>
                <c:pt idx="7587">
                  <c:v>A4714</c:v>
                </c:pt>
                <c:pt idx="7588">
                  <c:v>A4715</c:v>
                </c:pt>
                <c:pt idx="7589">
                  <c:v>A4716</c:v>
                </c:pt>
                <c:pt idx="7590">
                  <c:v>A4717</c:v>
                </c:pt>
                <c:pt idx="7591">
                  <c:v>A4718</c:v>
                </c:pt>
                <c:pt idx="7592">
                  <c:v>A4719</c:v>
                </c:pt>
                <c:pt idx="7593">
                  <c:v>A4720</c:v>
                </c:pt>
                <c:pt idx="7594">
                  <c:v>A4721</c:v>
                </c:pt>
                <c:pt idx="7595">
                  <c:v>A4722</c:v>
                </c:pt>
                <c:pt idx="7596">
                  <c:v>A4723</c:v>
                </c:pt>
                <c:pt idx="7597">
                  <c:v>A4724</c:v>
                </c:pt>
                <c:pt idx="7598">
                  <c:v>A4725</c:v>
                </c:pt>
                <c:pt idx="7599">
                  <c:v>A4726</c:v>
                </c:pt>
                <c:pt idx="7600">
                  <c:v>A4727</c:v>
                </c:pt>
                <c:pt idx="7601">
                  <c:v>A4728</c:v>
                </c:pt>
                <c:pt idx="7602">
                  <c:v>A4729</c:v>
                </c:pt>
                <c:pt idx="7603">
                  <c:v>A4730</c:v>
                </c:pt>
                <c:pt idx="7604">
                  <c:v>A4731</c:v>
                </c:pt>
                <c:pt idx="7605">
                  <c:v>A4732</c:v>
                </c:pt>
                <c:pt idx="7606">
                  <c:v>A4733</c:v>
                </c:pt>
                <c:pt idx="7607">
                  <c:v>A4734</c:v>
                </c:pt>
                <c:pt idx="7608">
                  <c:v>A4735</c:v>
                </c:pt>
                <c:pt idx="7609">
                  <c:v>A4736</c:v>
                </c:pt>
                <c:pt idx="7610">
                  <c:v>A4737</c:v>
                </c:pt>
                <c:pt idx="7611">
                  <c:v>A4738</c:v>
                </c:pt>
                <c:pt idx="7612">
                  <c:v>A4739</c:v>
                </c:pt>
                <c:pt idx="7613">
                  <c:v>A4740</c:v>
                </c:pt>
                <c:pt idx="7614">
                  <c:v>A4741</c:v>
                </c:pt>
                <c:pt idx="7615">
                  <c:v>A4742</c:v>
                </c:pt>
                <c:pt idx="7616">
                  <c:v>A4743</c:v>
                </c:pt>
                <c:pt idx="7617">
                  <c:v>A4744</c:v>
                </c:pt>
                <c:pt idx="7618">
                  <c:v>A4745</c:v>
                </c:pt>
                <c:pt idx="7619">
                  <c:v>A4746</c:v>
                </c:pt>
                <c:pt idx="7620">
                  <c:v>A4747</c:v>
                </c:pt>
                <c:pt idx="7621">
                  <c:v>A4748</c:v>
                </c:pt>
                <c:pt idx="7622">
                  <c:v>A4749</c:v>
                </c:pt>
                <c:pt idx="7623">
                  <c:v>A4750</c:v>
                </c:pt>
                <c:pt idx="7624">
                  <c:v>A4751</c:v>
                </c:pt>
                <c:pt idx="7625">
                  <c:v>A4752</c:v>
                </c:pt>
                <c:pt idx="7626">
                  <c:v>A4753</c:v>
                </c:pt>
                <c:pt idx="7627">
                  <c:v>A4754</c:v>
                </c:pt>
                <c:pt idx="7628">
                  <c:v>A4755</c:v>
                </c:pt>
                <c:pt idx="7629">
                  <c:v>A4756</c:v>
                </c:pt>
                <c:pt idx="7630">
                  <c:v>A4757</c:v>
                </c:pt>
                <c:pt idx="7631">
                  <c:v>A4758</c:v>
                </c:pt>
                <c:pt idx="7632">
                  <c:v>A4759</c:v>
                </c:pt>
                <c:pt idx="7633">
                  <c:v>A4760</c:v>
                </c:pt>
                <c:pt idx="7634">
                  <c:v>A4761</c:v>
                </c:pt>
                <c:pt idx="7635">
                  <c:v>A4762</c:v>
                </c:pt>
                <c:pt idx="7636">
                  <c:v>A4763</c:v>
                </c:pt>
                <c:pt idx="7637">
                  <c:v>A4764</c:v>
                </c:pt>
                <c:pt idx="7638">
                  <c:v>A4765</c:v>
                </c:pt>
                <c:pt idx="7639">
                  <c:v>A4766</c:v>
                </c:pt>
                <c:pt idx="7640">
                  <c:v>A4767</c:v>
                </c:pt>
                <c:pt idx="7641">
                  <c:v>A4768</c:v>
                </c:pt>
                <c:pt idx="7642">
                  <c:v>A4769</c:v>
                </c:pt>
                <c:pt idx="7643">
                  <c:v>A4770</c:v>
                </c:pt>
                <c:pt idx="7644">
                  <c:v>A4771</c:v>
                </c:pt>
                <c:pt idx="7645">
                  <c:v>A4772</c:v>
                </c:pt>
                <c:pt idx="7646">
                  <c:v>A4773</c:v>
                </c:pt>
                <c:pt idx="7647">
                  <c:v>A4774</c:v>
                </c:pt>
                <c:pt idx="7648">
                  <c:v>A4775</c:v>
                </c:pt>
                <c:pt idx="7649">
                  <c:v>A4776</c:v>
                </c:pt>
                <c:pt idx="7650">
                  <c:v>A4777</c:v>
                </c:pt>
                <c:pt idx="7651">
                  <c:v>A4778</c:v>
                </c:pt>
                <c:pt idx="7652">
                  <c:v>A4779</c:v>
                </c:pt>
                <c:pt idx="7653">
                  <c:v>A4780</c:v>
                </c:pt>
                <c:pt idx="7654">
                  <c:v>A4781</c:v>
                </c:pt>
                <c:pt idx="7655">
                  <c:v>A4782</c:v>
                </c:pt>
                <c:pt idx="7656">
                  <c:v>A4783</c:v>
                </c:pt>
                <c:pt idx="7657">
                  <c:v>A4784</c:v>
                </c:pt>
                <c:pt idx="7658">
                  <c:v>A4785</c:v>
                </c:pt>
                <c:pt idx="7659">
                  <c:v>A4786</c:v>
                </c:pt>
                <c:pt idx="7660">
                  <c:v>A4787</c:v>
                </c:pt>
                <c:pt idx="7661">
                  <c:v>A4788</c:v>
                </c:pt>
                <c:pt idx="7662">
                  <c:v>A4789</c:v>
                </c:pt>
                <c:pt idx="7663">
                  <c:v>A4790</c:v>
                </c:pt>
                <c:pt idx="7664">
                  <c:v>A4791</c:v>
                </c:pt>
                <c:pt idx="7665">
                  <c:v>A4792</c:v>
                </c:pt>
                <c:pt idx="7666">
                  <c:v>A4793</c:v>
                </c:pt>
                <c:pt idx="7667">
                  <c:v>A4794</c:v>
                </c:pt>
                <c:pt idx="7668">
                  <c:v>A4795</c:v>
                </c:pt>
                <c:pt idx="7669">
                  <c:v>A4796</c:v>
                </c:pt>
                <c:pt idx="7670">
                  <c:v>A4797</c:v>
                </c:pt>
                <c:pt idx="7671">
                  <c:v>A4798</c:v>
                </c:pt>
                <c:pt idx="7672">
                  <c:v>A4799</c:v>
                </c:pt>
                <c:pt idx="7673">
                  <c:v>A4800</c:v>
                </c:pt>
                <c:pt idx="7674">
                  <c:v>A4801</c:v>
                </c:pt>
                <c:pt idx="7675">
                  <c:v>A4802</c:v>
                </c:pt>
                <c:pt idx="7676">
                  <c:v>A4803</c:v>
                </c:pt>
                <c:pt idx="7677">
                  <c:v>A4804</c:v>
                </c:pt>
                <c:pt idx="7678">
                  <c:v>A4805</c:v>
                </c:pt>
                <c:pt idx="7679">
                  <c:v>A4806</c:v>
                </c:pt>
                <c:pt idx="7680">
                  <c:v>A4807</c:v>
                </c:pt>
                <c:pt idx="7681">
                  <c:v>A4808</c:v>
                </c:pt>
                <c:pt idx="7682">
                  <c:v>A4809</c:v>
                </c:pt>
                <c:pt idx="7683">
                  <c:v>A4810</c:v>
                </c:pt>
                <c:pt idx="7684">
                  <c:v>A4811</c:v>
                </c:pt>
                <c:pt idx="7685">
                  <c:v>A4812</c:v>
                </c:pt>
                <c:pt idx="7686">
                  <c:v>A4813</c:v>
                </c:pt>
                <c:pt idx="7687">
                  <c:v>A4814</c:v>
                </c:pt>
                <c:pt idx="7688">
                  <c:v>A4815</c:v>
                </c:pt>
                <c:pt idx="7689">
                  <c:v>A4816</c:v>
                </c:pt>
                <c:pt idx="7690">
                  <c:v>A4817</c:v>
                </c:pt>
                <c:pt idx="7691">
                  <c:v>A4818</c:v>
                </c:pt>
                <c:pt idx="7692">
                  <c:v>A4819</c:v>
                </c:pt>
                <c:pt idx="7693">
                  <c:v>A4820</c:v>
                </c:pt>
                <c:pt idx="7694">
                  <c:v>A4821</c:v>
                </c:pt>
                <c:pt idx="7695">
                  <c:v>A4822</c:v>
                </c:pt>
                <c:pt idx="7696">
                  <c:v>A4823</c:v>
                </c:pt>
                <c:pt idx="7697">
                  <c:v>A4824</c:v>
                </c:pt>
                <c:pt idx="7698">
                  <c:v>A4825</c:v>
                </c:pt>
                <c:pt idx="7699">
                  <c:v>A4826</c:v>
                </c:pt>
                <c:pt idx="7700">
                  <c:v>A4827</c:v>
                </c:pt>
                <c:pt idx="7701">
                  <c:v>A4828</c:v>
                </c:pt>
                <c:pt idx="7702">
                  <c:v>A4829</c:v>
                </c:pt>
                <c:pt idx="7703">
                  <c:v>A4830</c:v>
                </c:pt>
                <c:pt idx="7704">
                  <c:v>A4831</c:v>
                </c:pt>
                <c:pt idx="7705">
                  <c:v>A4832</c:v>
                </c:pt>
                <c:pt idx="7706">
                  <c:v>A4833</c:v>
                </c:pt>
                <c:pt idx="7707">
                  <c:v>A4834</c:v>
                </c:pt>
                <c:pt idx="7708">
                  <c:v>A4835</c:v>
                </c:pt>
                <c:pt idx="7709">
                  <c:v>A4836</c:v>
                </c:pt>
                <c:pt idx="7710">
                  <c:v>A4837</c:v>
                </c:pt>
                <c:pt idx="7711">
                  <c:v>A4838</c:v>
                </c:pt>
                <c:pt idx="7712">
                  <c:v>A4839</c:v>
                </c:pt>
                <c:pt idx="7713">
                  <c:v>A4840</c:v>
                </c:pt>
                <c:pt idx="7714">
                  <c:v>A4841</c:v>
                </c:pt>
                <c:pt idx="7715">
                  <c:v>A4842</c:v>
                </c:pt>
                <c:pt idx="7716">
                  <c:v>A4843</c:v>
                </c:pt>
                <c:pt idx="7717">
                  <c:v>A4844</c:v>
                </c:pt>
                <c:pt idx="7718">
                  <c:v>A4845</c:v>
                </c:pt>
                <c:pt idx="7719">
                  <c:v>A4846</c:v>
                </c:pt>
                <c:pt idx="7720">
                  <c:v>A4847</c:v>
                </c:pt>
                <c:pt idx="7721">
                  <c:v>A4848</c:v>
                </c:pt>
                <c:pt idx="7722">
                  <c:v>A4849</c:v>
                </c:pt>
                <c:pt idx="7723">
                  <c:v>A4850</c:v>
                </c:pt>
                <c:pt idx="7724">
                  <c:v>A4851</c:v>
                </c:pt>
                <c:pt idx="7725">
                  <c:v>A4852</c:v>
                </c:pt>
                <c:pt idx="7726">
                  <c:v>A4853</c:v>
                </c:pt>
                <c:pt idx="7727">
                  <c:v>A4854</c:v>
                </c:pt>
                <c:pt idx="7728">
                  <c:v>A4855</c:v>
                </c:pt>
                <c:pt idx="7729">
                  <c:v>A4856</c:v>
                </c:pt>
                <c:pt idx="7730">
                  <c:v>A4857</c:v>
                </c:pt>
                <c:pt idx="7731">
                  <c:v>A4858</c:v>
                </c:pt>
                <c:pt idx="7732">
                  <c:v>A4859</c:v>
                </c:pt>
                <c:pt idx="7733">
                  <c:v>A4860</c:v>
                </c:pt>
                <c:pt idx="7734">
                  <c:v>A4861</c:v>
                </c:pt>
                <c:pt idx="7735">
                  <c:v>A4862</c:v>
                </c:pt>
                <c:pt idx="7736">
                  <c:v>A4863</c:v>
                </c:pt>
                <c:pt idx="7737">
                  <c:v>A4864</c:v>
                </c:pt>
                <c:pt idx="7738">
                  <c:v>A4865</c:v>
                </c:pt>
                <c:pt idx="7739">
                  <c:v>A4866</c:v>
                </c:pt>
                <c:pt idx="7740">
                  <c:v>A4867</c:v>
                </c:pt>
                <c:pt idx="7741">
                  <c:v>A4868</c:v>
                </c:pt>
                <c:pt idx="7742">
                  <c:v>A4869</c:v>
                </c:pt>
                <c:pt idx="7743">
                  <c:v>A4870</c:v>
                </c:pt>
                <c:pt idx="7744">
                  <c:v>A4871</c:v>
                </c:pt>
                <c:pt idx="7745">
                  <c:v>A4872</c:v>
                </c:pt>
                <c:pt idx="7746">
                  <c:v>A4873</c:v>
                </c:pt>
                <c:pt idx="7747">
                  <c:v>A4874</c:v>
                </c:pt>
                <c:pt idx="7748">
                  <c:v>A4875</c:v>
                </c:pt>
                <c:pt idx="7749">
                  <c:v>A4876</c:v>
                </c:pt>
                <c:pt idx="7750">
                  <c:v>A4877</c:v>
                </c:pt>
                <c:pt idx="7751">
                  <c:v>A4878</c:v>
                </c:pt>
                <c:pt idx="7752">
                  <c:v>A4879</c:v>
                </c:pt>
                <c:pt idx="7753">
                  <c:v>A4880</c:v>
                </c:pt>
                <c:pt idx="7754">
                  <c:v>A4881</c:v>
                </c:pt>
                <c:pt idx="7755">
                  <c:v>A4882</c:v>
                </c:pt>
                <c:pt idx="7756">
                  <c:v>A4883</c:v>
                </c:pt>
                <c:pt idx="7757">
                  <c:v>A4884</c:v>
                </c:pt>
                <c:pt idx="7758">
                  <c:v>A4885</c:v>
                </c:pt>
                <c:pt idx="7759">
                  <c:v>A4886</c:v>
                </c:pt>
                <c:pt idx="7760">
                  <c:v>A4887</c:v>
                </c:pt>
                <c:pt idx="7761">
                  <c:v>A4888</c:v>
                </c:pt>
                <c:pt idx="7762">
                  <c:v>A4889</c:v>
                </c:pt>
                <c:pt idx="7763">
                  <c:v>A4890</c:v>
                </c:pt>
                <c:pt idx="7764">
                  <c:v>A4891</c:v>
                </c:pt>
                <c:pt idx="7765">
                  <c:v>A4892</c:v>
                </c:pt>
                <c:pt idx="7766">
                  <c:v>A4893</c:v>
                </c:pt>
                <c:pt idx="7767">
                  <c:v>A4894</c:v>
                </c:pt>
                <c:pt idx="7768">
                  <c:v>A4895</c:v>
                </c:pt>
                <c:pt idx="7769">
                  <c:v>A4896</c:v>
                </c:pt>
                <c:pt idx="7770">
                  <c:v>A4897</c:v>
                </c:pt>
                <c:pt idx="7771">
                  <c:v>A4898</c:v>
                </c:pt>
                <c:pt idx="7772">
                  <c:v>A4899</c:v>
                </c:pt>
                <c:pt idx="7773">
                  <c:v>A4900</c:v>
                </c:pt>
                <c:pt idx="7774">
                  <c:v>A4901</c:v>
                </c:pt>
                <c:pt idx="7775">
                  <c:v>A4902</c:v>
                </c:pt>
                <c:pt idx="7776">
                  <c:v>A4903</c:v>
                </c:pt>
                <c:pt idx="7777">
                  <c:v>A4904</c:v>
                </c:pt>
                <c:pt idx="7778">
                  <c:v>A4905</c:v>
                </c:pt>
                <c:pt idx="7779">
                  <c:v>A4906</c:v>
                </c:pt>
                <c:pt idx="7780">
                  <c:v>A4907</c:v>
                </c:pt>
                <c:pt idx="7781">
                  <c:v>A4908</c:v>
                </c:pt>
                <c:pt idx="7782">
                  <c:v>A4909</c:v>
                </c:pt>
                <c:pt idx="7783">
                  <c:v>A4910</c:v>
                </c:pt>
                <c:pt idx="7784">
                  <c:v>A4911</c:v>
                </c:pt>
                <c:pt idx="7785">
                  <c:v>A4912</c:v>
                </c:pt>
                <c:pt idx="7786">
                  <c:v>A4913</c:v>
                </c:pt>
                <c:pt idx="7787">
                  <c:v>A4914</c:v>
                </c:pt>
                <c:pt idx="7788">
                  <c:v>A4915</c:v>
                </c:pt>
                <c:pt idx="7789">
                  <c:v>A4916</c:v>
                </c:pt>
                <c:pt idx="7790">
                  <c:v>A4917</c:v>
                </c:pt>
                <c:pt idx="7791">
                  <c:v>A4918</c:v>
                </c:pt>
                <c:pt idx="7792">
                  <c:v>A4919</c:v>
                </c:pt>
                <c:pt idx="7793">
                  <c:v>A4920</c:v>
                </c:pt>
                <c:pt idx="7794">
                  <c:v>A4921</c:v>
                </c:pt>
                <c:pt idx="7795">
                  <c:v>A4922</c:v>
                </c:pt>
                <c:pt idx="7796">
                  <c:v>A4923</c:v>
                </c:pt>
                <c:pt idx="7797">
                  <c:v>A4924</c:v>
                </c:pt>
                <c:pt idx="7798">
                  <c:v>A4925</c:v>
                </c:pt>
                <c:pt idx="7799">
                  <c:v>A4926</c:v>
                </c:pt>
                <c:pt idx="7800">
                  <c:v>A4927</c:v>
                </c:pt>
                <c:pt idx="7801">
                  <c:v>A4928</c:v>
                </c:pt>
                <c:pt idx="7802">
                  <c:v>A4929</c:v>
                </c:pt>
                <c:pt idx="7803">
                  <c:v>A4930</c:v>
                </c:pt>
                <c:pt idx="7804">
                  <c:v>A4931</c:v>
                </c:pt>
                <c:pt idx="7805">
                  <c:v>A4932</c:v>
                </c:pt>
                <c:pt idx="7806">
                  <c:v>A4933</c:v>
                </c:pt>
                <c:pt idx="7807">
                  <c:v>A4934</c:v>
                </c:pt>
                <c:pt idx="7808">
                  <c:v>A4935</c:v>
                </c:pt>
                <c:pt idx="7809">
                  <c:v>A4936</c:v>
                </c:pt>
                <c:pt idx="7810">
                  <c:v>A4937</c:v>
                </c:pt>
                <c:pt idx="7811">
                  <c:v>A4938</c:v>
                </c:pt>
                <c:pt idx="7812">
                  <c:v>A4939</c:v>
                </c:pt>
                <c:pt idx="7813">
                  <c:v>A4940</c:v>
                </c:pt>
                <c:pt idx="7814">
                  <c:v>A4941</c:v>
                </c:pt>
                <c:pt idx="7815">
                  <c:v>A4942</c:v>
                </c:pt>
                <c:pt idx="7816">
                  <c:v>A4943</c:v>
                </c:pt>
                <c:pt idx="7817">
                  <c:v>A4944</c:v>
                </c:pt>
                <c:pt idx="7818">
                  <c:v>A4945</c:v>
                </c:pt>
                <c:pt idx="7819">
                  <c:v>A4946</c:v>
                </c:pt>
                <c:pt idx="7820">
                  <c:v>A4947</c:v>
                </c:pt>
                <c:pt idx="7821">
                  <c:v>A4948</c:v>
                </c:pt>
                <c:pt idx="7822">
                  <c:v>A4949</c:v>
                </c:pt>
                <c:pt idx="7823">
                  <c:v>A4950</c:v>
                </c:pt>
                <c:pt idx="7824">
                  <c:v>A4951</c:v>
                </c:pt>
                <c:pt idx="7825">
                  <c:v>A4952</c:v>
                </c:pt>
                <c:pt idx="7826">
                  <c:v>A4953</c:v>
                </c:pt>
                <c:pt idx="7827">
                  <c:v>A4954</c:v>
                </c:pt>
                <c:pt idx="7828">
                  <c:v>A4955</c:v>
                </c:pt>
                <c:pt idx="7829">
                  <c:v>A4956</c:v>
                </c:pt>
                <c:pt idx="7830">
                  <c:v>A4957</c:v>
                </c:pt>
                <c:pt idx="7831">
                  <c:v>A4958</c:v>
                </c:pt>
                <c:pt idx="7832">
                  <c:v>A4959</c:v>
                </c:pt>
                <c:pt idx="7833">
                  <c:v>A4960</c:v>
                </c:pt>
                <c:pt idx="7834">
                  <c:v>A4961</c:v>
                </c:pt>
                <c:pt idx="7835">
                  <c:v>A4962</c:v>
                </c:pt>
                <c:pt idx="7836">
                  <c:v>A4963</c:v>
                </c:pt>
                <c:pt idx="7837">
                  <c:v>A4964</c:v>
                </c:pt>
                <c:pt idx="7838">
                  <c:v>A4965</c:v>
                </c:pt>
                <c:pt idx="7839">
                  <c:v>A4966</c:v>
                </c:pt>
                <c:pt idx="7840">
                  <c:v>A4967</c:v>
                </c:pt>
                <c:pt idx="7841">
                  <c:v>A4968</c:v>
                </c:pt>
                <c:pt idx="7842">
                  <c:v>A4969</c:v>
                </c:pt>
                <c:pt idx="7843">
                  <c:v>A4970</c:v>
                </c:pt>
                <c:pt idx="7844">
                  <c:v>A4971</c:v>
                </c:pt>
                <c:pt idx="7845">
                  <c:v>A4972</c:v>
                </c:pt>
                <c:pt idx="7846">
                  <c:v>A4973</c:v>
                </c:pt>
                <c:pt idx="7847">
                  <c:v>A4974</c:v>
                </c:pt>
                <c:pt idx="7848">
                  <c:v>A4975</c:v>
                </c:pt>
                <c:pt idx="7849">
                  <c:v>A4976</c:v>
                </c:pt>
                <c:pt idx="7850">
                  <c:v>A4977</c:v>
                </c:pt>
                <c:pt idx="7851">
                  <c:v>A4978</c:v>
                </c:pt>
                <c:pt idx="7852">
                  <c:v>A4979</c:v>
                </c:pt>
                <c:pt idx="7853">
                  <c:v>A4980</c:v>
                </c:pt>
                <c:pt idx="7854">
                  <c:v>A4981</c:v>
                </c:pt>
                <c:pt idx="7855">
                  <c:v>A4982</c:v>
                </c:pt>
                <c:pt idx="7856">
                  <c:v>A4983</c:v>
                </c:pt>
                <c:pt idx="7857">
                  <c:v>A4984</c:v>
                </c:pt>
                <c:pt idx="7858">
                  <c:v>A4985</c:v>
                </c:pt>
                <c:pt idx="7859">
                  <c:v>A4986</c:v>
                </c:pt>
                <c:pt idx="7860">
                  <c:v>A4987</c:v>
                </c:pt>
                <c:pt idx="7861">
                  <c:v>A4988</c:v>
                </c:pt>
                <c:pt idx="7862">
                  <c:v>A4989</c:v>
                </c:pt>
                <c:pt idx="7863">
                  <c:v>A4990</c:v>
                </c:pt>
                <c:pt idx="7864">
                  <c:v>A4991</c:v>
                </c:pt>
                <c:pt idx="7865">
                  <c:v>A4992</c:v>
                </c:pt>
                <c:pt idx="7866">
                  <c:v>A4993</c:v>
                </c:pt>
                <c:pt idx="7867">
                  <c:v>A4994</c:v>
                </c:pt>
                <c:pt idx="7868">
                  <c:v>A4995</c:v>
                </c:pt>
                <c:pt idx="7869">
                  <c:v>A4996</c:v>
                </c:pt>
                <c:pt idx="7870">
                  <c:v>A4997</c:v>
                </c:pt>
                <c:pt idx="7871">
                  <c:v>A4998</c:v>
                </c:pt>
                <c:pt idx="7872">
                  <c:v>A4999</c:v>
                </c:pt>
                <c:pt idx="7873">
                  <c:v>A5000</c:v>
                </c:pt>
                <c:pt idx="7874">
                  <c:v>A5001</c:v>
                </c:pt>
                <c:pt idx="7875">
                  <c:v>A5002</c:v>
                </c:pt>
                <c:pt idx="7876">
                  <c:v>A5003</c:v>
                </c:pt>
                <c:pt idx="7877">
                  <c:v>A5004</c:v>
                </c:pt>
                <c:pt idx="7878">
                  <c:v>A5005</c:v>
                </c:pt>
                <c:pt idx="7879">
                  <c:v>A5006</c:v>
                </c:pt>
                <c:pt idx="7880">
                  <c:v>A5007</c:v>
                </c:pt>
                <c:pt idx="7881">
                  <c:v>A5008</c:v>
                </c:pt>
                <c:pt idx="7882">
                  <c:v>A5009</c:v>
                </c:pt>
                <c:pt idx="7883">
                  <c:v>A5010</c:v>
                </c:pt>
                <c:pt idx="7884">
                  <c:v>A5011</c:v>
                </c:pt>
                <c:pt idx="7885">
                  <c:v>A5012</c:v>
                </c:pt>
                <c:pt idx="7886">
                  <c:v>A5013</c:v>
                </c:pt>
                <c:pt idx="7887">
                  <c:v>A5014</c:v>
                </c:pt>
                <c:pt idx="7888">
                  <c:v>A5015</c:v>
                </c:pt>
                <c:pt idx="7889">
                  <c:v>A5016</c:v>
                </c:pt>
                <c:pt idx="7890">
                  <c:v>A5017</c:v>
                </c:pt>
                <c:pt idx="7891">
                  <c:v>A5018</c:v>
                </c:pt>
                <c:pt idx="7892">
                  <c:v>A5019</c:v>
                </c:pt>
                <c:pt idx="7893">
                  <c:v>A5020</c:v>
                </c:pt>
                <c:pt idx="7894">
                  <c:v>A5021</c:v>
                </c:pt>
                <c:pt idx="7895">
                  <c:v>A5022</c:v>
                </c:pt>
                <c:pt idx="7896">
                  <c:v>A5023</c:v>
                </c:pt>
                <c:pt idx="7897">
                  <c:v>A5024</c:v>
                </c:pt>
                <c:pt idx="7898">
                  <c:v>A5025</c:v>
                </c:pt>
                <c:pt idx="7899">
                  <c:v>A5026</c:v>
                </c:pt>
                <c:pt idx="7900">
                  <c:v>A5027</c:v>
                </c:pt>
                <c:pt idx="7901">
                  <c:v>A5028</c:v>
                </c:pt>
                <c:pt idx="7902">
                  <c:v>A5029</c:v>
                </c:pt>
                <c:pt idx="7903">
                  <c:v>A5030</c:v>
                </c:pt>
                <c:pt idx="7904">
                  <c:v>A5031</c:v>
                </c:pt>
                <c:pt idx="7905">
                  <c:v>A5032</c:v>
                </c:pt>
                <c:pt idx="7906">
                  <c:v>A5033</c:v>
                </c:pt>
                <c:pt idx="7907">
                  <c:v>A5034</c:v>
                </c:pt>
                <c:pt idx="7908">
                  <c:v>A5035</c:v>
                </c:pt>
                <c:pt idx="7909">
                  <c:v>A5036</c:v>
                </c:pt>
                <c:pt idx="7910">
                  <c:v>A5037</c:v>
                </c:pt>
                <c:pt idx="7911">
                  <c:v>A5038</c:v>
                </c:pt>
                <c:pt idx="7912">
                  <c:v>A5039</c:v>
                </c:pt>
                <c:pt idx="7913">
                  <c:v>A5040</c:v>
                </c:pt>
                <c:pt idx="7914">
                  <c:v>A5041</c:v>
                </c:pt>
                <c:pt idx="7915">
                  <c:v>A5042</c:v>
                </c:pt>
                <c:pt idx="7916">
                  <c:v>A5043</c:v>
                </c:pt>
                <c:pt idx="7917">
                  <c:v>A5044</c:v>
                </c:pt>
                <c:pt idx="7918">
                  <c:v>A5045</c:v>
                </c:pt>
                <c:pt idx="7919">
                  <c:v>A5046</c:v>
                </c:pt>
                <c:pt idx="7920">
                  <c:v>A5047</c:v>
                </c:pt>
                <c:pt idx="7921">
                  <c:v>A5048</c:v>
                </c:pt>
                <c:pt idx="7922">
                  <c:v>A5049</c:v>
                </c:pt>
                <c:pt idx="7923">
                  <c:v>A5050</c:v>
                </c:pt>
                <c:pt idx="7924">
                  <c:v>A5051</c:v>
                </c:pt>
                <c:pt idx="7925">
                  <c:v>A5052</c:v>
                </c:pt>
                <c:pt idx="7926">
                  <c:v>A5053</c:v>
                </c:pt>
                <c:pt idx="7927">
                  <c:v>A5054</c:v>
                </c:pt>
                <c:pt idx="7928">
                  <c:v>A5055</c:v>
                </c:pt>
                <c:pt idx="7929">
                  <c:v>A5056</c:v>
                </c:pt>
                <c:pt idx="7930">
                  <c:v>A5057</c:v>
                </c:pt>
                <c:pt idx="7931">
                  <c:v>A5058</c:v>
                </c:pt>
                <c:pt idx="7932">
                  <c:v>A5059</c:v>
                </c:pt>
                <c:pt idx="7933">
                  <c:v>A5060</c:v>
                </c:pt>
                <c:pt idx="7934">
                  <c:v>A5061</c:v>
                </c:pt>
                <c:pt idx="7935">
                  <c:v>A5062</c:v>
                </c:pt>
                <c:pt idx="7936">
                  <c:v>A5063</c:v>
                </c:pt>
                <c:pt idx="7937">
                  <c:v>A5064</c:v>
                </c:pt>
                <c:pt idx="7938">
                  <c:v>A5065</c:v>
                </c:pt>
                <c:pt idx="7939">
                  <c:v>A5066</c:v>
                </c:pt>
                <c:pt idx="7940">
                  <c:v>A5067</c:v>
                </c:pt>
                <c:pt idx="7941">
                  <c:v>A5068</c:v>
                </c:pt>
                <c:pt idx="7942">
                  <c:v>A5069</c:v>
                </c:pt>
                <c:pt idx="7943">
                  <c:v>A5070</c:v>
                </c:pt>
                <c:pt idx="7944">
                  <c:v>A5071</c:v>
                </c:pt>
                <c:pt idx="7945">
                  <c:v>A5072</c:v>
                </c:pt>
                <c:pt idx="7946">
                  <c:v>A5073</c:v>
                </c:pt>
                <c:pt idx="7947">
                  <c:v>A5074</c:v>
                </c:pt>
                <c:pt idx="7948">
                  <c:v>A5075</c:v>
                </c:pt>
                <c:pt idx="7949">
                  <c:v>A5076</c:v>
                </c:pt>
                <c:pt idx="7950">
                  <c:v>A5077</c:v>
                </c:pt>
                <c:pt idx="7951">
                  <c:v>A5078</c:v>
                </c:pt>
                <c:pt idx="7952">
                  <c:v>A5079</c:v>
                </c:pt>
                <c:pt idx="7953">
                  <c:v>A5080</c:v>
                </c:pt>
                <c:pt idx="7954">
                  <c:v>A5081</c:v>
                </c:pt>
                <c:pt idx="7955">
                  <c:v>A5082</c:v>
                </c:pt>
                <c:pt idx="7956">
                  <c:v>A5083</c:v>
                </c:pt>
                <c:pt idx="7957">
                  <c:v>A5084</c:v>
                </c:pt>
                <c:pt idx="7958">
                  <c:v>A5085</c:v>
                </c:pt>
                <c:pt idx="7959">
                  <c:v>A5086</c:v>
                </c:pt>
                <c:pt idx="7960">
                  <c:v>A5087</c:v>
                </c:pt>
                <c:pt idx="7961">
                  <c:v>A5088</c:v>
                </c:pt>
                <c:pt idx="7962">
                  <c:v>A5089</c:v>
                </c:pt>
                <c:pt idx="7963">
                  <c:v>A5090</c:v>
                </c:pt>
                <c:pt idx="7964">
                  <c:v>A5091</c:v>
                </c:pt>
                <c:pt idx="7965">
                  <c:v>A5092</c:v>
                </c:pt>
                <c:pt idx="7966">
                  <c:v>A5093</c:v>
                </c:pt>
                <c:pt idx="7967">
                  <c:v>A5094</c:v>
                </c:pt>
                <c:pt idx="7968">
                  <c:v>A5095</c:v>
                </c:pt>
                <c:pt idx="7969">
                  <c:v>A5096</c:v>
                </c:pt>
                <c:pt idx="7970">
                  <c:v>A5097</c:v>
                </c:pt>
                <c:pt idx="7971">
                  <c:v>A5098</c:v>
                </c:pt>
                <c:pt idx="7972">
                  <c:v>A5099</c:v>
                </c:pt>
                <c:pt idx="7973">
                  <c:v>A5100</c:v>
                </c:pt>
                <c:pt idx="7974">
                  <c:v>A5101</c:v>
                </c:pt>
                <c:pt idx="7975">
                  <c:v>A5102</c:v>
                </c:pt>
                <c:pt idx="7976">
                  <c:v>A5103</c:v>
                </c:pt>
                <c:pt idx="7977">
                  <c:v>A5104</c:v>
                </c:pt>
                <c:pt idx="7978">
                  <c:v>A5105</c:v>
                </c:pt>
                <c:pt idx="7979">
                  <c:v>A5106</c:v>
                </c:pt>
                <c:pt idx="7980">
                  <c:v>A5107</c:v>
                </c:pt>
                <c:pt idx="7981">
                  <c:v>A5108</c:v>
                </c:pt>
                <c:pt idx="7982">
                  <c:v>A5109</c:v>
                </c:pt>
                <c:pt idx="7983">
                  <c:v>A5110</c:v>
                </c:pt>
                <c:pt idx="7984">
                  <c:v>A5111</c:v>
                </c:pt>
                <c:pt idx="7985">
                  <c:v>A5112</c:v>
                </c:pt>
                <c:pt idx="7986">
                  <c:v>A5113</c:v>
                </c:pt>
                <c:pt idx="7987">
                  <c:v>A5114</c:v>
                </c:pt>
                <c:pt idx="7988">
                  <c:v>A5115</c:v>
                </c:pt>
                <c:pt idx="7989">
                  <c:v>A5116</c:v>
                </c:pt>
                <c:pt idx="7990">
                  <c:v>A5117</c:v>
                </c:pt>
                <c:pt idx="7991">
                  <c:v>A5118</c:v>
                </c:pt>
                <c:pt idx="7992">
                  <c:v>A5119</c:v>
                </c:pt>
                <c:pt idx="7993">
                  <c:v>A5120</c:v>
                </c:pt>
                <c:pt idx="7994">
                  <c:v>A5121</c:v>
                </c:pt>
                <c:pt idx="7995">
                  <c:v>A5122</c:v>
                </c:pt>
                <c:pt idx="7996">
                  <c:v>A5123</c:v>
                </c:pt>
                <c:pt idx="7997">
                  <c:v>A5124</c:v>
                </c:pt>
                <c:pt idx="7998">
                  <c:v>A5125</c:v>
                </c:pt>
                <c:pt idx="7999">
                  <c:v>A5126</c:v>
                </c:pt>
                <c:pt idx="8000">
                  <c:v>A5127</c:v>
                </c:pt>
                <c:pt idx="8001">
                  <c:v>A5128</c:v>
                </c:pt>
                <c:pt idx="8002">
                  <c:v>A5129</c:v>
                </c:pt>
                <c:pt idx="8003">
                  <c:v>A5130</c:v>
                </c:pt>
                <c:pt idx="8004">
                  <c:v>A5131</c:v>
                </c:pt>
                <c:pt idx="8005">
                  <c:v>A5132</c:v>
                </c:pt>
                <c:pt idx="8006">
                  <c:v>A5133</c:v>
                </c:pt>
                <c:pt idx="8007">
                  <c:v>A5134</c:v>
                </c:pt>
                <c:pt idx="8008">
                  <c:v>A5135</c:v>
                </c:pt>
                <c:pt idx="8009">
                  <c:v>A5136</c:v>
                </c:pt>
                <c:pt idx="8010">
                  <c:v>A5137</c:v>
                </c:pt>
                <c:pt idx="8011">
                  <c:v>A5138</c:v>
                </c:pt>
                <c:pt idx="8012">
                  <c:v>A5139</c:v>
                </c:pt>
                <c:pt idx="8013">
                  <c:v>A5140</c:v>
                </c:pt>
                <c:pt idx="8014">
                  <c:v>A5141</c:v>
                </c:pt>
                <c:pt idx="8015">
                  <c:v>A5142</c:v>
                </c:pt>
                <c:pt idx="8016">
                  <c:v>A5143</c:v>
                </c:pt>
                <c:pt idx="8017">
                  <c:v>A5144</c:v>
                </c:pt>
                <c:pt idx="8018">
                  <c:v>A5145</c:v>
                </c:pt>
                <c:pt idx="8019">
                  <c:v>A5146</c:v>
                </c:pt>
                <c:pt idx="8020">
                  <c:v>A5147</c:v>
                </c:pt>
                <c:pt idx="8021">
                  <c:v>A5148</c:v>
                </c:pt>
                <c:pt idx="8022">
                  <c:v>A5149</c:v>
                </c:pt>
                <c:pt idx="8023">
                  <c:v>A5150</c:v>
                </c:pt>
                <c:pt idx="8024">
                  <c:v>A5151</c:v>
                </c:pt>
                <c:pt idx="8025">
                  <c:v>A5152</c:v>
                </c:pt>
                <c:pt idx="8026">
                  <c:v>A5153</c:v>
                </c:pt>
                <c:pt idx="8027">
                  <c:v>A5154</c:v>
                </c:pt>
                <c:pt idx="8028">
                  <c:v>A5155</c:v>
                </c:pt>
                <c:pt idx="8029">
                  <c:v>A5156</c:v>
                </c:pt>
                <c:pt idx="8030">
                  <c:v>A5157</c:v>
                </c:pt>
                <c:pt idx="8031">
                  <c:v>A5158</c:v>
                </c:pt>
                <c:pt idx="8032">
                  <c:v>A5159</c:v>
                </c:pt>
                <c:pt idx="8033">
                  <c:v>A5160</c:v>
                </c:pt>
                <c:pt idx="8034">
                  <c:v>A5161</c:v>
                </c:pt>
                <c:pt idx="8035">
                  <c:v>A5162</c:v>
                </c:pt>
                <c:pt idx="8036">
                  <c:v>A5163</c:v>
                </c:pt>
                <c:pt idx="8037">
                  <c:v>A5164</c:v>
                </c:pt>
                <c:pt idx="8038">
                  <c:v>A5165</c:v>
                </c:pt>
                <c:pt idx="8039">
                  <c:v>A5166</c:v>
                </c:pt>
                <c:pt idx="8040">
                  <c:v>A5167</c:v>
                </c:pt>
                <c:pt idx="8041">
                  <c:v>A5168</c:v>
                </c:pt>
                <c:pt idx="8042">
                  <c:v>A5169</c:v>
                </c:pt>
                <c:pt idx="8043">
                  <c:v>A5170</c:v>
                </c:pt>
                <c:pt idx="8044">
                  <c:v>A5171</c:v>
                </c:pt>
                <c:pt idx="8045">
                  <c:v>A5172</c:v>
                </c:pt>
                <c:pt idx="8046">
                  <c:v>A5173</c:v>
                </c:pt>
                <c:pt idx="8047">
                  <c:v>A5174</c:v>
                </c:pt>
                <c:pt idx="8048">
                  <c:v>A5175</c:v>
                </c:pt>
                <c:pt idx="8049">
                  <c:v>A5176</c:v>
                </c:pt>
                <c:pt idx="8050">
                  <c:v>A5177</c:v>
                </c:pt>
                <c:pt idx="8051">
                  <c:v>A5178</c:v>
                </c:pt>
                <c:pt idx="8052">
                  <c:v>A5179</c:v>
                </c:pt>
                <c:pt idx="8053">
                  <c:v>A5180</c:v>
                </c:pt>
                <c:pt idx="8054">
                  <c:v>A5181</c:v>
                </c:pt>
                <c:pt idx="8055">
                  <c:v>A5182</c:v>
                </c:pt>
                <c:pt idx="8056">
                  <c:v>A5183</c:v>
                </c:pt>
                <c:pt idx="8057">
                  <c:v>A5184</c:v>
                </c:pt>
                <c:pt idx="8058">
                  <c:v>A5185</c:v>
                </c:pt>
                <c:pt idx="8059">
                  <c:v>A5186</c:v>
                </c:pt>
                <c:pt idx="8060">
                  <c:v>A5187</c:v>
                </c:pt>
                <c:pt idx="8061">
                  <c:v>A5188</c:v>
                </c:pt>
                <c:pt idx="8062">
                  <c:v>A5189</c:v>
                </c:pt>
                <c:pt idx="8063">
                  <c:v>A5190</c:v>
                </c:pt>
                <c:pt idx="8064">
                  <c:v>A5191</c:v>
                </c:pt>
                <c:pt idx="8065">
                  <c:v>A5192</c:v>
                </c:pt>
                <c:pt idx="8066">
                  <c:v>A5193</c:v>
                </c:pt>
                <c:pt idx="8067">
                  <c:v>A5194</c:v>
                </c:pt>
                <c:pt idx="8068">
                  <c:v>A5195</c:v>
                </c:pt>
                <c:pt idx="8069">
                  <c:v>A5196</c:v>
                </c:pt>
                <c:pt idx="8070">
                  <c:v>A5197</c:v>
                </c:pt>
                <c:pt idx="8071">
                  <c:v>A5198</c:v>
                </c:pt>
                <c:pt idx="8072">
                  <c:v>A5199</c:v>
                </c:pt>
                <c:pt idx="8073">
                  <c:v>A5200</c:v>
                </c:pt>
                <c:pt idx="8074">
                  <c:v>A5201</c:v>
                </c:pt>
                <c:pt idx="8075">
                  <c:v>A5202</c:v>
                </c:pt>
                <c:pt idx="8076">
                  <c:v>A5203</c:v>
                </c:pt>
                <c:pt idx="8077">
                  <c:v>A5204</c:v>
                </c:pt>
                <c:pt idx="8078">
                  <c:v>A5205</c:v>
                </c:pt>
                <c:pt idx="8079">
                  <c:v>A5206</c:v>
                </c:pt>
                <c:pt idx="8080">
                  <c:v>A5207</c:v>
                </c:pt>
                <c:pt idx="8081">
                  <c:v>A5208</c:v>
                </c:pt>
                <c:pt idx="8082">
                  <c:v>A5209</c:v>
                </c:pt>
                <c:pt idx="8083">
                  <c:v>A5210</c:v>
                </c:pt>
                <c:pt idx="8084">
                  <c:v>A5211</c:v>
                </c:pt>
                <c:pt idx="8085">
                  <c:v>A5212</c:v>
                </c:pt>
                <c:pt idx="8086">
                  <c:v>A5213</c:v>
                </c:pt>
                <c:pt idx="8087">
                  <c:v>A5214</c:v>
                </c:pt>
                <c:pt idx="8088">
                  <c:v>A5215</c:v>
                </c:pt>
                <c:pt idx="8089">
                  <c:v>A5216</c:v>
                </c:pt>
                <c:pt idx="8090">
                  <c:v>A5217</c:v>
                </c:pt>
                <c:pt idx="8091">
                  <c:v>A5218</c:v>
                </c:pt>
                <c:pt idx="8092">
                  <c:v>A5219</c:v>
                </c:pt>
                <c:pt idx="8093">
                  <c:v>A5220</c:v>
                </c:pt>
                <c:pt idx="8094">
                  <c:v>A5221</c:v>
                </c:pt>
                <c:pt idx="8095">
                  <c:v>A5222</c:v>
                </c:pt>
                <c:pt idx="8096">
                  <c:v>A5223</c:v>
                </c:pt>
                <c:pt idx="8097">
                  <c:v>A5224</c:v>
                </c:pt>
                <c:pt idx="8098">
                  <c:v>A5225</c:v>
                </c:pt>
                <c:pt idx="8099">
                  <c:v>A5226</c:v>
                </c:pt>
                <c:pt idx="8100">
                  <c:v>A5227</c:v>
                </c:pt>
                <c:pt idx="8101">
                  <c:v>A5228</c:v>
                </c:pt>
                <c:pt idx="8102">
                  <c:v>A5229</c:v>
                </c:pt>
                <c:pt idx="8103">
                  <c:v>A5230</c:v>
                </c:pt>
                <c:pt idx="8104">
                  <c:v>A5231</c:v>
                </c:pt>
                <c:pt idx="8105">
                  <c:v>A5232</c:v>
                </c:pt>
                <c:pt idx="8106">
                  <c:v>A5233</c:v>
                </c:pt>
                <c:pt idx="8107">
                  <c:v>A5234</c:v>
                </c:pt>
                <c:pt idx="8108">
                  <c:v>A5235</c:v>
                </c:pt>
                <c:pt idx="8109">
                  <c:v>A5236</c:v>
                </c:pt>
                <c:pt idx="8110">
                  <c:v>A5237</c:v>
                </c:pt>
                <c:pt idx="8111">
                  <c:v>A5238</c:v>
                </c:pt>
                <c:pt idx="8112">
                  <c:v>A5239</c:v>
                </c:pt>
                <c:pt idx="8113">
                  <c:v>A5240</c:v>
                </c:pt>
                <c:pt idx="8114">
                  <c:v>A5241</c:v>
                </c:pt>
                <c:pt idx="8115">
                  <c:v>A5242</c:v>
                </c:pt>
                <c:pt idx="8116">
                  <c:v>A5243</c:v>
                </c:pt>
                <c:pt idx="8117">
                  <c:v>A5244</c:v>
                </c:pt>
                <c:pt idx="8118">
                  <c:v>A5245</c:v>
                </c:pt>
                <c:pt idx="8119">
                  <c:v>A5246</c:v>
                </c:pt>
                <c:pt idx="8120">
                  <c:v>A5247</c:v>
                </c:pt>
                <c:pt idx="8121">
                  <c:v>A5248</c:v>
                </c:pt>
                <c:pt idx="8122">
                  <c:v>A5249</c:v>
                </c:pt>
                <c:pt idx="8123">
                  <c:v>A5250</c:v>
                </c:pt>
                <c:pt idx="8124">
                  <c:v>A5251</c:v>
                </c:pt>
                <c:pt idx="8125">
                  <c:v>A5252</c:v>
                </c:pt>
                <c:pt idx="8126">
                  <c:v>A5253</c:v>
                </c:pt>
                <c:pt idx="8127">
                  <c:v>A5254</c:v>
                </c:pt>
                <c:pt idx="8128">
                  <c:v>A5255</c:v>
                </c:pt>
                <c:pt idx="8129">
                  <c:v>A5256</c:v>
                </c:pt>
                <c:pt idx="8130">
                  <c:v>A5257</c:v>
                </c:pt>
                <c:pt idx="8131">
                  <c:v>A5258</c:v>
                </c:pt>
                <c:pt idx="8132">
                  <c:v>A5259</c:v>
                </c:pt>
                <c:pt idx="8133">
                  <c:v>A5260</c:v>
                </c:pt>
                <c:pt idx="8134">
                  <c:v>A5261</c:v>
                </c:pt>
                <c:pt idx="8135">
                  <c:v>A5262</c:v>
                </c:pt>
                <c:pt idx="8136">
                  <c:v>A5263</c:v>
                </c:pt>
                <c:pt idx="8137">
                  <c:v>A5264</c:v>
                </c:pt>
                <c:pt idx="8138">
                  <c:v>A5265</c:v>
                </c:pt>
                <c:pt idx="8139">
                  <c:v>A5266</c:v>
                </c:pt>
                <c:pt idx="8140">
                  <c:v>A5267</c:v>
                </c:pt>
                <c:pt idx="8141">
                  <c:v>A5268</c:v>
                </c:pt>
                <c:pt idx="8142">
                  <c:v>A5269</c:v>
                </c:pt>
                <c:pt idx="8143">
                  <c:v>A5270</c:v>
                </c:pt>
                <c:pt idx="8144">
                  <c:v>A5271</c:v>
                </c:pt>
                <c:pt idx="8145">
                  <c:v>A5272</c:v>
                </c:pt>
                <c:pt idx="8146">
                  <c:v>A5273</c:v>
                </c:pt>
                <c:pt idx="8147">
                  <c:v>A5274</c:v>
                </c:pt>
                <c:pt idx="8148">
                  <c:v>A5275</c:v>
                </c:pt>
                <c:pt idx="8149">
                  <c:v>A5276</c:v>
                </c:pt>
                <c:pt idx="8150">
                  <c:v>A5277</c:v>
                </c:pt>
                <c:pt idx="8151">
                  <c:v>A5278</c:v>
                </c:pt>
                <c:pt idx="8152">
                  <c:v>A5279</c:v>
                </c:pt>
                <c:pt idx="8153">
                  <c:v>A5280</c:v>
                </c:pt>
                <c:pt idx="8154">
                  <c:v>A5281</c:v>
                </c:pt>
                <c:pt idx="8155">
                  <c:v>A5282</c:v>
                </c:pt>
                <c:pt idx="8156">
                  <c:v>A5283</c:v>
                </c:pt>
                <c:pt idx="8157">
                  <c:v>A5284</c:v>
                </c:pt>
                <c:pt idx="8158">
                  <c:v>A5285</c:v>
                </c:pt>
                <c:pt idx="8159">
                  <c:v>A5286</c:v>
                </c:pt>
                <c:pt idx="8160">
                  <c:v>A5287</c:v>
                </c:pt>
                <c:pt idx="8161">
                  <c:v>A5288</c:v>
                </c:pt>
                <c:pt idx="8162">
                  <c:v>A5289</c:v>
                </c:pt>
                <c:pt idx="8163">
                  <c:v>A5290</c:v>
                </c:pt>
                <c:pt idx="8164">
                  <c:v>A5291</c:v>
                </c:pt>
                <c:pt idx="8165">
                  <c:v>A5292</c:v>
                </c:pt>
                <c:pt idx="8166">
                  <c:v>A5293</c:v>
                </c:pt>
                <c:pt idx="8167">
                  <c:v>A5294</c:v>
                </c:pt>
                <c:pt idx="8168">
                  <c:v>A5295</c:v>
                </c:pt>
                <c:pt idx="8169">
                  <c:v>A5296</c:v>
                </c:pt>
                <c:pt idx="8170">
                  <c:v>A5297</c:v>
                </c:pt>
                <c:pt idx="8171">
                  <c:v>A5298</c:v>
                </c:pt>
                <c:pt idx="8172">
                  <c:v>A5299</c:v>
                </c:pt>
                <c:pt idx="8173">
                  <c:v>A5300</c:v>
                </c:pt>
                <c:pt idx="8174">
                  <c:v>A5301</c:v>
                </c:pt>
                <c:pt idx="8175">
                  <c:v>A5302</c:v>
                </c:pt>
                <c:pt idx="8176">
                  <c:v>A5303</c:v>
                </c:pt>
                <c:pt idx="8177">
                  <c:v>A5304</c:v>
                </c:pt>
                <c:pt idx="8178">
                  <c:v>A5305</c:v>
                </c:pt>
                <c:pt idx="8179">
                  <c:v>A5306</c:v>
                </c:pt>
                <c:pt idx="8180">
                  <c:v>A5307</c:v>
                </c:pt>
                <c:pt idx="8181">
                  <c:v>A5308</c:v>
                </c:pt>
                <c:pt idx="8182">
                  <c:v>A5309</c:v>
                </c:pt>
                <c:pt idx="8183">
                  <c:v>A5310</c:v>
                </c:pt>
                <c:pt idx="8184">
                  <c:v>A5311</c:v>
                </c:pt>
                <c:pt idx="8185">
                  <c:v>A5312</c:v>
                </c:pt>
                <c:pt idx="8186">
                  <c:v>A5313</c:v>
                </c:pt>
                <c:pt idx="8187">
                  <c:v>A5314</c:v>
                </c:pt>
                <c:pt idx="8188">
                  <c:v>A5315</c:v>
                </c:pt>
                <c:pt idx="8189">
                  <c:v>A5316</c:v>
                </c:pt>
                <c:pt idx="8190">
                  <c:v>A5317</c:v>
                </c:pt>
                <c:pt idx="8191">
                  <c:v>A5318</c:v>
                </c:pt>
                <c:pt idx="8192">
                  <c:v>A5319</c:v>
                </c:pt>
                <c:pt idx="8193">
                  <c:v>A5320</c:v>
                </c:pt>
                <c:pt idx="8194">
                  <c:v>A5321</c:v>
                </c:pt>
                <c:pt idx="8195">
                  <c:v>A5322</c:v>
                </c:pt>
                <c:pt idx="8196">
                  <c:v>A5323</c:v>
                </c:pt>
                <c:pt idx="8197">
                  <c:v>A5324</c:v>
                </c:pt>
                <c:pt idx="8198">
                  <c:v>A5325</c:v>
                </c:pt>
                <c:pt idx="8199">
                  <c:v>A5326</c:v>
                </c:pt>
                <c:pt idx="8200">
                  <c:v>A5327</c:v>
                </c:pt>
                <c:pt idx="8201">
                  <c:v>A5328</c:v>
                </c:pt>
                <c:pt idx="8202">
                  <c:v>A5329</c:v>
                </c:pt>
                <c:pt idx="8203">
                  <c:v>A5330</c:v>
                </c:pt>
                <c:pt idx="8204">
                  <c:v>A5331</c:v>
                </c:pt>
                <c:pt idx="8205">
                  <c:v>A5332</c:v>
                </c:pt>
                <c:pt idx="8206">
                  <c:v>A5333</c:v>
                </c:pt>
                <c:pt idx="8207">
                  <c:v>A5334</c:v>
                </c:pt>
                <c:pt idx="8208">
                  <c:v>A5335</c:v>
                </c:pt>
                <c:pt idx="8209">
                  <c:v>A5336</c:v>
                </c:pt>
                <c:pt idx="8210">
                  <c:v>A5337</c:v>
                </c:pt>
                <c:pt idx="8211">
                  <c:v>A5338</c:v>
                </c:pt>
                <c:pt idx="8212">
                  <c:v>A5339</c:v>
                </c:pt>
                <c:pt idx="8213">
                  <c:v>A5340</c:v>
                </c:pt>
                <c:pt idx="8214">
                  <c:v>A5341</c:v>
                </c:pt>
                <c:pt idx="8215">
                  <c:v>A5342</c:v>
                </c:pt>
                <c:pt idx="8216">
                  <c:v>A5343</c:v>
                </c:pt>
                <c:pt idx="8217">
                  <c:v>A5344</c:v>
                </c:pt>
                <c:pt idx="8218">
                  <c:v>A5345</c:v>
                </c:pt>
                <c:pt idx="8219">
                  <c:v>A5346</c:v>
                </c:pt>
                <c:pt idx="8220">
                  <c:v>A5347</c:v>
                </c:pt>
                <c:pt idx="8221">
                  <c:v>A5348</c:v>
                </c:pt>
                <c:pt idx="8222">
                  <c:v>A5349</c:v>
                </c:pt>
                <c:pt idx="8223">
                  <c:v>A5350</c:v>
                </c:pt>
                <c:pt idx="8224">
                  <c:v>A5351</c:v>
                </c:pt>
                <c:pt idx="8225">
                  <c:v>A5352</c:v>
                </c:pt>
                <c:pt idx="8226">
                  <c:v>A5353</c:v>
                </c:pt>
                <c:pt idx="8227">
                  <c:v>A5354</c:v>
                </c:pt>
                <c:pt idx="8228">
                  <c:v>A5355</c:v>
                </c:pt>
                <c:pt idx="8229">
                  <c:v>A5356</c:v>
                </c:pt>
                <c:pt idx="8230">
                  <c:v>A5357</c:v>
                </c:pt>
                <c:pt idx="8231">
                  <c:v>A5358</c:v>
                </c:pt>
                <c:pt idx="8232">
                  <c:v>A5359</c:v>
                </c:pt>
                <c:pt idx="8233">
                  <c:v>A5360</c:v>
                </c:pt>
                <c:pt idx="8234">
                  <c:v>A5361</c:v>
                </c:pt>
                <c:pt idx="8235">
                  <c:v>A5362</c:v>
                </c:pt>
                <c:pt idx="8236">
                  <c:v>A5363</c:v>
                </c:pt>
                <c:pt idx="8237">
                  <c:v>A5364</c:v>
                </c:pt>
                <c:pt idx="8238">
                  <c:v>A5365</c:v>
                </c:pt>
                <c:pt idx="8239">
                  <c:v>A5366</c:v>
                </c:pt>
                <c:pt idx="8240">
                  <c:v>A5367</c:v>
                </c:pt>
                <c:pt idx="8241">
                  <c:v>A5368</c:v>
                </c:pt>
                <c:pt idx="8242">
                  <c:v>A5369</c:v>
                </c:pt>
                <c:pt idx="8243">
                  <c:v>A5370</c:v>
                </c:pt>
                <c:pt idx="8244">
                  <c:v>A5371</c:v>
                </c:pt>
                <c:pt idx="8245">
                  <c:v>A5372</c:v>
                </c:pt>
                <c:pt idx="8246">
                  <c:v>A5373</c:v>
                </c:pt>
                <c:pt idx="8247">
                  <c:v>A5374</c:v>
                </c:pt>
                <c:pt idx="8248">
                  <c:v>A5375</c:v>
                </c:pt>
                <c:pt idx="8249">
                  <c:v>A5376</c:v>
                </c:pt>
                <c:pt idx="8250">
                  <c:v>A5377</c:v>
                </c:pt>
                <c:pt idx="8251">
                  <c:v>A5378</c:v>
                </c:pt>
                <c:pt idx="8252">
                  <c:v>A5379</c:v>
                </c:pt>
                <c:pt idx="8253">
                  <c:v>A5380</c:v>
                </c:pt>
                <c:pt idx="8254">
                  <c:v>A5381</c:v>
                </c:pt>
                <c:pt idx="8255">
                  <c:v>A5382</c:v>
                </c:pt>
                <c:pt idx="8256">
                  <c:v>A5383</c:v>
                </c:pt>
                <c:pt idx="8257">
                  <c:v>A5384</c:v>
                </c:pt>
                <c:pt idx="8258">
                  <c:v>A5385</c:v>
                </c:pt>
                <c:pt idx="8259">
                  <c:v>A5386</c:v>
                </c:pt>
                <c:pt idx="8260">
                  <c:v>A5387</c:v>
                </c:pt>
                <c:pt idx="8261">
                  <c:v>A5388</c:v>
                </c:pt>
                <c:pt idx="8262">
                  <c:v>A5389</c:v>
                </c:pt>
                <c:pt idx="8263">
                  <c:v>A5390</c:v>
                </c:pt>
                <c:pt idx="8264">
                  <c:v>A5391</c:v>
                </c:pt>
                <c:pt idx="8265">
                  <c:v>A5392</c:v>
                </c:pt>
                <c:pt idx="8266">
                  <c:v>A5393</c:v>
                </c:pt>
                <c:pt idx="8267">
                  <c:v>A5394</c:v>
                </c:pt>
                <c:pt idx="8268">
                  <c:v>A5395</c:v>
                </c:pt>
                <c:pt idx="8269">
                  <c:v>A5396</c:v>
                </c:pt>
                <c:pt idx="8270">
                  <c:v>A5397</c:v>
                </c:pt>
                <c:pt idx="8271">
                  <c:v>A5398</c:v>
                </c:pt>
                <c:pt idx="8272">
                  <c:v>A5399</c:v>
                </c:pt>
                <c:pt idx="8273">
                  <c:v>A5400</c:v>
                </c:pt>
                <c:pt idx="8274">
                  <c:v>A5401</c:v>
                </c:pt>
                <c:pt idx="8275">
                  <c:v>A5402</c:v>
                </c:pt>
                <c:pt idx="8276">
                  <c:v>A5403</c:v>
                </c:pt>
                <c:pt idx="8277">
                  <c:v>A5404</c:v>
                </c:pt>
                <c:pt idx="8278">
                  <c:v>A5405</c:v>
                </c:pt>
                <c:pt idx="8279">
                  <c:v>A5406</c:v>
                </c:pt>
                <c:pt idx="8280">
                  <c:v>A5407</c:v>
                </c:pt>
                <c:pt idx="8281">
                  <c:v>A5408</c:v>
                </c:pt>
                <c:pt idx="8282">
                  <c:v>A5409</c:v>
                </c:pt>
                <c:pt idx="8283">
                  <c:v>A5410</c:v>
                </c:pt>
                <c:pt idx="8284">
                  <c:v>A5411</c:v>
                </c:pt>
                <c:pt idx="8285">
                  <c:v>A5412</c:v>
                </c:pt>
                <c:pt idx="8286">
                  <c:v>A5413</c:v>
                </c:pt>
                <c:pt idx="8287">
                  <c:v>A5414</c:v>
                </c:pt>
                <c:pt idx="8288">
                  <c:v>A5415</c:v>
                </c:pt>
                <c:pt idx="8289">
                  <c:v>A5416</c:v>
                </c:pt>
                <c:pt idx="8290">
                  <c:v>A5417</c:v>
                </c:pt>
                <c:pt idx="8291">
                  <c:v>A5418</c:v>
                </c:pt>
                <c:pt idx="8292">
                  <c:v>A5419</c:v>
                </c:pt>
                <c:pt idx="8293">
                  <c:v>A5420</c:v>
                </c:pt>
                <c:pt idx="8294">
                  <c:v>A5421</c:v>
                </c:pt>
                <c:pt idx="8295">
                  <c:v>A5422</c:v>
                </c:pt>
                <c:pt idx="8296">
                  <c:v>A5423</c:v>
                </c:pt>
                <c:pt idx="8297">
                  <c:v>A5424</c:v>
                </c:pt>
                <c:pt idx="8298">
                  <c:v>A5425</c:v>
                </c:pt>
                <c:pt idx="8299">
                  <c:v>A5426</c:v>
                </c:pt>
                <c:pt idx="8300">
                  <c:v>A5427</c:v>
                </c:pt>
                <c:pt idx="8301">
                  <c:v>A5428</c:v>
                </c:pt>
                <c:pt idx="8302">
                  <c:v>A5429</c:v>
                </c:pt>
                <c:pt idx="8303">
                  <c:v>A5430</c:v>
                </c:pt>
                <c:pt idx="8304">
                  <c:v>A5431</c:v>
                </c:pt>
                <c:pt idx="8305">
                  <c:v>A5432</c:v>
                </c:pt>
                <c:pt idx="8306">
                  <c:v>A5433</c:v>
                </c:pt>
                <c:pt idx="8307">
                  <c:v>A5434</c:v>
                </c:pt>
                <c:pt idx="8308">
                  <c:v>A5435</c:v>
                </c:pt>
                <c:pt idx="8309">
                  <c:v>A5436</c:v>
                </c:pt>
                <c:pt idx="8310">
                  <c:v>A5437</c:v>
                </c:pt>
                <c:pt idx="8311">
                  <c:v>A5438</c:v>
                </c:pt>
                <c:pt idx="8312">
                  <c:v>A5439</c:v>
                </c:pt>
                <c:pt idx="8313">
                  <c:v>A5440</c:v>
                </c:pt>
                <c:pt idx="8314">
                  <c:v>A5441</c:v>
                </c:pt>
                <c:pt idx="8315">
                  <c:v>A5442</c:v>
                </c:pt>
                <c:pt idx="8316">
                  <c:v>A5443</c:v>
                </c:pt>
                <c:pt idx="8317">
                  <c:v>A5444</c:v>
                </c:pt>
                <c:pt idx="8318">
                  <c:v>A5445</c:v>
                </c:pt>
                <c:pt idx="8319">
                  <c:v>A5446</c:v>
                </c:pt>
                <c:pt idx="8320">
                  <c:v>A5447</c:v>
                </c:pt>
                <c:pt idx="8321">
                  <c:v>A5448</c:v>
                </c:pt>
                <c:pt idx="8322">
                  <c:v>A5449</c:v>
                </c:pt>
                <c:pt idx="8323">
                  <c:v>A5450</c:v>
                </c:pt>
                <c:pt idx="8324">
                  <c:v>A5451</c:v>
                </c:pt>
                <c:pt idx="8325">
                  <c:v>A5452</c:v>
                </c:pt>
                <c:pt idx="8326">
                  <c:v>A5453</c:v>
                </c:pt>
                <c:pt idx="8327">
                  <c:v>A5454</c:v>
                </c:pt>
                <c:pt idx="8328">
                  <c:v>A5455</c:v>
                </c:pt>
                <c:pt idx="8329">
                  <c:v>A5456</c:v>
                </c:pt>
                <c:pt idx="8330">
                  <c:v>A5457</c:v>
                </c:pt>
                <c:pt idx="8331">
                  <c:v>A5458</c:v>
                </c:pt>
                <c:pt idx="8332">
                  <c:v>A5459</c:v>
                </c:pt>
                <c:pt idx="8333">
                  <c:v>A5460</c:v>
                </c:pt>
                <c:pt idx="8334">
                  <c:v>A5461</c:v>
                </c:pt>
                <c:pt idx="8335">
                  <c:v>A5462</c:v>
                </c:pt>
                <c:pt idx="8336">
                  <c:v>A5463</c:v>
                </c:pt>
                <c:pt idx="8337">
                  <c:v>A5464</c:v>
                </c:pt>
                <c:pt idx="8338">
                  <c:v>A5465</c:v>
                </c:pt>
                <c:pt idx="8339">
                  <c:v>A5466</c:v>
                </c:pt>
                <c:pt idx="8340">
                  <c:v>A5467</c:v>
                </c:pt>
                <c:pt idx="8341">
                  <c:v>A5468</c:v>
                </c:pt>
                <c:pt idx="8342">
                  <c:v>A5469</c:v>
                </c:pt>
                <c:pt idx="8343">
                  <c:v>A5470</c:v>
                </c:pt>
                <c:pt idx="8344">
                  <c:v>A5471</c:v>
                </c:pt>
                <c:pt idx="8345">
                  <c:v>A5472</c:v>
                </c:pt>
                <c:pt idx="8346">
                  <c:v>A5473</c:v>
                </c:pt>
                <c:pt idx="8347">
                  <c:v>A5474</c:v>
                </c:pt>
                <c:pt idx="8348">
                  <c:v>A5475</c:v>
                </c:pt>
                <c:pt idx="8349">
                  <c:v>A5476</c:v>
                </c:pt>
                <c:pt idx="8350">
                  <c:v>A5477</c:v>
                </c:pt>
                <c:pt idx="8351">
                  <c:v>A5478</c:v>
                </c:pt>
                <c:pt idx="8352">
                  <c:v>A5479</c:v>
                </c:pt>
                <c:pt idx="8353">
                  <c:v>A5480</c:v>
                </c:pt>
                <c:pt idx="8354">
                  <c:v>A5481</c:v>
                </c:pt>
                <c:pt idx="8355">
                  <c:v>A5482</c:v>
                </c:pt>
                <c:pt idx="8356">
                  <c:v>A5483</c:v>
                </c:pt>
                <c:pt idx="8357">
                  <c:v>A5484</c:v>
                </c:pt>
                <c:pt idx="8358">
                  <c:v>A5485</c:v>
                </c:pt>
                <c:pt idx="8359">
                  <c:v>A5486</c:v>
                </c:pt>
                <c:pt idx="8360">
                  <c:v>A5487</c:v>
                </c:pt>
                <c:pt idx="8361">
                  <c:v>A5488</c:v>
                </c:pt>
                <c:pt idx="8362">
                  <c:v>A5489</c:v>
                </c:pt>
                <c:pt idx="8363">
                  <c:v>A5490</c:v>
                </c:pt>
                <c:pt idx="8364">
                  <c:v>A5491</c:v>
                </c:pt>
                <c:pt idx="8365">
                  <c:v>A5492</c:v>
                </c:pt>
                <c:pt idx="8366">
                  <c:v>A5493</c:v>
                </c:pt>
                <c:pt idx="8367">
                  <c:v>A5494</c:v>
                </c:pt>
                <c:pt idx="8368">
                  <c:v>A5495</c:v>
                </c:pt>
                <c:pt idx="8369">
                  <c:v>A5496</c:v>
                </c:pt>
                <c:pt idx="8370">
                  <c:v>A5497</c:v>
                </c:pt>
                <c:pt idx="8371">
                  <c:v>A5498</c:v>
                </c:pt>
                <c:pt idx="8372">
                  <c:v>A5499</c:v>
                </c:pt>
                <c:pt idx="8373">
                  <c:v>A5500</c:v>
                </c:pt>
                <c:pt idx="8374">
                  <c:v>A5501</c:v>
                </c:pt>
                <c:pt idx="8375">
                  <c:v>A5502</c:v>
                </c:pt>
                <c:pt idx="8376">
                  <c:v>A5503</c:v>
                </c:pt>
                <c:pt idx="8377">
                  <c:v>A5504</c:v>
                </c:pt>
                <c:pt idx="8378">
                  <c:v>A5505</c:v>
                </c:pt>
                <c:pt idx="8379">
                  <c:v>A5506</c:v>
                </c:pt>
                <c:pt idx="8380">
                  <c:v>A5507</c:v>
                </c:pt>
                <c:pt idx="8381">
                  <c:v>A5508</c:v>
                </c:pt>
                <c:pt idx="8382">
                  <c:v>A5509</c:v>
                </c:pt>
                <c:pt idx="8383">
                  <c:v>A5510</c:v>
                </c:pt>
                <c:pt idx="8384">
                  <c:v>A5511</c:v>
                </c:pt>
                <c:pt idx="8385">
                  <c:v>A5512</c:v>
                </c:pt>
                <c:pt idx="8386">
                  <c:v>A5513</c:v>
                </c:pt>
                <c:pt idx="8387">
                  <c:v>A5514</c:v>
                </c:pt>
                <c:pt idx="8388">
                  <c:v>A5515</c:v>
                </c:pt>
                <c:pt idx="8389">
                  <c:v>A5516</c:v>
                </c:pt>
                <c:pt idx="8390">
                  <c:v>A5517</c:v>
                </c:pt>
                <c:pt idx="8391">
                  <c:v>A5518</c:v>
                </c:pt>
                <c:pt idx="8392">
                  <c:v>A5519</c:v>
                </c:pt>
                <c:pt idx="8393">
                  <c:v>A5520</c:v>
                </c:pt>
                <c:pt idx="8394">
                  <c:v>A5521</c:v>
                </c:pt>
                <c:pt idx="8395">
                  <c:v>A5522</c:v>
                </c:pt>
                <c:pt idx="8396">
                  <c:v>A5523</c:v>
                </c:pt>
                <c:pt idx="8397">
                  <c:v>A5524</c:v>
                </c:pt>
                <c:pt idx="8398">
                  <c:v>A5525</c:v>
                </c:pt>
                <c:pt idx="8399">
                  <c:v>A5526</c:v>
                </c:pt>
                <c:pt idx="8400">
                  <c:v>A5527</c:v>
                </c:pt>
                <c:pt idx="8401">
                  <c:v>A5528</c:v>
                </c:pt>
                <c:pt idx="8402">
                  <c:v>A5529</c:v>
                </c:pt>
                <c:pt idx="8403">
                  <c:v>A5530</c:v>
                </c:pt>
                <c:pt idx="8404">
                  <c:v>A5531</c:v>
                </c:pt>
                <c:pt idx="8405">
                  <c:v>A5532</c:v>
                </c:pt>
                <c:pt idx="8406">
                  <c:v>A5533</c:v>
                </c:pt>
                <c:pt idx="8407">
                  <c:v>A5534</c:v>
                </c:pt>
                <c:pt idx="8408">
                  <c:v>A5535</c:v>
                </c:pt>
                <c:pt idx="8409">
                  <c:v>A5536</c:v>
                </c:pt>
                <c:pt idx="8410">
                  <c:v>A5537</c:v>
                </c:pt>
                <c:pt idx="8411">
                  <c:v>A5538</c:v>
                </c:pt>
                <c:pt idx="8412">
                  <c:v>A5539</c:v>
                </c:pt>
                <c:pt idx="8413">
                  <c:v>A5540</c:v>
                </c:pt>
                <c:pt idx="8414">
                  <c:v>A5541</c:v>
                </c:pt>
                <c:pt idx="8415">
                  <c:v>A5542</c:v>
                </c:pt>
                <c:pt idx="8416">
                  <c:v>A5543</c:v>
                </c:pt>
                <c:pt idx="8417">
                  <c:v>A5544</c:v>
                </c:pt>
                <c:pt idx="8418">
                  <c:v>A5545</c:v>
                </c:pt>
                <c:pt idx="8419">
                  <c:v>A5546</c:v>
                </c:pt>
                <c:pt idx="8420">
                  <c:v>A5547</c:v>
                </c:pt>
                <c:pt idx="8421">
                  <c:v>A5548</c:v>
                </c:pt>
                <c:pt idx="8422">
                  <c:v>A5549</c:v>
                </c:pt>
                <c:pt idx="8423">
                  <c:v>A5550</c:v>
                </c:pt>
                <c:pt idx="8424">
                  <c:v>A5551</c:v>
                </c:pt>
                <c:pt idx="8425">
                  <c:v>A5552</c:v>
                </c:pt>
                <c:pt idx="8426">
                  <c:v>A5553</c:v>
                </c:pt>
                <c:pt idx="8427">
                  <c:v>A5554</c:v>
                </c:pt>
                <c:pt idx="8428">
                  <c:v>A5555</c:v>
                </c:pt>
                <c:pt idx="8429">
                  <c:v>A5556</c:v>
                </c:pt>
                <c:pt idx="8430">
                  <c:v>A5557</c:v>
                </c:pt>
                <c:pt idx="8431">
                  <c:v>A5558</c:v>
                </c:pt>
                <c:pt idx="8432">
                  <c:v>A5559</c:v>
                </c:pt>
                <c:pt idx="8433">
                  <c:v>A5560</c:v>
                </c:pt>
                <c:pt idx="8434">
                  <c:v>A5561</c:v>
                </c:pt>
                <c:pt idx="8435">
                  <c:v>A5562</c:v>
                </c:pt>
                <c:pt idx="8436">
                  <c:v>A5563</c:v>
                </c:pt>
                <c:pt idx="8437">
                  <c:v>A5564</c:v>
                </c:pt>
                <c:pt idx="8438">
                  <c:v>A5565</c:v>
                </c:pt>
                <c:pt idx="8439">
                  <c:v>A5566</c:v>
                </c:pt>
                <c:pt idx="8440">
                  <c:v>A5567</c:v>
                </c:pt>
                <c:pt idx="8441">
                  <c:v>A5568</c:v>
                </c:pt>
                <c:pt idx="8442">
                  <c:v>A5569</c:v>
                </c:pt>
                <c:pt idx="8443">
                  <c:v>A5570</c:v>
                </c:pt>
                <c:pt idx="8444">
                  <c:v>A5571</c:v>
                </c:pt>
                <c:pt idx="8445">
                  <c:v>A5572</c:v>
                </c:pt>
                <c:pt idx="8446">
                  <c:v>A5573</c:v>
                </c:pt>
                <c:pt idx="8447">
                  <c:v>A5574</c:v>
                </c:pt>
                <c:pt idx="8448">
                  <c:v>A5575</c:v>
                </c:pt>
                <c:pt idx="8449">
                  <c:v>A5576</c:v>
                </c:pt>
                <c:pt idx="8450">
                  <c:v>A5577</c:v>
                </c:pt>
                <c:pt idx="8451">
                  <c:v>A5578</c:v>
                </c:pt>
                <c:pt idx="8452">
                  <c:v>A5579</c:v>
                </c:pt>
                <c:pt idx="8453">
                  <c:v>A5580</c:v>
                </c:pt>
                <c:pt idx="8454">
                  <c:v>A5581</c:v>
                </c:pt>
                <c:pt idx="8455">
                  <c:v>A5582</c:v>
                </c:pt>
                <c:pt idx="8456">
                  <c:v>A5583</c:v>
                </c:pt>
                <c:pt idx="8457">
                  <c:v>A5584</c:v>
                </c:pt>
                <c:pt idx="8458">
                  <c:v>A5585</c:v>
                </c:pt>
                <c:pt idx="8459">
                  <c:v>A5586</c:v>
                </c:pt>
                <c:pt idx="8460">
                  <c:v>A5587</c:v>
                </c:pt>
                <c:pt idx="8461">
                  <c:v>A5588</c:v>
                </c:pt>
                <c:pt idx="8462">
                  <c:v>A5589</c:v>
                </c:pt>
                <c:pt idx="8463">
                  <c:v>A5590</c:v>
                </c:pt>
                <c:pt idx="8464">
                  <c:v>A5591</c:v>
                </c:pt>
                <c:pt idx="8465">
                  <c:v>A5592</c:v>
                </c:pt>
                <c:pt idx="8466">
                  <c:v>A5593</c:v>
                </c:pt>
                <c:pt idx="8467">
                  <c:v>A5594</c:v>
                </c:pt>
                <c:pt idx="8468">
                  <c:v>A5595</c:v>
                </c:pt>
                <c:pt idx="8469">
                  <c:v>A5596</c:v>
                </c:pt>
                <c:pt idx="8470">
                  <c:v>A5597</c:v>
                </c:pt>
                <c:pt idx="8471">
                  <c:v>A5598</c:v>
                </c:pt>
                <c:pt idx="8472">
                  <c:v>A5599</c:v>
                </c:pt>
                <c:pt idx="8473">
                  <c:v>A5600</c:v>
                </c:pt>
                <c:pt idx="8474">
                  <c:v>A5601</c:v>
                </c:pt>
                <c:pt idx="8475">
                  <c:v>A5602</c:v>
                </c:pt>
                <c:pt idx="8476">
                  <c:v>A5603</c:v>
                </c:pt>
                <c:pt idx="8477">
                  <c:v>A5604</c:v>
                </c:pt>
                <c:pt idx="8478">
                  <c:v>A5605</c:v>
                </c:pt>
                <c:pt idx="8479">
                  <c:v>A5606</c:v>
                </c:pt>
                <c:pt idx="8480">
                  <c:v>A5607</c:v>
                </c:pt>
                <c:pt idx="8481">
                  <c:v>A5608</c:v>
                </c:pt>
                <c:pt idx="8482">
                  <c:v>A5609</c:v>
                </c:pt>
                <c:pt idx="8483">
                  <c:v>A5610</c:v>
                </c:pt>
                <c:pt idx="8484">
                  <c:v>A5611</c:v>
                </c:pt>
                <c:pt idx="8485">
                  <c:v>A5612</c:v>
                </c:pt>
                <c:pt idx="8486">
                  <c:v>A5613</c:v>
                </c:pt>
                <c:pt idx="8487">
                  <c:v>A5614</c:v>
                </c:pt>
                <c:pt idx="8488">
                  <c:v>A5615</c:v>
                </c:pt>
                <c:pt idx="8489">
                  <c:v>A5616</c:v>
                </c:pt>
                <c:pt idx="8490">
                  <c:v>A5617</c:v>
                </c:pt>
                <c:pt idx="8491">
                  <c:v>A5618</c:v>
                </c:pt>
                <c:pt idx="8492">
                  <c:v>A5619</c:v>
                </c:pt>
                <c:pt idx="8493">
                  <c:v>A5620</c:v>
                </c:pt>
                <c:pt idx="8494">
                  <c:v>A5621</c:v>
                </c:pt>
                <c:pt idx="8495">
                  <c:v>A5622</c:v>
                </c:pt>
                <c:pt idx="8496">
                  <c:v>A5623</c:v>
                </c:pt>
                <c:pt idx="8497">
                  <c:v>A5624</c:v>
                </c:pt>
                <c:pt idx="8498">
                  <c:v>A5625</c:v>
                </c:pt>
                <c:pt idx="8499">
                  <c:v>A5626</c:v>
                </c:pt>
                <c:pt idx="8500">
                  <c:v>A5627</c:v>
                </c:pt>
                <c:pt idx="8501">
                  <c:v>A5628</c:v>
                </c:pt>
                <c:pt idx="8502">
                  <c:v>A5629</c:v>
                </c:pt>
                <c:pt idx="8503">
                  <c:v>A5630</c:v>
                </c:pt>
                <c:pt idx="8504">
                  <c:v>A5631</c:v>
                </c:pt>
                <c:pt idx="8505">
                  <c:v>A5632</c:v>
                </c:pt>
                <c:pt idx="8506">
                  <c:v>A5633</c:v>
                </c:pt>
                <c:pt idx="8507">
                  <c:v>A5634</c:v>
                </c:pt>
                <c:pt idx="8508">
                  <c:v>A5635</c:v>
                </c:pt>
                <c:pt idx="8509">
                  <c:v>A5636</c:v>
                </c:pt>
                <c:pt idx="8510">
                  <c:v>A5637</c:v>
                </c:pt>
                <c:pt idx="8511">
                  <c:v>A5638</c:v>
                </c:pt>
                <c:pt idx="8512">
                  <c:v>A5639</c:v>
                </c:pt>
                <c:pt idx="8513">
                  <c:v>A5640</c:v>
                </c:pt>
                <c:pt idx="8514">
                  <c:v>A5641</c:v>
                </c:pt>
                <c:pt idx="8515">
                  <c:v>A5642</c:v>
                </c:pt>
                <c:pt idx="8516">
                  <c:v>A5643</c:v>
                </c:pt>
                <c:pt idx="8517">
                  <c:v>A5644</c:v>
                </c:pt>
                <c:pt idx="8518">
                  <c:v>A5645</c:v>
                </c:pt>
                <c:pt idx="8519">
                  <c:v>A5646</c:v>
                </c:pt>
                <c:pt idx="8520">
                  <c:v>A5647</c:v>
                </c:pt>
                <c:pt idx="8521">
                  <c:v>A5648</c:v>
                </c:pt>
                <c:pt idx="8522">
                  <c:v>A5649</c:v>
                </c:pt>
                <c:pt idx="8523">
                  <c:v>A5650</c:v>
                </c:pt>
                <c:pt idx="8524">
                  <c:v>A5651</c:v>
                </c:pt>
                <c:pt idx="8525">
                  <c:v>A5652</c:v>
                </c:pt>
                <c:pt idx="8526">
                  <c:v>A5653</c:v>
                </c:pt>
                <c:pt idx="8527">
                  <c:v>A5654</c:v>
                </c:pt>
                <c:pt idx="8528">
                  <c:v>A5655</c:v>
                </c:pt>
                <c:pt idx="8529">
                  <c:v>A5656</c:v>
                </c:pt>
                <c:pt idx="8530">
                  <c:v>A5657</c:v>
                </c:pt>
                <c:pt idx="8531">
                  <c:v>A5658</c:v>
                </c:pt>
                <c:pt idx="8532">
                  <c:v>A5659</c:v>
                </c:pt>
                <c:pt idx="8533">
                  <c:v>A5660</c:v>
                </c:pt>
                <c:pt idx="8534">
                  <c:v>A5661</c:v>
                </c:pt>
                <c:pt idx="8535">
                  <c:v>A5662</c:v>
                </c:pt>
                <c:pt idx="8536">
                  <c:v>A5663</c:v>
                </c:pt>
                <c:pt idx="8537">
                  <c:v>A5664</c:v>
                </c:pt>
                <c:pt idx="8538">
                  <c:v>A5665</c:v>
                </c:pt>
                <c:pt idx="8539">
                  <c:v>A5666</c:v>
                </c:pt>
                <c:pt idx="8540">
                  <c:v>A5667</c:v>
                </c:pt>
                <c:pt idx="8541">
                  <c:v>A5668</c:v>
                </c:pt>
                <c:pt idx="8542">
                  <c:v>A5669</c:v>
                </c:pt>
                <c:pt idx="8543">
                  <c:v>A5670</c:v>
                </c:pt>
                <c:pt idx="8544">
                  <c:v>A5671</c:v>
                </c:pt>
                <c:pt idx="8545">
                  <c:v>A5672</c:v>
                </c:pt>
                <c:pt idx="8546">
                  <c:v>A5673</c:v>
                </c:pt>
                <c:pt idx="8547">
                  <c:v>A5674</c:v>
                </c:pt>
                <c:pt idx="8548">
                  <c:v>A5675</c:v>
                </c:pt>
                <c:pt idx="8549">
                  <c:v>A5676</c:v>
                </c:pt>
                <c:pt idx="8550">
                  <c:v>A5677</c:v>
                </c:pt>
                <c:pt idx="8551">
                  <c:v>A5678</c:v>
                </c:pt>
                <c:pt idx="8552">
                  <c:v>A5679</c:v>
                </c:pt>
                <c:pt idx="8553">
                  <c:v>A5680</c:v>
                </c:pt>
                <c:pt idx="8554">
                  <c:v>A5681</c:v>
                </c:pt>
                <c:pt idx="8555">
                  <c:v>A5682</c:v>
                </c:pt>
                <c:pt idx="8556">
                  <c:v>A5683</c:v>
                </c:pt>
                <c:pt idx="8557">
                  <c:v>A5684</c:v>
                </c:pt>
                <c:pt idx="8558">
                  <c:v>A5685</c:v>
                </c:pt>
                <c:pt idx="8559">
                  <c:v>A5686</c:v>
                </c:pt>
                <c:pt idx="8560">
                  <c:v>A5687</c:v>
                </c:pt>
                <c:pt idx="8561">
                  <c:v>A5688</c:v>
                </c:pt>
                <c:pt idx="8562">
                  <c:v>A5689</c:v>
                </c:pt>
                <c:pt idx="8563">
                  <c:v>A5690</c:v>
                </c:pt>
                <c:pt idx="8564">
                  <c:v>A5691</c:v>
                </c:pt>
                <c:pt idx="8565">
                  <c:v>A5692</c:v>
                </c:pt>
                <c:pt idx="8566">
                  <c:v>A5693</c:v>
                </c:pt>
                <c:pt idx="8567">
                  <c:v>A5694</c:v>
                </c:pt>
                <c:pt idx="8568">
                  <c:v>A5695</c:v>
                </c:pt>
                <c:pt idx="8569">
                  <c:v>A5696</c:v>
                </c:pt>
                <c:pt idx="8570">
                  <c:v>A5697</c:v>
                </c:pt>
                <c:pt idx="8571">
                  <c:v>A5698</c:v>
                </c:pt>
                <c:pt idx="8572">
                  <c:v>A5699</c:v>
                </c:pt>
                <c:pt idx="8573">
                  <c:v>A5700</c:v>
                </c:pt>
                <c:pt idx="8574">
                  <c:v>A5701</c:v>
                </c:pt>
                <c:pt idx="8575">
                  <c:v>A5702</c:v>
                </c:pt>
                <c:pt idx="8576">
                  <c:v>A5703</c:v>
                </c:pt>
                <c:pt idx="8577">
                  <c:v>A5704</c:v>
                </c:pt>
                <c:pt idx="8578">
                  <c:v>A5705</c:v>
                </c:pt>
                <c:pt idx="8579">
                  <c:v>A5706</c:v>
                </c:pt>
                <c:pt idx="8580">
                  <c:v>A5707</c:v>
                </c:pt>
                <c:pt idx="8581">
                  <c:v>A5708</c:v>
                </c:pt>
                <c:pt idx="8582">
                  <c:v>A5709</c:v>
                </c:pt>
                <c:pt idx="8583">
                  <c:v>A5710</c:v>
                </c:pt>
                <c:pt idx="8584">
                  <c:v>A5711</c:v>
                </c:pt>
                <c:pt idx="8585">
                  <c:v>A5712</c:v>
                </c:pt>
                <c:pt idx="8586">
                  <c:v>A5713</c:v>
                </c:pt>
                <c:pt idx="8587">
                  <c:v>A5714</c:v>
                </c:pt>
                <c:pt idx="8588">
                  <c:v>A5715</c:v>
                </c:pt>
                <c:pt idx="8589">
                  <c:v>A5716</c:v>
                </c:pt>
                <c:pt idx="8590">
                  <c:v>A5717</c:v>
                </c:pt>
                <c:pt idx="8591">
                  <c:v>A5718</c:v>
                </c:pt>
                <c:pt idx="8592">
                  <c:v>A5719</c:v>
                </c:pt>
                <c:pt idx="8593">
                  <c:v>A5720</c:v>
                </c:pt>
                <c:pt idx="8594">
                  <c:v>A5721</c:v>
                </c:pt>
                <c:pt idx="8595">
                  <c:v>A5722</c:v>
                </c:pt>
                <c:pt idx="8596">
                  <c:v>A5723</c:v>
                </c:pt>
                <c:pt idx="8597">
                  <c:v>A5724</c:v>
                </c:pt>
                <c:pt idx="8598">
                  <c:v>A5725</c:v>
                </c:pt>
                <c:pt idx="8599">
                  <c:v>A5726</c:v>
                </c:pt>
                <c:pt idx="8600">
                  <c:v>A5727</c:v>
                </c:pt>
                <c:pt idx="8601">
                  <c:v>A5728</c:v>
                </c:pt>
                <c:pt idx="8602">
                  <c:v>A5729</c:v>
                </c:pt>
                <c:pt idx="8603">
                  <c:v>A5730</c:v>
                </c:pt>
                <c:pt idx="8604">
                  <c:v>A5731</c:v>
                </c:pt>
                <c:pt idx="8605">
                  <c:v>A5732</c:v>
                </c:pt>
                <c:pt idx="8606">
                  <c:v>A5733</c:v>
                </c:pt>
                <c:pt idx="8607">
                  <c:v>A5734</c:v>
                </c:pt>
                <c:pt idx="8608">
                  <c:v>A5735</c:v>
                </c:pt>
                <c:pt idx="8609">
                  <c:v>A5736</c:v>
                </c:pt>
                <c:pt idx="8610">
                  <c:v>A5737</c:v>
                </c:pt>
                <c:pt idx="8611">
                  <c:v>A5738</c:v>
                </c:pt>
                <c:pt idx="8612">
                  <c:v>A5739</c:v>
                </c:pt>
                <c:pt idx="8613">
                  <c:v>A5740</c:v>
                </c:pt>
                <c:pt idx="8614">
                  <c:v>A5741</c:v>
                </c:pt>
                <c:pt idx="8615">
                  <c:v>A5742</c:v>
                </c:pt>
                <c:pt idx="8616">
                  <c:v>A5743</c:v>
                </c:pt>
                <c:pt idx="8617">
                  <c:v>A5744</c:v>
                </c:pt>
                <c:pt idx="8618">
                  <c:v>A5745</c:v>
                </c:pt>
                <c:pt idx="8619">
                  <c:v>A5746</c:v>
                </c:pt>
                <c:pt idx="8620">
                  <c:v>A5747</c:v>
                </c:pt>
                <c:pt idx="8621">
                  <c:v>A5748</c:v>
                </c:pt>
                <c:pt idx="8622">
                  <c:v>A5749</c:v>
                </c:pt>
                <c:pt idx="8623">
                  <c:v>A5750</c:v>
                </c:pt>
                <c:pt idx="8624">
                  <c:v>A5751</c:v>
                </c:pt>
                <c:pt idx="8625">
                  <c:v>A5752</c:v>
                </c:pt>
                <c:pt idx="8626">
                  <c:v>A5753</c:v>
                </c:pt>
                <c:pt idx="8627">
                  <c:v>A5754</c:v>
                </c:pt>
                <c:pt idx="8628">
                  <c:v>A5755</c:v>
                </c:pt>
                <c:pt idx="8629">
                  <c:v>A5756</c:v>
                </c:pt>
                <c:pt idx="8630">
                  <c:v>A5757</c:v>
                </c:pt>
                <c:pt idx="8631">
                  <c:v>A5758</c:v>
                </c:pt>
                <c:pt idx="8632">
                  <c:v>A5759</c:v>
                </c:pt>
                <c:pt idx="8633">
                  <c:v>A5760</c:v>
                </c:pt>
                <c:pt idx="8634">
                  <c:v>A5761</c:v>
                </c:pt>
                <c:pt idx="8635">
                  <c:v>A5762</c:v>
                </c:pt>
                <c:pt idx="8636">
                  <c:v>A5763</c:v>
                </c:pt>
                <c:pt idx="8637">
                  <c:v>A5764</c:v>
                </c:pt>
                <c:pt idx="8638">
                  <c:v>A5765</c:v>
                </c:pt>
                <c:pt idx="8639">
                  <c:v>A5766</c:v>
                </c:pt>
                <c:pt idx="8640">
                  <c:v>A5767</c:v>
                </c:pt>
                <c:pt idx="8641">
                  <c:v>A5768</c:v>
                </c:pt>
                <c:pt idx="8642">
                  <c:v>A5769</c:v>
                </c:pt>
                <c:pt idx="8643">
                  <c:v>A5770</c:v>
                </c:pt>
                <c:pt idx="8644">
                  <c:v>A5771</c:v>
                </c:pt>
                <c:pt idx="8645">
                  <c:v>A5772</c:v>
                </c:pt>
                <c:pt idx="8646">
                  <c:v>A5773</c:v>
                </c:pt>
                <c:pt idx="8647">
                  <c:v>A5774</c:v>
                </c:pt>
                <c:pt idx="8648">
                  <c:v>A5775</c:v>
                </c:pt>
                <c:pt idx="8649">
                  <c:v>A5776</c:v>
                </c:pt>
                <c:pt idx="8650">
                  <c:v>A5777</c:v>
                </c:pt>
                <c:pt idx="8651">
                  <c:v>A5778</c:v>
                </c:pt>
                <c:pt idx="8652">
                  <c:v>A5779</c:v>
                </c:pt>
                <c:pt idx="8653">
                  <c:v>A5780</c:v>
                </c:pt>
                <c:pt idx="8654">
                  <c:v>A5781</c:v>
                </c:pt>
                <c:pt idx="8655">
                  <c:v>A5782</c:v>
                </c:pt>
                <c:pt idx="8656">
                  <c:v>A5783</c:v>
                </c:pt>
                <c:pt idx="8657">
                  <c:v>A5784</c:v>
                </c:pt>
                <c:pt idx="8658">
                  <c:v>A5785</c:v>
                </c:pt>
                <c:pt idx="8659">
                  <c:v>A5786</c:v>
                </c:pt>
                <c:pt idx="8660">
                  <c:v>A5787</c:v>
                </c:pt>
                <c:pt idx="8661">
                  <c:v>A5788</c:v>
                </c:pt>
                <c:pt idx="8662">
                  <c:v>A5789</c:v>
                </c:pt>
                <c:pt idx="8663">
                  <c:v>A5790</c:v>
                </c:pt>
                <c:pt idx="8664">
                  <c:v>A5791</c:v>
                </c:pt>
                <c:pt idx="8665">
                  <c:v>A5792</c:v>
                </c:pt>
                <c:pt idx="8666">
                  <c:v>A5793</c:v>
                </c:pt>
                <c:pt idx="8667">
                  <c:v>A5794</c:v>
                </c:pt>
                <c:pt idx="8668">
                  <c:v>A5795</c:v>
                </c:pt>
                <c:pt idx="8669">
                  <c:v>A5796</c:v>
                </c:pt>
                <c:pt idx="8670">
                  <c:v>A5797</c:v>
                </c:pt>
                <c:pt idx="8671">
                  <c:v>A5798</c:v>
                </c:pt>
                <c:pt idx="8672">
                  <c:v>A5799</c:v>
                </c:pt>
                <c:pt idx="8673">
                  <c:v>A5800</c:v>
                </c:pt>
                <c:pt idx="8674">
                  <c:v>A5801</c:v>
                </c:pt>
                <c:pt idx="8675">
                  <c:v>A5802</c:v>
                </c:pt>
                <c:pt idx="8676">
                  <c:v>A5803</c:v>
                </c:pt>
                <c:pt idx="8677">
                  <c:v>A5804</c:v>
                </c:pt>
                <c:pt idx="8678">
                  <c:v>A5805</c:v>
                </c:pt>
                <c:pt idx="8679">
                  <c:v>A5806</c:v>
                </c:pt>
                <c:pt idx="8680">
                  <c:v>A5807</c:v>
                </c:pt>
                <c:pt idx="8681">
                  <c:v>A5808</c:v>
                </c:pt>
                <c:pt idx="8682">
                  <c:v>A5809</c:v>
                </c:pt>
                <c:pt idx="8683">
                  <c:v>A5810</c:v>
                </c:pt>
                <c:pt idx="8684">
                  <c:v>A5811</c:v>
                </c:pt>
                <c:pt idx="8685">
                  <c:v>A5812</c:v>
                </c:pt>
                <c:pt idx="8686">
                  <c:v>A5813</c:v>
                </c:pt>
                <c:pt idx="8687">
                  <c:v>A5814</c:v>
                </c:pt>
                <c:pt idx="8688">
                  <c:v>A5815</c:v>
                </c:pt>
                <c:pt idx="8689">
                  <c:v>A5816</c:v>
                </c:pt>
                <c:pt idx="8690">
                  <c:v>A5817</c:v>
                </c:pt>
                <c:pt idx="8691">
                  <c:v>A5818</c:v>
                </c:pt>
                <c:pt idx="8692">
                  <c:v>A5819</c:v>
                </c:pt>
                <c:pt idx="8693">
                  <c:v>A5820</c:v>
                </c:pt>
                <c:pt idx="8694">
                  <c:v>A5821</c:v>
                </c:pt>
                <c:pt idx="8695">
                  <c:v>A5822</c:v>
                </c:pt>
                <c:pt idx="8696">
                  <c:v>A5823</c:v>
                </c:pt>
                <c:pt idx="8697">
                  <c:v>A5824</c:v>
                </c:pt>
                <c:pt idx="8698">
                  <c:v>A5825</c:v>
                </c:pt>
                <c:pt idx="8699">
                  <c:v>A5826</c:v>
                </c:pt>
                <c:pt idx="8700">
                  <c:v>A5827</c:v>
                </c:pt>
                <c:pt idx="8701">
                  <c:v>A5828</c:v>
                </c:pt>
                <c:pt idx="8702">
                  <c:v>A5829</c:v>
                </c:pt>
                <c:pt idx="8703">
                  <c:v>A5830</c:v>
                </c:pt>
                <c:pt idx="8704">
                  <c:v>A5831</c:v>
                </c:pt>
                <c:pt idx="8705">
                  <c:v>A5832</c:v>
                </c:pt>
                <c:pt idx="8706">
                  <c:v>A5833</c:v>
                </c:pt>
                <c:pt idx="8707">
                  <c:v>A5834</c:v>
                </c:pt>
                <c:pt idx="8708">
                  <c:v>A5835</c:v>
                </c:pt>
                <c:pt idx="8709">
                  <c:v>A5836</c:v>
                </c:pt>
                <c:pt idx="8710">
                  <c:v>A5837</c:v>
                </c:pt>
                <c:pt idx="8711">
                  <c:v>A5838</c:v>
                </c:pt>
                <c:pt idx="8712">
                  <c:v>A5839</c:v>
                </c:pt>
                <c:pt idx="8713">
                  <c:v>A5840</c:v>
                </c:pt>
                <c:pt idx="8714">
                  <c:v>A5841</c:v>
                </c:pt>
                <c:pt idx="8715">
                  <c:v>A5842</c:v>
                </c:pt>
                <c:pt idx="8716">
                  <c:v>A5843</c:v>
                </c:pt>
                <c:pt idx="8717">
                  <c:v>A5844</c:v>
                </c:pt>
                <c:pt idx="8718">
                  <c:v>A5845</c:v>
                </c:pt>
                <c:pt idx="8719">
                  <c:v>A5846</c:v>
                </c:pt>
                <c:pt idx="8720">
                  <c:v>A5847</c:v>
                </c:pt>
                <c:pt idx="8721">
                  <c:v>A5848</c:v>
                </c:pt>
                <c:pt idx="8722">
                  <c:v>A5849</c:v>
                </c:pt>
                <c:pt idx="8723">
                  <c:v>A5850</c:v>
                </c:pt>
                <c:pt idx="8724">
                  <c:v>A5851</c:v>
                </c:pt>
                <c:pt idx="8725">
                  <c:v>A5852</c:v>
                </c:pt>
                <c:pt idx="8726">
                  <c:v>A5853</c:v>
                </c:pt>
                <c:pt idx="8727">
                  <c:v>A5854</c:v>
                </c:pt>
                <c:pt idx="8728">
                  <c:v>A5855</c:v>
                </c:pt>
                <c:pt idx="8729">
                  <c:v>A5856</c:v>
                </c:pt>
                <c:pt idx="8730">
                  <c:v>A5857</c:v>
                </c:pt>
                <c:pt idx="8731">
                  <c:v>A5858</c:v>
                </c:pt>
                <c:pt idx="8732">
                  <c:v>A5859</c:v>
                </c:pt>
                <c:pt idx="8733">
                  <c:v>A5860</c:v>
                </c:pt>
                <c:pt idx="8734">
                  <c:v>A5861</c:v>
                </c:pt>
                <c:pt idx="8735">
                  <c:v>A5862</c:v>
                </c:pt>
                <c:pt idx="8736">
                  <c:v>A5863</c:v>
                </c:pt>
                <c:pt idx="8737">
                  <c:v>A5864</c:v>
                </c:pt>
                <c:pt idx="8738">
                  <c:v>A5865</c:v>
                </c:pt>
                <c:pt idx="8739">
                  <c:v>A5866</c:v>
                </c:pt>
                <c:pt idx="8740">
                  <c:v>A5867</c:v>
                </c:pt>
                <c:pt idx="8741">
                  <c:v>A5868</c:v>
                </c:pt>
                <c:pt idx="8742">
                  <c:v>A5869</c:v>
                </c:pt>
                <c:pt idx="8743">
                  <c:v>A5870</c:v>
                </c:pt>
                <c:pt idx="8744">
                  <c:v>A5871</c:v>
                </c:pt>
                <c:pt idx="8745">
                  <c:v>A5872</c:v>
                </c:pt>
                <c:pt idx="8746">
                  <c:v>A5873</c:v>
                </c:pt>
                <c:pt idx="8747">
                  <c:v>A5874</c:v>
                </c:pt>
                <c:pt idx="8748">
                  <c:v>A5875</c:v>
                </c:pt>
                <c:pt idx="8749">
                  <c:v>A5876</c:v>
                </c:pt>
                <c:pt idx="8750">
                  <c:v>A5877</c:v>
                </c:pt>
                <c:pt idx="8751">
                  <c:v>A5878</c:v>
                </c:pt>
                <c:pt idx="8752">
                  <c:v>A5879</c:v>
                </c:pt>
                <c:pt idx="8753">
                  <c:v>A5880</c:v>
                </c:pt>
                <c:pt idx="8754">
                  <c:v>A5881</c:v>
                </c:pt>
                <c:pt idx="8755">
                  <c:v>A5882</c:v>
                </c:pt>
                <c:pt idx="8756">
                  <c:v>A5883</c:v>
                </c:pt>
                <c:pt idx="8757">
                  <c:v>A5884</c:v>
                </c:pt>
                <c:pt idx="8758">
                  <c:v>A5885</c:v>
                </c:pt>
                <c:pt idx="8759">
                  <c:v>A5886</c:v>
                </c:pt>
                <c:pt idx="8760">
                  <c:v>A5887</c:v>
                </c:pt>
                <c:pt idx="8761">
                  <c:v>A5888</c:v>
                </c:pt>
                <c:pt idx="8762">
                  <c:v>A5889</c:v>
                </c:pt>
                <c:pt idx="8763">
                  <c:v>A5890</c:v>
                </c:pt>
                <c:pt idx="8764">
                  <c:v>A5891</c:v>
                </c:pt>
                <c:pt idx="8765">
                  <c:v>A5892</c:v>
                </c:pt>
                <c:pt idx="8766">
                  <c:v>A5893</c:v>
                </c:pt>
                <c:pt idx="8767">
                  <c:v>A5894</c:v>
                </c:pt>
                <c:pt idx="8768">
                  <c:v>A5895</c:v>
                </c:pt>
                <c:pt idx="8769">
                  <c:v>A5896</c:v>
                </c:pt>
                <c:pt idx="8770">
                  <c:v>A5897</c:v>
                </c:pt>
                <c:pt idx="8771">
                  <c:v>A5898</c:v>
                </c:pt>
                <c:pt idx="8772">
                  <c:v>A5899</c:v>
                </c:pt>
                <c:pt idx="8773">
                  <c:v>A5900</c:v>
                </c:pt>
                <c:pt idx="8774">
                  <c:v>A5901</c:v>
                </c:pt>
                <c:pt idx="8775">
                  <c:v>A5902</c:v>
                </c:pt>
                <c:pt idx="8776">
                  <c:v>A5903</c:v>
                </c:pt>
                <c:pt idx="8777">
                  <c:v>A5904</c:v>
                </c:pt>
                <c:pt idx="8778">
                  <c:v>A5905</c:v>
                </c:pt>
                <c:pt idx="8779">
                  <c:v>A5906</c:v>
                </c:pt>
                <c:pt idx="8780">
                  <c:v>A5907</c:v>
                </c:pt>
                <c:pt idx="8781">
                  <c:v>A5908</c:v>
                </c:pt>
                <c:pt idx="8782">
                  <c:v>A5909</c:v>
                </c:pt>
                <c:pt idx="8783">
                  <c:v>A5910</c:v>
                </c:pt>
                <c:pt idx="8784">
                  <c:v>A5911</c:v>
                </c:pt>
                <c:pt idx="8785">
                  <c:v>A5912</c:v>
                </c:pt>
                <c:pt idx="8786">
                  <c:v>A5913</c:v>
                </c:pt>
                <c:pt idx="8787">
                  <c:v>A5914</c:v>
                </c:pt>
                <c:pt idx="8788">
                  <c:v>A5915</c:v>
                </c:pt>
                <c:pt idx="8789">
                  <c:v>A5916</c:v>
                </c:pt>
                <c:pt idx="8790">
                  <c:v>A5917</c:v>
                </c:pt>
                <c:pt idx="8791">
                  <c:v>A5918</c:v>
                </c:pt>
                <c:pt idx="8792">
                  <c:v>A5919</c:v>
                </c:pt>
                <c:pt idx="8793">
                  <c:v>A5920</c:v>
                </c:pt>
                <c:pt idx="8794">
                  <c:v>A5921</c:v>
                </c:pt>
                <c:pt idx="8795">
                  <c:v>A5922</c:v>
                </c:pt>
                <c:pt idx="8796">
                  <c:v>A5923</c:v>
                </c:pt>
                <c:pt idx="8797">
                  <c:v>A5924</c:v>
                </c:pt>
                <c:pt idx="8798">
                  <c:v>A5925</c:v>
                </c:pt>
                <c:pt idx="8799">
                  <c:v>A5926</c:v>
                </c:pt>
                <c:pt idx="8800">
                  <c:v>A5927</c:v>
                </c:pt>
                <c:pt idx="8801">
                  <c:v>A5928</c:v>
                </c:pt>
                <c:pt idx="8802">
                  <c:v>A5929</c:v>
                </c:pt>
                <c:pt idx="8803">
                  <c:v>A5930</c:v>
                </c:pt>
                <c:pt idx="8804">
                  <c:v>A5931</c:v>
                </c:pt>
                <c:pt idx="8805">
                  <c:v>A5932</c:v>
                </c:pt>
                <c:pt idx="8806">
                  <c:v>A5933</c:v>
                </c:pt>
                <c:pt idx="8807">
                  <c:v>A5934</c:v>
                </c:pt>
                <c:pt idx="8808">
                  <c:v>A5935</c:v>
                </c:pt>
                <c:pt idx="8809">
                  <c:v>A5936</c:v>
                </c:pt>
                <c:pt idx="8810">
                  <c:v>A5937</c:v>
                </c:pt>
                <c:pt idx="8811">
                  <c:v>A5938</c:v>
                </c:pt>
                <c:pt idx="8812">
                  <c:v>A5939</c:v>
                </c:pt>
                <c:pt idx="8813">
                  <c:v>A5940</c:v>
                </c:pt>
                <c:pt idx="8814">
                  <c:v>A5941</c:v>
                </c:pt>
                <c:pt idx="8815">
                  <c:v>A5942</c:v>
                </c:pt>
                <c:pt idx="8816">
                  <c:v>A5943</c:v>
                </c:pt>
                <c:pt idx="8817">
                  <c:v>A5944</c:v>
                </c:pt>
                <c:pt idx="8818">
                  <c:v>A5945</c:v>
                </c:pt>
                <c:pt idx="8819">
                  <c:v>A5946</c:v>
                </c:pt>
                <c:pt idx="8820">
                  <c:v>A5947</c:v>
                </c:pt>
                <c:pt idx="8821">
                  <c:v>A5948</c:v>
                </c:pt>
                <c:pt idx="8822">
                  <c:v>A5949</c:v>
                </c:pt>
                <c:pt idx="8823">
                  <c:v>A5950</c:v>
                </c:pt>
                <c:pt idx="8824">
                  <c:v>A5951</c:v>
                </c:pt>
                <c:pt idx="8825">
                  <c:v>A5952</c:v>
                </c:pt>
                <c:pt idx="8826">
                  <c:v>A5953</c:v>
                </c:pt>
                <c:pt idx="8827">
                  <c:v>A5954</c:v>
                </c:pt>
                <c:pt idx="8828">
                  <c:v>A5955</c:v>
                </c:pt>
                <c:pt idx="8829">
                  <c:v>A5956</c:v>
                </c:pt>
                <c:pt idx="8830">
                  <c:v>A5957</c:v>
                </c:pt>
                <c:pt idx="8831">
                  <c:v>A5958</c:v>
                </c:pt>
                <c:pt idx="8832">
                  <c:v>A5959</c:v>
                </c:pt>
                <c:pt idx="8833">
                  <c:v>A5960</c:v>
                </c:pt>
                <c:pt idx="8834">
                  <c:v>A5961</c:v>
                </c:pt>
                <c:pt idx="8835">
                  <c:v>A5962</c:v>
                </c:pt>
                <c:pt idx="8836">
                  <c:v>A5963</c:v>
                </c:pt>
                <c:pt idx="8837">
                  <c:v>A5964</c:v>
                </c:pt>
                <c:pt idx="8838">
                  <c:v>A5965</c:v>
                </c:pt>
                <c:pt idx="8839">
                  <c:v>A5966</c:v>
                </c:pt>
                <c:pt idx="8840">
                  <c:v>A5967</c:v>
                </c:pt>
                <c:pt idx="8841">
                  <c:v>A5968</c:v>
                </c:pt>
                <c:pt idx="8842">
                  <c:v>A5969</c:v>
                </c:pt>
                <c:pt idx="8843">
                  <c:v>A5970</c:v>
                </c:pt>
                <c:pt idx="8844">
                  <c:v>A5971</c:v>
                </c:pt>
                <c:pt idx="8845">
                  <c:v>A5972</c:v>
                </c:pt>
                <c:pt idx="8846">
                  <c:v>A5973</c:v>
                </c:pt>
                <c:pt idx="8847">
                  <c:v>A5974</c:v>
                </c:pt>
                <c:pt idx="8848">
                  <c:v>A5975</c:v>
                </c:pt>
                <c:pt idx="8849">
                  <c:v>A5976</c:v>
                </c:pt>
                <c:pt idx="8850">
                  <c:v>A5977</c:v>
                </c:pt>
                <c:pt idx="8851">
                  <c:v>A5978</c:v>
                </c:pt>
                <c:pt idx="8852">
                  <c:v>A5979</c:v>
                </c:pt>
                <c:pt idx="8853">
                  <c:v>A5980</c:v>
                </c:pt>
                <c:pt idx="8854">
                  <c:v>A5981</c:v>
                </c:pt>
                <c:pt idx="8855">
                  <c:v>A5982</c:v>
                </c:pt>
                <c:pt idx="8856">
                  <c:v>A5983</c:v>
                </c:pt>
                <c:pt idx="8857">
                  <c:v>A5984</c:v>
                </c:pt>
                <c:pt idx="8858">
                  <c:v>A5985</c:v>
                </c:pt>
                <c:pt idx="8859">
                  <c:v>A5986</c:v>
                </c:pt>
                <c:pt idx="8860">
                  <c:v>A5987</c:v>
                </c:pt>
                <c:pt idx="8861">
                  <c:v>A5988</c:v>
                </c:pt>
                <c:pt idx="8862">
                  <c:v>A5989</c:v>
                </c:pt>
                <c:pt idx="8863">
                  <c:v>A5990</c:v>
                </c:pt>
                <c:pt idx="8864">
                  <c:v>A5991</c:v>
                </c:pt>
                <c:pt idx="8865">
                  <c:v>A5992</c:v>
                </c:pt>
                <c:pt idx="8866">
                  <c:v>A5993</c:v>
                </c:pt>
                <c:pt idx="8867">
                  <c:v>A5994</c:v>
                </c:pt>
                <c:pt idx="8868">
                  <c:v>A5995</c:v>
                </c:pt>
                <c:pt idx="8869">
                  <c:v>A5996</c:v>
                </c:pt>
                <c:pt idx="8870">
                  <c:v>A5997</c:v>
                </c:pt>
                <c:pt idx="8871">
                  <c:v>A5998</c:v>
                </c:pt>
                <c:pt idx="8872">
                  <c:v>A5999</c:v>
                </c:pt>
                <c:pt idx="8873">
                  <c:v>A6000</c:v>
                </c:pt>
                <c:pt idx="8874">
                  <c:v>A6001</c:v>
                </c:pt>
                <c:pt idx="8875">
                  <c:v>A6002</c:v>
                </c:pt>
                <c:pt idx="8876">
                  <c:v>A6003</c:v>
                </c:pt>
                <c:pt idx="8877">
                  <c:v>A6004</c:v>
                </c:pt>
                <c:pt idx="8878">
                  <c:v>A6005</c:v>
                </c:pt>
                <c:pt idx="8879">
                  <c:v>A6006</c:v>
                </c:pt>
                <c:pt idx="8880">
                  <c:v>A6007</c:v>
                </c:pt>
                <c:pt idx="8881">
                  <c:v>A6008</c:v>
                </c:pt>
                <c:pt idx="8882">
                  <c:v>A6009</c:v>
                </c:pt>
                <c:pt idx="8883">
                  <c:v>A6010</c:v>
                </c:pt>
                <c:pt idx="8884">
                  <c:v>A6011</c:v>
                </c:pt>
                <c:pt idx="8885">
                  <c:v>A6012</c:v>
                </c:pt>
                <c:pt idx="8886">
                  <c:v>A6013</c:v>
                </c:pt>
                <c:pt idx="8887">
                  <c:v>A6014</c:v>
                </c:pt>
                <c:pt idx="8888">
                  <c:v>A6015</c:v>
                </c:pt>
                <c:pt idx="8889">
                  <c:v>A6016</c:v>
                </c:pt>
                <c:pt idx="8890">
                  <c:v>A6017</c:v>
                </c:pt>
                <c:pt idx="8891">
                  <c:v>A6018</c:v>
                </c:pt>
                <c:pt idx="8892">
                  <c:v>A6019</c:v>
                </c:pt>
                <c:pt idx="8893">
                  <c:v>A6020</c:v>
                </c:pt>
                <c:pt idx="8894">
                  <c:v>A6021</c:v>
                </c:pt>
                <c:pt idx="8895">
                  <c:v>A6022</c:v>
                </c:pt>
                <c:pt idx="8896">
                  <c:v>A6023</c:v>
                </c:pt>
                <c:pt idx="8897">
                  <c:v>A6024</c:v>
                </c:pt>
                <c:pt idx="8898">
                  <c:v>A6025</c:v>
                </c:pt>
                <c:pt idx="8899">
                  <c:v>A6026</c:v>
                </c:pt>
                <c:pt idx="8900">
                  <c:v>A6027</c:v>
                </c:pt>
                <c:pt idx="8901">
                  <c:v>A6028</c:v>
                </c:pt>
                <c:pt idx="8902">
                  <c:v>A6029</c:v>
                </c:pt>
                <c:pt idx="8903">
                  <c:v>A6030</c:v>
                </c:pt>
                <c:pt idx="8904">
                  <c:v>A6031</c:v>
                </c:pt>
                <c:pt idx="8905">
                  <c:v>A6032</c:v>
                </c:pt>
                <c:pt idx="8906">
                  <c:v>A6033</c:v>
                </c:pt>
                <c:pt idx="8907">
                  <c:v>A6034</c:v>
                </c:pt>
                <c:pt idx="8908">
                  <c:v>A6035</c:v>
                </c:pt>
                <c:pt idx="8909">
                  <c:v>A6036</c:v>
                </c:pt>
                <c:pt idx="8910">
                  <c:v>A6037</c:v>
                </c:pt>
                <c:pt idx="8911">
                  <c:v>A6038</c:v>
                </c:pt>
                <c:pt idx="8912">
                  <c:v>A6039</c:v>
                </c:pt>
                <c:pt idx="8913">
                  <c:v>A6040</c:v>
                </c:pt>
                <c:pt idx="8914">
                  <c:v>A6041</c:v>
                </c:pt>
                <c:pt idx="8915">
                  <c:v>A6042</c:v>
                </c:pt>
                <c:pt idx="8916">
                  <c:v>A6043</c:v>
                </c:pt>
                <c:pt idx="8917">
                  <c:v>A6044</c:v>
                </c:pt>
                <c:pt idx="8918">
                  <c:v>A6045</c:v>
                </c:pt>
                <c:pt idx="8919">
                  <c:v>A6046</c:v>
                </c:pt>
                <c:pt idx="8920">
                  <c:v>A6047</c:v>
                </c:pt>
                <c:pt idx="8921">
                  <c:v>A6048</c:v>
                </c:pt>
                <c:pt idx="8922">
                  <c:v>A6049</c:v>
                </c:pt>
                <c:pt idx="8923">
                  <c:v>A6050</c:v>
                </c:pt>
                <c:pt idx="8924">
                  <c:v>A6051</c:v>
                </c:pt>
                <c:pt idx="8925">
                  <c:v>A6052</c:v>
                </c:pt>
                <c:pt idx="8926">
                  <c:v>A6053</c:v>
                </c:pt>
                <c:pt idx="8927">
                  <c:v>A6054</c:v>
                </c:pt>
                <c:pt idx="8928">
                  <c:v>A6055</c:v>
                </c:pt>
                <c:pt idx="8929">
                  <c:v>A6056</c:v>
                </c:pt>
                <c:pt idx="8930">
                  <c:v>A6057</c:v>
                </c:pt>
                <c:pt idx="8931">
                  <c:v>A6058</c:v>
                </c:pt>
                <c:pt idx="8932">
                  <c:v>A6059</c:v>
                </c:pt>
                <c:pt idx="8933">
                  <c:v>A6060</c:v>
                </c:pt>
                <c:pt idx="8934">
                  <c:v>A6061</c:v>
                </c:pt>
                <c:pt idx="8935">
                  <c:v>A6062</c:v>
                </c:pt>
                <c:pt idx="8936">
                  <c:v>A6063</c:v>
                </c:pt>
                <c:pt idx="8937">
                  <c:v>A6064</c:v>
                </c:pt>
                <c:pt idx="8938">
                  <c:v>A6065</c:v>
                </c:pt>
                <c:pt idx="8939">
                  <c:v>A6066</c:v>
                </c:pt>
                <c:pt idx="8940">
                  <c:v>A6067</c:v>
                </c:pt>
                <c:pt idx="8941">
                  <c:v>A6068</c:v>
                </c:pt>
                <c:pt idx="8942">
                  <c:v>A6069</c:v>
                </c:pt>
                <c:pt idx="8943">
                  <c:v>A6070</c:v>
                </c:pt>
                <c:pt idx="8944">
                  <c:v>A6071</c:v>
                </c:pt>
                <c:pt idx="8945">
                  <c:v>A6072</c:v>
                </c:pt>
                <c:pt idx="8946">
                  <c:v>A6073</c:v>
                </c:pt>
                <c:pt idx="8947">
                  <c:v>A6074</c:v>
                </c:pt>
                <c:pt idx="8948">
                  <c:v>A6075</c:v>
                </c:pt>
                <c:pt idx="8949">
                  <c:v>A6076</c:v>
                </c:pt>
                <c:pt idx="8950">
                  <c:v>A6077</c:v>
                </c:pt>
                <c:pt idx="8951">
                  <c:v>A6078</c:v>
                </c:pt>
                <c:pt idx="8952">
                  <c:v>A6079</c:v>
                </c:pt>
                <c:pt idx="8953">
                  <c:v>A6080</c:v>
                </c:pt>
                <c:pt idx="8954">
                  <c:v>A6081</c:v>
                </c:pt>
                <c:pt idx="8955">
                  <c:v>A6082</c:v>
                </c:pt>
                <c:pt idx="8956">
                  <c:v>A6083</c:v>
                </c:pt>
                <c:pt idx="8957">
                  <c:v>A6084</c:v>
                </c:pt>
                <c:pt idx="8958">
                  <c:v>A6085</c:v>
                </c:pt>
                <c:pt idx="8959">
                  <c:v>A6086</c:v>
                </c:pt>
                <c:pt idx="8960">
                  <c:v>A6087</c:v>
                </c:pt>
                <c:pt idx="8961">
                  <c:v>A6088</c:v>
                </c:pt>
                <c:pt idx="8962">
                  <c:v>A6089</c:v>
                </c:pt>
                <c:pt idx="8963">
                  <c:v>A6090</c:v>
                </c:pt>
                <c:pt idx="8964">
                  <c:v>A6091</c:v>
                </c:pt>
                <c:pt idx="8965">
                  <c:v>A6092</c:v>
                </c:pt>
                <c:pt idx="8966">
                  <c:v>A6093</c:v>
                </c:pt>
                <c:pt idx="8967">
                  <c:v>A6094</c:v>
                </c:pt>
                <c:pt idx="8968">
                  <c:v>A6095</c:v>
                </c:pt>
                <c:pt idx="8969">
                  <c:v>A6096</c:v>
                </c:pt>
                <c:pt idx="8970">
                  <c:v>A6097</c:v>
                </c:pt>
                <c:pt idx="8971">
                  <c:v>A6098</c:v>
                </c:pt>
                <c:pt idx="8972">
                  <c:v>A6099</c:v>
                </c:pt>
                <c:pt idx="8973">
                  <c:v>A6100</c:v>
                </c:pt>
                <c:pt idx="8974">
                  <c:v>A6101</c:v>
                </c:pt>
                <c:pt idx="8975">
                  <c:v>A6102</c:v>
                </c:pt>
                <c:pt idx="8976">
                  <c:v>A6103</c:v>
                </c:pt>
                <c:pt idx="8977">
                  <c:v>A6104</c:v>
                </c:pt>
                <c:pt idx="8978">
                  <c:v>A6105</c:v>
                </c:pt>
                <c:pt idx="8979">
                  <c:v>A6106</c:v>
                </c:pt>
                <c:pt idx="8980">
                  <c:v>A6107</c:v>
                </c:pt>
                <c:pt idx="8981">
                  <c:v>A6108</c:v>
                </c:pt>
                <c:pt idx="8982">
                  <c:v>A6109</c:v>
                </c:pt>
                <c:pt idx="8983">
                  <c:v>A6110</c:v>
                </c:pt>
                <c:pt idx="8984">
                  <c:v>A6111</c:v>
                </c:pt>
                <c:pt idx="8985">
                  <c:v>A6112</c:v>
                </c:pt>
                <c:pt idx="8986">
                  <c:v>A6113</c:v>
                </c:pt>
                <c:pt idx="8987">
                  <c:v>A6114</c:v>
                </c:pt>
                <c:pt idx="8988">
                  <c:v>A6115</c:v>
                </c:pt>
                <c:pt idx="8989">
                  <c:v>A6116</c:v>
                </c:pt>
                <c:pt idx="8990">
                  <c:v>A6117</c:v>
                </c:pt>
                <c:pt idx="8991">
                  <c:v>A6118</c:v>
                </c:pt>
                <c:pt idx="8992">
                  <c:v>A6119</c:v>
                </c:pt>
                <c:pt idx="8993">
                  <c:v>A6120</c:v>
                </c:pt>
                <c:pt idx="8994">
                  <c:v>A6121</c:v>
                </c:pt>
                <c:pt idx="8995">
                  <c:v>A6122</c:v>
                </c:pt>
                <c:pt idx="8996">
                  <c:v>A6123</c:v>
                </c:pt>
                <c:pt idx="8997">
                  <c:v>A6124</c:v>
                </c:pt>
                <c:pt idx="8998">
                  <c:v>A6125</c:v>
                </c:pt>
                <c:pt idx="8999">
                  <c:v>A6126</c:v>
                </c:pt>
                <c:pt idx="9000">
                  <c:v>A6127</c:v>
                </c:pt>
                <c:pt idx="9001">
                  <c:v>A6128</c:v>
                </c:pt>
                <c:pt idx="9002">
                  <c:v>A6129</c:v>
                </c:pt>
                <c:pt idx="9003">
                  <c:v>A6130</c:v>
                </c:pt>
                <c:pt idx="9004">
                  <c:v>A6131</c:v>
                </c:pt>
                <c:pt idx="9005">
                  <c:v>A6132</c:v>
                </c:pt>
                <c:pt idx="9006">
                  <c:v>A6133</c:v>
                </c:pt>
                <c:pt idx="9007">
                  <c:v>A6134</c:v>
                </c:pt>
                <c:pt idx="9008">
                  <c:v>A6135</c:v>
                </c:pt>
                <c:pt idx="9009">
                  <c:v>A6136</c:v>
                </c:pt>
                <c:pt idx="9010">
                  <c:v>A6137</c:v>
                </c:pt>
                <c:pt idx="9011">
                  <c:v>A6138</c:v>
                </c:pt>
                <c:pt idx="9012">
                  <c:v>A6139</c:v>
                </c:pt>
                <c:pt idx="9013">
                  <c:v>A6140</c:v>
                </c:pt>
                <c:pt idx="9014">
                  <c:v>A6141</c:v>
                </c:pt>
                <c:pt idx="9015">
                  <c:v>A6142</c:v>
                </c:pt>
                <c:pt idx="9016">
                  <c:v>A6143</c:v>
                </c:pt>
                <c:pt idx="9017">
                  <c:v>A6144</c:v>
                </c:pt>
                <c:pt idx="9018">
                  <c:v>A6145</c:v>
                </c:pt>
                <c:pt idx="9019">
                  <c:v>A6146</c:v>
                </c:pt>
                <c:pt idx="9020">
                  <c:v>A6147</c:v>
                </c:pt>
                <c:pt idx="9021">
                  <c:v>A6148</c:v>
                </c:pt>
                <c:pt idx="9022">
                  <c:v>A6149</c:v>
                </c:pt>
                <c:pt idx="9023">
                  <c:v>A6150</c:v>
                </c:pt>
                <c:pt idx="9024">
                  <c:v>A6151</c:v>
                </c:pt>
                <c:pt idx="9025">
                  <c:v>A6152</c:v>
                </c:pt>
                <c:pt idx="9026">
                  <c:v>A6153</c:v>
                </c:pt>
                <c:pt idx="9027">
                  <c:v>A6154</c:v>
                </c:pt>
                <c:pt idx="9028">
                  <c:v>A6155</c:v>
                </c:pt>
                <c:pt idx="9029">
                  <c:v>A6156</c:v>
                </c:pt>
                <c:pt idx="9030">
                  <c:v>A6157</c:v>
                </c:pt>
                <c:pt idx="9031">
                  <c:v>A6158</c:v>
                </c:pt>
                <c:pt idx="9032">
                  <c:v>A6159</c:v>
                </c:pt>
                <c:pt idx="9033">
                  <c:v>A6160</c:v>
                </c:pt>
                <c:pt idx="9034">
                  <c:v>A6161</c:v>
                </c:pt>
                <c:pt idx="9035">
                  <c:v>A6162</c:v>
                </c:pt>
                <c:pt idx="9036">
                  <c:v>A6163</c:v>
                </c:pt>
                <c:pt idx="9037">
                  <c:v>A6164</c:v>
                </c:pt>
                <c:pt idx="9038">
                  <c:v>A6165</c:v>
                </c:pt>
                <c:pt idx="9039">
                  <c:v>A6166</c:v>
                </c:pt>
                <c:pt idx="9040">
                  <c:v>A6167</c:v>
                </c:pt>
                <c:pt idx="9041">
                  <c:v>A6168</c:v>
                </c:pt>
                <c:pt idx="9042">
                  <c:v>A6169</c:v>
                </c:pt>
                <c:pt idx="9043">
                  <c:v>A6170</c:v>
                </c:pt>
                <c:pt idx="9044">
                  <c:v>A6171</c:v>
                </c:pt>
                <c:pt idx="9045">
                  <c:v>A6172</c:v>
                </c:pt>
                <c:pt idx="9046">
                  <c:v>A6173</c:v>
                </c:pt>
                <c:pt idx="9047">
                  <c:v>A6174</c:v>
                </c:pt>
                <c:pt idx="9048">
                  <c:v>A6175</c:v>
                </c:pt>
                <c:pt idx="9049">
                  <c:v>A6176</c:v>
                </c:pt>
                <c:pt idx="9050">
                  <c:v>A6177</c:v>
                </c:pt>
                <c:pt idx="9051">
                  <c:v>A6178</c:v>
                </c:pt>
                <c:pt idx="9052">
                  <c:v>A6179</c:v>
                </c:pt>
                <c:pt idx="9053">
                  <c:v>A6180</c:v>
                </c:pt>
                <c:pt idx="9054">
                  <c:v>A6181</c:v>
                </c:pt>
                <c:pt idx="9055">
                  <c:v>A6182</c:v>
                </c:pt>
                <c:pt idx="9056">
                  <c:v>A6183</c:v>
                </c:pt>
                <c:pt idx="9057">
                  <c:v>A6184</c:v>
                </c:pt>
                <c:pt idx="9058">
                  <c:v>A6185</c:v>
                </c:pt>
                <c:pt idx="9059">
                  <c:v>A6186</c:v>
                </c:pt>
                <c:pt idx="9060">
                  <c:v>A6187</c:v>
                </c:pt>
                <c:pt idx="9061">
                  <c:v>A6188</c:v>
                </c:pt>
                <c:pt idx="9062">
                  <c:v>A6189</c:v>
                </c:pt>
                <c:pt idx="9063">
                  <c:v>A6190</c:v>
                </c:pt>
                <c:pt idx="9064">
                  <c:v>A6191</c:v>
                </c:pt>
                <c:pt idx="9065">
                  <c:v>A6192</c:v>
                </c:pt>
                <c:pt idx="9066">
                  <c:v>A6193</c:v>
                </c:pt>
                <c:pt idx="9067">
                  <c:v>A6194</c:v>
                </c:pt>
                <c:pt idx="9068">
                  <c:v>A6195</c:v>
                </c:pt>
                <c:pt idx="9069">
                  <c:v>A6196</c:v>
                </c:pt>
                <c:pt idx="9070">
                  <c:v>A6197</c:v>
                </c:pt>
                <c:pt idx="9071">
                  <c:v>A6198</c:v>
                </c:pt>
                <c:pt idx="9072">
                  <c:v>A6199</c:v>
                </c:pt>
                <c:pt idx="9073">
                  <c:v>A6200</c:v>
                </c:pt>
                <c:pt idx="9074">
                  <c:v>A6201</c:v>
                </c:pt>
                <c:pt idx="9075">
                  <c:v>A6202</c:v>
                </c:pt>
                <c:pt idx="9076">
                  <c:v>A6203</c:v>
                </c:pt>
                <c:pt idx="9077">
                  <c:v>A6204</c:v>
                </c:pt>
                <c:pt idx="9078">
                  <c:v>A6205</c:v>
                </c:pt>
                <c:pt idx="9079">
                  <c:v>A6206</c:v>
                </c:pt>
                <c:pt idx="9080">
                  <c:v>A6207</c:v>
                </c:pt>
                <c:pt idx="9081">
                  <c:v>A6208</c:v>
                </c:pt>
                <c:pt idx="9082">
                  <c:v>A6209</c:v>
                </c:pt>
                <c:pt idx="9083">
                  <c:v>A6210</c:v>
                </c:pt>
                <c:pt idx="9084">
                  <c:v>A6211</c:v>
                </c:pt>
                <c:pt idx="9085">
                  <c:v>A6212</c:v>
                </c:pt>
                <c:pt idx="9086">
                  <c:v>A6213</c:v>
                </c:pt>
                <c:pt idx="9087">
                  <c:v>A6214</c:v>
                </c:pt>
                <c:pt idx="9088">
                  <c:v>A6215</c:v>
                </c:pt>
                <c:pt idx="9089">
                  <c:v>A6216</c:v>
                </c:pt>
                <c:pt idx="9090">
                  <c:v>A6217</c:v>
                </c:pt>
                <c:pt idx="9091">
                  <c:v>A6218</c:v>
                </c:pt>
                <c:pt idx="9092">
                  <c:v>A6219</c:v>
                </c:pt>
                <c:pt idx="9093">
                  <c:v>A6220</c:v>
                </c:pt>
                <c:pt idx="9094">
                  <c:v>A6221</c:v>
                </c:pt>
                <c:pt idx="9095">
                  <c:v>A6222</c:v>
                </c:pt>
                <c:pt idx="9096">
                  <c:v>A6223</c:v>
                </c:pt>
                <c:pt idx="9097">
                  <c:v>A6224</c:v>
                </c:pt>
                <c:pt idx="9098">
                  <c:v>A6225</c:v>
                </c:pt>
                <c:pt idx="9099">
                  <c:v>A6226</c:v>
                </c:pt>
                <c:pt idx="9100">
                  <c:v>A6227</c:v>
                </c:pt>
                <c:pt idx="9101">
                  <c:v>A6228</c:v>
                </c:pt>
                <c:pt idx="9102">
                  <c:v>A6229</c:v>
                </c:pt>
                <c:pt idx="9103">
                  <c:v>A6230</c:v>
                </c:pt>
                <c:pt idx="9104">
                  <c:v>A6231</c:v>
                </c:pt>
                <c:pt idx="9105">
                  <c:v>A6232</c:v>
                </c:pt>
                <c:pt idx="9106">
                  <c:v>A6233</c:v>
                </c:pt>
                <c:pt idx="9107">
                  <c:v>A6234</c:v>
                </c:pt>
                <c:pt idx="9108">
                  <c:v>A6235</c:v>
                </c:pt>
                <c:pt idx="9109">
                  <c:v>A6236</c:v>
                </c:pt>
                <c:pt idx="9110">
                  <c:v>A6237</c:v>
                </c:pt>
                <c:pt idx="9111">
                  <c:v>A6238</c:v>
                </c:pt>
                <c:pt idx="9112">
                  <c:v>A6239</c:v>
                </c:pt>
                <c:pt idx="9113">
                  <c:v>A6240</c:v>
                </c:pt>
                <c:pt idx="9114">
                  <c:v>A6241</c:v>
                </c:pt>
                <c:pt idx="9115">
                  <c:v>A6242</c:v>
                </c:pt>
                <c:pt idx="9116">
                  <c:v>A6243</c:v>
                </c:pt>
                <c:pt idx="9117">
                  <c:v>A6244</c:v>
                </c:pt>
                <c:pt idx="9118">
                  <c:v>A6245</c:v>
                </c:pt>
                <c:pt idx="9119">
                  <c:v>A6246</c:v>
                </c:pt>
                <c:pt idx="9120">
                  <c:v>A6247</c:v>
                </c:pt>
                <c:pt idx="9121">
                  <c:v>A6248</c:v>
                </c:pt>
                <c:pt idx="9122">
                  <c:v>A6249</c:v>
                </c:pt>
                <c:pt idx="9123">
                  <c:v>A6250</c:v>
                </c:pt>
                <c:pt idx="9124">
                  <c:v>A6251</c:v>
                </c:pt>
                <c:pt idx="9125">
                  <c:v>A6252</c:v>
                </c:pt>
                <c:pt idx="9126">
                  <c:v>A6253</c:v>
                </c:pt>
                <c:pt idx="9127">
                  <c:v>A6254</c:v>
                </c:pt>
                <c:pt idx="9128">
                  <c:v>A6255</c:v>
                </c:pt>
                <c:pt idx="9129">
                  <c:v>A6256</c:v>
                </c:pt>
                <c:pt idx="9130">
                  <c:v>A6257</c:v>
                </c:pt>
                <c:pt idx="9131">
                  <c:v>A6258</c:v>
                </c:pt>
                <c:pt idx="9132">
                  <c:v>A6259</c:v>
                </c:pt>
                <c:pt idx="9133">
                  <c:v>A6260</c:v>
                </c:pt>
                <c:pt idx="9134">
                  <c:v>A6261</c:v>
                </c:pt>
                <c:pt idx="9135">
                  <c:v>A6262</c:v>
                </c:pt>
                <c:pt idx="9136">
                  <c:v>A6263</c:v>
                </c:pt>
                <c:pt idx="9137">
                  <c:v>A6264</c:v>
                </c:pt>
                <c:pt idx="9138">
                  <c:v>A6265</c:v>
                </c:pt>
                <c:pt idx="9139">
                  <c:v>A6266</c:v>
                </c:pt>
                <c:pt idx="9140">
                  <c:v>A6267</c:v>
                </c:pt>
                <c:pt idx="9141">
                  <c:v>A6268</c:v>
                </c:pt>
                <c:pt idx="9142">
                  <c:v>A6269</c:v>
                </c:pt>
                <c:pt idx="9143">
                  <c:v>A6270</c:v>
                </c:pt>
                <c:pt idx="9144">
                  <c:v>A6271</c:v>
                </c:pt>
                <c:pt idx="9145">
                  <c:v>A6272</c:v>
                </c:pt>
                <c:pt idx="9146">
                  <c:v>A6273</c:v>
                </c:pt>
                <c:pt idx="9147">
                  <c:v>A6274</c:v>
                </c:pt>
                <c:pt idx="9148">
                  <c:v>A6275</c:v>
                </c:pt>
                <c:pt idx="9149">
                  <c:v>A6276</c:v>
                </c:pt>
                <c:pt idx="9150">
                  <c:v>A6277</c:v>
                </c:pt>
                <c:pt idx="9151">
                  <c:v>A6278</c:v>
                </c:pt>
                <c:pt idx="9152">
                  <c:v>A6279</c:v>
                </c:pt>
                <c:pt idx="9153">
                  <c:v>A6280</c:v>
                </c:pt>
                <c:pt idx="9154">
                  <c:v>A6281</c:v>
                </c:pt>
                <c:pt idx="9155">
                  <c:v>A6282</c:v>
                </c:pt>
                <c:pt idx="9156">
                  <c:v>A6283</c:v>
                </c:pt>
                <c:pt idx="9157">
                  <c:v>A6284</c:v>
                </c:pt>
                <c:pt idx="9158">
                  <c:v>A6285</c:v>
                </c:pt>
                <c:pt idx="9159">
                  <c:v>A6286</c:v>
                </c:pt>
                <c:pt idx="9160">
                  <c:v>A6287</c:v>
                </c:pt>
                <c:pt idx="9161">
                  <c:v>A6288</c:v>
                </c:pt>
                <c:pt idx="9162">
                  <c:v>A6289</c:v>
                </c:pt>
                <c:pt idx="9163">
                  <c:v>A6290</c:v>
                </c:pt>
                <c:pt idx="9164">
                  <c:v>A6291</c:v>
                </c:pt>
                <c:pt idx="9165">
                  <c:v>A6292</c:v>
                </c:pt>
                <c:pt idx="9166">
                  <c:v>A6293</c:v>
                </c:pt>
                <c:pt idx="9167">
                  <c:v>A6294</c:v>
                </c:pt>
                <c:pt idx="9168">
                  <c:v>A6295</c:v>
                </c:pt>
                <c:pt idx="9169">
                  <c:v>A6296</c:v>
                </c:pt>
                <c:pt idx="9170">
                  <c:v>A6297</c:v>
                </c:pt>
                <c:pt idx="9171">
                  <c:v>A6298</c:v>
                </c:pt>
                <c:pt idx="9172">
                  <c:v>A6299</c:v>
                </c:pt>
                <c:pt idx="9173">
                  <c:v>A6300</c:v>
                </c:pt>
                <c:pt idx="9174">
                  <c:v>A6301</c:v>
                </c:pt>
                <c:pt idx="9175">
                  <c:v>A6302</c:v>
                </c:pt>
                <c:pt idx="9176">
                  <c:v>A6303</c:v>
                </c:pt>
                <c:pt idx="9177">
                  <c:v>A6304</c:v>
                </c:pt>
                <c:pt idx="9178">
                  <c:v>A6305</c:v>
                </c:pt>
                <c:pt idx="9179">
                  <c:v>A6306</c:v>
                </c:pt>
                <c:pt idx="9180">
                  <c:v>A6307</c:v>
                </c:pt>
                <c:pt idx="9181">
                  <c:v>A6308</c:v>
                </c:pt>
                <c:pt idx="9182">
                  <c:v>A6309</c:v>
                </c:pt>
                <c:pt idx="9183">
                  <c:v>A6310</c:v>
                </c:pt>
                <c:pt idx="9184">
                  <c:v>A6311</c:v>
                </c:pt>
                <c:pt idx="9185">
                  <c:v>A6312</c:v>
                </c:pt>
                <c:pt idx="9186">
                  <c:v>A6313</c:v>
                </c:pt>
                <c:pt idx="9187">
                  <c:v>A6314</c:v>
                </c:pt>
                <c:pt idx="9188">
                  <c:v>A6315</c:v>
                </c:pt>
                <c:pt idx="9189">
                  <c:v>A6316</c:v>
                </c:pt>
                <c:pt idx="9190">
                  <c:v>A6317</c:v>
                </c:pt>
                <c:pt idx="9191">
                  <c:v>A6318</c:v>
                </c:pt>
                <c:pt idx="9192">
                  <c:v>A6319</c:v>
                </c:pt>
                <c:pt idx="9193">
                  <c:v>A6320</c:v>
                </c:pt>
                <c:pt idx="9194">
                  <c:v>A6321</c:v>
                </c:pt>
                <c:pt idx="9195">
                  <c:v>A6322</c:v>
                </c:pt>
                <c:pt idx="9196">
                  <c:v>A6323</c:v>
                </c:pt>
                <c:pt idx="9197">
                  <c:v>A6324</c:v>
                </c:pt>
                <c:pt idx="9198">
                  <c:v>A6325</c:v>
                </c:pt>
                <c:pt idx="9199">
                  <c:v>A6326</c:v>
                </c:pt>
                <c:pt idx="9200">
                  <c:v>A6327</c:v>
                </c:pt>
                <c:pt idx="9201">
                  <c:v>A6328</c:v>
                </c:pt>
                <c:pt idx="9202">
                  <c:v>A6329</c:v>
                </c:pt>
                <c:pt idx="9203">
                  <c:v>A6330</c:v>
                </c:pt>
                <c:pt idx="9204">
                  <c:v>A6331</c:v>
                </c:pt>
                <c:pt idx="9205">
                  <c:v>A6332</c:v>
                </c:pt>
                <c:pt idx="9206">
                  <c:v>A6333</c:v>
                </c:pt>
                <c:pt idx="9207">
                  <c:v>A6334</c:v>
                </c:pt>
                <c:pt idx="9208">
                  <c:v>A6335</c:v>
                </c:pt>
                <c:pt idx="9209">
                  <c:v>A6336</c:v>
                </c:pt>
                <c:pt idx="9210">
                  <c:v>A6337</c:v>
                </c:pt>
                <c:pt idx="9211">
                  <c:v>A6338</c:v>
                </c:pt>
                <c:pt idx="9212">
                  <c:v>A6339</c:v>
                </c:pt>
                <c:pt idx="9213">
                  <c:v>A6340</c:v>
                </c:pt>
                <c:pt idx="9214">
                  <c:v>A6341</c:v>
                </c:pt>
                <c:pt idx="9215">
                  <c:v>A6342</c:v>
                </c:pt>
                <c:pt idx="9216">
                  <c:v>A6343</c:v>
                </c:pt>
                <c:pt idx="9217">
                  <c:v>A6344</c:v>
                </c:pt>
                <c:pt idx="9218">
                  <c:v>A6345</c:v>
                </c:pt>
                <c:pt idx="9219">
                  <c:v>A6346</c:v>
                </c:pt>
                <c:pt idx="9220">
                  <c:v>A6347</c:v>
                </c:pt>
                <c:pt idx="9221">
                  <c:v>A6348</c:v>
                </c:pt>
                <c:pt idx="9222">
                  <c:v>A6349</c:v>
                </c:pt>
                <c:pt idx="9223">
                  <c:v>A6350</c:v>
                </c:pt>
                <c:pt idx="9224">
                  <c:v>A6351</c:v>
                </c:pt>
                <c:pt idx="9225">
                  <c:v>A6352</c:v>
                </c:pt>
                <c:pt idx="9226">
                  <c:v>A6353</c:v>
                </c:pt>
                <c:pt idx="9227">
                  <c:v>A6354</c:v>
                </c:pt>
                <c:pt idx="9228">
                  <c:v>A6355</c:v>
                </c:pt>
                <c:pt idx="9229">
                  <c:v>A6356</c:v>
                </c:pt>
                <c:pt idx="9230">
                  <c:v>A6357</c:v>
                </c:pt>
                <c:pt idx="9231">
                  <c:v>A6358</c:v>
                </c:pt>
                <c:pt idx="9232">
                  <c:v>A6359</c:v>
                </c:pt>
                <c:pt idx="9233">
                  <c:v>A6360</c:v>
                </c:pt>
                <c:pt idx="9234">
                  <c:v>A6361</c:v>
                </c:pt>
                <c:pt idx="9235">
                  <c:v>A6362</c:v>
                </c:pt>
                <c:pt idx="9236">
                  <c:v>A6363</c:v>
                </c:pt>
                <c:pt idx="9237">
                  <c:v>A6364</c:v>
                </c:pt>
                <c:pt idx="9238">
                  <c:v>A6365</c:v>
                </c:pt>
                <c:pt idx="9239">
                  <c:v>A6366</c:v>
                </c:pt>
                <c:pt idx="9240">
                  <c:v>A6367</c:v>
                </c:pt>
                <c:pt idx="9241">
                  <c:v>A6368</c:v>
                </c:pt>
                <c:pt idx="9242">
                  <c:v>A6369</c:v>
                </c:pt>
                <c:pt idx="9243">
                  <c:v>A6370</c:v>
                </c:pt>
                <c:pt idx="9244">
                  <c:v>A6371</c:v>
                </c:pt>
                <c:pt idx="9245">
                  <c:v>A6372</c:v>
                </c:pt>
                <c:pt idx="9246">
                  <c:v>A6373</c:v>
                </c:pt>
                <c:pt idx="9247">
                  <c:v>A6374</c:v>
                </c:pt>
                <c:pt idx="9248">
                  <c:v>A6375</c:v>
                </c:pt>
                <c:pt idx="9249">
                  <c:v>A6376</c:v>
                </c:pt>
                <c:pt idx="9250">
                  <c:v>A6377</c:v>
                </c:pt>
                <c:pt idx="9251">
                  <c:v>A6378</c:v>
                </c:pt>
                <c:pt idx="9252">
                  <c:v>A6379</c:v>
                </c:pt>
                <c:pt idx="9253">
                  <c:v>A6380</c:v>
                </c:pt>
                <c:pt idx="9254">
                  <c:v>A6381</c:v>
                </c:pt>
                <c:pt idx="9255">
                  <c:v>A6382</c:v>
                </c:pt>
                <c:pt idx="9256">
                  <c:v>A6383</c:v>
                </c:pt>
                <c:pt idx="9257">
                  <c:v>A6384</c:v>
                </c:pt>
                <c:pt idx="9258">
                  <c:v>A6385</c:v>
                </c:pt>
                <c:pt idx="9259">
                  <c:v>A6386</c:v>
                </c:pt>
                <c:pt idx="9260">
                  <c:v>A6387</c:v>
                </c:pt>
                <c:pt idx="9261">
                  <c:v>A6388</c:v>
                </c:pt>
                <c:pt idx="9262">
                  <c:v>A6389</c:v>
                </c:pt>
                <c:pt idx="9263">
                  <c:v>A6390</c:v>
                </c:pt>
                <c:pt idx="9264">
                  <c:v>A6391</c:v>
                </c:pt>
                <c:pt idx="9265">
                  <c:v>A6392</c:v>
                </c:pt>
                <c:pt idx="9266">
                  <c:v>A6393</c:v>
                </c:pt>
                <c:pt idx="9267">
                  <c:v>A6394</c:v>
                </c:pt>
                <c:pt idx="9268">
                  <c:v>A6395</c:v>
                </c:pt>
                <c:pt idx="9269">
                  <c:v>A6396</c:v>
                </c:pt>
                <c:pt idx="9270">
                  <c:v>A6397</c:v>
                </c:pt>
                <c:pt idx="9271">
                  <c:v>A6398</c:v>
                </c:pt>
                <c:pt idx="9272">
                  <c:v>A6399</c:v>
                </c:pt>
                <c:pt idx="9273">
                  <c:v>A6400</c:v>
                </c:pt>
                <c:pt idx="9274">
                  <c:v>A6401</c:v>
                </c:pt>
                <c:pt idx="9275">
                  <c:v>A6402</c:v>
                </c:pt>
                <c:pt idx="9276">
                  <c:v>A6403</c:v>
                </c:pt>
                <c:pt idx="9277">
                  <c:v>A6404</c:v>
                </c:pt>
                <c:pt idx="9278">
                  <c:v>A6405</c:v>
                </c:pt>
                <c:pt idx="9279">
                  <c:v>A6406</c:v>
                </c:pt>
                <c:pt idx="9280">
                  <c:v>A6407</c:v>
                </c:pt>
                <c:pt idx="9281">
                  <c:v>A6408</c:v>
                </c:pt>
                <c:pt idx="9282">
                  <c:v>A6409</c:v>
                </c:pt>
                <c:pt idx="9283">
                  <c:v>A6410</c:v>
                </c:pt>
                <c:pt idx="9284">
                  <c:v>A6411</c:v>
                </c:pt>
                <c:pt idx="9285">
                  <c:v>A6412</c:v>
                </c:pt>
                <c:pt idx="9286">
                  <c:v>A6413</c:v>
                </c:pt>
                <c:pt idx="9287">
                  <c:v>A6414</c:v>
                </c:pt>
                <c:pt idx="9288">
                  <c:v>A6415</c:v>
                </c:pt>
                <c:pt idx="9289">
                  <c:v>A6416</c:v>
                </c:pt>
                <c:pt idx="9290">
                  <c:v>A6417</c:v>
                </c:pt>
                <c:pt idx="9291">
                  <c:v>A6418</c:v>
                </c:pt>
                <c:pt idx="9292">
                  <c:v>A6419</c:v>
                </c:pt>
                <c:pt idx="9293">
                  <c:v>A6420</c:v>
                </c:pt>
                <c:pt idx="9294">
                  <c:v>A6421</c:v>
                </c:pt>
                <c:pt idx="9295">
                  <c:v>A6422</c:v>
                </c:pt>
                <c:pt idx="9296">
                  <c:v>A6423</c:v>
                </c:pt>
                <c:pt idx="9297">
                  <c:v>A6424</c:v>
                </c:pt>
                <c:pt idx="9298">
                  <c:v>A6425</c:v>
                </c:pt>
                <c:pt idx="9299">
                  <c:v>A6426</c:v>
                </c:pt>
                <c:pt idx="9300">
                  <c:v>A6427</c:v>
                </c:pt>
                <c:pt idx="9301">
                  <c:v>A6428</c:v>
                </c:pt>
                <c:pt idx="9302">
                  <c:v>A6429</c:v>
                </c:pt>
                <c:pt idx="9303">
                  <c:v>A6430</c:v>
                </c:pt>
                <c:pt idx="9304">
                  <c:v>A6431</c:v>
                </c:pt>
                <c:pt idx="9305">
                  <c:v>A6432</c:v>
                </c:pt>
                <c:pt idx="9306">
                  <c:v>A6433</c:v>
                </c:pt>
                <c:pt idx="9307">
                  <c:v>A6434</c:v>
                </c:pt>
                <c:pt idx="9308">
                  <c:v>A6435</c:v>
                </c:pt>
                <c:pt idx="9309">
                  <c:v>A6436</c:v>
                </c:pt>
                <c:pt idx="9310">
                  <c:v>A6437</c:v>
                </c:pt>
                <c:pt idx="9311">
                  <c:v>A6438</c:v>
                </c:pt>
                <c:pt idx="9312">
                  <c:v>A6439</c:v>
                </c:pt>
                <c:pt idx="9313">
                  <c:v>A6440</c:v>
                </c:pt>
                <c:pt idx="9314">
                  <c:v>A6441</c:v>
                </c:pt>
                <c:pt idx="9315">
                  <c:v>A6442</c:v>
                </c:pt>
                <c:pt idx="9316">
                  <c:v>A6443</c:v>
                </c:pt>
                <c:pt idx="9317">
                  <c:v>A6444</c:v>
                </c:pt>
                <c:pt idx="9318">
                  <c:v>A6445</c:v>
                </c:pt>
                <c:pt idx="9319">
                  <c:v>A6446</c:v>
                </c:pt>
                <c:pt idx="9320">
                  <c:v>A6447</c:v>
                </c:pt>
                <c:pt idx="9321">
                  <c:v>A6448</c:v>
                </c:pt>
                <c:pt idx="9322">
                  <c:v>A6449</c:v>
                </c:pt>
                <c:pt idx="9323">
                  <c:v>A6450</c:v>
                </c:pt>
                <c:pt idx="9324">
                  <c:v>A6451</c:v>
                </c:pt>
                <c:pt idx="9325">
                  <c:v>A6452</c:v>
                </c:pt>
                <c:pt idx="9326">
                  <c:v>A6453</c:v>
                </c:pt>
                <c:pt idx="9327">
                  <c:v>A6454</c:v>
                </c:pt>
                <c:pt idx="9328">
                  <c:v>A6455</c:v>
                </c:pt>
                <c:pt idx="9329">
                  <c:v>A6456</c:v>
                </c:pt>
                <c:pt idx="9330">
                  <c:v>A6457</c:v>
                </c:pt>
                <c:pt idx="9331">
                  <c:v>A6458</c:v>
                </c:pt>
                <c:pt idx="9332">
                  <c:v>A6459</c:v>
                </c:pt>
                <c:pt idx="9333">
                  <c:v>A6460</c:v>
                </c:pt>
                <c:pt idx="9334">
                  <c:v>A6461</c:v>
                </c:pt>
                <c:pt idx="9335">
                  <c:v>A6462</c:v>
                </c:pt>
                <c:pt idx="9336">
                  <c:v>A6463</c:v>
                </c:pt>
                <c:pt idx="9337">
                  <c:v>A6464</c:v>
                </c:pt>
                <c:pt idx="9338">
                  <c:v>A6465</c:v>
                </c:pt>
                <c:pt idx="9339">
                  <c:v>A6466</c:v>
                </c:pt>
                <c:pt idx="9340">
                  <c:v>A6467</c:v>
                </c:pt>
                <c:pt idx="9341">
                  <c:v>A6468</c:v>
                </c:pt>
                <c:pt idx="9342">
                  <c:v>A6469</c:v>
                </c:pt>
                <c:pt idx="9343">
                  <c:v>A6470</c:v>
                </c:pt>
                <c:pt idx="9344">
                  <c:v>A6471</c:v>
                </c:pt>
                <c:pt idx="9345">
                  <c:v>A6472</c:v>
                </c:pt>
                <c:pt idx="9346">
                  <c:v>A6473</c:v>
                </c:pt>
                <c:pt idx="9347">
                  <c:v>A6474</c:v>
                </c:pt>
                <c:pt idx="9348">
                  <c:v>A6475</c:v>
                </c:pt>
                <c:pt idx="9349">
                  <c:v>A6476</c:v>
                </c:pt>
                <c:pt idx="9350">
                  <c:v>A6477</c:v>
                </c:pt>
                <c:pt idx="9351">
                  <c:v>A6478</c:v>
                </c:pt>
                <c:pt idx="9352">
                  <c:v>A6479</c:v>
                </c:pt>
                <c:pt idx="9353">
                  <c:v>A6480</c:v>
                </c:pt>
                <c:pt idx="9354">
                  <c:v>A6481</c:v>
                </c:pt>
                <c:pt idx="9355">
                  <c:v>A6482</c:v>
                </c:pt>
                <c:pt idx="9356">
                  <c:v>A6483</c:v>
                </c:pt>
                <c:pt idx="9357">
                  <c:v>A6484</c:v>
                </c:pt>
                <c:pt idx="9358">
                  <c:v>A6485</c:v>
                </c:pt>
                <c:pt idx="9359">
                  <c:v>A6486</c:v>
                </c:pt>
                <c:pt idx="9360">
                  <c:v>A6487</c:v>
                </c:pt>
                <c:pt idx="9361">
                  <c:v>A6488</c:v>
                </c:pt>
                <c:pt idx="9362">
                  <c:v>A6489</c:v>
                </c:pt>
                <c:pt idx="9363">
                  <c:v>A6490</c:v>
                </c:pt>
                <c:pt idx="9364">
                  <c:v>A6491</c:v>
                </c:pt>
                <c:pt idx="9365">
                  <c:v>A6492</c:v>
                </c:pt>
                <c:pt idx="9366">
                  <c:v>A6493</c:v>
                </c:pt>
                <c:pt idx="9367">
                  <c:v>A6494</c:v>
                </c:pt>
                <c:pt idx="9368">
                  <c:v>A6495</c:v>
                </c:pt>
                <c:pt idx="9369">
                  <c:v>A6496</c:v>
                </c:pt>
                <c:pt idx="9370">
                  <c:v>A6497</c:v>
                </c:pt>
                <c:pt idx="9371">
                  <c:v>A6498</c:v>
                </c:pt>
                <c:pt idx="9372">
                  <c:v>A6499</c:v>
                </c:pt>
                <c:pt idx="9373">
                  <c:v>A6500</c:v>
                </c:pt>
                <c:pt idx="9374">
                  <c:v>A6501</c:v>
                </c:pt>
                <c:pt idx="9375">
                  <c:v>A6502</c:v>
                </c:pt>
                <c:pt idx="9376">
                  <c:v>A6503</c:v>
                </c:pt>
                <c:pt idx="9377">
                  <c:v>A6504</c:v>
                </c:pt>
                <c:pt idx="9378">
                  <c:v>A6505</c:v>
                </c:pt>
                <c:pt idx="9379">
                  <c:v>A6506</c:v>
                </c:pt>
                <c:pt idx="9380">
                  <c:v>A6507</c:v>
                </c:pt>
                <c:pt idx="9381">
                  <c:v>A6508</c:v>
                </c:pt>
                <c:pt idx="9382">
                  <c:v>A6509</c:v>
                </c:pt>
                <c:pt idx="9383">
                  <c:v>A6510</c:v>
                </c:pt>
                <c:pt idx="9384">
                  <c:v>A6511</c:v>
                </c:pt>
                <c:pt idx="9385">
                  <c:v>A6512</c:v>
                </c:pt>
                <c:pt idx="9386">
                  <c:v>A6513</c:v>
                </c:pt>
                <c:pt idx="9387">
                  <c:v>A6514</c:v>
                </c:pt>
                <c:pt idx="9388">
                  <c:v>A6515</c:v>
                </c:pt>
                <c:pt idx="9389">
                  <c:v>A6516</c:v>
                </c:pt>
                <c:pt idx="9390">
                  <c:v>A6517</c:v>
                </c:pt>
                <c:pt idx="9391">
                  <c:v>A6518</c:v>
                </c:pt>
                <c:pt idx="9392">
                  <c:v>A6519</c:v>
                </c:pt>
                <c:pt idx="9393">
                  <c:v>A6520</c:v>
                </c:pt>
                <c:pt idx="9394">
                  <c:v>A6521</c:v>
                </c:pt>
                <c:pt idx="9395">
                  <c:v>A6522</c:v>
                </c:pt>
                <c:pt idx="9396">
                  <c:v>A6523</c:v>
                </c:pt>
                <c:pt idx="9397">
                  <c:v>A6524</c:v>
                </c:pt>
                <c:pt idx="9398">
                  <c:v>A6525</c:v>
                </c:pt>
                <c:pt idx="9399">
                  <c:v>A6526</c:v>
                </c:pt>
                <c:pt idx="9400">
                  <c:v>A6527</c:v>
                </c:pt>
                <c:pt idx="9401">
                  <c:v>A6528</c:v>
                </c:pt>
                <c:pt idx="9402">
                  <c:v>A6529</c:v>
                </c:pt>
                <c:pt idx="9403">
                  <c:v>A6530</c:v>
                </c:pt>
                <c:pt idx="9404">
                  <c:v>A6531</c:v>
                </c:pt>
                <c:pt idx="9405">
                  <c:v>A6532</c:v>
                </c:pt>
                <c:pt idx="9406">
                  <c:v>A6533</c:v>
                </c:pt>
                <c:pt idx="9407">
                  <c:v>A6534</c:v>
                </c:pt>
                <c:pt idx="9408">
                  <c:v>A6535</c:v>
                </c:pt>
                <c:pt idx="9409">
                  <c:v>A6536</c:v>
                </c:pt>
                <c:pt idx="9410">
                  <c:v>A6537</c:v>
                </c:pt>
                <c:pt idx="9411">
                  <c:v>A6538</c:v>
                </c:pt>
                <c:pt idx="9412">
                  <c:v>A6539</c:v>
                </c:pt>
                <c:pt idx="9413">
                  <c:v>A6540</c:v>
                </c:pt>
                <c:pt idx="9414">
                  <c:v>A6541</c:v>
                </c:pt>
                <c:pt idx="9415">
                  <c:v>A6542</c:v>
                </c:pt>
                <c:pt idx="9416">
                  <c:v>A6543</c:v>
                </c:pt>
                <c:pt idx="9417">
                  <c:v>A6544</c:v>
                </c:pt>
                <c:pt idx="9418">
                  <c:v>A6545</c:v>
                </c:pt>
                <c:pt idx="9419">
                  <c:v>A6546</c:v>
                </c:pt>
                <c:pt idx="9420">
                  <c:v>A6547</c:v>
                </c:pt>
                <c:pt idx="9421">
                  <c:v>A6548</c:v>
                </c:pt>
                <c:pt idx="9422">
                  <c:v>A6549</c:v>
                </c:pt>
                <c:pt idx="9423">
                  <c:v>A6550</c:v>
                </c:pt>
                <c:pt idx="9424">
                  <c:v>A6551</c:v>
                </c:pt>
                <c:pt idx="9425">
                  <c:v>A6552</c:v>
                </c:pt>
                <c:pt idx="9426">
                  <c:v>A6553</c:v>
                </c:pt>
                <c:pt idx="9427">
                  <c:v>A6554</c:v>
                </c:pt>
                <c:pt idx="9428">
                  <c:v>A6555</c:v>
                </c:pt>
                <c:pt idx="9429">
                  <c:v>A6556</c:v>
                </c:pt>
                <c:pt idx="9430">
                  <c:v>A6557</c:v>
                </c:pt>
                <c:pt idx="9431">
                  <c:v>A6558</c:v>
                </c:pt>
                <c:pt idx="9432">
                  <c:v>A6559</c:v>
                </c:pt>
                <c:pt idx="9433">
                  <c:v>A6560</c:v>
                </c:pt>
                <c:pt idx="9434">
                  <c:v>A6561</c:v>
                </c:pt>
                <c:pt idx="9435">
                  <c:v>A6562</c:v>
                </c:pt>
                <c:pt idx="9436">
                  <c:v>A6563</c:v>
                </c:pt>
                <c:pt idx="9437">
                  <c:v>A6564</c:v>
                </c:pt>
                <c:pt idx="9438">
                  <c:v>A6565</c:v>
                </c:pt>
                <c:pt idx="9439">
                  <c:v>A6566</c:v>
                </c:pt>
                <c:pt idx="9440">
                  <c:v>A6567</c:v>
                </c:pt>
                <c:pt idx="9441">
                  <c:v>A6568</c:v>
                </c:pt>
                <c:pt idx="9442">
                  <c:v>A6569</c:v>
                </c:pt>
                <c:pt idx="9443">
                  <c:v>A6570</c:v>
                </c:pt>
                <c:pt idx="9444">
                  <c:v>A6571</c:v>
                </c:pt>
                <c:pt idx="9445">
                  <c:v>A6572</c:v>
                </c:pt>
                <c:pt idx="9446">
                  <c:v>A6573</c:v>
                </c:pt>
                <c:pt idx="9447">
                  <c:v>A6574</c:v>
                </c:pt>
                <c:pt idx="9448">
                  <c:v>A6575</c:v>
                </c:pt>
                <c:pt idx="9449">
                  <c:v>A6576</c:v>
                </c:pt>
                <c:pt idx="9450">
                  <c:v>A6577</c:v>
                </c:pt>
                <c:pt idx="9451">
                  <c:v>A6578</c:v>
                </c:pt>
                <c:pt idx="9452">
                  <c:v>A6579</c:v>
                </c:pt>
                <c:pt idx="9453">
                  <c:v>A6580</c:v>
                </c:pt>
                <c:pt idx="9454">
                  <c:v>A6581</c:v>
                </c:pt>
                <c:pt idx="9455">
                  <c:v>A6582</c:v>
                </c:pt>
                <c:pt idx="9456">
                  <c:v>A6583</c:v>
                </c:pt>
                <c:pt idx="9457">
                  <c:v>A6584</c:v>
                </c:pt>
                <c:pt idx="9458">
                  <c:v>A6585</c:v>
                </c:pt>
                <c:pt idx="9459">
                  <c:v>A6586</c:v>
                </c:pt>
                <c:pt idx="9460">
                  <c:v>A6587</c:v>
                </c:pt>
                <c:pt idx="9461">
                  <c:v>A6588</c:v>
                </c:pt>
                <c:pt idx="9462">
                  <c:v>A6589</c:v>
                </c:pt>
                <c:pt idx="9463">
                  <c:v>A6590</c:v>
                </c:pt>
                <c:pt idx="9464">
                  <c:v>A6591</c:v>
                </c:pt>
                <c:pt idx="9465">
                  <c:v>A6592</c:v>
                </c:pt>
                <c:pt idx="9466">
                  <c:v>A6593</c:v>
                </c:pt>
                <c:pt idx="9467">
                  <c:v>A6594</c:v>
                </c:pt>
                <c:pt idx="9468">
                  <c:v>A6595</c:v>
                </c:pt>
                <c:pt idx="9469">
                  <c:v>A6596</c:v>
                </c:pt>
                <c:pt idx="9470">
                  <c:v>A6597</c:v>
                </c:pt>
                <c:pt idx="9471">
                  <c:v>A6598</c:v>
                </c:pt>
                <c:pt idx="9472">
                  <c:v>A6599</c:v>
                </c:pt>
                <c:pt idx="9473">
                  <c:v>A6600</c:v>
                </c:pt>
                <c:pt idx="9474">
                  <c:v>A6601</c:v>
                </c:pt>
                <c:pt idx="9475">
                  <c:v>A6602</c:v>
                </c:pt>
                <c:pt idx="9476">
                  <c:v>A6603</c:v>
                </c:pt>
                <c:pt idx="9477">
                  <c:v>A6604</c:v>
                </c:pt>
                <c:pt idx="9478">
                  <c:v>A6605</c:v>
                </c:pt>
                <c:pt idx="9479">
                  <c:v>A6606</c:v>
                </c:pt>
                <c:pt idx="9480">
                  <c:v>A6607</c:v>
                </c:pt>
                <c:pt idx="9481">
                  <c:v>A6608</c:v>
                </c:pt>
                <c:pt idx="9482">
                  <c:v>A6609</c:v>
                </c:pt>
                <c:pt idx="9483">
                  <c:v>A6610</c:v>
                </c:pt>
                <c:pt idx="9484">
                  <c:v>A6611</c:v>
                </c:pt>
                <c:pt idx="9485">
                  <c:v>A6612</c:v>
                </c:pt>
                <c:pt idx="9486">
                  <c:v>A6613</c:v>
                </c:pt>
                <c:pt idx="9487">
                  <c:v>A6614</c:v>
                </c:pt>
                <c:pt idx="9488">
                  <c:v>A6615</c:v>
                </c:pt>
                <c:pt idx="9489">
                  <c:v>A6616</c:v>
                </c:pt>
                <c:pt idx="9490">
                  <c:v>A6617</c:v>
                </c:pt>
                <c:pt idx="9491">
                  <c:v>A6618</c:v>
                </c:pt>
                <c:pt idx="9492">
                  <c:v>A6619</c:v>
                </c:pt>
                <c:pt idx="9493">
                  <c:v>A6620</c:v>
                </c:pt>
                <c:pt idx="9494">
                  <c:v>A6621</c:v>
                </c:pt>
                <c:pt idx="9495">
                  <c:v>A6622</c:v>
                </c:pt>
                <c:pt idx="9496">
                  <c:v>A6623</c:v>
                </c:pt>
                <c:pt idx="9497">
                  <c:v>A6624</c:v>
                </c:pt>
                <c:pt idx="9498">
                  <c:v>A6625</c:v>
                </c:pt>
                <c:pt idx="9499">
                  <c:v>A6626</c:v>
                </c:pt>
                <c:pt idx="9500">
                  <c:v>A6627</c:v>
                </c:pt>
                <c:pt idx="9501">
                  <c:v>A6628</c:v>
                </c:pt>
                <c:pt idx="9502">
                  <c:v>A6629</c:v>
                </c:pt>
                <c:pt idx="9503">
                  <c:v>A6630</c:v>
                </c:pt>
                <c:pt idx="9504">
                  <c:v>A6631</c:v>
                </c:pt>
                <c:pt idx="9505">
                  <c:v>A6632</c:v>
                </c:pt>
                <c:pt idx="9506">
                  <c:v>A6633</c:v>
                </c:pt>
                <c:pt idx="9507">
                  <c:v>A6634</c:v>
                </c:pt>
                <c:pt idx="9508">
                  <c:v>A6635</c:v>
                </c:pt>
                <c:pt idx="9509">
                  <c:v>A6636</c:v>
                </c:pt>
                <c:pt idx="9510">
                  <c:v>A6637</c:v>
                </c:pt>
                <c:pt idx="9511">
                  <c:v>A6638</c:v>
                </c:pt>
                <c:pt idx="9512">
                  <c:v>A6639</c:v>
                </c:pt>
                <c:pt idx="9513">
                  <c:v>A6640</c:v>
                </c:pt>
                <c:pt idx="9514">
                  <c:v>A6641</c:v>
                </c:pt>
                <c:pt idx="9515">
                  <c:v>A6642</c:v>
                </c:pt>
                <c:pt idx="9516">
                  <c:v>A6643</c:v>
                </c:pt>
                <c:pt idx="9517">
                  <c:v>A6644</c:v>
                </c:pt>
                <c:pt idx="9518">
                  <c:v>A6645</c:v>
                </c:pt>
                <c:pt idx="9519">
                  <c:v>A6646</c:v>
                </c:pt>
                <c:pt idx="9520">
                  <c:v>A6647</c:v>
                </c:pt>
                <c:pt idx="9521">
                  <c:v>A6648</c:v>
                </c:pt>
                <c:pt idx="9522">
                  <c:v>A6649</c:v>
                </c:pt>
                <c:pt idx="9523">
                  <c:v>A6650</c:v>
                </c:pt>
                <c:pt idx="9524">
                  <c:v>A6651</c:v>
                </c:pt>
                <c:pt idx="9525">
                  <c:v>A6652</c:v>
                </c:pt>
                <c:pt idx="9526">
                  <c:v>A6653</c:v>
                </c:pt>
                <c:pt idx="9527">
                  <c:v>A6654</c:v>
                </c:pt>
                <c:pt idx="9528">
                  <c:v>A6655</c:v>
                </c:pt>
                <c:pt idx="9529">
                  <c:v>A6656</c:v>
                </c:pt>
                <c:pt idx="9530">
                  <c:v>A6657</c:v>
                </c:pt>
                <c:pt idx="9531">
                  <c:v>A6658</c:v>
                </c:pt>
                <c:pt idx="9532">
                  <c:v>A6659</c:v>
                </c:pt>
                <c:pt idx="9533">
                  <c:v>A6660</c:v>
                </c:pt>
                <c:pt idx="9534">
                  <c:v>A6661</c:v>
                </c:pt>
                <c:pt idx="9535">
                  <c:v>A6662</c:v>
                </c:pt>
                <c:pt idx="9536">
                  <c:v>A6663</c:v>
                </c:pt>
                <c:pt idx="9537">
                  <c:v>A6664</c:v>
                </c:pt>
                <c:pt idx="9538">
                  <c:v>A6665</c:v>
                </c:pt>
                <c:pt idx="9539">
                  <c:v>A6666</c:v>
                </c:pt>
                <c:pt idx="9540">
                  <c:v>A6667</c:v>
                </c:pt>
                <c:pt idx="9541">
                  <c:v>A6668</c:v>
                </c:pt>
                <c:pt idx="9542">
                  <c:v>A6669</c:v>
                </c:pt>
                <c:pt idx="9543">
                  <c:v>A6670</c:v>
                </c:pt>
                <c:pt idx="9544">
                  <c:v>A6671</c:v>
                </c:pt>
                <c:pt idx="9545">
                  <c:v>A6672</c:v>
                </c:pt>
                <c:pt idx="9546">
                  <c:v>A6673</c:v>
                </c:pt>
                <c:pt idx="9547">
                  <c:v>A6674</c:v>
                </c:pt>
                <c:pt idx="9548">
                  <c:v>A6675</c:v>
                </c:pt>
                <c:pt idx="9549">
                  <c:v>A6676</c:v>
                </c:pt>
                <c:pt idx="9550">
                  <c:v>A6677</c:v>
                </c:pt>
                <c:pt idx="9551">
                  <c:v>A6678</c:v>
                </c:pt>
                <c:pt idx="9552">
                  <c:v>A6679</c:v>
                </c:pt>
                <c:pt idx="9553">
                  <c:v>A6680</c:v>
                </c:pt>
                <c:pt idx="9554">
                  <c:v>A6681</c:v>
                </c:pt>
                <c:pt idx="9555">
                  <c:v>A6682</c:v>
                </c:pt>
                <c:pt idx="9556">
                  <c:v>A6683</c:v>
                </c:pt>
                <c:pt idx="9557">
                  <c:v>A6684</c:v>
                </c:pt>
                <c:pt idx="9558">
                  <c:v>A6685</c:v>
                </c:pt>
                <c:pt idx="9559">
                  <c:v>A6686</c:v>
                </c:pt>
                <c:pt idx="9560">
                  <c:v>A6687</c:v>
                </c:pt>
                <c:pt idx="9561">
                  <c:v>A6688</c:v>
                </c:pt>
                <c:pt idx="9562">
                  <c:v>A6689</c:v>
                </c:pt>
                <c:pt idx="9563">
                  <c:v>A6690</c:v>
                </c:pt>
                <c:pt idx="9564">
                  <c:v>A6691</c:v>
                </c:pt>
                <c:pt idx="9565">
                  <c:v>A6692</c:v>
                </c:pt>
                <c:pt idx="9566">
                  <c:v>A6693</c:v>
                </c:pt>
                <c:pt idx="9567">
                  <c:v>A6694</c:v>
                </c:pt>
                <c:pt idx="9568">
                  <c:v>A6695</c:v>
                </c:pt>
                <c:pt idx="9569">
                  <c:v>A6696</c:v>
                </c:pt>
                <c:pt idx="9570">
                  <c:v>A6697</c:v>
                </c:pt>
                <c:pt idx="9571">
                  <c:v>A6698</c:v>
                </c:pt>
                <c:pt idx="9572">
                  <c:v>A6699</c:v>
                </c:pt>
                <c:pt idx="9573">
                  <c:v>A6700</c:v>
                </c:pt>
                <c:pt idx="9574">
                  <c:v>A6701</c:v>
                </c:pt>
                <c:pt idx="9575">
                  <c:v>A6702</c:v>
                </c:pt>
                <c:pt idx="9576">
                  <c:v>A6703</c:v>
                </c:pt>
                <c:pt idx="9577">
                  <c:v>A6704</c:v>
                </c:pt>
                <c:pt idx="9578">
                  <c:v>A6705</c:v>
                </c:pt>
                <c:pt idx="9579">
                  <c:v>A6706</c:v>
                </c:pt>
                <c:pt idx="9580">
                  <c:v>A6707</c:v>
                </c:pt>
                <c:pt idx="9581">
                  <c:v>A6708</c:v>
                </c:pt>
                <c:pt idx="9582">
                  <c:v>A6709</c:v>
                </c:pt>
                <c:pt idx="9583">
                  <c:v>A6710</c:v>
                </c:pt>
                <c:pt idx="9584">
                  <c:v>A6711</c:v>
                </c:pt>
                <c:pt idx="9585">
                  <c:v>A6712</c:v>
                </c:pt>
                <c:pt idx="9586">
                  <c:v>A6713</c:v>
                </c:pt>
                <c:pt idx="9587">
                  <c:v>A6714</c:v>
                </c:pt>
                <c:pt idx="9588">
                  <c:v>A6715</c:v>
                </c:pt>
                <c:pt idx="9589">
                  <c:v>A6716</c:v>
                </c:pt>
                <c:pt idx="9590">
                  <c:v>A6717</c:v>
                </c:pt>
                <c:pt idx="9591">
                  <c:v>A6718</c:v>
                </c:pt>
                <c:pt idx="9592">
                  <c:v>A6719</c:v>
                </c:pt>
                <c:pt idx="9593">
                  <c:v>A6720</c:v>
                </c:pt>
                <c:pt idx="9594">
                  <c:v>A6721</c:v>
                </c:pt>
                <c:pt idx="9595">
                  <c:v>A6722</c:v>
                </c:pt>
                <c:pt idx="9596">
                  <c:v>A6723</c:v>
                </c:pt>
                <c:pt idx="9597">
                  <c:v>A6724</c:v>
                </c:pt>
                <c:pt idx="9598">
                  <c:v>A6725</c:v>
                </c:pt>
                <c:pt idx="9599">
                  <c:v>A6726</c:v>
                </c:pt>
                <c:pt idx="9600">
                  <c:v>A6727</c:v>
                </c:pt>
                <c:pt idx="9601">
                  <c:v>A6728</c:v>
                </c:pt>
                <c:pt idx="9602">
                  <c:v>A6729</c:v>
                </c:pt>
                <c:pt idx="9603">
                  <c:v>A6730</c:v>
                </c:pt>
                <c:pt idx="9604">
                  <c:v>A6731</c:v>
                </c:pt>
                <c:pt idx="9605">
                  <c:v>A6732</c:v>
                </c:pt>
                <c:pt idx="9606">
                  <c:v>A6733</c:v>
                </c:pt>
                <c:pt idx="9607">
                  <c:v>A6734</c:v>
                </c:pt>
                <c:pt idx="9608">
                  <c:v>A6735</c:v>
                </c:pt>
                <c:pt idx="9609">
                  <c:v>A6736</c:v>
                </c:pt>
                <c:pt idx="9610">
                  <c:v>A6737</c:v>
                </c:pt>
                <c:pt idx="9611">
                  <c:v>A6738</c:v>
                </c:pt>
                <c:pt idx="9612">
                  <c:v>A6739</c:v>
                </c:pt>
                <c:pt idx="9613">
                  <c:v>A6740</c:v>
                </c:pt>
                <c:pt idx="9614">
                  <c:v>A6741</c:v>
                </c:pt>
                <c:pt idx="9615">
                  <c:v>A6742</c:v>
                </c:pt>
                <c:pt idx="9616">
                  <c:v>A6743</c:v>
                </c:pt>
                <c:pt idx="9617">
                  <c:v>A6744</c:v>
                </c:pt>
                <c:pt idx="9618">
                  <c:v>A6745</c:v>
                </c:pt>
                <c:pt idx="9619">
                  <c:v>A6746</c:v>
                </c:pt>
                <c:pt idx="9620">
                  <c:v>A6747</c:v>
                </c:pt>
                <c:pt idx="9621">
                  <c:v>A6748</c:v>
                </c:pt>
                <c:pt idx="9622">
                  <c:v>A6749</c:v>
                </c:pt>
                <c:pt idx="9623">
                  <c:v>A6750</c:v>
                </c:pt>
                <c:pt idx="9624">
                  <c:v>A6751</c:v>
                </c:pt>
                <c:pt idx="9625">
                  <c:v>A6752</c:v>
                </c:pt>
                <c:pt idx="9626">
                  <c:v>A6753</c:v>
                </c:pt>
                <c:pt idx="9627">
                  <c:v>A6754</c:v>
                </c:pt>
                <c:pt idx="9628">
                  <c:v>A6755</c:v>
                </c:pt>
                <c:pt idx="9629">
                  <c:v>A6756</c:v>
                </c:pt>
                <c:pt idx="9630">
                  <c:v>A6757</c:v>
                </c:pt>
                <c:pt idx="9631">
                  <c:v>A6758</c:v>
                </c:pt>
                <c:pt idx="9632">
                  <c:v>A6759</c:v>
                </c:pt>
                <c:pt idx="9633">
                  <c:v>A6760</c:v>
                </c:pt>
                <c:pt idx="9634">
                  <c:v>A6761</c:v>
                </c:pt>
                <c:pt idx="9635">
                  <c:v>A6762</c:v>
                </c:pt>
                <c:pt idx="9636">
                  <c:v>A6763</c:v>
                </c:pt>
                <c:pt idx="9637">
                  <c:v>A6764</c:v>
                </c:pt>
                <c:pt idx="9638">
                  <c:v>A6765</c:v>
                </c:pt>
                <c:pt idx="9639">
                  <c:v>A6766</c:v>
                </c:pt>
                <c:pt idx="9640">
                  <c:v>A6767</c:v>
                </c:pt>
                <c:pt idx="9641">
                  <c:v>A6768</c:v>
                </c:pt>
                <c:pt idx="9642">
                  <c:v>A6769</c:v>
                </c:pt>
                <c:pt idx="9643">
                  <c:v>A6770</c:v>
                </c:pt>
                <c:pt idx="9644">
                  <c:v>A6771</c:v>
                </c:pt>
                <c:pt idx="9645">
                  <c:v>A6772</c:v>
                </c:pt>
                <c:pt idx="9646">
                  <c:v>A6773</c:v>
                </c:pt>
                <c:pt idx="9647">
                  <c:v>A6774</c:v>
                </c:pt>
                <c:pt idx="9648">
                  <c:v>A6775</c:v>
                </c:pt>
                <c:pt idx="9649">
                  <c:v>A6776</c:v>
                </c:pt>
                <c:pt idx="9650">
                  <c:v>A6777</c:v>
                </c:pt>
                <c:pt idx="9651">
                  <c:v>A6778</c:v>
                </c:pt>
                <c:pt idx="9652">
                  <c:v>A6779</c:v>
                </c:pt>
                <c:pt idx="9653">
                  <c:v>A6780</c:v>
                </c:pt>
                <c:pt idx="9654">
                  <c:v>A6781</c:v>
                </c:pt>
                <c:pt idx="9655">
                  <c:v>A6782</c:v>
                </c:pt>
                <c:pt idx="9656">
                  <c:v>A6783</c:v>
                </c:pt>
                <c:pt idx="9657">
                  <c:v>A6784</c:v>
                </c:pt>
                <c:pt idx="9658">
                  <c:v>A6785</c:v>
                </c:pt>
                <c:pt idx="9659">
                  <c:v>A6786</c:v>
                </c:pt>
                <c:pt idx="9660">
                  <c:v>A6787</c:v>
                </c:pt>
                <c:pt idx="9661">
                  <c:v>A6788</c:v>
                </c:pt>
                <c:pt idx="9662">
                  <c:v>A6789</c:v>
                </c:pt>
                <c:pt idx="9663">
                  <c:v>A6790</c:v>
                </c:pt>
                <c:pt idx="9664">
                  <c:v>A6791</c:v>
                </c:pt>
                <c:pt idx="9665">
                  <c:v>A6792</c:v>
                </c:pt>
                <c:pt idx="9666">
                  <c:v>A6793</c:v>
                </c:pt>
                <c:pt idx="9667">
                  <c:v>A6794</c:v>
                </c:pt>
                <c:pt idx="9668">
                  <c:v>A6795</c:v>
                </c:pt>
                <c:pt idx="9669">
                  <c:v>A6796</c:v>
                </c:pt>
                <c:pt idx="9670">
                  <c:v>A6797</c:v>
                </c:pt>
                <c:pt idx="9671">
                  <c:v>A6798</c:v>
                </c:pt>
                <c:pt idx="9672">
                  <c:v>A6799</c:v>
                </c:pt>
                <c:pt idx="9673">
                  <c:v>A6800</c:v>
                </c:pt>
                <c:pt idx="9674">
                  <c:v>A6801</c:v>
                </c:pt>
                <c:pt idx="9675">
                  <c:v>A6802</c:v>
                </c:pt>
                <c:pt idx="9676">
                  <c:v>A6803</c:v>
                </c:pt>
                <c:pt idx="9677">
                  <c:v>A6804</c:v>
                </c:pt>
                <c:pt idx="9678">
                  <c:v>A6805</c:v>
                </c:pt>
                <c:pt idx="9679">
                  <c:v>A6806</c:v>
                </c:pt>
                <c:pt idx="9680">
                  <c:v>A6807</c:v>
                </c:pt>
                <c:pt idx="9681">
                  <c:v>A6808</c:v>
                </c:pt>
                <c:pt idx="9682">
                  <c:v>A6809</c:v>
                </c:pt>
                <c:pt idx="9683">
                  <c:v>A6810</c:v>
                </c:pt>
                <c:pt idx="9684">
                  <c:v>A6811</c:v>
                </c:pt>
                <c:pt idx="9685">
                  <c:v>A6812</c:v>
                </c:pt>
                <c:pt idx="9686">
                  <c:v>A6813</c:v>
                </c:pt>
                <c:pt idx="9687">
                  <c:v>A6814</c:v>
                </c:pt>
                <c:pt idx="9688">
                  <c:v>A6815</c:v>
                </c:pt>
                <c:pt idx="9689">
                  <c:v>A6816</c:v>
                </c:pt>
                <c:pt idx="9690">
                  <c:v>A6817</c:v>
                </c:pt>
                <c:pt idx="9691">
                  <c:v>A6818</c:v>
                </c:pt>
                <c:pt idx="9692">
                  <c:v>A6819</c:v>
                </c:pt>
                <c:pt idx="9693">
                  <c:v>A6820</c:v>
                </c:pt>
                <c:pt idx="9694">
                  <c:v>A6821</c:v>
                </c:pt>
                <c:pt idx="9695">
                  <c:v>A6822</c:v>
                </c:pt>
                <c:pt idx="9696">
                  <c:v>A6823</c:v>
                </c:pt>
                <c:pt idx="9697">
                  <c:v>A6824</c:v>
                </c:pt>
                <c:pt idx="9698">
                  <c:v>A6825</c:v>
                </c:pt>
                <c:pt idx="9699">
                  <c:v>A6826</c:v>
                </c:pt>
                <c:pt idx="9700">
                  <c:v>A6827</c:v>
                </c:pt>
                <c:pt idx="9701">
                  <c:v>A6828</c:v>
                </c:pt>
                <c:pt idx="9702">
                  <c:v>A6829</c:v>
                </c:pt>
                <c:pt idx="9703">
                  <c:v>A6830</c:v>
                </c:pt>
                <c:pt idx="9704">
                  <c:v>A6831</c:v>
                </c:pt>
                <c:pt idx="9705">
                  <c:v>A6832</c:v>
                </c:pt>
                <c:pt idx="9706">
                  <c:v>A6833</c:v>
                </c:pt>
                <c:pt idx="9707">
                  <c:v>A6834</c:v>
                </c:pt>
                <c:pt idx="9708">
                  <c:v>A6835</c:v>
                </c:pt>
                <c:pt idx="9709">
                  <c:v>A6836</c:v>
                </c:pt>
                <c:pt idx="9710">
                  <c:v>A6837</c:v>
                </c:pt>
                <c:pt idx="9711">
                  <c:v>A6838</c:v>
                </c:pt>
                <c:pt idx="9712">
                  <c:v>A6839</c:v>
                </c:pt>
                <c:pt idx="9713">
                  <c:v>A6840</c:v>
                </c:pt>
                <c:pt idx="9714">
                  <c:v>A6841</c:v>
                </c:pt>
                <c:pt idx="9715">
                  <c:v>A6842</c:v>
                </c:pt>
                <c:pt idx="9716">
                  <c:v>A6843</c:v>
                </c:pt>
                <c:pt idx="9717">
                  <c:v>A6844</c:v>
                </c:pt>
                <c:pt idx="9718">
                  <c:v>A6845</c:v>
                </c:pt>
                <c:pt idx="9719">
                  <c:v>A6846</c:v>
                </c:pt>
                <c:pt idx="9720">
                  <c:v>A6847</c:v>
                </c:pt>
                <c:pt idx="9721">
                  <c:v>A6848</c:v>
                </c:pt>
                <c:pt idx="9722">
                  <c:v>A6849</c:v>
                </c:pt>
                <c:pt idx="9723">
                  <c:v>A6850</c:v>
                </c:pt>
                <c:pt idx="9724">
                  <c:v>A6851</c:v>
                </c:pt>
                <c:pt idx="9725">
                  <c:v>A6852</c:v>
                </c:pt>
                <c:pt idx="9726">
                  <c:v>A6853</c:v>
                </c:pt>
                <c:pt idx="9727">
                  <c:v>A6854</c:v>
                </c:pt>
                <c:pt idx="9728">
                  <c:v>A6855</c:v>
                </c:pt>
                <c:pt idx="9729">
                  <c:v>A6856</c:v>
                </c:pt>
                <c:pt idx="9730">
                  <c:v>A6857</c:v>
                </c:pt>
                <c:pt idx="9731">
                  <c:v>A6858</c:v>
                </c:pt>
                <c:pt idx="9732">
                  <c:v>A6859</c:v>
                </c:pt>
                <c:pt idx="9733">
                  <c:v>A6860</c:v>
                </c:pt>
                <c:pt idx="9734">
                  <c:v>A6861</c:v>
                </c:pt>
                <c:pt idx="9735">
                  <c:v>A6862</c:v>
                </c:pt>
                <c:pt idx="9736">
                  <c:v>A6863</c:v>
                </c:pt>
                <c:pt idx="9737">
                  <c:v>A6864</c:v>
                </c:pt>
                <c:pt idx="9738">
                  <c:v>A6865</c:v>
                </c:pt>
                <c:pt idx="9739">
                  <c:v>A6866</c:v>
                </c:pt>
                <c:pt idx="9740">
                  <c:v>A6867</c:v>
                </c:pt>
                <c:pt idx="9741">
                  <c:v>A6868</c:v>
                </c:pt>
                <c:pt idx="9742">
                  <c:v>A6869</c:v>
                </c:pt>
                <c:pt idx="9743">
                  <c:v>A6870</c:v>
                </c:pt>
                <c:pt idx="9744">
                  <c:v>A6871</c:v>
                </c:pt>
                <c:pt idx="9745">
                  <c:v>A6872</c:v>
                </c:pt>
                <c:pt idx="9746">
                  <c:v>A6873</c:v>
                </c:pt>
                <c:pt idx="9747">
                  <c:v>A6874</c:v>
                </c:pt>
                <c:pt idx="9748">
                  <c:v>A6875</c:v>
                </c:pt>
                <c:pt idx="9749">
                  <c:v>A6876</c:v>
                </c:pt>
                <c:pt idx="9750">
                  <c:v>A6877</c:v>
                </c:pt>
                <c:pt idx="9751">
                  <c:v>A6878</c:v>
                </c:pt>
                <c:pt idx="9752">
                  <c:v>A6879</c:v>
                </c:pt>
                <c:pt idx="9753">
                  <c:v>A6880</c:v>
                </c:pt>
                <c:pt idx="9754">
                  <c:v>A6881</c:v>
                </c:pt>
                <c:pt idx="9755">
                  <c:v>A6882</c:v>
                </c:pt>
                <c:pt idx="9756">
                  <c:v>A6883</c:v>
                </c:pt>
                <c:pt idx="9757">
                  <c:v>A6884</c:v>
                </c:pt>
                <c:pt idx="9758">
                  <c:v>A6885</c:v>
                </c:pt>
                <c:pt idx="9759">
                  <c:v>A6886</c:v>
                </c:pt>
                <c:pt idx="9760">
                  <c:v>A6887</c:v>
                </c:pt>
                <c:pt idx="9761">
                  <c:v>A6888</c:v>
                </c:pt>
                <c:pt idx="9762">
                  <c:v>A6889</c:v>
                </c:pt>
                <c:pt idx="9763">
                  <c:v>A6890</c:v>
                </c:pt>
                <c:pt idx="9764">
                  <c:v>A6891</c:v>
                </c:pt>
                <c:pt idx="9765">
                  <c:v>A6892</c:v>
                </c:pt>
                <c:pt idx="9766">
                  <c:v>A6893</c:v>
                </c:pt>
                <c:pt idx="9767">
                  <c:v>A6894</c:v>
                </c:pt>
                <c:pt idx="9768">
                  <c:v>A6895</c:v>
                </c:pt>
                <c:pt idx="9769">
                  <c:v>A6896</c:v>
                </c:pt>
                <c:pt idx="9770">
                  <c:v>A6897</c:v>
                </c:pt>
                <c:pt idx="9771">
                  <c:v>A6898</c:v>
                </c:pt>
                <c:pt idx="9772">
                  <c:v>A6899</c:v>
                </c:pt>
                <c:pt idx="9773">
                  <c:v>A6900</c:v>
                </c:pt>
                <c:pt idx="9774">
                  <c:v>A6901</c:v>
                </c:pt>
                <c:pt idx="9775">
                  <c:v>A6902</c:v>
                </c:pt>
                <c:pt idx="9776">
                  <c:v>A6903</c:v>
                </c:pt>
                <c:pt idx="9777">
                  <c:v>A6904</c:v>
                </c:pt>
                <c:pt idx="9778">
                  <c:v>A6905</c:v>
                </c:pt>
                <c:pt idx="9779">
                  <c:v>A6906</c:v>
                </c:pt>
                <c:pt idx="9780">
                  <c:v>A6907</c:v>
                </c:pt>
                <c:pt idx="9781">
                  <c:v>A6908</c:v>
                </c:pt>
                <c:pt idx="9782">
                  <c:v>A6909</c:v>
                </c:pt>
                <c:pt idx="9783">
                  <c:v>A6910</c:v>
                </c:pt>
                <c:pt idx="9784">
                  <c:v>A6911</c:v>
                </c:pt>
                <c:pt idx="9785">
                  <c:v>A6912</c:v>
                </c:pt>
                <c:pt idx="9786">
                  <c:v>A6913</c:v>
                </c:pt>
                <c:pt idx="9787">
                  <c:v>A6914</c:v>
                </c:pt>
                <c:pt idx="9788">
                  <c:v>A6915</c:v>
                </c:pt>
                <c:pt idx="9789">
                  <c:v>A6916</c:v>
                </c:pt>
                <c:pt idx="9790">
                  <c:v>A6917</c:v>
                </c:pt>
                <c:pt idx="9791">
                  <c:v>A6918</c:v>
                </c:pt>
                <c:pt idx="9792">
                  <c:v>A6919</c:v>
                </c:pt>
                <c:pt idx="9793">
                  <c:v>A6920</c:v>
                </c:pt>
                <c:pt idx="9794">
                  <c:v>A6921</c:v>
                </c:pt>
                <c:pt idx="9795">
                  <c:v>A6922</c:v>
                </c:pt>
                <c:pt idx="9796">
                  <c:v>A6923</c:v>
                </c:pt>
                <c:pt idx="9797">
                  <c:v>A6924</c:v>
                </c:pt>
                <c:pt idx="9798">
                  <c:v>A6925</c:v>
                </c:pt>
                <c:pt idx="9799">
                  <c:v>A6926</c:v>
                </c:pt>
                <c:pt idx="9800">
                  <c:v>A6927</c:v>
                </c:pt>
                <c:pt idx="9801">
                  <c:v>A6928</c:v>
                </c:pt>
                <c:pt idx="9802">
                  <c:v>A6929</c:v>
                </c:pt>
                <c:pt idx="9803">
                  <c:v>A6930</c:v>
                </c:pt>
                <c:pt idx="9804">
                  <c:v>A6931</c:v>
                </c:pt>
                <c:pt idx="9805">
                  <c:v>A6932</c:v>
                </c:pt>
                <c:pt idx="9806">
                  <c:v>A6933</c:v>
                </c:pt>
                <c:pt idx="9807">
                  <c:v>A6934</c:v>
                </c:pt>
                <c:pt idx="9808">
                  <c:v>A6935</c:v>
                </c:pt>
                <c:pt idx="9809">
                  <c:v>A6936</c:v>
                </c:pt>
                <c:pt idx="9810">
                  <c:v>A6937</c:v>
                </c:pt>
                <c:pt idx="9811">
                  <c:v>A6938</c:v>
                </c:pt>
                <c:pt idx="9812">
                  <c:v>A6939</c:v>
                </c:pt>
                <c:pt idx="9813">
                  <c:v>A6940</c:v>
                </c:pt>
                <c:pt idx="9814">
                  <c:v>A6941</c:v>
                </c:pt>
                <c:pt idx="9815">
                  <c:v>A6942</c:v>
                </c:pt>
                <c:pt idx="9816">
                  <c:v>A6943</c:v>
                </c:pt>
                <c:pt idx="9817">
                  <c:v>A6944</c:v>
                </c:pt>
                <c:pt idx="9818">
                  <c:v>A6945</c:v>
                </c:pt>
                <c:pt idx="9819">
                  <c:v>A6946</c:v>
                </c:pt>
                <c:pt idx="9820">
                  <c:v>A6947</c:v>
                </c:pt>
                <c:pt idx="9821">
                  <c:v>A6948</c:v>
                </c:pt>
                <c:pt idx="9822">
                  <c:v>A6949</c:v>
                </c:pt>
                <c:pt idx="9823">
                  <c:v>A6950</c:v>
                </c:pt>
                <c:pt idx="9824">
                  <c:v>A6951</c:v>
                </c:pt>
                <c:pt idx="9825">
                  <c:v>A6952</c:v>
                </c:pt>
                <c:pt idx="9826">
                  <c:v>A6953</c:v>
                </c:pt>
                <c:pt idx="9827">
                  <c:v>A6954</c:v>
                </c:pt>
                <c:pt idx="9828">
                  <c:v>A6955</c:v>
                </c:pt>
                <c:pt idx="9829">
                  <c:v>A6956</c:v>
                </c:pt>
                <c:pt idx="9830">
                  <c:v>A6957</c:v>
                </c:pt>
                <c:pt idx="9831">
                  <c:v>A6958</c:v>
                </c:pt>
                <c:pt idx="9832">
                  <c:v>A6959</c:v>
                </c:pt>
                <c:pt idx="9833">
                  <c:v>A6960</c:v>
                </c:pt>
                <c:pt idx="9834">
                  <c:v>A6961</c:v>
                </c:pt>
                <c:pt idx="9835">
                  <c:v>A6962</c:v>
                </c:pt>
                <c:pt idx="9836">
                  <c:v>A6963</c:v>
                </c:pt>
                <c:pt idx="9837">
                  <c:v>A6964</c:v>
                </c:pt>
                <c:pt idx="9838">
                  <c:v>A6965</c:v>
                </c:pt>
                <c:pt idx="9839">
                  <c:v>A6966</c:v>
                </c:pt>
                <c:pt idx="9840">
                  <c:v>A6967</c:v>
                </c:pt>
                <c:pt idx="9841">
                  <c:v>A6968</c:v>
                </c:pt>
                <c:pt idx="9842">
                  <c:v>A6969</c:v>
                </c:pt>
                <c:pt idx="9843">
                  <c:v>A6970</c:v>
                </c:pt>
                <c:pt idx="9844">
                  <c:v>A6971</c:v>
                </c:pt>
                <c:pt idx="9845">
                  <c:v>A6972</c:v>
                </c:pt>
                <c:pt idx="9846">
                  <c:v>A6973</c:v>
                </c:pt>
                <c:pt idx="9847">
                  <c:v>A6974</c:v>
                </c:pt>
                <c:pt idx="9848">
                  <c:v>A6975</c:v>
                </c:pt>
                <c:pt idx="9849">
                  <c:v>A6976</c:v>
                </c:pt>
                <c:pt idx="9850">
                  <c:v>A6977</c:v>
                </c:pt>
                <c:pt idx="9851">
                  <c:v>A6978</c:v>
                </c:pt>
                <c:pt idx="9852">
                  <c:v>A6979</c:v>
                </c:pt>
                <c:pt idx="9853">
                  <c:v>A6980</c:v>
                </c:pt>
                <c:pt idx="9854">
                  <c:v>A6981</c:v>
                </c:pt>
                <c:pt idx="9855">
                  <c:v>A6982</c:v>
                </c:pt>
                <c:pt idx="9856">
                  <c:v>A6983</c:v>
                </c:pt>
                <c:pt idx="9857">
                  <c:v>A6984</c:v>
                </c:pt>
                <c:pt idx="9858">
                  <c:v>A6985</c:v>
                </c:pt>
                <c:pt idx="9859">
                  <c:v>A6986</c:v>
                </c:pt>
                <c:pt idx="9860">
                  <c:v>A6987</c:v>
                </c:pt>
                <c:pt idx="9861">
                  <c:v>A6988</c:v>
                </c:pt>
                <c:pt idx="9862">
                  <c:v>A6989</c:v>
                </c:pt>
                <c:pt idx="9863">
                  <c:v>A6990</c:v>
                </c:pt>
                <c:pt idx="9864">
                  <c:v>A6991</c:v>
                </c:pt>
                <c:pt idx="9865">
                  <c:v>A6992</c:v>
                </c:pt>
                <c:pt idx="9866">
                  <c:v>A6993</c:v>
                </c:pt>
                <c:pt idx="9867">
                  <c:v>A6994</c:v>
                </c:pt>
                <c:pt idx="9868">
                  <c:v>A6995</c:v>
                </c:pt>
                <c:pt idx="9869">
                  <c:v>A6996</c:v>
                </c:pt>
                <c:pt idx="9870">
                  <c:v>A6997</c:v>
                </c:pt>
                <c:pt idx="9871">
                  <c:v>A6998</c:v>
                </c:pt>
                <c:pt idx="9872">
                  <c:v>A6999</c:v>
                </c:pt>
                <c:pt idx="9873">
                  <c:v>A7000</c:v>
                </c:pt>
                <c:pt idx="9874">
                  <c:v>A7001</c:v>
                </c:pt>
                <c:pt idx="9875">
                  <c:v>A7002</c:v>
                </c:pt>
                <c:pt idx="9876">
                  <c:v>A7003</c:v>
                </c:pt>
                <c:pt idx="9877">
                  <c:v>A7004</c:v>
                </c:pt>
                <c:pt idx="9878">
                  <c:v>A7005</c:v>
                </c:pt>
                <c:pt idx="9879">
                  <c:v>A7006</c:v>
                </c:pt>
                <c:pt idx="9880">
                  <c:v>A7007</c:v>
                </c:pt>
                <c:pt idx="9881">
                  <c:v>A7008</c:v>
                </c:pt>
                <c:pt idx="9882">
                  <c:v>A7009</c:v>
                </c:pt>
                <c:pt idx="9883">
                  <c:v>A7010</c:v>
                </c:pt>
                <c:pt idx="9884">
                  <c:v>A7011</c:v>
                </c:pt>
                <c:pt idx="9885">
                  <c:v>A7012</c:v>
                </c:pt>
                <c:pt idx="9886">
                  <c:v>A7013</c:v>
                </c:pt>
                <c:pt idx="9887">
                  <c:v>A7014</c:v>
                </c:pt>
                <c:pt idx="9888">
                  <c:v>A7015</c:v>
                </c:pt>
                <c:pt idx="9889">
                  <c:v>A7016</c:v>
                </c:pt>
                <c:pt idx="9890">
                  <c:v>A7017</c:v>
                </c:pt>
                <c:pt idx="9891">
                  <c:v>A7018</c:v>
                </c:pt>
                <c:pt idx="9892">
                  <c:v>A7019</c:v>
                </c:pt>
                <c:pt idx="9893">
                  <c:v>A7020</c:v>
                </c:pt>
                <c:pt idx="9894">
                  <c:v>A7021</c:v>
                </c:pt>
                <c:pt idx="9895">
                  <c:v>A7022</c:v>
                </c:pt>
                <c:pt idx="9896">
                  <c:v>A7023</c:v>
                </c:pt>
                <c:pt idx="9897">
                  <c:v>A7024</c:v>
                </c:pt>
                <c:pt idx="9898">
                  <c:v>A7025</c:v>
                </c:pt>
                <c:pt idx="9899">
                  <c:v>A7026</c:v>
                </c:pt>
                <c:pt idx="9900">
                  <c:v>A7027</c:v>
                </c:pt>
                <c:pt idx="9901">
                  <c:v>A7028</c:v>
                </c:pt>
                <c:pt idx="9902">
                  <c:v>A7029</c:v>
                </c:pt>
                <c:pt idx="9903">
                  <c:v>A7030</c:v>
                </c:pt>
                <c:pt idx="9904">
                  <c:v>A7031</c:v>
                </c:pt>
                <c:pt idx="9905">
                  <c:v>A7032</c:v>
                </c:pt>
                <c:pt idx="9906">
                  <c:v>A7033</c:v>
                </c:pt>
                <c:pt idx="9907">
                  <c:v>A7034</c:v>
                </c:pt>
                <c:pt idx="9908">
                  <c:v>A7035</c:v>
                </c:pt>
                <c:pt idx="9909">
                  <c:v>A7036</c:v>
                </c:pt>
                <c:pt idx="9910">
                  <c:v>A7037</c:v>
                </c:pt>
                <c:pt idx="9911">
                  <c:v>A7038</c:v>
                </c:pt>
                <c:pt idx="9912">
                  <c:v>A7039</c:v>
                </c:pt>
                <c:pt idx="9913">
                  <c:v>A7040</c:v>
                </c:pt>
                <c:pt idx="9914">
                  <c:v>A7041</c:v>
                </c:pt>
                <c:pt idx="9915">
                  <c:v>A7042</c:v>
                </c:pt>
                <c:pt idx="9916">
                  <c:v>A7043</c:v>
                </c:pt>
                <c:pt idx="9917">
                  <c:v>A7044</c:v>
                </c:pt>
                <c:pt idx="9918">
                  <c:v>A7045</c:v>
                </c:pt>
                <c:pt idx="9919">
                  <c:v>A7046</c:v>
                </c:pt>
                <c:pt idx="9920">
                  <c:v>A7047</c:v>
                </c:pt>
                <c:pt idx="9921">
                  <c:v>A7048</c:v>
                </c:pt>
                <c:pt idx="9922">
                  <c:v>A7049</c:v>
                </c:pt>
                <c:pt idx="9923">
                  <c:v>A7050</c:v>
                </c:pt>
                <c:pt idx="9924">
                  <c:v>A7051</c:v>
                </c:pt>
                <c:pt idx="9925">
                  <c:v>A7052</c:v>
                </c:pt>
                <c:pt idx="9926">
                  <c:v>A7053</c:v>
                </c:pt>
                <c:pt idx="9927">
                  <c:v>A7054</c:v>
                </c:pt>
                <c:pt idx="9928">
                  <c:v>A7055</c:v>
                </c:pt>
                <c:pt idx="9929">
                  <c:v>A7056</c:v>
                </c:pt>
                <c:pt idx="9930">
                  <c:v>A7057</c:v>
                </c:pt>
                <c:pt idx="9931">
                  <c:v>A7058</c:v>
                </c:pt>
                <c:pt idx="9932">
                  <c:v>A7059</c:v>
                </c:pt>
                <c:pt idx="9933">
                  <c:v>A7060</c:v>
                </c:pt>
                <c:pt idx="9934">
                  <c:v>A7061</c:v>
                </c:pt>
                <c:pt idx="9935">
                  <c:v>A7062</c:v>
                </c:pt>
                <c:pt idx="9936">
                  <c:v>A7063</c:v>
                </c:pt>
                <c:pt idx="9937">
                  <c:v>A7064</c:v>
                </c:pt>
                <c:pt idx="9938">
                  <c:v>A7065</c:v>
                </c:pt>
                <c:pt idx="9939">
                  <c:v>A7066</c:v>
                </c:pt>
                <c:pt idx="9940">
                  <c:v>A7067</c:v>
                </c:pt>
                <c:pt idx="9941">
                  <c:v>A7068</c:v>
                </c:pt>
                <c:pt idx="9942">
                  <c:v>A7069</c:v>
                </c:pt>
                <c:pt idx="9943">
                  <c:v>A7070</c:v>
                </c:pt>
                <c:pt idx="9944">
                  <c:v>A7071</c:v>
                </c:pt>
                <c:pt idx="9945">
                  <c:v>A7072</c:v>
                </c:pt>
                <c:pt idx="9946">
                  <c:v>A7073</c:v>
                </c:pt>
                <c:pt idx="9947">
                  <c:v>A7074</c:v>
                </c:pt>
                <c:pt idx="9948">
                  <c:v>A7075</c:v>
                </c:pt>
                <c:pt idx="9949">
                  <c:v>A7076</c:v>
                </c:pt>
                <c:pt idx="9950">
                  <c:v>A7077</c:v>
                </c:pt>
                <c:pt idx="9951">
                  <c:v>A7078</c:v>
                </c:pt>
                <c:pt idx="9952">
                  <c:v>A7079</c:v>
                </c:pt>
                <c:pt idx="9953">
                  <c:v>A7080</c:v>
                </c:pt>
                <c:pt idx="9954">
                  <c:v>A7081</c:v>
                </c:pt>
                <c:pt idx="9955">
                  <c:v>A7082</c:v>
                </c:pt>
                <c:pt idx="9956">
                  <c:v>A7083</c:v>
                </c:pt>
                <c:pt idx="9957">
                  <c:v>A7084</c:v>
                </c:pt>
                <c:pt idx="9958">
                  <c:v>A7085</c:v>
                </c:pt>
                <c:pt idx="9959">
                  <c:v>A7086</c:v>
                </c:pt>
                <c:pt idx="9960">
                  <c:v>A7087</c:v>
                </c:pt>
                <c:pt idx="9961">
                  <c:v>A7088</c:v>
                </c:pt>
                <c:pt idx="9962">
                  <c:v>A7089</c:v>
                </c:pt>
                <c:pt idx="9963">
                  <c:v>A7090</c:v>
                </c:pt>
                <c:pt idx="9964">
                  <c:v>A7091</c:v>
                </c:pt>
                <c:pt idx="9965">
                  <c:v>A7092</c:v>
                </c:pt>
                <c:pt idx="9966">
                  <c:v>A7093</c:v>
                </c:pt>
                <c:pt idx="9967">
                  <c:v>A7094</c:v>
                </c:pt>
                <c:pt idx="9968">
                  <c:v>A7095</c:v>
                </c:pt>
                <c:pt idx="9969">
                  <c:v>A7096</c:v>
                </c:pt>
                <c:pt idx="9970">
                  <c:v>A7097</c:v>
                </c:pt>
                <c:pt idx="9971">
                  <c:v>A7098</c:v>
                </c:pt>
                <c:pt idx="9972">
                  <c:v>A7099</c:v>
                </c:pt>
                <c:pt idx="9973">
                  <c:v>A7100</c:v>
                </c:pt>
                <c:pt idx="9974">
                  <c:v>A7101</c:v>
                </c:pt>
                <c:pt idx="9975">
                  <c:v>A7102</c:v>
                </c:pt>
                <c:pt idx="9976">
                  <c:v>A7103</c:v>
                </c:pt>
                <c:pt idx="9977">
                  <c:v>A7104</c:v>
                </c:pt>
                <c:pt idx="9978">
                  <c:v>A7105</c:v>
                </c:pt>
                <c:pt idx="9979">
                  <c:v>A7106</c:v>
                </c:pt>
                <c:pt idx="9980">
                  <c:v>A7107</c:v>
                </c:pt>
                <c:pt idx="9981">
                  <c:v>A7108</c:v>
                </c:pt>
                <c:pt idx="9982">
                  <c:v>A7109</c:v>
                </c:pt>
                <c:pt idx="9983">
                  <c:v>A7110</c:v>
                </c:pt>
                <c:pt idx="9984">
                  <c:v>A7111</c:v>
                </c:pt>
                <c:pt idx="9985">
                  <c:v>A7112</c:v>
                </c:pt>
                <c:pt idx="9986">
                  <c:v>A7113</c:v>
                </c:pt>
                <c:pt idx="9987">
                  <c:v>A7114</c:v>
                </c:pt>
                <c:pt idx="9988">
                  <c:v>A7115</c:v>
                </c:pt>
                <c:pt idx="9989">
                  <c:v>A7116</c:v>
                </c:pt>
                <c:pt idx="9990">
                  <c:v>A7117</c:v>
                </c:pt>
                <c:pt idx="9991">
                  <c:v>A7118</c:v>
                </c:pt>
                <c:pt idx="9992">
                  <c:v>A7119</c:v>
                </c:pt>
                <c:pt idx="9993">
                  <c:v>A7120</c:v>
                </c:pt>
                <c:pt idx="9994">
                  <c:v>A7121</c:v>
                </c:pt>
                <c:pt idx="9995">
                  <c:v>A7122</c:v>
                </c:pt>
                <c:pt idx="9996">
                  <c:v>A7123</c:v>
                </c:pt>
                <c:pt idx="9997">
                  <c:v>A7124</c:v>
                </c:pt>
                <c:pt idx="9998">
                  <c:v>A7125</c:v>
                </c:pt>
                <c:pt idx="9999">
                  <c:v>A7126</c:v>
                </c:pt>
                <c:pt idx="10000">
                  <c:v>A7127</c:v>
                </c:pt>
                <c:pt idx="10001">
                  <c:v>A7128</c:v>
                </c:pt>
                <c:pt idx="10002">
                  <c:v>A7129</c:v>
                </c:pt>
                <c:pt idx="10003">
                  <c:v>A7130</c:v>
                </c:pt>
                <c:pt idx="10004">
                  <c:v>A7131</c:v>
                </c:pt>
                <c:pt idx="10005">
                  <c:v>A7132</c:v>
                </c:pt>
                <c:pt idx="10006">
                  <c:v>A7133</c:v>
                </c:pt>
                <c:pt idx="10007">
                  <c:v>A7134</c:v>
                </c:pt>
                <c:pt idx="10008">
                  <c:v>A7135</c:v>
                </c:pt>
                <c:pt idx="10009">
                  <c:v>A7136</c:v>
                </c:pt>
                <c:pt idx="10010">
                  <c:v>A7137</c:v>
                </c:pt>
                <c:pt idx="10011">
                  <c:v>A7138</c:v>
                </c:pt>
                <c:pt idx="10012">
                  <c:v>A7139</c:v>
                </c:pt>
                <c:pt idx="10013">
                  <c:v>A7140</c:v>
                </c:pt>
                <c:pt idx="10014">
                  <c:v>A7141</c:v>
                </c:pt>
                <c:pt idx="10015">
                  <c:v>A7142</c:v>
                </c:pt>
                <c:pt idx="10016">
                  <c:v>A7143</c:v>
                </c:pt>
                <c:pt idx="10017">
                  <c:v>A7144</c:v>
                </c:pt>
                <c:pt idx="10018">
                  <c:v>A7145</c:v>
                </c:pt>
                <c:pt idx="10019">
                  <c:v>A7146</c:v>
                </c:pt>
                <c:pt idx="10020">
                  <c:v>A7147</c:v>
                </c:pt>
                <c:pt idx="10021">
                  <c:v>A7148</c:v>
                </c:pt>
                <c:pt idx="10022">
                  <c:v>A7149</c:v>
                </c:pt>
                <c:pt idx="10023">
                  <c:v>A7150</c:v>
                </c:pt>
                <c:pt idx="10024">
                  <c:v>A7151</c:v>
                </c:pt>
                <c:pt idx="10025">
                  <c:v>A7152</c:v>
                </c:pt>
                <c:pt idx="10026">
                  <c:v>A7153</c:v>
                </c:pt>
                <c:pt idx="10027">
                  <c:v>A7154</c:v>
                </c:pt>
                <c:pt idx="10028">
                  <c:v>A7155</c:v>
                </c:pt>
                <c:pt idx="10029">
                  <c:v>A7156</c:v>
                </c:pt>
                <c:pt idx="10030">
                  <c:v>A7157</c:v>
                </c:pt>
                <c:pt idx="10031">
                  <c:v>A7158</c:v>
                </c:pt>
                <c:pt idx="10032">
                  <c:v>A7159</c:v>
                </c:pt>
                <c:pt idx="10033">
                  <c:v>A7160</c:v>
                </c:pt>
                <c:pt idx="10034">
                  <c:v>A7161</c:v>
                </c:pt>
                <c:pt idx="10035">
                  <c:v>A7162</c:v>
                </c:pt>
                <c:pt idx="10036">
                  <c:v>A7163</c:v>
                </c:pt>
                <c:pt idx="10037">
                  <c:v>A7164</c:v>
                </c:pt>
                <c:pt idx="10038">
                  <c:v>A7165</c:v>
                </c:pt>
                <c:pt idx="10039">
                  <c:v>A7166</c:v>
                </c:pt>
                <c:pt idx="10040">
                  <c:v>A7167</c:v>
                </c:pt>
                <c:pt idx="10041">
                  <c:v>A7168</c:v>
                </c:pt>
                <c:pt idx="10042">
                  <c:v>A7169</c:v>
                </c:pt>
                <c:pt idx="10043">
                  <c:v>A7170</c:v>
                </c:pt>
                <c:pt idx="10044">
                  <c:v>A7171</c:v>
                </c:pt>
                <c:pt idx="10045">
                  <c:v>A7172</c:v>
                </c:pt>
                <c:pt idx="10046">
                  <c:v>A7173</c:v>
                </c:pt>
                <c:pt idx="10047">
                  <c:v>A7174</c:v>
                </c:pt>
                <c:pt idx="10048">
                  <c:v>A7175</c:v>
                </c:pt>
                <c:pt idx="10049">
                  <c:v>A7176</c:v>
                </c:pt>
                <c:pt idx="10050">
                  <c:v>A7177</c:v>
                </c:pt>
                <c:pt idx="10051">
                  <c:v>A7178</c:v>
                </c:pt>
                <c:pt idx="10052">
                  <c:v>A7179</c:v>
                </c:pt>
                <c:pt idx="10053">
                  <c:v>A7180</c:v>
                </c:pt>
                <c:pt idx="10054">
                  <c:v>A7181</c:v>
                </c:pt>
                <c:pt idx="10055">
                  <c:v>A7182</c:v>
                </c:pt>
                <c:pt idx="10056">
                  <c:v>A7183</c:v>
                </c:pt>
                <c:pt idx="10057">
                  <c:v>A7184</c:v>
                </c:pt>
                <c:pt idx="10058">
                  <c:v>A7185</c:v>
                </c:pt>
                <c:pt idx="10059">
                  <c:v>A7186</c:v>
                </c:pt>
                <c:pt idx="10060">
                  <c:v>A7187</c:v>
                </c:pt>
                <c:pt idx="10061">
                  <c:v>A7188</c:v>
                </c:pt>
                <c:pt idx="10062">
                  <c:v>A7189</c:v>
                </c:pt>
                <c:pt idx="10063">
                  <c:v>A7190</c:v>
                </c:pt>
                <c:pt idx="10064">
                  <c:v>A7191</c:v>
                </c:pt>
                <c:pt idx="10065">
                  <c:v>A7192</c:v>
                </c:pt>
                <c:pt idx="10066">
                  <c:v>A7193</c:v>
                </c:pt>
                <c:pt idx="10067">
                  <c:v>A7194</c:v>
                </c:pt>
                <c:pt idx="10068">
                  <c:v>A7195</c:v>
                </c:pt>
                <c:pt idx="10069">
                  <c:v>A7196</c:v>
                </c:pt>
                <c:pt idx="10070">
                  <c:v>A7197</c:v>
                </c:pt>
                <c:pt idx="10071">
                  <c:v>A7198</c:v>
                </c:pt>
                <c:pt idx="10072">
                  <c:v>A7199</c:v>
                </c:pt>
                <c:pt idx="10073">
                  <c:v>A7200</c:v>
                </c:pt>
                <c:pt idx="10074">
                  <c:v>A7201</c:v>
                </c:pt>
                <c:pt idx="10075">
                  <c:v>A7202</c:v>
                </c:pt>
                <c:pt idx="10076">
                  <c:v>A7203</c:v>
                </c:pt>
                <c:pt idx="10077">
                  <c:v>A7204</c:v>
                </c:pt>
                <c:pt idx="10078">
                  <c:v>A7205</c:v>
                </c:pt>
                <c:pt idx="10079">
                  <c:v>A7206</c:v>
                </c:pt>
                <c:pt idx="10080">
                  <c:v>A7207</c:v>
                </c:pt>
                <c:pt idx="10081">
                  <c:v>A7208</c:v>
                </c:pt>
                <c:pt idx="10082">
                  <c:v>A7209</c:v>
                </c:pt>
                <c:pt idx="10083">
                  <c:v>A7210</c:v>
                </c:pt>
                <c:pt idx="10084">
                  <c:v>A7211</c:v>
                </c:pt>
                <c:pt idx="10085">
                  <c:v>A7212</c:v>
                </c:pt>
                <c:pt idx="10086">
                  <c:v>A7213</c:v>
                </c:pt>
                <c:pt idx="10087">
                  <c:v>A7214</c:v>
                </c:pt>
                <c:pt idx="10088">
                  <c:v>A7215</c:v>
                </c:pt>
                <c:pt idx="10089">
                  <c:v>A7216</c:v>
                </c:pt>
                <c:pt idx="10090">
                  <c:v>A7217</c:v>
                </c:pt>
                <c:pt idx="10091">
                  <c:v>A7218</c:v>
                </c:pt>
                <c:pt idx="10092">
                  <c:v>A7219</c:v>
                </c:pt>
                <c:pt idx="10093">
                  <c:v>A7220</c:v>
                </c:pt>
                <c:pt idx="10094">
                  <c:v>A7221</c:v>
                </c:pt>
                <c:pt idx="10095">
                  <c:v>A7222</c:v>
                </c:pt>
                <c:pt idx="10096">
                  <c:v>A7223</c:v>
                </c:pt>
                <c:pt idx="10097">
                  <c:v>A7224</c:v>
                </c:pt>
                <c:pt idx="10098">
                  <c:v>A7225</c:v>
                </c:pt>
                <c:pt idx="10099">
                  <c:v>A7226</c:v>
                </c:pt>
                <c:pt idx="10100">
                  <c:v>A7227</c:v>
                </c:pt>
                <c:pt idx="10101">
                  <c:v>A7228</c:v>
                </c:pt>
                <c:pt idx="10102">
                  <c:v>A7229</c:v>
                </c:pt>
                <c:pt idx="10103">
                  <c:v>A7230</c:v>
                </c:pt>
                <c:pt idx="10104">
                  <c:v>A7231</c:v>
                </c:pt>
                <c:pt idx="10105">
                  <c:v>A7232</c:v>
                </c:pt>
                <c:pt idx="10106">
                  <c:v>A7233</c:v>
                </c:pt>
                <c:pt idx="10107">
                  <c:v>A7234</c:v>
                </c:pt>
                <c:pt idx="10108">
                  <c:v>A7235</c:v>
                </c:pt>
                <c:pt idx="10109">
                  <c:v>A7236</c:v>
                </c:pt>
                <c:pt idx="10110">
                  <c:v>A7237</c:v>
                </c:pt>
                <c:pt idx="10111">
                  <c:v>A7238</c:v>
                </c:pt>
                <c:pt idx="10112">
                  <c:v>A7239</c:v>
                </c:pt>
                <c:pt idx="10113">
                  <c:v>A7240</c:v>
                </c:pt>
                <c:pt idx="10114">
                  <c:v>A7241</c:v>
                </c:pt>
                <c:pt idx="10115">
                  <c:v>A7242</c:v>
                </c:pt>
                <c:pt idx="10116">
                  <c:v>A7243</c:v>
                </c:pt>
                <c:pt idx="10117">
                  <c:v>A7244</c:v>
                </c:pt>
                <c:pt idx="10118">
                  <c:v>A7245</c:v>
                </c:pt>
                <c:pt idx="10119">
                  <c:v>A7246</c:v>
                </c:pt>
                <c:pt idx="10120">
                  <c:v>A7247</c:v>
                </c:pt>
                <c:pt idx="10121">
                  <c:v>A7248</c:v>
                </c:pt>
                <c:pt idx="10122">
                  <c:v>A7249</c:v>
                </c:pt>
                <c:pt idx="10123">
                  <c:v>A7250</c:v>
                </c:pt>
                <c:pt idx="10124">
                  <c:v>A7251</c:v>
                </c:pt>
                <c:pt idx="10125">
                  <c:v>A7252</c:v>
                </c:pt>
                <c:pt idx="10126">
                  <c:v>A7253</c:v>
                </c:pt>
                <c:pt idx="10127">
                  <c:v>A7254</c:v>
                </c:pt>
                <c:pt idx="10128">
                  <c:v>A7255</c:v>
                </c:pt>
                <c:pt idx="10129">
                  <c:v>A7256</c:v>
                </c:pt>
                <c:pt idx="10130">
                  <c:v>A7257</c:v>
                </c:pt>
                <c:pt idx="10131">
                  <c:v>A7258</c:v>
                </c:pt>
                <c:pt idx="10132">
                  <c:v>A7259</c:v>
                </c:pt>
                <c:pt idx="10133">
                  <c:v>A7260</c:v>
                </c:pt>
                <c:pt idx="10134">
                  <c:v>A7261</c:v>
                </c:pt>
                <c:pt idx="10135">
                  <c:v>A7262</c:v>
                </c:pt>
                <c:pt idx="10136">
                  <c:v>A7263</c:v>
                </c:pt>
                <c:pt idx="10137">
                  <c:v>A7264</c:v>
                </c:pt>
                <c:pt idx="10138">
                  <c:v>A7265</c:v>
                </c:pt>
                <c:pt idx="10139">
                  <c:v>A7266</c:v>
                </c:pt>
                <c:pt idx="10140">
                  <c:v>A7267</c:v>
                </c:pt>
                <c:pt idx="10141">
                  <c:v>A7268</c:v>
                </c:pt>
                <c:pt idx="10142">
                  <c:v>A7269</c:v>
                </c:pt>
                <c:pt idx="10143">
                  <c:v>A7270</c:v>
                </c:pt>
                <c:pt idx="10144">
                  <c:v>A7271</c:v>
                </c:pt>
                <c:pt idx="10145">
                  <c:v>A7272</c:v>
                </c:pt>
                <c:pt idx="10146">
                  <c:v>A7273</c:v>
                </c:pt>
                <c:pt idx="10147">
                  <c:v>A7274</c:v>
                </c:pt>
                <c:pt idx="10148">
                  <c:v>A7275</c:v>
                </c:pt>
                <c:pt idx="10149">
                  <c:v>A7276</c:v>
                </c:pt>
                <c:pt idx="10150">
                  <c:v>A7277</c:v>
                </c:pt>
                <c:pt idx="10151">
                  <c:v>A7278</c:v>
                </c:pt>
                <c:pt idx="10152">
                  <c:v>A7279</c:v>
                </c:pt>
                <c:pt idx="10153">
                  <c:v>A7280</c:v>
                </c:pt>
                <c:pt idx="10154">
                  <c:v>A7281</c:v>
                </c:pt>
                <c:pt idx="10155">
                  <c:v>A7282</c:v>
                </c:pt>
                <c:pt idx="10156">
                  <c:v>A7283</c:v>
                </c:pt>
                <c:pt idx="10157">
                  <c:v>A7284</c:v>
                </c:pt>
                <c:pt idx="10158">
                  <c:v>A7285</c:v>
                </c:pt>
                <c:pt idx="10159">
                  <c:v>A7286</c:v>
                </c:pt>
                <c:pt idx="10160">
                  <c:v>A7287</c:v>
                </c:pt>
                <c:pt idx="10161">
                  <c:v>A7288</c:v>
                </c:pt>
                <c:pt idx="10162">
                  <c:v>A7289</c:v>
                </c:pt>
                <c:pt idx="10163">
                  <c:v>A7290</c:v>
                </c:pt>
                <c:pt idx="10164">
                  <c:v>A7291</c:v>
                </c:pt>
                <c:pt idx="10165">
                  <c:v>A7292</c:v>
                </c:pt>
                <c:pt idx="10166">
                  <c:v>A7293</c:v>
                </c:pt>
                <c:pt idx="10167">
                  <c:v>A7294</c:v>
                </c:pt>
                <c:pt idx="10168">
                  <c:v>A7295</c:v>
                </c:pt>
                <c:pt idx="10169">
                  <c:v>A7296</c:v>
                </c:pt>
                <c:pt idx="10170">
                  <c:v>A7297</c:v>
                </c:pt>
                <c:pt idx="10171">
                  <c:v>A7298</c:v>
                </c:pt>
                <c:pt idx="10172">
                  <c:v>A7299</c:v>
                </c:pt>
                <c:pt idx="10173">
                  <c:v>A7300</c:v>
                </c:pt>
                <c:pt idx="10174">
                  <c:v>A7301</c:v>
                </c:pt>
                <c:pt idx="10175">
                  <c:v>A7302</c:v>
                </c:pt>
                <c:pt idx="10176">
                  <c:v>A7303</c:v>
                </c:pt>
                <c:pt idx="10177">
                  <c:v>A7304</c:v>
                </c:pt>
                <c:pt idx="10178">
                  <c:v>A7305</c:v>
                </c:pt>
                <c:pt idx="10179">
                  <c:v>A7306</c:v>
                </c:pt>
                <c:pt idx="10180">
                  <c:v>A7307</c:v>
                </c:pt>
                <c:pt idx="10181">
                  <c:v>A7308</c:v>
                </c:pt>
                <c:pt idx="10182">
                  <c:v>A7309</c:v>
                </c:pt>
                <c:pt idx="10183">
                  <c:v>A7310</c:v>
                </c:pt>
                <c:pt idx="10184">
                  <c:v>A7311</c:v>
                </c:pt>
                <c:pt idx="10185">
                  <c:v>A7312</c:v>
                </c:pt>
                <c:pt idx="10186">
                  <c:v>A7313</c:v>
                </c:pt>
                <c:pt idx="10187">
                  <c:v>A7314</c:v>
                </c:pt>
                <c:pt idx="10188">
                  <c:v>A7315</c:v>
                </c:pt>
                <c:pt idx="10189">
                  <c:v>A7316</c:v>
                </c:pt>
                <c:pt idx="10190">
                  <c:v>A7317</c:v>
                </c:pt>
                <c:pt idx="10191">
                  <c:v>A7318</c:v>
                </c:pt>
                <c:pt idx="10192">
                  <c:v>A7319</c:v>
                </c:pt>
                <c:pt idx="10193">
                  <c:v>A7320</c:v>
                </c:pt>
                <c:pt idx="10194">
                  <c:v>A7321</c:v>
                </c:pt>
                <c:pt idx="10195">
                  <c:v>A7322</c:v>
                </c:pt>
                <c:pt idx="10196">
                  <c:v>A7323</c:v>
                </c:pt>
                <c:pt idx="10197">
                  <c:v>A7324</c:v>
                </c:pt>
                <c:pt idx="10198">
                  <c:v>A7325</c:v>
                </c:pt>
                <c:pt idx="10199">
                  <c:v>A7326</c:v>
                </c:pt>
                <c:pt idx="10200">
                  <c:v>A7327</c:v>
                </c:pt>
                <c:pt idx="10201">
                  <c:v>A7328</c:v>
                </c:pt>
                <c:pt idx="10202">
                  <c:v>A7329</c:v>
                </c:pt>
                <c:pt idx="10203">
                  <c:v>A7330</c:v>
                </c:pt>
                <c:pt idx="10204">
                  <c:v>A7331</c:v>
                </c:pt>
                <c:pt idx="10205">
                  <c:v>A7332</c:v>
                </c:pt>
                <c:pt idx="10206">
                  <c:v>A7333</c:v>
                </c:pt>
                <c:pt idx="10207">
                  <c:v>A7334</c:v>
                </c:pt>
                <c:pt idx="10208">
                  <c:v>A7335</c:v>
                </c:pt>
                <c:pt idx="10209">
                  <c:v>A7336</c:v>
                </c:pt>
                <c:pt idx="10210">
                  <c:v>A7337</c:v>
                </c:pt>
                <c:pt idx="10211">
                  <c:v>A7338</c:v>
                </c:pt>
                <c:pt idx="10212">
                  <c:v>A7339</c:v>
                </c:pt>
                <c:pt idx="10213">
                  <c:v>A7340</c:v>
                </c:pt>
                <c:pt idx="10214">
                  <c:v>A7341</c:v>
                </c:pt>
                <c:pt idx="10215">
                  <c:v>A7342</c:v>
                </c:pt>
                <c:pt idx="10216">
                  <c:v>A7343</c:v>
                </c:pt>
                <c:pt idx="10217">
                  <c:v>A7344</c:v>
                </c:pt>
                <c:pt idx="10218">
                  <c:v>A7345</c:v>
                </c:pt>
                <c:pt idx="10219">
                  <c:v>A7346</c:v>
                </c:pt>
                <c:pt idx="10220">
                  <c:v>A7347</c:v>
                </c:pt>
                <c:pt idx="10221">
                  <c:v>A7348</c:v>
                </c:pt>
                <c:pt idx="10222">
                  <c:v>A7349</c:v>
                </c:pt>
                <c:pt idx="10223">
                  <c:v>A7350</c:v>
                </c:pt>
                <c:pt idx="10224">
                  <c:v>A7351</c:v>
                </c:pt>
                <c:pt idx="10225">
                  <c:v>A7352</c:v>
                </c:pt>
                <c:pt idx="10226">
                  <c:v>A7353</c:v>
                </c:pt>
                <c:pt idx="10227">
                  <c:v>A7354</c:v>
                </c:pt>
                <c:pt idx="10228">
                  <c:v>A7355</c:v>
                </c:pt>
                <c:pt idx="10229">
                  <c:v>A7356</c:v>
                </c:pt>
                <c:pt idx="10230">
                  <c:v>A7357</c:v>
                </c:pt>
                <c:pt idx="10231">
                  <c:v>A7358</c:v>
                </c:pt>
                <c:pt idx="10232">
                  <c:v>A7359</c:v>
                </c:pt>
                <c:pt idx="10233">
                  <c:v>A7360</c:v>
                </c:pt>
                <c:pt idx="10234">
                  <c:v>A7361</c:v>
                </c:pt>
                <c:pt idx="10235">
                  <c:v>A7362</c:v>
                </c:pt>
                <c:pt idx="10236">
                  <c:v>A7363</c:v>
                </c:pt>
                <c:pt idx="10237">
                  <c:v>A7364</c:v>
                </c:pt>
                <c:pt idx="10238">
                  <c:v>A7365</c:v>
                </c:pt>
                <c:pt idx="10239">
                  <c:v>A7366</c:v>
                </c:pt>
                <c:pt idx="10240">
                  <c:v>A7367</c:v>
                </c:pt>
                <c:pt idx="10241">
                  <c:v>A7368</c:v>
                </c:pt>
                <c:pt idx="10242">
                  <c:v>A7369</c:v>
                </c:pt>
                <c:pt idx="10243">
                  <c:v>A7370</c:v>
                </c:pt>
                <c:pt idx="10244">
                  <c:v>A7371</c:v>
                </c:pt>
                <c:pt idx="10245">
                  <c:v>A7372</c:v>
                </c:pt>
                <c:pt idx="10246">
                  <c:v>A7373</c:v>
                </c:pt>
                <c:pt idx="10247">
                  <c:v>A7374</c:v>
                </c:pt>
                <c:pt idx="10248">
                  <c:v>A7375</c:v>
                </c:pt>
                <c:pt idx="10249">
                  <c:v>A7376</c:v>
                </c:pt>
                <c:pt idx="10250">
                  <c:v>A7377</c:v>
                </c:pt>
                <c:pt idx="10251">
                  <c:v>A7378</c:v>
                </c:pt>
                <c:pt idx="10252">
                  <c:v>A7379</c:v>
                </c:pt>
                <c:pt idx="10253">
                  <c:v>A7380</c:v>
                </c:pt>
                <c:pt idx="10254">
                  <c:v>A7381</c:v>
                </c:pt>
                <c:pt idx="10255">
                  <c:v>A7382</c:v>
                </c:pt>
                <c:pt idx="10256">
                  <c:v>A7383</c:v>
                </c:pt>
                <c:pt idx="10257">
                  <c:v>A7384</c:v>
                </c:pt>
                <c:pt idx="10258">
                  <c:v>A7385</c:v>
                </c:pt>
                <c:pt idx="10259">
                  <c:v>A7386</c:v>
                </c:pt>
                <c:pt idx="10260">
                  <c:v>A7387</c:v>
                </c:pt>
                <c:pt idx="10261">
                  <c:v>A7388</c:v>
                </c:pt>
                <c:pt idx="10262">
                  <c:v>A7389</c:v>
                </c:pt>
                <c:pt idx="10263">
                  <c:v>A7390</c:v>
                </c:pt>
                <c:pt idx="10264">
                  <c:v>A7391</c:v>
                </c:pt>
                <c:pt idx="10265">
                  <c:v>A7392</c:v>
                </c:pt>
                <c:pt idx="10266">
                  <c:v>A7393</c:v>
                </c:pt>
                <c:pt idx="10267">
                  <c:v>A7394</c:v>
                </c:pt>
                <c:pt idx="10268">
                  <c:v>A7395</c:v>
                </c:pt>
                <c:pt idx="10269">
                  <c:v>A7396</c:v>
                </c:pt>
                <c:pt idx="10270">
                  <c:v>A7397</c:v>
                </c:pt>
                <c:pt idx="10271">
                  <c:v>A7398</c:v>
                </c:pt>
                <c:pt idx="10272">
                  <c:v>A7399</c:v>
                </c:pt>
                <c:pt idx="10273">
                  <c:v>A7400</c:v>
                </c:pt>
                <c:pt idx="10274">
                  <c:v>A7401</c:v>
                </c:pt>
                <c:pt idx="10275">
                  <c:v>A7402</c:v>
                </c:pt>
                <c:pt idx="10276">
                  <c:v>A7403</c:v>
                </c:pt>
                <c:pt idx="10277">
                  <c:v>A7404</c:v>
                </c:pt>
                <c:pt idx="10278">
                  <c:v>A7405</c:v>
                </c:pt>
                <c:pt idx="10279">
                  <c:v>A7406</c:v>
                </c:pt>
                <c:pt idx="10280">
                  <c:v>A7407</c:v>
                </c:pt>
                <c:pt idx="10281">
                  <c:v>A7408</c:v>
                </c:pt>
                <c:pt idx="10282">
                  <c:v>A7409</c:v>
                </c:pt>
                <c:pt idx="10283">
                  <c:v>A7410</c:v>
                </c:pt>
                <c:pt idx="10284">
                  <c:v>A7411</c:v>
                </c:pt>
                <c:pt idx="10285">
                  <c:v>A7412</c:v>
                </c:pt>
                <c:pt idx="10286">
                  <c:v>A7413</c:v>
                </c:pt>
                <c:pt idx="10287">
                  <c:v>A7414</c:v>
                </c:pt>
                <c:pt idx="10288">
                  <c:v>A7415</c:v>
                </c:pt>
                <c:pt idx="10289">
                  <c:v>A7416</c:v>
                </c:pt>
                <c:pt idx="10290">
                  <c:v>A7417</c:v>
                </c:pt>
                <c:pt idx="10291">
                  <c:v>A7418</c:v>
                </c:pt>
                <c:pt idx="10292">
                  <c:v>A7419</c:v>
                </c:pt>
                <c:pt idx="10293">
                  <c:v>A7420</c:v>
                </c:pt>
                <c:pt idx="10294">
                  <c:v>A7421</c:v>
                </c:pt>
                <c:pt idx="10295">
                  <c:v>A7422</c:v>
                </c:pt>
                <c:pt idx="10296">
                  <c:v>A7423</c:v>
                </c:pt>
                <c:pt idx="10297">
                  <c:v>A7424</c:v>
                </c:pt>
                <c:pt idx="10298">
                  <c:v>A7425</c:v>
                </c:pt>
                <c:pt idx="10299">
                  <c:v>A7426</c:v>
                </c:pt>
                <c:pt idx="10300">
                  <c:v>A7427</c:v>
                </c:pt>
                <c:pt idx="10301">
                  <c:v>A7428</c:v>
                </c:pt>
                <c:pt idx="10302">
                  <c:v>A7429</c:v>
                </c:pt>
                <c:pt idx="10303">
                  <c:v>A7430</c:v>
                </c:pt>
                <c:pt idx="10304">
                  <c:v>A7431</c:v>
                </c:pt>
                <c:pt idx="10305">
                  <c:v>A7432</c:v>
                </c:pt>
                <c:pt idx="10306">
                  <c:v>A7433</c:v>
                </c:pt>
                <c:pt idx="10307">
                  <c:v>A7434</c:v>
                </c:pt>
                <c:pt idx="10308">
                  <c:v>A7435</c:v>
                </c:pt>
                <c:pt idx="10309">
                  <c:v>A7436</c:v>
                </c:pt>
                <c:pt idx="10310">
                  <c:v>A7437</c:v>
                </c:pt>
                <c:pt idx="10311">
                  <c:v>A7438</c:v>
                </c:pt>
                <c:pt idx="10312">
                  <c:v>A7439</c:v>
                </c:pt>
                <c:pt idx="10313">
                  <c:v>A7440</c:v>
                </c:pt>
                <c:pt idx="10314">
                  <c:v>A7441</c:v>
                </c:pt>
                <c:pt idx="10315">
                  <c:v>A7442</c:v>
                </c:pt>
                <c:pt idx="10316">
                  <c:v>A7443</c:v>
                </c:pt>
                <c:pt idx="10317">
                  <c:v>A7444</c:v>
                </c:pt>
                <c:pt idx="10318">
                  <c:v>A7445</c:v>
                </c:pt>
                <c:pt idx="10319">
                  <c:v>A7446</c:v>
                </c:pt>
                <c:pt idx="10320">
                  <c:v>A7447</c:v>
                </c:pt>
                <c:pt idx="10321">
                  <c:v>A7448</c:v>
                </c:pt>
                <c:pt idx="10322">
                  <c:v>A7449</c:v>
                </c:pt>
                <c:pt idx="10323">
                  <c:v>A7450</c:v>
                </c:pt>
                <c:pt idx="10324">
                  <c:v>A7451</c:v>
                </c:pt>
                <c:pt idx="10325">
                  <c:v>A7452</c:v>
                </c:pt>
                <c:pt idx="10326">
                  <c:v>A7453</c:v>
                </c:pt>
                <c:pt idx="10327">
                  <c:v>A7454</c:v>
                </c:pt>
                <c:pt idx="10328">
                  <c:v>A7455</c:v>
                </c:pt>
                <c:pt idx="10329">
                  <c:v>A7456</c:v>
                </c:pt>
                <c:pt idx="10330">
                  <c:v>A7457</c:v>
                </c:pt>
                <c:pt idx="10331">
                  <c:v>A7458</c:v>
                </c:pt>
                <c:pt idx="10332">
                  <c:v>A7459</c:v>
                </c:pt>
                <c:pt idx="10333">
                  <c:v>A7460</c:v>
                </c:pt>
                <c:pt idx="10334">
                  <c:v>A7461</c:v>
                </c:pt>
                <c:pt idx="10335">
                  <c:v>A7462</c:v>
                </c:pt>
                <c:pt idx="10336">
                  <c:v>A7463</c:v>
                </c:pt>
                <c:pt idx="10337">
                  <c:v>A7464</c:v>
                </c:pt>
                <c:pt idx="10338">
                  <c:v>A7465</c:v>
                </c:pt>
                <c:pt idx="10339">
                  <c:v>A7466</c:v>
                </c:pt>
                <c:pt idx="10340">
                  <c:v>A7467</c:v>
                </c:pt>
                <c:pt idx="10341">
                  <c:v>A7468</c:v>
                </c:pt>
                <c:pt idx="10342">
                  <c:v>A7469</c:v>
                </c:pt>
                <c:pt idx="10343">
                  <c:v>A7470</c:v>
                </c:pt>
                <c:pt idx="10344">
                  <c:v>A7471</c:v>
                </c:pt>
                <c:pt idx="10345">
                  <c:v>A7472</c:v>
                </c:pt>
                <c:pt idx="10346">
                  <c:v>A7473</c:v>
                </c:pt>
                <c:pt idx="10347">
                  <c:v>A7474</c:v>
                </c:pt>
                <c:pt idx="10348">
                  <c:v>A7475</c:v>
                </c:pt>
                <c:pt idx="10349">
                  <c:v>A7476</c:v>
                </c:pt>
                <c:pt idx="10350">
                  <c:v>A7477</c:v>
                </c:pt>
                <c:pt idx="10351">
                  <c:v>A7478</c:v>
                </c:pt>
                <c:pt idx="10352">
                  <c:v>A7479</c:v>
                </c:pt>
                <c:pt idx="10353">
                  <c:v>A7480</c:v>
                </c:pt>
                <c:pt idx="10354">
                  <c:v>A7481</c:v>
                </c:pt>
                <c:pt idx="10355">
                  <c:v>A7482</c:v>
                </c:pt>
                <c:pt idx="10356">
                  <c:v>A7483</c:v>
                </c:pt>
                <c:pt idx="10357">
                  <c:v>A7484</c:v>
                </c:pt>
                <c:pt idx="10358">
                  <c:v>A7485</c:v>
                </c:pt>
                <c:pt idx="10359">
                  <c:v>A7486</c:v>
                </c:pt>
                <c:pt idx="10360">
                  <c:v>A7487</c:v>
                </c:pt>
                <c:pt idx="10361">
                  <c:v>A7488</c:v>
                </c:pt>
                <c:pt idx="10362">
                  <c:v>A7489</c:v>
                </c:pt>
                <c:pt idx="10363">
                  <c:v>A7490</c:v>
                </c:pt>
                <c:pt idx="10364">
                  <c:v>A7491</c:v>
                </c:pt>
                <c:pt idx="10365">
                  <c:v>A7492</c:v>
                </c:pt>
                <c:pt idx="10366">
                  <c:v>A7493</c:v>
                </c:pt>
                <c:pt idx="10367">
                  <c:v>A7494</c:v>
                </c:pt>
                <c:pt idx="10368">
                  <c:v>A7495</c:v>
                </c:pt>
                <c:pt idx="10369">
                  <c:v>A7496</c:v>
                </c:pt>
                <c:pt idx="10370">
                  <c:v>A7497</c:v>
                </c:pt>
                <c:pt idx="10371">
                  <c:v>A7498</c:v>
                </c:pt>
                <c:pt idx="10372">
                  <c:v>A7499</c:v>
                </c:pt>
                <c:pt idx="10373">
                  <c:v>A7500</c:v>
                </c:pt>
                <c:pt idx="10374">
                  <c:v>A7501</c:v>
                </c:pt>
                <c:pt idx="10375">
                  <c:v>A7502</c:v>
                </c:pt>
                <c:pt idx="10376">
                  <c:v>A7503</c:v>
                </c:pt>
                <c:pt idx="10377">
                  <c:v>A7504</c:v>
                </c:pt>
                <c:pt idx="10378">
                  <c:v>A7505</c:v>
                </c:pt>
                <c:pt idx="10379">
                  <c:v>A7506</c:v>
                </c:pt>
                <c:pt idx="10380">
                  <c:v>A7507</c:v>
                </c:pt>
                <c:pt idx="10381">
                  <c:v>A7508</c:v>
                </c:pt>
                <c:pt idx="10382">
                  <c:v>A7509</c:v>
                </c:pt>
                <c:pt idx="10383">
                  <c:v>A7510</c:v>
                </c:pt>
                <c:pt idx="10384">
                  <c:v>A7511</c:v>
                </c:pt>
                <c:pt idx="10385">
                  <c:v>A7512</c:v>
                </c:pt>
                <c:pt idx="10386">
                  <c:v>A7513</c:v>
                </c:pt>
                <c:pt idx="10387">
                  <c:v>A7514</c:v>
                </c:pt>
                <c:pt idx="10388">
                  <c:v>A7515</c:v>
                </c:pt>
                <c:pt idx="10389">
                  <c:v>A7516</c:v>
                </c:pt>
                <c:pt idx="10390">
                  <c:v>A7517</c:v>
                </c:pt>
                <c:pt idx="10391">
                  <c:v>A7518</c:v>
                </c:pt>
                <c:pt idx="10392">
                  <c:v>A7519</c:v>
                </c:pt>
                <c:pt idx="10393">
                  <c:v>A7520</c:v>
                </c:pt>
                <c:pt idx="10394">
                  <c:v>A7521</c:v>
                </c:pt>
                <c:pt idx="10395">
                  <c:v>A7522</c:v>
                </c:pt>
                <c:pt idx="10396">
                  <c:v>A7523</c:v>
                </c:pt>
                <c:pt idx="10397">
                  <c:v>A7524</c:v>
                </c:pt>
                <c:pt idx="10398">
                  <c:v>A7525</c:v>
                </c:pt>
                <c:pt idx="10399">
                  <c:v>A7526</c:v>
                </c:pt>
                <c:pt idx="10400">
                  <c:v>A7527</c:v>
                </c:pt>
                <c:pt idx="10401">
                  <c:v>A7528</c:v>
                </c:pt>
                <c:pt idx="10402">
                  <c:v>A7529</c:v>
                </c:pt>
                <c:pt idx="10403">
                  <c:v>A7530</c:v>
                </c:pt>
                <c:pt idx="10404">
                  <c:v>A7531</c:v>
                </c:pt>
                <c:pt idx="10405">
                  <c:v>A7532</c:v>
                </c:pt>
                <c:pt idx="10406">
                  <c:v>A7533</c:v>
                </c:pt>
                <c:pt idx="10407">
                  <c:v>A7534</c:v>
                </c:pt>
                <c:pt idx="10408">
                  <c:v>A7535</c:v>
                </c:pt>
                <c:pt idx="10409">
                  <c:v>A7536</c:v>
                </c:pt>
                <c:pt idx="10410">
                  <c:v>A7537</c:v>
                </c:pt>
                <c:pt idx="10411">
                  <c:v>A7538</c:v>
                </c:pt>
                <c:pt idx="10412">
                  <c:v>A7539</c:v>
                </c:pt>
                <c:pt idx="10413">
                  <c:v>A7540</c:v>
                </c:pt>
                <c:pt idx="10414">
                  <c:v>A7541</c:v>
                </c:pt>
                <c:pt idx="10415">
                  <c:v>A7542</c:v>
                </c:pt>
                <c:pt idx="10416">
                  <c:v>A7543</c:v>
                </c:pt>
                <c:pt idx="10417">
                  <c:v>A7544</c:v>
                </c:pt>
                <c:pt idx="10418">
                  <c:v>A7545</c:v>
                </c:pt>
                <c:pt idx="10419">
                  <c:v>A7546</c:v>
                </c:pt>
                <c:pt idx="10420">
                  <c:v>A7547</c:v>
                </c:pt>
                <c:pt idx="10421">
                  <c:v>A7548</c:v>
                </c:pt>
                <c:pt idx="10422">
                  <c:v>A7549</c:v>
                </c:pt>
                <c:pt idx="10423">
                  <c:v>A7550</c:v>
                </c:pt>
                <c:pt idx="10424">
                  <c:v>A7551</c:v>
                </c:pt>
                <c:pt idx="10425">
                  <c:v>A7552</c:v>
                </c:pt>
                <c:pt idx="10426">
                  <c:v>A7553</c:v>
                </c:pt>
                <c:pt idx="10427">
                  <c:v>A7554</c:v>
                </c:pt>
                <c:pt idx="10428">
                  <c:v>A7555</c:v>
                </c:pt>
                <c:pt idx="10429">
                  <c:v>A7556</c:v>
                </c:pt>
                <c:pt idx="10430">
                  <c:v>A7557</c:v>
                </c:pt>
                <c:pt idx="10431">
                  <c:v>A7558</c:v>
                </c:pt>
                <c:pt idx="10432">
                  <c:v>A7559</c:v>
                </c:pt>
                <c:pt idx="10433">
                  <c:v>A7560</c:v>
                </c:pt>
                <c:pt idx="10434">
                  <c:v>A7561</c:v>
                </c:pt>
                <c:pt idx="10435">
                  <c:v>A7562</c:v>
                </c:pt>
                <c:pt idx="10436">
                  <c:v>A7563</c:v>
                </c:pt>
                <c:pt idx="10437">
                  <c:v>A7564</c:v>
                </c:pt>
                <c:pt idx="10438">
                  <c:v>A7565</c:v>
                </c:pt>
                <c:pt idx="10439">
                  <c:v>A7566</c:v>
                </c:pt>
                <c:pt idx="10440">
                  <c:v>A7567</c:v>
                </c:pt>
                <c:pt idx="10441">
                  <c:v>A7568</c:v>
                </c:pt>
                <c:pt idx="10442">
                  <c:v>A7569</c:v>
                </c:pt>
                <c:pt idx="10443">
                  <c:v>A7570</c:v>
                </c:pt>
                <c:pt idx="10444">
                  <c:v>A7571</c:v>
                </c:pt>
                <c:pt idx="10445">
                  <c:v>A7572</c:v>
                </c:pt>
                <c:pt idx="10446">
                  <c:v>A7573</c:v>
                </c:pt>
                <c:pt idx="10447">
                  <c:v>A7574</c:v>
                </c:pt>
                <c:pt idx="10448">
                  <c:v>A7575</c:v>
                </c:pt>
                <c:pt idx="10449">
                  <c:v>A7576</c:v>
                </c:pt>
                <c:pt idx="10450">
                  <c:v>A7577</c:v>
                </c:pt>
                <c:pt idx="10451">
                  <c:v>A7578</c:v>
                </c:pt>
                <c:pt idx="10452">
                  <c:v>A7579</c:v>
                </c:pt>
                <c:pt idx="10453">
                  <c:v>A7580</c:v>
                </c:pt>
                <c:pt idx="10454">
                  <c:v>A7581</c:v>
                </c:pt>
                <c:pt idx="10455">
                  <c:v>A7582</c:v>
                </c:pt>
                <c:pt idx="10456">
                  <c:v>A7583</c:v>
                </c:pt>
                <c:pt idx="10457">
                  <c:v>A7584</c:v>
                </c:pt>
                <c:pt idx="10458">
                  <c:v>A7585</c:v>
                </c:pt>
                <c:pt idx="10459">
                  <c:v>A7586</c:v>
                </c:pt>
                <c:pt idx="10460">
                  <c:v>A7587</c:v>
                </c:pt>
                <c:pt idx="10461">
                  <c:v>A7588</c:v>
                </c:pt>
                <c:pt idx="10462">
                  <c:v>A7589</c:v>
                </c:pt>
                <c:pt idx="10463">
                  <c:v>A7590</c:v>
                </c:pt>
                <c:pt idx="10464">
                  <c:v>A7591</c:v>
                </c:pt>
                <c:pt idx="10465">
                  <c:v>A7592</c:v>
                </c:pt>
                <c:pt idx="10466">
                  <c:v>A7593</c:v>
                </c:pt>
                <c:pt idx="10467">
                  <c:v>A7594</c:v>
                </c:pt>
                <c:pt idx="10468">
                  <c:v>A7595</c:v>
                </c:pt>
                <c:pt idx="10469">
                  <c:v>A7596</c:v>
                </c:pt>
                <c:pt idx="10470">
                  <c:v>A7597</c:v>
                </c:pt>
                <c:pt idx="10471">
                  <c:v>A7598</c:v>
                </c:pt>
                <c:pt idx="10472">
                  <c:v>A7599</c:v>
                </c:pt>
                <c:pt idx="10473">
                  <c:v>A7600</c:v>
                </c:pt>
                <c:pt idx="10474">
                  <c:v>A7601</c:v>
                </c:pt>
                <c:pt idx="10475">
                  <c:v>A7602</c:v>
                </c:pt>
                <c:pt idx="10476">
                  <c:v>A7603</c:v>
                </c:pt>
                <c:pt idx="10477">
                  <c:v>A7604</c:v>
                </c:pt>
                <c:pt idx="10478">
                  <c:v>A7605</c:v>
                </c:pt>
                <c:pt idx="10479">
                  <c:v>A7606</c:v>
                </c:pt>
                <c:pt idx="10480">
                  <c:v>A7607</c:v>
                </c:pt>
                <c:pt idx="10481">
                  <c:v>A7608</c:v>
                </c:pt>
                <c:pt idx="10482">
                  <c:v>A7609</c:v>
                </c:pt>
                <c:pt idx="10483">
                  <c:v>A7610</c:v>
                </c:pt>
                <c:pt idx="10484">
                  <c:v>A7611</c:v>
                </c:pt>
                <c:pt idx="10485">
                  <c:v>A7612</c:v>
                </c:pt>
                <c:pt idx="10486">
                  <c:v>A7613</c:v>
                </c:pt>
                <c:pt idx="10487">
                  <c:v>A7614</c:v>
                </c:pt>
                <c:pt idx="10488">
                  <c:v>A7615</c:v>
                </c:pt>
                <c:pt idx="10489">
                  <c:v>A7616</c:v>
                </c:pt>
                <c:pt idx="10490">
                  <c:v>A7617</c:v>
                </c:pt>
                <c:pt idx="10491">
                  <c:v>A7618</c:v>
                </c:pt>
                <c:pt idx="10492">
                  <c:v>A7619</c:v>
                </c:pt>
                <c:pt idx="10493">
                  <c:v>A7620</c:v>
                </c:pt>
                <c:pt idx="10494">
                  <c:v>A7621</c:v>
                </c:pt>
                <c:pt idx="10495">
                  <c:v>A7622</c:v>
                </c:pt>
                <c:pt idx="10496">
                  <c:v>A7623</c:v>
                </c:pt>
                <c:pt idx="10497">
                  <c:v>A7624</c:v>
                </c:pt>
                <c:pt idx="10498">
                  <c:v>A7625</c:v>
                </c:pt>
                <c:pt idx="10499">
                  <c:v>A7626</c:v>
                </c:pt>
                <c:pt idx="10500">
                  <c:v>A7627</c:v>
                </c:pt>
                <c:pt idx="10501">
                  <c:v>A7628</c:v>
                </c:pt>
                <c:pt idx="10502">
                  <c:v>A7629</c:v>
                </c:pt>
                <c:pt idx="10503">
                  <c:v>A7630</c:v>
                </c:pt>
                <c:pt idx="10504">
                  <c:v>A7631</c:v>
                </c:pt>
                <c:pt idx="10505">
                  <c:v>A7632</c:v>
                </c:pt>
                <c:pt idx="10506">
                  <c:v>A7633</c:v>
                </c:pt>
                <c:pt idx="10507">
                  <c:v>A7634</c:v>
                </c:pt>
                <c:pt idx="10508">
                  <c:v>A7635</c:v>
                </c:pt>
                <c:pt idx="10509">
                  <c:v>A7636</c:v>
                </c:pt>
                <c:pt idx="10510">
                  <c:v>A7637</c:v>
                </c:pt>
                <c:pt idx="10511">
                  <c:v>A7638</c:v>
                </c:pt>
                <c:pt idx="10512">
                  <c:v>A7639</c:v>
                </c:pt>
                <c:pt idx="10513">
                  <c:v>A7640</c:v>
                </c:pt>
                <c:pt idx="10514">
                  <c:v>A7641</c:v>
                </c:pt>
                <c:pt idx="10515">
                  <c:v>A7642</c:v>
                </c:pt>
                <c:pt idx="10516">
                  <c:v>A7643</c:v>
                </c:pt>
                <c:pt idx="10517">
                  <c:v>A7644</c:v>
                </c:pt>
                <c:pt idx="10518">
                  <c:v>A7645</c:v>
                </c:pt>
                <c:pt idx="10519">
                  <c:v>A7646</c:v>
                </c:pt>
                <c:pt idx="10520">
                  <c:v>A7647</c:v>
                </c:pt>
                <c:pt idx="10521">
                  <c:v>A7648</c:v>
                </c:pt>
                <c:pt idx="10522">
                  <c:v>A7649</c:v>
                </c:pt>
                <c:pt idx="10523">
                  <c:v>A7650</c:v>
                </c:pt>
                <c:pt idx="10524">
                  <c:v>A7651</c:v>
                </c:pt>
                <c:pt idx="10525">
                  <c:v>A7652</c:v>
                </c:pt>
                <c:pt idx="10526">
                  <c:v>A7653</c:v>
                </c:pt>
                <c:pt idx="10527">
                  <c:v>A7654</c:v>
                </c:pt>
                <c:pt idx="10528">
                  <c:v>A7655</c:v>
                </c:pt>
                <c:pt idx="10529">
                  <c:v>A7656</c:v>
                </c:pt>
                <c:pt idx="10530">
                  <c:v>A7657</c:v>
                </c:pt>
                <c:pt idx="10531">
                  <c:v>A7658</c:v>
                </c:pt>
                <c:pt idx="10532">
                  <c:v>A7659</c:v>
                </c:pt>
                <c:pt idx="10533">
                  <c:v>A7660</c:v>
                </c:pt>
                <c:pt idx="10534">
                  <c:v>A7661</c:v>
                </c:pt>
                <c:pt idx="10535">
                  <c:v>A7662</c:v>
                </c:pt>
                <c:pt idx="10536">
                  <c:v>A7663</c:v>
                </c:pt>
                <c:pt idx="10537">
                  <c:v>A7664</c:v>
                </c:pt>
                <c:pt idx="10538">
                  <c:v>A7665</c:v>
                </c:pt>
                <c:pt idx="10539">
                  <c:v>A7666</c:v>
                </c:pt>
                <c:pt idx="10540">
                  <c:v>A7667</c:v>
                </c:pt>
                <c:pt idx="10541">
                  <c:v>A7668</c:v>
                </c:pt>
                <c:pt idx="10542">
                  <c:v>A7669</c:v>
                </c:pt>
                <c:pt idx="10543">
                  <c:v>A7670</c:v>
                </c:pt>
                <c:pt idx="10544">
                  <c:v>A7671</c:v>
                </c:pt>
                <c:pt idx="10545">
                  <c:v>A7672</c:v>
                </c:pt>
                <c:pt idx="10546">
                  <c:v>A7673</c:v>
                </c:pt>
                <c:pt idx="10547">
                  <c:v>A7674</c:v>
                </c:pt>
                <c:pt idx="10548">
                  <c:v>A7675</c:v>
                </c:pt>
                <c:pt idx="10549">
                  <c:v>A7676</c:v>
                </c:pt>
                <c:pt idx="10550">
                  <c:v>A7677</c:v>
                </c:pt>
                <c:pt idx="10551">
                  <c:v>A7678</c:v>
                </c:pt>
                <c:pt idx="10552">
                  <c:v>A7679</c:v>
                </c:pt>
                <c:pt idx="10553">
                  <c:v>A7680</c:v>
                </c:pt>
                <c:pt idx="10554">
                  <c:v>A7681</c:v>
                </c:pt>
                <c:pt idx="10555">
                  <c:v>A7682</c:v>
                </c:pt>
                <c:pt idx="10556">
                  <c:v>A7683</c:v>
                </c:pt>
                <c:pt idx="10557">
                  <c:v>A7684</c:v>
                </c:pt>
                <c:pt idx="10558">
                  <c:v>A7685</c:v>
                </c:pt>
                <c:pt idx="10559">
                  <c:v>A7686</c:v>
                </c:pt>
                <c:pt idx="10560">
                  <c:v>A7687</c:v>
                </c:pt>
                <c:pt idx="10561">
                  <c:v>A7688</c:v>
                </c:pt>
                <c:pt idx="10562">
                  <c:v>A7689</c:v>
                </c:pt>
                <c:pt idx="10563">
                  <c:v>A7690</c:v>
                </c:pt>
                <c:pt idx="10564">
                  <c:v>A7691</c:v>
                </c:pt>
                <c:pt idx="10565">
                  <c:v>A7692</c:v>
                </c:pt>
                <c:pt idx="10566">
                  <c:v>A7693</c:v>
                </c:pt>
                <c:pt idx="10567">
                  <c:v>A7694</c:v>
                </c:pt>
                <c:pt idx="10568">
                  <c:v>A7695</c:v>
                </c:pt>
                <c:pt idx="10569">
                  <c:v>A7696</c:v>
                </c:pt>
                <c:pt idx="10570">
                  <c:v>A7697</c:v>
                </c:pt>
                <c:pt idx="10571">
                  <c:v>A7698</c:v>
                </c:pt>
                <c:pt idx="10572">
                  <c:v>A7699</c:v>
                </c:pt>
                <c:pt idx="10573">
                  <c:v>A7700</c:v>
                </c:pt>
                <c:pt idx="10574">
                  <c:v>A7701</c:v>
                </c:pt>
                <c:pt idx="10575">
                  <c:v>A7702</c:v>
                </c:pt>
                <c:pt idx="10576">
                  <c:v>A7703</c:v>
                </c:pt>
                <c:pt idx="10577">
                  <c:v>A7704</c:v>
                </c:pt>
                <c:pt idx="10578">
                  <c:v>A7705</c:v>
                </c:pt>
                <c:pt idx="10579">
                  <c:v>A7706</c:v>
                </c:pt>
                <c:pt idx="10580">
                  <c:v>A7707</c:v>
                </c:pt>
                <c:pt idx="10581">
                  <c:v>A7708</c:v>
                </c:pt>
                <c:pt idx="10582">
                  <c:v>A7709</c:v>
                </c:pt>
                <c:pt idx="10583">
                  <c:v>A7710</c:v>
                </c:pt>
                <c:pt idx="10584">
                  <c:v>A7711</c:v>
                </c:pt>
                <c:pt idx="10585">
                  <c:v>A7712</c:v>
                </c:pt>
                <c:pt idx="10586">
                  <c:v>A7713</c:v>
                </c:pt>
                <c:pt idx="10587">
                  <c:v>A7714</c:v>
                </c:pt>
                <c:pt idx="10588">
                  <c:v>A7715</c:v>
                </c:pt>
                <c:pt idx="10589">
                  <c:v>A7716</c:v>
                </c:pt>
                <c:pt idx="10590">
                  <c:v>A7717</c:v>
                </c:pt>
                <c:pt idx="10591">
                  <c:v>A7718</c:v>
                </c:pt>
                <c:pt idx="10592">
                  <c:v>A7719</c:v>
                </c:pt>
                <c:pt idx="10593">
                  <c:v>A7720</c:v>
                </c:pt>
                <c:pt idx="10594">
                  <c:v>A7721</c:v>
                </c:pt>
                <c:pt idx="10595">
                  <c:v>A7722</c:v>
                </c:pt>
                <c:pt idx="10596">
                  <c:v>A7723</c:v>
                </c:pt>
                <c:pt idx="10597">
                  <c:v>A7724</c:v>
                </c:pt>
                <c:pt idx="10598">
                  <c:v>A7725</c:v>
                </c:pt>
                <c:pt idx="10599">
                  <c:v>A7726</c:v>
                </c:pt>
                <c:pt idx="10600">
                  <c:v>A7727</c:v>
                </c:pt>
                <c:pt idx="10601">
                  <c:v>A7728</c:v>
                </c:pt>
                <c:pt idx="10602">
                  <c:v>A7729</c:v>
                </c:pt>
                <c:pt idx="10603">
                  <c:v>A7730</c:v>
                </c:pt>
                <c:pt idx="10604">
                  <c:v>A7731</c:v>
                </c:pt>
                <c:pt idx="10605">
                  <c:v>A7732</c:v>
                </c:pt>
                <c:pt idx="10606">
                  <c:v>A7733</c:v>
                </c:pt>
                <c:pt idx="10607">
                  <c:v>A7734</c:v>
                </c:pt>
                <c:pt idx="10608">
                  <c:v>A7735</c:v>
                </c:pt>
                <c:pt idx="10609">
                  <c:v>A7736</c:v>
                </c:pt>
                <c:pt idx="10610">
                  <c:v>A7737</c:v>
                </c:pt>
                <c:pt idx="10611">
                  <c:v>A7738</c:v>
                </c:pt>
                <c:pt idx="10612">
                  <c:v>A7739</c:v>
                </c:pt>
                <c:pt idx="10613">
                  <c:v>A7740</c:v>
                </c:pt>
                <c:pt idx="10614">
                  <c:v>A7741</c:v>
                </c:pt>
                <c:pt idx="10615">
                  <c:v>A7742</c:v>
                </c:pt>
                <c:pt idx="10616">
                  <c:v>A7743</c:v>
                </c:pt>
                <c:pt idx="10617">
                  <c:v>A7744</c:v>
                </c:pt>
                <c:pt idx="10618">
                  <c:v>A7745</c:v>
                </c:pt>
                <c:pt idx="10619">
                  <c:v>A7746</c:v>
                </c:pt>
                <c:pt idx="10620">
                  <c:v>A7747</c:v>
                </c:pt>
                <c:pt idx="10621">
                  <c:v>A7748</c:v>
                </c:pt>
                <c:pt idx="10622">
                  <c:v>A7749</c:v>
                </c:pt>
                <c:pt idx="10623">
                  <c:v>A7750</c:v>
                </c:pt>
                <c:pt idx="10624">
                  <c:v>A7751</c:v>
                </c:pt>
                <c:pt idx="10625">
                  <c:v>A7752</c:v>
                </c:pt>
                <c:pt idx="10626">
                  <c:v>A7753</c:v>
                </c:pt>
                <c:pt idx="10627">
                  <c:v>A7754</c:v>
                </c:pt>
                <c:pt idx="10628">
                  <c:v>A7755</c:v>
                </c:pt>
                <c:pt idx="10629">
                  <c:v>A7756</c:v>
                </c:pt>
                <c:pt idx="10630">
                  <c:v>A7757</c:v>
                </c:pt>
                <c:pt idx="10631">
                  <c:v>A7758</c:v>
                </c:pt>
                <c:pt idx="10632">
                  <c:v>A7759</c:v>
                </c:pt>
                <c:pt idx="10633">
                  <c:v>A7760</c:v>
                </c:pt>
                <c:pt idx="10634">
                  <c:v>A7761</c:v>
                </c:pt>
                <c:pt idx="10635">
                  <c:v>A7762</c:v>
                </c:pt>
                <c:pt idx="10636">
                  <c:v>A7763</c:v>
                </c:pt>
                <c:pt idx="10637">
                  <c:v>A7764</c:v>
                </c:pt>
                <c:pt idx="10638">
                  <c:v>A7765</c:v>
                </c:pt>
                <c:pt idx="10639">
                  <c:v>A7766</c:v>
                </c:pt>
                <c:pt idx="10640">
                  <c:v>A7767</c:v>
                </c:pt>
                <c:pt idx="10641">
                  <c:v>A7768</c:v>
                </c:pt>
                <c:pt idx="10642">
                  <c:v>A7769</c:v>
                </c:pt>
                <c:pt idx="10643">
                  <c:v>A7770</c:v>
                </c:pt>
                <c:pt idx="10644">
                  <c:v>A7771</c:v>
                </c:pt>
                <c:pt idx="10645">
                  <c:v>A7772</c:v>
                </c:pt>
                <c:pt idx="10646">
                  <c:v>A7773</c:v>
                </c:pt>
                <c:pt idx="10647">
                  <c:v>A7774</c:v>
                </c:pt>
                <c:pt idx="10648">
                  <c:v>A7775</c:v>
                </c:pt>
                <c:pt idx="10649">
                  <c:v>A7776</c:v>
                </c:pt>
                <c:pt idx="10650">
                  <c:v>A7777</c:v>
                </c:pt>
                <c:pt idx="10651">
                  <c:v>A7778</c:v>
                </c:pt>
                <c:pt idx="10652">
                  <c:v>A7779</c:v>
                </c:pt>
                <c:pt idx="10653">
                  <c:v>A7780</c:v>
                </c:pt>
                <c:pt idx="10654">
                  <c:v>A7781</c:v>
                </c:pt>
                <c:pt idx="10655">
                  <c:v>A7782</c:v>
                </c:pt>
                <c:pt idx="10656">
                  <c:v>A7783</c:v>
                </c:pt>
                <c:pt idx="10657">
                  <c:v>A7784</c:v>
                </c:pt>
                <c:pt idx="10658">
                  <c:v>A7785</c:v>
                </c:pt>
                <c:pt idx="10659">
                  <c:v>A7786</c:v>
                </c:pt>
                <c:pt idx="10660">
                  <c:v>A7787</c:v>
                </c:pt>
                <c:pt idx="10661">
                  <c:v>A7788</c:v>
                </c:pt>
                <c:pt idx="10662">
                  <c:v>A7789</c:v>
                </c:pt>
                <c:pt idx="10663">
                  <c:v>A7790</c:v>
                </c:pt>
                <c:pt idx="10664">
                  <c:v>A7791</c:v>
                </c:pt>
                <c:pt idx="10665">
                  <c:v>A7792</c:v>
                </c:pt>
                <c:pt idx="10666">
                  <c:v>A7793</c:v>
                </c:pt>
                <c:pt idx="10667">
                  <c:v>A7794</c:v>
                </c:pt>
                <c:pt idx="10668">
                  <c:v>A7795</c:v>
                </c:pt>
                <c:pt idx="10669">
                  <c:v>A7796</c:v>
                </c:pt>
                <c:pt idx="10670">
                  <c:v>A7797</c:v>
                </c:pt>
                <c:pt idx="10671">
                  <c:v>A7798</c:v>
                </c:pt>
                <c:pt idx="10672">
                  <c:v>A7799</c:v>
                </c:pt>
                <c:pt idx="10673">
                  <c:v>A7800</c:v>
                </c:pt>
                <c:pt idx="10674">
                  <c:v>A7801</c:v>
                </c:pt>
                <c:pt idx="10675">
                  <c:v>A7802</c:v>
                </c:pt>
                <c:pt idx="10676">
                  <c:v>A7803</c:v>
                </c:pt>
                <c:pt idx="10677">
                  <c:v>A7804</c:v>
                </c:pt>
                <c:pt idx="10678">
                  <c:v>A7805</c:v>
                </c:pt>
                <c:pt idx="10679">
                  <c:v>A7806</c:v>
                </c:pt>
                <c:pt idx="10680">
                  <c:v>A7807</c:v>
                </c:pt>
                <c:pt idx="10681">
                  <c:v>A7808</c:v>
                </c:pt>
                <c:pt idx="10682">
                  <c:v>A7809</c:v>
                </c:pt>
                <c:pt idx="10683">
                  <c:v>A7810</c:v>
                </c:pt>
                <c:pt idx="10684">
                  <c:v>A7811</c:v>
                </c:pt>
                <c:pt idx="10685">
                  <c:v>A7812</c:v>
                </c:pt>
                <c:pt idx="10686">
                  <c:v>A7813</c:v>
                </c:pt>
                <c:pt idx="10687">
                  <c:v>A7814</c:v>
                </c:pt>
                <c:pt idx="10688">
                  <c:v>A7815</c:v>
                </c:pt>
                <c:pt idx="10689">
                  <c:v>A7816</c:v>
                </c:pt>
                <c:pt idx="10690">
                  <c:v>A7817</c:v>
                </c:pt>
                <c:pt idx="10691">
                  <c:v>A7818</c:v>
                </c:pt>
                <c:pt idx="10692">
                  <c:v>A7819</c:v>
                </c:pt>
                <c:pt idx="10693">
                  <c:v>A7820</c:v>
                </c:pt>
                <c:pt idx="10694">
                  <c:v>A7821</c:v>
                </c:pt>
                <c:pt idx="10695">
                  <c:v>A7822</c:v>
                </c:pt>
                <c:pt idx="10696">
                  <c:v>A7823</c:v>
                </c:pt>
                <c:pt idx="10697">
                  <c:v>A7824</c:v>
                </c:pt>
                <c:pt idx="10698">
                  <c:v>A7825</c:v>
                </c:pt>
                <c:pt idx="10699">
                  <c:v>A7826</c:v>
                </c:pt>
                <c:pt idx="10700">
                  <c:v>A7827</c:v>
                </c:pt>
                <c:pt idx="10701">
                  <c:v>A7828</c:v>
                </c:pt>
                <c:pt idx="10702">
                  <c:v>A7829</c:v>
                </c:pt>
                <c:pt idx="10703">
                  <c:v>A7830</c:v>
                </c:pt>
                <c:pt idx="10704">
                  <c:v>A7831</c:v>
                </c:pt>
                <c:pt idx="10705">
                  <c:v>A7832</c:v>
                </c:pt>
                <c:pt idx="10706">
                  <c:v>A7833</c:v>
                </c:pt>
                <c:pt idx="10707">
                  <c:v>A7834</c:v>
                </c:pt>
                <c:pt idx="10708">
                  <c:v>A7835</c:v>
                </c:pt>
                <c:pt idx="10709">
                  <c:v>A7836</c:v>
                </c:pt>
                <c:pt idx="10710">
                  <c:v>A7837</c:v>
                </c:pt>
                <c:pt idx="10711">
                  <c:v>A7838</c:v>
                </c:pt>
                <c:pt idx="10712">
                  <c:v>A7839</c:v>
                </c:pt>
                <c:pt idx="10713">
                  <c:v>A7840</c:v>
                </c:pt>
                <c:pt idx="10714">
                  <c:v>A7841</c:v>
                </c:pt>
                <c:pt idx="10715">
                  <c:v>A7842</c:v>
                </c:pt>
                <c:pt idx="10716">
                  <c:v>A7843</c:v>
                </c:pt>
                <c:pt idx="10717">
                  <c:v>A7844</c:v>
                </c:pt>
                <c:pt idx="10718">
                  <c:v>A7845</c:v>
                </c:pt>
                <c:pt idx="10719">
                  <c:v>A7846</c:v>
                </c:pt>
                <c:pt idx="10720">
                  <c:v>A7847</c:v>
                </c:pt>
                <c:pt idx="10721">
                  <c:v>A7848</c:v>
                </c:pt>
                <c:pt idx="10722">
                  <c:v>A7849</c:v>
                </c:pt>
                <c:pt idx="10723">
                  <c:v>A7850</c:v>
                </c:pt>
                <c:pt idx="10724">
                  <c:v>A7851</c:v>
                </c:pt>
                <c:pt idx="10725">
                  <c:v>A7852</c:v>
                </c:pt>
                <c:pt idx="10726">
                  <c:v>A7853</c:v>
                </c:pt>
                <c:pt idx="10727">
                  <c:v>A7854</c:v>
                </c:pt>
                <c:pt idx="10728">
                  <c:v>A7855</c:v>
                </c:pt>
                <c:pt idx="10729">
                  <c:v>A7856</c:v>
                </c:pt>
                <c:pt idx="10730">
                  <c:v>A7857</c:v>
                </c:pt>
                <c:pt idx="10731">
                  <c:v>A7858</c:v>
                </c:pt>
                <c:pt idx="10732">
                  <c:v>A7859</c:v>
                </c:pt>
                <c:pt idx="10733">
                  <c:v>A7860</c:v>
                </c:pt>
                <c:pt idx="10734">
                  <c:v>A7861</c:v>
                </c:pt>
                <c:pt idx="10735">
                  <c:v>A7862</c:v>
                </c:pt>
                <c:pt idx="10736">
                  <c:v>A7863</c:v>
                </c:pt>
                <c:pt idx="10737">
                  <c:v>A7864</c:v>
                </c:pt>
                <c:pt idx="10738">
                  <c:v>A7865</c:v>
                </c:pt>
                <c:pt idx="10739">
                  <c:v>A7866</c:v>
                </c:pt>
                <c:pt idx="10740">
                  <c:v>A7867</c:v>
                </c:pt>
                <c:pt idx="10741">
                  <c:v>A7868</c:v>
                </c:pt>
                <c:pt idx="10742">
                  <c:v>A7869</c:v>
                </c:pt>
                <c:pt idx="10743">
                  <c:v>A7870</c:v>
                </c:pt>
                <c:pt idx="10744">
                  <c:v>A7871</c:v>
                </c:pt>
                <c:pt idx="10745">
                  <c:v>A7872</c:v>
                </c:pt>
                <c:pt idx="10746">
                  <c:v>A7873</c:v>
                </c:pt>
                <c:pt idx="10747">
                  <c:v>A7874</c:v>
                </c:pt>
                <c:pt idx="10748">
                  <c:v>A7875</c:v>
                </c:pt>
                <c:pt idx="10749">
                  <c:v>A7876</c:v>
                </c:pt>
                <c:pt idx="10750">
                  <c:v>A7877</c:v>
                </c:pt>
                <c:pt idx="10751">
                  <c:v>A7878</c:v>
                </c:pt>
                <c:pt idx="10752">
                  <c:v>A7879</c:v>
                </c:pt>
                <c:pt idx="10753">
                  <c:v>A7880</c:v>
                </c:pt>
                <c:pt idx="10754">
                  <c:v>A7881</c:v>
                </c:pt>
                <c:pt idx="10755">
                  <c:v>A7882</c:v>
                </c:pt>
                <c:pt idx="10756">
                  <c:v>A7883</c:v>
                </c:pt>
                <c:pt idx="10757">
                  <c:v>A7884</c:v>
                </c:pt>
                <c:pt idx="10758">
                  <c:v>A7885</c:v>
                </c:pt>
                <c:pt idx="10759">
                  <c:v>A7886</c:v>
                </c:pt>
                <c:pt idx="10760">
                  <c:v>A7887</c:v>
                </c:pt>
                <c:pt idx="10761">
                  <c:v>A7888</c:v>
                </c:pt>
                <c:pt idx="10762">
                  <c:v>A7889</c:v>
                </c:pt>
                <c:pt idx="10763">
                  <c:v>A7890</c:v>
                </c:pt>
                <c:pt idx="10764">
                  <c:v>A7891</c:v>
                </c:pt>
                <c:pt idx="10765">
                  <c:v>A7892</c:v>
                </c:pt>
                <c:pt idx="10766">
                  <c:v>A7893</c:v>
                </c:pt>
                <c:pt idx="10767">
                  <c:v>A7894</c:v>
                </c:pt>
                <c:pt idx="10768">
                  <c:v>A7895</c:v>
                </c:pt>
                <c:pt idx="10769">
                  <c:v>A7896</c:v>
                </c:pt>
                <c:pt idx="10770">
                  <c:v>A7897</c:v>
                </c:pt>
                <c:pt idx="10771">
                  <c:v>A7898</c:v>
                </c:pt>
                <c:pt idx="10772">
                  <c:v>A7899</c:v>
                </c:pt>
                <c:pt idx="10773">
                  <c:v>A7900</c:v>
                </c:pt>
                <c:pt idx="10774">
                  <c:v>A7901</c:v>
                </c:pt>
                <c:pt idx="10775">
                  <c:v>A7902</c:v>
                </c:pt>
                <c:pt idx="10776">
                  <c:v>A7903</c:v>
                </c:pt>
                <c:pt idx="10777">
                  <c:v>A7904</c:v>
                </c:pt>
                <c:pt idx="10778">
                  <c:v>A7905</c:v>
                </c:pt>
                <c:pt idx="10779">
                  <c:v>A7906</c:v>
                </c:pt>
                <c:pt idx="10780">
                  <c:v>A7907</c:v>
                </c:pt>
                <c:pt idx="10781">
                  <c:v>A7908</c:v>
                </c:pt>
                <c:pt idx="10782">
                  <c:v>A7909</c:v>
                </c:pt>
                <c:pt idx="10783">
                  <c:v>A7910</c:v>
                </c:pt>
                <c:pt idx="10784">
                  <c:v>A7911</c:v>
                </c:pt>
                <c:pt idx="10785">
                  <c:v>A7912</c:v>
                </c:pt>
                <c:pt idx="10786">
                  <c:v>A7913</c:v>
                </c:pt>
                <c:pt idx="10787">
                  <c:v>A7914</c:v>
                </c:pt>
                <c:pt idx="10788">
                  <c:v>A7915</c:v>
                </c:pt>
                <c:pt idx="10789">
                  <c:v>A7916</c:v>
                </c:pt>
                <c:pt idx="10790">
                  <c:v>A7917</c:v>
                </c:pt>
                <c:pt idx="10791">
                  <c:v>A7918</c:v>
                </c:pt>
                <c:pt idx="10792">
                  <c:v>A7919</c:v>
                </c:pt>
                <c:pt idx="10793">
                  <c:v>A7920</c:v>
                </c:pt>
                <c:pt idx="10794">
                  <c:v>A7921</c:v>
                </c:pt>
                <c:pt idx="10795">
                  <c:v>A7922</c:v>
                </c:pt>
                <c:pt idx="10796">
                  <c:v>A7923</c:v>
                </c:pt>
                <c:pt idx="10797">
                  <c:v>A7924</c:v>
                </c:pt>
                <c:pt idx="10798">
                  <c:v>A7925</c:v>
                </c:pt>
                <c:pt idx="10799">
                  <c:v>A7926</c:v>
                </c:pt>
                <c:pt idx="10800">
                  <c:v>A7927</c:v>
                </c:pt>
                <c:pt idx="10801">
                  <c:v>A7928</c:v>
                </c:pt>
                <c:pt idx="10802">
                  <c:v>A7929</c:v>
                </c:pt>
                <c:pt idx="10803">
                  <c:v>A7930</c:v>
                </c:pt>
                <c:pt idx="10804">
                  <c:v>A7931</c:v>
                </c:pt>
                <c:pt idx="10805">
                  <c:v>A7932</c:v>
                </c:pt>
                <c:pt idx="10806">
                  <c:v>A7933</c:v>
                </c:pt>
                <c:pt idx="10807">
                  <c:v>A7934</c:v>
                </c:pt>
                <c:pt idx="10808">
                  <c:v>A7935</c:v>
                </c:pt>
                <c:pt idx="10809">
                  <c:v>A7936</c:v>
                </c:pt>
                <c:pt idx="10810">
                  <c:v>A7937</c:v>
                </c:pt>
                <c:pt idx="10811">
                  <c:v>A7938</c:v>
                </c:pt>
                <c:pt idx="10812">
                  <c:v>A7939</c:v>
                </c:pt>
                <c:pt idx="10813">
                  <c:v>A7940</c:v>
                </c:pt>
                <c:pt idx="10814">
                  <c:v>A7941</c:v>
                </c:pt>
                <c:pt idx="10815">
                  <c:v>A7942</c:v>
                </c:pt>
                <c:pt idx="10816">
                  <c:v>A7943</c:v>
                </c:pt>
                <c:pt idx="10817">
                  <c:v>A7944</c:v>
                </c:pt>
                <c:pt idx="10818">
                  <c:v>A7945</c:v>
                </c:pt>
                <c:pt idx="10819">
                  <c:v>A7946</c:v>
                </c:pt>
                <c:pt idx="10820">
                  <c:v>A7947</c:v>
                </c:pt>
                <c:pt idx="10821">
                  <c:v>A7948</c:v>
                </c:pt>
                <c:pt idx="10822">
                  <c:v>A7949</c:v>
                </c:pt>
                <c:pt idx="10823">
                  <c:v>A7950</c:v>
                </c:pt>
                <c:pt idx="10824">
                  <c:v>A7951</c:v>
                </c:pt>
                <c:pt idx="10825">
                  <c:v>A7952</c:v>
                </c:pt>
                <c:pt idx="10826">
                  <c:v>A7953</c:v>
                </c:pt>
                <c:pt idx="10827">
                  <c:v>A7954</c:v>
                </c:pt>
                <c:pt idx="10828">
                  <c:v>A7955</c:v>
                </c:pt>
                <c:pt idx="10829">
                  <c:v>A7956</c:v>
                </c:pt>
                <c:pt idx="10830">
                  <c:v>A7957</c:v>
                </c:pt>
                <c:pt idx="10831">
                  <c:v>A7958</c:v>
                </c:pt>
                <c:pt idx="10832">
                  <c:v>A7959</c:v>
                </c:pt>
                <c:pt idx="10833">
                  <c:v>A7960</c:v>
                </c:pt>
                <c:pt idx="10834">
                  <c:v>A7961</c:v>
                </c:pt>
                <c:pt idx="10835">
                  <c:v>A7962</c:v>
                </c:pt>
                <c:pt idx="10836">
                  <c:v>A7963</c:v>
                </c:pt>
                <c:pt idx="10837">
                  <c:v>A7964</c:v>
                </c:pt>
                <c:pt idx="10838">
                  <c:v>A7965</c:v>
                </c:pt>
                <c:pt idx="10839">
                  <c:v>A7966</c:v>
                </c:pt>
                <c:pt idx="10840">
                  <c:v>A7967</c:v>
                </c:pt>
                <c:pt idx="10841">
                  <c:v>A7968</c:v>
                </c:pt>
                <c:pt idx="10842">
                  <c:v>A7969</c:v>
                </c:pt>
                <c:pt idx="10843">
                  <c:v>A7970</c:v>
                </c:pt>
                <c:pt idx="10844">
                  <c:v>A7971</c:v>
                </c:pt>
                <c:pt idx="10845">
                  <c:v>A7972</c:v>
                </c:pt>
                <c:pt idx="10846">
                  <c:v>A7973</c:v>
                </c:pt>
                <c:pt idx="10847">
                  <c:v>A7974</c:v>
                </c:pt>
                <c:pt idx="10848">
                  <c:v>A7975</c:v>
                </c:pt>
                <c:pt idx="10849">
                  <c:v>A7976</c:v>
                </c:pt>
                <c:pt idx="10850">
                  <c:v>A7977</c:v>
                </c:pt>
                <c:pt idx="10851">
                  <c:v>A7978</c:v>
                </c:pt>
                <c:pt idx="10852">
                  <c:v>A7979</c:v>
                </c:pt>
                <c:pt idx="10853">
                  <c:v>A7980</c:v>
                </c:pt>
                <c:pt idx="10854">
                  <c:v>A7981</c:v>
                </c:pt>
                <c:pt idx="10855">
                  <c:v>A7982</c:v>
                </c:pt>
                <c:pt idx="10856">
                  <c:v>A7983</c:v>
                </c:pt>
                <c:pt idx="10857">
                  <c:v>A7984</c:v>
                </c:pt>
                <c:pt idx="10858">
                  <c:v>A7985</c:v>
                </c:pt>
                <c:pt idx="10859">
                  <c:v>A7986</c:v>
                </c:pt>
                <c:pt idx="10860">
                  <c:v>A7987</c:v>
                </c:pt>
                <c:pt idx="10861">
                  <c:v>A7988</c:v>
                </c:pt>
                <c:pt idx="10862">
                  <c:v>A7989</c:v>
                </c:pt>
                <c:pt idx="10863">
                  <c:v>A7990</c:v>
                </c:pt>
                <c:pt idx="10864">
                  <c:v>A7991</c:v>
                </c:pt>
                <c:pt idx="10865">
                  <c:v>A7992</c:v>
                </c:pt>
                <c:pt idx="10866">
                  <c:v>A7993</c:v>
                </c:pt>
                <c:pt idx="10867">
                  <c:v>A7994</c:v>
                </c:pt>
                <c:pt idx="10868">
                  <c:v>A7995</c:v>
                </c:pt>
                <c:pt idx="10869">
                  <c:v>A7996</c:v>
                </c:pt>
                <c:pt idx="10870">
                  <c:v>A7997</c:v>
                </c:pt>
                <c:pt idx="10871">
                  <c:v>A7998</c:v>
                </c:pt>
                <c:pt idx="10872">
                  <c:v>A7999</c:v>
                </c:pt>
                <c:pt idx="10873">
                  <c:v>A8000</c:v>
                </c:pt>
                <c:pt idx="10874">
                  <c:v>A8001</c:v>
                </c:pt>
                <c:pt idx="10875">
                  <c:v>A8002</c:v>
                </c:pt>
                <c:pt idx="10876">
                  <c:v>A8003</c:v>
                </c:pt>
                <c:pt idx="10877">
                  <c:v>A8004</c:v>
                </c:pt>
                <c:pt idx="10878">
                  <c:v>A8005</c:v>
                </c:pt>
                <c:pt idx="10879">
                  <c:v>A8006</c:v>
                </c:pt>
                <c:pt idx="10880">
                  <c:v>A8007</c:v>
                </c:pt>
                <c:pt idx="10881">
                  <c:v>A8008</c:v>
                </c:pt>
                <c:pt idx="10882">
                  <c:v>A8009</c:v>
                </c:pt>
                <c:pt idx="10883">
                  <c:v>A8010</c:v>
                </c:pt>
                <c:pt idx="10884">
                  <c:v>A8011</c:v>
                </c:pt>
                <c:pt idx="10885">
                  <c:v>A8012</c:v>
                </c:pt>
                <c:pt idx="10886">
                  <c:v>A8013</c:v>
                </c:pt>
                <c:pt idx="10887">
                  <c:v>A8014</c:v>
                </c:pt>
                <c:pt idx="10888">
                  <c:v>A8015</c:v>
                </c:pt>
                <c:pt idx="10889">
                  <c:v>A8016</c:v>
                </c:pt>
                <c:pt idx="10890">
                  <c:v>A8017</c:v>
                </c:pt>
                <c:pt idx="10891">
                  <c:v>A8018</c:v>
                </c:pt>
                <c:pt idx="10892">
                  <c:v>A8019</c:v>
                </c:pt>
                <c:pt idx="10893">
                  <c:v>A8020</c:v>
                </c:pt>
                <c:pt idx="10894">
                  <c:v>A8021</c:v>
                </c:pt>
                <c:pt idx="10895">
                  <c:v>A8022</c:v>
                </c:pt>
                <c:pt idx="10896">
                  <c:v>A8023</c:v>
                </c:pt>
                <c:pt idx="10897">
                  <c:v>A8024</c:v>
                </c:pt>
                <c:pt idx="10898">
                  <c:v>A8025</c:v>
                </c:pt>
                <c:pt idx="10899">
                  <c:v>A8026</c:v>
                </c:pt>
                <c:pt idx="10900">
                  <c:v>A8027</c:v>
                </c:pt>
                <c:pt idx="10901">
                  <c:v>A8028</c:v>
                </c:pt>
                <c:pt idx="10902">
                  <c:v>A8029</c:v>
                </c:pt>
                <c:pt idx="10903">
                  <c:v>A8030</c:v>
                </c:pt>
                <c:pt idx="10904">
                  <c:v>A8031</c:v>
                </c:pt>
                <c:pt idx="10905">
                  <c:v>A8032</c:v>
                </c:pt>
                <c:pt idx="10906">
                  <c:v>A8033</c:v>
                </c:pt>
                <c:pt idx="10907">
                  <c:v>A8034</c:v>
                </c:pt>
                <c:pt idx="10908">
                  <c:v>A8035</c:v>
                </c:pt>
                <c:pt idx="10909">
                  <c:v>A8036</c:v>
                </c:pt>
                <c:pt idx="10910">
                  <c:v>A8037</c:v>
                </c:pt>
                <c:pt idx="10911">
                  <c:v>A8038</c:v>
                </c:pt>
                <c:pt idx="10912">
                  <c:v>A8039</c:v>
                </c:pt>
                <c:pt idx="10913">
                  <c:v>A8040</c:v>
                </c:pt>
                <c:pt idx="10914">
                  <c:v>A8041</c:v>
                </c:pt>
                <c:pt idx="10915">
                  <c:v>A8042</c:v>
                </c:pt>
                <c:pt idx="10916">
                  <c:v>A8043</c:v>
                </c:pt>
                <c:pt idx="10917">
                  <c:v>A8044</c:v>
                </c:pt>
                <c:pt idx="10918">
                  <c:v>A8045</c:v>
                </c:pt>
                <c:pt idx="10919">
                  <c:v>A8046</c:v>
                </c:pt>
                <c:pt idx="10920">
                  <c:v>A8047</c:v>
                </c:pt>
                <c:pt idx="10921">
                  <c:v>A8048</c:v>
                </c:pt>
                <c:pt idx="10922">
                  <c:v>A8049</c:v>
                </c:pt>
                <c:pt idx="10923">
                  <c:v>A8050</c:v>
                </c:pt>
                <c:pt idx="10924">
                  <c:v>A8051</c:v>
                </c:pt>
                <c:pt idx="10925">
                  <c:v>A8052</c:v>
                </c:pt>
                <c:pt idx="10926">
                  <c:v>A8053</c:v>
                </c:pt>
                <c:pt idx="10927">
                  <c:v>A8054</c:v>
                </c:pt>
                <c:pt idx="10928">
                  <c:v>A8055</c:v>
                </c:pt>
                <c:pt idx="10929">
                  <c:v>A8056</c:v>
                </c:pt>
                <c:pt idx="10930">
                  <c:v>A8057</c:v>
                </c:pt>
                <c:pt idx="10931">
                  <c:v>A8058</c:v>
                </c:pt>
                <c:pt idx="10932">
                  <c:v>A8059</c:v>
                </c:pt>
                <c:pt idx="10933">
                  <c:v>A8060</c:v>
                </c:pt>
                <c:pt idx="10934">
                  <c:v>A8061</c:v>
                </c:pt>
                <c:pt idx="10935">
                  <c:v>A8062</c:v>
                </c:pt>
                <c:pt idx="10936">
                  <c:v>A8063</c:v>
                </c:pt>
                <c:pt idx="10937">
                  <c:v>A8064</c:v>
                </c:pt>
                <c:pt idx="10938">
                  <c:v>A8065</c:v>
                </c:pt>
                <c:pt idx="10939">
                  <c:v>A8066</c:v>
                </c:pt>
                <c:pt idx="10940">
                  <c:v>A8067</c:v>
                </c:pt>
                <c:pt idx="10941">
                  <c:v>A8068</c:v>
                </c:pt>
                <c:pt idx="10942">
                  <c:v>A8069</c:v>
                </c:pt>
                <c:pt idx="10943">
                  <c:v>A8070</c:v>
                </c:pt>
                <c:pt idx="10944">
                  <c:v>A8071</c:v>
                </c:pt>
                <c:pt idx="10945">
                  <c:v>A8072</c:v>
                </c:pt>
                <c:pt idx="10946">
                  <c:v>A8073</c:v>
                </c:pt>
                <c:pt idx="10947">
                  <c:v>A8074</c:v>
                </c:pt>
                <c:pt idx="10948">
                  <c:v>A8075</c:v>
                </c:pt>
                <c:pt idx="10949">
                  <c:v>A8076</c:v>
                </c:pt>
                <c:pt idx="10950">
                  <c:v>A8077</c:v>
                </c:pt>
                <c:pt idx="10951">
                  <c:v>A8078</c:v>
                </c:pt>
                <c:pt idx="10952">
                  <c:v>A8079</c:v>
                </c:pt>
                <c:pt idx="10953">
                  <c:v>A8080</c:v>
                </c:pt>
                <c:pt idx="10954">
                  <c:v>A8081</c:v>
                </c:pt>
                <c:pt idx="10955">
                  <c:v>A8082</c:v>
                </c:pt>
                <c:pt idx="10956">
                  <c:v>A8083</c:v>
                </c:pt>
                <c:pt idx="10957">
                  <c:v>A8084</c:v>
                </c:pt>
                <c:pt idx="10958">
                  <c:v>A8085</c:v>
                </c:pt>
                <c:pt idx="10959">
                  <c:v>A8086</c:v>
                </c:pt>
                <c:pt idx="10960">
                  <c:v>A8087</c:v>
                </c:pt>
                <c:pt idx="10961">
                  <c:v>A8088</c:v>
                </c:pt>
                <c:pt idx="10962">
                  <c:v>A8089</c:v>
                </c:pt>
                <c:pt idx="10963">
                  <c:v>A8090</c:v>
                </c:pt>
                <c:pt idx="10964">
                  <c:v>A8091</c:v>
                </c:pt>
                <c:pt idx="10965">
                  <c:v>A8092</c:v>
                </c:pt>
                <c:pt idx="10966">
                  <c:v>A8093</c:v>
                </c:pt>
                <c:pt idx="10967">
                  <c:v>A8094</c:v>
                </c:pt>
                <c:pt idx="10968">
                  <c:v>A8095</c:v>
                </c:pt>
                <c:pt idx="10969">
                  <c:v>A8096</c:v>
                </c:pt>
                <c:pt idx="10970">
                  <c:v>A8097</c:v>
                </c:pt>
                <c:pt idx="10971">
                  <c:v>A8098</c:v>
                </c:pt>
                <c:pt idx="10972">
                  <c:v>A8099</c:v>
                </c:pt>
                <c:pt idx="10973">
                  <c:v>A8100</c:v>
                </c:pt>
                <c:pt idx="10974">
                  <c:v>A8101</c:v>
                </c:pt>
                <c:pt idx="10975">
                  <c:v>A8102</c:v>
                </c:pt>
                <c:pt idx="10976">
                  <c:v>A8103</c:v>
                </c:pt>
                <c:pt idx="10977">
                  <c:v>A8104</c:v>
                </c:pt>
                <c:pt idx="10978">
                  <c:v>A8105</c:v>
                </c:pt>
                <c:pt idx="10979">
                  <c:v>A8106</c:v>
                </c:pt>
                <c:pt idx="10980">
                  <c:v>A8107</c:v>
                </c:pt>
                <c:pt idx="10981">
                  <c:v>A8108</c:v>
                </c:pt>
                <c:pt idx="10982">
                  <c:v>A8109</c:v>
                </c:pt>
                <c:pt idx="10983">
                  <c:v>A8110</c:v>
                </c:pt>
                <c:pt idx="10984">
                  <c:v>A8111</c:v>
                </c:pt>
                <c:pt idx="10985">
                  <c:v>A8112</c:v>
                </c:pt>
                <c:pt idx="10986">
                  <c:v>A8113</c:v>
                </c:pt>
                <c:pt idx="10987">
                  <c:v>A8114</c:v>
                </c:pt>
                <c:pt idx="10988">
                  <c:v>A8115</c:v>
                </c:pt>
                <c:pt idx="10989">
                  <c:v>A8116</c:v>
                </c:pt>
                <c:pt idx="10990">
                  <c:v>A8117</c:v>
                </c:pt>
                <c:pt idx="10991">
                  <c:v>A8118</c:v>
                </c:pt>
                <c:pt idx="10992">
                  <c:v>A8119</c:v>
                </c:pt>
                <c:pt idx="10993">
                  <c:v>A8120</c:v>
                </c:pt>
                <c:pt idx="10994">
                  <c:v>A8121</c:v>
                </c:pt>
                <c:pt idx="10995">
                  <c:v>A8122</c:v>
                </c:pt>
                <c:pt idx="10996">
                  <c:v>A8123</c:v>
                </c:pt>
                <c:pt idx="10997">
                  <c:v>A8124</c:v>
                </c:pt>
                <c:pt idx="10998">
                  <c:v>A8125</c:v>
                </c:pt>
                <c:pt idx="10999">
                  <c:v>A8126</c:v>
                </c:pt>
                <c:pt idx="11000">
                  <c:v>A8127</c:v>
                </c:pt>
                <c:pt idx="11001">
                  <c:v>A8128</c:v>
                </c:pt>
                <c:pt idx="11002">
                  <c:v>A8129</c:v>
                </c:pt>
                <c:pt idx="11003">
                  <c:v>A8130</c:v>
                </c:pt>
                <c:pt idx="11004">
                  <c:v>A8131</c:v>
                </c:pt>
                <c:pt idx="11005">
                  <c:v>A8132</c:v>
                </c:pt>
                <c:pt idx="11006">
                  <c:v>A8133</c:v>
                </c:pt>
                <c:pt idx="11007">
                  <c:v>A8134</c:v>
                </c:pt>
                <c:pt idx="11008">
                  <c:v>A8135</c:v>
                </c:pt>
                <c:pt idx="11009">
                  <c:v>A8136</c:v>
                </c:pt>
                <c:pt idx="11010">
                  <c:v>A8137</c:v>
                </c:pt>
                <c:pt idx="11011">
                  <c:v>A8138</c:v>
                </c:pt>
                <c:pt idx="11012">
                  <c:v>A8139</c:v>
                </c:pt>
                <c:pt idx="11013">
                  <c:v>A8140</c:v>
                </c:pt>
                <c:pt idx="11014">
                  <c:v>A8141</c:v>
                </c:pt>
                <c:pt idx="11015">
                  <c:v>A8142</c:v>
                </c:pt>
                <c:pt idx="11016">
                  <c:v>A8143</c:v>
                </c:pt>
                <c:pt idx="11017">
                  <c:v>A8144</c:v>
                </c:pt>
                <c:pt idx="11018">
                  <c:v>A8145</c:v>
                </c:pt>
                <c:pt idx="11019">
                  <c:v>A8146</c:v>
                </c:pt>
                <c:pt idx="11020">
                  <c:v>A8147</c:v>
                </c:pt>
                <c:pt idx="11021">
                  <c:v>A8148</c:v>
                </c:pt>
                <c:pt idx="11022">
                  <c:v>A8149</c:v>
                </c:pt>
                <c:pt idx="11023">
                  <c:v>A8150</c:v>
                </c:pt>
                <c:pt idx="11024">
                  <c:v>A8151</c:v>
                </c:pt>
                <c:pt idx="11025">
                  <c:v>A8152</c:v>
                </c:pt>
                <c:pt idx="11026">
                  <c:v>A8153</c:v>
                </c:pt>
                <c:pt idx="11027">
                  <c:v>A8154</c:v>
                </c:pt>
                <c:pt idx="11028">
                  <c:v>A8155</c:v>
                </c:pt>
                <c:pt idx="11029">
                  <c:v>A8156</c:v>
                </c:pt>
                <c:pt idx="11030">
                  <c:v>A8157</c:v>
                </c:pt>
                <c:pt idx="11031">
                  <c:v>A8158</c:v>
                </c:pt>
                <c:pt idx="11032">
                  <c:v>A8159</c:v>
                </c:pt>
                <c:pt idx="11033">
                  <c:v>A8160</c:v>
                </c:pt>
                <c:pt idx="11034">
                  <c:v>A8161</c:v>
                </c:pt>
                <c:pt idx="11035">
                  <c:v>A8162</c:v>
                </c:pt>
                <c:pt idx="11036">
                  <c:v>A8163</c:v>
                </c:pt>
                <c:pt idx="11037">
                  <c:v>A8164</c:v>
                </c:pt>
                <c:pt idx="11038">
                  <c:v>A8165</c:v>
                </c:pt>
                <c:pt idx="11039">
                  <c:v>A8166</c:v>
                </c:pt>
                <c:pt idx="11040">
                  <c:v>A8167</c:v>
                </c:pt>
                <c:pt idx="11041">
                  <c:v>A8168</c:v>
                </c:pt>
                <c:pt idx="11042">
                  <c:v>A8169</c:v>
                </c:pt>
                <c:pt idx="11043">
                  <c:v>A8170</c:v>
                </c:pt>
                <c:pt idx="11044">
                  <c:v>A8171</c:v>
                </c:pt>
                <c:pt idx="11045">
                  <c:v>A8172</c:v>
                </c:pt>
                <c:pt idx="11046">
                  <c:v>A8173</c:v>
                </c:pt>
                <c:pt idx="11047">
                  <c:v>A8174</c:v>
                </c:pt>
                <c:pt idx="11048">
                  <c:v>A8175</c:v>
                </c:pt>
                <c:pt idx="11049">
                  <c:v>A8176</c:v>
                </c:pt>
                <c:pt idx="11050">
                  <c:v>A8177</c:v>
                </c:pt>
                <c:pt idx="11051">
                  <c:v>A8178</c:v>
                </c:pt>
                <c:pt idx="11052">
                  <c:v>A8179</c:v>
                </c:pt>
                <c:pt idx="11053">
                  <c:v>A8180</c:v>
                </c:pt>
                <c:pt idx="11054">
                  <c:v>A8181</c:v>
                </c:pt>
                <c:pt idx="11055">
                  <c:v>A8182</c:v>
                </c:pt>
                <c:pt idx="11056">
                  <c:v>A8183</c:v>
                </c:pt>
                <c:pt idx="11057">
                  <c:v>A8184</c:v>
                </c:pt>
                <c:pt idx="11058">
                  <c:v>A8185</c:v>
                </c:pt>
                <c:pt idx="11059">
                  <c:v>A8186</c:v>
                </c:pt>
                <c:pt idx="11060">
                  <c:v>A8187</c:v>
                </c:pt>
                <c:pt idx="11061">
                  <c:v>A8188</c:v>
                </c:pt>
                <c:pt idx="11062">
                  <c:v>A8189</c:v>
                </c:pt>
                <c:pt idx="11063">
                  <c:v>A8190</c:v>
                </c:pt>
                <c:pt idx="11064">
                  <c:v>A8191</c:v>
                </c:pt>
                <c:pt idx="11065">
                  <c:v>A8192</c:v>
                </c:pt>
                <c:pt idx="11066">
                  <c:v>A8193</c:v>
                </c:pt>
                <c:pt idx="11067">
                  <c:v>A8194</c:v>
                </c:pt>
                <c:pt idx="11068">
                  <c:v>A8195</c:v>
                </c:pt>
                <c:pt idx="11069">
                  <c:v>A8196</c:v>
                </c:pt>
                <c:pt idx="11070">
                  <c:v>A8197</c:v>
                </c:pt>
                <c:pt idx="11071">
                  <c:v>A8198</c:v>
                </c:pt>
                <c:pt idx="11072">
                  <c:v>A8199</c:v>
                </c:pt>
                <c:pt idx="11073">
                  <c:v>A8200</c:v>
                </c:pt>
                <c:pt idx="11074">
                  <c:v>A8201</c:v>
                </c:pt>
                <c:pt idx="11075">
                  <c:v>A8202</c:v>
                </c:pt>
                <c:pt idx="11076">
                  <c:v>A8203</c:v>
                </c:pt>
                <c:pt idx="11077">
                  <c:v>A8204</c:v>
                </c:pt>
                <c:pt idx="11078">
                  <c:v>A8205</c:v>
                </c:pt>
                <c:pt idx="11079">
                  <c:v>A8206</c:v>
                </c:pt>
                <c:pt idx="11080">
                  <c:v>A8207</c:v>
                </c:pt>
                <c:pt idx="11081">
                  <c:v>A8208</c:v>
                </c:pt>
                <c:pt idx="11082">
                  <c:v>A8209</c:v>
                </c:pt>
                <c:pt idx="11083">
                  <c:v>A8210</c:v>
                </c:pt>
                <c:pt idx="11084">
                  <c:v>A8211</c:v>
                </c:pt>
                <c:pt idx="11085">
                  <c:v>A8212</c:v>
                </c:pt>
                <c:pt idx="11086">
                  <c:v>A8213</c:v>
                </c:pt>
                <c:pt idx="11087">
                  <c:v>A8214</c:v>
                </c:pt>
                <c:pt idx="11088">
                  <c:v>A8215</c:v>
                </c:pt>
                <c:pt idx="11089">
                  <c:v>A8216</c:v>
                </c:pt>
                <c:pt idx="11090">
                  <c:v>A8217</c:v>
                </c:pt>
                <c:pt idx="11091">
                  <c:v>A8218</c:v>
                </c:pt>
                <c:pt idx="11092">
                  <c:v>A8219</c:v>
                </c:pt>
                <c:pt idx="11093">
                  <c:v>A8220</c:v>
                </c:pt>
                <c:pt idx="11094">
                  <c:v>A8221</c:v>
                </c:pt>
                <c:pt idx="11095">
                  <c:v>A8222</c:v>
                </c:pt>
                <c:pt idx="11096">
                  <c:v>A8223</c:v>
                </c:pt>
                <c:pt idx="11097">
                  <c:v>A8224</c:v>
                </c:pt>
                <c:pt idx="11098">
                  <c:v>A8225</c:v>
                </c:pt>
                <c:pt idx="11099">
                  <c:v>A8226</c:v>
                </c:pt>
                <c:pt idx="11100">
                  <c:v>A8227</c:v>
                </c:pt>
                <c:pt idx="11101">
                  <c:v>A8228</c:v>
                </c:pt>
                <c:pt idx="11102">
                  <c:v>A8229</c:v>
                </c:pt>
                <c:pt idx="11103">
                  <c:v>A8230</c:v>
                </c:pt>
                <c:pt idx="11104">
                  <c:v>A8231</c:v>
                </c:pt>
                <c:pt idx="11105">
                  <c:v>A8232</c:v>
                </c:pt>
                <c:pt idx="11106">
                  <c:v>A8233</c:v>
                </c:pt>
                <c:pt idx="11107">
                  <c:v>A8234</c:v>
                </c:pt>
                <c:pt idx="11108">
                  <c:v>A8235</c:v>
                </c:pt>
                <c:pt idx="11109">
                  <c:v>A8236</c:v>
                </c:pt>
                <c:pt idx="11110">
                  <c:v>A8237</c:v>
                </c:pt>
                <c:pt idx="11111">
                  <c:v>A8238</c:v>
                </c:pt>
                <c:pt idx="11112">
                  <c:v>A8239</c:v>
                </c:pt>
                <c:pt idx="11113">
                  <c:v>A8240</c:v>
                </c:pt>
                <c:pt idx="11114">
                  <c:v>A8241</c:v>
                </c:pt>
                <c:pt idx="11115">
                  <c:v>A8242</c:v>
                </c:pt>
                <c:pt idx="11116">
                  <c:v>A8243</c:v>
                </c:pt>
                <c:pt idx="11117">
                  <c:v>A8244</c:v>
                </c:pt>
                <c:pt idx="11118">
                  <c:v>A8245</c:v>
                </c:pt>
                <c:pt idx="11119">
                  <c:v>A8246</c:v>
                </c:pt>
                <c:pt idx="11120">
                  <c:v>A8247</c:v>
                </c:pt>
                <c:pt idx="11121">
                  <c:v>A8248</c:v>
                </c:pt>
                <c:pt idx="11122">
                  <c:v>A8249</c:v>
                </c:pt>
                <c:pt idx="11123">
                  <c:v>A8250</c:v>
                </c:pt>
                <c:pt idx="11124">
                  <c:v>A8251</c:v>
                </c:pt>
                <c:pt idx="11125">
                  <c:v>A8252</c:v>
                </c:pt>
                <c:pt idx="11126">
                  <c:v>A8253</c:v>
                </c:pt>
                <c:pt idx="11127">
                  <c:v>A8254</c:v>
                </c:pt>
                <c:pt idx="11128">
                  <c:v>A8255</c:v>
                </c:pt>
                <c:pt idx="11129">
                  <c:v>A8256</c:v>
                </c:pt>
                <c:pt idx="11130">
                  <c:v>A8257</c:v>
                </c:pt>
                <c:pt idx="11131">
                  <c:v>A8258</c:v>
                </c:pt>
                <c:pt idx="11132">
                  <c:v>A8259</c:v>
                </c:pt>
                <c:pt idx="11133">
                  <c:v>A8260</c:v>
                </c:pt>
                <c:pt idx="11134">
                  <c:v>A8261</c:v>
                </c:pt>
                <c:pt idx="11135">
                  <c:v>A8262</c:v>
                </c:pt>
                <c:pt idx="11136">
                  <c:v>A8263</c:v>
                </c:pt>
                <c:pt idx="11137">
                  <c:v>A8264</c:v>
                </c:pt>
                <c:pt idx="11138">
                  <c:v>A8265</c:v>
                </c:pt>
                <c:pt idx="11139">
                  <c:v>A8266</c:v>
                </c:pt>
                <c:pt idx="11140">
                  <c:v>A8267</c:v>
                </c:pt>
                <c:pt idx="11141">
                  <c:v>A8268</c:v>
                </c:pt>
                <c:pt idx="11142">
                  <c:v>A8269</c:v>
                </c:pt>
                <c:pt idx="11143">
                  <c:v>A8270</c:v>
                </c:pt>
                <c:pt idx="11144">
                  <c:v>A8271</c:v>
                </c:pt>
                <c:pt idx="11145">
                  <c:v>A8272</c:v>
                </c:pt>
                <c:pt idx="11146">
                  <c:v>A8273</c:v>
                </c:pt>
                <c:pt idx="11147">
                  <c:v>A8274</c:v>
                </c:pt>
                <c:pt idx="11148">
                  <c:v>A8275</c:v>
                </c:pt>
                <c:pt idx="11149">
                  <c:v>A8276</c:v>
                </c:pt>
                <c:pt idx="11150">
                  <c:v>A8277</c:v>
                </c:pt>
                <c:pt idx="11151">
                  <c:v>A8278</c:v>
                </c:pt>
                <c:pt idx="11152">
                  <c:v>A8279</c:v>
                </c:pt>
                <c:pt idx="11153">
                  <c:v>A8280</c:v>
                </c:pt>
                <c:pt idx="11154">
                  <c:v>A8281</c:v>
                </c:pt>
                <c:pt idx="11155">
                  <c:v>A8282</c:v>
                </c:pt>
                <c:pt idx="11156">
                  <c:v>A8283</c:v>
                </c:pt>
                <c:pt idx="11157">
                  <c:v>A8284</c:v>
                </c:pt>
                <c:pt idx="11158">
                  <c:v>A8285</c:v>
                </c:pt>
                <c:pt idx="11159">
                  <c:v>A8286</c:v>
                </c:pt>
                <c:pt idx="11160">
                  <c:v>A8287</c:v>
                </c:pt>
                <c:pt idx="11161">
                  <c:v>A8288</c:v>
                </c:pt>
                <c:pt idx="11162">
                  <c:v>A8289</c:v>
                </c:pt>
                <c:pt idx="11163">
                  <c:v>A8290</c:v>
                </c:pt>
                <c:pt idx="11164">
                  <c:v>A8291</c:v>
                </c:pt>
                <c:pt idx="11165">
                  <c:v>A8292</c:v>
                </c:pt>
                <c:pt idx="11166">
                  <c:v>A8293</c:v>
                </c:pt>
                <c:pt idx="11167">
                  <c:v>A8294</c:v>
                </c:pt>
                <c:pt idx="11168">
                  <c:v>A8295</c:v>
                </c:pt>
                <c:pt idx="11169">
                  <c:v>A8296</c:v>
                </c:pt>
                <c:pt idx="11170">
                  <c:v>A8297</c:v>
                </c:pt>
                <c:pt idx="11171">
                  <c:v>A8298</c:v>
                </c:pt>
                <c:pt idx="11172">
                  <c:v>A8299</c:v>
                </c:pt>
                <c:pt idx="11173">
                  <c:v>A8300</c:v>
                </c:pt>
                <c:pt idx="11174">
                  <c:v>A8301</c:v>
                </c:pt>
                <c:pt idx="11175">
                  <c:v>A8302</c:v>
                </c:pt>
                <c:pt idx="11176">
                  <c:v>A8303</c:v>
                </c:pt>
                <c:pt idx="11177">
                  <c:v>A8304</c:v>
                </c:pt>
                <c:pt idx="11178">
                  <c:v>A8305</c:v>
                </c:pt>
                <c:pt idx="11179">
                  <c:v>A8306</c:v>
                </c:pt>
                <c:pt idx="11180">
                  <c:v>A8307</c:v>
                </c:pt>
                <c:pt idx="11181">
                  <c:v>A8308</c:v>
                </c:pt>
                <c:pt idx="11182">
                  <c:v>A8309</c:v>
                </c:pt>
                <c:pt idx="11183">
                  <c:v>A8310</c:v>
                </c:pt>
                <c:pt idx="11184">
                  <c:v>A8311</c:v>
                </c:pt>
                <c:pt idx="11185">
                  <c:v>A8312</c:v>
                </c:pt>
                <c:pt idx="11186">
                  <c:v>A8313</c:v>
                </c:pt>
                <c:pt idx="11187">
                  <c:v>A8314</c:v>
                </c:pt>
                <c:pt idx="11188">
                  <c:v>A8315</c:v>
                </c:pt>
                <c:pt idx="11189">
                  <c:v>A8316</c:v>
                </c:pt>
                <c:pt idx="11190">
                  <c:v>A8317</c:v>
                </c:pt>
                <c:pt idx="11191">
                  <c:v>A8318</c:v>
                </c:pt>
                <c:pt idx="11192">
                  <c:v>A8319</c:v>
                </c:pt>
                <c:pt idx="11193">
                  <c:v>A8320</c:v>
                </c:pt>
                <c:pt idx="11194">
                  <c:v>A8321</c:v>
                </c:pt>
                <c:pt idx="11195">
                  <c:v>A8322</c:v>
                </c:pt>
                <c:pt idx="11196">
                  <c:v>A8323</c:v>
                </c:pt>
                <c:pt idx="11197">
                  <c:v>A8324</c:v>
                </c:pt>
                <c:pt idx="11198">
                  <c:v>A8325</c:v>
                </c:pt>
                <c:pt idx="11199">
                  <c:v>A8326</c:v>
                </c:pt>
                <c:pt idx="11200">
                  <c:v>A8327</c:v>
                </c:pt>
                <c:pt idx="11201">
                  <c:v>A8328</c:v>
                </c:pt>
                <c:pt idx="11202">
                  <c:v>A8329</c:v>
                </c:pt>
                <c:pt idx="11203">
                  <c:v>A8330</c:v>
                </c:pt>
                <c:pt idx="11204">
                  <c:v>A8331</c:v>
                </c:pt>
                <c:pt idx="11205">
                  <c:v>A8332</c:v>
                </c:pt>
                <c:pt idx="11206">
                  <c:v>A8333</c:v>
                </c:pt>
                <c:pt idx="11207">
                  <c:v>A8334</c:v>
                </c:pt>
                <c:pt idx="11208">
                  <c:v>A8335</c:v>
                </c:pt>
                <c:pt idx="11209">
                  <c:v>A8336</c:v>
                </c:pt>
                <c:pt idx="11210">
                  <c:v>A8337</c:v>
                </c:pt>
                <c:pt idx="11211">
                  <c:v>A8338</c:v>
                </c:pt>
                <c:pt idx="11212">
                  <c:v>A8339</c:v>
                </c:pt>
                <c:pt idx="11213">
                  <c:v>A8340</c:v>
                </c:pt>
                <c:pt idx="11214">
                  <c:v>A8341</c:v>
                </c:pt>
                <c:pt idx="11215">
                  <c:v>A8342</c:v>
                </c:pt>
                <c:pt idx="11216">
                  <c:v>A8343</c:v>
                </c:pt>
                <c:pt idx="11217">
                  <c:v>A8344</c:v>
                </c:pt>
                <c:pt idx="11218">
                  <c:v>A8345</c:v>
                </c:pt>
                <c:pt idx="11219">
                  <c:v>A8346</c:v>
                </c:pt>
                <c:pt idx="11220">
                  <c:v>A8347</c:v>
                </c:pt>
                <c:pt idx="11221">
                  <c:v>A8348</c:v>
                </c:pt>
                <c:pt idx="11222">
                  <c:v>A8349</c:v>
                </c:pt>
                <c:pt idx="11223">
                  <c:v>A8350</c:v>
                </c:pt>
                <c:pt idx="11224">
                  <c:v>A8351</c:v>
                </c:pt>
                <c:pt idx="11225">
                  <c:v>A8352</c:v>
                </c:pt>
                <c:pt idx="11226">
                  <c:v>A8353</c:v>
                </c:pt>
                <c:pt idx="11227">
                  <c:v>A8354</c:v>
                </c:pt>
                <c:pt idx="11228">
                  <c:v>A8355</c:v>
                </c:pt>
                <c:pt idx="11229">
                  <c:v>A8356</c:v>
                </c:pt>
                <c:pt idx="11230">
                  <c:v>A8357</c:v>
                </c:pt>
                <c:pt idx="11231">
                  <c:v>A8358</c:v>
                </c:pt>
                <c:pt idx="11232">
                  <c:v>A8359</c:v>
                </c:pt>
                <c:pt idx="11233">
                  <c:v>A8360</c:v>
                </c:pt>
                <c:pt idx="11234">
                  <c:v>A8361</c:v>
                </c:pt>
                <c:pt idx="11235">
                  <c:v>A8362</c:v>
                </c:pt>
                <c:pt idx="11236">
                  <c:v>A8363</c:v>
                </c:pt>
                <c:pt idx="11237">
                  <c:v>A8364</c:v>
                </c:pt>
                <c:pt idx="11238">
                  <c:v>A8365</c:v>
                </c:pt>
                <c:pt idx="11239">
                  <c:v>A8366</c:v>
                </c:pt>
                <c:pt idx="11240">
                  <c:v>A8367</c:v>
                </c:pt>
                <c:pt idx="11241">
                  <c:v>A8368</c:v>
                </c:pt>
                <c:pt idx="11242">
                  <c:v>A8369</c:v>
                </c:pt>
                <c:pt idx="11243">
                  <c:v>A8370</c:v>
                </c:pt>
                <c:pt idx="11244">
                  <c:v>A8371</c:v>
                </c:pt>
                <c:pt idx="11245">
                  <c:v>A8372</c:v>
                </c:pt>
                <c:pt idx="11246">
                  <c:v>A8373</c:v>
                </c:pt>
                <c:pt idx="11247">
                  <c:v>A8374</c:v>
                </c:pt>
                <c:pt idx="11248">
                  <c:v>A8375</c:v>
                </c:pt>
                <c:pt idx="11249">
                  <c:v>A8376</c:v>
                </c:pt>
                <c:pt idx="11250">
                  <c:v>A8377</c:v>
                </c:pt>
                <c:pt idx="11251">
                  <c:v>A8378</c:v>
                </c:pt>
                <c:pt idx="11252">
                  <c:v>A8379</c:v>
                </c:pt>
                <c:pt idx="11253">
                  <c:v>A8380</c:v>
                </c:pt>
                <c:pt idx="11254">
                  <c:v>A8381</c:v>
                </c:pt>
                <c:pt idx="11255">
                  <c:v>A8382</c:v>
                </c:pt>
                <c:pt idx="11256">
                  <c:v>A8383</c:v>
                </c:pt>
                <c:pt idx="11257">
                  <c:v>A8384</c:v>
                </c:pt>
                <c:pt idx="11258">
                  <c:v>A8385</c:v>
                </c:pt>
                <c:pt idx="11259">
                  <c:v>A8386</c:v>
                </c:pt>
                <c:pt idx="11260">
                  <c:v>A8387</c:v>
                </c:pt>
                <c:pt idx="11261">
                  <c:v>A8388</c:v>
                </c:pt>
                <c:pt idx="11262">
                  <c:v>A8389</c:v>
                </c:pt>
                <c:pt idx="11263">
                  <c:v>A8390</c:v>
                </c:pt>
                <c:pt idx="11264">
                  <c:v>A8391</c:v>
                </c:pt>
                <c:pt idx="11265">
                  <c:v>A8392</c:v>
                </c:pt>
                <c:pt idx="11266">
                  <c:v>A8393</c:v>
                </c:pt>
                <c:pt idx="11267">
                  <c:v>A8394</c:v>
                </c:pt>
                <c:pt idx="11268">
                  <c:v>A8395</c:v>
                </c:pt>
                <c:pt idx="11269">
                  <c:v>A8396</c:v>
                </c:pt>
                <c:pt idx="11270">
                  <c:v>A8397</c:v>
                </c:pt>
                <c:pt idx="11271">
                  <c:v>A8398</c:v>
                </c:pt>
                <c:pt idx="11272">
                  <c:v>A8399</c:v>
                </c:pt>
                <c:pt idx="11273">
                  <c:v>A8400</c:v>
                </c:pt>
                <c:pt idx="11274">
                  <c:v>A8401</c:v>
                </c:pt>
                <c:pt idx="11275">
                  <c:v>A8402</c:v>
                </c:pt>
                <c:pt idx="11276">
                  <c:v>A8403</c:v>
                </c:pt>
                <c:pt idx="11277">
                  <c:v>A8404</c:v>
                </c:pt>
                <c:pt idx="11278">
                  <c:v>A8405</c:v>
                </c:pt>
                <c:pt idx="11279">
                  <c:v>A8406</c:v>
                </c:pt>
                <c:pt idx="11280">
                  <c:v>A8407</c:v>
                </c:pt>
                <c:pt idx="11281">
                  <c:v>A8408</c:v>
                </c:pt>
                <c:pt idx="11282">
                  <c:v>A8409</c:v>
                </c:pt>
                <c:pt idx="11283">
                  <c:v>A8410</c:v>
                </c:pt>
                <c:pt idx="11284">
                  <c:v>A8411</c:v>
                </c:pt>
                <c:pt idx="11285">
                  <c:v>A8412</c:v>
                </c:pt>
                <c:pt idx="11286">
                  <c:v>A8413</c:v>
                </c:pt>
                <c:pt idx="11287">
                  <c:v>A8414</c:v>
                </c:pt>
                <c:pt idx="11288">
                  <c:v>A8415</c:v>
                </c:pt>
                <c:pt idx="11289">
                  <c:v>A8416</c:v>
                </c:pt>
                <c:pt idx="11290">
                  <c:v>A8417</c:v>
                </c:pt>
                <c:pt idx="11291">
                  <c:v>A8418</c:v>
                </c:pt>
                <c:pt idx="11292">
                  <c:v>A8419</c:v>
                </c:pt>
                <c:pt idx="11293">
                  <c:v>A8420</c:v>
                </c:pt>
                <c:pt idx="11294">
                  <c:v>A8421</c:v>
                </c:pt>
                <c:pt idx="11295">
                  <c:v>A8422</c:v>
                </c:pt>
                <c:pt idx="11296">
                  <c:v>A8423</c:v>
                </c:pt>
                <c:pt idx="11297">
                  <c:v>A8424</c:v>
                </c:pt>
                <c:pt idx="11298">
                  <c:v>A8425</c:v>
                </c:pt>
                <c:pt idx="11299">
                  <c:v>A8426</c:v>
                </c:pt>
                <c:pt idx="11300">
                  <c:v>A8427</c:v>
                </c:pt>
                <c:pt idx="11301">
                  <c:v>A8428</c:v>
                </c:pt>
                <c:pt idx="11302">
                  <c:v>A8429</c:v>
                </c:pt>
                <c:pt idx="11303">
                  <c:v>A8430</c:v>
                </c:pt>
                <c:pt idx="11304">
                  <c:v>A8431</c:v>
                </c:pt>
                <c:pt idx="11305">
                  <c:v>A8432</c:v>
                </c:pt>
                <c:pt idx="11306">
                  <c:v>A8433</c:v>
                </c:pt>
                <c:pt idx="11307">
                  <c:v>A8434</c:v>
                </c:pt>
                <c:pt idx="11308">
                  <c:v>A8435</c:v>
                </c:pt>
                <c:pt idx="11309">
                  <c:v>A8436</c:v>
                </c:pt>
                <c:pt idx="11310">
                  <c:v>A8437</c:v>
                </c:pt>
                <c:pt idx="11311">
                  <c:v>A8438</c:v>
                </c:pt>
                <c:pt idx="11312">
                  <c:v>A8439</c:v>
                </c:pt>
                <c:pt idx="11313">
                  <c:v>A8440</c:v>
                </c:pt>
                <c:pt idx="11314">
                  <c:v>A8441</c:v>
                </c:pt>
                <c:pt idx="11315">
                  <c:v>A8442</c:v>
                </c:pt>
                <c:pt idx="11316">
                  <c:v>A8443</c:v>
                </c:pt>
                <c:pt idx="11317">
                  <c:v>A8444</c:v>
                </c:pt>
                <c:pt idx="11318">
                  <c:v>A8445</c:v>
                </c:pt>
                <c:pt idx="11319">
                  <c:v>A8446</c:v>
                </c:pt>
                <c:pt idx="11320">
                  <c:v>A8447</c:v>
                </c:pt>
                <c:pt idx="11321">
                  <c:v>A8448</c:v>
                </c:pt>
                <c:pt idx="11322">
                  <c:v>A8449</c:v>
                </c:pt>
                <c:pt idx="11323">
                  <c:v>A8450</c:v>
                </c:pt>
                <c:pt idx="11324">
                  <c:v>A8451</c:v>
                </c:pt>
                <c:pt idx="11325">
                  <c:v>A8452</c:v>
                </c:pt>
                <c:pt idx="11326">
                  <c:v>A8453</c:v>
                </c:pt>
                <c:pt idx="11327">
                  <c:v>A8454</c:v>
                </c:pt>
                <c:pt idx="11328">
                  <c:v>A8455</c:v>
                </c:pt>
                <c:pt idx="11329">
                  <c:v>A8456</c:v>
                </c:pt>
                <c:pt idx="11330">
                  <c:v>A8457</c:v>
                </c:pt>
                <c:pt idx="11331">
                  <c:v>A8458</c:v>
                </c:pt>
                <c:pt idx="11332">
                  <c:v>A8459</c:v>
                </c:pt>
                <c:pt idx="11333">
                  <c:v>A8460</c:v>
                </c:pt>
                <c:pt idx="11334">
                  <c:v>A8461</c:v>
                </c:pt>
                <c:pt idx="11335">
                  <c:v>A8462</c:v>
                </c:pt>
                <c:pt idx="11336">
                  <c:v>A8463</c:v>
                </c:pt>
                <c:pt idx="11337">
                  <c:v>A8464</c:v>
                </c:pt>
                <c:pt idx="11338">
                  <c:v>A8465</c:v>
                </c:pt>
                <c:pt idx="11339">
                  <c:v>A8466</c:v>
                </c:pt>
                <c:pt idx="11340">
                  <c:v>A8467</c:v>
                </c:pt>
                <c:pt idx="11341">
                  <c:v>A8468</c:v>
                </c:pt>
                <c:pt idx="11342">
                  <c:v>A8469</c:v>
                </c:pt>
                <c:pt idx="11343">
                  <c:v>A8470</c:v>
                </c:pt>
                <c:pt idx="11344">
                  <c:v>A8471</c:v>
                </c:pt>
                <c:pt idx="11345">
                  <c:v>A8472</c:v>
                </c:pt>
                <c:pt idx="11346">
                  <c:v>A8473</c:v>
                </c:pt>
                <c:pt idx="11347">
                  <c:v>A8474</c:v>
                </c:pt>
                <c:pt idx="11348">
                  <c:v>A8475</c:v>
                </c:pt>
                <c:pt idx="11349">
                  <c:v>A8476</c:v>
                </c:pt>
                <c:pt idx="11350">
                  <c:v>A8477</c:v>
                </c:pt>
                <c:pt idx="11351">
                  <c:v>A8478</c:v>
                </c:pt>
                <c:pt idx="11352">
                  <c:v>A8479</c:v>
                </c:pt>
                <c:pt idx="11353">
                  <c:v>A8480</c:v>
                </c:pt>
                <c:pt idx="11354">
                  <c:v>A8481</c:v>
                </c:pt>
                <c:pt idx="11355">
                  <c:v>A8482</c:v>
                </c:pt>
                <c:pt idx="11356">
                  <c:v>A8483</c:v>
                </c:pt>
                <c:pt idx="11357">
                  <c:v>A8484</c:v>
                </c:pt>
                <c:pt idx="11358">
                  <c:v>A8485</c:v>
                </c:pt>
                <c:pt idx="11359">
                  <c:v>A8486</c:v>
                </c:pt>
                <c:pt idx="11360">
                  <c:v>A8487</c:v>
                </c:pt>
                <c:pt idx="11361">
                  <c:v>A8488</c:v>
                </c:pt>
                <c:pt idx="11362">
                  <c:v>A8489</c:v>
                </c:pt>
                <c:pt idx="11363">
                  <c:v>A8490</c:v>
                </c:pt>
                <c:pt idx="11364">
                  <c:v>A8491</c:v>
                </c:pt>
                <c:pt idx="11365">
                  <c:v>A8492</c:v>
                </c:pt>
                <c:pt idx="11366">
                  <c:v>A8493</c:v>
                </c:pt>
                <c:pt idx="11367">
                  <c:v>A8494</c:v>
                </c:pt>
                <c:pt idx="11368">
                  <c:v>A8495</c:v>
                </c:pt>
                <c:pt idx="11369">
                  <c:v>A8496</c:v>
                </c:pt>
                <c:pt idx="11370">
                  <c:v>A8497</c:v>
                </c:pt>
                <c:pt idx="11371">
                  <c:v>A8498</c:v>
                </c:pt>
                <c:pt idx="11372">
                  <c:v>A8499</c:v>
                </c:pt>
                <c:pt idx="11373">
                  <c:v>A8500</c:v>
                </c:pt>
                <c:pt idx="11374">
                  <c:v>A8501</c:v>
                </c:pt>
                <c:pt idx="11375">
                  <c:v>A8502</c:v>
                </c:pt>
                <c:pt idx="11376">
                  <c:v>A8503</c:v>
                </c:pt>
                <c:pt idx="11377">
                  <c:v>A8504</c:v>
                </c:pt>
                <c:pt idx="11378">
                  <c:v>A8505</c:v>
                </c:pt>
                <c:pt idx="11379">
                  <c:v>A8506</c:v>
                </c:pt>
                <c:pt idx="11380">
                  <c:v>A8507</c:v>
                </c:pt>
                <c:pt idx="11381">
                  <c:v>A8508</c:v>
                </c:pt>
                <c:pt idx="11382">
                  <c:v>A8509</c:v>
                </c:pt>
                <c:pt idx="11383">
                  <c:v>A8510</c:v>
                </c:pt>
                <c:pt idx="11384">
                  <c:v>A8511</c:v>
                </c:pt>
                <c:pt idx="11385">
                  <c:v>A8512</c:v>
                </c:pt>
                <c:pt idx="11386">
                  <c:v>A8513</c:v>
                </c:pt>
                <c:pt idx="11387">
                  <c:v>A8514</c:v>
                </c:pt>
                <c:pt idx="11388">
                  <c:v>A8515</c:v>
                </c:pt>
                <c:pt idx="11389">
                  <c:v>A8516</c:v>
                </c:pt>
                <c:pt idx="11390">
                  <c:v>A8517</c:v>
                </c:pt>
                <c:pt idx="11391">
                  <c:v>A8518</c:v>
                </c:pt>
                <c:pt idx="11392">
                  <c:v>A8519</c:v>
                </c:pt>
                <c:pt idx="11393">
                  <c:v>A8520</c:v>
                </c:pt>
                <c:pt idx="11394">
                  <c:v>A8521</c:v>
                </c:pt>
                <c:pt idx="11395">
                  <c:v>A8522</c:v>
                </c:pt>
                <c:pt idx="11396">
                  <c:v>A8523</c:v>
                </c:pt>
                <c:pt idx="11397">
                  <c:v>A8524</c:v>
                </c:pt>
                <c:pt idx="11398">
                  <c:v>A8525</c:v>
                </c:pt>
                <c:pt idx="11399">
                  <c:v>A8526</c:v>
                </c:pt>
                <c:pt idx="11400">
                  <c:v>A8527</c:v>
                </c:pt>
                <c:pt idx="11401">
                  <c:v>A8528</c:v>
                </c:pt>
                <c:pt idx="11402">
                  <c:v>A8529</c:v>
                </c:pt>
                <c:pt idx="11403">
                  <c:v>A8530</c:v>
                </c:pt>
                <c:pt idx="11404">
                  <c:v>A8531</c:v>
                </c:pt>
                <c:pt idx="11405">
                  <c:v>A8532</c:v>
                </c:pt>
                <c:pt idx="11406">
                  <c:v>A8533</c:v>
                </c:pt>
                <c:pt idx="11407">
                  <c:v>A8534</c:v>
                </c:pt>
                <c:pt idx="11408">
                  <c:v>A8535</c:v>
                </c:pt>
                <c:pt idx="11409">
                  <c:v>A8536</c:v>
                </c:pt>
                <c:pt idx="11410">
                  <c:v>A8537</c:v>
                </c:pt>
                <c:pt idx="11411">
                  <c:v>A8538</c:v>
                </c:pt>
                <c:pt idx="11412">
                  <c:v>A8539</c:v>
                </c:pt>
                <c:pt idx="11413">
                  <c:v>A8540</c:v>
                </c:pt>
                <c:pt idx="11414">
                  <c:v>A8541</c:v>
                </c:pt>
                <c:pt idx="11415">
                  <c:v>A8542</c:v>
                </c:pt>
                <c:pt idx="11416">
                  <c:v>A8543</c:v>
                </c:pt>
                <c:pt idx="11417">
                  <c:v>A8544</c:v>
                </c:pt>
                <c:pt idx="11418">
                  <c:v>A8545</c:v>
                </c:pt>
                <c:pt idx="11419">
                  <c:v>A8546</c:v>
                </c:pt>
                <c:pt idx="11420">
                  <c:v>A8547</c:v>
                </c:pt>
                <c:pt idx="11421">
                  <c:v>A8548</c:v>
                </c:pt>
                <c:pt idx="11422">
                  <c:v>A8549</c:v>
                </c:pt>
                <c:pt idx="11423">
                  <c:v>A8550</c:v>
                </c:pt>
                <c:pt idx="11424">
                  <c:v>A8551</c:v>
                </c:pt>
                <c:pt idx="11425">
                  <c:v>A8552</c:v>
                </c:pt>
                <c:pt idx="11426">
                  <c:v>A8553</c:v>
                </c:pt>
                <c:pt idx="11427">
                  <c:v>A8554</c:v>
                </c:pt>
                <c:pt idx="11428">
                  <c:v>A8555</c:v>
                </c:pt>
                <c:pt idx="11429">
                  <c:v>A8556</c:v>
                </c:pt>
                <c:pt idx="11430">
                  <c:v>A8557</c:v>
                </c:pt>
                <c:pt idx="11431">
                  <c:v>A8558</c:v>
                </c:pt>
                <c:pt idx="11432">
                  <c:v>A8559</c:v>
                </c:pt>
                <c:pt idx="11433">
                  <c:v>A8560</c:v>
                </c:pt>
                <c:pt idx="11434">
                  <c:v>A8561</c:v>
                </c:pt>
                <c:pt idx="11435">
                  <c:v>A8562</c:v>
                </c:pt>
                <c:pt idx="11436">
                  <c:v>A8563</c:v>
                </c:pt>
                <c:pt idx="11437">
                  <c:v>A8564</c:v>
                </c:pt>
                <c:pt idx="11438">
                  <c:v>A8565</c:v>
                </c:pt>
                <c:pt idx="11439">
                  <c:v>A8566</c:v>
                </c:pt>
                <c:pt idx="11440">
                  <c:v>A8567</c:v>
                </c:pt>
                <c:pt idx="11441">
                  <c:v>A8568</c:v>
                </c:pt>
                <c:pt idx="11442">
                  <c:v>A8569</c:v>
                </c:pt>
                <c:pt idx="11443">
                  <c:v>A8570</c:v>
                </c:pt>
                <c:pt idx="11444">
                  <c:v>A8571</c:v>
                </c:pt>
                <c:pt idx="11445">
                  <c:v>A8572</c:v>
                </c:pt>
                <c:pt idx="11446">
                  <c:v>A8573</c:v>
                </c:pt>
                <c:pt idx="11447">
                  <c:v>A8574</c:v>
                </c:pt>
                <c:pt idx="11448">
                  <c:v>A8575</c:v>
                </c:pt>
                <c:pt idx="11449">
                  <c:v>A8576</c:v>
                </c:pt>
                <c:pt idx="11450">
                  <c:v>A8577</c:v>
                </c:pt>
                <c:pt idx="11451">
                  <c:v>A8578</c:v>
                </c:pt>
                <c:pt idx="11452">
                  <c:v>A8579</c:v>
                </c:pt>
                <c:pt idx="11453">
                  <c:v>A8580</c:v>
                </c:pt>
                <c:pt idx="11454">
                  <c:v>A8581</c:v>
                </c:pt>
                <c:pt idx="11455">
                  <c:v>A8582</c:v>
                </c:pt>
                <c:pt idx="11456">
                  <c:v>A8583</c:v>
                </c:pt>
                <c:pt idx="11457">
                  <c:v>A8584</c:v>
                </c:pt>
                <c:pt idx="11458">
                  <c:v>A8585</c:v>
                </c:pt>
                <c:pt idx="11459">
                  <c:v>A8586</c:v>
                </c:pt>
                <c:pt idx="11460">
                  <c:v>A8587</c:v>
                </c:pt>
                <c:pt idx="11461">
                  <c:v>A8588</c:v>
                </c:pt>
                <c:pt idx="11462">
                  <c:v>A8589</c:v>
                </c:pt>
                <c:pt idx="11463">
                  <c:v>A8590</c:v>
                </c:pt>
                <c:pt idx="11464">
                  <c:v>A8591</c:v>
                </c:pt>
                <c:pt idx="11465">
                  <c:v>A8592</c:v>
                </c:pt>
                <c:pt idx="11466">
                  <c:v>A8593</c:v>
                </c:pt>
                <c:pt idx="11467">
                  <c:v>A8594</c:v>
                </c:pt>
                <c:pt idx="11468">
                  <c:v>A8595</c:v>
                </c:pt>
                <c:pt idx="11469">
                  <c:v>A8596</c:v>
                </c:pt>
                <c:pt idx="11470">
                  <c:v>A8597</c:v>
                </c:pt>
                <c:pt idx="11471">
                  <c:v>A8598</c:v>
                </c:pt>
                <c:pt idx="11472">
                  <c:v>A8599</c:v>
                </c:pt>
                <c:pt idx="11473">
                  <c:v>A8600</c:v>
                </c:pt>
                <c:pt idx="11474">
                  <c:v>A8601</c:v>
                </c:pt>
                <c:pt idx="11475">
                  <c:v>A8602</c:v>
                </c:pt>
                <c:pt idx="11476">
                  <c:v>A8603</c:v>
                </c:pt>
                <c:pt idx="11477">
                  <c:v>A8604</c:v>
                </c:pt>
                <c:pt idx="11478">
                  <c:v>A8605</c:v>
                </c:pt>
                <c:pt idx="11479">
                  <c:v>A8606</c:v>
                </c:pt>
                <c:pt idx="11480">
                  <c:v>A8607</c:v>
                </c:pt>
                <c:pt idx="11481">
                  <c:v>A8608</c:v>
                </c:pt>
                <c:pt idx="11482">
                  <c:v>A8609</c:v>
                </c:pt>
                <c:pt idx="11483">
                  <c:v>A8610</c:v>
                </c:pt>
                <c:pt idx="11484">
                  <c:v>A8611</c:v>
                </c:pt>
                <c:pt idx="11485">
                  <c:v>A8612</c:v>
                </c:pt>
                <c:pt idx="11486">
                  <c:v>A8613</c:v>
                </c:pt>
                <c:pt idx="11487">
                  <c:v>A8614</c:v>
                </c:pt>
                <c:pt idx="11488">
                  <c:v>A8615</c:v>
                </c:pt>
                <c:pt idx="11489">
                  <c:v>A8616</c:v>
                </c:pt>
                <c:pt idx="11490">
                  <c:v>A8617</c:v>
                </c:pt>
                <c:pt idx="11491">
                  <c:v>A8618</c:v>
                </c:pt>
                <c:pt idx="11492">
                  <c:v>A8619</c:v>
                </c:pt>
                <c:pt idx="11493">
                  <c:v>A8620</c:v>
                </c:pt>
                <c:pt idx="11494">
                  <c:v>A8621</c:v>
                </c:pt>
                <c:pt idx="11495">
                  <c:v>A8622</c:v>
                </c:pt>
                <c:pt idx="11496">
                  <c:v>A8623</c:v>
                </c:pt>
                <c:pt idx="11497">
                  <c:v>A8624</c:v>
                </c:pt>
                <c:pt idx="11498">
                  <c:v>A8625</c:v>
                </c:pt>
                <c:pt idx="11499">
                  <c:v>A8626</c:v>
                </c:pt>
                <c:pt idx="11500">
                  <c:v>A8627</c:v>
                </c:pt>
                <c:pt idx="11501">
                  <c:v>A8628</c:v>
                </c:pt>
                <c:pt idx="11502">
                  <c:v>A8629</c:v>
                </c:pt>
                <c:pt idx="11503">
                  <c:v>A8630</c:v>
                </c:pt>
                <c:pt idx="11504">
                  <c:v>A8631</c:v>
                </c:pt>
                <c:pt idx="11505">
                  <c:v>A8632</c:v>
                </c:pt>
                <c:pt idx="11506">
                  <c:v>A8633</c:v>
                </c:pt>
                <c:pt idx="11507">
                  <c:v>A8634</c:v>
                </c:pt>
                <c:pt idx="11508">
                  <c:v>A8635</c:v>
                </c:pt>
                <c:pt idx="11509">
                  <c:v>A8636</c:v>
                </c:pt>
                <c:pt idx="11510">
                  <c:v>A8637</c:v>
                </c:pt>
                <c:pt idx="11511">
                  <c:v>A8638</c:v>
                </c:pt>
                <c:pt idx="11512">
                  <c:v>A8639</c:v>
                </c:pt>
                <c:pt idx="11513">
                  <c:v>A8640</c:v>
                </c:pt>
                <c:pt idx="11514">
                  <c:v>A8641</c:v>
                </c:pt>
                <c:pt idx="11515">
                  <c:v>A8642</c:v>
                </c:pt>
                <c:pt idx="11516">
                  <c:v>A8643</c:v>
                </c:pt>
                <c:pt idx="11517">
                  <c:v>A8644</c:v>
                </c:pt>
                <c:pt idx="11518">
                  <c:v>A8645</c:v>
                </c:pt>
                <c:pt idx="11519">
                  <c:v>A8646</c:v>
                </c:pt>
                <c:pt idx="11520">
                  <c:v>A8647</c:v>
                </c:pt>
                <c:pt idx="11521">
                  <c:v>A8648</c:v>
                </c:pt>
                <c:pt idx="11522">
                  <c:v>A8649</c:v>
                </c:pt>
                <c:pt idx="11523">
                  <c:v>A8650</c:v>
                </c:pt>
                <c:pt idx="11524">
                  <c:v>A8651</c:v>
                </c:pt>
                <c:pt idx="11525">
                  <c:v>A8652</c:v>
                </c:pt>
                <c:pt idx="11526">
                  <c:v>A8653</c:v>
                </c:pt>
                <c:pt idx="11527">
                  <c:v>A8654</c:v>
                </c:pt>
                <c:pt idx="11528">
                  <c:v>A8655</c:v>
                </c:pt>
                <c:pt idx="11529">
                  <c:v>A8656</c:v>
                </c:pt>
                <c:pt idx="11530">
                  <c:v>A8657</c:v>
                </c:pt>
                <c:pt idx="11531">
                  <c:v>A8658</c:v>
                </c:pt>
                <c:pt idx="11532">
                  <c:v>A8659</c:v>
                </c:pt>
                <c:pt idx="11533">
                  <c:v>A8660</c:v>
                </c:pt>
                <c:pt idx="11534">
                  <c:v>A8661</c:v>
                </c:pt>
                <c:pt idx="11535">
                  <c:v>A8662</c:v>
                </c:pt>
                <c:pt idx="11536">
                  <c:v>A8663</c:v>
                </c:pt>
                <c:pt idx="11537">
                  <c:v>A8664</c:v>
                </c:pt>
                <c:pt idx="11538">
                  <c:v>A8665</c:v>
                </c:pt>
                <c:pt idx="11539">
                  <c:v>A8666</c:v>
                </c:pt>
                <c:pt idx="11540">
                  <c:v>A8667</c:v>
                </c:pt>
                <c:pt idx="11541">
                  <c:v>A8668</c:v>
                </c:pt>
                <c:pt idx="11542">
                  <c:v>A8669</c:v>
                </c:pt>
                <c:pt idx="11543">
                  <c:v>A8670</c:v>
                </c:pt>
                <c:pt idx="11544">
                  <c:v>A8671</c:v>
                </c:pt>
                <c:pt idx="11545">
                  <c:v>A8672</c:v>
                </c:pt>
                <c:pt idx="11546">
                  <c:v>A8673</c:v>
                </c:pt>
                <c:pt idx="11547">
                  <c:v>A8674</c:v>
                </c:pt>
                <c:pt idx="11548">
                  <c:v>A8675</c:v>
                </c:pt>
                <c:pt idx="11549">
                  <c:v>A8676</c:v>
                </c:pt>
                <c:pt idx="11550">
                  <c:v>A8677</c:v>
                </c:pt>
                <c:pt idx="11551">
                  <c:v>A8678</c:v>
                </c:pt>
                <c:pt idx="11552">
                  <c:v>A8679</c:v>
                </c:pt>
                <c:pt idx="11553">
                  <c:v>A8680</c:v>
                </c:pt>
                <c:pt idx="11554">
                  <c:v>A8681</c:v>
                </c:pt>
                <c:pt idx="11555">
                  <c:v>A8682</c:v>
                </c:pt>
                <c:pt idx="11556">
                  <c:v>A8683</c:v>
                </c:pt>
                <c:pt idx="11557">
                  <c:v>A8684</c:v>
                </c:pt>
                <c:pt idx="11558">
                  <c:v>A8685</c:v>
                </c:pt>
                <c:pt idx="11559">
                  <c:v>A8686</c:v>
                </c:pt>
                <c:pt idx="11560">
                  <c:v>A8687</c:v>
                </c:pt>
                <c:pt idx="11561">
                  <c:v>A8688</c:v>
                </c:pt>
                <c:pt idx="11562">
                  <c:v>A8689</c:v>
                </c:pt>
                <c:pt idx="11563">
                  <c:v>A8690</c:v>
                </c:pt>
                <c:pt idx="11564">
                  <c:v>A8691</c:v>
                </c:pt>
                <c:pt idx="11565">
                  <c:v>A8692</c:v>
                </c:pt>
                <c:pt idx="11566">
                  <c:v>A8693</c:v>
                </c:pt>
                <c:pt idx="11567">
                  <c:v>A8694</c:v>
                </c:pt>
                <c:pt idx="11568">
                  <c:v>A8695</c:v>
                </c:pt>
                <c:pt idx="11569">
                  <c:v>A8696</c:v>
                </c:pt>
                <c:pt idx="11570">
                  <c:v>A8697</c:v>
                </c:pt>
                <c:pt idx="11571">
                  <c:v>A8698</c:v>
                </c:pt>
                <c:pt idx="11572">
                  <c:v>A8699</c:v>
                </c:pt>
                <c:pt idx="11573">
                  <c:v>A8700</c:v>
                </c:pt>
                <c:pt idx="11574">
                  <c:v>A8701</c:v>
                </c:pt>
                <c:pt idx="11575">
                  <c:v>A8702</c:v>
                </c:pt>
                <c:pt idx="11576">
                  <c:v>A8703</c:v>
                </c:pt>
                <c:pt idx="11577">
                  <c:v>A8704</c:v>
                </c:pt>
                <c:pt idx="11578">
                  <c:v>A8705</c:v>
                </c:pt>
                <c:pt idx="11579">
                  <c:v>A8706</c:v>
                </c:pt>
                <c:pt idx="11580">
                  <c:v>A8707</c:v>
                </c:pt>
                <c:pt idx="11581">
                  <c:v>A8708</c:v>
                </c:pt>
                <c:pt idx="11582">
                  <c:v>A8709</c:v>
                </c:pt>
                <c:pt idx="11583">
                  <c:v>A8710</c:v>
                </c:pt>
                <c:pt idx="11584">
                  <c:v>A8711</c:v>
                </c:pt>
                <c:pt idx="11585">
                  <c:v>A8712</c:v>
                </c:pt>
                <c:pt idx="11586">
                  <c:v>A8713</c:v>
                </c:pt>
                <c:pt idx="11587">
                  <c:v>A8714</c:v>
                </c:pt>
                <c:pt idx="11588">
                  <c:v>A8715</c:v>
                </c:pt>
                <c:pt idx="11589">
                  <c:v>A8716</c:v>
                </c:pt>
                <c:pt idx="11590">
                  <c:v>A8717</c:v>
                </c:pt>
                <c:pt idx="11591">
                  <c:v>A8718</c:v>
                </c:pt>
                <c:pt idx="11592">
                  <c:v>A8719</c:v>
                </c:pt>
                <c:pt idx="11593">
                  <c:v>A8720</c:v>
                </c:pt>
                <c:pt idx="11594">
                  <c:v>A8721</c:v>
                </c:pt>
                <c:pt idx="11595">
                  <c:v>A8722</c:v>
                </c:pt>
                <c:pt idx="11596">
                  <c:v>A8723</c:v>
                </c:pt>
                <c:pt idx="11597">
                  <c:v>A8724</c:v>
                </c:pt>
                <c:pt idx="11598">
                  <c:v>A8725</c:v>
                </c:pt>
                <c:pt idx="11599">
                  <c:v>A8726</c:v>
                </c:pt>
                <c:pt idx="11600">
                  <c:v>A8727</c:v>
                </c:pt>
                <c:pt idx="11601">
                  <c:v>A8728</c:v>
                </c:pt>
                <c:pt idx="11602">
                  <c:v>A8729</c:v>
                </c:pt>
                <c:pt idx="11603">
                  <c:v>A8730</c:v>
                </c:pt>
                <c:pt idx="11604">
                  <c:v>A8731</c:v>
                </c:pt>
                <c:pt idx="11605">
                  <c:v>A8732</c:v>
                </c:pt>
                <c:pt idx="11606">
                  <c:v>A8733</c:v>
                </c:pt>
                <c:pt idx="11607">
                  <c:v>A8734</c:v>
                </c:pt>
                <c:pt idx="11608">
                  <c:v>A8735</c:v>
                </c:pt>
                <c:pt idx="11609">
                  <c:v>A8736</c:v>
                </c:pt>
                <c:pt idx="11610">
                  <c:v>A8737</c:v>
                </c:pt>
                <c:pt idx="11611">
                  <c:v>A8738</c:v>
                </c:pt>
                <c:pt idx="11612">
                  <c:v>A8739</c:v>
                </c:pt>
                <c:pt idx="11613">
                  <c:v>A8740</c:v>
                </c:pt>
                <c:pt idx="11614">
                  <c:v>A8741</c:v>
                </c:pt>
                <c:pt idx="11615">
                  <c:v>A8742</c:v>
                </c:pt>
                <c:pt idx="11616">
                  <c:v>A8743</c:v>
                </c:pt>
                <c:pt idx="11617">
                  <c:v>A8744</c:v>
                </c:pt>
                <c:pt idx="11618">
                  <c:v>A8745</c:v>
                </c:pt>
                <c:pt idx="11619">
                  <c:v>A8746</c:v>
                </c:pt>
                <c:pt idx="11620">
                  <c:v>A8747</c:v>
                </c:pt>
                <c:pt idx="11621">
                  <c:v>A8748</c:v>
                </c:pt>
                <c:pt idx="11622">
                  <c:v>A8749</c:v>
                </c:pt>
                <c:pt idx="11623">
                  <c:v>A8750</c:v>
                </c:pt>
                <c:pt idx="11624">
                  <c:v>A8751</c:v>
                </c:pt>
                <c:pt idx="11625">
                  <c:v>A8752</c:v>
                </c:pt>
                <c:pt idx="11626">
                  <c:v>A8753</c:v>
                </c:pt>
                <c:pt idx="11627">
                  <c:v>A8754</c:v>
                </c:pt>
                <c:pt idx="11628">
                  <c:v>A8755</c:v>
                </c:pt>
                <c:pt idx="11629">
                  <c:v>A8756</c:v>
                </c:pt>
                <c:pt idx="11630">
                  <c:v>A8757</c:v>
                </c:pt>
                <c:pt idx="11631">
                  <c:v>A8758</c:v>
                </c:pt>
                <c:pt idx="11632">
                  <c:v>A8759</c:v>
                </c:pt>
                <c:pt idx="11633">
                  <c:v>A8760</c:v>
                </c:pt>
                <c:pt idx="11634">
                  <c:v>A8761</c:v>
                </c:pt>
                <c:pt idx="11635">
                  <c:v>A8762</c:v>
                </c:pt>
                <c:pt idx="11636">
                  <c:v>A8763</c:v>
                </c:pt>
                <c:pt idx="11637">
                  <c:v>A8764</c:v>
                </c:pt>
                <c:pt idx="11638">
                  <c:v>A8765</c:v>
                </c:pt>
                <c:pt idx="11639">
                  <c:v>A8766</c:v>
                </c:pt>
                <c:pt idx="11640">
                  <c:v>A8767</c:v>
                </c:pt>
                <c:pt idx="11641">
                  <c:v>A8768</c:v>
                </c:pt>
                <c:pt idx="11642">
                  <c:v>A8769</c:v>
                </c:pt>
                <c:pt idx="11643">
                  <c:v>A8770</c:v>
                </c:pt>
                <c:pt idx="11644">
                  <c:v>A8771</c:v>
                </c:pt>
                <c:pt idx="11645">
                  <c:v>A8772</c:v>
                </c:pt>
                <c:pt idx="11646">
                  <c:v>A8773</c:v>
                </c:pt>
                <c:pt idx="11647">
                  <c:v>A8774</c:v>
                </c:pt>
                <c:pt idx="11648">
                  <c:v>A8775</c:v>
                </c:pt>
                <c:pt idx="11649">
                  <c:v>A8776</c:v>
                </c:pt>
                <c:pt idx="11650">
                  <c:v>A8777</c:v>
                </c:pt>
                <c:pt idx="11651">
                  <c:v>A8778</c:v>
                </c:pt>
                <c:pt idx="11652">
                  <c:v>A8779</c:v>
                </c:pt>
                <c:pt idx="11653">
                  <c:v>A8780</c:v>
                </c:pt>
                <c:pt idx="11654">
                  <c:v>A8781</c:v>
                </c:pt>
                <c:pt idx="11655">
                  <c:v>A8782</c:v>
                </c:pt>
                <c:pt idx="11656">
                  <c:v>A8783</c:v>
                </c:pt>
                <c:pt idx="11657">
                  <c:v>A8784</c:v>
                </c:pt>
                <c:pt idx="11658">
                  <c:v>A8785</c:v>
                </c:pt>
                <c:pt idx="11659">
                  <c:v>A8786</c:v>
                </c:pt>
                <c:pt idx="11660">
                  <c:v>A8787</c:v>
                </c:pt>
                <c:pt idx="11661">
                  <c:v>A8788</c:v>
                </c:pt>
                <c:pt idx="11662">
                  <c:v>A8789</c:v>
                </c:pt>
                <c:pt idx="11663">
                  <c:v>A8790</c:v>
                </c:pt>
                <c:pt idx="11664">
                  <c:v>A8791</c:v>
                </c:pt>
                <c:pt idx="11665">
                  <c:v>A8792</c:v>
                </c:pt>
                <c:pt idx="11666">
                  <c:v>A8793</c:v>
                </c:pt>
                <c:pt idx="11667">
                  <c:v>A8794</c:v>
                </c:pt>
                <c:pt idx="11668">
                  <c:v>A8795</c:v>
                </c:pt>
                <c:pt idx="11669">
                  <c:v>A8796</c:v>
                </c:pt>
                <c:pt idx="11670">
                  <c:v>A8797</c:v>
                </c:pt>
                <c:pt idx="11671">
                  <c:v>A8798</c:v>
                </c:pt>
                <c:pt idx="11672">
                  <c:v>A8799</c:v>
                </c:pt>
                <c:pt idx="11673">
                  <c:v>A8800</c:v>
                </c:pt>
                <c:pt idx="11674">
                  <c:v>A8801</c:v>
                </c:pt>
                <c:pt idx="11675">
                  <c:v>A8802</c:v>
                </c:pt>
                <c:pt idx="11676">
                  <c:v>A8803</c:v>
                </c:pt>
                <c:pt idx="11677">
                  <c:v>A8804</c:v>
                </c:pt>
                <c:pt idx="11678">
                  <c:v>A8805</c:v>
                </c:pt>
                <c:pt idx="11679">
                  <c:v>A8806</c:v>
                </c:pt>
                <c:pt idx="11680">
                  <c:v>A8807</c:v>
                </c:pt>
                <c:pt idx="11681">
                  <c:v>A8808</c:v>
                </c:pt>
                <c:pt idx="11682">
                  <c:v>A8809</c:v>
                </c:pt>
                <c:pt idx="11683">
                  <c:v>A8810</c:v>
                </c:pt>
                <c:pt idx="11684">
                  <c:v>A8811</c:v>
                </c:pt>
                <c:pt idx="11685">
                  <c:v>A8812</c:v>
                </c:pt>
                <c:pt idx="11686">
                  <c:v>A8813</c:v>
                </c:pt>
                <c:pt idx="11687">
                  <c:v>A8814</c:v>
                </c:pt>
                <c:pt idx="11688">
                  <c:v>A8815</c:v>
                </c:pt>
                <c:pt idx="11689">
                  <c:v>A8816</c:v>
                </c:pt>
                <c:pt idx="11690">
                  <c:v>A8817</c:v>
                </c:pt>
                <c:pt idx="11691">
                  <c:v>A8818</c:v>
                </c:pt>
                <c:pt idx="11692">
                  <c:v>A8819</c:v>
                </c:pt>
                <c:pt idx="11693">
                  <c:v>A8820</c:v>
                </c:pt>
                <c:pt idx="11694">
                  <c:v>A8821</c:v>
                </c:pt>
                <c:pt idx="11695">
                  <c:v>A8822</c:v>
                </c:pt>
                <c:pt idx="11696">
                  <c:v>A8823</c:v>
                </c:pt>
                <c:pt idx="11697">
                  <c:v>A8824</c:v>
                </c:pt>
                <c:pt idx="11698">
                  <c:v>A8825</c:v>
                </c:pt>
                <c:pt idx="11699">
                  <c:v>A8826</c:v>
                </c:pt>
                <c:pt idx="11700">
                  <c:v>A8827</c:v>
                </c:pt>
                <c:pt idx="11701">
                  <c:v>A8828</c:v>
                </c:pt>
                <c:pt idx="11702">
                  <c:v>A8829</c:v>
                </c:pt>
                <c:pt idx="11703">
                  <c:v>A8830</c:v>
                </c:pt>
                <c:pt idx="11704">
                  <c:v>A8831</c:v>
                </c:pt>
                <c:pt idx="11705">
                  <c:v>A8832</c:v>
                </c:pt>
                <c:pt idx="11706">
                  <c:v>A8833</c:v>
                </c:pt>
                <c:pt idx="11707">
                  <c:v>A8834</c:v>
                </c:pt>
                <c:pt idx="11708">
                  <c:v>A8835</c:v>
                </c:pt>
                <c:pt idx="11709">
                  <c:v>A8836</c:v>
                </c:pt>
                <c:pt idx="11710">
                  <c:v>A8837</c:v>
                </c:pt>
                <c:pt idx="11711">
                  <c:v>A8838</c:v>
                </c:pt>
                <c:pt idx="11712">
                  <c:v>A8839</c:v>
                </c:pt>
                <c:pt idx="11713">
                  <c:v>A8840</c:v>
                </c:pt>
                <c:pt idx="11714">
                  <c:v>A8841</c:v>
                </c:pt>
                <c:pt idx="11715">
                  <c:v>A8842</c:v>
                </c:pt>
                <c:pt idx="11716">
                  <c:v>A8843</c:v>
                </c:pt>
                <c:pt idx="11717">
                  <c:v>A8844</c:v>
                </c:pt>
                <c:pt idx="11718">
                  <c:v>A8845</c:v>
                </c:pt>
                <c:pt idx="11719">
                  <c:v>A8846</c:v>
                </c:pt>
                <c:pt idx="11720">
                  <c:v>A8847</c:v>
                </c:pt>
                <c:pt idx="11721">
                  <c:v>A8848</c:v>
                </c:pt>
                <c:pt idx="11722">
                  <c:v>A8849</c:v>
                </c:pt>
                <c:pt idx="11723">
                  <c:v>A8850</c:v>
                </c:pt>
                <c:pt idx="11724">
                  <c:v>A8851</c:v>
                </c:pt>
                <c:pt idx="11725">
                  <c:v>A8852</c:v>
                </c:pt>
                <c:pt idx="11726">
                  <c:v>A8853</c:v>
                </c:pt>
                <c:pt idx="11727">
                  <c:v>A8854</c:v>
                </c:pt>
                <c:pt idx="11728">
                  <c:v>A8855</c:v>
                </c:pt>
                <c:pt idx="11729">
                  <c:v>A8856</c:v>
                </c:pt>
                <c:pt idx="11730">
                  <c:v>A8857</c:v>
                </c:pt>
                <c:pt idx="11731">
                  <c:v>A8858</c:v>
                </c:pt>
                <c:pt idx="11732">
                  <c:v>A8859</c:v>
                </c:pt>
                <c:pt idx="11733">
                  <c:v>A8860</c:v>
                </c:pt>
                <c:pt idx="11734">
                  <c:v>A8861</c:v>
                </c:pt>
                <c:pt idx="11735">
                  <c:v>A8862</c:v>
                </c:pt>
                <c:pt idx="11736">
                  <c:v>A8863</c:v>
                </c:pt>
                <c:pt idx="11737">
                  <c:v>A8864</c:v>
                </c:pt>
                <c:pt idx="11738">
                  <c:v>A8865</c:v>
                </c:pt>
                <c:pt idx="11739">
                  <c:v>A8866</c:v>
                </c:pt>
                <c:pt idx="11740">
                  <c:v>A8867</c:v>
                </c:pt>
                <c:pt idx="11741">
                  <c:v>A8868</c:v>
                </c:pt>
                <c:pt idx="11742">
                  <c:v>A8869</c:v>
                </c:pt>
                <c:pt idx="11743">
                  <c:v>A8870</c:v>
                </c:pt>
                <c:pt idx="11744">
                  <c:v>A8871</c:v>
                </c:pt>
                <c:pt idx="11745">
                  <c:v>A8872</c:v>
                </c:pt>
                <c:pt idx="11746">
                  <c:v>A8873</c:v>
                </c:pt>
                <c:pt idx="11747">
                  <c:v>A8874</c:v>
                </c:pt>
                <c:pt idx="11748">
                  <c:v>A8875</c:v>
                </c:pt>
                <c:pt idx="11749">
                  <c:v>A8876</c:v>
                </c:pt>
                <c:pt idx="11750">
                  <c:v>A8877</c:v>
                </c:pt>
                <c:pt idx="11751">
                  <c:v>A8878</c:v>
                </c:pt>
                <c:pt idx="11752">
                  <c:v>A8879</c:v>
                </c:pt>
                <c:pt idx="11753">
                  <c:v>A8880</c:v>
                </c:pt>
                <c:pt idx="11754">
                  <c:v>A8881</c:v>
                </c:pt>
                <c:pt idx="11755">
                  <c:v>A8882</c:v>
                </c:pt>
                <c:pt idx="11756">
                  <c:v>A8883</c:v>
                </c:pt>
                <c:pt idx="11757">
                  <c:v>A8884</c:v>
                </c:pt>
                <c:pt idx="11758">
                  <c:v>A8885</c:v>
                </c:pt>
                <c:pt idx="11759">
                  <c:v>A8886</c:v>
                </c:pt>
                <c:pt idx="11760">
                  <c:v>A8887</c:v>
                </c:pt>
                <c:pt idx="11761">
                  <c:v>A8888</c:v>
                </c:pt>
                <c:pt idx="11762">
                  <c:v>A8889</c:v>
                </c:pt>
                <c:pt idx="11763">
                  <c:v>A8890</c:v>
                </c:pt>
                <c:pt idx="11764">
                  <c:v>A8891</c:v>
                </c:pt>
                <c:pt idx="11765">
                  <c:v>A8892</c:v>
                </c:pt>
                <c:pt idx="11766">
                  <c:v>A8893</c:v>
                </c:pt>
                <c:pt idx="11767">
                  <c:v>A8894</c:v>
                </c:pt>
                <c:pt idx="11768">
                  <c:v>A8895</c:v>
                </c:pt>
                <c:pt idx="11769">
                  <c:v>A8896</c:v>
                </c:pt>
                <c:pt idx="11770">
                  <c:v>A8897</c:v>
                </c:pt>
                <c:pt idx="11771">
                  <c:v>A8898</c:v>
                </c:pt>
                <c:pt idx="11772">
                  <c:v>A8899</c:v>
                </c:pt>
                <c:pt idx="11773">
                  <c:v>A8900</c:v>
                </c:pt>
                <c:pt idx="11774">
                  <c:v>A8901</c:v>
                </c:pt>
                <c:pt idx="11775">
                  <c:v>A8902</c:v>
                </c:pt>
                <c:pt idx="11776">
                  <c:v>A8903</c:v>
                </c:pt>
                <c:pt idx="11777">
                  <c:v>A8904</c:v>
                </c:pt>
                <c:pt idx="11778">
                  <c:v>A8905</c:v>
                </c:pt>
                <c:pt idx="11779">
                  <c:v>A8906</c:v>
                </c:pt>
                <c:pt idx="11780">
                  <c:v>A8907</c:v>
                </c:pt>
                <c:pt idx="11781">
                  <c:v>A8908</c:v>
                </c:pt>
                <c:pt idx="11782">
                  <c:v>A8909</c:v>
                </c:pt>
                <c:pt idx="11783">
                  <c:v>A8910</c:v>
                </c:pt>
                <c:pt idx="11784">
                  <c:v>A8911</c:v>
                </c:pt>
                <c:pt idx="11785">
                  <c:v>A8912</c:v>
                </c:pt>
                <c:pt idx="11786">
                  <c:v>A8913</c:v>
                </c:pt>
                <c:pt idx="11787">
                  <c:v>A8914</c:v>
                </c:pt>
                <c:pt idx="11788">
                  <c:v>A8915</c:v>
                </c:pt>
                <c:pt idx="11789">
                  <c:v>A8916</c:v>
                </c:pt>
                <c:pt idx="11790">
                  <c:v>A8917</c:v>
                </c:pt>
                <c:pt idx="11791">
                  <c:v>A8918</c:v>
                </c:pt>
                <c:pt idx="11792">
                  <c:v>A8919</c:v>
                </c:pt>
                <c:pt idx="11793">
                  <c:v>A8920</c:v>
                </c:pt>
                <c:pt idx="11794">
                  <c:v>A8921</c:v>
                </c:pt>
                <c:pt idx="11795">
                  <c:v>A8922</c:v>
                </c:pt>
                <c:pt idx="11796">
                  <c:v>A8923</c:v>
                </c:pt>
                <c:pt idx="11797">
                  <c:v>A8924</c:v>
                </c:pt>
                <c:pt idx="11798">
                  <c:v>A8925</c:v>
                </c:pt>
                <c:pt idx="11799">
                  <c:v>A8926</c:v>
                </c:pt>
                <c:pt idx="11800">
                  <c:v>A8927</c:v>
                </c:pt>
                <c:pt idx="11801">
                  <c:v>A8928</c:v>
                </c:pt>
                <c:pt idx="11802">
                  <c:v>A8929</c:v>
                </c:pt>
                <c:pt idx="11803">
                  <c:v>A8930</c:v>
                </c:pt>
                <c:pt idx="11804">
                  <c:v>A8931</c:v>
                </c:pt>
                <c:pt idx="11805">
                  <c:v>A8932</c:v>
                </c:pt>
                <c:pt idx="11806">
                  <c:v>A8933</c:v>
                </c:pt>
                <c:pt idx="11807">
                  <c:v>A8934</c:v>
                </c:pt>
                <c:pt idx="11808">
                  <c:v>A8935</c:v>
                </c:pt>
                <c:pt idx="11809">
                  <c:v>A8936</c:v>
                </c:pt>
                <c:pt idx="11810">
                  <c:v>A8937</c:v>
                </c:pt>
                <c:pt idx="11811">
                  <c:v>A8938</c:v>
                </c:pt>
                <c:pt idx="11812">
                  <c:v>A8939</c:v>
                </c:pt>
                <c:pt idx="11813">
                  <c:v>A8940</c:v>
                </c:pt>
                <c:pt idx="11814">
                  <c:v>A8941</c:v>
                </c:pt>
                <c:pt idx="11815">
                  <c:v>A8942</c:v>
                </c:pt>
                <c:pt idx="11816">
                  <c:v>A8943</c:v>
                </c:pt>
                <c:pt idx="11817">
                  <c:v>A8944</c:v>
                </c:pt>
                <c:pt idx="11818">
                  <c:v>A8945</c:v>
                </c:pt>
                <c:pt idx="11819">
                  <c:v>A8946</c:v>
                </c:pt>
                <c:pt idx="11820">
                  <c:v>A8947</c:v>
                </c:pt>
                <c:pt idx="11821">
                  <c:v>A8948</c:v>
                </c:pt>
                <c:pt idx="11822">
                  <c:v>A8949</c:v>
                </c:pt>
                <c:pt idx="11823">
                  <c:v>A8950</c:v>
                </c:pt>
                <c:pt idx="11824">
                  <c:v>A8951</c:v>
                </c:pt>
                <c:pt idx="11825">
                  <c:v>A8952</c:v>
                </c:pt>
                <c:pt idx="11826">
                  <c:v>A8953</c:v>
                </c:pt>
                <c:pt idx="11827">
                  <c:v>A8954</c:v>
                </c:pt>
                <c:pt idx="11828">
                  <c:v>A8955</c:v>
                </c:pt>
                <c:pt idx="11829">
                  <c:v>A8956</c:v>
                </c:pt>
                <c:pt idx="11830">
                  <c:v>A8957</c:v>
                </c:pt>
                <c:pt idx="11831">
                  <c:v>A8958</c:v>
                </c:pt>
                <c:pt idx="11832">
                  <c:v>A8959</c:v>
                </c:pt>
                <c:pt idx="11833">
                  <c:v>A8960</c:v>
                </c:pt>
                <c:pt idx="11834">
                  <c:v>A8961</c:v>
                </c:pt>
                <c:pt idx="11835">
                  <c:v>A8962</c:v>
                </c:pt>
                <c:pt idx="11836">
                  <c:v>A8963</c:v>
                </c:pt>
                <c:pt idx="11837">
                  <c:v>A8964</c:v>
                </c:pt>
                <c:pt idx="11838">
                  <c:v>A8965</c:v>
                </c:pt>
                <c:pt idx="11839">
                  <c:v>A8966</c:v>
                </c:pt>
                <c:pt idx="11840">
                  <c:v>A8967</c:v>
                </c:pt>
                <c:pt idx="11841">
                  <c:v>A8968</c:v>
                </c:pt>
                <c:pt idx="11842">
                  <c:v>A8969</c:v>
                </c:pt>
                <c:pt idx="11843">
                  <c:v>A8970</c:v>
                </c:pt>
                <c:pt idx="11844">
                  <c:v>A8971</c:v>
                </c:pt>
                <c:pt idx="11845">
                  <c:v>A8972</c:v>
                </c:pt>
                <c:pt idx="11846">
                  <c:v>A8973</c:v>
                </c:pt>
                <c:pt idx="11847">
                  <c:v>A8974</c:v>
                </c:pt>
                <c:pt idx="11848">
                  <c:v>A8975</c:v>
                </c:pt>
                <c:pt idx="11849">
                  <c:v>A8976</c:v>
                </c:pt>
                <c:pt idx="11850">
                  <c:v>A8977</c:v>
                </c:pt>
                <c:pt idx="11851">
                  <c:v>A8978</c:v>
                </c:pt>
                <c:pt idx="11852">
                  <c:v>A8979</c:v>
                </c:pt>
                <c:pt idx="11853">
                  <c:v>A8980</c:v>
                </c:pt>
                <c:pt idx="11854">
                  <c:v>A8981</c:v>
                </c:pt>
                <c:pt idx="11855">
                  <c:v>A8982</c:v>
                </c:pt>
                <c:pt idx="11856">
                  <c:v>A8983</c:v>
                </c:pt>
                <c:pt idx="11857">
                  <c:v>A8984</c:v>
                </c:pt>
                <c:pt idx="11858">
                  <c:v>A8985</c:v>
                </c:pt>
                <c:pt idx="11859">
                  <c:v>A8986</c:v>
                </c:pt>
                <c:pt idx="11860">
                  <c:v>A8987</c:v>
                </c:pt>
                <c:pt idx="11861">
                  <c:v>A8988</c:v>
                </c:pt>
                <c:pt idx="11862">
                  <c:v>A8989</c:v>
                </c:pt>
                <c:pt idx="11863">
                  <c:v>A8990</c:v>
                </c:pt>
                <c:pt idx="11864">
                  <c:v>A8991</c:v>
                </c:pt>
                <c:pt idx="11865">
                  <c:v>A8992</c:v>
                </c:pt>
                <c:pt idx="11866">
                  <c:v>A8993</c:v>
                </c:pt>
                <c:pt idx="11867">
                  <c:v>A8994</c:v>
                </c:pt>
                <c:pt idx="11868">
                  <c:v>A8995</c:v>
                </c:pt>
                <c:pt idx="11869">
                  <c:v>A8996</c:v>
                </c:pt>
                <c:pt idx="11870">
                  <c:v>A8997</c:v>
                </c:pt>
                <c:pt idx="11871">
                  <c:v>A8998</c:v>
                </c:pt>
                <c:pt idx="11872">
                  <c:v>A8999</c:v>
                </c:pt>
                <c:pt idx="11873">
                  <c:v>A9000</c:v>
                </c:pt>
                <c:pt idx="11874">
                  <c:v>A9001</c:v>
                </c:pt>
                <c:pt idx="11875">
                  <c:v>A9002</c:v>
                </c:pt>
                <c:pt idx="11876">
                  <c:v>A9003</c:v>
                </c:pt>
                <c:pt idx="11877">
                  <c:v>A9004</c:v>
                </c:pt>
                <c:pt idx="11878">
                  <c:v>A9005</c:v>
                </c:pt>
                <c:pt idx="11879">
                  <c:v>A9006</c:v>
                </c:pt>
                <c:pt idx="11880">
                  <c:v>A9007</c:v>
                </c:pt>
                <c:pt idx="11881">
                  <c:v>A9008</c:v>
                </c:pt>
                <c:pt idx="11882">
                  <c:v>A9009</c:v>
                </c:pt>
                <c:pt idx="11883">
                  <c:v>A9010</c:v>
                </c:pt>
                <c:pt idx="11884">
                  <c:v>A9011</c:v>
                </c:pt>
                <c:pt idx="11885">
                  <c:v>A9012</c:v>
                </c:pt>
                <c:pt idx="11886">
                  <c:v>A9013</c:v>
                </c:pt>
                <c:pt idx="11887">
                  <c:v>A9014</c:v>
                </c:pt>
                <c:pt idx="11888">
                  <c:v>A9015</c:v>
                </c:pt>
                <c:pt idx="11889">
                  <c:v>A9016</c:v>
                </c:pt>
                <c:pt idx="11890">
                  <c:v>A9017</c:v>
                </c:pt>
                <c:pt idx="11891">
                  <c:v>A9018</c:v>
                </c:pt>
                <c:pt idx="11892">
                  <c:v>A9019</c:v>
                </c:pt>
                <c:pt idx="11893">
                  <c:v>A9020</c:v>
                </c:pt>
                <c:pt idx="11894">
                  <c:v>A9021</c:v>
                </c:pt>
                <c:pt idx="11895">
                  <c:v>A9022</c:v>
                </c:pt>
                <c:pt idx="11896">
                  <c:v>A9023</c:v>
                </c:pt>
                <c:pt idx="11897">
                  <c:v>A9024</c:v>
                </c:pt>
                <c:pt idx="11898">
                  <c:v>A9025</c:v>
                </c:pt>
                <c:pt idx="11899">
                  <c:v>A9026</c:v>
                </c:pt>
                <c:pt idx="11900">
                  <c:v>A9027</c:v>
                </c:pt>
                <c:pt idx="11901">
                  <c:v>A9028</c:v>
                </c:pt>
                <c:pt idx="11902">
                  <c:v>A9029</c:v>
                </c:pt>
                <c:pt idx="11903">
                  <c:v>A9030</c:v>
                </c:pt>
                <c:pt idx="11904">
                  <c:v>A9031</c:v>
                </c:pt>
                <c:pt idx="11905">
                  <c:v>A9032</c:v>
                </c:pt>
                <c:pt idx="11906">
                  <c:v>A9033</c:v>
                </c:pt>
                <c:pt idx="11907">
                  <c:v>A9034</c:v>
                </c:pt>
                <c:pt idx="11908">
                  <c:v>A9035</c:v>
                </c:pt>
                <c:pt idx="11909">
                  <c:v>A9036</c:v>
                </c:pt>
                <c:pt idx="11910">
                  <c:v>A9037</c:v>
                </c:pt>
                <c:pt idx="11911">
                  <c:v>A9038</c:v>
                </c:pt>
                <c:pt idx="11912">
                  <c:v>A9039</c:v>
                </c:pt>
                <c:pt idx="11913">
                  <c:v>A9040</c:v>
                </c:pt>
                <c:pt idx="11914">
                  <c:v>A9041</c:v>
                </c:pt>
                <c:pt idx="11915">
                  <c:v>A9042</c:v>
                </c:pt>
                <c:pt idx="11916">
                  <c:v>A9043</c:v>
                </c:pt>
                <c:pt idx="11917">
                  <c:v>A9044</c:v>
                </c:pt>
                <c:pt idx="11918">
                  <c:v>A9045</c:v>
                </c:pt>
                <c:pt idx="11919">
                  <c:v>A9046</c:v>
                </c:pt>
                <c:pt idx="11920">
                  <c:v>A9047</c:v>
                </c:pt>
                <c:pt idx="11921">
                  <c:v>A9048</c:v>
                </c:pt>
                <c:pt idx="11922">
                  <c:v>A9049</c:v>
                </c:pt>
                <c:pt idx="11923">
                  <c:v>A9050</c:v>
                </c:pt>
                <c:pt idx="11924">
                  <c:v>A9051</c:v>
                </c:pt>
                <c:pt idx="11925">
                  <c:v>A9052</c:v>
                </c:pt>
                <c:pt idx="11926">
                  <c:v>A9053</c:v>
                </c:pt>
                <c:pt idx="11927">
                  <c:v>A9054</c:v>
                </c:pt>
                <c:pt idx="11928">
                  <c:v>A9055</c:v>
                </c:pt>
                <c:pt idx="11929">
                  <c:v>A9056</c:v>
                </c:pt>
                <c:pt idx="11930">
                  <c:v>A9057</c:v>
                </c:pt>
                <c:pt idx="11931">
                  <c:v>A9058</c:v>
                </c:pt>
                <c:pt idx="11932">
                  <c:v>A9059</c:v>
                </c:pt>
                <c:pt idx="11933">
                  <c:v>A9060</c:v>
                </c:pt>
                <c:pt idx="11934">
                  <c:v>A9061</c:v>
                </c:pt>
                <c:pt idx="11935">
                  <c:v>A9062</c:v>
                </c:pt>
                <c:pt idx="11936">
                  <c:v>A9063</c:v>
                </c:pt>
                <c:pt idx="11937">
                  <c:v>A9064</c:v>
                </c:pt>
                <c:pt idx="11938">
                  <c:v>A9065</c:v>
                </c:pt>
                <c:pt idx="11939">
                  <c:v>A9066</c:v>
                </c:pt>
                <c:pt idx="11940">
                  <c:v>A9067</c:v>
                </c:pt>
                <c:pt idx="11941">
                  <c:v>A9068</c:v>
                </c:pt>
                <c:pt idx="11942">
                  <c:v>A9069</c:v>
                </c:pt>
                <c:pt idx="11943">
                  <c:v>A9070</c:v>
                </c:pt>
                <c:pt idx="11944">
                  <c:v>A9071</c:v>
                </c:pt>
                <c:pt idx="11945">
                  <c:v>A9072</c:v>
                </c:pt>
                <c:pt idx="11946">
                  <c:v>A9073</c:v>
                </c:pt>
                <c:pt idx="11947">
                  <c:v>A9074</c:v>
                </c:pt>
                <c:pt idx="11948">
                  <c:v>A9075</c:v>
                </c:pt>
                <c:pt idx="11949">
                  <c:v>A9076</c:v>
                </c:pt>
                <c:pt idx="11950">
                  <c:v>A9077</c:v>
                </c:pt>
                <c:pt idx="11951">
                  <c:v>A9078</c:v>
                </c:pt>
                <c:pt idx="11952">
                  <c:v>A9079</c:v>
                </c:pt>
                <c:pt idx="11953">
                  <c:v>A9080</c:v>
                </c:pt>
                <c:pt idx="11954">
                  <c:v>A9081</c:v>
                </c:pt>
                <c:pt idx="11955">
                  <c:v>A9082</c:v>
                </c:pt>
                <c:pt idx="11956">
                  <c:v>A9083</c:v>
                </c:pt>
                <c:pt idx="11957">
                  <c:v>A9084</c:v>
                </c:pt>
                <c:pt idx="11958">
                  <c:v>A9085</c:v>
                </c:pt>
                <c:pt idx="11959">
                  <c:v>A9086</c:v>
                </c:pt>
                <c:pt idx="11960">
                  <c:v>A9087</c:v>
                </c:pt>
                <c:pt idx="11961">
                  <c:v>A9088</c:v>
                </c:pt>
                <c:pt idx="11962">
                  <c:v>A9089</c:v>
                </c:pt>
                <c:pt idx="11963">
                  <c:v>A9090</c:v>
                </c:pt>
                <c:pt idx="11964">
                  <c:v>A9091</c:v>
                </c:pt>
                <c:pt idx="11965">
                  <c:v>A9092</c:v>
                </c:pt>
                <c:pt idx="11966">
                  <c:v>A9093</c:v>
                </c:pt>
                <c:pt idx="11967">
                  <c:v>A9094</c:v>
                </c:pt>
                <c:pt idx="11968">
                  <c:v>A9095</c:v>
                </c:pt>
                <c:pt idx="11969">
                  <c:v>A9096</c:v>
                </c:pt>
                <c:pt idx="11970">
                  <c:v>A9097</c:v>
                </c:pt>
                <c:pt idx="11971">
                  <c:v>A9098</c:v>
                </c:pt>
                <c:pt idx="11972">
                  <c:v>A9099</c:v>
                </c:pt>
                <c:pt idx="11973">
                  <c:v>A9100</c:v>
                </c:pt>
                <c:pt idx="11974">
                  <c:v>A9101</c:v>
                </c:pt>
                <c:pt idx="11975">
                  <c:v>A9102</c:v>
                </c:pt>
                <c:pt idx="11976">
                  <c:v>A9103</c:v>
                </c:pt>
                <c:pt idx="11977">
                  <c:v>A9104</c:v>
                </c:pt>
                <c:pt idx="11978">
                  <c:v>A9105</c:v>
                </c:pt>
                <c:pt idx="11979">
                  <c:v>A9106</c:v>
                </c:pt>
                <c:pt idx="11980">
                  <c:v>A9107</c:v>
                </c:pt>
                <c:pt idx="11981">
                  <c:v>A9108</c:v>
                </c:pt>
                <c:pt idx="11982">
                  <c:v>A9109</c:v>
                </c:pt>
                <c:pt idx="11983">
                  <c:v>A9110</c:v>
                </c:pt>
                <c:pt idx="11984">
                  <c:v>A9111</c:v>
                </c:pt>
                <c:pt idx="11985">
                  <c:v>A9112</c:v>
                </c:pt>
                <c:pt idx="11986">
                  <c:v>A9113</c:v>
                </c:pt>
                <c:pt idx="11987">
                  <c:v>A9114</c:v>
                </c:pt>
                <c:pt idx="11988">
                  <c:v>A9115</c:v>
                </c:pt>
                <c:pt idx="11989">
                  <c:v>A9116</c:v>
                </c:pt>
                <c:pt idx="11990">
                  <c:v>A9117</c:v>
                </c:pt>
                <c:pt idx="11991">
                  <c:v>A9118</c:v>
                </c:pt>
                <c:pt idx="11992">
                  <c:v>A9119</c:v>
                </c:pt>
                <c:pt idx="11993">
                  <c:v>A9120</c:v>
                </c:pt>
                <c:pt idx="11994">
                  <c:v>A9121</c:v>
                </c:pt>
                <c:pt idx="11995">
                  <c:v>A9122</c:v>
                </c:pt>
                <c:pt idx="11996">
                  <c:v>A9123</c:v>
                </c:pt>
                <c:pt idx="11997">
                  <c:v>A9124</c:v>
                </c:pt>
                <c:pt idx="11998">
                  <c:v>A9125</c:v>
                </c:pt>
                <c:pt idx="11999">
                  <c:v>A9126</c:v>
                </c:pt>
                <c:pt idx="12000">
                  <c:v>A9127</c:v>
                </c:pt>
                <c:pt idx="12001">
                  <c:v>A9128</c:v>
                </c:pt>
                <c:pt idx="12002">
                  <c:v>A9129</c:v>
                </c:pt>
                <c:pt idx="12003">
                  <c:v>A9130</c:v>
                </c:pt>
                <c:pt idx="12004">
                  <c:v>A9131</c:v>
                </c:pt>
                <c:pt idx="12005">
                  <c:v>A9132</c:v>
                </c:pt>
                <c:pt idx="12006">
                  <c:v>A9133</c:v>
                </c:pt>
                <c:pt idx="12007">
                  <c:v>A9134</c:v>
                </c:pt>
                <c:pt idx="12008">
                  <c:v>A9135</c:v>
                </c:pt>
                <c:pt idx="12009">
                  <c:v>A9136</c:v>
                </c:pt>
                <c:pt idx="12010">
                  <c:v>A9137</c:v>
                </c:pt>
                <c:pt idx="12011">
                  <c:v>A9138</c:v>
                </c:pt>
                <c:pt idx="12012">
                  <c:v>A9139</c:v>
                </c:pt>
                <c:pt idx="12013">
                  <c:v>A9140</c:v>
                </c:pt>
                <c:pt idx="12014">
                  <c:v>A9141</c:v>
                </c:pt>
                <c:pt idx="12015">
                  <c:v>A9142</c:v>
                </c:pt>
                <c:pt idx="12016">
                  <c:v>A9143</c:v>
                </c:pt>
                <c:pt idx="12017">
                  <c:v>A9144</c:v>
                </c:pt>
                <c:pt idx="12018">
                  <c:v>A9145</c:v>
                </c:pt>
                <c:pt idx="12019">
                  <c:v>A9146</c:v>
                </c:pt>
                <c:pt idx="12020">
                  <c:v>A9147</c:v>
                </c:pt>
                <c:pt idx="12021">
                  <c:v>A9148</c:v>
                </c:pt>
                <c:pt idx="12022">
                  <c:v>A9149</c:v>
                </c:pt>
                <c:pt idx="12023">
                  <c:v>A9150</c:v>
                </c:pt>
                <c:pt idx="12024">
                  <c:v>A9151</c:v>
                </c:pt>
                <c:pt idx="12025">
                  <c:v>A9152</c:v>
                </c:pt>
                <c:pt idx="12026">
                  <c:v>A9153</c:v>
                </c:pt>
                <c:pt idx="12027">
                  <c:v>A9154</c:v>
                </c:pt>
                <c:pt idx="12028">
                  <c:v>A9155</c:v>
                </c:pt>
                <c:pt idx="12029">
                  <c:v>A9156</c:v>
                </c:pt>
                <c:pt idx="12030">
                  <c:v>A9157</c:v>
                </c:pt>
                <c:pt idx="12031">
                  <c:v>A9158</c:v>
                </c:pt>
                <c:pt idx="12032">
                  <c:v>A9159</c:v>
                </c:pt>
                <c:pt idx="12033">
                  <c:v>A9160</c:v>
                </c:pt>
                <c:pt idx="12034">
                  <c:v>A9161</c:v>
                </c:pt>
                <c:pt idx="12035">
                  <c:v>A9162</c:v>
                </c:pt>
                <c:pt idx="12036">
                  <c:v>A9163</c:v>
                </c:pt>
                <c:pt idx="12037">
                  <c:v>A9164</c:v>
                </c:pt>
                <c:pt idx="12038">
                  <c:v>A9165</c:v>
                </c:pt>
                <c:pt idx="12039">
                  <c:v>A9166</c:v>
                </c:pt>
                <c:pt idx="12040">
                  <c:v>A9167</c:v>
                </c:pt>
                <c:pt idx="12041">
                  <c:v>A9168</c:v>
                </c:pt>
                <c:pt idx="12042">
                  <c:v>A9169</c:v>
                </c:pt>
                <c:pt idx="12043">
                  <c:v>A9170</c:v>
                </c:pt>
                <c:pt idx="12044">
                  <c:v>A9171</c:v>
                </c:pt>
                <c:pt idx="12045">
                  <c:v>A9172</c:v>
                </c:pt>
                <c:pt idx="12046">
                  <c:v>A9173</c:v>
                </c:pt>
                <c:pt idx="12047">
                  <c:v>A9174</c:v>
                </c:pt>
                <c:pt idx="12048">
                  <c:v>A9175</c:v>
                </c:pt>
                <c:pt idx="12049">
                  <c:v>A9176</c:v>
                </c:pt>
                <c:pt idx="12050">
                  <c:v>A9177</c:v>
                </c:pt>
                <c:pt idx="12051">
                  <c:v>A9178</c:v>
                </c:pt>
                <c:pt idx="12052">
                  <c:v>A9179</c:v>
                </c:pt>
                <c:pt idx="12053">
                  <c:v>A9180</c:v>
                </c:pt>
                <c:pt idx="12054">
                  <c:v>A9181</c:v>
                </c:pt>
                <c:pt idx="12055">
                  <c:v>A9182</c:v>
                </c:pt>
                <c:pt idx="12056">
                  <c:v>A9183</c:v>
                </c:pt>
                <c:pt idx="12057">
                  <c:v>A9184</c:v>
                </c:pt>
                <c:pt idx="12058">
                  <c:v>A9185</c:v>
                </c:pt>
                <c:pt idx="12059">
                  <c:v>A9186</c:v>
                </c:pt>
                <c:pt idx="12060">
                  <c:v>A9187</c:v>
                </c:pt>
                <c:pt idx="12061">
                  <c:v>A9188</c:v>
                </c:pt>
                <c:pt idx="12062">
                  <c:v>A9189</c:v>
                </c:pt>
                <c:pt idx="12063">
                  <c:v>A9190</c:v>
                </c:pt>
                <c:pt idx="12064">
                  <c:v>A9191</c:v>
                </c:pt>
                <c:pt idx="12065">
                  <c:v>A9192</c:v>
                </c:pt>
                <c:pt idx="12066">
                  <c:v>A9193</c:v>
                </c:pt>
                <c:pt idx="12067">
                  <c:v>A9194</c:v>
                </c:pt>
                <c:pt idx="12068">
                  <c:v>A9195</c:v>
                </c:pt>
                <c:pt idx="12069">
                  <c:v>A9196</c:v>
                </c:pt>
                <c:pt idx="12070">
                  <c:v>A9197</c:v>
                </c:pt>
                <c:pt idx="12071">
                  <c:v>A9198</c:v>
                </c:pt>
                <c:pt idx="12072">
                  <c:v>A9199</c:v>
                </c:pt>
                <c:pt idx="12073">
                  <c:v>A9200</c:v>
                </c:pt>
                <c:pt idx="12074">
                  <c:v>A9201</c:v>
                </c:pt>
                <c:pt idx="12075">
                  <c:v>A9202</c:v>
                </c:pt>
                <c:pt idx="12076">
                  <c:v>A9203</c:v>
                </c:pt>
                <c:pt idx="12077">
                  <c:v>A9204</c:v>
                </c:pt>
                <c:pt idx="12078">
                  <c:v>A9205</c:v>
                </c:pt>
                <c:pt idx="12079">
                  <c:v>A9206</c:v>
                </c:pt>
                <c:pt idx="12080">
                  <c:v>A9207</c:v>
                </c:pt>
                <c:pt idx="12081">
                  <c:v>A9208</c:v>
                </c:pt>
                <c:pt idx="12082">
                  <c:v>A9209</c:v>
                </c:pt>
                <c:pt idx="12083">
                  <c:v>A9210</c:v>
                </c:pt>
                <c:pt idx="12084">
                  <c:v>A9211</c:v>
                </c:pt>
                <c:pt idx="12085">
                  <c:v>A9212</c:v>
                </c:pt>
                <c:pt idx="12086">
                  <c:v>A9213</c:v>
                </c:pt>
                <c:pt idx="12087">
                  <c:v>A9214</c:v>
                </c:pt>
                <c:pt idx="12088">
                  <c:v>A9215</c:v>
                </c:pt>
                <c:pt idx="12089">
                  <c:v>A9216</c:v>
                </c:pt>
                <c:pt idx="12090">
                  <c:v>A9217</c:v>
                </c:pt>
                <c:pt idx="12091">
                  <c:v>A9218</c:v>
                </c:pt>
                <c:pt idx="12092">
                  <c:v>A9219</c:v>
                </c:pt>
                <c:pt idx="12093">
                  <c:v>A9220</c:v>
                </c:pt>
                <c:pt idx="12094">
                  <c:v>A9221</c:v>
                </c:pt>
                <c:pt idx="12095">
                  <c:v>A9222</c:v>
                </c:pt>
                <c:pt idx="12096">
                  <c:v>A9223</c:v>
                </c:pt>
                <c:pt idx="12097">
                  <c:v>A9224</c:v>
                </c:pt>
                <c:pt idx="12098">
                  <c:v>A9225</c:v>
                </c:pt>
                <c:pt idx="12099">
                  <c:v>A9226</c:v>
                </c:pt>
                <c:pt idx="12100">
                  <c:v>A9227</c:v>
                </c:pt>
                <c:pt idx="12101">
                  <c:v>A9228</c:v>
                </c:pt>
                <c:pt idx="12102">
                  <c:v>A9229</c:v>
                </c:pt>
                <c:pt idx="12103">
                  <c:v>A9230</c:v>
                </c:pt>
                <c:pt idx="12104">
                  <c:v>A9231</c:v>
                </c:pt>
                <c:pt idx="12105">
                  <c:v>A9232</c:v>
                </c:pt>
                <c:pt idx="12106">
                  <c:v>A9233</c:v>
                </c:pt>
                <c:pt idx="12107">
                  <c:v>A9234</c:v>
                </c:pt>
                <c:pt idx="12108">
                  <c:v>A9235</c:v>
                </c:pt>
                <c:pt idx="12109">
                  <c:v>A9236</c:v>
                </c:pt>
                <c:pt idx="12110">
                  <c:v>A9237</c:v>
                </c:pt>
                <c:pt idx="12111">
                  <c:v>A9238</c:v>
                </c:pt>
                <c:pt idx="12112">
                  <c:v>A9239</c:v>
                </c:pt>
                <c:pt idx="12113">
                  <c:v>A9240</c:v>
                </c:pt>
                <c:pt idx="12114">
                  <c:v>A9241</c:v>
                </c:pt>
                <c:pt idx="12115">
                  <c:v>A9242</c:v>
                </c:pt>
                <c:pt idx="12116">
                  <c:v>A9243</c:v>
                </c:pt>
                <c:pt idx="12117">
                  <c:v>A9244</c:v>
                </c:pt>
                <c:pt idx="12118">
                  <c:v>A9245</c:v>
                </c:pt>
                <c:pt idx="12119">
                  <c:v>A9246</c:v>
                </c:pt>
                <c:pt idx="12120">
                  <c:v>A9247</c:v>
                </c:pt>
                <c:pt idx="12121">
                  <c:v>A9248</c:v>
                </c:pt>
                <c:pt idx="12122">
                  <c:v>A9249</c:v>
                </c:pt>
                <c:pt idx="12123">
                  <c:v>A9250</c:v>
                </c:pt>
                <c:pt idx="12124">
                  <c:v>A9251</c:v>
                </c:pt>
                <c:pt idx="12125">
                  <c:v>A9252</c:v>
                </c:pt>
                <c:pt idx="12126">
                  <c:v>A9253</c:v>
                </c:pt>
                <c:pt idx="12127">
                  <c:v>A9254</c:v>
                </c:pt>
                <c:pt idx="12128">
                  <c:v>A9255</c:v>
                </c:pt>
                <c:pt idx="12129">
                  <c:v>A9256</c:v>
                </c:pt>
                <c:pt idx="12130">
                  <c:v>A9257</c:v>
                </c:pt>
                <c:pt idx="12131">
                  <c:v>A9258</c:v>
                </c:pt>
                <c:pt idx="12132">
                  <c:v>A9259</c:v>
                </c:pt>
                <c:pt idx="12133">
                  <c:v>A9260</c:v>
                </c:pt>
                <c:pt idx="12134">
                  <c:v>A9261</c:v>
                </c:pt>
                <c:pt idx="12135">
                  <c:v>A9262</c:v>
                </c:pt>
                <c:pt idx="12136">
                  <c:v>A9263</c:v>
                </c:pt>
                <c:pt idx="12137">
                  <c:v>A9264</c:v>
                </c:pt>
                <c:pt idx="12138">
                  <c:v>A9265</c:v>
                </c:pt>
                <c:pt idx="12139">
                  <c:v>A9266</c:v>
                </c:pt>
                <c:pt idx="12140">
                  <c:v>A9267</c:v>
                </c:pt>
                <c:pt idx="12141">
                  <c:v>A9268</c:v>
                </c:pt>
                <c:pt idx="12142">
                  <c:v>A9269</c:v>
                </c:pt>
                <c:pt idx="12143">
                  <c:v>A9270</c:v>
                </c:pt>
                <c:pt idx="12144">
                  <c:v>A9271</c:v>
                </c:pt>
                <c:pt idx="12145">
                  <c:v>A9272</c:v>
                </c:pt>
                <c:pt idx="12146">
                  <c:v>A9273</c:v>
                </c:pt>
                <c:pt idx="12147">
                  <c:v>A9274</c:v>
                </c:pt>
                <c:pt idx="12148">
                  <c:v>A9275</c:v>
                </c:pt>
                <c:pt idx="12149">
                  <c:v>A9276</c:v>
                </c:pt>
                <c:pt idx="12150">
                  <c:v>A9277</c:v>
                </c:pt>
                <c:pt idx="12151">
                  <c:v>A9278</c:v>
                </c:pt>
                <c:pt idx="12152">
                  <c:v>A9279</c:v>
                </c:pt>
                <c:pt idx="12153">
                  <c:v>A9280</c:v>
                </c:pt>
                <c:pt idx="12154">
                  <c:v>A9281</c:v>
                </c:pt>
                <c:pt idx="12155">
                  <c:v>A9282</c:v>
                </c:pt>
                <c:pt idx="12156">
                  <c:v>A9283</c:v>
                </c:pt>
                <c:pt idx="12157">
                  <c:v>A9284</c:v>
                </c:pt>
                <c:pt idx="12158">
                  <c:v>A9285</c:v>
                </c:pt>
                <c:pt idx="12159">
                  <c:v>A9286</c:v>
                </c:pt>
                <c:pt idx="12160">
                  <c:v>A9287</c:v>
                </c:pt>
                <c:pt idx="12161">
                  <c:v>A9288</c:v>
                </c:pt>
                <c:pt idx="12162">
                  <c:v>A9289</c:v>
                </c:pt>
                <c:pt idx="12163">
                  <c:v>A9290</c:v>
                </c:pt>
                <c:pt idx="12164">
                  <c:v>A9291</c:v>
                </c:pt>
                <c:pt idx="12165">
                  <c:v>A9292</c:v>
                </c:pt>
                <c:pt idx="12166">
                  <c:v>A9293</c:v>
                </c:pt>
                <c:pt idx="12167">
                  <c:v>A9294</c:v>
                </c:pt>
                <c:pt idx="12168">
                  <c:v>A9295</c:v>
                </c:pt>
                <c:pt idx="12169">
                  <c:v>A9296</c:v>
                </c:pt>
                <c:pt idx="12170">
                  <c:v>A9297</c:v>
                </c:pt>
                <c:pt idx="12171">
                  <c:v>A9298</c:v>
                </c:pt>
                <c:pt idx="12172">
                  <c:v>A9299</c:v>
                </c:pt>
                <c:pt idx="12173">
                  <c:v>A9300</c:v>
                </c:pt>
                <c:pt idx="12174">
                  <c:v>A9301</c:v>
                </c:pt>
                <c:pt idx="12175">
                  <c:v>A9302</c:v>
                </c:pt>
                <c:pt idx="12176">
                  <c:v>A9303</c:v>
                </c:pt>
                <c:pt idx="12177">
                  <c:v>A9304</c:v>
                </c:pt>
                <c:pt idx="12178">
                  <c:v>A9305</c:v>
                </c:pt>
                <c:pt idx="12179">
                  <c:v>A9306</c:v>
                </c:pt>
                <c:pt idx="12180">
                  <c:v>A9307</c:v>
                </c:pt>
                <c:pt idx="12181">
                  <c:v>A9308</c:v>
                </c:pt>
                <c:pt idx="12182">
                  <c:v>A9309</c:v>
                </c:pt>
                <c:pt idx="12183">
                  <c:v>A9310</c:v>
                </c:pt>
                <c:pt idx="12184">
                  <c:v>A9311</c:v>
                </c:pt>
                <c:pt idx="12185">
                  <c:v>A9312</c:v>
                </c:pt>
                <c:pt idx="12186">
                  <c:v>A9313</c:v>
                </c:pt>
                <c:pt idx="12187">
                  <c:v>A9314</c:v>
                </c:pt>
                <c:pt idx="12188">
                  <c:v>A9315</c:v>
                </c:pt>
                <c:pt idx="12189">
                  <c:v>A9316</c:v>
                </c:pt>
                <c:pt idx="12190">
                  <c:v>A9317</c:v>
                </c:pt>
                <c:pt idx="12191">
                  <c:v>A9318</c:v>
                </c:pt>
                <c:pt idx="12192">
                  <c:v>A9319</c:v>
                </c:pt>
                <c:pt idx="12193">
                  <c:v>A9320</c:v>
                </c:pt>
                <c:pt idx="12194">
                  <c:v>A9321</c:v>
                </c:pt>
                <c:pt idx="12195">
                  <c:v>A9322</c:v>
                </c:pt>
                <c:pt idx="12196">
                  <c:v>A9323</c:v>
                </c:pt>
                <c:pt idx="12197">
                  <c:v>A9324</c:v>
                </c:pt>
                <c:pt idx="12198">
                  <c:v>A9325</c:v>
                </c:pt>
                <c:pt idx="12199">
                  <c:v>A9326</c:v>
                </c:pt>
                <c:pt idx="12200">
                  <c:v>A9327</c:v>
                </c:pt>
                <c:pt idx="12201">
                  <c:v>A9328</c:v>
                </c:pt>
                <c:pt idx="12202">
                  <c:v>A9329</c:v>
                </c:pt>
                <c:pt idx="12203">
                  <c:v>A9330</c:v>
                </c:pt>
                <c:pt idx="12204">
                  <c:v>A9331</c:v>
                </c:pt>
                <c:pt idx="12205">
                  <c:v>A9332</c:v>
                </c:pt>
                <c:pt idx="12206">
                  <c:v>A9333</c:v>
                </c:pt>
                <c:pt idx="12207">
                  <c:v>A9334</c:v>
                </c:pt>
                <c:pt idx="12208">
                  <c:v>A9335</c:v>
                </c:pt>
                <c:pt idx="12209">
                  <c:v>A9336</c:v>
                </c:pt>
                <c:pt idx="12210">
                  <c:v>A9337</c:v>
                </c:pt>
                <c:pt idx="12211">
                  <c:v>A9338</c:v>
                </c:pt>
                <c:pt idx="12212">
                  <c:v>A9339</c:v>
                </c:pt>
                <c:pt idx="12213">
                  <c:v>A9340</c:v>
                </c:pt>
                <c:pt idx="12214">
                  <c:v>A9341</c:v>
                </c:pt>
                <c:pt idx="12215">
                  <c:v>A9342</c:v>
                </c:pt>
                <c:pt idx="12216">
                  <c:v>A9343</c:v>
                </c:pt>
                <c:pt idx="12217">
                  <c:v>A9344</c:v>
                </c:pt>
                <c:pt idx="12218">
                  <c:v>A9345</c:v>
                </c:pt>
                <c:pt idx="12219">
                  <c:v>A9346</c:v>
                </c:pt>
                <c:pt idx="12220">
                  <c:v>A9347</c:v>
                </c:pt>
                <c:pt idx="12221">
                  <c:v>A9348</c:v>
                </c:pt>
                <c:pt idx="12222">
                  <c:v>A9349</c:v>
                </c:pt>
                <c:pt idx="12223">
                  <c:v>A9350</c:v>
                </c:pt>
                <c:pt idx="12224">
                  <c:v>A9351</c:v>
                </c:pt>
                <c:pt idx="12225">
                  <c:v>A9352</c:v>
                </c:pt>
                <c:pt idx="12226">
                  <c:v>A9353</c:v>
                </c:pt>
                <c:pt idx="12227">
                  <c:v>A9354</c:v>
                </c:pt>
                <c:pt idx="12228">
                  <c:v>A9355</c:v>
                </c:pt>
                <c:pt idx="12229">
                  <c:v>A9356</c:v>
                </c:pt>
                <c:pt idx="12230">
                  <c:v>A9357</c:v>
                </c:pt>
                <c:pt idx="12231">
                  <c:v>A9358</c:v>
                </c:pt>
                <c:pt idx="12232">
                  <c:v>A9359</c:v>
                </c:pt>
                <c:pt idx="12233">
                  <c:v>A9360</c:v>
                </c:pt>
                <c:pt idx="12234">
                  <c:v>A9361</c:v>
                </c:pt>
                <c:pt idx="12235">
                  <c:v>A9362</c:v>
                </c:pt>
                <c:pt idx="12236">
                  <c:v>A9363</c:v>
                </c:pt>
                <c:pt idx="12237">
                  <c:v>A9364</c:v>
                </c:pt>
                <c:pt idx="12238">
                  <c:v>A9365</c:v>
                </c:pt>
                <c:pt idx="12239">
                  <c:v>A9366</c:v>
                </c:pt>
                <c:pt idx="12240">
                  <c:v>A9367</c:v>
                </c:pt>
                <c:pt idx="12241">
                  <c:v>A9368</c:v>
                </c:pt>
                <c:pt idx="12242">
                  <c:v>A9369</c:v>
                </c:pt>
                <c:pt idx="12243">
                  <c:v>A9370</c:v>
                </c:pt>
                <c:pt idx="12244">
                  <c:v>A9371</c:v>
                </c:pt>
                <c:pt idx="12245">
                  <c:v>A9372</c:v>
                </c:pt>
                <c:pt idx="12246">
                  <c:v>A9373</c:v>
                </c:pt>
                <c:pt idx="12247">
                  <c:v>A9374</c:v>
                </c:pt>
                <c:pt idx="12248">
                  <c:v>A9375</c:v>
                </c:pt>
                <c:pt idx="12249">
                  <c:v>A9376</c:v>
                </c:pt>
                <c:pt idx="12250">
                  <c:v>A9377</c:v>
                </c:pt>
                <c:pt idx="12251">
                  <c:v>A9378</c:v>
                </c:pt>
                <c:pt idx="12252">
                  <c:v>A9379</c:v>
                </c:pt>
                <c:pt idx="12253">
                  <c:v>A9380</c:v>
                </c:pt>
                <c:pt idx="12254">
                  <c:v>A9381</c:v>
                </c:pt>
                <c:pt idx="12255">
                  <c:v>A9382</c:v>
                </c:pt>
                <c:pt idx="12256">
                  <c:v>A9383</c:v>
                </c:pt>
                <c:pt idx="12257">
                  <c:v>A9384</c:v>
                </c:pt>
                <c:pt idx="12258">
                  <c:v>A9385</c:v>
                </c:pt>
                <c:pt idx="12259">
                  <c:v>A9386</c:v>
                </c:pt>
                <c:pt idx="12260">
                  <c:v>A9387</c:v>
                </c:pt>
                <c:pt idx="12261">
                  <c:v>A9388</c:v>
                </c:pt>
                <c:pt idx="12262">
                  <c:v>A9389</c:v>
                </c:pt>
                <c:pt idx="12263">
                  <c:v>A9390</c:v>
                </c:pt>
                <c:pt idx="12264">
                  <c:v>A9391</c:v>
                </c:pt>
                <c:pt idx="12265">
                  <c:v>A9392</c:v>
                </c:pt>
                <c:pt idx="12266">
                  <c:v>A9393</c:v>
                </c:pt>
                <c:pt idx="12267">
                  <c:v>A9394</c:v>
                </c:pt>
                <c:pt idx="12268">
                  <c:v>A9395</c:v>
                </c:pt>
                <c:pt idx="12269">
                  <c:v>A9396</c:v>
                </c:pt>
                <c:pt idx="12270">
                  <c:v>A9397</c:v>
                </c:pt>
                <c:pt idx="12271">
                  <c:v>A9398</c:v>
                </c:pt>
                <c:pt idx="12272">
                  <c:v>A9399</c:v>
                </c:pt>
                <c:pt idx="12273">
                  <c:v>A9400</c:v>
                </c:pt>
                <c:pt idx="12274">
                  <c:v>A9401</c:v>
                </c:pt>
                <c:pt idx="12275">
                  <c:v>A9402</c:v>
                </c:pt>
                <c:pt idx="12276">
                  <c:v>A9403</c:v>
                </c:pt>
                <c:pt idx="12277">
                  <c:v>A9404</c:v>
                </c:pt>
                <c:pt idx="12278">
                  <c:v>A9405</c:v>
                </c:pt>
                <c:pt idx="12279">
                  <c:v>A9406</c:v>
                </c:pt>
                <c:pt idx="12280">
                  <c:v>A9407</c:v>
                </c:pt>
                <c:pt idx="12281">
                  <c:v>A9408</c:v>
                </c:pt>
                <c:pt idx="12282">
                  <c:v>A9409</c:v>
                </c:pt>
                <c:pt idx="12283">
                  <c:v>A9410</c:v>
                </c:pt>
                <c:pt idx="12284">
                  <c:v>A9411</c:v>
                </c:pt>
                <c:pt idx="12285">
                  <c:v>A9412</c:v>
                </c:pt>
                <c:pt idx="12286">
                  <c:v>A9413</c:v>
                </c:pt>
                <c:pt idx="12287">
                  <c:v>A9414</c:v>
                </c:pt>
                <c:pt idx="12288">
                  <c:v>A9415</c:v>
                </c:pt>
                <c:pt idx="12289">
                  <c:v>A9416</c:v>
                </c:pt>
                <c:pt idx="12290">
                  <c:v>A9417</c:v>
                </c:pt>
                <c:pt idx="12291">
                  <c:v>A9418</c:v>
                </c:pt>
                <c:pt idx="12292">
                  <c:v>A9419</c:v>
                </c:pt>
                <c:pt idx="12293">
                  <c:v>A9420</c:v>
                </c:pt>
                <c:pt idx="12294">
                  <c:v>A9421</c:v>
                </c:pt>
                <c:pt idx="12295">
                  <c:v>A9422</c:v>
                </c:pt>
                <c:pt idx="12296">
                  <c:v>A9423</c:v>
                </c:pt>
                <c:pt idx="12297">
                  <c:v>A9424</c:v>
                </c:pt>
                <c:pt idx="12298">
                  <c:v>A9425</c:v>
                </c:pt>
                <c:pt idx="12299">
                  <c:v>A9426</c:v>
                </c:pt>
                <c:pt idx="12300">
                  <c:v>A9427</c:v>
                </c:pt>
                <c:pt idx="12301">
                  <c:v>A9428</c:v>
                </c:pt>
                <c:pt idx="12302">
                  <c:v>A9429</c:v>
                </c:pt>
                <c:pt idx="12303">
                  <c:v>A9430</c:v>
                </c:pt>
                <c:pt idx="12304">
                  <c:v>A9431</c:v>
                </c:pt>
                <c:pt idx="12305">
                  <c:v>A9432</c:v>
                </c:pt>
                <c:pt idx="12306">
                  <c:v>A9433</c:v>
                </c:pt>
                <c:pt idx="12307">
                  <c:v>A9434</c:v>
                </c:pt>
                <c:pt idx="12308">
                  <c:v>A9435</c:v>
                </c:pt>
                <c:pt idx="12309">
                  <c:v>A9436</c:v>
                </c:pt>
                <c:pt idx="12310">
                  <c:v>A9437</c:v>
                </c:pt>
                <c:pt idx="12311">
                  <c:v>A9438</c:v>
                </c:pt>
                <c:pt idx="12312">
                  <c:v>A9439</c:v>
                </c:pt>
                <c:pt idx="12313">
                  <c:v>A9440</c:v>
                </c:pt>
                <c:pt idx="12314">
                  <c:v>A9441</c:v>
                </c:pt>
                <c:pt idx="12315">
                  <c:v>A9442</c:v>
                </c:pt>
                <c:pt idx="12316">
                  <c:v>A9443</c:v>
                </c:pt>
                <c:pt idx="12317">
                  <c:v>A9444</c:v>
                </c:pt>
                <c:pt idx="12318">
                  <c:v>A9445</c:v>
                </c:pt>
                <c:pt idx="12319">
                  <c:v>A9446</c:v>
                </c:pt>
                <c:pt idx="12320">
                  <c:v>A9447</c:v>
                </c:pt>
                <c:pt idx="12321">
                  <c:v>A9448</c:v>
                </c:pt>
                <c:pt idx="12322">
                  <c:v>A9449</c:v>
                </c:pt>
                <c:pt idx="12323">
                  <c:v>A9450</c:v>
                </c:pt>
                <c:pt idx="12324">
                  <c:v>A9451</c:v>
                </c:pt>
                <c:pt idx="12325">
                  <c:v>A9452</c:v>
                </c:pt>
                <c:pt idx="12326">
                  <c:v>A9453</c:v>
                </c:pt>
                <c:pt idx="12327">
                  <c:v>A9454</c:v>
                </c:pt>
                <c:pt idx="12328">
                  <c:v>A9455</c:v>
                </c:pt>
                <c:pt idx="12329">
                  <c:v>A9456</c:v>
                </c:pt>
                <c:pt idx="12330">
                  <c:v>A9457</c:v>
                </c:pt>
                <c:pt idx="12331">
                  <c:v>A9458</c:v>
                </c:pt>
                <c:pt idx="12332">
                  <c:v>A9459</c:v>
                </c:pt>
                <c:pt idx="12333">
                  <c:v>A9460</c:v>
                </c:pt>
                <c:pt idx="12334">
                  <c:v>A9461</c:v>
                </c:pt>
                <c:pt idx="12335">
                  <c:v>A9462</c:v>
                </c:pt>
                <c:pt idx="12336">
                  <c:v>A9463</c:v>
                </c:pt>
                <c:pt idx="12337">
                  <c:v>A9464</c:v>
                </c:pt>
                <c:pt idx="12338">
                  <c:v>A9465</c:v>
                </c:pt>
                <c:pt idx="12339">
                  <c:v>A9466</c:v>
                </c:pt>
                <c:pt idx="12340">
                  <c:v>A9467</c:v>
                </c:pt>
                <c:pt idx="12341">
                  <c:v>A9468</c:v>
                </c:pt>
                <c:pt idx="12342">
                  <c:v>A9469</c:v>
                </c:pt>
                <c:pt idx="12343">
                  <c:v>A9470</c:v>
                </c:pt>
                <c:pt idx="12344">
                  <c:v>A9471</c:v>
                </c:pt>
                <c:pt idx="12345">
                  <c:v>A9472</c:v>
                </c:pt>
                <c:pt idx="12346">
                  <c:v>A9473</c:v>
                </c:pt>
                <c:pt idx="12347">
                  <c:v>A9474</c:v>
                </c:pt>
                <c:pt idx="12348">
                  <c:v>A9475</c:v>
                </c:pt>
                <c:pt idx="12349">
                  <c:v>A9476</c:v>
                </c:pt>
                <c:pt idx="12350">
                  <c:v>A9477</c:v>
                </c:pt>
                <c:pt idx="12351">
                  <c:v>A9478</c:v>
                </c:pt>
                <c:pt idx="12352">
                  <c:v>A9479</c:v>
                </c:pt>
                <c:pt idx="12353">
                  <c:v>A9480</c:v>
                </c:pt>
                <c:pt idx="12354">
                  <c:v>A9481</c:v>
                </c:pt>
                <c:pt idx="12355">
                  <c:v>A9482</c:v>
                </c:pt>
                <c:pt idx="12356">
                  <c:v>A9483</c:v>
                </c:pt>
                <c:pt idx="12357">
                  <c:v>A9484</c:v>
                </c:pt>
                <c:pt idx="12358">
                  <c:v>A9485</c:v>
                </c:pt>
                <c:pt idx="12359">
                  <c:v>A9486</c:v>
                </c:pt>
                <c:pt idx="12360">
                  <c:v>A9487</c:v>
                </c:pt>
                <c:pt idx="12361">
                  <c:v>A9488</c:v>
                </c:pt>
                <c:pt idx="12362">
                  <c:v>A9489</c:v>
                </c:pt>
                <c:pt idx="12363">
                  <c:v>A9490</c:v>
                </c:pt>
                <c:pt idx="12364">
                  <c:v>A9491</c:v>
                </c:pt>
                <c:pt idx="12365">
                  <c:v>A9492</c:v>
                </c:pt>
                <c:pt idx="12366">
                  <c:v>A9493</c:v>
                </c:pt>
                <c:pt idx="12367">
                  <c:v>A9494</c:v>
                </c:pt>
                <c:pt idx="12368">
                  <c:v>A9495</c:v>
                </c:pt>
                <c:pt idx="12369">
                  <c:v>A9496</c:v>
                </c:pt>
                <c:pt idx="12370">
                  <c:v>A9497</c:v>
                </c:pt>
                <c:pt idx="12371">
                  <c:v>A9498</c:v>
                </c:pt>
                <c:pt idx="12372">
                  <c:v>A9499</c:v>
                </c:pt>
                <c:pt idx="12373">
                  <c:v>A9500</c:v>
                </c:pt>
                <c:pt idx="12374">
                  <c:v>A9501</c:v>
                </c:pt>
                <c:pt idx="12375">
                  <c:v>A9502</c:v>
                </c:pt>
                <c:pt idx="12376">
                  <c:v>A9503</c:v>
                </c:pt>
                <c:pt idx="12377">
                  <c:v>A9504</c:v>
                </c:pt>
                <c:pt idx="12378">
                  <c:v>A9505</c:v>
                </c:pt>
                <c:pt idx="12379">
                  <c:v>A9506</c:v>
                </c:pt>
                <c:pt idx="12380">
                  <c:v>A9507</c:v>
                </c:pt>
                <c:pt idx="12381">
                  <c:v>A9508</c:v>
                </c:pt>
                <c:pt idx="12382">
                  <c:v>A9509</c:v>
                </c:pt>
                <c:pt idx="12383">
                  <c:v>A9510</c:v>
                </c:pt>
                <c:pt idx="12384">
                  <c:v>A9511</c:v>
                </c:pt>
                <c:pt idx="12385">
                  <c:v>A9512</c:v>
                </c:pt>
                <c:pt idx="12386">
                  <c:v>A9513</c:v>
                </c:pt>
                <c:pt idx="12387">
                  <c:v>A9514</c:v>
                </c:pt>
                <c:pt idx="12388">
                  <c:v>A9515</c:v>
                </c:pt>
                <c:pt idx="12389">
                  <c:v>A9516</c:v>
                </c:pt>
                <c:pt idx="12390">
                  <c:v>A9517</c:v>
                </c:pt>
                <c:pt idx="12391">
                  <c:v>A9518</c:v>
                </c:pt>
                <c:pt idx="12392">
                  <c:v>A9519</c:v>
                </c:pt>
                <c:pt idx="12393">
                  <c:v>A9520</c:v>
                </c:pt>
                <c:pt idx="12394">
                  <c:v>A9521</c:v>
                </c:pt>
                <c:pt idx="12395">
                  <c:v>A9522</c:v>
                </c:pt>
                <c:pt idx="12396">
                  <c:v>A9523</c:v>
                </c:pt>
                <c:pt idx="12397">
                  <c:v>A9524</c:v>
                </c:pt>
                <c:pt idx="12398">
                  <c:v>A9525</c:v>
                </c:pt>
                <c:pt idx="12399">
                  <c:v>A9526</c:v>
                </c:pt>
                <c:pt idx="12400">
                  <c:v>A9527</c:v>
                </c:pt>
                <c:pt idx="12401">
                  <c:v>A9528</c:v>
                </c:pt>
                <c:pt idx="12402">
                  <c:v>A9529</c:v>
                </c:pt>
                <c:pt idx="12403">
                  <c:v>A9530</c:v>
                </c:pt>
                <c:pt idx="12404">
                  <c:v>A9531</c:v>
                </c:pt>
                <c:pt idx="12405">
                  <c:v>A9532</c:v>
                </c:pt>
                <c:pt idx="12406">
                  <c:v>A9533</c:v>
                </c:pt>
                <c:pt idx="12407">
                  <c:v>A9534</c:v>
                </c:pt>
                <c:pt idx="12408">
                  <c:v>A9535</c:v>
                </c:pt>
                <c:pt idx="12409">
                  <c:v>A9536</c:v>
                </c:pt>
                <c:pt idx="12410">
                  <c:v>A9537</c:v>
                </c:pt>
                <c:pt idx="12411">
                  <c:v>A9538</c:v>
                </c:pt>
                <c:pt idx="12412">
                  <c:v>A9539</c:v>
                </c:pt>
                <c:pt idx="12413">
                  <c:v>A9540</c:v>
                </c:pt>
                <c:pt idx="12414">
                  <c:v>A9541</c:v>
                </c:pt>
                <c:pt idx="12415">
                  <c:v>A9542</c:v>
                </c:pt>
                <c:pt idx="12416">
                  <c:v>A9543</c:v>
                </c:pt>
                <c:pt idx="12417">
                  <c:v>A9544</c:v>
                </c:pt>
                <c:pt idx="12418">
                  <c:v>A9545</c:v>
                </c:pt>
                <c:pt idx="12419">
                  <c:v>A9546</c:v>
                </c:pt>
                <c:pt idx="12420">
                  <c:v>A9547</c:v>
                </c:pt>
                <c:pt idx="12421">
                  <c:v>A9548</c:v>
                </c:pt>
                <c:pt idx="12422">
                  <c:v>A9549</c:v>
                </c:pt>
                <c:pt idx="12423">
                  <c:v>A9550</c:v>
                </c:pt>
                <c:pt idx="12424">
                  <c:v>A9551</c:v>
                </c:pt>
                <c:pt idx="12425">
                  <c:v>A9552</c:v>
                </c:pt>
                <c:pt idx="12426">
                  <c:v>A9553</c:v>
                </c:pt>
                <c:pt idx="12427">
                  <c:v>A9554</c:v>
                </c:pt>
                <c:pt idx="12428">
                  <c:v>A9555</c:v>
                </c:pt>
                <c:pt idx="12429">
                  <c:v>A9556</c:v>
                </c:pt>
                <c:pt idx="12430">
                  <c:v>A9557</c:v>
                </c:pt>
                <c:pt idx="12431">
                  <c:v>A9558</c:v>
                </c:pt>
                <c:pt idx="12432">
                  <c:v>A9559</c:v>
                </c:pt>
                <c:pt idx="12433">
                  <c:v>A9560</c:v>
                </c:pt>
                <c:pt idx="12434">
                  <c:v>A9561</c:v>
                </c:pt>
                <c:pt idx="12435">
                  <c:v>A9562</c:v>
                </c:pt>
                <c:pt idx="12436">
                  <c:v>A9563</c:v>
                </c:pt>
                <c:pt idx="12437">
                  <c:v>A9564</c:v>
                </c:pt>
                <c:pt idx="12438">
                  <c:v>A9565</c:v>
                </c:pt>
                <c:pt idx="12439">
                  <c:v>A9566</c:v>
                </c:pt>
                <c:pt idx="12440">
                  <c:v>A9567</c:v>
                </c:pt>
                <c:pt idx="12441">
                  <c:v>A9568</c:v>
                </c:pt>
                <c:pt idx="12442">
                  <c:v>A9569</c:v>
                </c:pt>
                <c:pt idx="12443">
                  <c:v>A9570</c:v>
                </c:pt>
                <c:pt idx="12444">
                  <c:v>A9571</c:v>
                </c:pt>
                <c:pt idx="12445">
                  <c:v>A9572</c:v>
                </c:pt>
                <c:pt idx="12446">
                  <c:v>A9573</c:v>
                </c:pt>
                <c:pt idx="12447">
                  <c:v>A9574</c:v>
                </c:pt>
                <c:pt idx="12448">
                  <c:v>A9575</c:v>
                </c:pt>
                <c:pt idx="12449">
                  <c:v>A9576</c:v>
                </c:pt>
                <c:pt idx="12450">
                  <c:v>A9577</c:v>
                </c:pt>
                <c:pt idx="12451">
                  <c:v>A9578</c:v>
                </c:pt>
                <c:pt idx="12452">
                  <c:v>A9579</c:v>
                </c:pt>
                <c:pt idx="12453">
                  <c:v>A9580</c:v>
                </c:pt>
                <c:pt idx="12454">
                  <c:v>A9581</c:v>
                </c:pt>
                <c:pt idx="12455">
                  <c:v>A9582</c:v>
                </c:pt>
                <c:pt idx="12456">
                  <c:v>A9583</c:v>
                </c:pt>
                <c:pt idx="12457">
                  <c:v>A9584</c:v>
                </c:pt>
                <c:pt idx="12458">
                  <c:v>A9585</c:v>
                </c:pt>
                <c:pt idx="12459">
                  <c:v>A9586</c:v>
                </c:pt>
                <c:pt idx="12460">
                  <c:v>A9587</c:v>
                </c:pt>
                <c:pt idx="12461">
                  <c:v>A9588</c:v>
                </c:pt>
                <c:pt idx="12462">
                  <c:v>A9589</c:v>
                </c:pt>
                <c:pt idx="12463">
                  <c:v>A9590</c:v>
                </c:pt>
                <c:pt idx="12464">
                  <c:v>A9591</c:v>
                </c:pt>
                <c:pt idx="12465">
                  <c:v>A9592</c:v>
                </c:pt>
                <c:pt idx="12466">
                  <c:v>A9593</c:v>
                </c:pt>
                <c:pt idx="12467">
                  <c:v>A9594</c:v>
                </c:pt>
                <c:pt idx="12468">
                  <c:v>A9595</c:v>
                </c:pt>
                <c:pt idx="12469">
                  <c:v>A9596</c:v>
                </c:pt>
                <c:pt idx="12470">
                  <c:v>A9597</c:v>
                </c:pt>
                <c:pt idx="12471">
                  <c:v>A9598</c:v>
                </c:pt>
                <c:pt idx="12472">
                  <c:v>A9599</c:v>
                </c:pt>
                <c:pt idx="12473">
                  <c:v>A9600</c:v>
                </c:pt>
                <c:pt idx="12474">
                  <c:v>A9601</c:v>
                </c:pt>
                <c:pt idx="12475">
                  <c:v>A9602</c:v>
                </c:pt>
                <c:pt idx="12476">
                  <c:v>A9603</c:v>
                </c:pt>
                <c:pt idx="12477">
                  <c:v>A9604</c:v>
                </c:pt>
                <c:pt idx="12478">
                  <c:v>A9605</c:v>
                </c:pt>
                <c:pt idx="12479">
                  <c:v>A9606</c:v>
                </c:pt>
                <c:pt idx="12480">
                  <c:v>A9607</c:v>
                </c:pt>
                <c:pt idx="12481">
                  <c:v>A9608</c:v>
                </c:pt>
                <c:pt idx="12482">
                  <c:v>A9609</c:v>
                </c:pt>
                <c:pt idx="12483">
                  <c:v>A9610</c:v>
                </c:pt>
                <c:pt idx="12484">
                  <c:v>A9611</c:v>
                </c:pt>
                <c:pt idx="12485">
                  <c:v>A9612</c:v>
                </c:pt>
                <c:pt idx="12486">
                  <c:v>A9613</c:v>
                </c:pt>
                <c:pt idx="12487">
                  <c:v>A9614</c:v>
                </c:pt>
                <c:pt idx="12488">
                  <c:v>A9615</c:v>
                </c:pt>
                <c:pt idx="12489">
                  <c:v>A9616</c:v>
                </c:pt>
                <c:pt idx="12490">
                  <c:v>A9617</c:v>
                </c:pt>
                <c:pt idx="12491">
                  <c:v>A9618</c:v>
                </c:pt>
                <c:pt idx="12492">
                  <c:v>A9619</c:v>
                </c:pt>
                <c:pt idx="12493">
                  <c:v>A9620</c:v>
                </c:pt>
                <c:pt idx="12494">
                  <c:v>A9621</c:v>
                </c:pt>
                <c:pt idx="12495">
                  <c:v>A9622</c:v>
                </c:pt>
                <c:pt idx="12496">
                  <c:v>A9623</c:v>
                </c:pt>
                <c:pt idx="12497">
                  <c:v>A9624</c:v>
                </c:pt>
                <c:pt idx="12498">
                  <c:v>A9625</c:v>
                </c:pt>
                <c:pt idx="12499">
                  <c:v>A9626</c:v>
                </c:pt>
                <c:pt idx="12500">
                  <c:v>A9627</c:v>
                </c:pt>
                <c:pt idx="12501">
                  <c:v>A9628</c:v>
                </c:pt>
                <c:pt idx="12502">
                  <c:v>A9629</c:v>
                </c:pt>
                <c:pt idx="12503">
                  <c:v>A9630</c:v>
                </c:pt>
                <c:pt idx="12504">
                  <c:v>A9631</c:v>
                </c:pt>
                <c:pt idx="12505">
                  <c:v>A9632</c:v>
                </c:pt>
                <c:pt idx="12506">
                  <c:v>A9633</c:v>
                </c:pt>
                <c:pt idx="12507">
                  <c:v>A9634</c:v>
                </c:pt>
                <c:pt idx="12508">
                  <c:v>A9635</c:v>
                </c:pt>
                <c:pt idx="12509">
                  <c:v>A9636</c:v>
                </c:pt>
                <c:pt idx="12510">
                  <c:v>A9637</c:v>
                </c:pt>
                <c:pt idx="12511">
                  <c:v>A9638</c:v>
                </c:pt>
                <c:pt idx="12512">
                  <c:v>A9639</c:v>
                </c:pt>
                <c:pt idx="12513">
                  <c:v>A9640</c:v>
                </c:pt>
                <c:pt idx="12514">
                  <c:v>A9641</c:v>
                </c:pt>
                <c:pt idx="12515">
                  <c:v>A9642</c:v>
                </c:pt>
                <c:pt idx="12516">
                  <c:v>A9643</c:v>
                </c:pt>
                <c:pt idx="12517">
                  <c:v>A9644</c:v>
                </c:pt>
                <c:pt idx="12518">
                  <c:v>A9645</c:v>
                </c:pt>
                <c:pt idx="12519">
                  <c:v>A9646</c:v>
                </c:pt>
                <c:pt idx="12520">
                  <c:v>A9647</c:v>
                </c:pt>
                <c:pt idx="12521">
                  <c:v>A9648</c:v>
                </c:pt>
                <c:pt idx="12522">
                  <c:v>A9649</c:v>
                </c:pt>
                <c:pt idx="12523">
                  <c:v>A9650</c:v>
                </c:pt>
                <c:pt idx="12524">
                  <c:v>A9651</c:v>
                </c:pt>
                <c:pt idx="12525">
                  <c:v>A9652</c:v>
                </c:pt>
                <c:pt idx="12526">
                  <c:v>A9653</c:v>
                </c:pt>
                <c:pt idx="12527">
                  <c:v>A9654</c:v>
                </c:pt>
                <c:pt idx="12528">
                  <c:v>A9655</c:v>
                </c:pt>
                <c:pt idx="12529">
                  <c:v>A9656</c:v>
                </c:pt>
                <c:pt idx="12530">
                  <c:v>A9657</c:v>
                </c:pt>
                <c:pt idx="12531">
                  <c:v>A9658</c:v>
                </c:pt>
                <c:pt idx="12532">
                  <c:v>A9659</c:v>
                </c:pt>
                <c:pt idx="12533">
                  <c:v>A9660</c:v>
                </c:pt>
                <c:pt idx="12534">
                  <c:v>A9661</c:v>
                </c:pt>
                <c:pt idx="12535">
                  <c:v>A9662</c:v>
                </c:pt>
                <c:pt idx="12536">
                  <c:v>A9663</c:v>
                </c:pt>
                <c:pt idx="12537">
                  <c:v>A9664</c:v>
                </c:pt>
                <c:pt idx="12538">
                  <c:v>A9665</c:v>
                </c:pt>
                <c:pt idx="12539">
                  <c:v>A9666</c:v>
                </c:pt>
                <c:pt idx="12540">
                  <c:v>A9667</c:v>
                </c:pt>
                <c:pt idx="12541">
                  <c:v>A9668</c:v>
                </c:pt>
                <c:pt idx="12542">
                  <c:v>A9669</c:v>
                </c:pt>
                <c:pt idx="12543">
                  <c:v>A9670</c:v>
                </c:pt>
                <c:pt idx="12544">
                  <c:v>A9671</c:v>
                </c:pt>
                <c:pt idx="12545">
                  <c:v>A9672</c:v>
                </c:pt>
                <c:pt idx="12546">
                  <c:v>A9673</c:v>
                </c:pt>
                <c:pt idx="12547">
                  <c:v>A9674</c:v>
                </c:pt>
                <c:pt idx="12548">
                  <c:v>A9675</c:v>
                </c:pt>
                <c:pt idx="12549">
                  <c:v>A9676</c:v>
                </c:pt>
                <c:pt idx="12550">
                  <c:v>A9677</c:v>
                </c:pt>
                <c:pt idx="12551">
                  <c:v>A9678</c:v>
                </c:pt>
                <c:pt idx="12552">
                  <c:v>A9679</c:v>
                </c:pt>
                <c:pt idx="12553">
                  <c:v>A9680</c:v>
                </c:pt>
                <c:pt idx="12554">
                  <c:v>A9681</c:v>
                </c:pt>
                <c:pt idx="12555">
                  <c:v>A9682</c:v>
                </c:pt>
                <c:pt idx="12556">
                  <c:v>A9683</c:v>
                </c:pt>
                <c:pt idx="12557">
                  <c:v>A9684</c:v>
                </c:pt>
                <c:pt idx="12558">
                  <c:v>A9685</c:v>
                </c:pt>
                <c:pt idx="12559">
                  <c:v>A9686</c:v>
                </c:pt>
                <c:pt idx="12560">
                  <c:v>A9687</c:v>
                </c:pt>
                <c:pt idx="12561">
                  <c:v>A9688</c:v>
                </c:pt>
                <c:pt idx="12562">
                  <c:v>A9689</c:v>
                </c:pt>
                <c:pt idx="12563">
                  <c:v>A9690</c:v>
                </c:pt>
                <c:pt idx="12564">
                  <c:v>A9691</c:v>
                </c:pt>
                <c:pt idx="12565">
                  <c:v>A9692</c:v>
                </c:pt>
                <c:pt idx="12566">
                  <c:v>A9693</c:v>
                </c:pt>
                <c:pt idx="12567">
                  <c:v>A9694</c:v>
                </c:pt>
                <c:pt idx="12568">
                  <c:v>A9695</c:v>
                </c:pt>
                <c:pt idx="12569">
                  <c:v>A9696</c:v>
                </c:pt>
                <c:pt idx="12570">
                  <c:v>A9697</c:v>
                </c:pt>
                <c:pt idx="12571">
                  <c:v>A9698</c:v>
                </c:pt>
                <c:pt idx="12572">
                  <c:v>A9699</c:v>
                </c:pt>
                <c:pt idx="12573">
                  <c:v>A9700</c:v>
                </c:pt>
                <c:pt idx="12574">
                  <c:v>A9701</c:v>
                </c:pt>
                <c:pt idx="12575">
                  <c:v>A9702</c:v>
                </c:pt>
                <c:pt idx="12576">
                  <c:v>A9703</c:v>
                </c:pt>
                <c:pt idx="12577">
                  <c:v>A9704</c:v>
                </c:pt>
                <c:pt idx="12578">
                  <c:v>A9705</c:v>
                </c:pt>
                <c:pt idx="12579">
                  <c:v>A9706</c:v>
                </c:pt>
                <c:pt idx="12580">
                  <c:v>A9707</c:v>
                </c:pt>
                <c:pt idx="12581">
                  <c:v>A9708</c:v>
                </c:pt>
                <c:pt idx="12582">
                  <c:v>A9709</c:v>
                </c:pt>
                <c:pt idx="12583">
                  <c:v>A9710</c:v>
                </c:pt>
                <c:pt idx="12584">
                  <c:v>A9711</c:v>
                </c:pt>
                <c:pt idx="12585">
                  <c:v>A9712</c:v>
                </c:pt>
                <c:pt idx="12586">
                  <c:v>A9713</c:v>
                </c:pt>
                <c:pt idx="12587">
                  <c:v>A9714</c:v>
                </c:pt>
                <c:pt idx="12588">
                  <c:v>A9715</c:v>
                </c:pt>
                <c:pt idx="12589">
                  <c:v>A9716</c:v>
                </c:pt>
                <c:pt idx="12590">
                  <c:v>A9717</c:v>
                </c:pt>
                <c:pt idx="12591">
                  <c:v>A9718</c:v>
                </c:pt>
                <c:pt idx="12592">
                  <c:v>A9719</c:v>
                </c:pt>
                <c:pt idx="12593">
                  <c:v>A9720</c:v>
                </c:pt>
                <c:pt idx="12594">
                  <c:v>A9721</c:v>
                </c:pt>
                <c:pt idx="12595">
                  <c:v>A9722</c:v>
                </c:pt>
                <c:pt idx="12596">
                  <c:v>A9723</c:v>
                </c:pt>
                <c:pt idx="12597">
                  <c:v>A9724</c:v>
                </c:pt>
                <c:pt idx="12598">
                  <c:v>A9725</c:v>
                </c:pt>
                <c:pt idx="12599">
                  <c:v>A9726</c:v>
                </c:pt>
                <c:pt idx="12600">
                  <c:v>A9727</c:v>
                </c:pt>
                <c:pt idx="12601">
                  <c:v>A9728</c:v>
                </c:pt>
                <c:pt idx="12602">
                  <c:v>A9729</c:v>
                </c:pt>
                <c:pt idx="12603">
                  <c:v>A9730</c:v>
                </c:pt>
                <c:pt idx="12604">
                  <c:v>A9731</c:v>
                </c:pt>
                <c:pt idx="12605">
                  <c:v>A9732</c:v>
                </c:pt>
                <c:pt idx="12606">
                  <c:v>A9733</c:v>
                </c:pt>
                <c:pt idx="12607">
                  <c:v>A9734</c:v>
                </c:pt>
                <c:pt idx="12608">
                  <c:v>A9735</c:v>
                </c:pt>
                <c:pt idx="12609">
                  <c:v>A9736</c:v>
                </c:pt>
                <c:pt idx="12610">
                  <c:v>A9737</c:v>
                </c:pt>
                <c:pt idx="12611">
                  <c:v>A9738</c:v>
                </c:pt>
                <c:pt idx="12612">
                  <c:v>A9739</c:v>
                </c:pt>
                <c:pt idx="12613">
                  <c:v>A9740</c:v>
                </c:pt>
                <c:pt idx="12614">
                  <c:v>A9741</c:v>
                </c:pt>
                <c:pt idx="12615">
                  <c:v>A9742</c:v>
                </c:pt>
                <c:pt idx="12616">
                  <c:v>A9743</c:v>
                </c:pt>
                <c:pt idx="12617">
                  <c:v>A9744</c:v>
                </c:pt>
                <c:pt idx="12618">
                  <c:v>A9745</c:v>
                </c:pt>
                <c:pt idx="12619">
                  <c:v>A9746</c:v>
                </c:pt>
                <c:pt idx="12620">
                  <c:v>A9747</c:v>
                </c:pt>
                <c:pt idx="12621">
                  <c:v>A9748</c:v>
                </c:pt>
                <c:pt idx="12622">
                  <c:v>A9749</c:v>
                </c:pt>
                <c:pt idx="12623">
                  <c:v>A9750</c:v>
                </c:pt>
                <c:pt idx="12624">
                  <c:v>A9751</c:v>
                </c:pt>
                <c:pt idx="12625">
                  <c:v>A9752</c:v>
                </c:pt>
                <c:pt idx="12626">
                  <c:v>A9753</c:v>
                </c:pt>
                <c:pt idx="12627">
                  <c:v>A9754</c:v>
                </c:pt>
                <c:pt idx="12628">
                  <c:v>A9755</c:v>
                </c:pt>
                <c:pt idx="12629">
                  <c:v>A9756</c:v>
                </c:pt>
                <c:pt idx="12630">
                  <c:v>A9757</c:v>
                </c:pt>
                <c:pt idx="12631">
                  <c:v>A9758</c:v>
                </c:pt>
                <c:pt idx="12632">
                  <c:v>A9759</c:v>
                </c:pt>
                <c:pt idx="12633">
                  <c:v>A9760</c:v>
                </c:pt>
                <c:pt idx="12634">
                  <c:v>A9761</c:v>
                </c:pt>
                <c:pt idx="12635">
                  <c:v>A9762</c:v>
                </c:pt>
                <c:pt idx="12636">
                  <c:v>A9763</c:v>
                </c:pt>
                <c:pt idx="12637">
                  <c:v>A9764</c:v>
                </c:pt>
                <c:pt idx="12638">
                  <c:v>A9765</c:v>
                </c:pt>
                <c:pt idx="12639">
                  <c:v>A9766</c:v>
                </c:pt>
                <c:pt idx="12640">
                  <c:v>A9767</c:v>
                </c:pt>
                <c:pt idx="12641">
                  <c:v>A9768</c:v>
                </c:pt>
                <c:pt idx="12642">
                  <c:v>A9769</c:v>
                </c:pt>
                <c:pt idx="12643">
                  <c:v>A9770</c:v>
                </c:pt>
                <c:pt idx="12644">
                  <c:v>A9771</c:v>
                </c:pt>
                <c:pt idx="12645">
                  <c:v>A9772</c:v>
                </c:pt>
                <c:pt idx="12646">
                  <c:v>A9773</c:v>
                </c:pt>
                <c:pt idx="12647">
                  <c:v>A9774</c:v>
                </c:pt>
                <c:pt idx="12648">
                  <c:v>A9775</c:v>
                </c:pt>
                <c:pt idx="12649">
                  <c:v>A9776</c:v>
                </c:pt>
                <c:pt idx="12650">
                  <c:v>A9777</c:v>
                </c:pt>
                <c:pt idx="12651">
                  <c:v>A9778</c:v>
                </c:pt>
                <c:pt idx="12652">
                  <c:v>A9779</c:v>
                </c:pt>
                <c:pt idx="12653">
                  <c:v>A9780</c:v>
                </c:pt>
                <c:pt idx="12654">
                  <c:v>A9781</c:v>
                </c:pt>
                <c:pt idx="12655">
                  <c:v>A9782</c:v>
                </c:pt>
                <c:pt idx="12656">
                  <c:v>A9783</c:v>
                </c:pt>
                <c:pt idx="12657">
                  <c:v>A9784</c:v>
                </c:pt>
                <c:pt idx="12658">
                  <c:v>A9785</c:v>
                </c:pt>
                <c:pt idx="12659">
                  <c:v>A9786</c:v>
                </c:pt>
                <c:pt idx="12660">
                  <c:v>A9787</c:v>
                </c:pt>
                <c:pt idx="12661">
                  <c:v>A9788</c:v>
                </c:pt>
                <c:pt idx="12662">
                  <c:v>A9789</c:v>
                </c:pt>
                <c:pt idx="12663">
                  <c:v>A9790</c:v>
                </c:pt>
                <c:pt idx="12664">
                  <c:v>A9791</c:v>
                </c:pt>
                <c:pt idx="12665">
                  <c:v>A9792</c:v>
                </c:pt>
                <c:pt idx="12666">
                  <c:v>A9793</c:v>
                </c:pt>
                <c:pt idx="12667">
                  <c:v>A9794</c:v>
                </c:pt>
                <c:pt idx="12668">
                  <c:v>A9795</c:v>
                </c:pt>
                <c:pt idx="12669">
                  <c:v>A9796</c:v>
                </c:pt>
                <c:pt idx="12670">
                  <c:v>A9797</c:v>
                </c:pt>
                <c:pt idx="12671">
                  <c:v>A9798</c:v>
                </c:pt>
                <c:pt idx="12672">
                  <c:v>A9799</c:v>
                </c:pt>
                <c:pt idx="12673">
                  <c:v>A9800</c:v>
                </c:pt>
                <c:pt idx="12674">
                  <c:v>A9801</c:v>
                </c:pt>
                <c:pt idx="12675">
                  <c:v>A9802</c:v>
                </c:pt>
                <c:pt idx="12676">
                  <c:v>A9803</c:v>
                </c:pt>
                <c:pt idx="12677">
                  <c:v>A9804</c:v>
                </c:pt>
                <c:pt idx="12678">
                  <c:v>A9805</c:v>
                </c:pt>
                <c:pt idx="12679">
                  <c:v>A9806</c:v>
                </c:pt>
                <c:pt idx="12680">
                  <c:v>A9807</c:v>
                </c:pt>
                <c:pt idx="12681">
                  <c:v>A9808</c:v>
                </c:pt>
                <c:pt idx="12682">
                  <c:v>A9809</c:v>
                </c:pt>
                <c:pt idx="12683">
                  <c:v>A9810</c:v>
                </c:pt>
                <c:pt idx="12684">
                  <c:v>A9811</c:v>
                </c:pt>
                <c:pt idx="12685">
                  <c:v>A9812</c:v>
                </c:pt>
                <c:pt idx="12686">
                  <c:v>A9813</c:v>
                </c:pt>
                <c:pt idx="12687">
                  <c:v>A9814</c:v>
                </c:pt>
                <c:pt idx="12688">
                  <c:v>A9815</c:v>
                </c:pt>
                <c:pt idx="12689">
                  <c:v>A9816</c:v>
                </c:pt>
                <c:pt idx="12690">
                  <c:v>A9817</c:v>
                </c:pt>
                <c:pt idx="12691">
                  <c:v>A9818</c:v>
                </c:pt>
                <c:pt idx="12692">
                  <c:v>A9819</c:v>
                </c:pt>
                <c:pt idx="12693">
                  <c:v>A9820</c:v>
                </c:pt>
                <c:pt idx="12694">
                  <c:v>A9821</c:v>
                </c:pt>
                <c:pt idx="12695">
                  <c:v>A9822</c:v>
                </c:pt>
                <c:pt idx="12696">
                  <c:v>A9823</c:v>
                </c:pt>
                <c:pt idx="12697">
                  <c:v>A9824</c:v>
                </c:pt>
                <c:pt idx="12698">
                  <c:v>A9825</c:v>
                </c:pt>
                <c:pt idx="12699">
                  <c:v>A9826</c:v>
                </c:pt>
                <c:pt idx="12700">
                  <c:v>A9827</c:v>
                </c:pt>
                <c:pt idx="12701">
                  <c:v>A9828</c:v>
                </c:pt>
                <c:pt idx="12702">
                  <c:v>A9829</c:v>
                </c:pt>
                <c:pt idx="12703">
                  <c:v>A9830</c:v>
                </c:pt>
                <c:pt idx="12704">
                  <c:v>A9831</c:v>
                </c:pt>
                <c:pt idx="12705">
                  <c:v>A9832</c:v>
                </c:pt>
                <c:pt idx="12706">
                  <c:v>A9833</c:v>
                </c:pt>
                <c:pt idx="12707">
                  <c:v>A9834</c:v>
                </c:pt>
                <c:pt idx="12708">
                  <c:v>A9835</c:v>
                </c:pt>
                <c:pt idx="12709">
                  <c:v>A9836</c:v>
                </c:pt>
                <c:pt idx="12710">
                  <c:v>A9837</c:v>
                </c:pt>
                <c:pt idx="12711">
                  <c:v>A9838</c:v>
                </c:pt>
                <c:pt idx="12712">
                  <c:v>A9839</c:v>
                </c:pt>
                <c:pt idx="12713">
                  <c:v>A9840</c:v>
                </c:pt>
                <c:pt idx="12714">
                  <c:v>A9841</c:v>
                </c:pt>
                <c:pt idx="12715">
                  <c:v>A9842</c:v>
                </c:pt>
                <c:pt idx="12716">
                  <c:v>A9843</c:v>
                </c:pt>
                <c:pt idx="12717">
                  <c:v>A9844</c:v>
                </c:pt>
                <c:pt idx="12718">
                  <c:v>A9845</c:v>
                </c:pt>
                <c:pt idx="12719">
                  <c:v>A9846</c:v>
                </c:pt>
                <c:pt idx="12720">
                  <c:v>A9847</c:v>
                </c:pt>
                <c:pt idx="12721">
                  <c:v>A9848</c:v>
                </c:pt>
                <c:pt idx="12722">
                  <c:v>A9849</c:v>
                </c:pt>
                <c:pt idx="12723">
                  <c:v>A9850</c:v>
                </c:pt>
                <c:pt idx="12724">
                  <c:v>A9851</c:v>
                </c:pt>
                <c:pt idx="12725">
                  <c:v>A9852</c:v>
                </c:pt>
                <c:pt idx="12726">
                  <c:v>A9853</c:v>
                </c:pt>
                <c:pt idx="12727">
                  <c:v>A9854</c:v>
                </c:pt>
                <c:pt idx="12728">
                  <c:v>A9855</c:v>
                </c:pt>
                <c:pt idx="12729">
                  <c:v>A9856</c:v>
                </c:pt>
                <c:pt idx="12730">
                  <c:v>A9857</c:v>
                </c:pt>
                <c:pt idx="12731">
                  <c:v>A9858</c:v>
                </c:pt>
                <c:pt idx="12732">
                  <c:v>A9859</c:v>
                </c:pt>
                <c:pt idx="12733">
                  <c:v>A9860</c:v>
                </c:pt>
                <c:pt idx="12734">
                  <c:v>A9861</c:v>
                </c:pt>
                <c:pt idx="12735">
                  <c:v>A9862</c:v>
                </c:pt>
                <c:pt idx="12736">
                  <c:v>A9863</c:v>
                </c:pt>
                <c:pt idx="12737">
                  <c:v>A9864</c:v>
                </c:pt>
                <c:pt idx="12738">
                  <c:v>A9865</c:v>
                </c:pt>
                <c:pt idx="12739">
                  <c:v>A9866</c:v>
                </c:pt>
                <c:pt idx="12740">
                  <c:v>A9867</c:v>
                </c:pt>
                <c:pt idx="12741">
                  <c:v>A9868</c:v>
                </c:pt>
                <c:pt idx="12742">
                  <c:v>A9869</c:v>
                </c:pt>
                <c:pt idx="12743">
                  <c:v>A9870</c:v>
                </c:pt>
                <c:pt idx="12744">
                  <c:v>A9871</c:v>
                </c:pt>
                <c:pt idx="12745">
                  <c:v>A9872</c:v>
                </c:pt>
                <c:pt idx="12746">
                  <c:v>A9873</c:v>
                </c:pt>
                <c:pt idx="12747">
                  <c:v>A9874</c:v>
                </c:pt>
                <c:pt idx="12748">
                  <c:v>A9875</c:v>
                </c:pt>
                <c:pt idx="12749">
                  <c:v>A9876</c:v>
                </c:pt>
                <c:pt idx="12750">
                  <c:v>A9877</c:v>
                </c:pt>
                <c:pt idx="12751">
                  <c:v>A9878</c:v>
                </c:pt>
                <c:pt idx="12752">
                  <c:v>A9879</c:v>
                </c:pt>
                <c:pt idx="12753">
                  <c:v>A9880</c:v>
                </c:pt>
                <c:pt idx="12754">
                  <c:v>A9881</c:v>
                </c:pt>
                <c:pt idx="12755">
                  <c:v>A9882</c:v>
                </c:pt>
                <c:pt idx="12756">
                  <c:v>A9883</c:v>
                </c:pt>
                <c:pt idx="12757">
                  <c:v>A9884</c:v>
                </c:pt>
                <c:pt idx="12758">
                  <c:v>A9885</c:v>
                </c:pt>
                <c:pt idx="12759">
                  <c:v>A9886</c:v>
                </c:pt>
                <c:pt idx="12760">
                  <c:v>A9887</c:v>
                </c:pt>
                <c:pt idx="12761">
                  <c:v>A9888</c:v>
                </c:pt>
                <c:pt idx="12762">
                  <c:v>A9889</c:v>
                </c:pt>
                <c:pt idx="12763">
                  <c:v>A9890</c:v>
                </c:pt>
                <c:pt idx="12764">
                  <c:v>A9891</c:v>
                </c:pt>
                <c:pt idx="12765">
                  <c:v>A9892</c:v>
                </c:pt>
                <c:pt idx="12766">
                  <c:v>A9893</c:v>
                </c:pt>
                <c:pt idx="12767">
                  <c:v>A9894</c:v>
                </c:pt>
                <c:pt idx="12768">
                  <c:v>A9895</c:v>
                </c:pt>
                <c:pt idx="12769">
                  <c:v>A9896</c:v>
                </c:pt>
                <c:pt idx="12770">
                  <c:v>A9897</c:v>
                </c:pt>
                <c:pt idx="12771">
                  <c:v>A9898</c:v>
                </c:pt>
                <c:pt idx="12772">
                  <c:v>A9899</c:v>
                </c:pt>
                <c:pt idx="12773">
                  <c:v>A9900</c:v>
                </c:pt>
                <c:pt idx="12774">
                  <c:v>A9901</c:v>
                </c:pt>
                <c:pt idx="12775">
                  <c:v>A9902</c:v>
                </c:pt>
                <c:pt idx="12776">
                  <c:v>A9903</c:v>
                </c:pt>
                <c:pt idx="12777">
                  <c:v>A9904</c:v>
                </c:pt>
                <c:pt idx="12778">
                  <c:v>A9905</c:v>
                </c:pt>
                <c:pt idx="12779">
                  <c:v>A9906</c:v>
                </c:pt>
                <c:pt idx="12780">
                  <c:v>A9907</c:v>
                </c:pt>
                <c:pt idx="12781">
                  <c:v>A9908</c:v>
                </c:pt>
                <c:pt idx="12782">
                  <c:v>A9909</c:v>
                </c:pt>
                <c:pt idx="12783">
                  <c:v>A9910</c:v>
                </c:pt>
                <c:pt idx="12784">
                  <c:v>A9911</c:v>
                </c:pt>
                <c:pt idx="12785">
                  <c:v>A9912</c:v>
                </c:pt>
                <c:pt idx="12786">
                  <c:v>A9913</c:v>
                </c:pt>
                <c:pt idx="12787">
                  <c:v>A9914</c:v>
                </c:pt>
                <c:pt idx="12788">
                  <c:v>A9915</c:v>
                </c:pt>
                <c:pt idx="12789">
                  <c:v>A9916</c:v>
                </c:pt>
                <c:pt idx="12790">
                  <c:v>A9917</c:v>
                </c:pt>
                <c:pt idx="12791">
                  <c:v>A9918</c:v>
                </c:pt>
                <c:pt idx="12792">
                  <c:v>A9919</c:v>
                </c:pt>
                <c:pt idx="12793">
                  <c:v>A9920</c:v>
                </c:pt>
                <c:pt idx="12794">
                  <c:v>A9921</c:v>
                </c:pt>
                <c:pt idx="12795">
                  <c:v>A9922</c:v>
                </c:pt>
                <c:pt idx="12796">
                  <c:v>A9923</c:v>
                </c:pt>
                <c:pt idx="12797">
                  <c:v>A9924</c:v>
                </c:pt>
                <c:pt idx="12798">
                  <c:v>A9925</c:v>
                </c:pt>
                <c:pt idx="12799">
                  <c:v>A9926</c:v>
                </c:pt>
                <c:pt idx="12800">
                  <c:v>A9927</c:v>
                </c:pt>
                <c:pt idx="12801">
                  <c:v>A9928</c:v>
                </c:pt>
                <c:pt idx="12802">
                  <c:v>A9929</c:v>
                </c:pt>
                <c:pt idx="12803">
                  <c:v>A9930</c:v>
                </c:pt>
                <c:pt idx="12804">
                  <c:v>A9931</c:v>
                </c:pt>
                <c:pt idx="12805">
                  <c:v>A9932</c:v>
                </c:pt>
                <c:pt idx="12806">
                  <c:v>A9933</c:v>
                </c:pt>
                <c:pt idx="12807">
                  <c:v>A9934</c:v>
                </c:pt>
                <c:pt idx="12808">
                  <c:v>A9935</c:v>
                </c:pt>
                <c:pt idx="12809">
                  <c:v>A9936</c:v>
                </c:pt>
                <c:pt idx="12810">
                  <c:v>A9937</c:v>
                </c:pt>
                <c:pt idx="12811">
                  <c:v>A9938</c:v>
                </c:pt>
                <c:pt idx="12812">
                  <c:v>A9939</c:v>
                </c:pt>
                <c:pt idx="12813">
                  <c:v>A9940</c:v>
                </c:pt>
                <c:pt idx="12814">
                  <c:v>A9941</c:v>
                </c:pt>
                <c:pt idx="12815">
                  <c:v>A9942</c:v>
                </c:pt>
                <c:pt idx="12816">
                  <c:v>A9943</c:v>
                </c:pt>
                <c:pt idx="12817">
                  <c:v>A9944</c:v>
                </c:pt>
                <c:pt idx="12818">
                  <c:v>A9945</c:v>
                </c:pt>
                <c:pt idx="12819">
                  <c:v>A9946</c:v>
                </c:pt>
                <c:pt idx="12820">
                  <c:v>A9947</c:v>
                </c:pt>
                <c:pt idx="12821">
                  <c:v>A9948</c:v>
                </c:pt>
                <c:pt idx="12822">
                  <c:v>A9949</c:v>
                </c:pt>
                <c:pt idx="12823">
                  <c:v>A9950</c:v>
                </c:pt>
                <c:pt idx="12824">
                  <c:v>A9951</c:v>
                </c:pt>
                <c:pt idx="12825">
                  <c:v>A9952</c:v>
                </c:pt>
                <c:pt idx="12826">
                  <c:v>A9953</c:v>
                </c:pt>
                <c:pt idx="12827">
                  <c:v>A9954</c:v>
                </c:pt>
                <c:pt idx="12828">
                  <c:v>A9955</c:v>
                </c:pt>
                <c:pt idx="12829">
                  <c:v>A9956</c:v>
                </c:pt>
                <c:pt idx="12830">
                  <c:v>A9957</c:v>
                </c:pt>
                <c:pt idx="12831">
                  <c:v>A9958</c:v>
                </c:pt>
                <c:pt idx="12832">
                  <c:v>A9959</c:v>
                </c:pt>
                <c:pt idx="12833">
                  <c:v>A9960</c:v>
                </c:pt>
                <c:pt idx="12834">
                  <c:v>A9961</c:v>
                </c:pt>
                <c:pt idx="12835">
                  <c:v>A9962</c:v>
                </c:pt>
                <c:pt idx="12836">
                  <c:v>A9963</c:v>
                </c:pt>
                <c:pt idx="12837">
                  <c:v>A9964</c:v>
                </c:pt>
                <c:pt idx="12838">
                  <c:v>A9965</c:v>
                </c:pt>
                <c:pt idx="12839">
                  <c:v>A9966</c:v>
                </c:pt>
                <c:pt idx="12840">
                  <c:v>A9967</c:v>
                </c:pt>
                <c:pt idx="12841">
                  <c:v>A9968</c:v>
                </c:pt>
                <c:pt idx="12842">
                  <c:v>A9969</c:v>
                </c:pt>
                <c:pt idx="12843">
                  <c:v>A9970</c:v>
                </c:pt>
                <c:pt idx="12844">
                  <c:v>A9971</c:v>
                </c:pt>
                <c:pt idx="12845">
                  <c:v>A9972</c:v>
                </c:pt>
                <c:pt idx="12846">
                  <c:v>A9973</c:v>
                </c:pt>
                <c:pt idx="12847">
                  <c:v>A9974</c:v>
                </c:pt>
                <c:pt idx="12848">
                  <c:v>A9975</c:v>
                </c:pt>
                <c:pt idx="12849">
                  <c:v>A9976</c:v>
                </c:pt>
                <c:pt idx="12850">
                  <c:v>A9977</c:v>
                </c:pt>
                <c:pt idx="12851">
                  <c:v>A9978</c:v>
                </c:pt>
                <c:pt idx="12852">
                  <c:v>A9979</c:v>
                </c:pt>
                <c:pt idx="12853">
                  <c:v>A9980</c:v>
                </c:pt>
                <c:pt idx="12854">
                  <c:v>A9981</c:v>
                </c:pt>
                <c:pt idx="12855">
                  <c:v>A9982</c:v>
                </c:pt>
                <c:pt idx="12856">
                  <c:v>A9983</c:v>
                </c:pt>
                <c:pt idx="12857">
                  <c:v>A9984</c:v>
                </c:pt>
                <c:pt idx="12858">
                  <c:v>A9985</c:v>
                </c:pt>
                <c:pt idx="12859">
                  <c:v>A9986</c:v>
                </c:pt>
                <c:pt idx="12860">
                  <c:v>A9987</c:v>
                </c:pt>
                <c:pt idx="12861">
                  <c:v>A9988</c:v>
                </c:pt>
                <c:pt idx="12862">
                  <c:v>A9989</c:v>
                </c:pt>
                <c:pt idx="12863">
                  <c:v>A9990</c:v>
                </c:pt>
                <c:pt idx="12864">
                  <c:v>A9991</c:v>
                </c:pt>
                <c:pt idx="12865">
                  <c:v>A9992</c:v>
                </c:pt>
                <c:pt idx="12866">
                  <c:v>A9993</c:v>
                </c:pt>
                <c:pt idx="12867">
                  <c:v>A9994</c:v>
                </c:pt>
                <c:pt idx="12868">
                  <c:v>A9995</c:v>
                </c:pt>
                <c:pt idx="12869">
                  <c:v>A9996</c:v>
                </c:pt>
                <c:pt idx="12870">
                  <c:v>A9997</c:v>
                </c:pt>
                <c:pt idx="12871">
                  <c:v>A9998</c:v>
                </c:pt>
                <c:pt idx="12872">
                  <c:v>A9999</c:v>
                </c:pt>
              </c:strCache>
            </c:strRef>
          </c:cat>
          <c:val>
            <c:numRef>
              <c:f>Sheet4!$C$5:$C$12878</c:f>
              <c:numCache>
                <c:formatCode>General</c:formatCode>
                <c:ptCount val="12873"/>
                <c:pt idx="0">
                  <c:v>178.25</c:v>
                </c:pt>
                <c:pt idx="1">
                  <c:v>632.4</c:v>
                </c:pt>
                <c:pt idx="2">
                  <c:v>1757</c:v>
                </c:pt>
                <c:pt idx="3">
                  <c:v>2487.12</c:v>
                </c:pt>
                <c:pt idx="4">
                  <c:v>2055.3000000000002</c:v>
                </c:pt>
                <c:pt idx="5">
                  <c:v>1514.5</c:v>
                </c:pt>
                <c:pt idx="6">
                  <c:v>364.32</c:v>
                </c:pt>
                <c:pt idx="7">
                  <c:v>1011</c:v>
                </c:pt>
                <c:pt idx="8">
                  <c:v>1581</c:v>
                </c:pt>
                <c:pt idx="9">
                  <c:v>1897.2</c:v>
                </c:pt>
                <c:pt idx="10">
                  <c:v>968.75</c:v>
                </c:pt>
                <c:pt idx="11">
                  <c:v>2055.3000000000002</c:v>
                </c:pt>
                <c:pt idx="12">
                  <c:v>2049</c:v>
                </c:pt>
                <c:pt idx="13">
                  <c:v>5911.39</c:v>
                </c:pt>
                <c:pt idx="14">
                  <c:v>819.6</c:v>
                </c:pt>
                <c:pt idx="15">
                  <c:v>230</c:v>
                </c:pt>
                <c:pt idx="16">
                  <c:v>254</c:v>
                </c:pt>
                <c:pt idx="17">
                  <c:v>143.75</c:v>
                </c:pt>
                <c:pt idx="18">
                  <c:v>1514.5</c:v>
                </c:pt>
                <c:pt idx="19">
                  <c:v>2779.8</c:v>
                </c:pt>
                <c:pt idx="20">
                  <c:v>738</c:v>
                </c:pt>
                <c:pt idx="21">
                  <c:v>7205.43</c:v>
                </c:pt>
                <c:pt idx="22">
                  <c:v>264.24</c:v>
                </c:pt>
                <c:pt idx="23">
                  <c:v>734.1</c:v>
                </c:pt>
                <c:pt idx="24">
                  <c:v>2027</c:v>
                </c:pt>
                <c:pt idx="25">
                  <c:v>660.6</c:v>
                </c:pt>
                <c:pt idx="26">
                  <c:v>16670.91</c:v>
                </c:pt>
                <c:pt idx="27">
                  <c:v>683.6</c:v>
                </c:pt>
                <c:pt idx="28">
                  <c:v>2779.8</c:v>
                </c:pt>
                <c:pt idx="29">
                  <c:v>1230</c:v>
                </c:pt>
                <c:pt idx="30">
                  <c:v>2021.76</c:v>
                </c:pt>
                <c:pt idx="31">
                  <c:v>334.8</c:v>
                </c:pt>
                <c:pt idx="32">
                  <c:v>3677</c:v>
                </c:pt>
                <c:pt idx="33">
                  <c:v>385.2</c:v>
                </c:pt>
                <c:pt idx="34">
                  <c:v>2779.8</c:v>
                </c:pt>
                <c:pt idx="35">
                  <c:v>125</c:v>
                </c:pt>
                <c:pt idx="36">
                  <c:v>220.5</c:v>
                </c:pt>
                <c:pt idx="3859">
                  <c:v>5559.6</c:v>
                </c:pt>
                <c:pt idx="3870">
                  <c:v>211.44</c:v>
                </c:pt>
                <c:pt idx="3881">
                  <c:v>943.68</c:v>
                </c:pt>
                <c:pt idx="3892">
                  <c:v>1875</c:v>
                </c:pt>
                <c:pt idx="3903">
                  <c:v>13899</c:v>
                </c:pt>
                <c:pt idx="3914">
                  <c:v>1984.5</c:v>
                </c:pt>
                <c:pt idx="3925">
                  <c:v>1250.4000000000001</c:v>
                </c:pt>
                <c:pt idx="3936">
                  <c:v>7421.0400000000027</c:v>
                </c:pt>
                <c:pt idx="3947">
                  <c:v>13464</c:v>
                </c:pt>
                <c:pt idx="3958">
                  <c:v>2841.2</c:v>
                </c:pt>
                <c:pt idx="3969">
                  <c:v>2343</c:v>
                </c:pt>
                <c:pt idx="3980">
                  <c:v>976</c:v>
                </c:pt>
                <c:pt idx="3991">
                  <c:v>518.9</c:v>
                </c:pt>
                <c:pt idx="4002">
                  <c:v>10103.759999999997</c:v>
                </c:pt>
                <c:pt idx="4013">
                  <c:v>91310.040000000008</c:v>
                </c:pt>
                <c:pt idx="4024">
                  <c:v>17509</c:v>
                </c:pt>
                <c:pt idx="4035">
                  <c:v>718.8</c:v>
                </c:pt>
                <c:pt idx="4046">
                  <c:v>1505.3999999999999</c:v>
                </c:pt>
                <c:pt idx="4057">
                  <c:v>1350</c:v>
                </c:pt>
                <c:pt idx="4068">
                  <c:v>1755</c:v>
                </c:pt>
                <c:pt idx="4079">
                  <c:v>52714.450000000012</c:v>
                </c:pt>
                <c:pt idx="4090">
                  <c:v>12026.88</c:v>
                </c:pt>
                <c:pt idx="4101">
                  <c:v>43003</c:v>
                </c:pt>
                <c:pt idx="4112">
                  <c:v>61519.920000000013</c:v>
                </c:pt>
                <c:pt idx="4123">
                  <c:v>1968.4</c:v>
                </c:pt>
                <c:pt idx="4134">
                  <c:v>2336.5</c:v>
                </c:pt>
                <c:pt idx="4145">
                  <c:v>1383.2399999999998</c:v>
                </c:pt>
                <c:pt idx="4156">
                  <c:v>2272.8000000000002</c:v>
                </c:pt>
                <c:pt idx="4161">
                  <c:v>51390</c:v>
                </c:pt>
                <c:pt idx="4162">
                  <c:v>1517.04</c:v>
                </c:pt>
                <c:pt idx="4163">
                  <c:v>2779.8</c:v>
                </c:pt>
                <c:pt idx="4164">
                  <c:v>73026.150000000023</c:v>
                </c:pt>
                <c:pt idx="4165">
                  <c:v>430.5</c:v>
                </c:pt>
                <c:pt idx="4166">
                  <c:v>505.80000000000007</c:v>
                </c:pt>
                <c:pt idx="4167">
                  <c:v>11119.2</c:v>
                </c:pt>
                <c:pt idx="4168">
                  <c:v>81224.5</c:v>
                </c:pt>
                <c:pt idx="4169">
                  <c:v>14457.599999999999</c:v>
                </c:pt>
                <c:pt idx="4170">
                  <c:v>42562.799999999988</c:v>
                </c:pt>
                <c:pt idx="4171">
                  <c:v>48090.959999999985</c:v>
                </c:pt>
                <c:pt idx="4172">
                  <c:v>962.88</c:v>
                </c:pt>
                <c:pt idx="4173">
                  <c:v>3533.2799999999993</c:v>
                </c:pt>
                <c:pt idx="4174">
                  <c:v>14260.560000000005</c:v>
                </c:pt>
                <c:pt idx="4175">
                  <c:v>10961.279999999999</c:v>
                </c:pt>
                <c:pt idx="4176">
                  <c:v>659.5</c:v>
                </c:pt>
                <c:pt idx="4177">
                  <c:v>90.2</c:v>
                </c:pt>
                <c:pt idx="4178">
                  <c:v>424.32</c:v>
                </c:pt>
                <c:pt idx="4179">
                  <c:v>13778.8</c:v>
                </c:pt>
                <c:pt idx="4180">
                  <c:v>10075</c:v>
                </c:pt>
                <c:pt idx="4181">
                  <c:v>240.84</c:v>
                </c:pt>
                <c:pt idx="4182">
                  <c:v>79031.280000000042</c:v>
                </c:pt>
                <c:pt idx="4183">
                  <c:v>39634.560000000005</c:v>
                </c:pt>
                <c:pt idx="4184">
                  <c:v>15052.5</c:v>
                </c:pt>
                <c:pt idx="4185">
                  <c:v>1410.69</c:v>
                </c:pt>
                <c:pt idx="4186">
                  <c:v>1816.3199999999997</c:v>
                </c:pt>
                <c:pt idx="4187">
                  <c:v>30577.799999999996</c:v>
                </c:pt>
                <c:pt idx="4188">
                  <c:v>1552.32</c:v>
                </c:pt>
                <c:pt idx="4189">
                  <c:v>2064.96</c:v>
                </c:pt>
                <c:pt idx="4190">
                  <c:v>480.96</c:v>
                </c:pt>
                <c:pt idx="4191">
                  <c:v>41964.500000000036</c:v>
                </c:pt>
                <c:pt idx="4192">
                  <c:v>2456.88</c:v>
                </c:pt>
                <c:pt idx="4193">
                  <c:v>8108</c:v>
                </c:pt>
                <c:pt idx="4194">
                  <c:v>1125.5</c:v>
                </c:pt>
                <c:pt idx="4195">
                  <c:v>11692.5</c:v>
                </c:pt>
                <c:pt idx="4196">
                  <c:v>55782.299999999967</c:v>
                </c:pt>
                <c:pt idx="4197">
                  <c:v>9936.4000000000015</c:v>
                </c:pt>
                <c:pt idx="4198">
                  <c:v>1209.7199999999998</c:v>
                </c:pt>
                <c:pt idx="4199">
                  <c:v>8259.52</c:v>
                </c:pt>
                <c:pt idx="4200">
                  <c:v>7567.2000000000007</c:v>
                </c:pt>
                <c:pt idx="4201">
                  <c:v>6309.6000000000013</c:v>
                </c:pt>
                <c:pt idx="4202">
                  <c:v>13899</c:v>
                </c:pt>
                <c:pt idx="4203">
                  <c:v>7077.5999999999995</c:v>
                </c:pt>
                <c:pt idx="4204">
                  <c:v>684.80000000000007</c:v>
                </c:pt>
                <c:pt idx="4205">
                  <c:v>357.6</c:v>
                </c:pt>
                <c:pt idx="4206">
                  <c:v>1912</c:v>
                </c:pt>
                <c:pt idx="4207">
                  <c:v>2368.8000000000002</c:v>
                </c:pt>
                <c:pt idx="4208">
                  <c:v>1611.84</c:v>
                </c:pt>
                <c:pt idx="4209">
                  <c:v>623.28</c:v>
                </c:pt>
                <c:pt idx="4210">
                  <c:v>23.85</c:v>
                </c:pt>
                <c:pt idx="4211">
                  <c:v>6566.9999999999991</c:v>
                </c:pt>
                <c:pt idx="4212">
                  <c:v>352.8</c:v>
                </c:pt>
                <c:pt idx="4213">
                  <c:v>165.4</c:v>
                </c:pt>
                <c:pt idx="4214">
                  <c:v>608.1</c:v>
                </c:pt>
                <c:pt idx="4215">
                  <c:v>212.4</c:v>
                </c:pt>
                <c:pt idx="4216">
                  <c:v>2994.8999999999987</c:v>
                </c:pt>
                <c:pt idx="4217">
                  <c:v>1422</c:v>
                </c:pt>
                <c:pt idx="4218">
                  <c:v>51.9</c:v>
                </c:pt>
                <c:pt idx="4219">
                  <c:v>4747.8</c:v>
                </c:pt>
                <c:pt idx="4220">
                  <c:v>711</c:v>
                </c:pt>
                <c:pt idx="4221">
                  <c:v>261.45</c:v>
                </c:pt>
                <c:pt idx="4222">
                  <c:v>390.2</c:v>
                </c:pt>
                <c:pt idx="4223">
                  <c:v>954.3</c:v>
                </c:pt>
                <c:pt idx="4224">
                  <c:v>177.75</c:v>
                </c:pt>
                <c:pt idx="4225">
                  <c:v>811.5</c:v>
                </c:pt>
                <c:pt idx="4226">
                  <c:v>194.04</c:v>
                </c:pt>
                <c:pt idx="4227">
                  <c:v>69.7</c:v>
                </c:pt>
                <c:pt idx="4228">
                  <c:v>1740.5</c:v>
                </c:pt>
                <c:pt idx="4229">
                  <c:v>1538</c:v>
                </c:pt>
                <c:pt idx="4230">
                  <c:v>298.8</c:v>
                </c:pt>
                <c:pt idx="4231">
                  <c:v>940.95</c:v>
                </c:pt>
                <c:pt idx="4232">
                  <c:v>994.8</c:v>
                </c:pt>
                <c:pt idx="4233">
                  <c:v>13899</c:v>
                </c:pt>
                <c:pt idx="4234">
                  <c:v>945.12</c:v>
                </c:pt>
                <c:pt idx="4235">
                  <c:v>1236.8</c:v>
                </c:pt>
                <c:pt idx="4236">
                  <c:v>19851</c:v>
                </c:pt>
                <c:pt idx="4237">
                  <c:v>2779.8</c:v>
                </c:pt>
                <c:pt idx="4238">
                  <c:v>477.15</c:v>
                </c:pt>
                <c:pt idx="4239">
                  <c:v>892.5</c:v>
                </c:pt>
                <c:pt idx="4240">
                  <c:v>8954</c:v>
                </c:pt>
                <c:pt idx="4241">
                  <c:v>2645.5</c:v>
                </c:pt>
                <c:pt idx="4242">
                  <c:v>112.2</c:v>
                </c:pt>
                <c:pt idx="4243">
                  <c:v>1117.55</c:v>
                </c:pt>
                <c:pt idx="4244">
                  <c:v>789.6</c:v>
                </c:pt>
                <c:pt idx="4245">
                  <c:v>149.6</c:v>
                </c:pt>
                <c:pt idx="4246">
                  <c:v>2898</c:v>
                </c:pt>
                <c:pt idx="4247">
                  <c:v>1691.8</c:v>
                </c:pt>
                <c:pt idx="4248">
                  <c:v>811.5</c:v>
                </c:pt>
                <c:pt idx="4249">
                  <c:v>179.2</c:v>
                </c:pt>
                <c:pt idx="4250">
                  <c:v>68.5</c:v>
                </c:pt>
                <c:pt idx="4251">
                  <c:v>732.7</c:v>
                </c:pt>
                <c:pt idx="4252">
                  <c:v>68.5</c:v>
                </c:pt>
                <c:pt idx="4253">
                  <c:v>811.5</c:v>
                </c:pt>
                <c:pt idx="4254">
                  <c:v>174.25</c:v>
                </c:pt>
                <c:pt idx="4255">
                  <c:v>177.75</c:v>
                </c:pt>
                <c:pt idx="4256">
                  <c:v>127.24</c:v>
                </c:pt>
                <c:pt idx="4257">
                  <c:v>2779.8</c:v>
                </c:pt>
                <c:pt idx="4258">
                  <c:v>1740.5</c:v>
                </c:pt>
                <c:pt idx="4259">
                  <c:v>14740.460000000008</c:v>
                </c:pt>
                <c:pt idx="4260">
                  <c:v>20580.599999999999</c:v>
                </c:pt>
                <c:pt idx="4261">
                  <c:v>933</c:v>
                </c:pt>
                <c:pt idx="4262">
                  <c:v>748</c:v>
                </c:pt>
                <c:pt idx="4263">
                  <c:v>27797.999999999996</c:v>
                </c:pt>
                <c:pt idx="4264">
                  <c:v>13211.52</c:v>
                </c:pt>
                <c:pt idx="4265">
                  <c:v>747</c:v>
                </c:pt>
                <c:pt idx="4266">
                  <c:v>1066.5</c:v>
                </c:pt>
                <c:pt idx="4267">
                  <c:v>185.25</c:v>
                </c:pt>
                <c:pt idx="4268">
                  <c:v>65.849999999999994</c:v>
                </c:pt>
                <c:pt idx="4269">
                  <c:v>129.75</c:v>
                </c:pt>
                <c:pt idx="4270">
                  <c:v>83</c:v>
                </c:pt>
                <c:pt idx="4271">
                  <c:v>1414.08</c:v>
                </c:pt>
                <c:pt idx="4272">
                  <c:v>501.45</c:v>
                </c:pt>
                <c:pt idx="4273">
                  <c:v>1683.3600000000001</c:v>
                </c:pt>
                <c:pt idx="4274">
                  <c:v>711</c:v>
                </c:pt>
                <c:pt idx="4275">
                  <c:v>106.65</c:v>
                </c:pt>
                <c:pt idx="4276">
                  <c:v>1052.6400000000001</c:v>
                </c:pt>
                <c:pt idx="4277">
                  <c:v>251.6</c:v>
                </c:pt>
                <c:pt idx="4278">
                  <c:v>2027</c:v>
                </c:pt>
                <c:pt idx="4279">
                  <c:v>287.5</c:v>
                </c:pt>
                <c:pt idx="4280">
                  <c:v>187</c:v>
                </c:pt>
                <c:pt idx="4281">
                  <c:v>710</c:v>
                </c:pt>
                <c:pt idx="4282">
                  <c:v>162.30000000000001</c:v>
                </c:pt>
                <c:pt idx="4283">
                  <c:v>711</c:v>
                </c:pt>
                <c:pt idx="4284">
                  <c:v>284</c:v>
                </c:pt>
                <c:pt idx="4285">
                  <c:v>182.75</c:v>
                </c:pt>
                <c:pt idx="4286">
                  <c:v>3345.7000000000003</c:v>
                </c:pt>
                <c:pt idx="4287">
                  <c:v>215.1</c:v>
                </c:pt>
                <c:pt idx="4288">
                  <c:v>2779.8</c:v>
                </c:pt>
                <c:pt idx="4289">
                  <c:v>696</c:v>
                </c:pt>
                <c:pt idx="4290">
                  <c:v>2294.5</c:v>
                </c:pt>
                <c:pt idx="4291">
                  <c:v>2779.8</c:v>
                </c:pt>
                <c:pt idx="4292">
                  <c:v>2027</c:v>
                </c:pt>
                <c:pt idx="4293">
                  <c:v>10841.039999999999</c:v>
                </c:pt>
                <c:pt idx="4294">
                  <c:v>457.8</c:v>
                </c:pt>
                <c:pt idx="4295">
                  <c:v>1442.88</c:v>
                </c:pt>
                <c:pt idx="4296">
                  <c:v>223.32</c:v>
                </c:pt>
                <c:pt idx="4297">
                  <c:v>248.85</c:v>
                </c:pt>
                <c:pt idx="4298">
                  <c:v>93.3</c:v>
                </c:pt>
                <c:pt idx="4299">
                  <c:v>5940.4800000000005</c:v>
                </c:pt>
                <c:pt idx="4300">
                  <c:v>820.2</c:v>
                </c:pt>
                <c:pt idx="4301">
                  <c:v>750</c:v>
                </c:pt>
                <c:pt idx="4302">
                  <c:v>3628.65</c:v>
                </c:pt>
                <c:pt idx="4303">
                  <c:v>511</c:v>
                </c:pt>
                <c:pt idx="4304">
                  <c:v>2779.8</c:v>
                </c:pt>
                <c:pt idx="4305">
                  <c:v>3700.08</c:v>
                </c:pt>
                <c:pt idx="4306">
                  <c:v>1063.1399999999999</c:v>
                </c:pt>
                <c:pt idx="4307">
                  <c:v>386.64</c:v>
                </c:pt>
                <c:pt idx="4308">
                  <c:v>2722.6800000000003</c:v>
                </c:pt>
                <c:pt idx="4309">
                  <c:v>177.75</c:v>
                </c:pt>
                <c:pt idx="4310">
                  <c:v>2292.48</c:v>
                </c:pt>
                <c:pt idx="4311">
                  <c:v>1280.25</c:v>
                </c:pt>
                <c:pt idx="4312">
                  <c:v>745.5</c:v>
                </c:pt>
                <c:pt idx="4313">
                  <c:v>436.8</c:v>
                </c:pt>
                <c:pt idx="4314">
                  <c:v>2779.8</c:v>
                </c:pt>
                <c:pt idx="4315">
                  <c:v>2779.8</c:v>
                </c:pt>
                <c:pt idx="4316">
                  <c:v>983.28</c:v>
                </c:pt>
                <c:pt idx="4317">
                  <c:v>518.54999999999995</c:v>
                </c:pt>
                <c:pt idx="4318">
                  <c:v>390.72</c:v>
                </c:pt>
                <c:pt idx="4319">
                  <c:v>4195.2</c:v>
                </c:pt>
                <c:pt idx="4320">
                  <c:v>1277.76</c:v>
                </c:pt>
                <c:pt idx="4321">
                  <c:v>1066.5</c:v>
                </c:pt>
                <c:pt idx="4322">
                  <c:v>1008</c:v>
                </c:pt>
                <c:pt idx="4323">
                  <c:v>65.849999999999994</c:v>
                </c:pt>
                <c:pt idx="4324">
                  <c:v>463.04999999999995</c:v>
                </c:pt>
                <c:pt idx="4325">
                  <c:v>983.76</c:v>
                </c:pt>
                <c:pt idx="4326">
                  <c:v>2607</c:v>
                </c:pt>
                <c:pt idx="4327">
                  <c:v>595.67999999999995</c:v>
                </c:pt>
                <c:pt idx="4328">
                  <c:v>2015.6399999999999</c:v>
                </c:pt>
                <c:pt idx="4329">
                  <c:v>933</c:v>
                </c:pt>
                <c:pt idx="4330">
                  <c:v>374</c:v>
                </c:pt>
                <c:pt idx="4331">
                  <c:v>17998.5</c:v>
                </c:pt>
                <c:pt idx="4332">
                  <c:v>226</c:v>
                </c:pt>
                <c:pt idx="4333">
                  <c:v>4809.6000000000004</c:v>
                </c:pt>
                <c:pt idx="4334">
                  <c:v>211.8</c:v>
                </c:pt>
                <c:pt idx="4335">
                  <c:v>3435.12</c:v>
                </c:pt>
                <c:pt idx="4336">
                  <c:v>211.8</c:v>
                </c:pt>
                <c:pt idx="4337">
                  <c:v>240.84</c:v>
                </c:pt>
                <c:pt idx="4338">
                  <c:v>1872.5</c:v>
                </c:pt>
                <c:pt idx="4339">
                  <c:v>233.65</c:v>
                </c:pt>
                <c:pt idx="4340">
                  <c:v>233.65</c:v>
                </c:pt>
                <c:pt idx="4341">
                  <c:v>1168.25</c:v>
                </c:pt>
                <c:pt idx="4342">
                  <c:v>1596.5</c:v>
                </c:pt>
                <c:pt idx="4343">
                  <c:v>1290</c:v>
                </c:pt>
                <c:pt idx="4344">
                  <c:v>720</c:v>
                </c:pt>
                <c:pt idx="4345">
                  <c:v>2251</c:v>
                </c:pt>
                <c:pt idx="4346">
                  <c:v>2353.9499999999998</c:v>
                </c:pt>
                <c:pt idx="4347">
                  <c:v>706</c:v>
                </c:pt>
                <c:pt idx="4348">
                  <c:v>414.36</c:v>
                </c:pt>
                <c:pt idx="4349">
                  <c:v>1657.32</c:v>
                </c:pt>
                <c:pt idx="4350">
                  <c:v>1147.25</c:v>
                </c:pt>
                <c:pt idx="4351">
                  <c:v>417.6</c:v>
                </c:pt>
                <c:pt idx="4352">
                  <c:v>934.6</c:v>
                </c:pt>
                <c:pt idx="4353">
                  <c:v>996.6</c:v>
                </c:pt>
                <c:pt idx="4354">
                  <c:v>1392</c:v>
                </c:pt>
                <c:pt idx="4355">
                  <c:v>575</c:v>
                </c:pt>
                <c:pt idx="4356">
                  <c:v>2027</c:v>
                </c:pt>
                <c:pt idx="4357">
                  <c:v>25.05</c:v>
                </c:pt>
                <c:pt idx="4358">
                  <c:v>360</c:v>
                </c:pt>
                <c:pt idx="4359">
                  <c:v>750.45</c:v>
                </c:pt>
                <c:pt idx="4360">
                  <c:v>207.2</c:v>
                </c:pt>
                <c:pt idx="4361">
                  <c:v>39.85</c:v>
                </c:pt>
                <c:pt idx="4362">
                  <c:v>46.15</c:v>
                </c:pt>
                <c:pt idx="4363">
                  <c:v>711</c:v>
                </c:pt>
                <c:pt idx="4364">
                  <c:v>199.32</c:v>
                </c:pt>
                <c:pt idx="4365">
                  <c:v>340.56</c:v>
                </c:pt>
                <c:pt idx="4366">
                  <c:v>297.83999999999997</c:v>
                </c:pt>
                <c:pt idx="4367">
                  <c:v>5043.3999999999996</c:v>
                </c:pt>
                <c:pt idx="4368">
                  <c:v>2779.8</c:v>
                </c:pt>
                <c:pt idx="4369">
                  <c:v>963.36</c:v>
                </c:pt>
                <c:pt idx="4370">
                  <c:v>752.4</c:v>
                </c:pt>
                <c:pt idx="4371">
                  <c:v>66.150000000000006</c:v>
                </c:pt>
                <c:pt idx="4372">
                  <c:v>220.5</c:v>
                </c:pt>
                <c:pt idx="4373">
                  <c:v>398.64</c:v>
                </c:pt>
                <c:pt idx="4374">
                  <c:v>1076.5</c:v>
                </c:pt>
                <c:pt idx="4375">
                  <c:v>511</c:v>
                </c:pt>
                <c:pt idx="4376">
                  <c:v>1536.3</c:v>
                </c:pt>
                <c:pt idx="4377">
                  <c:v>723</c:v>
                </c:pt>
                <c:pt idx="4378">
                  <c:v>469.44</c:v>
                </c:pt>
                <c:pt idx="4379">
                  <c:v>691.4</c:v>
                </c:pt>
                <c:pt idx="4380">
                  <c:v>1274.94</c:v>
                </c:pt>
                <c:pt idx="4381">
                  <c:v>112.5</c:v>
                </c:pt>
                <c:pt idx="4382">
                  <c:v>3035.8500000000004</c:v>
                </c:pt>
                <c:pt idx="4383">
                  <c:v>220.5</c:v>
                </c:pt>
                <c:pt idx="4384">
                  <c:v>2779.8</c:v>
                </c:pt>
                <c:pt idx="4385">
                  <c:v>53.3</c:v>
                </c:pt>
                <c:pt idx="4386">
                  <c:v>2700</c:v>
                </c:pt>
                <c:pt idx="4387">
                  <c:v>4392</c:v>
                </c:pt>
                <c:pt idx="4388">
                  <c:v>176.4</c:v>
                </c:pt>
                <c:pt idx="4389">
                  <c:v>1751.2</c:v>
                </c:pt>
                <c:pt idx="4390">
                  <c:v>4233.5999999999995</c:v>
                </c:pt>
                <c:pt idx="4391">
                  <c:v>2206.25</c:v>
                </c:pt>
                <c:pt idx="4392">
                  <c:v>608.88</c:v>
                </c:pt>
                <c:pt idx="4393">
                  <c:v>2870.88</c:v>
                </c:pt>
                <c:pt idx="4394">
                  <c:v>1579.2</c:v>
                </c:pt>
                <c:pt idx="4395">
                  <c:v>266</c:v>
                </c:pt>
                <c:pt idx="4396">
                  <c:v>937</c:v>
                </c:pt>
                <c:pt idx="4397">
                  <c:v>72.5</c:v>
                </c:pt>
                <c:pt idx="4398">
                  <c:v>8560.44</c:v>
                </c:pt>
                <c:pt idx="4399">
                  <c:v>1950.48</c:v>
                </c:pt>
                <c:pt idx="4400">
                  <c:v>2779.8</c:v>
                </c:pt>
                <c:pt idx="4401">
                  <c:v>112.5</c:v>
                </c:pt>
                <c:pt idx="4402">
                  <c:v>1111</c:v>
                </c:pt>
                <c:pt idx="4403">
                  <c:v>956.4</c:v>
                </c:pt>
                <c:pt idx="4404">
                  <c:v>1381.2</c:v>
                </c:pt>
                <c:pt idx="4405">
                  <c:v>445.44</c:v>
                </c:pt>
                <c:pt idx="4406">
                  <c:v>1259.28</c:v>
                </c:pt>
                <c:pt idx="4407">
                  <c:v>1997.8500000000001</c:v>
                </c:pt>
                <c:pt idx="4408">
                  <c:v>220.5</c:v>
                </c:pt>
                <c:pt idx="4409">
                  <c:v>215.76</c:v>
                </c:pt>
                <c:pt idx="4410">
                  <c:v>1414.75</c:v>
                </c:pt>
                <c:pt idx="4411">
                  <c:v>71.25</c:v>
                </c:pt>
                <c:pt idx="4412">
                  <c:v>1018.3</c:v>
                </c:pt>
                <c:pt idx="4413">
                  <c:v>3794.7599999999998</c:v>
                </c:pt>
                <c:pt idx="4414">
                  <c:v>709.5</c:v>
                </c:pt>
                <c:pt idx="4415">
                  <c:v>3237</c:v>
                </c:pt>
                <c:pt idx="4416">
                  <c:v>3628.65</c:v>
                </c:pt>
                <c:pt idx="4417">
                  <c:v>869.43000000000006</c:v>
                </c:pt>
                <c:pt idx="4418">
                  <c:v>34.85</c:v>
                </c:pt>
                <c:pt idx="4419">
                  <c:v>258.60000000000002</c:v>
                </c:pt>
                <c:pt idx="4420">
                  <c:v>900</c:v>
                </c:pt>
                <c:pt idx="4421">
                  <c:v>2027.52</c:v>
                </c:pt>
                <c:pt idx="4422">
                  <c:v>364</c:v>
                </c:pt>
                <c:pt idx="4423">
                  <c:v>240.84</c:v>
                </c:pt>
                <c:pt idx="4424">
                  <c:v>890.88</c:v>
                </c:pt>
                <c:pt idx="4425">
                  <c:v>166.92</c:v>
                </c:pt>
                <c:pt idx="4426">
                  <c:v>158.1</c:v>
                </c:pt>
                <c:pt idx="4427">
                  <c:v>333</c:v>
                </c:pt>
                <c:pt idx="4428">
                  <c:v>176.4</c:v>
                </c:pt>
                <c:pt idx="4429">
                  <c:v>112.5</c:v>
                </c:pt>
                <c:pt idx="4430">
                  <c:v>34.85</c:v>
                </c:pt>
                <c:pt idx="4431">
                  <c:v>913.32</c:v>
                </c:pt>
                <c:pt idx="4432">
                  <c:v>135</c:v>
                </c:pt>
                <c:pt idx="4433">
                  <c:v>211.44</c:v>
                </c:pt>
                <c:pt idx="4434">
                  <c:v>943.68</c:v>
                </c:pt>
                <c:pt idx="4435">
                  <c:v>596.64</c:v>
                </c:pt>
                <c:pt idx="4436">
                  <c:v>1130</c:v>
                </c:pt>
                <c:pt idx="4437">
                  <c:v>471.84</c:v>
                </c:pt>
                <c:pt idx="4438">
                  <c:v>348</c:v>
                </c:pt>
                <c:pt idx="4439">
                  <c:v>2131.12</c:v>
                </c:pt>
                <c:pt idx="4440">
                  <c:v>1392</c:v>
                </c:pt>
                <c:pt idx="4441">
                  <c:v>2336.6400000000003</c:v>
                </c:pt>
                <c:pt idx="4442">
                  <c:v>1050.72</c:v>
                </c:pt>
                <c:pt idx="4443">
                  <c:v>501</c:v>
                </c:pt>
                <c:pt idx="4444">
                  <c:v>298.8</c:v>
                </c:pt>
                <c:pt idx="4445">
                  <c:v>3157.92</c:v>
                </c:pt>
                <c:pt idx="4446">
                  <c:v>707.76</c:v>
                </c:pt>
                <c:pt idx="4447">
                  <c:v>102.75</c:v>
                </c:pt>
                <c:pt idx="4448">
                  <c:v>700.95</c:v>
                </c:pt>
                <c:pt idx="4449">
                  <c:v>365.64</c:v>
                </c:pt>
                <c:pt idx="4450">
                  <c:v>464.28</c:v>
                </c:pt>
                <c:pt idx="4451">
                  <c:v>217.1</c:v>
                </c:pt>
                <c:pt idx="4452">
                  <c:v>2779.8</c:v>
                </c:pt>
                <c:pt idx="4453">
                  <c:v>2779.8</c:v>
                </c:pt>
                <c:pt idx="4454">
                  <c:v>123</c:v>
                </c:pt>
                <c:pt idx="4455">
                  <c:v>399.55</c:v>
                </c:pt>
                <c:pt idx="4456">
                  <c:v>407</c:v>
                </c:pt>
                <c:pt idx="4457">
                  <c:v>5119.8999999999996</c:v>
                </c:pt>
                <c:pt idx="4458">
                  <c:v>120.5</c:v>
                </c:pt>
                <c:pt idx="4459">
                  <c:v>68.7</c:v>
                </c:pt>
                <c:pt idx="4460">
                  <c:v>68.7</c:v>
                </c:pt>
                <c:pt idx="4461">
                  <c:v>303.60000000000002</c:v>
                </c:pt>
                <c:pt idx="4462">
                  <c:v>343.92</c:v>
                </c:pt>
                <c:pt idx="4463">
                  <c:v>2251</c:v>
                </c:pt>
                <c:pt idx="4464">
                  <c:v>674.59999999999991</c:v>
                </c:pt>
                <c:pt idx="4465">
                  <c:v>3514.8</c:v>
                </c:pt>
                <c:pt idx="4466">
                  <c:v>2436</c:v>
                </c:pt>
                <c:pt idx="4467">
                  <c:v>2779.8</c:v>
                </c:pt>
                <c:pt idx="4468">
                  <c:v>127.9</c:v>
                </c:pt>
                <c:pt idx="4469">
                  <c:v>36.25</c:v>
                </c:pt>
                <c:pt idx="4470">
                  <c:v>396</c:v>
                </c:pt>
                <c:pt idx="4471">
                  <c:v>69.7</c:v>
                </c:pt>
                <c:pt idx="4472">
                  <c:v>47.8</c:v>
                </c:pt>
                <c:pt idx="4473">
                  <c:v>220.5</c:v>
                </c:pt>
                <c:pt idx="4474">
                  <c:v>178</c:v>
                </c:pt>
                <c:pt idx="4475">
                  <c:v>603.20000000000005</c:v>
                </c:pt>
                <c:pt idx="4476">
                  <c:v>167.15</c:v>
                </c:pt>
                <c:pt idx="4477">
                  <c:v>390.96</c:v>
                </c:pt>
                <c:pt idx="4478">
                  <c:v>199.32</c:v>
                </c:pt>
                <c:pt idx="4479">
                  <c:v>949.68</c:v>
                </c:pt>
                <c:pt idx="4480">
                  <c:v>8587.4000000000015</c:v>
                </c:pt>
                <c:pt idx="4481">
                  <c:v>273.14999999999998</c:v>
                </c:pt>
                <c:pt idx="4482">
                  <c:v>259.56</c:v>
                </c:pt>
                <c:pt idx="4483">
                  <c:v>2779.8</c:v>
                </c:pt>
                <c:pt idx="4484">
                  <c:v>1611.84</c:v>
                </c:pt>
                <c:pt idx="4485">
                  <c:v>707.76</c:v>
                </c:pt>
                <c:pt idx="4486">
                  <c:v>2304.2399999999998</c:v>
                </c:pt>
                <c:pt idx="4487">
                  <c:v>1008.96</c:v>
                </c:pt>
                <c:pt idx="4488">
                  <c:v>845.76</c:v>
                </c:pt>
                <c:pt idx="4489">
                  <c:v>506.88</c:v>
                </c:pt>
                <c:pt idx="4490">
                  <c:v>366.3</c:v>
                </c:pt>
                <c:pt idx="4491">
                  <c:v>2779.8</c:v>
                </c:pt>
                <c:pt idx="4492">
                  <c:v>3674.76</c:v>
                </c:pt>
                <c:pt idx="4493">
                  <c:v>217.5</c:v>
                </c:pt>
                <c:pt idx="4494">
                  <c:v>1544.4</c:v>
                </c:pt>
                <c:pt idx="4495">
                  <c:v>1159.2</c:v>
                </c:pt>
                <c:pt idx="4496">
                  <c:v>2027</c:v>
                </c:pt>
                <c:pt idx="4497">
                  <c:v>771.75</c:v>
                </c:pt>
                <c:pt idx="4498">
                  <c:v>2779.8</c:v>
                </c:pt>
                <c:pt idx="4499">
                  <c:v>2779.8</c:v>
                </c:pt>
                <c:pt idx="4500">
                  <c:v>2784</c:v>
                </c:pt>
                <c:pt idx="4501">
                  <c:v>588.6</c:v>
                </c:pt>
                <c:pt idx="4502">
                  <c:v>246</c:v>
                </c:pt>
                <c:pt idx="4503">
                  <c:v>211.44</c:v>
                </c:pt>
                <c:pt idx="4504">
                  <c:v>1881.36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F-4AB9-9E3E-217B65AF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59028288"/>
        <c:axId val="928305648"/>
      </c:barChart>
      <c:lineChart>
        <c:grouping val="standard"/>
        <c:varyColors val="0"/>
        <c:ser>
          <c:idx val="2"/>
          <c:order val="2"/>
          <c:tx>
            <c:strRef>
              <c:f>Sheet4!$D$3:$D$4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Sheet4!$A$5:$A$12878</c:f>
              <c:strCache>
                <c:ptCount val="12873"/>
                <c:pt idx="0">
                  <c:v>A0001</c:v>
                </c:pt>
                <c:pt idx="1">
                  <c:v>A0002</c:v>
                </c:pt>
                <c:pt idx="2">
                  <c:v>A0003</c:v>
                </c:pt>
                <c:pt idx="3">
                  <c:v>A0004</c:v>
                </c:pt>
                <c:pt idx="4">
                  <c:v>A0005</c:v>
                </c:pt>
                <c:pt idx="5">
                  <c:v>A0006</c:v>
                </c:pt>
                <c:pt idx="6">
                  <c:v>A0007</c:v>
                </c:pt>
                <c:pt idx="7">
                  <c:v>A0008</c:v>
                </c:pt>
                <c:pt idx="8">
                  <c:v>A0009</c:v>
                </c:pt>
                <c:pt idx="9">
                  <c:v>A0010</c:v>
                </c:pt>
                <c:pt idx="10">
                  <c:v>A0011</c:v>
                </c:pt>
                <c:pt idx="11">
                  <c:v>A0012</c:v>
                </c:pt>
                <c:pt idx="12">
                  <c:v>A0013</c:v>
                </c:pt>
                <c:pt idx="13">
                  <c:v>A0014</c:v>
                </c:pt>
                <c:pt idx="14">
                  <c:v>A0015</c:v>
                </c:pt>
                <c:pt idx="15">
                  <c:v>A0016</c:v>
                </c:pt>
                <c:pt idx="16">
                  <c:v>A0017</c:v>
                </c:pt>
                <c:pt idx="17">
                  <c:v>A0018</c:v>
                </c:pt>
                <c:pt idx="18">
                  <c:v>A0019</c:v>
                </c:pt>
                <c:pt idx="19">
                  <c:v>A0020</c:v>
                </c:pt>
                <c:pt idx="20">
                  <c:v>A0021</c:v>
                </c:pt>
                <c:pt idx="21">
                  <c:v>A0022</c:v>
                </c:pt>
                <c:pt idx="22">
                  <c:v>A0023</c:v>
                </c:pt>
                <c:pt idx="23">
                  <c:v>A0024</c:v>
                </c:pt>
                <c:pt idx="24">
                  <c:v>A0025</c:v>
                </c:pt>
                <c:pt idx="25">
                  <c:v>A0026</c:v>
                </c:pt>
                <c:pt idx="26">
                  <c:v>A0027</c:v>
                </c:pt>
                <c:pt idx="27">
                  <c:v>A0028</c:v>
                </c:pt>
                <c:pt idx="28">
                  <c:v>A0029</c:v>
                </c:pt>
                <c:pt idx="29">
                  <c:v>A0030</c:v>
                </c:pt>
                <c:pt idx="30">
                  <c:v>A0031</c:v>
                </c:pt>
                <c:pt idx="31">
                  <c:v>A0032</c:v>
                </c:pt>
                <c:pt idx="32">
                  <c:v>A0033</c:v>
                </c:pt>
                <c:pt idx="33">
                  <c:v>A0034</c:v>
                </c:pt>
                <c:pt idx="34">
                  <c:v>A0035</c:v>
                </c:pt>
                <c:pt idx="35">
                  <c:v>A0036</c:v>
                </c:pt>
                <c:pt idx="36">
                  <c:v>A0037</c:v>
                </c:pt>
                <c:pt idx="37">
                  <c:v>A0038</c:v>
                </c:pt>
                <c:pt idx="38">
                  <c:v>A0039</c:v>
                </c:pt>
                <c:pt idx="39">
                  <c:v>A0040</c:v>
                </c:pt>
                <c:pt idx="40">
                  <c:v>A0041</c:v>
                </c:pt>
                <c:pt idx="41">
                  <c:v>A0042</c:v>
                </c:pt>
                <c:pt idx="42">
                  <c:v>A0043</c:v>
                </c:pt>
                <c:pt idx="43">
                  <c:v>A0044</c:v>
                </c:pt>
                <c:pt idx="44">
                  <c:v>A0045</c:v>
                </c:pt>
                <c:pt idx="45">
                  <c:v>A0046</c:v>
                </c:pt>
                <c:pt idx="46">
                  <c:v>A0047</c:v>
                </c:pt>
                <c:pt idx="47">
                  <c:v>A0048</c:v>
                </c:pt>
                <c:pt idx="48">
                  <c:v>A0049</c:v>
                </c:pt>
                <c:pt idx="49">
                  <c:v>A0050</c:v>
                </c:pt>
                <c:pt idx="50">
                  <c:v>A0051</c:v>
                </c:pt>
                <c:pt idx="51">
                  <c:v>A0052</c:v>
                </c:pt>
                <c:pt idx="52">
                  <c:v>A0053</c:v>
                </c:pt>
                <c:pt idx="53">
                  <c:v>A0054</c:v>
                </c:pt>
                <c:pt idx="54">
                  <c:v>A0055</c:v>
                </c:pt>
                <c:pt idx="55">
                  <c:v>A0056</c:v>
                </c:pt>
                <c:pt idx="56">
                  <c:v>A0057</c:v>
                </c:pt>
                <c:pt idx="57">
                  <c:v>A0058</c:v>
                </c:pt>
                <c:pt idx="58">
                  <c:v>A0059</c:v>
                </c:pt>
                <c:pt idx="59">
                  <c:v>A0060</c:v>
                </c:pt>
                <c:pt idx="60">
                  <c:v>A0061</c:v>
                </c:pt>
                <c:pt idx="61">
                  <c:v>A0062</c:v>
                </c:pt>
                <c:pt idx="62">
                  <c:v>A0063</c:v>
                </c:pt>
                <c:pt idx="63">
                  <c:v>A0064</c:v>
                </c:pt>
                <c:pt idx="64">
                  <c:v>A0065</c:v>
                </c:pt>
                <c:pt idx="65">
                  <c:v>A0066</c:v>
                </c:pt>
                <c:pt idx="66">
                  <c:v>A0067</c:v>
                </c:pt>
                <c:pt idx="67">
                  <c:v>A0068</c:v>
                </c:pt>
                <c:pt idx="68">
                  <c:v>A0069</c:v>
                </c:pt>
                <c:pt idx="69">
                  <c:v>A0070</c:v>
                </c:pt>
                <c:pt idx="70">
                  <c:v>A0071</c:v>
                </c:pt>
                <c:pt idx="71">
                  <c:v>A0072</c:v>
                </c:pt>
                <c:pt idx="72">
                  <c:v>A0073</c:v>
                </c:pt>
                <c:pt idx="73">
                  <c:v>A0074</c:v>
                </c:pt>
                <c:pt idx="74">
                  <c:v>A0075</c:v>
                </c:pt>
                <c:pt idx="75">
                  <c:v>A0076</c:v>
                </c:pt>
                <c:pt idx="76">
                  <c:v>A0077</c:v>
                </c:pt>
                <c:pt idx="77">
                  <c:v>A0078</c:v>
                </c:pt>
                <c:pt idx="78">
                  <c:v>A0079</c:v>
                </c:pt>
                <c:pt idx="79">
                  <c:v>A0080</c:v>
                </c:pt>
                <c:pt idx="80">
                  <c:v>A0081</c:v>
                </c:pt>
                <c:pt idx="81">
                  <c:v>A0082</c:v>
                </c:pt>
                <c:pt idx="82">
                  <c:v>A0083</c:v>
                </c:pt>
                <c:pt idx="83">
                  <c:v>A0084</c:v>
                </c:pt>
                <c:pt idx="84">
                  <c:v>A0085</c:v>
                </c:pt>
                <c:pt idx="85">
                  <c:v>A0086</c:v>
                </c:pt>
                <c:pt idx="86">
                  <c:v>A0087</c:v>
                </c:pt>
                <c:pt idx="87">
                  <c:v>A0088</c:v>
                </c:pt>
                <c:pt idx="88">
                  <c:v>A0089</c:v>
                </c:pt>
                <c:pt idx="89">
                  <c:v>A0090</c:v>
                </c:pt>
                <c:pt idx="90">
                  <c:v>A0091</c:v>
                </c:pt>
                <c:pt idx="91">
                  <c:v>A0092</c:v>
                </c:pt>
                <c:pt idx="92">
                  <c:v>A0093</c:v>
                </c:pt>
                <c:pt idx="93">
                  <c:v>A0094</c:v>
                </c:pt>
                <c:pt idx="94">
                  <c:v>A0095</c:v>
                </c:pt>
                <c:pt idx="95">
                  <c:v>A0096</c:v>
                </c:pt>
                <c:pt idx="96">
                  <c:v>A0097</c:v>
                </c:pt>
                <c:pt idx="97">
                  <c:v>A0098</c:v>
                </c:pt>
                <c:pt idx="98">
                  <c:v>A0099</c:v>
                </c:pt>
                <c:pt idx="99">
                  <c:v>A0100</c:v>
                </c:pt>
                <c:pt idx="100">
                  <c:v>A0101</c:v>
                </c:pt>
                <c:pt idx="101">
                  <c:v>A0102</c:v>
                </c:pt>
                <c:pt idx="102">
                  <c:v>A0103</c:v>
                </c:pt>
                <c:pt idx="103">
                  <c:v>A0104</c:v>
                </c:pt>
                <c:pt idx="104">
                  <c:v>A0105</c:v>
                </c:pt>
                <c:pt idx="105">
                  <c:v>A0106</c:v>
                </c:pt>
                <c:pt idx="106">
                  <c:v>A0107</c:v>
                </c:pt>
                <c:pt idx="107">
                  <c:v>A0108</c:v>
                </c:pt>
                <c:pt idx="108">
                  <c:v>A0109</c:v>
                </c:pt>
                <c:pt idx="109">
                  <c:v>A0110</c:v>
                </c:pt>
                <c:pt idx="110">
                  <c:v>A0111</c:v>
                </c:pt>
                <c:pt idx="111">
                  <c:v>A0112</c:v>
                </c:pt>
                <c:pt idx="112">
                  <c:v>A0113</c:v>
                </c:pt>
                <c:pt idx="113">
                  <c:v>A0114</c:v>
                </c:pt>
                <c:pt idx="114">
                  <c:v>A0115</c:v>
                </c:pt>
                <c:pt idx="115">
                  <c:v>A0116</c:v>
                </c:pt>
                <c:pt idx="116">
                  <c:v>A0117</c:v>
                </c:pt>
                <c:pt idx="117">
                  <c:v>A0118</c:v>
                </c:pt>
                <c:pt idx="118">
                  <c:v>A0119</c:v>
                </c:pt>
                <c:pt idx="119">
                  <c:v>A0120</c:v>
                </c:pt>
                <c:pt idx="120">
                  <c:v>A0121</c:v>
                </c:pt>
                <c:pt idx="121">
                  <c:v>A0122</c:v>
                </c:pt>
                <c:pt idx="122">
                  <c:v>A0123</c:v>
                </c:pt>
                <c:pt idx="123">
                  <c:v>A0124</c:v>
                </c:pt>
                <c:pt idx="124">
                  <c:v>A0125</c:v>
                </c:pt>
                <c:pt idx="125">
                  <c:v>A0126</c:v>
                </c:pt>
                <c:pt idx="126">
                  <c:v>A0127</c:v>
                </c:pt>
                <c:pt idx="127">
                  <c:v>A0128</c:v>
                </c:pt>
                <c:pt idx="128">
                  <c:v>A0129</c:v>
                </c:pt>
                <c:pt idx="129">
                  <c:v>A0130</c:v>
                </c:pt>
                <c:pt idx="130">
                  <c:v>A0131</c:v>
                </c:pt>
                <c:pt idx="131">
                  <c:v>A0132</c:v>
                </c:pt>
                <c:pt idx="132">
                  <c:v>A0133</c:v>
                </c:pt>
                <c:pt idx="133">
                  <c:v>A0134</c:v>
                </c:pt>
                <c:pt idx="134">
                  <c:v>A0135</c:v>
                </c:pt>
                <c:pt idx="135">
                  <c:v>A0136</c:v>
                </c:pt>
                <c:pt idx="136">
                  <c:v>A0137</c:v>
                </c:pt>
                <c:pt idx="137">
                  <c:v>A0138</c:v>
                </c:pt>
                <c:pt idx="138">
                  <c:v>A0139</c:v>
                </c:pt>
                <c:pt idx="139">
                  <c:v>A0140</c:v>
                </c:pt>
                <c:pt idx="140">
                  <c:v>A0141</c:v>
                </c:pt>
                <c:pt idx="141">
                  <c:v>A0142</c:v>
                </c:pt>
                <c:pt idx="142">
                  <c:v>A0143</c:v>
                </c:pt>
                <c:pt idx="143">
                  <c:v>A0144</c:v>
                </c:pt>
                <c:pt idx="144">
                  <c:v>A0145</c:v>
                </c:pt>
                <c:pt idx="145">
                  <c:v>A0146</c:v>
                </c:pt>
                <c:pt idx="146">
                  <c:v>A0147</c:v>
                </c:pt>
                <c:pt idx="147">
                  <c:v>A0148</c:v>
                </c:pt>
                <c:pt idx="148">
                  <c:v>A0149</c:v>
                </c:pt>
                <c:pt idx="149">
                  <c:v>A0150</c:v>
                </c:pt>
                <c:pt idx="150">
                  <c:v>A0151</c:v>
                </c:pt>
                <c:pt idx="151">
                  <c:v>A0152</c:v>
                </c:pt>
                <c:pt idx="152">
                  <c:v>A0153</c:v>
                </c:pt>
                <c:pt idx="153">
                  <c:v>A0154</c:v>
                </c:pt>
                <c:pt idx="154">
                  <c:v>A0155</c:v>
                </c:pt>
                <c:pt idx="155">
                  <c:v>A0156</c:v>
                </c:pt>
                <c:pt idx="156">
                  <c:v>A0157</c:v>
                </c:pt>
                <c:pt idx="157">
                  <c:v>A0158</c:v>
                </c:pt>
                <c:pt idx="158">
                  <c:v>A0159</c:v>
                </c:pt>
                <c:pt idx="159">
                  <c:v>A0160</c:v>
                </c:pt>
                <c:pt idx="160">
                  <c:v>A0161</c:v>
                </c:pt>
                <c:pt idx="161">
                  <c:v>A0162</c:v>
                </c:pt>
                <c:pt idx="162">
                  <c:v>A0163</c:v>
                </c:pt>
                <c:pt idx="163">
                  <c:v>A0164</c:v>
                </c:pt>
                <c:pt idx="164">
                  <c:v>A0165</c:v>
                </c:pt>
                <c:pt idx="165">
                  <c:v>A0166</c:v>
                </c:pt>
                <c:pt idx="166">
                  <c:v>A0167</c:v>
                </c:pt>
                <c:pt idx="167">
                  <c:v>A0168</c:v>
                </c:pt>
                <c:pt idx="168">
                  <c:v>A0169</c:v>
                </c:pt>
                <c:pt idx="169">
                  <c:v>A0170</c:v>
                </c:pt>
                <c:pt idx="170">
                  <c:v>A0171</c:v>
                </c:pt>
                <c:pt idx="171">
                  <c:v>A0172</c:v>
                </c:pt>
                <c:pt idx="172">
                  <c:v>A0173</c:v>
                </c:pt>
                <c:pt idx="173">
                  <c:v>A0174</c:v>
                </c:pt>
                <c:pt idx="174">
                  <c:v>A0175</c:v>
                </c:pt>
                <c:pt idx="175">
                  <c:v>A0176</c:v>
                </c:pt>
                <c:pt idx="176">
                  <c:v>A0177</c:v>
                </c:pt>
                <c:pt idx="177">
                  <c:v>A0178</c:v>
                </c:pt>
                <c:pt idx="178">
                  <c:v>A0179</c:v>
                </c:pt>
                <c:pt idx="179">
                  <c:v>A0180</c:v>
                </c:pt>
                <c:pt idx="180">
                  <c:v>A0181</c:v>
                </c:pt>
                <c:pt idx="181">
                  <c:v>A0182</c:v>
                </c:pt>
                <c:pt idx="182">
                  <c:v>A0183</c:v>
                </c:pt>
                <c:pt idx="183">
                  <c:v>A0184</c:v>
                </c:pt>
                <c:pt idx="184">
                  <c:v>A0185</c:v>
                </c:pt>
                <c:pt idx="185">
                  <c:v>A0186</c:v>
                </c:pt>
                <c:pt idx="186">
                  <c:v>A0187</c:v>
                </c:pt>
                <c:pt idx="187">
                  <c:v>A0188</c:v>
                </c:pt>
                <c:pt idx="188">
                  <c:v>A0189</c:v>
                </c:pt>
                <c:pt idx="189">
                  <c:v>A0190</c:v>
                </c:pt>
                <c:pt idx="190">
                  <c:v>A0191</c:v>
                </c:pt>
                <c:pt idx="191">
                  <c:v>A0192</c:v>
                </c:pt>
                <c:pt idx="192">
                  <c:v>A0193</c:v>
                </c:pt>
                <c:pt idx="193">
                  <c:v>A0194</c:v>
                </c:pt>
                <c:pt idx="194">
                  <c:v>A0195</c:v>
                </c:pt>
                <c:pt idx="195">
                  <c:v>A0196</c:v>
                </c:pt>
                <c:pt idx="196">
                  <c:v>A0197</c:v>
                </c:pt>
                <c:pt idx="197">
                  <c:v>A0198</c:v>
                </c:pt>
                <c:pt idx="198">
                  <c:v>A0199</c:v>
                </c:pt>
                <c:pt idx="199">
                  <c:v>A0200</c:v>
                </c:pt>
                <c:pt idx="200">
                  <c:v>A0201</c:v>
                </c:pt>
                <c:pt idx="201">
                  <c:v>A0202</c:v>
                </c:pt>
                <c:pt idx="202">
                  <c:v>A0203</c:v>
                </c:pt>
                <c:pt idx="203">
                  <c:v>A0204</c:v>
                </c:pt>
                <c:pt idx="204">
                  <c:v>A0205</c:v>
                </c:pt>
                <c:pt idx="205">
                  <c:v>A0206</c:v>
                </c:pt>
                <c:pt idx="206">
                  <c:v>A0207</c:v>
                </c:pt>
                <c:pt idx="207">
                  <c:v>A0208</c:v>
                </c:pt>
                <c:pt idx="208">
                  <c:v>A0209</c:v>
                </c:pt>
                <c:pt idx="209">
                  <c:v>A0210</c:v>
                </c:pt>
                <c:pt idx="210">
                  <c:v>A0211</c:v>
                </c:pt>
                <c:pt idx="211">
                  <c:v>A0212</c:v>
                </c:pt>
                <c:pt idx="212">
                  <c:v>A0213</c:v>
                </c:pt>
                <c:pt idx="213">
                  <c:v>A0214</c:v>
                </c:pt>
                <c:pt idx="214">
                  <c:v>A0215</c:v>
                </c:pt>
                <c:pt idx="215">
                  <c:v>A0216</c:v>
                </c:pt>
                <c:pt idx="216">
                  <c:v>A0217</c:v>
                </c:pt>
                <c:pt idx="217">
                  <c:v>A0218</c:v>
                </c:pt>
                <c:pt idx="218">
                  <c:v>A0219</c:v>
                </c:pt>
                <c:pt idx="219">
                  <c:v>A0220</c:v>
                </c:pt>
                <c:pt idx="220">
                  <c:v>A0221</c:v>
                </c:pt>
                <c:pt idx="221">
                  <c:v>A0222</c:v>
                </c:pt>
                <c:pt idx="222">
                  <c:v>A0223</c:v>
                </c:pt>
                <c:pt idx="223">
                  <c:v>A0224</c:v>
                </c:pt>
                <c:pt idx="224">
                  <c:v>A0225</c:v>
                </c:pt>
                <c:pt idx="225">
                  <c:v>A0226</c:v>
                </c:pt>
                <c:pt idx="226">
                  <c:v>A0227</c:v>
                </c:pt>
                <c:pt idx="227">
                  <c:v>A0228</c:v>
                </c:pt>
                <c:pt idx="228">
                  <c:v>A0229</c:v>
                </c:pt>
                <c:pt idx="229">
                  <c:v>A0230</c:v>
                </c:pt>
                <c:pt idx="230">
                  <c:v>A0231</c:v>
                </c:pt>
                <c:pt idx="231">
                  <c:v>A0232</c:v>
                </c:pt>
                <c:pt idx="232">
                  <c:v>A0233</c:v>
                </c:pt>
                <c:pt idx="233">
                  <c:v>A0234</c:v>
                </c:pt>
                <c:pt idx="234">
                  <c:v>A0235</c:v>
                </c:pt>
                <c:pt idx="235">
                  <c:v>A0236</c:v>
                </c:pt>
                <c:pt idx="236">
                  <c:v>A0237</c:v>
                </c:pt>
                <c:pt idx="237">
                  <c:v>A0238</c:v>
                </c:pt>
                <c:pt idx="238">
                  <c:v>A0239</c:v>
                </c:pt>
                <c:pt idx="239">
                  <c:v>A0240</c:v>
                </c:pt>
                <c:pt idx="240">
                  <c:v>A0241</c:v>
                </c:pt>
                <c:pt idx="241">
                  <c:v>A0242</c:v>
                </c:pt>
                <c:pt idx="242">
                  <c:v>A0243</c:v>
                </c:pt>
                <c:pt idx="243">
                  <c:v>A0244</c:v>
                </c:pt>
                <c:pt idx="244">
                  <c:v>A0245</c:v>
                </c:pt>
                <c:pt idx="245">
                  <c:v>A0246</c:v>
                </c:pt>
                <c:pt idx="246">
                  <c:v>A0247</c:v>
                </c:pt>
                <c:pt idx="247">
                  <c:v>A0248</c:v>
                </c:pt>
                <c:pt idx="248">
                  <c:v>A0249</c:v>
                </c:pt>
                <c:pt idx="249">
                  <c:v>A0250</c:v>
                </c:pt>
                <c:pt idx="250">
                  <c:v>A0251</c:v>
                </c:pt>
                <c:pt idx="251">
                  <c:v>A0252</c:v>
                </c:pt>
                <c:pt idx="252">
                  <c:v>A0253</c:v>
                </c:pt>
                <c:pt idx="253">
                  <c:v>A0254</c:v>
                </c:pt>
                <c:pt idx="254">
                  <c:v>A0255</c:v>
                </c:pt>
                <c:pt idx="255">
                  <c:v>A0256</c:v>
                </c:pt>
                <c:pt idx="256">
                  <c:v>A0257</c:v>
                </c:pt>
                <c:pt idx="257">
                  <c:v>A0258</c:v>
                </c:pt>
                <c:pt idx="258">
                  <c:v>A0259</c:v>
                </c:pt>
                <c:pt idx="259">
                  <c:v>A0260</c:v>
                </c:pt>
                <c:pt idx="260">
                  <c:v>A0261</c:v>
                </c:pt>
                <c:pt idx="261">
                  <c:v>A0262</c:v>
                </c:pt>
                <c:pt idx="262">
                  <c:v>A0263</c:v>
                </c:pt>
                <c:pt idx="263">
                  <c:v>A0264</c:v>
                </c:pt>
                <c:pt idx="264">
                  <c:v>A0265</c:v>
                </c:pt>
                <c:pt idx="265">
                  <c:v>A0266</c:v>
                </c:pt>
                <c:pt idx="266">
                  <c:v>A0267</c:v>
                </c:pt>
                <c:pt idx="267">
                  <c:v>A0268</c:v>
                </c:pt>
                <c:pt idx="268">
                  <c:v>A0269</c:v>
                </c:pt>
                <c:pt idx="269">
                  <c:v>A0270</c:v>
                </c:pt>
                <c:pt idx="270">
                  <c:v>A0271</c:v>
                </c:pt>
                <c:pt idx="271">
                  <c:v>A0272</c:v>
                </c:pt>
                <c:pt idx="272">
                  <c:v>A0273</c:v>
                </c:pt>
                <c:pt idx="273">
                  <c:v>A0274</c:v>
                </c:pt>
                <c:pt idx="274">
                  <c:v>A0275</c:v>
                </c:pt>
                <c:pt idx="275">
                  <c:v>A0276</c:v>
                </c:pt>
                <c:pt idx="276">
                  <c:v>A0277</c:v>
                </c:pt>
                <c:pt idx="277">
                  <c:v>A0278</c:v>
                </c:pt>
                <c:pt idx="278">
                  <c:v>A0279</c:v>
                </c:pt>
                <c:pt idx="279">
                  <c:v>A0280</c:v>
                </c:pt>
                <c:pt idx="280">
                  <c:v>A0281</c:v>
                </c:pt>
                <c:pt idx="281">
                  <c:v>A0282</c:v>
                </c:pt>
                <c:pt idx="282">
                  <c:v>A0283</c:v>
                </c:pt>
                <c:pt idx="283">
                  <c:v>A0284</c:v>
                </c:pt>
                <c:pt idx="284">
                  <c:v>A0285</c:v>
                </c:pt>
                <c:pt idx="285">
                  <c:v>A0286</c:v>
                </c:pt>
                <c:pt idx="286">
                  <c:v>A0287</c:v>
                </c:pt>
                <c:pt idx="287">
                  <c:v>A0288</c:v>
                </c:pt>
                <c:pt idx="288">
                  <c:v>A0289</c:v>
                </c:pt>
                <c:pt idx="289">
                  <c:v>A0290</c:v>
                </c:pt>
                <c:pt idx="290">
                  <c:v>A0291</c:v>
                </c:pt>
                <c:pt idx="291">
                  <c:v>A0292</c:v>
                </c:pt>
                <c:pt idx="292">
                  <c:v>A0293</c:v>
                </c:pt>
                <c:pt idx="293">
                  <c:v>A0294</c:v>
                </c:pt>
                <c:pt idx="294">
                  <c:v>A0295</c:v>
                </c:pt>
                <c:pt idx="295">
                  <c:v>A0296</c:v>
                </c:pt>
                <c:pt idx="296">
                  <c:v>A0297</c:v>
                </c:pt>
                <c:pt idx="297">
                  <c:v>A0298</c:v>
                </c:pt>
                <c:pt idx="298">
                  <c:v>A0299</c:v>
                </c:pt>
                <c:pt idx="299">
                  <c:v>A0300</c:v>
                </c:pt>
                <c:pt idx="300">
                  <c:v>A0301</c:v>
                </c:pt>
                <c:pt idx="301">
                  <c:v>A0302</c:v>
                </c:pt>
                <c:pt idx="302">
                  <c:v>A0303</c:v>
                </c:pt>
                <c:pt idx="303">
                  <c:v>A0304</c:v>
                </c:pt>
                <c:pt idx="304">
                  <c:v>A0305</c:v>
                </c:pt>
                <c:pt idx="305">
                  <c:v>A0306</c:v>
                </c:pt>
                <c:pt idx="306">
                  <c:v>A0307</c:v>
                </c:pt>
                <c:pt idx="307">
                  <c:v>A0308</c:v>
                </c:pt>
                <c:pt idx="308">
                  <c:v>A0309</c:v>
                </c:pt>
                <c:pt idx="309">
                  <c:v>A0310</c:v>
                </c:pt>
                <c:pt idx="310">
                  <c:v>A0311</c:v>
                </c:pt>
                <c:pt idx="311">
                  <c:v>A0312</c:v>
                </c:pt>
                <c:pt idx="312">
                  <c:v>A0313</c:v>
                </c:pt>
                <c:pt idx="313">
                  <c:v>A0314</c:v>
                </c:pt>
                <c:pt idx="314">
                  <c:v>A0315</c:v>
                </c:pt>
                <c:pt idx="315">
                  <c:v>A0316</c:v>
                </c:pt>
                <c:pt idx="316">
                  <c:v>A0317</c:v>
                </c:pt>
                <c:pt idx="317">
                  <c:v>A0318</c:v>
                </c:pt>
                <c:pt idx="318">
                  <c:v>A0319</c:v>
                </c:pt>
                <c:pt idx="319">
                  <c:v>A0320</c:v>
                </c:pt>
                <c:pt idx="320">
                  <c:v>A0321</c:v>
                </c:pt>
                <c:pt idx="321">
                  <c:v>A0322</c:v>
                </c:pt>
                <c:pt idx="322">
                  <c:v>A0323</c:v>
                </c:pt>
                <c:pt idx="323">
                  <c:v>A0324</c:v>
                </c:pt>
                <c:pt idx="324">
                  <c:v>A0325</c:v>
                </c:pt>
                <c:pt idx="325">
                  <c:v>A0326</c:v>
                </c:pt>
                <c:pt idx="326">
                  <c:v>A0327</c:v>
                </c:pt>
                <c:pt idx="327">
                  <c:v>A0328</c:v>
                </c:pt>
                <c:pt idx="328">
                  <c:v>A0329</c:v>
                </c:pt>
                <c:pt idx="329">
                  <c:v>A0330</c:v>
                </c:pt>
                <c:pt idx="330">
                  <c:v>A0331</c:v>
                </c:pt>
                <c:pt idx="331">
                  <c:v>A0332</c:v>
                </c:pt>
                <c:pt idx="332">
                  <c:v>A0333</c:v>
                </c:pt>
                <c:pt idx="333">
                  <c:v>A0334</c:v>
                </c:pt>
                <c:pt idx="334">
                  <c:v>A0335</c:v>
                </c:pt>
                <c:pt idx="335">
                  <c:v>A0336</c:v>
                </c:pt>
                <c:pt idx="336">
                  <c:v>A0337</c:v>
                </c:pt>
                <c:pt idx="337">
                  <c:v>A0338</c:v>
                </c:pt>
                <c:pt idx="338">
                  <c:v>A0339</c:v>
                </c:pt>
                <c:pt idx="339">
                  <c:v>A0340</c:v>
                </c:pt>
                <c:pt idx="340">
                  <c:v>A0341</c:v>
                </c:pt>
                <c:pt idx="341">
                  <c:v>A0342</c:v>
                </c:pt>
                <c:pt idx="342">
                  <c:v>A0343</c:v>
                </c:pt>
                <c:pt idx="343">
                  <c:v>A0344</c:v>
                </c:pt>
                <c:pt idx="344">
                  <c:v>A0345</c:v>
                </c:pt>
                <c:pt idx="345">
                  <c:v>A0346</c:v>
                </c:pt>
                <c:pt idx="346">
                  <c:v>A0347</c:v>
                </c:pt>
                <c:pt idx="347">
                  <c:v>A0348</c:v>
                </c:pt>
                <c:pt idx="348">
                  <c:v>A0349</c:v>
                </c:pt>
                <c:pt idx="349">
                  <c:v>A0350</c:v>
                </c:pt>
                <c:pt idx="350">
                  <c:v>A0351</c:v>
                </c:pt>
                <c:pt idx="351">
                  <c:v>A0352</c:v>
                </c:pt>
                <c:pt idx="352">
                  <c:v>A0353</c:v>
                </c:pt>
                <c:pt idx="353">
                  <c:v>A0354</c:v>
                </c:pt>
                <c:pt idx="354">
                  <c:v>A0355</c:v>
                </c:pt>
                <c:pt idx="355">
                  <c:v>A0356</c:v>
                </c:pt>
                <c:pt idx="356">
                  <c:v>A0357</c:v>
                </c:pt>
                <c:pt idx="357">
                  <c:v>A0358</c:v>
                </c:pt>
                <c:pt idx="358">
                  <c:v>A0359</c:v>
                </c:pt>
                <c:pt idx="359">
                  <c:v>A0360</c:v>
                </c:pt>
                <c:pt idx="360">
                  <c:v>A0361</c:v>
                </c:pt>
                <c:pt idx="361">
                  <c:v>A0362</c:v>
                </c:pt>
                <c:pt idx="362">
                  <c:v>A0363</c:v>
                </c:pt>
                <c:pt idx="363">
                  <c:v>A0364</c:v>
                </c:pt>
                <c:pt idx="364">
                  <c:v>A0365</c:v>
                </c:pt>
                <c:pt idx="365">
                  <c:v>A0366</c:v>
                </c:pt>
                <c:pt idx="366">
                  <c:v>A0367</c:v>
                </c:pt>
                <c:pt idx="367">
                  <c:v>A0368</c:v>
                </c:pt>
                <c:pt idx="368">
                  <c:v>A0369</c:v>
                </c:pt>
                <c:pt idx="369">
                  <c:v>A0370</c:v>
                </c:pt>
                <c:pt idx="370">
                  <c:v>A0371</c:v>
                </c:pt>
                <c:pt idx="371">
                  <c:v>A0372</c:v>
                </c:pt>
                <c:pt idx="372">
                  <c:v>A0373</c:v>
                </c:pt>
                <c:pt idx="373">
                  <c:v>A0374</c:v>
                </c:pt>
                <c:pt idx="374">
                  <c:v>A0375</c:v>
                </c:pt>
                <c:pt idx="375">
                  <c:v>A0376</c:v>
                </c:pt>
                <c:pt idx="376">
                  <c:v>A0377</c:v>
                </c:pt>
                <c:pt idx="377">
                  <c:v>A0378</c:v>
                </c:pt>
                <c:pt idx="378">
                  <c:v>A0379</c:v>
                </c:pt>
                <c:pt idx="379">
                  <c:v>A0380</c:v>
                </c:pt>
                <c:pt idx="380">
                  <c:v>A0381</c:v>
                </c:pt>
                <c:pt idx="381">
                  <c:v>A0382</c:v>
                </c:pt>
                <c:pt idx="382">
                  <c:v>A0383</c:v>
                </c:pt>
                <c:pt idx="383">
                  <c:v>A0384</c:v>
                </c:pt>
                <c:pt idx="384">
                  <c:v>A0385</c:v>
                </c:pt>
                <c:pt idx="385">
                  <c:v>A0386</c:v>
                </c:pt>
                <c:pt idx="386">
                  <c:v>A0387</c:v>
                </c:pt>
                <c:pt idx="387">
                  <c:v>A0388</c:v>
                </c:pt>
                <c:pt idx="388">
                  <c:v>A0389</c:v>
                </c:pt>
                <c:pt idx="389">
                  <c:v>A0390</c:v>
                </c:pt>
                <c:pt idx="390">
                  <c:v>A0391</c:v>
                </c:pt>
                <c:pt idx="391">
                  <c:v>A0392</c:v>
                </c:pt>
                <c:pt idx="392">
                  <c:v>A0393</c:v>
                </c:pt>
                <c:pt idx="393">
                  <c:v>A0394</c:v>
                </c:pt>
                <c:pt idx="394">
                  <c:v>A0395</c:v>
                </c:pt>
                <c:pt idx="395">
                  <c:v>A0396</c:v>
                </c:pt>
                <c:pt idx="396">
                  <c:v>A0397</c:v>
                </c:pt>
                <c:pt idx="397">
                  <c:v>A0398</c:v>
                </c:pt>
                <c:pt idx="398">
                  <c:v>A0399</c:v>
                </c:pt>
                <c:pt idx="399">
                  <c:v>A0400</c:v>
                </c:pt>
                <c:pt idx="400">
                  <c:v>A0401</c:v>
                </c:pt>
                <c:pt idx="401">
                  <c:v>A0402</c:v>
                </c:pt>
                <c:pt idx="402">
                  <c:v>A0403</c:v>
                </c:pt>
                <c:pt idx="403">
                  <c:v>A0404</c:v>
                </c:pt>
                <c:pt idx="404">
                  <c:v>A0405</c:v>
                </c:pt>
                <c:pt idx="405">
                  <c:v>A0406</c:v>
                </c:pt>
                <c:pt idx="406">
                  <c:v>A0407</c:v>
                </c:pt>
                <c:pt idx="407">
                  <c:v>A0408</c:v>
                </c:pt>
                <c:pt idx="408">
                  <c:v>A0409</c:v>
                </c:pt>
                <c:pt idx="409">
                  <c:v>A0410</c:v>
                </c:pt>
                <c:pt idx="410">
                  <c:v>A0411</c:v>
                </c:pt>
                <c:pt idx="411">
                  <c:v>A0412</c:v>
                </c:pt>
                <c:pt idx="412">
                  <c:v>A0413</c:v>
                </c:pt>
                <c:pt idx="413">
                  <c:v>A0414</c:v>
                </c:pt>
                <c:pt idx="414">
                  <c:v>A0415</c:v>
                </c:pt>
                <c:pt idx="415">
                  <c:v>A0416</c:v>
                </c:pt>
                <c:pt idx="416">
                  <c:v>A0417</c:v>
                </c:pt>
                <c:pt idx="417">
                  <c:v>A0418</c:v>
                </c:pt>
                <c:pt idx="418">
                  <c:v>A0419</c:v>
                </c:pt>
                <c:pt idx="419">
                  <c:v>A0420</c:v>
                </c:pt>
                <c:pt idx="420">
                  <c:v>A0421</c:v>
                </c:pt>
                <c:pt idx="421">
                  <c:v>A0422</c:v>
                </c:pt>
                <c:pt idx="422">
                  <c:v>A0423</c:v>
                </c:pt>
                <c:pt idx="423">
                  <c:v>A0424</c:v>
                </c:pt>
                <c:pt idx="424">
                  <c:v>A0425</c:v>
                </c:pt>
                <c:pt idx="425">
                  <c:v>A0426</c:v>
                </c:pt>
                <c:pt idx="426">
                  <c:v>A0427</c:v>
                </c:pt>
                <c:pt idx="427">
                  <c:v>A0428</c:v>
                </c:pt>
                <c:pt idx="428">
                  <c:v>A0429</c:v>
                </c:pt>
                <c:pt idx="429">
                  <c:v>A0430</c:v>
                </c:pt>
                <c:pt idx="430">
                  <c:v>A0431</c:v>
                </c:pt>
                <c:pt idx="431">
                  <c:v>A0432</c:v>
                </c:pt>
                <c:pt idx="432">
                  <c:v>A0433</c:v>
                </c:pt>
                <c:pt idx="433">
                  <c:v>A0434</c:v>
                </c:pt>
                <c:pt idx="434">
                  <c:v>A0435</c:v>
                </c:pt>
                <c:pt idx="435">
                  <c:v>A0436</c:v>
                </c:pt>
                <c:pt idx="436">
                  <c:v>A0437</c:v>
                </c:pt>
                <c:pt idx="437">
                  <c:v>A0438</c:v>
                </c:pt>
                <c:pt idx="438">
                  <c:v>A0439</c:v>
                </c:pt>
                <c:pt idx="439">
                  <c:v>A0440</c:v>
                </c:pt>
                <c:pt idx="440">
                  <c:v>A0441</c:v>
                </c:pt>
                <c:pt idx="441">
                  <c:v>A0442</c:v>
                </c:pt>
                <c:pt idx="442">
                  <c:v>A0443</c:v>
                </c:pt>
                <c:pt idx="443">
                  <c:v>A0444</c:v>
                </c:pt>
                <c:pt idx="444">
                  <c:v>A0445</c:v>
                </c:pt>
                <c:pt idx="445">
                  <c:v>A0446</c:v>
                </c:pt>
                <c:pt idx="446">
                  <c:v>A0447</c:v>
                </c:pt>
                <c:pt idx="447">
                  <c:v>A0448</c:v>
                </c:pt>
                <c:pt idx="448">
                  <c:v>A0449</c:v>
                </c:pt>
                <c:pt idx="449">
                  <c:v>A0450</c:v>
                </c:pt>
                <c:pt idx="450">
                  <c:v>A0451</c:v>
                </c:pt>
                <c:pt idx="451">
                  <c:v>A0452</c:v>
                </c:pt>
                <c:pt idx="452">
                  <c:v>A0453</c:v>
                </c:pt>
                <c:pt idx="453">
                  <c:v>A0454</c:v>
                </c:pt>
                <c:pt idx="454">
                  <c:v>A0455</c:v>
                </c:pt>
                <c:pt idx="455">
                  <c:v>A0456</c:v>
                </c:pt>
                <c:pt idx="456">
                  <c:v>A0457</c:v>
                </c:pt>
                <c:pt idx="457">
                  <c:v>A0458</c:v>
                </c:pt>
                <c:pt idx="458">
                  <c:v>A0459</c:v>
                </c:pt>
                <c:pt idx="459">
                  <c:v>A0460</c:v>
                </c:pt>
                <c:pt idx="460">
                  <c:v>A0461</c:v>
                </c:pt>
                <c:pt idx="461">
                  <c:v>A0462</c:v>
                </c:pt>
                <c:pt idx="462">
                  <c:v>A0463</c:v>
                </c:pt>
                <c:pt idx="463">
                  <c:v>A0464</c:v>
                </c:pt>
                <c:pt idx="464">
                  <c:v>A0465</c:v>
                </c:pt>
                <c:pt idx="465">
                  <c:v>A0466</c:v>
                </c:pt>
                <c:pt idx="466">
                  <c:v>A0467</c:v>
                </c:pt>
                <c:pt idx="467">
                  <c:v>A0468</c:v>
                </c:pt>
                <c:pt idx="468">
                  <c:v>A0469</c:v>
                </c:pt>
                <c:pt idx="469">
                  <c:v>A0470</c:v>
                </c:pt>
                <c:pt idx="470">
                  <c:v>A0471</c:v>
                </c:pt>
                <c:pt idx="471">
                  <c:v>A0472</c:v>
                </c:pt>
                <c:pt idx="472">
                  <c:v>A0473</c:v>
                </c:pt>
                <c:pt idx="473">
                  <c:v>A0474</c:v>
                </c:pt>
                <c:pt idx="474">
                  <c:v>A0475</c:v>
                </c:pt>
                <c:pt idx="475">
                  <c:v>A0476</c:v>
                </c:pt>
                <c:pt idx="476">
                  <c:v>A0477</c:v>
                </c:pt>
                <c:pt idx="477">
                  <c:v>A0478</c:v>
                </c:pt>
                <c:pt idx="478">
                  <c:v>A0479</c:v>
                </c:pt>
                <c:pt idx="479">
                  <c:v>A0480</c:v>
                </c:pt>
                <c:pt idx="480">
                  <c:v>A0481</c:v>
                </c:pt>
                <c:pt idx="481">
                  <c:v>A0482</c:v>
                </c:pt>
                <c:pt idx="482">
                  <c:v>A0483</c:v>
                </c:pt>
                <c:pt idx="483">
                  <c:v>A0484</c:v>
                </c:pt>
                <c:pt idx="484">
                  <c:v>A0485</c:v>
                </c:pt>
                <c:pt idx="485">
                  <c:v>A0486</c:v>
                </c:pt>
                <c:pt idx="486">
                  <c:v>A0487</c:v>
                </c:pt>
                <c:pt idx="487">
                  <c:v>A0488</c:v>
                </c:pt>
                <c:pt idx="488">
                  <c:v>A0489</c:v>
                </c:pt>
                <c:pt idx="489">
                  <c:v>A0490</c:v>
                </c:pt>
                <c:pt idx="490">
                  <c:v>A0491</c:v>
                </c:pt>
                <c:pt idx="491">
                  <c:v>A0492</c:v>
                </c:pt>
                <c:pt idx="492">
                  <c:v>A0493</c:v>
                </c:pt>
                <c:pt idx="493">
                  <c:v>A0494</c:v>
                </c:pt>
                <c:pt idx="494">
                  <c:v>A0495</c:v>
                </c:pt>
                <c:pt idx="495">
                  <c:v>A0496</c:v>
                </c:pt>
                <c:pt idx="496">
                  <c:v>A0497</c:v>
                </c:pt>
                <c:pt idx="497">
                  <c:v>A0498</c:v>
                </c:pt>
                <c:pt idx="498">
                  <c:v>A0499</c:v>
                </c:pt>
                <c:pt idx="499">
                  <c:v>A0500</c:v>
                </c:pt>
                <c:pt idx="500">
                  <c:v>A0501</c:v>
                </c:pt>
                <c:pt idx="501">
                  <c:v>A0502</c:v>
                </c:pt>
                <c:pt idx="502">
                  <c:v>A0503</c:v>
                </c:pt>
                <c:pt idx="503">
                  <c:v>A0504</c:v>
                </c:pt>
                <c:pt idx="504">
                  <c:v>A0505</c:v>
                </c:pt>
                <c:pt idx="505">
                  <c:v>A0506</c:v>
                </c:pt>
                <c:pt idx="506">
                  <c:v>A0507</c:v>
                </c:pt>
                <c:pt idx="507">
                  <c:v>A0508</c:v>
                </c:pt>
                <c:pt idx="508">
                  <c:v>A0509</c:v>
                </c:pt>
                <c:pt idx="509">
                  <c:v>A0510</c:v>
                </c:pt>
                <c:pt idx="510">
                  <c:v>A0511</c:v>
                </c:pt>
                <c:pt idx="511">
                  <c:v>A0512</c:v>
                </c:pt>
                <c:pt idx="512">
                  <c:v>A0513</c:v>
                </c:pt>
                <c:pt idx="513">
                  <c:v>A0514</c:v>
                </c:pt>
                <c:pt idx="514">
                  <c:v>A0515</c:v>
                </c:pt>
                <c:pt idx="515">
                  <c:v>A0516</c:v>
                </c:pt>
                <c:pt idx="516">
                  <c:v>A0517</c:v>
                </c:pt>
                <c:pt idx="517">
                  <c:v>A0518</c:v>
                </c:pt>
                <c:pt idx="518">
                  <c:v>A0519</c:v>
                </c:pt>
                <c:pt idx="519">
                  <c:v>A0520</c:v>
                </c:pt>
                <c:pt idx="520">
                  <c:v>A0521</c:v>
                </c:pt>
                <c:pt idx="521">
                  <c:v>A0522</c:v>
                </c:pt>
                <c:pt idx="522">
                  <c:v>A0523</c:v>
                </c:pt>
                <c:pt idx="523">
                  <c:v>A0524</c:v>
                </c:pt>
                <c:pt idx="524">
                  <c:v>A0525</c:v>
                </c:pt>
                <c:pt idx="525">
                  <c:v>A0526</c:v>
                </c:pt>
                <c:pt idx="526">
                  <c:v>A0527</c:v>
                </c:pt>
                <c:pt idx="527">
                  <c:v>A0528</c:v>
                </c:pt>
                <c:pt idx="528">
                  <c:v>A0529</c:v>
                </c:pt>
                <c:pt idx="529">
                  <c:v>A0530</c:v>
                </c:pt>
                <c:pt idx="530">
                  <c:v>A0531</c:v>
                </c:pt>
                <c:pt idx="531">
                  <c:v>A0532</c:v>
                </c:pt>
                <c:pt idx="532">
                  <c:v>A0533</c:v>
                </c:pt>
                <c:pt idx="533">
                  <c:v>A0534</c:v>
                </c:pt>
                <c:pt idx="534">
                  <c:v>A0535</c:v>
                </c:pt>
                <c:pt idx="535">
                  <c:v>A0536</c:v>
                </c:pt>
                <c:pt idx="536">
                  <c:v>A0537</c:v>
                </c:pt>
                <c:pt idx="537">
                  <c:v>A0538</c:v>
                </c:pt>
                <c:pt idx="538">
                  <c:v>A0539</c:v>
                </c:pt>
                <c:pt idx="539">
                  <c:v>A0540</c:v>
                </c:pt>
                <c:pt idx="540">
                  <c:v>A0541</c:v>
                </c:pt>
                <c:pt idx="541">
                  <c:v>A0542</c:v>
                </c:pt>
                <c:pt idx="542">
                  <c:v>A0543</c:v>
                </c:pt>
                <c:pt idx="543">
                  <c:v>A0544</c:v>
                </c:pt>
                <c:pt idx="544">
                  <c:v>A0545</c:v>
                </c:pt>
                <c:pt idx="545">
                  <c:v>A0546</c:v>
                </c:pt>
                <c:pt idx="546">
                  <c:v>A0547</c:v>
                </c:pt>
                <c:pt idx="547">
                  <c:v>A0548</c:v>
                </c:pt>
                <c:pt idx="548">
                  <c:v>A0549</c:v>
                </c:pt>
                <c:pt idx="549">
                  <c:v>A0550</c:v>
                </c:pt>
                <c:pt idx="550">
                  <c:v>A0551</c:v>
                </c:pt>
                <c:pt idx="551">
                  <c:v>A0552</c:v>
                </c:pt>
                <c:pt idx="552">
                  <c:v>A0553</c:v>
                </c:pt>
                <c:pt idx="553">
                  <c:v>A0554</c:v>
                </c:pt>
                <c:pt idx="554">
                  <c:v>A0555</c:v>
                </c:pt>
                <c:pt idx="555">
                  <c:v>A0556</c:v>
                </c:pt>
                <c:pt idx="556">
                  <c:v>A0557</c:v>
                </c:pt>
                <c:pt idx="557">
                  <c:v>A0558</c:v>
                </c:pt>
                <c:pt idx="558">
                  <c:v>A0559</c:v>
                </c:pt>
                <c:pt idx="559">
                  <c:v>A0560</c:v>
                </c:pt>
                <c:pt idx="560">
                  <c:v>A0561</c:v>
                </c:pt>
                <c:pt idx="561">
                  <c:v>A0562</c:v>
                </c:pt>
                <c:pt idx="562">
                  <c:v>A0563</c:v>
                </c:pt>
                <c:pt idx="563">
                  <c:v>A0564</c:v>
                </c:pt>
                <c:pt idx="564">
                  <c:v>A0565</c:v>
                </c:pt>
                <c:pt idx="565">
                  <c:v>A0566</c:v>
                </c:pt>
                <c:pt idx="566">
                  <c:v>A0567</c:v>
                </c:pt>
                <c:pt idx="567">
                  <c:v>A0568</c:v>
                </c:pt>
                <c:pt idx="568">
                  <c:v>A0569</c:v>
                </c:pt>
                <c:pt idx="569">
                  <c:v>A0570</c:v>
                </c:pt>
                <c:pt idx="570">
                  <c:v>A0571</c:v>
                </c:pt>
                <c:pt idx="571">
                  <c:v>A0572</c:v>
                </c:pt>
                <c:pt idx="572">
                  <c:v>A0573</c:v>
                </c:pt>
                <c:pt idx="573">
                  <c:v>A0574</c:v>
                </c:pt>
                <c:pt idx="574">
                  <c:v>A0575</c:v>
                </c:pt>
                <c:pt idx="575">
                  <c:v>A0576</c:v>
                </c:pt>
                <c:pt idx="576">
                  <c:v>A0577</c:v>
                </c:pt>
                <c:pt idx="577">
                  <c:v>A0578</c:v>
                </c:pt>
                <c:pt idx="578">
                  <c:v>A0579</c:v>
                </c:pt>
                <c:pt idx="579">
                  <c:v>A0580</c:v>
                </c:pt>
                <c:pt idx="580">
                  <c:v>A0581</c:v>
                </c:pt>
                <c:pt idx="581">
                  <c:v>A0582</c:v>
                </c:pt>
                <c:pt idx="582">
                  <c:v>A0583</c:v>
                </c:pt>
                <c:pt idx="583">
                  <c:v>A0584</c:v>
                </c:pt>
                <c:pt idx="584">
                  <c:v>A0585</c:v>
                </c:pt>
                <c:pt idx="585">
                  <c:v>A0586</c:v>
                </c:pt>
                <c:pt idx="586">
                  <c:v>A0587</c:v>
                </c:pt>
                <c:pt idx="587">
                  <c:v>A0588</c:v>
                </c:pt>
                <c:pt idx="588">
                  <c:v>A0589</c:v>
                </c:pt>
                <c:pt idx="589">
                  <c:v>A0590</c:v>
                </c:pt>
                <c:pt idx="590">
                  <c:v>A0591</c:v>
                </c:pt>
                <c:pt idx="591">
                  <c:v>A0592</c:v>
                </c:pt>
                <c:pt idx="592">
                  <c:v>A0593</c:v>
                </c:pt>
                <c:pt idx="593">
                  <c:v>A0594</c:v>
                </c:pt>
                <c:pt idx="594">
                  <c:v>A0595</c:v>
                </c:pt>
                <c:pt idx="595">
                  <c:v>A0596</c:v>
                </c:pt>
                <c:pt idx="596">
                  <c:v>A0597</c:v>
                </c:pt>
                <c:pt idx="597">
                  <c:v>A0598</c:v>
                </c:pt>
                <c:pt idx="598">
                  <c:v>A0599</c:v>
                </c:pt>
                <c:pt idx="599">
                  <c:v>A0600</c:v>
                </c:pt>
                <c:pt idx="600">
                  <c:v>A0601</c:v>
                </c:pt>
                <c:pt idx="601">
                  <c:v>A0602</c:v>
                </c:pt>
                <c:pt idx="602">
                  <c:v>A0603</c:v>
                </c:pt>
                <c:pt idx="603">
                  <c:v>A0604</c:v>
                </c:pt>
                <c:pt idx="604">
                  <c:v>A0605</c:v>
                </c:pt>
                <c:pt idx="605">
                  <c:v>A0606</c:v>
                </c:pt>
                <c:pt idx="606">
                  <c:v>A0607</c:v>
                </c:pt>
                <c:pt idx="607">
                  <c:v>A0608</c:v>
                </c:pt>
                <c:pt idx="608">
                  <c:v>A0609</c:v>
                </c:pt>
                <c:pt idx="609">
                  <c:v>A0610</c:v>
                </c:pt>
                <c:pt idx="610">
                  <c:v>A0611</c:v>
                </c:pt>
                <c:pt idx="611">
                  <c:v>A0612</c:v>
                </c:pt>
                <c:pt idx="612">
                  <c:v>A0613</c:v>
                </c:pt>
                <c:pt idx="613">
                  <c:v>A0614</c:v>
                </c:pt>
                <c:pt idx="614">
                  <c:v>A0615</c:v>
                </c:pt>
                <c:pt idx="615">
                  <c:v>A0616</c:v>
                </c:pt>
                <c:pt idx="616">
                  <c:v>A0617</c:v>
                </c:pt>
                <c:pt idx="617">
                  <c:v>A0618</c:v>
                </c:pt>
                <c:pt idx="618">
                  <c:v>A0619</c:v>
                </c:pt>
                <c:pt idx="619">
                  <c:v>A0620</c:v>
                </c:pt>
                <c:pt idx="620">
                  <c:v>A0621</c:v>
                </c:pt>
                <c:pt idx="621">
                  <c:v>A0622</c:v>
                </c:pt>
                <c:pt idx="622">
                  <c:v>A0623</c:v>
                </c:pt>
                <c:pt idx="623">
                  <c:v>A0624</c:v>
                </c:pt>
                <c:pt idx="624">
                  <c:v>A0625</c:v>
                </c:pt>
                <c:pt idx="625">
                  <c:v>A0626</c:v>
                </c:pt>
                <c:pt idx="626">
                  <c:v>A0627</c:v>
                </c:pt>
                <c:pt idx="627">
                  <c:v>A0628</c:v>
                </c:pt>
                <c:pt idx="628">
                  <c:v>A0629</c:v>
                </c:pt>
                <c:pt idx="629">
                  <c:v>A0630</c:v>
                </c:pt>
                <c:pt idx="630">
                  <c:v>A0631</c:v>
                </c:pt>
                <c:pt idx="631">
                  <c:v>A0632</c:v>
                </c:pt>
                <c:pt idx="632">
                  <c:v>A0633</c:v>
                </c:pt>
                <c:pt idx="633">
                  <c:v>A0634</c:v>
                </c:pt>
                <c:pt idx="634">
                  <c:v>A0635</c:v>
                </c:pt>
                <c:pt idx="635">
                  <c:v>A0636</c:v>
                </c:pt>
                <c:pt idx="636">
                  <c:v>A0637</c:v>
                </c:pt>
                <c:pt idx="637">
                  <c:v>A0638</c:v>
                </c:pt>
                <c:pt idx="638">
                  <c:v>A0639</c:v>
                </c:pt>
                <c:pt idx="639">
                  <c:v>A0640</c:v>
                </c:pt>
                <c:pt idx="640">
                  <c:v>A0641</c:v>
                </c:pt>
                <c:pt idx="641">
                  <c:v>A0642</c:v>
                </c:pt>
                <c:pt idx="642">
                  <c:v>A0643</c:v>
                </c:pt>
                <c:pt idx="643">
                  <c:v>A0644</c:v>
                </c:pt>
                <c:pt idx="644">
                  <c:v>A0645</c:v>
                </c:pt>
                <c:pt idx="645">
                  <c:v>A0646</c:v>
                </c:pt>
                <c:pt idx="646">
                  <c:v>A0647</c:v>
                </c:pt>
                <c:pt idx="647">
                  <c:v>A0648</c:v>
                </c:pt>
                <c:pt idx="648">
                  <c:v>A0649</c:v>
                </c:pt>
                <c:pt idx="649">
                  <c:v>A0650</c:v>
                </c:pt>
                <c:pt idx="650">
                  <c:v>A0651</c:v>
                </c:pt>
                <c:pt idx="651">
                  <c:v>A0652</c:v>
                </c:pt>
                <c:pt idx="652">
                  <c:v>A0653</c:v>
                </c:pt>
                <c:pt idx="653">
                  <c:v>A0654</c:v>
                </c:pt>
                <c:pt idx="654">
                  <c:v>A0655</c:v>
                </c:pt>
                <c:pt idx="655">
                  <c:v>A0656</c:v>
                </c:pt>
                <c:pt idx="656">
                  <c:v>A0657</c:v>
                </c:pt>
                <c:pt idx="657">
                  <c:v>A0658</c:v>
                </c:pt>
                <c:pt idx="658">
                  <c:v>A0659</c:v>
                </c:pt>
                <c:pt idx="659">
                  <c:v>A0660</c:v>
                </c:pt>
                <c:pt idx="660">
                  <c:v>A0661</c:v>
                </c:pt>
                <c:pt idx="661">
                  <c:v>A0662</c:v>
                </c:pt>
                <c:pt idx="662">
                  <c:v>A0663</c:v>
                </c:pt>
                <c:pt idx="663">
                  <c:v>A0664</c:v>
                </c:pt>
                <c:pt idx="664">
                  <c:v>A0665</c:v>
                </c:pt>
                <c:pt idx="665">
                  <c:v>A0666</c:v>
                </c:pt>
                <c:pt idx="666">
                  <c:v>A0667</c:v>
                </c:pt>
                <c:pt idx="667">
                  <c:v>A0668</c:v>
                </c:pt>
                <c:pt idx="668">
                  <c:v>A0669</c:v>
                </c:pt>
                <c:pt idx="669">
                  <c:v>A0670</c:v>
                </c:pt>
                <c:pt idx="670">
                  <c:v>A0671</c:v>
                </c:pt>
                <c:pt idx="671">
                  <c:v>A0672</c:v>
                </c:pt>
                <c:pt idx="672">
                  <c:v>A0673</c:v>
                </c:pt>
                <c:pt idx="673">
                  <c:v>A0674</c:v>
                </c:pt>
                <c:pt idx="674">
                  <c:v>A0675</c:v>
                </c:pt>
                <c:pt idx="675">
                  <c:v>A0676</c:v>
                </c:pt>
                <c:pt idx="676">
                  <c:v>A0677</c:v>
                </c:pt>
                <c:pt idx="677">
                  <c:v>A0678</c:v>
                </c:pt>
                <c:pt idx="678">
                  <c:v>A0679</c:v>
                </c:pt>
                <c:pt idx="679">
                  <c:v>A0680</c:v>
                </c:pt>
                <c:pt idx="680">
                  <c:v>A0681</c:v>
                </c:pt>
                <c:pt idx="681">
                  <c:v>A0682</c:v>
                </c:pt>
                <c:pt idx="682">
                  <c:v>A0683</c:v>
                </c:pt>
                <c:pt idx="683">
                  <c:v>A0684</c:v>
                </c:pt>
                <c:pt idx="684">
                  <c:v>A0685</c:v>
                </c:pt>
                <c:pt idx="685">
                  <c:v>A0686</c:v>
                </c:pt>
                <c:pt idx="686">
                  <c:v>A0687</c:v>
                </c:pt>
                <c:pt idx="687">
                  <c:v>A0688</c:v>
                </c:pt>
                <c:pt idx="688">
                  <c:v>A0689</c:v>
                </c:pt>
                <c:pt idx="689">
                  <c:v>A0690</c:v>
                </c:pt>
                <c:pt idx="690">
                  <c:v>A0691</c:v>
                </c:pt>
                <c:pt idx="691">
                  <c:v>A0692</c:v>
                </c:pt>
                <c:pt idx="692">
                  <c:v>A0693</c:v>
                </c:pt>
                <c:pt idx="693">
                  <c:v>A0694</c:v>
                </c:pt>
                <c:pt idx="694">
                  <c:v>A0695</c:v>
                </c:pt>
                <c:pt idx="695">
                  <c:v>A0696</c:v>
                </c:pt>
                <c:pt idx="696">
                  <c:v>A0697</c:v>
                </c:pt>
                <c:pt idx="697">
                  <c:v>A0698</c:v>
                </c:pt>
                <c:pt idx="698">
                  <c:v>A0699</c:v>
                </c:pt>
                <c:pt idx="699">
                  <c:v>A0700</c:v>
                </c:pt>
                <c:pt idx="700">
                  <c:v>A0701</c:v>
                </c:pt>
                <c:pt idx="701">
                  <c:v>A0702</c:v>
                </c:pt>
                <c:pt idx="702">
                  <c:v>A0703</c:v>
                </c:pt>
                <c:pt idx="703">
                  <c:v>A0704</c:v>
                </c:pt>
                <c:pt idx="704">
                  <c:v>A0705</c:v>
                </c:pt>
                <c:pt idx="705">
                  <c:v>A0706</c:v>
                </c:pt>
                <c:pt idx="706">
                  <c:v>A0707</c:v>
                </c:pt>
                <c:pt idx="707">
                  <c:v>A0708</c:v>
                </c:pt>
                <c:pt idx="708">
                  <c:v>A0709</c:v>
                </c:pt>
                <c:pt idx="709">
                  <c:v>A0710</c:v>
                </c:pt>
                <c:pt idx="710">
                  <c:v>A0711</c:v>
                </c:pt>
                <c:pt idx="711">
                  <c:v>A0712</c:v>
                </c:pt>
                <c:pt idx="712">
                  <c:v>A0713</c:v>
                </c:pt>
                <c:pt idx="713">
                  <c:v>A0714</c:v>
                </c:pt>
                <c:pt idx="714">
                  <c:v>A0715</c:v>
                </c:pt>
                <c:pt idx="715">
                  <c:v>A0716</c:v>
                </c:pt>
                <c:pt idx="716">
                  <c:v>A0717</c:v>
                </c:pt>
                <c:pt idx="717">
                  <c:v>A0718</c:v>
                </c:pt>
                <c:pt idx="718">
                  <c:v>A0719</c:v>
                </c:pt>
                <c:pt idx="719">
                  <c:v>A0720</c:v>
                </c:pt>
                <c:pt idx="720">
                  <c:v>A0721</c:v>
                </c:pt>
                <c:pt idx="721">
                  <c:v>A0722</c:v>
                </c:pt>
                <c:pt idx="722">
                  <c:v>A0723</c:v>
                </c:pt>
                <c:pt idx="723">
                  <c:v>A0724</c:v>
                </c:pt>
                <c:pt idx="724">
                  <c:v>A0725</c:v>
                </c:pt>
                <c:pt idx="725">
                  <c:v>A0726</c:v>
                </c:pt>
                <c:pt idx="726">
                  <c:v>A0727</c:v>
                </c:pt>
                <c:pt idx="727">
                  <c:v>A0728</c:v>
                </c:pt>
                <c:pt idx="728">
                  <c:v>A0729</c:v>
                </c:pt>
                <c:pt idx="729">
                  <c:v>A0730</c:v>
                </c:pt>
                <c:pt idx="730">
                  <c:v>A0731</c:v>
                </c:pt>
                <c:pt idx="731">
                  <c:v>A0732</c:v>
                </c:pt>
                <c:pt idx="732">
                  <c:v>A0733</c:v>
                </c:pt>
                <c:pt idx="733">
                  <c:v>A0734</c:v>
                </c:pt>
                <c:pt idx="734">
                  <c:v>A0735</c:v>
                </c:pt>
                <c:pt idx="735">
                  <c:v>A0736</c:v>
                </c:pt>
                <c:pt idx="736">
                  <c:v>A0737</c:v>
                </c:pt>
                <c:pt idx="737">
                  <c:v>A0738</c:v>
                </c:pt>
                <c:pt idx="738">
                  <c:v>A0739</c:v>
                </c:pt>
                <c:pt idx="739">
                  <c:v>A0740</c:v>
                </c:pt>
                <c:pt idx="740">
                  <c:v>A0741</c:v>
                </c:pt>
                <c:pt idx="741">
                  <c:v>A0742</c:v>
                </c:pt>
                <c:pt idx="742">
                  <c:v>A0743</c:v>
                </c:pt>
                <c:pt idx="743">
                  <c:v>A0744</c:v>
                </c:pt>
                <c:pt idx="744">
                  <c:v>A0745</c:v>
                </c:pt>
                <c:pt idx="745">
                  <c:v>A0746</c:v>
                </c:pt>
                <c:pt idx="746">
                  <c:v>A0747</c:v>
                </c:pt>
                <c:pt idx="747">
                  <c:v>A0748</c:v>
                </c:pt>
                <c:pt idx="748">
                  <c:v>A0749</c:v>
                </c:pt>
                <c:pt idx="749">
                  <c:v>A0750</c:v>
                </c:pt>
                <c:pt idx="750">
                  <c:v>A0751</c:v>
                </c:pt>
                <c:pt idx="751">
                  <c:v>A0752</c:v>
                </c:pt>
                <c:pt idx="752">
                  <c:v>A0753</c:v>
                </c:pt>
                <c:pt idx="753">
                  <c:v>A0754</c:v>
                </c:pt>
                <c:pt idx="754">
                  <c:v>A0755</c:v>
                </c:pt>
                <c:pt idx="755">
                  <c:v>A0756</c:v>
                </c:pt>
                <c:pt idx="756">
                  <c:v>A0757</c:v>
                </c:pt>
                <c:pt idx="757">
                  <c:v>A0758</c:v>
                </c:pt>
                <c:pt idx="758">
                  <c:v>A0759</c:v>
                </c:pt>
                <c:pt idx="759">
                  <c:v>A0760</c:v>
                </c:pt>
                <c:pt idx="760">
                  <c:v>A0761</c:v>
                </c:pt>
                <c:pt idx="761">
                  <c:v>A0762</c:v>
                </c:pt>
                <c:pt idx="762">
                  <c:v>A0763</c:v>
                </c:pt>
                <c:pt idx="763">
                  <c:v>A0764</c:v>
                </c:pt>
                <c:pt idx="764">
                  <c:v>A0765</c:v>
                </c:pt>
                <c:pt idx="765">
                  <c:v>A0766</c:v>
                </c:pt>
                <c:pt idx="766">
                  <c:v>A0767</c:v>
                </c:pt>
                <c:pt idx="767">
                  <c:v>A0768</c:v>
                </c:pt>
                <c:pt idx="768">
                  <c:v>A0769</c:v>
                </c:pt>
                <c:pt idx="769">
                  <c:v>A0770</c:v>
                </c:pt>
                <c:pt idx="770">
                  <c:v>A0771</c:v>
                </c:pt>
                <c:pt idx="771">
                  <c:v>A0772</c:v>
                </c:pt>
                <c:pt idx="772">
                  <c:v>A0773</c:v>
                </c:pt>
                <c:pt idx="773">
                  <c:v>A0774</c:v>
                </c:pt>
                <c:pt idx="774">
                  <c:v>A0775</c:v>
                </c:pt>
                <c:pt idx="775">
                  <c:v>A0776</c:v>
                </c:pt>
                <c:pt idx="776">
                  <c:v>A0777</c:v>
                </c:pt>
                <c:pt idx="777">
                  <c:v>A0778</c:v>
                </c:pt>
                <c:pt idx="778">
                  <c:v>A0779</c:v>
                </c:pt>
                <c:pt idx="779">
                  <c:v>A0780</c:v>
                </c:pt>
                <c:pt idx="780">
                  <c:v>A0781</c:v>
                </c:pt>
                <c:pt idx="781">
                  <c:v>A0782</c:v>
                </c:pt>
                <c:pt idx="782">
                  <c:v>A0783</c:v>
                </c:pt>
                <c:pt idx="783">
                  <c:v>A0784</c:v>
                </c:pt>
                <c:pt idx="784">
                  <c:v>A0785</c:v>
                </c:pt>
                <c:pt idx="785">
                  <c:v>A0786</c:v>
                </c:pt>
                <c:pt idx="786">
                  <c:v>A0787</c:v>
                </c:pt>
                <c:pt idx="787">
                  <c:v>A0788</c:v>
                </c:pt>
                <c:pt idx="788">
                  <c:v>A0789</c:v>
                </c:pt>
                <c:pt idx="789">
                  <c:v>A0790</c:v>
                </c:pt>
                <c:pt idx="790">
                  <c:v>A0791</c:v>
                </c:pt>
                <c:pt idx="791">
                  <c:v>A0792</c:v>
                </c:pt>
                <c:pt idx="792">
                  <c:v>A0793</c:v>
                </c:pt>
                <c:pt idx="793">
                  <c:v>A0794</c:v>
                </c:pt>
                <c:pt idx="794">
                  <c:v>A0795</c:v>
                </c:pt>
                <c:pt idx="795">
                  <c:v>A0796</c:v>
                </c:pt>
                <c:pt idx="796">
                  <c:v>A0797</c:v>
                </c:pt>
                <c:pt idx="797">
                  <c:v>A0798</c:v>
                </c:pt>
                <c:pt idx="798">
                  <c:v>A0799</c:v>
                </c:pt>
                <c:pt idx="799">
                  <c:v>A0800</c:v>
                </c:pt>
                <c:pt idx="800">
                  <c:v>A0801</c:v>
                </c:pt>
                <c:pt idx="801">
                  <c:v>A0802</c:v>
                </c:pt>
                <c:pt idx="802">
                  <c:v>A0803</c:v>
                </c:pt>
                <c:pt idx="803">
                  <c:v>A0804</c:v>
                </c:pt>
                <c:pt idx="804">
                  <c:v>A0805</c:v>
                </c:pt>
                <c:pt idx="805">
                  <c:v>A0806</c:v>
                </c:pt>
                <c:pt idx="806">
                  <c:v>A0807</c:v>
                </c:pt>
                <c:pt idx="807">
                  <c:v>A0808</c:v>
                </c:pt>
                <c:pt idx="808">
                  <c:v>A0809</c:v>
                </c:pt>
                <c:pt idx="809">
                  <c:v>A0810</c:v>
                </c:pt>
                <c:pt idx="810">
                  <c:v>A0811</c:v>
                </c:pt>
                <c:pt idx="811">
                  <c:v>A0812</c:v>
                </c:pt>
                <c:pt idx="812">
                  <c:v>A0813</c:v>
                </c:pt>
                <c:pt idx="813">
                  <c:v>A0814</c:v>
                </c:pt>
                <c:pt idx="814">
                  <c:v>A0815</c:v>
                </c:pt>
                <c:pt idx="815">
                  <c:v>A0816</c:v>
                </c:pt>
                <c:pt idx="816">
                  <c:v>A0817</c:v>
                </c:pt>
                <c:pt idx="817">
                  <c:v>A0818</c:v>
                </c:pt>
                <c:pt idx="818">
                  <c:v>A0819</c:v>
                </c:pt>
                <c:pt idx="819">
                  <c:v>A0820</c:v>
                </c:pt>
                <c:pt idx="820">
                  <c:v>A0821</c:v>
                </c:pt>
                <c:pt idx="821">
                  <c:v>A0822</c:v>
                </c:pt>
                <c:pt idx="822">
                  <c:v>A0823</c:v>
                </c:pt>
                <c:pt idx="823">
                  <c:v>A0824</c:v>
                </c:pt>
                <c:pt idx="824">
                  <c:v>A0825</c:v>
                </c:pt>
                <c:pt idx="825">
                  <c:v>A0826</c:v>
                </c:pt>
                <c:pt idx="826">
                  <c:v>A0827</c:v>
                </c:pt>
                <c:pt idx="827">
                  <c:v>A0828</c:v>
                </c:pt>
                <c:pt idx="828">
                  <c:v>A0829</c:v>
                </c:pt>
                <c:pt idx="829">
                  <c:v>A0830</c:v>
                </c:pt>
                <c:pt idx="830">
                  <c:v>A0831</c:v>
                </c:pt>
                <c:pt idx="831">
                  <c:v>A0832</c:v>
                </c:pt>
                <c:pt idx="832">
                  <c:v>A0833</c:v>
                </c:pt>
                <c:pt idx="833">
                  <c:v>A0834</c:v>
                </c:pt>
                <c:pt idx="834">
                  <c:v>A0835</c:v>
                </c:pt>
                <c:pt idx="835">
                  <c:v>A0836</c:v>
                </c:pt>
                <c:pt idx="836">
                  <c:v>A0837</c:v>
                </c:pt>
                <c:pt idx="837">
                  <c:v>A0838</c:v>
                </c:pt>
                <c:pt idx="838">
                  <c:v>A0839</c:v>
                </c:pt>
                <c:pt idx="839">
                  <c:v>A0840</c:v>
                </c:pt>
                <c:pt idx="840">
                  <c:v>A0841</c:v>
                </c:pt>
                <c:pt idx="841">
                  <c:v>A0842</c:v>
                </c:pt>
                <c:pt idx="842">
                  <c:v>A0843</c:v>
                </c:pt>
                <c:pt idx="843">
                  <c:v>A0844</c:v>
                </c:pt>
                <c:pt idx="844">
                  <c:v>A0845</c:v>
                </c:pt>
                <c:pt idx="845">
                  <c:v>A0846</c:v>
                </c:pt>
                <c:pt idx="846">
                  <c:v>A0847</c:v>
                </c:pt>
                <c:pt idx="847">
                  <c:v>A0848</c:v>
                </c:pt>
                <c:pt idx="848">
                  <c:v>A0849</c:v>
                </c:pt>
                <c:pt idx="849">
                  <c:v>A0850</c:v>
                </c:pt>
                <c:pt idx="850">
                  <c:v>A0851</c:v>
                </c:pt>
                <c:pt idx="851">
                  <c:v>A0852</c:v>
                </c:pt>
                <c:pt idx="852">
                  <c:v>A0853</c:v>
                </c:pt>
                <c:pt idx="853">
                  <c:v>A0854</c:v>
                </c:pt>
                <c:pt idx="854">
                  <c:v>A0855</c:v>
                </c:pt>
                <c:pt idx="855">
                  <c:v>A0856</c:v>
                </c:pt>
                <c:pt idx="856">
                  <c:v>A0857</c:v>
                </c:pt>
                <c:pt idx="857">
                  <c:v>A0858</c:v>
                </c:pt>
                <c:pt idx="858">
                  <c:v>A0859</c:v>
                </c:pt>
                <c:pt idx="859">
                  <c:v>A0860</c:v>
                </c:pt>
                <c:pt idx="860">
                  <c:v>A0861</c:v>
                </c:pt>
                <c:pt idx="861">
                  <c:v>A0862</c:v>
                </c:pt>
                <c:pt idx="862">
                  <c:v>A0863</c:v>
                </c:pt>
                <c:pt idx="863">
                  <c:v>A0864</c:v>
                </c:pt>
                <c:pt idx="864">
                  <c:v>A0865</c:v>
                </c:pt>
                <c:pt idx="865">
                  <c:v>A0866</c:v>
                </c:pt>
                <c:pt idx="866">
                  <c:v>A0867</c:v>
                </c:pt>
                <c:pt idx="867">
                  <c:v>A0868</c:v>
                </c:pt>
                <c:pt idx="868">
                  <c:v>A0869</c:v>
                </c:pt>
                <c:pt idx="869">
                  <c:v>A0870</c:v>
                </c:pt>
                <c:pt idx="870">
                  <c:v>A0871</c:v>
                </c:pt>
                <c:pt idx="871">
                  <c:v>A0872</c:v>
                </c:pt>
                <c:pt idx="872">
                  <c:v>A0873</c:v>
                </c:pt>
                <c:pt idx="873">
                  <c:v>A0874</c:v>
                </c:pt>
                <c:pt idx="874">
                  <c:v>A0875</c:v>
                </c:pt>
                <c:pt idx="875">
                  <c:v>A0876</c:v>
                </c:pt>
                <c:pt idx="876">
                  <c:v>A0877</c:v>
                </c:pt>
                <c:pt idx="877">
                  <c:v>A0878</c:v>
                </c:pt>
                <c:pt idx="878">
                  <c:v>A0879</c:v>
                </c:pt>
                <c:pt idx="879">
                  <c:v>A0880</c:v>
                </c:pt>
                <c:pt idx="880">
                  <c:v>A0881</c:v>
                </c:pt>
                <c:pt idx="881">
                  <c:v>A0882</c:v>
                </c:pt>
                <c:pt idx="882">
                  <c:v>A0883</c:v>
                </c:pt>
                <c:pt idx="883">
                  <c:v>A0884</c:v>
                </c:pt>
                <c:pt idx="884">
                  <c:v>A0885</c:v>
                </c:pt>
                <c:pt idx="885">
                  <c:v>A0886</c:v>
                </c:pt>
                <c:pt idx="886">
                  <c:v>A0887</c:v>
                </c:pt>
                <c:pt idx="887">
                  <c:v>A0888</c:v>
                </c:pt>
                <c:pt idx="888">
                  <c:v>A0889</c:v>
                </c:pt>
                <c:pt idx="889">
                  <c:v>A0890</c:v>
                </c:pt>
                <c:pt idx="890">
                  <c:v>A0891</c:v>
                </c:pt>
                <c:pt idx="891">
                  <c:v>A0892</c:v>
                </c:pt>
                <c:pt idx="892">
                  <c:v>A0893</c:v>
                </c:pt>
                <c:pt idx="893">
                  <c:v>A0894</c:v>
                </c:pt>
                <c:pt idx="894">
                  <c:v>A0895</c:v>
                </c:pt>
                <c:pt idx="895">
                  <c:v>A0896</c:v>
                </c:pt>
                <c:pt idx="896">
                  <c:v>A0897</c:v>
                </c:pt>
                <c:pt idx="897">
                  <c:v>A0898</c:v>
                </c:pt>
                <c:pt idx="898">
                  <c:v>A0899</c:v>
                </c:pt>
                <c:pt idx="899">
                  <c:v>A0900</c:v>
                </c:pt>
                <c:pt idx="900">
                  <c:v>A0901</c:v>
                </c:pt>
                <c:pt idx="901">
                  <c:v>A0902</c:v>
                </c:pt>
                <c:pt idx="902">
                  <c:v>A0903</c:v>
                </c:pt>
                <c:pt idx="903">
                  <c:v>A0904</c:v>
                </c:pt>
                <c:pt idx="904">
                  <c:v>A0905</c:v>
                </c:pt>
                <c:pt idx="905">
                  <c:v>A0906</c:v>
                </c:pt>
                <c:pt idx="906">
                  <c:v>A0907</c:v>
                </c:pt>
                <c:pt idx="907">
                  <c:v>A0908</c:v>
                </c:pt>
                <c:pt idx="908">
                  <c:v>A0909</c:v>
                </c:pt>
                <c:pt idx="909">
                  <c:v>A0910</c:v>
                </c:pt>
                <c:pt idx="910">
                  <c:v>A0911</c:v>
                </c:pt>
                <c:pt idx="911">
                  <c:v>A0912</c:v>
                </c:pt>
                <c:pt idx="912">
                  <c:v>A0913</c:v>
                </c:pt>
                <c:pt idx="913">
                  <c:v>A0914</c:v>
                </c:pt>
                <c:pt idx="914">
                  <c:v>A0915</c:v>
                </c:pt>
                <c:pt idx="915">
                  <c:v>A0916</c:v>
                </c:pt>
                <c:pt idx="916">
                  <c:v>A0917</c:v>
                </c:pt>
                <c:pt idx="917">
                  <c:v>A0918</c:v>
                </c:pt>
                <c:pt idx="918">
                  <c:v>A0919</c:v>
                </c:pt>
                <c:pt idx="919">
                  <c:v>A0920</c:v>
                </c:pt>
                <c:pt idx="920">
                  <c:v>A0921</c:v>
                </c:pt>
                <c:pt idx="921">
                  <c:v>A0922</c:v>
                </c:pt>
                <c:pt idx="922">
                  <c:v>A0923</c:v>
                </c:pt>
                <c:pt idx="923">
                  <c:v>A0924</c:v>
                </c:pt>
                <c:pt idx="924">
                  <c:v>A0925</c:v>
                </c:pt>
                <c:pt idx="925">
                  <c:v>A0926</c:v>
                </c:pt>
                <c:pt idx="926">
                  <c:v>A0927</c:v>
                </c:pt>
                <c:pt idx="927">
                  <c:v>A0928</c:v>
                </c:pt>
                <c:pt idx="928">
                  <c:v>A0929</c:v>
                </c:pt>
                <c:pt idx="929">
                  <c:v>A0930</c:v>
                </c:pt>
                <c:pt idx="930">
                  <c:v>A0931</c:v>
                </c:pt>
                <c:pt idx="931">
                  <c:v>A0932</c:v>
                </c:pt>
                <c:pt idx="932">
                  <c:v>A0933</c:v>
                </c:pt>
                <c:pt idx="933">
                  <c:v>A0934</c:v>
                </c:pt>
                <c:pt idx="934">
                  <c:v>A0935</c:v>
                </c:pt>
                <c:pt idx="935">
                  <c:v>A0936</c:v>
                </c:pt>
                <c:pt idx="936">
                  <c:v>A0937</c:v>
                </c:pt>
                <c:pt idx="937">
                  <c:v>A0938</c:v>
                </c:pt>
                <c:pt idx="938">
                  <c:v>A0939</c:v>
                </c:pt>
                <c:pt idx="939">
                  <c:v>A0940</c:v>
                </c:pt>
                <c:pt idx="940">
                  <c:v>A0941</c:v>
                </c:pt>
                <c:pt idx="941">
                  <c:v>A0942</c:v>
                </c:pt>
                <c:pt idx="942">
                  <c:v>A0943</c:v>
                </c:pt>
                <c:pt idx="943">
                  <c:v>A0944</c:v>
                </c:pt>
                <c:pt idx="944">
                  <c:v>A0945</c:v>
                </c:pt>
                <c:pt idx="945">
                  <c:v>A0946</c:v>
                </c:pt>
                <c:pt idx="946">
                  <c:v>A0947</c:v>
                </c:pt>
                <c:pt idx="947">
                  <c:v>A0948</c:v>
                </c:pt>
                <c:pt idx="948">
                  <c:v>A0949</c:v>
                </c:pt>
                <c:pt idx="949">
                  <c:v>A0950</c:v>
                </c:pt>
                <c:pt idx="950">
                  <c:v>A0951</c:v>
                </c:pt>
                <c:pt idx="951">
                  <c:v>A0952</c:v>
                </c:pt>
                <c:pt idx="952">
                  <c:v>A0953</c:v>
                </c:pt>
                <c:pt idx="953">
                  <c:v>A0954</c:v>
                </c:pt>
                <c:pt idx="954">
                  <c:v>A0955</c:v>
                </c:pt>
                <c:pt idx="955">
                  <c:v>A0956</c:v>
                </c:pt>
                <c:pt idx="956">
                  <c:v>A0957</c:v>
                </c:pt>
                <c:pt idx="957">
                  <c:v>A0958</c:v>
                </c:pt>
                <c:pt idx="958">
                  <c:v>A0959</c:v>
                </c:pt>
                <c:pt idx="959">
                  <c:v>A0960</c:v>
                </c:pt>
                <c:pt idx="960">
                  <c:v>A0961</c:v>
                </c:pt>
                <c:pt idx="961">
                  <c:v>A0962</c:v>
                </c:pt>
                <c:pt idx="962">
                  <c:v>A0963</c:v>
                </c:pt>
                <c:pt idx="963">
                  <c:v>A0964</c:v>
                </c:pt>
                <c:pt idx="964">
                  <c:v>A0965</c:v>
                </c:pt>
                <c:pt idx="965">
                  <c:v>A0966</c:v>
                </c:pt>
                <c:pt idx="966">
                  <c:v>A0967</c:v>
                </c:pt>
                <c:pt idx="967">
                  <c:v>A0968</c:v>
                </c:pt>
                <c:pt idx="968">
                  <c:v>A0969</c:v>
                </c:pt>
                <c:pt idx="969">
                  <c:v>A0970</c:v>
                </c:pt>
                <c:pt idx="970">
                  <c:v>A0971</c:v>
                </c:pt>
                <c:pt idx="971">
                  <c:v>A0972</c:v>
                </c:pt>
                <c:pt idx="972">
                  <c:v>A0973</c:v>
                </c:pt>
                <c:pt idx="973">
                  <c:v>A0974</c:v>
                </c:pt>
                <c:pt idx="974">
                  <c:v>A0975</c:v>
                </c:pt>
                <c:pt idx="975">
                  <c:v>A0976</c:v>
                </c:pt>
                <c:pt idx="976">
                  <c:v>A0977</c:v>
                </c:pt>
                <c:pt idx="977">
                  <c:v>A0978</c:v>
                </c:pt>
                <c:pt idx="978">
                  <c:v>A0979</c:v>
                </c:pt>
                <c:pt idx="979">
                  <c:v>A0980</c:v>
                </c:pt>
                <c:pt idx="980">
                  <c:v>A0981</c:v>
                </c:pt>
                <c:pt idx="981">
                  <c:v>A0982</c:v>
                </c:pt>
                <c:pt idx="982">
                  <c:v>A0983</c:v>
                </c:pt>
                <c:pt idx="983">
                  <c:v>A0984</c:v>
                </c:pt>
                <c:pt idx="984">
                  <c:v>A0985</c:v>
                </c:pt>
                <c:pt idx="985">
                  <c:v>A0986</c:v>
                </c:pt>
                <c:pt idx="986">
                  <c:v>A0987</c:v>
                </c:pt>
                <c:pt idx="987">
                  <c:v>A0988</c:v>
                </c:pt>
                <c:pt idx="988">
                  <c:v>A0989</c:v>
                </c:pt>
                <c:pt idx="989">
                  <c:v>A0990</c:v>
                </c:pt>
                <c:pt idx="990">
                  <c:v>A0991</c:v>
                </c:pt>
                <c:pt idx="991">
                  <c:v>A0992</c:v>
                </c:pt>
                <c:pt idx="992">
                  <c:v>A0993</c:v>
                </c:pt>
                <c:pt idx="993">
                  <c:v>A0994</c:v>
                </c:pt>
                <c:pt idx="994">
                  <c:v>A0995</c:v>
                </c:pt>
                <c:pt idx="995">
                  <c:v>A0996</c:v>
                </c:pt>
                <c:pt idx="996">
                  <c:v>A0997</c:v>
                </c:pt>
                <c:pt idx="997">
                  <c:v>A0998</c:v>
                </c:pt>
                <c:pt idx="998">
                  <c:v>A0999</c:v>
                </c:pt>
                <c:pt idx="999">
                  <c:v>A1000</c:v>
                </c:pt>
                <c:pt idx="1000">
                  <c:v>A10000</c:v>
                </c:pt>
                <c:pt idx="1001">
                  <c:v>A10001</c:v>
                </c:pt>
                <c:pt idx="1002">
                  <c:v>A10002</c:v>
                </c:pt>
                <c:pt idx="1003">
                  <c:v>A10003</c:v>
                </c:pt>
                <c:pt idx="1004">
                  <c:v>A10004</c:v>
                </c:pt>
                <c:pt idx="1005">
                  <c:v>A10005</c:v>
                </c:pt>
                <c:pt idx="1006">
                  <c:v>A10006</c:v>
                </c:pt>
                <c:pt idx="1007">
                  <c:v>A10007</c:v>
                </c:pt>
                <c:pt idx="1008">
                  <c:v>A10008</c:v>
                </c:pt>
                <c:pt idx="1009">
                  <c:v>A10009</c:v>
                </c:pt>
                <c:pt idx="1010">
                  <c:v>A1001</c:v>
                </c:pt>
                <c:pt idx="1011">
                  <c:v>A10010</c:v>
                </c:pt>
                <c:pt idx="1012">
                  <c:v>A10011</c:v>
                </c:pt>
                <c:pt idx="1013">
                  <c:v>A10012</c:v>
                </c:pt>
                <c:pt idx="1014">
                  <c:v>A10013</c:v>
                </c:pt>
                <c:pt idx="1015">
                  <c:v>A10014</c:v>
                </c:pt>
                <c:pt idx="1016">
                  <c:v>A10015</c:v>
                </c:pt>
                <c:pt idx="1017">
                  <c:v>A10016</c:v>
                </c:pt>
                <c:pt idx="1018">
                  <c:v>A10017</c:v>
                </c:pt>
                <c:pt idx="1019">
                  <c:v>A10018</c:v>
                </c:pt>
                <c:pt idx="1020">
                  <c:v>A10019</c:v>
                </c:pt>
                <c:pt idx="1021">
                  <c:v>A1002</c:v>
                </c:pt>
                <c:pt idx="1022">
                  <c:v>A10020</c:v>
                </c:pt>
                <c:pt idx="1023">
                  <c:v>A10021</c:v>
                </c:pt>
                <c:pt idx="1024">
                  <c:v>A10022</c:v>
                </c:pt>
                <c:pt idx="1025">
                  <c:v>A10023</c:v>
                </c:pt>
                <c:pt idx="1026">
                  <c:v>A10024</c:v>
                </c:pt>
                <c:pt idx="1027">
                  <c:v>A10025</c:v>
                </c:pt>
                <c:pt idx="1028">
                  <c:v>A10026</c:v>
                </c:pt>
                <c:pt idx="1029">
                  <c:v>A10027</c:v>
                </c:pt>
                <c:pt idx="1030">
                  <c:v>A10028</c:v>
                </c:pt>
                <c:pt idx="1031">
                  <c:v>A10029</c:v>
                </c:pt>
                <c:pt idx="1032">
                  <c:v>A1003</c:v>
                </c:pt>
                <c:pt idx="1033">
                  <c:v>A10030</c:v>
                </c:pt>
                <c:pt idx="1034">
                  <c:v>A10031</c:v>
                </c:pt>
                <c:pt idx="1035">
                  <c:v>A10032</c:v>
                </c:pt>
                <c:pt idx="1036">
                  <c:v>A10033</c:v>
                </c:pt>
                <c:pt idx="1037">
                  <c:v>A10034</c:v>
                </c:pt>
                <c:pt idx="1038">
                  <c:v>A10035</c:v>
                </c:pt>
                <c:pt idx="1039">
                  <c:v>A10036</c:v>
                </c:pt>
                <c:pt idx="1040">
                  <c:v>A10037</c:v>
                </c:pt>
                <c:pt idx="1041">
                  <c:v>A10038</c:v>
                </c:pt>
                <c:pt idx="1042">
                  <c:v>A10039</c:v>
                </c:pt>
                <c:pt idx="1043">
                  <c:v>A1004</c:v>
                </c:pt>
                <c:pt idx="1044">
                  <c:v>A10040</c:v>
                </c:pt>
                <c:pt idx="1045">
                  <c:v>A10041</c:v>
                </c:pt>
                <c:pt idx="1046">
                  <c:v>A10042</c:v>
                </c:pt>
                <c:pt idx="1047">
                  <c:v>A10043</c:v>
                </c:pt>
                <c:pt idx="1048">
                  <c:v>A10044</c:v>
                </c:pt>
                <c:pt idx="1049">
                  <c:v>A10045</c:v>
                </c:pt>
                <c:pt idx="1050">
                  <c:v>A10046</c:v>
                </c:pt>
                <c:pt idx="1051">
                  <c:v>A10047</c:v>
                </c:pt>
                <c:pt idx="1052">
                  <c:v>A10048</c:v>
                </c:pt>
                <c:pt idx="1053">
                  <c:v>A10049</c:v>
                </c:pt>
                <c:pt idx="1054">
                  <c:v>A1005</c:v>
                </c:pt>
                <c:pt idx="1055">
                  <c:v>A10050</c:v>
                </c:pt>
                <c:pt idx="1056">
                  <c:v>A10051</c:v>
                </c:pt>
                <c:pt idx="1057">
                  <c:v>A10052</c:v>
                </c:pt>
                <c:pt idx="1058">
                  <c:v>A10053</c:v>
                </c:pt>
                <c:pt idx="1059">
                  <c:v>A10054</c:v>
                </c:pt>
                <c:pt idx="1060">
                  <c:v>A10055</c:v>
                </c:pt>
                <c:pt idx="1061">
                  <c:v>A10056</c:v>
                </c:pt>
                <c:pt idx="1062">
                  <c:v>A10057</c:v>
                </c:pt>
                <c:pt idx="1063">
                  <c:v>A10058</c:v>
                </c:pt>
                <c:pt idx="1064">
                  <c:v>A10059</c:v>
                </c:pt>
                <c:pt idx="1065">
                  <c:v>A1006</c:v>
                </c:pt>
                <c:pt idx="1066">
                  <c:v>A10060</c:v>
                </c:pt>
                <c:pt idx="1067">
                  <c:v>A10061</c:v>
                </c:pt>
                <c:pt idx="1068">
                  <c:v>A10062</c:v>
                </c:pt>
                <c:pt idx="1069">
                  <c:v>A10063</c:v>
                </c:pt>
                <c:pt idx="1070">
                  <c:v>A10064</c:v>
                </c:pt>
                <c:pt idx="1071">
                  <c:v>A10065</c:v>
                </c:pt>
                <c:pt idx="1072">
                  <c:v>A10066</c:v>
                </c:pt>
                <c:pt idx="1073">
                  <c:v>A10067</c:v>
                </c:pt>
                <c:pt idx="1074">
                  <c:v>A10068</c:v>
                </c:pt>
                <c:pt idx="1075">
                  <c:v>A10069</c:v>
                </c:pt>
                <c:pt idx="1076">
                  <c:v>A1007</c:v>
                </c:pt>
                <c:pt idx="1077">
                  <c:v>A10070</c:v>
                </c:pt>
                <c:pt idx="1078">
                  <c:v>A10071</c:v>
                </c:pt>
                <c:pt idx="1079">
                  <c:v>A10072</c:v>
                </c:pt>
                <c:pt idx="1080">
                  <c:v>A10073</c:v>
                </c:pt>
                <c:pt idx="1081">
                  <c:v>A10074</c:v>
                </c:pt>
                <c:pt idx="1082">
                  <c:v>A10075</c:v>
                </c:pt>
                <c:pt idx="1083">
                  <c:v>A10076</c:v>
                </c:pt>
                <c:pt idx="1084">
                  <c:v>A10077</c:v>
                </c:pt>
                <c:pt idx="1085">
                  <c:v>A10078</c:v>
                </c:pt>
                <c:pt idx="1086">
                  <c:v>A10079</c:v>
                </c:pt>
                <c:pt idx="1087">
                  <c:v>A1008</c:v>
                </c:pt>
                <c:pt idx="1088">
                  <c:v>A10080</c:v>
                </c:pt>
                <c:pt idx="1089">
                  <c:v>A10081</c:v>
                </c:pt>
                <c:pt idx="1090">
                  <c:v>A10082</c:v>
                </c:pt>
                <c:pt idx="1091">
                  <c:v>A10083</c:v>
                </c:pt>
                <c:pt idx="1092">
                  <c:v>A10084</c:v>
                </c:pt>
                <c:pt idx="1093">
                  <c:v>A10085</c:v>
                </c:pt>
                <c:pt idx="1094">
                  <c:v>A10086</c:v>
                </c:pt>
                <c:pt idx="1095">
                  <c:v>A10087</c:v>
                </c:pt>
                <c:pt idx="1096">
                  <c:v>A10088</c:v>
                </c:pt>
                <c:pt idx="1097">
                  <c:v>A10089</c:v>
                </c:pt>
                <c:pt idx="1098">
                  <c:v>A1009</c:v>
                </c:pt>
                <c:pt idx="1099">
                  <c:v>A10090</c:v>
                </c:pt>
                <c:pt idx="1100">
                  <c:v>A10091</c:v>
                </c:pt>
                <c:pt idx="1101">
                  <c:v>A10092</c:v>
                </c:pt>
                <c:pt idx="1102">
                  <c:v>A10093</c:v>
                </c:pt>
                <c:pt idx="1103">
                  <c:v>A10094</c:v>
                </c:pt>
                <c:pt idx="1104">
                  <c:v>A10095</c:v>
                </c:pt>
                <c:pt idx="1105">
                  <c:v>A10096</c:v>
                </c:pt>
                <c:pt idx="1106">
                  <c:v>A10097</c:v>
                </c:pt>
                <c:pt idx="1107">
                  <c:v>A10098</c:v>
                </c:pt>
                <c:pt idx="1108">
                  <c:v>A10099</c:v>
                </c:pt>
                <c:pt idx="1109">
                  <c:v>A1010</c:v>
                </c:pt>
                <c:pt idx="1110">
                  <c:v>A10100</c:v>
                </c:pt>
                <c:pt idx="1111">
                  <c:v>A10101</c:v>
                </c:pt>
                <c:pt idx="1112">
                  <c:v>A10102</c:v>
                </c:pt>
                <c:pt idx="1113">
                  <c:v>A10103</c:v>
                </c:pt>
                <c:pt idx="1114">
                  <c:v>A10104</c:v>
                </c:pt>
                <c:pt idx="1115">
                  <c:v>A10105</c:v>
                </c:pt>
                <c:pt idx="1116">
                  <c:v>A10106</c:v>
                </c:pt>
                <c:pt idx="1117">
                  <c:v>A10107</c:v>
                </c:pt>
                <c:pt idx="1118">
                  <c:v>A10108</c:v>
                </c:pt>
                <c:pt idx="1119">
                  <c:v>A10109</c:v>
                </c:pt>
                <c:pt idx="1120">
                  <c:v>A1011</c:v>
                </c:pt>
                <c:pt idx="1121">
                  <c:v>A10110</c:v>
                </c:pt>
                <c:pt idx="1122">
                  <c:v>A10111</c:v>
                </c:pt>
                <c:pt idx="1123">
                  <c:v>A10112</c:v>
                </c:pt>
                <c:pt idx="1124">
                  <c:v>A10113</c:v>
                </c:pt>
                <c:pt idx="1125">
                  <c:v>A10114</c:v>
                </c:pt>
                <c:pt idx="1126">
                  <c:v>A10115</c:v>
                </c:pt>
                <c:pt idx="1127">
                  <c:v>A10116</c:v>
                </c:pt>
                <c:pt idx="1128">
                  <c:v>A10117</c:v>
                </c:pt>
                <c:pt idx="1129">
                  <c:v>A10118</c:v>
                </c:pt>
                <c:pt idx="1130">
                  <c:v>A10119</c:v>
                </c:pt>
                <c:pt idx="1131">
                  <c:v>A1012</c:v>
                </c:pt>
                <c:pt idx="1132">
                  <c:v>A10120</c:v>
                </c:pt>
                <c:pt idx="1133">
                  <c:v>A10121</c:v>
                </c:pt>
                <c:pt idx="1134">
                  <c:v>A10122</c:v>
                </c:pt>
                <c:pt idx="1135">
                  <c:v>A10123</c:v>
                </c:pt>
                <c:pt idx="1136">
                  <c:v>A10124</c:v>
                </c:pt>
                <c:pt idx="1137">
                  <c:v>A10125</c:v>
                </c:pt>
                <c:pt idx="1138">
                  <c:v>A10126</c:v>
                </c:pt>
                <c:pt idx="1139">
                  <c:v>A10127</c:v>
                </c:pt>
                <c:pt idx="1140">
                  <c:v>A10128</c:v>
                </c:pt>
                <c:pt idx="1141">
                  <c:v>A10129</c:v>
                </c:pt>
                <c:pt idx="1142">
                  <c:v>A1013</c:v>
                </c:pt>
                <c:pt idx="1143">
                  <c:v>A10130</c:v>
                </c:pt>
                <c:pt idx="1144">
                  <c:v>A10131</c:v>
                </c:pt>
                <c:pt idx="1145">
                  <c:v>A10132</c:v>
                </c:pt>
                <c:pt idx="1146">
                  <c:v>A10133</c:v>
                </c:pt>
                <c:pt idx="1147">
                  <c:v>A10134</c:v>
                </c:pt>
                <c:pt idx="1148">
                  <c:v>A10135</c:v>
                </c:pt>
                <c:pt idx="1149">
                  <c:v>A10136</c:v>
                </c:pt>
                <c:pt idx="1150">
                  <c:v>A10137</c:v>
                </c:pt>
                <c:pt idx="1151">
                  <c:v>A10138</c:v>
                </c:pt>
                <c:pt idx="1152">
                  <c:v>A10139</c:v>
                </c:pt>
                <c:pt idx="1153">
                  <c:v>A1014</c:v>
                </c:pt>
                <c:pt idx="1154">
                  <c:v>A10140</c:v>
                </c:pt>
                <c:pt idx="1155">
                  <c:v>A10141</c:v>
                </c:pt>
                <c:pt idx="1156">
                  <c:v>A10142</c:v>
                </c:pt>
                <c:pt idx="1157">
                  <c:v>A10143</c:v>
                </c:pt>
                <c:pt idx="1158">
                  <c:v>A10144</c:v>
                </c:pt>
                <c:pt idx="1159">
                  <c:v>A10145</c:v>
                </c:pt>
                <c:pt idx="1160">
                  <c:v>A10146</c:v>
                </c:pt>
                <c:pt idx="1161">
                  <c:v>A10147</c:v>
                </c:pt>
                <c:pt idx="1162">
                  <c:v>A10148</c:v>
                </c:pt>
                <c:pt idx="1163">
                  <c:v>A10149</c:v>
                </c:pt>
                <c:pt idx="1164">
                  <c:v>A1015</c:v>
                </c:pt>
                <c:pt idx="1165">
                  <c:v>A10150</c:v>
                </c:pt>
                <c:pt idx="1166">
                  <c:v>A10151</c:v>
                </c:pt>
                <c:pt idx="1167">
                  <c:v>A10152</c:v>
                </c:pt>
                <c:pt idx="1168">
                  <c:v>A10153</c:v>
                </c:pt>
                <c:pt idx="1169">
                  <c:v>A10154</c:v>
                </c:pt>
                <c:pt idx="1170">
                  <c:v>A10155</c:v>
                </c:pt>
                <c:pt idx="1171">
                  <c:v>A10156</c:v>
                </c:pt>
                <c:pt idx="1172">
                  <c:v>A10157</c:v>
                </c:pt>
                <c:pt idx="1173">
                  <c:v>A10158</c:v>
                </c:pt>
                <c:pt idx="1174">
                  <c:v>A10159</c:v>
                </c:pt>
                <c:pt idx="1175">
                  <c:v>A1016</c:v>
                </c:pt>
                <c:pt idx="1176">
                  <c:v>A10160</c:v>
                </c:pt>
                <c:pt idx="1177">
                  <c:v>A10161</c:v>
                </c:pt>
                <c:pt idx="1178">
                  <c:v>A10162</c:v>
                </c:pt>
                <c:pt idx="1179">
                  <c:v>A10163</c:v>
                </c:pt>
                <c:pt idx="1180">
                  <c:v>A10164</c:v>
                </c:pt>
                <c:pt idx="1181">
                  <c:v>A10165</c:v>
                </c:pt>
                <c:pt idx="1182">
                  <c:v>A10166</c:v>
                </c:pt>
                <c:pt idx="1183">
                  <c:v>A10167</c:v>
                </c:pt>
                <c:pt idx="1184">
                  <c:v>A10168</c:v>
                </c:pt>
                <c:pt idx="1185">
                  <c:v>A10169</c:v>
                </c:pt>
                <c:pt idx="1186">
                  <c:v>A1017</c:v>
                </c:pt>
                <c:pt idx="1187">
                  <c:v>A10170</c:v>
                </c:pt>
                <c:pt idx="1188">
                  <c:v>A10171</c:v>
                </c:pt>
                <c:pt idx="1189">
                  <c:v>A10172</c:v>
                </c:pt>
                <c:pt idx="1190">
                  <c:v>A10173</c:v>
                </c:pt>
                <c:pt idx="1191">
                  <c:v>A10174</c:v>
                </c:pt>
                <c:pt idx="1192">
                  <c:v>A10175</c:v>
                </c:pt>
                <c:pt idx="1193">
                  <c:v>A10176</c:v>
                </c:pt>
                <c:pt idx="1194">
                  <c:v>A10177</c:v>
                </c:pt>
                <c:pt idx="1195">
                  <c:v>A10178</c:v>
                </c:pt>
                <c:pt idx="1196">
                  <c:v>A10179</c:v>
                </c:pt>
                <c:pt idx="1197">
                  <c:v>A1018</c:v>
                </c:pt>
                <c:pt idx="1198">
                  <c:v>A10180</c:v>
                </c:pt>
                <c:pt idx="1199">
                  <c:v>A10181</c:v>
                </c:pt>
                <c:pt idx="1200">
                  <c:v>A10182</c:v>
                </c:pt>
                <c:pt idx="1201">
                  <c:v>A10183</c:v>
                </c:pt>
                <c:pt idx="1202">
                  <c:v>A10184</c:v>
                </c:pt>
                <c:pt idx="1203">
                  <c:v>A10185</c:v>
                </c:pt>
                <c:pt idx="1204">
                  <c:v>A10186</c:v>
                </c:pt>
                <c:pt idx="1205">
                  <c:v>A10187</c:v>
                </c:pt>
                <c:pt idx="1206">
                  <c:v>A10188</c:v>
                </c:pt>
                <c:pt idx="1207">
                  <c:v>A10189</c:v>
                </c:pt>
                <c:pt idx="1208">
                  <c:v>A1019</c:v>
                </c:pt>
                <c:pt idx="1209">
                  <c:v>A10190</c:v>
                </c:pt>
                <c:pt idx="1210">
                  <c:v>A10191</c:v>
                </c:pt>
                <c:pt idx="1211">
                  <c:v>A10192</c:v>
                </c:pt>
                <c:pt idx="1212">
                  <c:v>A10193</c:v>
                </c:pt>
                <c:pt idx="1213">
                  <c:v>A10194</c:v>
                </c:pt>
                <c:pt idx="1214">
                  <c:v>A10195</c:v>
                </c:pt>
                <c:pt idx="1215">
                  <c:v>A10196</c:v>
                </c:pt>
                <c:pt idx="1216">
                  <c:v>A10197</c:v>
                </c:pt>
                <c:pt idx="1217">
                  <c:v>A10198</c:v>
                </c:pt>
                <c:pt idx="1218">
                  <c:v>A10199</c:v>
                </c:pt>
                <c:pt idx="1219">
                  <c:v>A1020</c:v>
                </c:pt>
                <c:pt idx="1220">
                  <c:v>A10200</c:v>
                </c:pt>
                <c:pt idx="1221">
                  <c:v>A10201</c:v>
                </c:pt>
                <c:pt idx="1222">
                  <c:v>A10202</c:v>
                </c:pt>
                <c:pt idx="1223">
                  <c:v>A10203</c:v>
                </c:pt>
                <c:pt idx="1224">
                  <c:v>A10204</c:v>
                </c:pt>
                <c:pt idx="1225">
                  <c:v>A10205</c:v>
                </c:pt>
                <c:pt idx="1226">
                  <c:v>A10206</c:v>
                </c:pt>
                <c:pt idx="1227">
                  <c:v>A10207</c:v>
                </c:pt>
                <c:pt idx="1228">
                  <c:v>A10208</c:v>
                </c:pt>
                <c:pt idx="1229">
                  <c:v>A10209</c:v>
                </c:pt>
                <c:pt idx="1230">
                  <c:v>A1021</c:v>
                </c:pt>
                <c:pt idx="1231">
                  <c:v>A10210</c:v>
                </c:pt>
                <c:pt idx="1232">
                  <c:v>A10211</c:v>
                </c:pt>
                <c:pt idx="1233">
                  <c:v>A10212</c:v>
                </c:pt>
                <c:pt idx="1234">
                  <c:v>A10213</c:v>
                </c:pt>
                <c:pt idx="1235">
                  <c:v>A10214</c:v>
                </c:pt>
                <c:pt idx="1236">
                  <c:v>A10215</c:v>
                </c:pt>
                <c:pt idx="1237">
                  <c:v>A10216</c:v>
                </c:pt>
                <c:pt idx="1238">
                  <c:v>A10217</c:v>
                </c:pt>
                <c:pt idx="1239">
                  <c:v>A10218</c:v>
                </c:pt>
                <c:pt idx="1240">
                  <c:v>A10219</c:v>
                </c:pt>
                <c:pt idx="1241">
                  <c:v>A1022</c:v>
                </c:pt>
                <c:pt idx="1242">
                  <c:v>A10220</c:v>
                </c:pt>
                <c:pt idx="1243">
                  <c:v>A10221</c:v>
                </c:pt>
                <c:pt idx="1244">
                  <c:v>A10222</c:v>
                </c:pt>
                <c:pt idx="1245">
                  <c:v>A10223</c:v>
                </c:pt>
                <c:pt idx="1246">
                  <c:v>A10224</c:v>
                </c:pt>
                <c:pt idx="1247">
                  <c:v>A10225</c:v>
                </c:pt>
                <c:pt idx="1248">
                  <c:v>A10226</c:v>
                </c:pt>
                <c:pt idx="1249">
                  <c:v>A10227</c:v>
                </c:pt>
                <c:pt idx="1250">
                  <c:v>A10228</c:v>
                </c:pt>
                <c:pt idx="1251">
                  <c:v>A10229</c:v>
                </c:pt>
                <c:pt idx="1252">
                  <c:v>A1023</c:v>
                </c:pt>
                <c:pt idx="1253">
                  <c:v>A10230</c:v>
                </c:pt>
                <c:pt idx="1254">
                  <c:v>A10231</c:v>
                </c:pt>
                <c:pt idx="1255">
                  <c:v>A10232</c:v>
                </c:pt>
                <c:pt idx="1256">
                  <c:v>A10233</c:v>
                </c:pt>
                <c:pt idx="1257">
                  <c:v>A10234</c:v>
                </c:pt>
                <c:pt idx="1258">
                  <c:v>A10235</c:v>
                </c:pt>
                <c:pt idx="1259">
                  <c:v>A10236</c:v>
                </c:pt>
                <c:pt idx="1260">
                  <c:v>A10237</c:v>
                </c:pt>
                <c:pt idx="1261">
                  <c:v>A10238</c:v>
                </c:pt>
                <c:pt idx="1262">
                  <c:v>A10239</c:v>
                </c:pt>
                <c:pt idx="1263">
                  <c:v>A1024</c:v>
                </c:pt>
                <c:pt idx="1264">
                  <c:v>A10240</c:v>
                </c:pt>
                <c:pt idx="1265">
                  <c:v>A10241</c:v>
                </c:pt>
                <c:pt idx="1266">
                  <c:v>A10242</c:v>
                </c:pt>
                <c:pt idx="1267">
                  <c:v>A10243</c:v>
                </c:pt>
                <c:pt idx="1268">
                  <c:v>A10244</c:v>
                </c:pt>
                <c:pt idx="1269">
                  <c:v>A10245</c:v>
                </c:pt>
                <c:pt idx="1270">
                  <c:v>A10246</c:v>
                </c:pt>
                <c:pt idx="1271">
                  <c:v>A10247</c:v>
                </c:pt>
                <c:pt idx="1272">
                  <c:v>A10248</c:v>
                </c:pt>
                <c:pt idx="1273">
                  <c:v>A10249</c:v>
                </c:pt>
                <c:pt idx="1274">
                  <c:v>A1025</c:v>
                </c:pt>
                <c:pt idx="1275">
                  <c:v>A10250</c:v>
                </c:pt>
                <c:pt idx="1276">
                  <c:v>A10251</c:v>
                </c:pt>
                <c:pt idx="1277">
                  <c:v>A10252</c:v>
                </c:pt>
                <c:pt idx="1278">
                  <c:v>A10253</c:v>
                </c:pt>
                <c:pt idx="1279">
                  <c:v>A10254</c:v>
                </c:pt>
                <c:pt idx="1280">
                  <c:v>A10255</c:v>
                </c:pt>
                <c:pt idx="1281">
                  <c:v>A10256</c:v>
                </c:pt>
                <c:pt idx="1282">
                  <c:v>A10257</c:v>
                </c:pt>
                <c:pt idx="1283">
                  <c:v>A10258</c:v>
                </c:pt>
                <c:pt idx="1284">
                  <c:v>A10259</c:v>
                </c:pt>
                <c:pt idx="1285">
                  <c:v>A1026</c:v>
                </c:pt>
                <c:pt idx="1286">
                  <c:v>A10260</c:v>
                </c:pt>
                <c:pt idx="1287">
                  <c:v>A10261</c:v>
                </c:pt>
                <c:pt idx="1288">
                  <c:v>A10262</c:v>
                </c:pt>
                <c:pt idx="1289">
                  <c:v>A10263</c:v>
                </c:pt>
                <c:pt idx="1290">
                  <c:v>A10264</c:v>
                </c:pt>
                <c:pt idx="1291">
                  <c:v>A10265</c:v>
                </c:pt>
                <c:pt idx="1292">
                  <c:v>A10266</c:v>
                </c:pt>
                <c:pt idx="1293">
                  <c:v>A10267</c:v>
                </c:pt>
                <c:pt idx="1294">
                  <c:v>A10268</c:v>
                </c:pt>
                <c:pt idx="1295">
                  <c:v>A10269</c:v>
                </c:pt>
                <c:pt idx="1296">
                  <c:v>A1027</c:v>
                </c:pt>
                <c:pt idx="1297">
                  <c:v>A10270</c:v>
                </c:pt>
                <c:pt idx="1298">
                  <c:v>A10271</c:v>
                </c:pt>
                <c:pt idx="1299">
                  <c:v>A10272</c:v>
                </c:pt>
                <c:pt idx="1300">
                  <c:v>A10273</c:v>
                </c:pt>
                <c:pt idx="1301">
                  <c:v>A10274</c:v>
                </c:pt>
                <c:pt idx="1302">
                  <c:v>A10275</c:v>
                </c:pt>
                <c:pt idx="1303">
                  <c:v>A10276</c:v>
                </c:pt>
                <c:pt idx="1304">
                  <c:v>A10277</c:v>
                </c:pt>
                <c:pt idx="1305">
                  <c:v>A10278</c:v>
                </c:pt>
                <c:pt idx="1306">
                  <c:v>A10279</c:v>
                </c:pt>
                <c:pt idx="1307">
                  <c:v>A1028</c:v>
                </c:pt>
                <c:pt idx="1308">
                  <c:v>A10280</c:v>
                </c:pt>
                <c:pt idx="1309">
                  <c:v>A10281</c:v>
                </c:pt>
                <c:pt idx="1310">
                  <c:v>A10282</c:v>
                </c:pt>
                <c:pt idx="1311">
                  <c:v>A10283</c:v>
                </c:pt>
                <c:pt idx="1312">
                  <c:v>A10284</c:v>
                </c:pt>
                <c:pt idx="1313">
                  <c:v>A10285</c:v>
                </c:pt>
                <c:pt idx="1314">
                  <c:v>A10286</c:v>
                </c:pt>
                <c:pt idx="1315">
                  <c:v>A10287</c:v>
                </c:pt>
                <c:pt idx="1316">
                  <c:v>A10288</c:v>
                </c:pt>
                <c:pt idx="1317">
                  <c:v>A10289</c:v>
                </c:pt>
                <c:pt idx="1318">
                  <c:v>A1029</c:v>
                </c:pt>
                <c:pt idx="1319">
                  <c:v>A10290</c:v>
                </c:pt>
                <c:pt idx="1320">
                  <c:v>A10291</c:v>
                </c:pt>
                <c:pt idx="1321">
                  <c:v>A10292</c:v>
                </c:pt>
                <c:pt idx="1322">
                  <c:v>A10293</c:v>
                </c:pt>
                <c:pt idx="1323">
                  <c:v>A10294</c:v>
                </c:pt>
                <c:pt idx="1324">
                  <c:v>A10295</c:v>
                </c:pt>
                <c:pt idx="1325">
                  <c:v>A10296</c:v>
                </c:pt>
                <c:pt idx="1326">
                  <c:v>A10297</c:v>
                </c:pt>
                <c:pt idx="1327">
                  <c:v>A10298</c:v>
                </c:pt>
                <c:pt idx="1328">
                  <c:v>A10299</c:v>
                </c:pt>
                <c:pt idx="1329">
                  <c:v>A1030</c:v>
                </c:pt>
                <c:pt idx="1330">
                  <c:v>A10300</c:v>
                </c:pt>
                <c:pt idx="1331">
                  <c:v>A10301</c:v>
                </c:pt>
                <c:pt idx="1332">
                  <c:v>A10302</c:v>
                </c:pt>
                <c:pt idx="1333">
                  <c:v>A10303</c:v>
                </c:pt>
                <c:pt idx="1334">
                  <c:v>A10304</c:v>
                </c:pt>
                <c:pt idx="1335">
                  <c:v>A10305</c:v>
                </c:pt>
                <c:pt idx="1336">
                  <c:v>A10306</c:v>
                </c:pt>
                <c:pt idx="1337">
                  <c:v>A10307</c:v>
                </c:pt>
                <c:pt idx="1338">
                  <c:v>A10308</c:v>
                </c:pt>
                <c:pt idx="1339">
                  <c:v>A10309</c:v>
                </c:pt>
                <c:pt idx="1340">
                  <c:v>A1031</c:v>
                </c:pt>
                <c:pt idx="1341">
                  <c:v>A10310</c:v>
                </c:pt>
                <c:pt idx="1342">
                  <c:v>A10311</c:v>
                </c:pt>
                <c:pt idx="1343">
                  <c:v>A10312</c:v>
                </c:pt>
                <c:pt idx="1344">
                  <c:v>A10313</c:v>
                </c:pt>
                <c:pt idx="1345">
                  <c:v>A10314</c:v>
                </c:pt>
                <c:pt idx="1346">
                  <c:v>A10315</c:v>
                </c:pt>
                <c:pt idx="1347">
                  <c:v>A10316</c:v>
                </c:pt>
                <c:pt idx="1348">
                  <c:v>A10317</c:v>
                </c:pt>
                <c:pt idx="1349">
                  <c:v>A10318</c:v>
                </c:pt>
                <c:pt idx="1350">
                  <c:v>A10319</c:v>
                </c:pt>
                <c:pt idx="1351">
                  <c:v>A1032</c:v>
                </c:pt>
                <c:pt idx="1352">
                  <c:v>A10320</c:v>
                </c:pt>
                <c:pt idx="1353">
                  <c:v>A10321</c:v>
                </c:pt>
                <c:pt idx="1354">
                  <c:v>A10322</c:v>
                </c:pt>
                <c:pt idx="1355">
                  <c:v>A10323</c:v>
                </c:pt>
                <c:pt idx="1356">
                  <c:v>A10324</c:v>
                </c:pt>
                <c:pt idx="1357">
                  <c:v>A10325</c:v>
                </c:pt>
                <c:pt idx="1358">
                  <c:v>A10326</c:v>
                </c:pt>
                <c:pt idx="1359">
                  <c:v>A10327</c:v>
                </c:pt>
                <c:pt idx="1360">
                  <c:v>A10328</c:v>
                </c:pt>
                <c:pt idx="1361">
                  <c:v>A10329</c:v>
                </c:pt>
                <c:pt idx="1362">
                  <c:v>A1033</c:v>
                </c:pt>
                <c:pt idx="1363">
                  <c:v>A10330</c:v>
                </c:pt>
                <c:pt idx="1364">
                  <c:v>A10331</c:v>
                </c:pt>
                <c:pt idx="1365">
                  <c:v>A10332</c:v>
                </c:pt>
                <c:pt idx="1366">
                  <c:v>A10333</c:v>
                </c:pt>
                <c:pt idx="1367">
                  <c:v>A10334</c:v>
                </c:pt>
                <c:pt idx="1368">
                  <c:v>A10335</c:v>
                </c:pt>
                <c:pt idx="1369">
                  <c:v>A10336</c:v>
                </c:pt>
                <c:pt idx="1370">
                  <c:v>A10337</c:v>
                </c:pt>
                <c:pt idx="1371">
                  <c:v>A10338</c:v>
                </c:pt>
                <c:pt idx="1372">
                  <c:v>A10339</c:v>
                </c:pt>
                <c:pt idx="1373">
                  <c:v>A1034</c:v>
                </c:pt>
                <c:pt idx="1374">
                  <c:v>A10340</c:v>
                </c:pt>
                <c:pt idx="1375">
                  <c:v>A10341</c:v>
                </c:pt>
                <c:pt idx="1376">
                  <c:v>A10342</c:v>
                </c:pt>
                <c:pt idx="1377">
                  <c:v>A10343</c:v>
                </c:pt>
                <c:pt idx="1378">
                  <c:v>A10344</c:v>
                </c:pt>
                <c:pt idx="1379">
                  <c:v>A10345</c:v>
                </c:pt>
                <c:pt idx="1380">
                  <c:v>A10346</c:v>
                </c:pt>
                <c:pt idx="1381">
                  <c:v>A10347</c:v>
                </c:pt>
                <c:pt idx="1382">
                  <c:v>A10348</c:v>
                </c:pt>
                <c:pt idx="1383">
                  <c:v>A10349</c:v>
                </c:pt>
                <c:pt idx="1384">
                  <c:v>A1035</c:v>
                </c:pt>
                <c:pt idx="1385">
                  <c:v>A10350</c:v>
                </c:pt>
                <c:pt idx="1386">
                  <c:v>A10351</c:v>
                </c:pt>
                <c:pt idx="1387">
                  <c:v>A10352</c:v>
                </c:pt>
                <c:pt idx="1388">
                  <c:v>A10353</c:v>
                </c:pt>
                <c:pt idx="1389">
                  <c:v>A10354</c:v>
                </c:pt>
                <c:pt idx="1390">
                  <c:v>A10355</c:v>
                </c:pt>
                <c:pt idx="1391">
                  <c:v>A10356</c:v>
                </c:pt>
                <c:pt idx="1392">
                  <c:v>A10357</c:v>
                </c:pt>
                <c:pt idx="1393">
                  <c:v>A10358</c:v>
                </c:pt>
                <c:pt idx="1394">
                  <c:v>A10359</c:v>
                </c:pt>
                <c:pt idx="1395">
                  <c:v>A1036</c:v>
                </c:pt>
                <c:pt idx="1396">
                  <c:v>A10360</c:v>
                </c:pt>
                <c:pt idx="1397">
                  <c:v>A10361</c:v>
                </c:pt>
                <c:pt idx="1398">
                  <c:v>A10362</c:v>
                </c:pt>
                <c:pt idx="1399">
                  <c:v>A10363</c:v>
                </c:pt>
                <c:pt idx="1400">
                  <c:v>A10364</c:v>
                </c:pt>
                <c:pt idx="1401">
                  <c:v>A10365</c:v>
                </c:pt>
                <c:pt idx="1402">
                  <c:v>A10366</c:v>
                </c:pt>
                <c:pt idx="1403">
                  <c:v>A10367</c:v>
                </c:pt>
                <c:pt idx="1404">
                  <c:v>A10368</c:v>
                </c:pt>
                <c:pt idx="1405">
                  <c:v>A10369</c:v>
                </c:pt>
                <c:pt idx="1406">
                  <c:v>A1037</c:v>
                </c:pt>
                <c:pt idx="1407">
                  <c:v>A10370</c:v>
                </c:pt>
                <c:pt idx="1408">
                  <c:v>A10371</c:v>
                </c:pt>
                <c:pt idx="1409">
                  <c:v>A10372</c:v>
                </c:pt>
                <c:pt idx="1410">
                  <c:v>A10373</c:v>
                </c:pt>
                <c:pt idx="1411">
                  <c:v>A10374</c:v>
                </c:pt>
                <c:pt idx="1412">
                  <c:v>A10375</c:v>
                </c:pt>
                <c:pt idx="1413">
                  <c:v>A10376</c:v>
                </c:pt>
                <c:pt idx="1414">
                  <c:v>A10377</c:v>
                </c:pt>
                <c:pt idx="1415">
                  <c:v>A10378</c:v>
                </c:pt>
                <c:pt idx="1416">
                  <c:v>A10379</c:v>
                </c:pt>
                <c:pt idx="1417">
                  <c:v>A1038</c:v>
                </c:pt>
                <c:pt idx="1418">
                  <c:v>A10380</c:v>
                </c:pt>
                <c:pt idx="1419">
                  <c:v>A10381</c:v>
                </c:pt>
                <c:pt idx="1420">
                  <c:v>A10382</c:v>
                </c:pt>
                <c:pt idx="1421">
                  <c:v>A10383</c:v>
                </c:pt>
                <c:pt idx="1422">
                  <c:v>A10384</c:v>
                </c:pt>
                <c:pt idx="1423">
                  <c:v>A10385</c:v>
                </c:pt>
                <c:pt idx="1424">
                  <c:v>A10386</c:v>
                </c:pt>
                <c:pt idx="1425">
                  <c:v>A10387</c:v>
                </c:pt>
                <c:pt idx="1426">
                  <c:v>A10388</c:v>
                </c:pt>
                <c:pt idx="1427">
                  <c:v>A10389</c:v>
                </c:pt>
                <c:pt idx="1428">
                  <c:v>A1039</c:v>
                </c:pt>
                <c:pt idx="1429">
                  <c:v>A10390</c:v>
                </c:pt>
                <c:pt idx="1430">
                  <c:v>A10391</c:v>
                </c:pt>
                <c:pt idx="1431">
                  <c:v>A10392</c:v>
                </c:pt>
                <c:pt idx="1432">
                  <c:v>A10393</c:v>
                </c:pt>
                <c:pt idx="1433">
                  <c:v>A10394</c:v>
                </c:pt>
                <c:pt idx="1434">
                  <c:v>A10395</c:v>
                </c:pt>
                <c:pt idx="1435">
                  <c:v>A10396</c:v>
                </c:pt>
                <c:pt idx="1436">
                  <c:v>A10397</c:v>
                </c:pt>
                <c:pt idx="1437">
                  <c:v>A10398</c:v>
                </c:pt>
                <c:pt idx="1438">
                  <c:v>A10399</c:v>
                </c:pt>
                <c:pt idx="1439">
                  <c:v>A1040</c:v>
                </c:pt>
                <c:pt idx="1440">
                  <c:v>A10400</c:v>
                </c:pt>
                <c:pt idx="1441">
                  <c:v>A10401</c:v>
                </c:pt>
                <c:pt idx="1442">
                  <c:v>A10402</c:v>
                </c:pt>
                <c:pt idx="1443">
                  <c:v>A10403</c:v>
                </c:pt>
                <c:pt idx="1444">
                  <c:v>A10404</c:v>
                </c:pt>
                <c:pt idx="1445">
                  <c:v>A10405</c:v>
                </c:pt>
                <c:pt idx="1446">
                  <c:v>A10406</c:v>
                </c:pt>
                <c:pt idx="1447">
                  <c:v>A10407</c:v>
                </c:pt>
                <c:pt idx="1448">
                  <c:v>A10408</c:v>
                </c:pt>
                <c:pt idx="1449">
                  <c:v>A10409</c:v>
                </c:pt>
                <c:pt idx="1450">
                  <c:v>A1041</c:v>
                </c:pt>
                <c:pt idx="1451">
                  <c:v>A10410</c:v>
                </c:pt>
                <c:pt idx="1452">
                  <c:v>A10411</c:v>
                </c:pt>
                <c:pt idx="1453">
                  <c:v>A10412</c:v>
                </c:pt>
                <c:pt idx="1454">
                  <c:v>A10413</c:v>
                </c:pt>
                <c:pt idx="1455">
                  <c:v>A10414</c:v>
                </c:pt>
                <c:pt idx="1456">
                  <c:v>A10415</c:v>
                </c:pt>
                <c:pt idx="1457">
                  <c:v>A10416</c:v>
                </c:pt>
                <c:pt idx="1458">
                  <c:v>A10417</c:v>
                </c:pt>
                <c:pt idx="1459">
                  <c:v>A10418</c:v>
                </c:pt>
                <c:pt idx="1460">
                  <c:v>A10419</c:v>
                </c:pt>
                <c:pt idx="1461">
                  <c:v>A1042</c:v>
                </c:pt>
                <c:pt idx="1462">
                  <c:v>A10420</c:v>
                </c:pt>
                <c:pt idx="1463">
                  <c:v>A10421</c:v>
                </c:pt>
                <c:pt idx="1464">
                  <c:v>A10422</c:v>
                </c:pt>
                <c:pt idx="1465">
                  <c:v>A10423</c:v>
                </c:pt>
                <c:pt idx="1466">
                  <c:v>A10424</c:v>
                </c:pt>
                <c:pt idx="1467">
                  <c:v>A10425</c:v>
                </c:pt>
                <c:pt idx="1468">
                  <c:v>A10426</c:v>
                </c:pt>
                <c:pt idx="1469">
                  <c:v>A10427</c:v>
                </c:pt>
                <c:pt idx="1470">
                  <c:v>A10428</c:v>
                </c:pt>
                <c:pt idx="1471">
                  <c:v>A10429</c:v>
                </c:pt>
                <c:pt idx="1472">
                  <c:v>A1043</c:v>
                </c:pt>
                <c:pt idx="1473">
                  <c:v>A10430</c:v>
                </c:pt>
                <c:pt idx="1474">
                  <c:v>A10431</c:v>
                </c:pt>
                <c:pt idx="1475">
                  <c:v>A10432</c:v>
                </c:pt>
                <c:pt idx="1476">
                  <c:v>A10433</c:v>
                </c:pt>
                <c:pt idx="1477">
                  <c:v>A10434</c:v>
                </c:pt>
                <c:pt idx="1478">
                  <c:v>A10435</c:v>
                </c:pt>
                <c:pt idx="1479">
                  <c:v>A10436</c:v>
                </c:pt>
                <c:pt idx="1480">
                  <c:v>A10437</c:v>
                </c:pt>
                <c:pt idx="1481">
                  <c:v>A10438</c:v>
                </c:pt>
                <c:pt idx="1482">
                  <c:v>A10439</c:v>
                </c:pt>
                <c:pt idx="1483">
                  <c:v>A1044</c:v>
                </c:pt>
                <c:pt idx="1484">
                  <c:v>A10440</c:v>
                </c:pt>
                <c:pt idx="1485">
                  <c:v>A10441</c:v>
                </c:pt>
                <c:pt idx="1486">
                  <c:v>A10442</c:v>
                </c:pt>
                <c:pt idx="1487">
                  <c:v>A10443</c:v>
                </c:pt>
                <c:pt idx="1488">
                  <c:v>A10444</c:v>
                </c:pt>
                <c:pt idx="1489">
                  <c:v>A10445</c:v>
                </c:pt>
                <c:pt idx="1490">
                  <c:v>A10446</c:v>
                </c:pt>
                <c:pt idx="1491">
                  <c:v>A10447</c:v>
                </c:pt>
                <c:pt idx="1492">
                  <c:v>A10448</c:v>
                </c:pt>
                <c:pt idx="1493">
                  <c:v>A10449</c:v>
                </c:pt>
                <c:pt idx="1494">
                  <c:v>A1045</c:v>
                </c:pt>
                <c:pt idx="1495">
                  <c:v>A10450</c:v>
                </c:pt>
                <c:pt idx="1496">
                  <c:v>A10451</c:v>
                </c:pt>
                <c:pt idx="1497">
                  <c:v>A10452</c:v>
                </c:pt>
                <c:pt idx="1498">
                  <c:v>A10453</c:v>
                </c:pt>
                <c:pt idx="1499">
                  <c:v>A10454</c:v>
                </c:pt>
                <c:pt idx="1500">
                  <c:v>A10455</c:v>
                </c:pt>
                <c:pt idx="1501">
                  <c:v>A10456</c:v>
                </c:pt>
                <c:pt idx="1502">
                  <c:v>A10457</c:v>
                </c:pt>
                <c:pt idx="1503">
                  <c:v>A10458</c:v>
                </c:pt>
                <c:pt idx="1504">
                  <c:v>A10459</c:v>
                </c:pt>
                <c:pt idx="1505">
                  <c:v>A1046</c:v>
                </c:pt>
                <c:pt idx="1506">
                  <c:v>A10460</c:v>
                </c:pt>
                <c:pt idx="1507">
                  <c:v>A10461</c:v>
                </c:pt>
                <c:pt idx="1508">
                  <c:v>A10462</c:v>
                </c:pt>
                <c:pt idx="1509">
                  <c:v>A10463</c:v>
                </c:pt>
                <c:pt idx="1510">
                  <c:v>A10464</c:v>
                </c:pt>
                <c:pt idx="1511">
                  <c:v>A10465</c:v>
                </c:pt>
                <c:pt idx="1512">
                  <c:v>A10466</c:v>
                </c:pt>
                <c:pt idx="1513">
                  <c:v>A10467</c:v>
                </c:pt>
                <c:pt idx="1514">
                  <c:v>A10468</c:v>
                </c:pt>
                <c:pt idx="1515">
                  <c:v>A10469</c:v>
                </c:pt>
                <c:pt idx="1516">
                  <c:v>A1047</c:v>
                </c:pt>
                <c:pt idx="1517">
                  <c:v>A10470</c:v>
                </c:pt>
                <c:pt idx="1518">
                  <c:v>A10471</c:v>
                </c:pt>
                <c:pt idx="1519">
                  <c:v>A10472</c:v>
                </c:pt>
                <c:pt idx="1520">
                  <c:v>A10473</c:v>
                </c:pt>
                <c:pt idx="1521">
                  <c:v>A10474</c:v>
                </c:pt>
                <c:pt idx="1522">
                  <c:v>A10475</c:v>
                </c:pt>
                <c:pt idx="1523">
                  <c:v>A10476</c:v>
                </c:pt>
                <c:pt idx="1524">
                  <c:v>A10477</c:v>
                </c:pt>
                <c:pt idx="1525">
                  <c:v>A10478</c:v>
                </c:pt>
                <c:pt idx="1526">
                  <c:v>A10479</c:v>
                </c:pt>
                <c:pt idx="1527">
                  <c:v>A1048</c:v>
                </c:pt>
                <c:pt idx="1528">
                  <c:v>A10480</c:v>
                </c:pt>
                <c:pt idx="1529">
                  <c:v>A10481</c:v>
                </c:pt>
                <c:pt idx="1530">
                  <c:v>A10482</c:v>
                </c:pt>
                <c:pt idx="1531">
                  <c:v>A10483</c:v>
                </c:pt>
                <c:pt idx="1532">
                  <c:v>A10484</c:v>
                </c:pt>
                <c:pt idx="1533">
                  <c:v>A10485</c:v>
                </c:pt>
                <c:pt idx="1534">
                  <c:v>A10486</c:v>
                </c:pt>
                <c:pt idx="1535">
                  <c:v>A10487</c:v>
                </c:pt>
                <c:pt idx="1536">
                  <c:v>A10488</c:v>
                </c:pt>
                <c:pt idx="1537">
                  <c:v>A10489</c:v>
                </c:pt>
                <c:pt idx="1538">
                  <c:v>A1049</c:v>
                </c:pt>
                <c:pt idx="1539">
                  <c:v>A10490</c:v>
                </c:pt>
                <c:pt idx="1540">
                  <c:v>A10491</c:v>
                </c:pt>
                <c:pt idx="1541">
                  <c:v>A10492</c:v>
                </c:pt>
                <c:pt idx="1542">
                  <c:v>A10493</c:v>
                </c:pt>
                <c:pt idx="1543">
                  <c:v>A10494</c:v>
                </c:pt>
                <c:pt idx="1544">
                  <c:v>A10495</c:v>
                </c:pt>
                <c:pt idx="1545">
                  <c:v>A10496</c:v>
                </c:pt>
                <c:pt idx="1546">
                  <c:v>A10497</c:v>
                </c:pt>
                <c:pt idx="1547">
                  <c:v>A10498</c:v>
                </c:pt>
                <c:pt idx="1548">
                  <c:v>A10499</c:v>
                </c:pt>
                <c:pt idx="1549">
                  <c:v>A1050</c:v>
                </c:pt>
                <c:pt idx="1550">
                  <c:v>A10500</c:v>
                </c:pt>
                <c:pt idx="1551">
                  <c:v>A10501</c:v>
                </c:pt>
                <c:pt idx="1552">
                  <c:v>A10502</c:v>
                </c:pt>
                <c:pt idx="1553">
                  <c:v>A10503</c:v>
                </c:pt>
                <c:pt idx="1554">
                  <c:v>A10504</c:v>
                </c:pt>
                <c:pt idx="1555">
                  <c:v>A10505</c:v>
                </c:pt>
                <c:pt idx="1556">
                  <c:v>A10506</c:v>
                </c:pt>
                <c:pt idx="1557">
                  <c:v>A10507</c:v>
                </c:pt>
                <c:pt idx="1558">
                  <c:v>A10508</c:v>
                </c:pt>
                <c:pt idx="1559">
                  <c:v>A10509</c:v>
                </c:pt>
                <c:pt idx="1560">
                  <c:v>A1051</c:v>
                </c:pt>
                <c:pt idx="1561">
                  <c:v>A10510</c:v>
                </c:pt>
                <c:pt idx="1562">
                  <c:v>A10511</c:v>
                </c:pt>
                <c:pt idx="1563">
                  <c:v>A10512</c:v>
                </c:pt>
                <c:pt idx="1564">
                  <c:v>A10513</c:v>
                </c:pt>
                <c:pt idx="1565">
                  <c:v>A10514</c:v>
                </c:pt>
                <c:pt idx="1566">
                  <c:v>A10515</c:v>
                </c:pt>
                <c:pt idx="1567">
                  <c:v>A10516</c:v>
                </c:pt>
                <c:pt idx="1568">
                  <c:v>A10517</c:v>
                </c:pt>
                <c:pt idx="1569">
                  <c:v>A10518</c:v>
                </c:pt>
                <c:pt idx="1570">
                  <c:v>A10519</c:v>
                </c:pt>
                <c:pt idx="1571">
                  <c:v>A1052</c:v>
                </c:pt>
                <c:pt idx="1572">
                  <c:v>A10520</c:v>
                </c:pt>
                <c:pt idx="1573">
                  <c:v>A10521</c:v>
                </c:pt>
                <c:pt idx="1574">
                  <c:v>A10522</c:v>
                </c:pt>
                <c:pt idx="1575">
                  <c:v>A10523</c:v>
                </c:pt>
                <c:pt idx="1576">
                  <c:v>A10524</c:v>
                </c:pt>
                <c:pt idx="1577">
                  <c:v>A10525</c:v>
                </c:pt>
                <c:pt idx="1578">
                  <c:v>A10526</c:v>
                </c:pt>
                <c:pt idx="1579">
                  <c:v>A10527</c:v>
                </c:pt>
                <c:pt idx="1580">
                  <c:v>A10528</c:v>
                </c:pt>
                <c:pt idx="1581">
                  <c:v>A10529</c:v>
                </c:pt>
                <c:pt idx="1582">
                  <c:v>A1053</c:v>
                </c:pt>
                <c:pt idx="1583">
                  <c:v>A10530</c:v>
                </c:pt>
                <c:pt idx="1584">
                  <c:v>A10531</c:v>
                </c:pt>
                <c:pt idx="1585">
                  <c:v>A10532</c:v>
                </c:pt>
                <c:pt idx="1586">
                  <c:v>A10533</c:v>
                </c:pt>
                <c:pt idx="1587">
                  <c:v>A10534</c:v>
                </c:pt>
                <c:pt idx="1588">
                  <c:v>A10535</c:v>
                </c:pt>
                <c:pt idx="1589">
                  <c:v>A10536</c:v>
                </c:pt>
                <c:pt idx="1590">
                  <c:v>A10537</c:v>
                </c:pt>
                <c:pt idx="1591">
                  <c:v>A10538</c:v>
                </c:pt>
                <c:pt idx="1592">
                  <c:v>A10539</c:v>
                </c:pt>
                <c:pt idx="1593">
                  <c:v>A1054</c:v>
                </c:pt>
                <c:pt idx="1594">
                  <c:v>A10540</c:v>
                </c:pt>
                <c:pt idx="1595">
                  <c:v>A10541</c:v>
                </c:pt>
                <c:pt idx="1596">
                  <c:v>A10542</c:v>
                </c:pt>
                <c:pt idx="1597">
                  <c:v>A10543</c:v>
                </c:pt>
                <c:pt idx="1598">
                  <c:v>A10544</c:v>
                </c:pt>
                <c:pt idx="1599">
                  <c:v>A10545</c:v>
                </c:pt>
                <c:pt idx="1600">
                  <c:v>A10546</c:v>
                </c:pt>
                <c:pt idx="1601">
                  <c:v>A10547</c:v>
                </c:pt>
                <c:pt idx="1602">
                  <c:v>A10548</c:v>
                </c:pt>
                <c:pt idx="1603">
                  <c:v>A10549</c:v>
                </c:pt>
                <c:pt idx="1604">
                  <c:v>A1055</c:v>
                </c:pt>
                <c:pt idx="1605">
                  <c:v>A10550</c:v>
                </c:pt>
                <c:pt idx="1606">
                  <c:v>A10551</c:v>
                </c:pt>
                <c:pt idx="1607">
                  <c:v>A10552</c:v>
                </c:pt>
                <c:pt idx="1608">
                  <c:v>A10553</c:v>
                </c:pt>
                <c:pt idx="1609">
                  <c:v>A10554</c:v>
                </c:pt>
                <c:pt idx="1610">
                  <c:v>A10555</c:v>
                </c:pt>
                <c:pt idx="1611">
                  <c:v>A10556</c:v>
                </c:pt>
                <c:pt idx="1612">
                  <c:v>A10557</c:v>
                </c:pt>
                <c:pt idx="1613">
                  <c:v>A10558</c:v>
                </c:pt>
                <c:pt idx="1614">
                  <c:v>A10559</c:v>
                </c:pt>
                <c:pt idx="1615">
                  <c:v>A1056</c:v>
                </c:pt>
                <c:pt idx="1616">
                  <c:v>A10560</c:v>
                </c:pt>
                <c:pt idx="1617">
                  <c:v>A10561</c:v>
                </c:pt>
                <c:pt idx="1618">
                  <c:v>A10562</c:v>
                </c:pt>
                <c:pt idx="1619">
                  <c:v>A10563</c:v>
                </c:pt>
                <c:pt idx="1620">
                  <c:v>A10564</c:v>
                </c:pt>
                <c:pt idx="1621">
                  <c:v>A10565</c:v>
                </c:pt>
                <c:pt idx="1622">
                  <c:v>A10566</c:v>
                </c:pt>
                <c:pt idx="1623">
                  <c:v>A10567</c:v>
                </c:pt>
                <c:pt idx="1624">
                  <c:v>A10568</c:v>
                </c:pt>
                <c:pt idx="1625">
                  <c:v>A10569</c:v>
                </c:pt>
                <c:pt idx="1626">
                  <c:v>A1057</c:v>
                </c:pt>
                <c:pt idx="1627">
                  <c:v>A10570</c:v>
                </c:pt>
                <c:pt idx="1628">
                  <c:v>A10571</c:v>
                </c:pt>
                <c:pt idx="1629">
                  <c:v>A10572</c:v>
                </c:pt>
                <c:pt idx="1630">
                  <c:v>A10573</c:v>
                </c:pt>
                <c:pt idx="1631">
                  <c:v>A10574</c:v>
                </c:pt>
                <c:pt idx="1632">
                  <c:v>A10575</c:v>
                </c:pt>
                <c:pt idx="1633">
                  <c:v>A10576</c:v>
                </c:pt>
                <c:pt idx="1634">
                  <c:v>A10577</c:v>
                </c:pt>
                <c:pt idx="1635">
                  <c:v>A10578</c:v>
                </c:pt>
                <c:pt idx="1636">
                  <c:v>A10579</c:v>
                </c:pt>
                <c:pt idx="1637">
                  <c:v>A1058</c:v>
                </c:pt>
                <c:pt idx="1638">
                  <c:v>A10580</c:v>
                </c:pt>
                <c:pt idx="1639">
                  <c:v>A10581</c:v>
                </c:pt>
                <c:pt idx="1640">
                  <c:v>A10582</c:v>
                </c:pt>
                <c:pt idx="1641">
                  <c:v>A10583</c:v>
                </c:pt>
                <c:pt idx="1642">
                  <c:v>A10584</c:v>
                </c:pt>
                <c:pt idx="1643">
                  <c:v>A10585</c:v>
                </c:pt>
                <c:pt idx="1644">
                  <c:v>A10586</c:v>
                </c:pt>
                <c:pt idx="1645">
                  <c:v>A10587</c:v>
                </c:pt>
                <c:pt idx="1646">
                  <c:v>A10588</c:v>
                </c:pt>
                <c:pt idx="1647">
                  <c:v>A10589</c:v>
                </c:pt>
                <c:pt idx="1648">
                  <c:v>A1059</c:v>
                </c:pt>
                <c:pt idx="1649">
                  <c:v>A10590</c:v>
                </c:pt>
                <c:pt idx="1650">
                  <c:v>A10591</c:v>
                </c:pt>
                <c:pt idx="1651">
                  <c:v>A10592</c:v>
                </c:pt>
                <c:pt idx="1652">
                  <c:v>A10593</c:v>
                </c:pt>
                <c:pt idx="1653">
                  <c:v>A10594</c:v>
                </c:pt>
                <c:pt idx="1654">
                  <c:v>A10595</c:v>
                </c:pt>
                <c:pt idx="1655">
                  <c:v>A10596</c:v>
                </c:pt>
                <c:pt idx="1656">
                  <c:v>A10597</c:v>
                </c:pt>
                <c:pt idx="1657">
                  <c:v>A10598</c:v>
                </c:pt>
                <c:pt idx="1658">
                  <c:v>A10599</c:v>
                </c:pt>
                <c:pt idx="1659">
                  <c:v>A1060</c:v>
                </c:pt>
                <c:pt idx="1660">
                  <c:v>A10600</c:v>
                </c:pt>
                <c:pt idx="1661">
                  <c:v>A10601</c:v>
                </c:pt>
                <c:pt idx="1662">
                  <c:v>A10602</c:v>
                </c:pt>
                <c:pt idx="1663">
                  <c:v>A10603</c:v>
                </c:pt>
                <c:pt idx="1664">
                  <c:v>A10604</c:v>
                </c:pt>
                <c:pt idx="1665">
                  <c:v>A10605</c:v>
                </c:pt>
                <c:pt idx="1666">
                  <c:v>A10606</c:v>
                </c:pt>
                <c:pt idx="1667">
                  <c:v>A10607</c:v>
                </c:pt>
                <c:pt idx="1668">
                  <c:v>A10608</c:v>
                </c:pt>
                <c:pt idx="1669">
                  <c:v>A10609</c:v>
                </c:pt>
                <c:pt idx="1670">
                  <c:v>A1061</c:v>
                </c:pt>
                <c:pt idx="1671">
                  <c:v>A10610</c:v>
                </c:pt>
                <c:pt idx="1672">
                  <c:v>A10611</c:v>
                </c:pt>
                <c:pt idx="1673">
                  <c:v>A10612</c:v>
                </c:pt>
                <c:pt idx="1674">
                  <c:v>A10613</c:v>
                </c:pt>
                <c:pt idx="1675">
                  <c:v>A10614</c:v>
                </c:pt>
                <c:pt idx="1676">
                  <c:v>A10615</c:v>
                </c:pt>
                <c:pt idx="1677">
                  <c:v>A10616</c:v>
                </c:pt>
                <c:pt idx="1678">
                  <c:v>A10617</c:v>
                </c:pt>
                <c:pt idx="1679">
                  <c:v>A10618</c:v>
                </c:pt>
                <c:pt idx="1680">
                  <c:v>A10619</c:v>
                </c:pt>
                <c:pt idx="1681">
                  <c:v>A1062</c:v>
                </c:pt>
                <c:pt idx="1682">
                  <c:v>A10620</c:v>
                </c:pt>
                <c:pt idx="1683">
                  <c:v>A10621</c:v>
                </c:pt>
                <c:pt idx="1684">
                  <c:v>A10622</c:v>
                </c:pt>
                <c:pt idx="1685">
                  <c:v>A10623</c:v>
                </c:pt>
                <c:pt idx="1686">
                  <c:v>A10624</c:v>
                </c:pt>
                <c:pt idx="1687">
                  <c:v>A10625</c:v>
                </c:pt>
                <c:pt idx="1688">
                  <c:v>A10626</c:v>
                </c:pt>
                <c:pt idx="1689">
                  <c:v>A10627</c:v>
                </c:pt>
                <c:pt idx="1690">
                  <c:v>A10628</c:v>
                </c:pt>
                <c:pt idx="1691">
                  <c:v>A10629</c:v>
                </c:pt>
                <c:pt idx="1692">
                  <c:v>A1063</c:v>
                </c:pt>
                <c:pt idx="1693">
                  <c:v>A10630</c:v>
                </c:pt>
                <c:pt idx="1694">
                  <c:v>A10631</c:v>
                </c:pt>
                <c:pt idx="1695">
                  <c:v>A10632</c:v>
                </c:pt>
                <c:pt idx="1696">
                  <c:v>A10633</c:v>
                </c:pt>
                <c:pt idx="1697">
                  <c:v>A10634</c:v>
                </c:pt>
                <c:pt idx="1698">
                  <c:v>A10635</c:v>
                </c:pt>
                <c:pt idx="1699">
                  <c:v>A10636</c:v>
                </c:pt>
                <c:pt idx="1700">
                  <c:v>A10637</c:v>
                </c:pt>
                <c:pt idx="1701">
                  <c:v>A10638</c:v>
                </c:pt>
                <c:pt idx="1702">
                  <c:v>A10639</c:v>
                </c:pt>
                <c:pt idx="1703">
                  <c:v>A1064</c:v>
                </c:pt>
                <c:pt idx="1704">
                  <c:v>A10640</c:v>
                </c:pt>
                <c:pt idx="1705">
                  <c:v>A10641</c:v>
                </c:pt>
                <c:pt idx="1706">
                  <c:v>A10642</c:v>
                </c:pt>
                <c:pt idx="1707">
                  <c:v>A10643</c:v>
                </c:pt>
                <c:pt idx="1708">
                  <c:v>A10644</c:v>
                </c:pt>
                <c:pt idx="1709">
                  <c:v>A10645</c:v>
                </c:pt>
                <c:pt idx="1710">
                  <c:v>A10646</c:v>
                </c:pt>
                <c:pt idx="1711">
                  <c:v>A10647</c:v>
                </c:pt>
                <c:pt idx="1712">
                  <c:v>A10648</c:v>
                </c:pt>
                <c:pt idx="1713">
                  <c:v>A10649</c:v>
                </c:pt>
                <c:pt idx="1714">
                  <c:v>A1065</c:v>
                </c:pt>
                <c:pt idx="1715">
                  <c:v>A10650</c:v>
                </c:pt>
                <c:pt idx="1716">
                  <c:v>A10651</c:v>
                </c:pt>
                <c:pt idx="1717">
                  <c:v>A10652</c:v>
                </c:pt>
                <c:pt idx="1718">
                  <c:v>A10653</c:v>
                </c:pt>
                <c:pt idx="1719">
                  <c:v>A10654</c:v>
                </c:pt>
                <c:pt idx="1720">
                  <c:v>A10655</c:v>
                </c:pt>
                <c:pt idx="1721">
                  <c:v>A10656</c:v>
                </c:pt>
                <c:pt idx="1722">
                  <c:v>A10657</c:v>
                </c:pt>
                <c:pt idx="1723">
                  <c:v>A10658</c:v>
                </c:pt>
                <c:pt idx="1724">
                  <c:v>A10659</c:v>
                </c:pt>
                <c:pt idx="1725">
                  <c:v>A1066</c:v>
                </c:pt>
                <c:pt idx="1726">
                  <c:v>A10660</c:v>
                </c:pt>
                <c:pt idx="1727">
                  <c:v>A10661</c:v>
                </c:pt>
                <c:pt idx="1728">
                  <c:v>A10662</c:v>
                </c:pt>
                <c:pt idx="1729">
                  <c:v>A10663</c:v>
                </c:pt>
                <c:pt idx="1730">
                  <c:v>A10664</c:v>
                </c:pt>
                <c:pt idx="1731">
                  <c:v>A10665</c:v>
                </c:pt>
                <c:pt idx="1732">
                  <c:v>A10666</c:v>
                </c:pt>
                <c:pt idx="1733">
                  <c:v>A10667</c:v>
                </c:pt>
                <c:pt idx="1734">
                  <c:v>A10668</c:v>
                </c:pt>
                <c:pt idx="1735">
                  <c:v>A10669</c:v>
                </c:pt>
                <c:pt idx="1736">
                  <c:v>A1067</c:v>
                </c:pt>
                <c:pt idx="1737">
                  <c:v>A10670</c:v>
                </c:pt>
                <c:pt idx="1738">
                  <c:v>A10671</c:v>
                </c:pt>
                <c:pt idx="1739">
                  <c:v>A10672</c:v>
                </c:pt>
                <c:pt idx="1740">
                  <c:v>A10673</c:v>
                </c:pt>
                <c:pt idx="1741">
                  <c:v>A10674</c:v>
                </c:pt>
                <c:pt idx="1742">
                  <c:v>A10675</c:v>
                </c:pt>
                <c:pt idx="1743">
                  <c:v>A10676</c:v>
                </c:pt>
                <c:pt idx="1744">
                  <c:v>A10677</c:v>
                </c:pt>
                <c:pt idx="1745">
                  <c:v>A10678</c:v>
                </c:pt>
                <c:pt idx="1746">
                  <c:v>A10679</c:v>
                </c:pt>
                <c:pt idx="1747">
                  <c:v>A1068</c:v>
                </c:pt>
                <c:pt idx="1748">
                  <c:v>A10680</c:v>
                </c:pt>
                <c:pt idx="1749">
                  <c:v>A10681</c:v>
                </c:pt>
                <c:pt idx="1750">
                  <c:v>A10682</c:v>
                </c:pt>
                <c:pt idx="1751">
                  <c:v>A10683</c:v>
                </c:pt>
                <c:pt idx="1752">
                  <c:v>A10684</c:v>
                </c:pt>
                <c:pt idx="1753">
                  <c:v>A10685</c:v>
                </c:pt>
                <c:pt idx="1754">
                  <c:v>A10686</c:v>
                </c:pt>
                <c:pt idx="1755">
                  <c:v>A10687</c:v>
                </c:pt>
                <c:pt idx="1756">
                  <c:v>A10688</c:v>
                </c:pt>
                <c:pt idx="1757">
                  <c:v>A10689</c:v>
                </c:pt>
                <c:pt idx="1758">
                  <c:v>A1069</c:v>
                </c:pt>
                <c:pt idx="1759">
                  <c:v>A10690</c:v>
                </c:pt>
                <c:pt idx="1760">
                  <c:v>A10691</c:v>
                </c:pt>
                <c:pt idx="1761">
                  <c:v>A10692</c:v>
                </c:pt>
                <c:pt idx="1762">
                  <c:v>A10693</c:v>
                </c:pt>
                <c:pt idx="1763">
                  <c:v>A10694</c:v>
                </c:pt>
                <c:pt idx="1764">
                  <c:v>A10695</c:v>
                </c:pt>
                <c:pt idx="1765">
                  <c:v>A10696</c:v>
                </c:pt>
                <c:pt idx="1766">
                  <c:v>A10697</c:v>
                </c:pt>
                <c:pt idx="1767">
                  <c:v>A10698</c:v>
                </c:pt>
                <c:pt idx="1768">
                  <c:v>A10699</c:v>
                </c:pt>
                <c:pt idx="1769">
                  <c:v>A1070</c:v>
                </c:pt>
                <c:pt idx="1770">
                  <c:v>A10700</c:v>
                </c:pt>
                <c:pt idx="1771">
                  <c:v>A10701</c:v>
                </c:pt>
                <c:pt idx="1772">
                  <c:v>A10702</c:v>
                </c:pt>
                <c:pt idx="1773">
                  <c:v>A10703</c:v>
                </c:pt>
                <c:pt idx="1774">
                  <c:v>A10704</c:v>
                </c:pt>
                <c:pt idx="1775">
                  <c:v>A10705</c:v>
                </c:pt>
                <c:pt idx="1776">
                  <c:v>A10706</c:v>
                </c:pt>
                <c:pt idx="1777">
                  <c:v>A10707</c:v>
                </c:pt>
                <c:pt idx="1778">
                  <c:v>A10708</c:v>
                </c:pt>
                <c:pt idx="1779">
                  <c:v>A10709</c:v>
                </c:pt>
                <c:pt idx="1780">
                  <c:v>A1071</c:v>
                </c:pt>
                <c:pt idx="1781">
                  <c:v>A10710</c:v>
                </c:pt>
                <c:pt idx="1782">
                  <c:v>A10711</c:v>
                </c:pt>
                <c:pt idx="1783">
                  <c:v>A10712</c:v>
                </c:pt>
                <c:pt idx="1784">
                  <c:v>A10713</c:v>
                </c:pt>
                <c:pt idx="1785">
                  <c:v>A10714</c:v>
                </c:pt>
                <c:pt idx="1786">
                  <c:v>A10715</c:v>
                </c:pt>
                <c:pt idx="1787">
                  <c:v>A10716</c:v>
                </c:pt>
                <c:pt idx="1788">
                  <c:v>A10717</c:v>
                </c:pt>
                <c:pt idx="1789">
                  <c:v>A10718</c:v>
                </c:pt>
                <c:pt idx="1790">
                  <c:v>A10719</c:v>
                </c:pt>
                <c:pt idx="1791">
                  <c:v>A1072</c:v>
                </c:pt>
                <c:pt idx="1792">
                  <c:v>A10720</c:v>
                </c:pt>
                <c:pt idx="1793">
                  <c:v>A10721</c:v>
                </c:pt>
                <c:pt idx="1794">
                  <c:v>A10722</c:v>
                </c:pt>
                <c:pt idx="1795">
                  <c:v>A10723</c:v>
                </c:pt>
                <c:pt idx="1796">
                  <c:v>A10724</c:v>
                </c:pt>
                <c:pt idx="1797">
                  <c:v>A10725</c:v>
                </c:pt>
                <c:pt idx="1798">
                  <c:v>A10726</c:v>
                </c:pt>
                <c:pt idx="1799">
                  <c:v>A10727</c:v>
                </c:pt>
                <c:pt idx="1800">
                  <c:v>A10728</c:v>
                </c:pt>
                <c:pt idx="1801">
                  <c:v>A10729</c:v>
                </c:pt>
                <c:pt idx="1802">
                  <c:v>A1073</c:v>
                </c:pt>
                <c:pt idx="1803">
                  <c:v>A10730</c:v>
                </c:pt>
                <c:pt idx="1804">
                  <c:v>A10731</c:v>
                </c:pt>
                <c:pt idx="1805">
                  <c:v>A10732</c:v>
                </c:pt>
                <c:pt idx="1806">
                  <c:v>A10733</c:v>
                </c:pt>
                <c:pt idx="1807">
                  <c:v>A10734</c:v>
                </c:pt>
                <c:pt idx="1808">
                  <c:v>A10735</c:v>
                </c:pt>
                <c:pt idx="1809">
                  <c:v>A10736</c:v>
                </c:pt>
                <c:pt idx="1810">
                  <c:v>A10737</c:v>
                </c:pt>
                <c:pt idx="1811">
                  <c:v>A10738</c:v>
                </c:pt>
                <c:pt idx="1812">
                  <c:v>A10739</c:v>
                </c:pt>
                <c:pt idx="1813">
                  <c:v>A1074</c:v>
                </c:pt>
                <c:pt idx="1814">
                  <c:v>A10740</c:v>
                </c:pt>
                <c:pt idx="1815">
                  <c:v>A10741</c:v>
                </c:pt>
                <c:pt idx="1816">
                  <c:v>A10742</c:v>
                </c:pt>
                <c:pt idx="1817">
                  <c:v>A10743</c:v>
                </c:pt>
                <c:pt idx="1818">
                  <c:v>A10744</c:v>
                </c:pt>
                <c:pt idx="1819">
                  <c:v>A10745</c:v>
                </c:pt>
                <c:pt idx="1820">
                  <c:v>A10746</c:v>
                </c:pt>
                <c:pt idx="1821">
                  <c:v>A10747</c:v>
                </c:pt>
                <c:pt idx="1822">
                  <c:v>A10748</c:v>
                </c:pt>
                <c:pt idx="1823">
                  <c:v>A10749</c:v>
                </c:pt>
                <c:pt idx="1824">
                  <c:v>A1075</c:v>
                </c:pt>
                <c:pt idx="1825">
                  <c:v>A10750</c:v>
                </c:pt>
                <c:pt idx="1826">
                  <c:v>A10751</c:v>
                </c:pt>
                <c:pt idx="1827">
                  <c:v>A10752</c:v>
                </c:pt>
                <c:pt idx="1828">
                  <c:v>A10753</c:v>
                </c:pt>
                <c:pt idx="1829">
                  <c:v>A10754</c:v>
                </c:pt>
                <c:pt idx="1830">
                  <c:v>A10755</c:v>
                </c:pt>
                <c:pt idx="1831">
                  <c:v>A10756</c:v>
                </c:pt>
                <c:pt idx="1832">
                  <c:v>A10757</c:v>
                </c:pt>
                <c:pt idx="1833">
                  <c:v>A10758</c:v>
                </c:pt>
                <c:pt idx="1834">
                  <c:v>A10759</c:v>
                </c:pt>
                <c:pt idx="1835">
                  <c:v>A1076</c:v>
                </c:pt>
                <c:pt idx="1836">
                  <c:v>A10760</c:v>
                </c:pt>
                <c:pt idx="1837">
                  <c:v>A10761</c:v>
                </c:pt>
                <c:pt idx="1838">
                  <c:v>A10762</c:v>
                </c:pt>
                <c:pt idx="1839">
                  <c:v>A10763</c:v>
                </c:pt>
                <c:pt idx="1840">
                  <c:v>A10764</c:v>
                </c:pt>
                <c:pt idx="1841">
                  <c:v>A10765</c:v>
                </c:pt>
                <c:pt idx="1842">
                  <c:v>A10766</c:v>
                </c:pt>
                <c:pt idx="1843">
                  <c:v>A10767</c:v>
                </c:pt>
                <c:pt idx="1844">
                  <c:v>A10768</c:v>
                </c:pt>
                <c:pt idx="1845">
                  <c:v>A10769</c:v>
                </c:pt>
                <c:pt idx="1846">
                  <c:v>A1077</c:v>
                </c:pt>
                <c:pt idx="1847">
                  <c:v>A10770</c:v>
                </c:pt>
                <c:pt idx="1848">
                  <c:v>A10771</c:v>
                </c:pt>
                <c:pt idx="1849">
                  <c:v>A10772</c:v>
                </c:pt>
                <c:pt idx="1850">
                  <c:v>A10773</c:v>
                </c:pt>
                <c:pt idx="1851">
                  <c:v>A10774</c:v>
                </c:pt>
                <c:pt idx="1852">
                  <c:v>A10775</c:v>
                </c:pt>
                <c:pt idx="1853">
                  <c:v>A10776</c:v>
                </c:pt>
                <c:pt idx="1854">
                  <c:v>A10777</c:v>
                </c:pt>
                <c:pt idx="1855">
                  <c:v>A10778</c:v>
                </c:pt>
                <c:pt idx="1856">
                  <c:v>A10779</c:v>
                </c:pt>
                <c:pt idx="1857">
                  <c:v>A1078</c:v>
                </c:pt>
                <c:pt idx="1858">
                  <c:v>A10780</c:v>
                </c:pt>
                <c:pt idx="1859">
                  <c:v>A10781</c:v>
                </c:pt>
                <c:pt idx="1860">
                  <c:v>A10782</c:v>
                </c:pt>
                <c:pt idx="1861">
                  <c:v>A10783</c:v>
                </c:pt>
                <c:pt idx="1862">
                  <c:v>A10784</c:v>
                </c:pt>
                <c:pt idx="1863">
                  <c:v>A10785</c:v>
                </c:pt>
                <c:pt idx="1864">
                  <c:v>A10786</c:v>
                </c:pt>
                <c:pt idx="1865">
                  <c:v>A10787</c:v>
                </c:pt>
                <c:pt idx="1866">
                  <c:v>A10788</c:v>
                </c:pt>
                <c:pt idx="1867">
                  <c:v>A10789</c:v>
                </c:pt>
                <c:pt idx="1868">
                  <c:v>A1079</c:v>
                </c:pt>
                <c:pt idx="1869">
                  <c:v>A10790</c:v>
                </c:pt>
                <c:pt idx="1870">
                  <c:v>A10791</c:v>
                </c:pt>
                <c:pt idx="1871">
                  <c:v>A10792</c:v>
                </c:pt>
                <c:pt idx="1872">
                  <c:v>A10793</c:v>
                </c:pt>
                <c:pt idx="1873">
                  <c:v>A10794</c:v>
                </c:pt>
                <c:pt idx="1874">
                  <c:v>A10795</c:v>
                </c:pt>
                <c:pt idx="1875">
                  <c:v>A10796</c:v>
                </c:pt>
                <c:pt idx="1876">
                  <c:v>A10797</c:v>
                </c:pt>
                <c:pt idx="1877">
                  <c:v>A10798</c:v>
                </c:pt>
                <c:pt idx="1878">
                  <c:v>A10799</c:v>
                </c:pt>
                <c:pt idx="1879">
                  <c:v>A1080</c:v>
                </c:pt>
                <c:pt idx="1880">
                  <c:v>A10800</c:v>
                </c:pt>
                <c:pt idx="1881">
                  <c:v>A10801</c:v>
                </c:pt>
                <c:pt idx="1882">
                  <c:v>A10802</c:v>
                </c:pt>
                <c:pt idx="1883">
                  <c:v>A10803</c:v>
                </c:pt>
                <c:pt idx="1884">
                  <c:v>A10804</c:v>
                </c:pt>
                <c:pt idx="1885">
                  <c:v>A10805</c:v>
                </c:pt>
                <c:pt idx="1886">
                  <c:v>A10806</c:v>
                </c:pt>
                <c:pt idx="1887">
                  <c:v>A10807</c:v>
                </c:pt>
                <c:pt idx="1888">
                  <c:v>A10808</c:v>
                </c:pt>
                <c:pt idx="1889">
                  <c:v>A10809</c:v>
                </c:pt>
                <c:pt idx="1890">
                  <c:v>A1081</c:v>
                </c:pt>
                <c:pt idx="1891">
                  <c:v>A10810</c:v>
                </c:pt>
                <c:pt idx="1892">
                  <c:v>A10811</c:v>
                </c:pt>
                <c:pt idx="1893">
                  <c:v>A10812</c:v>
                </c:pt>
                <c:pt idx="1894">
                  <c:v>A10813</c:v>
                </c:pt>
                <c:pt idx="1895">
                  <c:v>A10814</c:v>
                </c:pt>
                <c:pt idx="1896">
                  <c:v>A10815</c:v>
                </c:pt>
                <c:pt idx="1897">
                  <c:v>A10816</c:v>
                </c:pt>
                <c:pt idx="1898">
                  <c:v>A10817</c:v>
                </c:pt>
                <c:pt idx="1899">
                  <c:v>A10818</c:v>
                </c:pt>
                <c:pt idx="1900">
                  <c:v>A10819</c:v>
                </c:pt>
                <c:pt idx="1901">
                  <c:v>A1082</c:v>
                </c:pt>
                <c:pt idx="1902">
                  <c:v>A10820</c:v>
                </c:pt>
                <c:pt idx="1903">
                  <c:v>A10821</c:v>
                </c:pt>
                <c:pt idx="1904">
                  <c:v>A10822</c:v>
                </c:pt>
                <c:pt idx="1905">
                  <c:v>A10823</c:v>
                </c:pt>
                <c:pt idx="1906">
                  <c:v>A10824</c:v>
                </c:pt>
                <c:pt idx="1907">
                  <c:v>A10825</c:v>
                </c:pt>
                <c:pt idx="1908">
                  <c:v>A10826</c:v>
                </c:pt>
                <c:pt idx="1909">
                  <c:v>A10827</c:v>
                </c:pt>
                <c:pt idx="1910">
                  <c:v>A10828</c:v>
                </c:pt>
                <c:pt idx="1911">
                  <c:v>A10829</c:v>
                </c:pt>
                <c:pt idx="1912">
                  <c:v>A1083</c:v>
                </c:pt>
                <c:pt idx="1913">
                  <c:v>A10830</c:v>
                </c:pt>
                <c:pt idx="1914">
                  <c:v>A10831</c:v>
                </c:pt>
                <c:pt idx="1915">
                  <c:v>A10832</c:v>
                </c:pt>
                <c:pt idx="1916">
                  <c:v>A10833</c:v>
                </c:pt>
                <c:pt idx="1917">
                  <c:v>A10834</c:v>
                </c:pt>
                <c:pt idx="1918">
                  <c:v>A10835</c:v>
                </c:pt>
                <c:pt idx="1919">
                  <c:v>A10836</c:v>
                </c:pt>
                <c:pt idx="1920">
                  <c:v>A10837</c:v>
                </c:pt>
                <c:pt idx="1921">
                  <c:v>A10838</c:v>
                </c:pt>
                <c:pt idx="1922">
                  <c:v>A10839</c:v>
                </c:pt>
                <c:pt idx="1923">
                  <c:v>A1084</c:v>
                </c:pt>
                <c:pt idx="1924">
                  <c:v>A10840</c:v>
                </c:pt>
                <c:pt idx="1925">
                  <c:v>A10841</c:v>
                </c:pt>
                <c:pt idx="1926">
                  <c:v>A10842</c:v>
                </c:pt>
                <c:pt idx="1927">
                  <c:v>A10843</c:v>
                </c:pt>
                <c:pt idx="1928">
                  <c:v>A10844</c:v>
                </c:pt>
                <c:pt idx="1929">
                  <c:v>A10845</c:v>
                </c:pt>
                <c:pt idx="1930">
                  <c:v>A10846</c:v>
                </c:pt>
                <c:pt idx="1931">
                  <c:v>A10847</c:v>
                </c:pt>
                <c:pt idx="1932">
                  <c:v>A10848</c:v>
                </c:pt>
                <c:pt idx="1933">
                  <c:v>A10849</c:v>
                </c:pt>
                <c:pt idx="1934">
                  <c:v>A1085</c:v>
                </c:pt>
                <c:pt idx="1935">
                  <c:v>A10850</c:v>
                </c:pt>
                <c:pt idx="1936">
                  <c:v>A10851</c:v>
                </c:pt>
                <c:pt idx="1937">
                  <c:v>A10852</c:v>
                </c:pt>
                <c:pt idx="1938">
                  <c:v>A10853</c:v>
                </c:pt>
                <c:pt idx="1939">
                  <c:v>A10854</c:v>
                </c:pt>
                <c:pt idx="1940">
                  <c:v>A10855</c:v>
                </c:pt>
                <c:pt idx="1941">
                  <c:v>A10856</c:v>
                </c:pt>
                <c:pt idx="1942">
                  <c:v>A10857</c:v>
                </c:pt>
                <c:pt idx="1943">
                  <c:v>A10858</c:v>
                </c:pt>
                <c:pt idx="1944">
                  <c:v>A10859</c:v>
                </c:pt>
                <c:pt idx="1945">
                  <c:v>A1086</c:v>
                </c:pt>
                <c:pt idx="1946">
                  <c:v>A10860</c:v>
                </c:pt>
                <c:pt idx="1947">
                  <c:v>A10861</c:v>
                </c:pt>
                <c:pt idx="1948">
                  <c:v>A10862</c:v>
                </c:pt>
                <c:pt idx="1949">
                  <c:v>A10863</c:v>
                </c:pt>
                <c:pt idx="1950">
                  <c:v>A10864</c:v>
                </c:pt>
                <c:pt idx="1951">
                  <c:v>A10865</c:v>
                </c:pt>
                <c:pt idx="1952">
                  <c:v>A10866</c:v>
                </c:pt>
                <c:pt idx="1953">
                  <c:v>A10867</c:v>
                </c:pt>
                <c:pt idx="1954">
                  <c:v>A10868</c:v>
                </c:pt>
                <c:pt idx="1955">
                  <c:v>A10869</c:v>
                </c:pt>
                <c:pt idx="1956">
                  <c:v>A1087</c:v>
                </c:pt>
                <c:pt idx="1957">
                  <c:v>A10870</c:v>
                </c:pt>
                <c:pt idx="1958">
                  <c:v>A10871</c:v>
                </c:pt>
                <c:pt idx="1959">
                  <c:v>A10872</c:v>
                </c:pt>
                <c:pt idx="1960">
                  <c:v>A10873</c:v>
                </c:pt>
                <c:pt idx="1961">
                  <c:v>A10874</c:v>
                </c:pt>
                <c:pt idx="1962">
                  <c:v>A10875</c:v>
                </c:pt>
                <c:pt idx="1963">
                  <c:v>A10876</c:v>
                </c:pt>
                <c:pt idx="1964">
                  <c:v>A10877</c:v>
                </c:pt>
                <c:pt idx="1965">
                  <c:v>A10878</c:v>
                </c:pt>
                <c:pt idx="1966">
                  <c:v>A10879</c:v>
                </c:pt>
                <c:pt idx="1967">
                  <c:v>A1088</c:v>
                </c:pt>
                <c:pt idx="1968">
                  <c:v>A10880</c:v>
                </c:pt>
                <c:pt idx="1969">
                  <c:v>A10881</c:v>
                </c:pt>
                <c:pt idx="1970">
                  <c:v>A10882</c:v>
                </c:pt>
                <c:pt idx="1971">
                  <c:v>A10883</c:v>
                </c:pt>
                <c:pt idx="1972">
                  <c:v>A10884</c:v>
                </c:pt>
                <c:pt idx="1973">
                  <c:v>A10885</c:v>
                </c:pt>
                <c:pt idx="1974">
                  <c:v>A10886</c:v>
                </c:pt>
                <c:pt idx="1975">
                  <c:v>A10887</c:v>
                </c:pt>
                <c:pt idx="1976">
                  <c:v>A10888</c:v>
                </c:pt>
                <c:pt idx="1977">
                  <c:v>A10889</c:v>
                </c:pt>
                <c:pt idx="1978">
                  <c:v>A1089</c:v>
                </c:pt>
                <c:pt idx="1979">
                  <c:v>A10890</c:v>
                </c:pt>
                <c:pt idx="1980">
                  <c:v>A10891</c:v>
                </c:pt>
                <c:pt idx="1981">
                  <c:v>A10892</c:v>
                </c:pt>
                <c:pt idx="1982">
                  <c:v>A10893</c:v>
                </c:pt>
                <c:pt idx="1983">
                  <c:v>A10894</c:v>
                </c:pt>
                <c:pt idx="1984">
                  <c:v>A10895</c:v>
                </c:pt>
                <c:pt idx="1985">
                  <c:v>A10896</c:v>
                </c:pt>
                <c:pt idx="1986">
                  <c:v>A10897</c:v>
                </c:pt>
                <c:pt idx="1987">
                  <c:v>A10898</c:v>
                </c:pt>
                <c:pt idx="1988">
                  <c:v>A10899</c:v>
                </c:pt>
                <c:pt idx="1989">
                  <c:v>A1090</c:v>
                </c:pt>
                <c:pt idx="1990">
                  <c:v>A10900</c:v>
                </c:pt>
                <c:pt idx="1991">
                  <c:v>A10901</c:v>
                </c:pt>
                <c:pt idx="1992">
                  <c:v>A10902</c:v>
                </c:pt>
                <c:pt idx="1993">
                  <c:v>A10903</c:v>
                </c:pt>
                <c:pt idx="1994">
                  <c:v>A10904</c:v>
                </c:pt>
                <c:pt idx="1995">
                  <c:v>A10905</c:v>
                </c:pt>
                <c:pt idx="1996">
                  <c:v>A10906</c:v>
                </c:pt>
                <c:pt idx="1997">
                  <c:v>A10907</c:v>
                </c:pt>
                <c:pt idx="1998">
                  <c:v>A10908</c:v>
                </c:pt>
                <c:pt idx="1999">
                  <c:v>A10909</c:v>
                </c:pt>
                <c:pt idx="2000">
                  <c:v>A1091</c:v>
                </c:pt>
                <c:pt idx="2001">
                  <c:v>A10910</c:v>
                </c:pt>
                <c:pt idx="2002">
                  <c:v>A10911</c:v>
                </c:pt>
                <c:pt idx="2003">
                  <c:v>A10912</c:v>
                </c:pt>
                <c:pt idx="2004">
                  <c:v>A10913</c:v>
                </c:pt>
                <c:pt idx="2005">
                  <c:v>A10914</c:v>
                </c:pt>
                <c:pt idx="2006">
                  <c:v>A10915</c:v>
                </c:pt>
                <c:pt idx="2007">
                  <c:v>A10916</c:v>
                </c:pt>
                <c:pt idx="2008">
                  <c:v>A10917</c:v>
                </c:pt>
                <c:pt idx="2009">
                  <c:v>A10918</c:v>
                </c:pt>
                <c:pt idx="2010">
                  <c:v>A10919</c:v>
                </c:pt>
                <c:pt idx="2011">
                  <c:v>A1092</c:v>
                </c:pt>
                <c:pt idx="2012">
                  <c:v>A10920</c:v>
                </c:pt>
                <c:pt idx="2013">
                  <c:v>A10921</c:v>
                </c:pt>
                <c:pt idx="2014">
                  <c:v>A10922</c:v>
                </c:pt>
                <c:pt idx="2015">
                  <c:v>A10923</c:v>
                </c:pt>
                <c:pt idx="2016">
                  <c:v>A10924</c:v>
                </c:pt>
                <c:pt idx="2017">
                  <c:v>A10925</c:v>
                </c:pt>
                <c:pt idx="2018">
                  <c:v>A10926</c:v>
                </c:pt>
                <c:pt idx="2019">
                  <c:v>A10927</c:v>
                </c:pt>
                <c:pt idx="2020">
                  <c:v>A10928</c:v>
                </c:pt>
                <c:pt idx="2021">
                  <c:v>A10929</c:v>
                </c:pt>
                <c:pt idx="2022">
                  <c:v>A1093</c:v>
                </c:pt>
                <c:pt idx="2023">
                  <c:v>A10930</c:v>
                </c:pt>
                <c:pt idx="2024">
                  <c:v>A10931</c:v>
                </c:pt>
                <c:pt idx="2025">
                  <c:v>A10932</c:v>
                </c:pt>
                <c:pt idx="2026">
                  <c:v>A10933</c:v>
                </c:pt>
                <c:pt idx="2027">
                  <c:v>A10934</c:v>
                </c:pt>
                <c:pt idx="2028">
                  <c:v>A10935</c:v>
                </c:pt>
                <c:pt idx="2029">
                  <c:v>A10936</c:v>
                </c:pt>
                <c:pt idx="2030">
                  <c:v>A10937</c:v>
                </c:pt>
                <c:pt idx="2031">
                  <c:v>A10938</c:v>
                </c:pt>
                <c:pt idx="2032">
                  <c:v>A10939</c:v>
                </c:pt>
                <c:pt idx="2033">
                  <c:v>A1094</c:v>
                </c:pt>
                <c:pt idx="2034">
                  <c:v>A10940</c:v>
                </c:pt>
                <c:pt idx="2035">
                  <c:v>A10941</c:v>
                </c:pt>
                <c:pt idx="2036">
                  <c:v>A10942</c:v>
                </c:pt>
                <c:pt idx="2037">
                  <c:v>A10943</c:v>
                </c:pt>
                <c:pt idx="2038">
                  <c:v>A10944</c:v>
                </c:pt>
                <c:pt idx="2039">
                  <c:v>A10945</c:v>
                </c:pt>
                <c:pt idx="2040">
                  <c:v>A10946</c:v>
                </c:pt>
                <c:pt idx="2041">
                  <c:v>A10947</c:v>
                </c:pt>
                <c:pt idx="2042">
                  <c:v>A10948</c:v>
                </c:pt>
                <c:pt idx="2043">
                  <c:v>A10949</c:v>
                </c:pt>
                <c:pt idx="2044">
                  <c:v>A1095</c:v>
                </c:pt>
                <c:pt idx="2045">
                  <c:v>A10950</c:v>
                </c:pt>
                <c:pt idx="2046">
                  <c:v>A10951</c:v>
                </c:pt>
                <c:pt idx="2047">
                  <c:v>A10952</c:v>
                </c:pt>
                <c:pt idx="2048">
                  <c:v>A10953</c:v>
                </c:pt>
                <c:pt idx="2049">
                  <c:v>A10954</c:v>
                </c:pt>
                <c:pt idx="2050">
                  <c:v>A10955</c:v>
                </c:pt>
                <c:pt idx="2051">
                  <c:v>A10956</c:v>
                </c:pt>
                <c:pt idx="2052">
                  <c:v>A10957</c:v>
                </c:pt>
                <c:pt idx="2053">
                  <c:v>A10958</c:v>
                </c:pt>
                <c:pt idx="2054">
                  <c:v>A10959</c:v>
                </c:pt>
                <c:pt idx="2055">
                  <c:v>A1096</c:v>
                </c:pt>
                <c:pt idx="2056">
                  <c:v>A10960</c:v>
                </c:pt>
                <c:pt idx="2057">
                  <c:v>A10961</c:v>
                </c:pt>
                <c:pt idx="2058">
                  <c:v>A10962</c:v>
                </c:pt>
                <c:pt idx="2059">
                  <c:v>A10963</c:v>
                </c:pt>
                <c:pt idx="2060">
                  <c:v>A10964</c:v>
                </c:pt>
                <c:pt idx="2061">
                  <c:v>A10965</c:v>
                </c:pt>
                <c:pt idx="2062">
                  <c:v>A10966</c:v>
                </c:pt>
                <c:pt idx="2063">
                  <c:v>A10967</c:v>
                </c:pt>
                <c:pt idx="2064">
                  <c:v>A10968</c:v>
                </c:pt>
                <c:pt idx="2065">
                  <c:v>A10969</c:v>
                </c:pt>
                <c:pt idx="2066">
                  <c:v>A1097</c:v>
                </c:pt>
                <c:pt idx="2067">
                  <c:v>A10970</c:v>
                </c:pt>
                <c:pt idx="2068">
                  <c:v>A10971</c:v>
                </c:pt>
                <c:pt idx="2069">
                  <c:v>A10972</c:v>
                </c:pt>
                <c:pt idx="2070">
                  <c:v>A10973</c:v>
                </c:pt>
                <c:pt idx="2071">
                  <c:v>A10974</c:v>
                </c:pt>
                <c:pt idx="2072">
                  <c:v>A10975</c:v>
                </c:pt>
                <c:pt idx="2073">
                  <c:v>A10976</c:v>
                </c:pt>
                <c:pt idx="2074">
                  <c:v>A10977</c:v>
                </c:pt>
                <c:pt idx="2075">
                  <c:v>A10978</c:v>
                </c:pt>
                <c:pt idx="2076">
                  <c:v>A10979</c:v>
                </c:pt>
                <c:pt idx="2077">
                  <c:v>A1098</c:v>
                </c:pt>
                <c:pt idx="2078">
                  <c:v>A10980</c:v>
                </c:pt>
                <c:pt idx="2079">
                  <c:v>A10981</c:v>
                </c:pt>
                <c:pt idx="2080">
                  <c:v>A10982</c:v>
                </c:pt>
                <c:pt idx="2081">
                  <c:v>A10983</c:v>
                </c:pt>
                <c:pt idx="2082">
                  <c:v>A10984</c:v>
                </c:pt>
                <c:pt idx="2083">
                  <c:v>A10985</c:v>
                </c:pt>
                <c:pt idx="2084">
                  <c:v>A10986</c:v>
                </c:pt>
                <c:pt idx="2085">
                  <c:v>A10987</c:v>
                </c:pt>
                <c:pt idx="2086">
                  <c:v>A10988</c:v>
                </c:pt>
                <c:pt idx="2087">
                  <c:v>A10989</c:v>
                </c:pt>
                <c:pt idx="2088">
                  <c:v>A1099</c:v>
                </c:pt>
                <c:pt idx="2089">
                  <c:v>A10990</c:v>
                </c:pt>
                <c:pt idx="2090">
                  <c:v>A10991</c:v>
                </c:pt>
                <c:pt idx="2091">
                  <c:v>A10992</c:v>
                </c:pt>
                <c:pt idx="2092">
                  <c:v>A10993</c:v>
                </c:pt>
                <c:pt idx="2093">
                  <c:v>A10994</c:v>
                </c:pt>
                <c:pt idx="2094">
                  <c:v>A10995</c:v>
                </c:pt>
                <c:pt idx="2095">
                  <c:v>A10996</c:v>
                </c:pt>
                <c:pt idx="2096">
                  <c:v>A10997</c:v>
                </c:pt>
                <c:pt idx="2097">
                  <c:v>A10998</c:v>
                </c:pt>
                <c:pt idx="2098">
                  <c:v>A10999</c:v>
                </c:pt>
                <c:pt idx="2099">
                  <c:v>A1100</c:v>
                </c:pt>
                <c:pt idx="2100">
                  <c:v>A11000</c:v>
                </c:pt>
                <c:pt idx="2101">
                  <c:v>A11001</c:v>
                </c:pt>
                <c:pt idx="2102">
                  <c:v>A11002</c:v>
                </c:pt>
                <c:pt idx="2103">
                  <c:v>A11003</c:v>
                </c:pt>
                <c:pt idx="2104">
                  <c:v>A11004</c:v>
                </c:pt>
                <c:pt idx="2105">
                  <c:v>A11005</c:v>
                </c:pt>
                <c:pt idx="2106">
                  <c:v>A11006</c:v>
                </c:pt>
                <c:pt idx="2107">
                  <c:v>A11007</c:v>
                </c:pt>
                <c:pt idx="2108">
                  <c:v>A11008</c:v>
                </c:pt>
                <c:pt idx="2109">
                  <c:v>A11009</c:v>
                </c:pt>
                <c:pt idx="2110">
                  <c:v>A1101</c:v>
                </c:pt>
                <c:pt idx="2111">
                  <c:v>A11010</c:v>
                </c:pt>
                <c:pt idx="2112">
                  <c:v>A11011</c:v>
                </c:pt>
                <c:pt idx="2113">
                  <c:v>A11012</c:v>
                </c:pt>
                <c:pt idx="2114">
                  <c:v>A11013</c:v>
                </c:pt>
                <c:pt idx="2115">
                  <c:v>A11014</c:v>
                </c:pt>
                <c:pt idx="2116">
                  <c:v>A11015</c:v>
                </c:pt>
                <c:pt idx="2117">
                  <c:v>A11016</c:v>
                </c:pt>
                <c:pt idx="2118">
                  <c:v>A11017</c:v>
                </c:pt>
                <c:pt idx="2119">
                  <c:v>A11018</c:v>
                </c:pt>
                <c:pt idx="2120">
                  <c:v>A11019</c:v>
                </c:pt>
                <c:pt idx="2121">
                  <c:v>A1102</c:v>
                </c:pt>
                <c:pt idx="2122">
                  <c:v>A11020</c:v>
                </c:pt>
                <c:pt idx="2123">
                  <c:v>A11021</c:v>
                </c:pt>
                <c:pt idx="2124">
                  <c:v>A11022</c:v>
                </c:pt>
                <c:pt idx="2125">
                  <c:v>A11023</c:v>
                </c:pt>
                <c:pt idx="2126">
                  <c:v>A11024</c:v>
                </c:pt>
                <c:pt idx="2127">
                  <c:v>A11025</c:v>
                </c:pt>
                <c:pt idx="2128">
                  <c:v>A11026</c:v>
                </c:pt>
                <c:pt idx="2129">
                  <c:v>A11027</c:v>
                </c:pt>
                <c:pt idx="2130">
                  <c:v>A11028</c:v>
                </c:pt>
                <c:pt idx="2131">
                  <c:v>A11029</c:v>
                </c:pt>
                <c:pt idx="2132">
                  <c:v>A1103</c:v>
                </c:pt>
                <c:pt idx="2133">
                  <c:v>A11030</c:v>
                </c:pt>
                <c:pt idx="2134">
                  <c:v>A11031</c:v>
                </c:pt>
                <c:pt idx="2135">
                  <c:v>A11032</c:v>
                </c:pt>
                <c:pt idx="2136">
                  <c:v>A11033</c:v>
                </c:pt>
                <c:pt idx="2137">
                  <c:v>A11034</c:v>
                </c:pt>
                <c:pt idx="2138">
                  <c:v>A11035</c:v>
                </c:pt>
                <c:pt idx="2139">
                  <c:v>A11036</c:v>
                </c:pt>
                <c:pt idx="2140">
                  <c:v>A11037</c:v>
                </c:pt>
                <c:pt idx="2141">
                  <c:v>A11038</c:v>
                </c:pt>
                <c:pt idx="2142">
                  <c:v>A11039</c:v>
                </c:pt>
                <c:pt idx="2143">
                  <c:v>A1104</c:v>
                </c:pt>
                <c:pt idx="2144">
                  <c:v>A11040</c:v>
                </c:pt>
                <c:pt idx="2145">
                  <c:v>A11041</c:v>
                </c:pt>
                <c:pt idx="2146">
                  <c:v>A11042</c:v>
                </c:pt>
                <c:pt idx="2147">
                  <c:v>A11043</c:v>
                </c:pt>
                <c:pt idx="2148">
                  <c:v>A11044</c:v>
                </c:pt>
                <c:pt idx="2149">
                  <c:v>A11045</c:v>
                </c:pt>
                <c:pt idx="2150">
                  <c:v>A11046</c:v>
                </c:pt>
                <c:pt idx="2151">
                  <c:v>A11047</c:v>
                </c:pt>
                <c:pt idx="2152">
                  <c:v>A11048</c:v>
                </c:pt>
                <c:pt idx="2153">
                  <c:v>A11049</c:v>
                </c:pt>
                <c:pt idx="2154">
                  <c:v>A1105</c:v>
                </c:pt>
                <c:pt idx="2155">
                  <c:v>A11050</c:v>
                </c:pt>
                <c:pt idx="2156">
                  <c:v>A11051</c:v>
                </c:pt>
                <c:pt idx="2157">
                  <c:v>A11052</c:v>
                </c:pt>
                <c:pt idx="2158">
                  <c:v>A11053</c:v>
                </c:pt>
                <c:pt idx="2159">
                  <c:v>A11054</c:v>
                </c:pt>
                <c:pt idx="2160">
                  <c:v>A11055</c:v>
                </c:pt>
                <c:pt idx="2161">
                  <c:v>A11056</c:v>
                </c:pt>
                <c:pt idx="2162">
                  <c:v>A11057</c:v>
                </c:pt>
                <c:pt idx="2163">
                  <c:v>A11058</c:v>
                </c:pt>
                <c:pt idx="2164">
                  <c:v>A11059</c:v>
                </c:pt>
                <c:pt idx="2165">
                  <c:v>A1106</c:v>
                </c:pt>
                <c:pt idx="2166">
                  <c:v>A11060</c:v>
                </c:pt>
                <c:pt idx="2167">
                  <c:v>A11061</c:v>
                </c:pt>
                <c:pt idx="2168">
                  <c:v>A11062</c:v>
                </c:pt>
                <c:pt idx="2169">
                  <c:v>A11063</c:v>
                </c:pt>
                <c:pt idx="2170">
                  <c:v>A11064</c:v>
                </c:pt>
                <c:pt idx="2171">
                  <c:v>A11065</c:v>
                </c:pt>
                <c:pt idx="2172">
                  <c:v>A11066</c:v>
                </c:pt>
                <c:pt idx="2173">
                  <c:v>A11067</c:v>
                </c:pt>
                <c:pt idx="2174">
                  <c:v>A11068</c:v>
                </c:pt>
                <c:pt idx="2175">
                  <c:v>A11069</c:v>
                </c:pt>
                <c:pt idx="2176">
                  <c:v>A1107</c:v>
                </c:pt>
                <c:pt idx="2177">
                  <c:v>A11070</c:v>
                </c:pt>
                <c:pt idx="2178">
                  <c:v>A11071</c:v>
                </c:pt>
                <c:pt idx="2179">
                  <c:v>A11072</c:v>
                </c:pt>
                <c:pt idx="2180">
                  <c:v>A11073</c:v>
                </c:pt>
                <c:pt idx="2181">
                  <c:v>A11074</c:v>
                </c:pt>
                <c:pt idx="2182">
                  <c:v>A11075</c:v>
                </c:pt>
                <c:pt idx="2183">
                  <c:v>A11076</c:v>
                </c:pt>
                <c:pt idx="2184">
                  <c:v>A11077</c:v>
                </c:pt>
                <c:pt idx="2185">
                  <c:v>A11078</c:v>
                </c:pt>
                <c:pt idx="2186">
                  <c:v>A11079</c:v>
                </c:pt>
                <c:pt idx="2187">
                  <c:v>A1108</c:v>
                </c:pt>
                <c:pt idx="2188">
                  <c:v>A11080</c:v>
                </c:pt>
                <c:pt idx="2189">
                  <c:v>A11081</c:v>
                </c:pt>
                <c:pt idx="2190">
                  <c:v>A11082</c:v>
                </c:pt>
                <c:pt idx="2191">
                  <c:v>A11083</c:v>
                </c:pt>
                <c:pt idx="2192">
                  <c:v>A11084</c:v>
                </c:pt>
                <c:pt idx="2193">
                  <c:v>A11085</c:v>
                </c:pt>
                <c:pt idx="2194">
                  <c:v>A11086</c:v>
                </c:pt>
                <c:pt idx="2195">
                  <c:v>A11087</c:v>
                </c:pt>
                <c:pt idx="2196">
                  <c:v>A11088</c:v>
                </c:pt>
                <c:pt idx="2197">
                  <c:v>A11089</c:v>
                </c:pt>
                <c:pt idx="2198">
                  <c:v>A1109</c:v>
                </c:pt>
                <c:pt idx="2199">
                  <c:v>A11090</c:v>
                </c:pt>
                <c:pt idx="2200">
                  <c:v>A11091</c:v>
                </c:pt>
                <c:pt idx="2201">
                  <c:v>A11092</c:v>
                </c:pt>
                <c:pt idx="2202">
                  <c:v>A11093</c:v>
                </c:pt>
                <c:pt idx="2203">
                  <c:v>A11094</c:v>
                </c:pt>
                <c:pt idx="2204">
                  <c:v>A11095</c:v>
                </c:pt>
                <c:pt idx="2205">
                  <c:v>A11096</c:v>
                </c:pt>
                <c:pt idx="2206">
                  <c:v>A11097</c:v>
                </c:pt>
                <c:pt idx="2207">
                  <c:v>A11098</c:v>
                </c:pt>
                <c:pt idx="2208">
                  <c:v>A11099</c:v>
                </c:pt>
                <c:pt idx="2209">
                  <c:v>A1110</c:v>
                </c:pt>
                <c:pt idx="2210">
                  <c:v>A11100</c:v>
                </c:pt>
                <c:pt idx="2211">
                  <c:v>A11101</c:v>
                </c:pt>
                <c:pt idx="2212">
                  <c:v>A11102</c:v>
                </c:pt>
                <c:pt idx="2213">
                  <c:v>A11103</c:v>
                </c:pt>
                <c:pt idx="2214">
                  <c:v>A11104</c:v>
                </c:pt>
                <c:pt idx="2215">
                  <c:v>A11105</c:v>
                </c:pt>
                <c:pt idx="2216">
                  <c:v>A11106</c:v>
                </c:pt>
                <c:pt idx="2217">
                  <c:v>A11107</c:v>
                </c:pt>
                <c:pt idx="2218">
                  <c:v>A11108</c:v>
                </c:pt>
                <c:pt idx="2219">
                  <c:v>A11109</c:v>
                </c:pt>
                <c:pt idx="2220">
                  <c:v>A1111</c:v>
                </c:pt>
                <c:pt idx="2221">
                  <c:v>A11110</c:v>
                </c:pt>
                <c:pt idx="2222">
                  <c:v>A11111</c:v>
                </c:pt>
                <c:pt idx="2223">
                  <c:v>A11112</c:v>
                </c:pt>
                <c:pt idx="2224">
                  <c:v>A11113</c:v>
                </c:pt>
                <c:pt idx="2225">
                  <c:v>A11114</c:v>
                </c:pt>
                <c:pt idx="2226">
                  <c:v>A11115</c:v>
                </c:pt>
                <c:pt idx="2227">
                  <c:v>A11116</c:v>
                </c:pt>
                <c:pt idx="2228">
                  <c:v>A11117</c:v>
                </c:pt>
                <c:pt idx="2229">
                  <c:v>A11118</c:v>
                </c:pt>
                <c:pt idx="2230">
                  <c:v>A11119</c:v>
                </c:pt>
                <c:pt idx="2231">
                  <c:v>A1112</c:v>
                </c:pt>
                <c:pt idx="2232">
                  <c:v>A11120</c:v>
                </c:pt>
                <c:pt idx="2233">
                  <c:v>A11121</c:v>
                </c:pt>
                <c:pt idx="2234">
                  <c:v>A11122</c:v>
                </c:pt>
                <c:pt idx="2235">
                  <c:v>A11123</c:v>
                </c:pt>
                <c:pt idx="2236">
                  <c:v>A11124</c:v>
                </c:pt>
                <c:pt idx="2237">
                  <c:v>A11125</c:v>
                </c:pt>
                <c:pt idx="2238">
                  <c:v>A11126</c:v>
                </c:pt>
                <c:pt idx="2239">
                  <c:v>A11127</c:v>
                </c:pt>
                <c:pt idx="2240">
                  <c:v>A11128</c:v>
                </c:pt>
                <c:pt idx="2241">
                  <c:v>A11129</c:v>
                </c:pt>
                <c:pt idx="2242">
                  <c:v>A1113</c:v>
                </c:pt>
                <c:pt idx="2243">
                  <c:v>A11130</c:v>
                </c:pt>
                <c:pt idx="2244">
                  <c:v>A11131</c:v>
                </c:pt>
                <c:pt idx="2245">
                  <c:v>A11132</c:v>
                </c:pt>
                <c:pt idx="2246">
                  <c:v>A11133</c:v>
                </c:pt>
                <c:pt idx="2247">
                  <c:v>A11134</c:v>
                </c:pt>
                <c:pt idx="2248">
                  <c:v>A11135</c:v>
                </c:pt>
                <c:pt idx="2249">
                  <c:v>A11136</c:v>
                </c:pt>
                <c:pt idx="2250">
                  <c:v>A11137</c:v>
                </c:pt>
                <c:pt idx="2251">
                  <c:v>A11138</c:v>
                </c:pt>
                <c:pt idx="2252">
                  <c:v>A11139</c:v>
                </c:pt>
                <c:pt idx="2253">
                  <c:v>A1114</c:v>
                </c:pt>
                <c:pt idx="2254">
                  <c:v>A11140</c:v>
                </c:pt>
                <c:pt idx="2255">
                  <c:v>A11141</c:v>
                </c:pt>
                <c:pt idx="2256">
                  <c:v>A11142</c:v>
                </c:pt>
                <c:pt idx="2257">
                  <c:v>A11143</c:v>
                </c:pt>
                <c:pt idx="2258">
                  <c:v>A11144</c:v>
                </c:pt>
                <c:pt idx="2259">
                  <c:v>A11145</c:v>
                </c:pt>
                <c:pt idx="2260">
                  <c:v>A11146</c:v>
                </c:pt>
                <c:pt idx="2261">
                  <c:v>A11147</c:v>
                </c:pt>
                <c:pt idx="2262">
                  <c:v>A11148</c:v>
                </c:pt>
                <c:pt idx="2263">
                  <c:v>A11149</c:v>
                </c:pt>
                <c:pt idx="2264">
                  <c:v>A1115</c:v>
                </c:pt>
                <c:pt idx="2265">
                  <c:v>A11150</c:v>
                </c:pt>
                <c:pt idx="2266">
                  <c:v>A11151</c:v>
                </c:pt>
                <c:pt idx="2267">
                  <c:v>A11152</c:v>
                </c:pt>
                <c:pt idx="2268">
                  <c:v>A11153</c:v>
                </c:pt>
                <c:pt idx="2269">
                  <c:v>A11154</c:v>
                </c:pt>
                <c:pt idx="2270">
                  <c:v>A11155</c:v>
                </c:pt>
                <c:pt idx="2271">
                  <c:v>A11156</c:v>
                </c:pt>
                <c:pt idx="2272">
                  <c:v>A11157</c:v>
                </c:pt>
                <c:pt idx="2273">
                  <c:v>A11158</c:v>
                </c:pt>
                <c:pt idx="2274">
                  <c:v>A11159</c:v>
                </c:pt>
                <c:pt idx="2275">
                  <c:v>A1116</c:v>
                </c:pt>
                <c:pt idx="2276">
                  <c:v>A11160</c:v>
                </c:pt>
                <c:pt idx="2277">
                  <c:v>A11161</c:v>
                </c:pt>
                <c:pt idx="2278">
                  <c:v>A11162</c:v>
                </c:pt>
                <c:pt idx="2279">
                  <c:v>A11163</c:v>
                </c:pt>
                <c:pt idx="2280">
                  <c:v>A11164</c:v>
                </c:pt>
                <c:pt idx="2281">
                  <c:v>A11165</c:v>
                </c:pt>
                <c:pt idx="2282">
                  <c:v>A11166</c:v>
                </c:pt>
                <c:pt idx="2283">
                  <c:v>A11167</c:v>
                </c:pt>
                <c:pt idx="2284">
                  <c:v>A11168</c:v>
                </c:pt>
                <c:pt idx="2285">
                  <c:v>A11169</c:v>
                </c:pt>
                <c:pt idx="2286">
                  <c:v>A1117</c:v>
                </c:pt>
                <c:pt idx="2287">
                  <c:v>A11170</c:v>
                </c:pt>
                <c:pt idx="2288">
                  <c:v>A11171</c:v>
                </c:pt>
                <c:pt idx="2289">
                  <c:v>A11172</c:v>
                </c:pt>
                <c:pt idx="2290">
                  <c:v>A11173</c:v>
                </c:pt>
                <c:pt idx="2291">
                  <c:v>A11174</c:v>
                </c:pt>
                <c:pt idx="2292">
                  <c:v>A11175</c:v>
                </c:pt>
                <c:pt idx="2293">
                  <c:v>A11176</c:v>
                </c:pt>
                <c:pt idx="2294">
                  <c:v>A11177</c:v>
                </c:pt>
                <c:pt idx="2295">
                  <c:v>A11178</c:v>
                </c:pt>
                <c:pt idx="2296">
                  <c:v>A11179</c:v>
                </c:pt>
                <c:pt idx="2297">
                  <c:v>A1118</c:v>
                </c:pt>
                <c:pt idx="2298">
                  <c:v>A11180</c:v>
                </c:pt>
                <c:pt idx="2299">
                  <c:v>A11181</c:v>
                </c:pt>
                <c:pt idx="2300">
                  <c:v>A11182</c:v>
                </c:pt>
                <c:pt idx="2301">
                  <c:v>A11183</c:v>
                </c:pt>
                <c:pt idx="2302">
                  <c:v>A11184</c:v>
                </c:pt>
                <c:pt idx="2303">
                  <c:v>A11185</c:v>
                </c:pt>
                <c:pt idx="2304">
                  <c:v>A11186</c:v>
                </c:pt>
                <c:pt idx="2305">
                  <c:v>A11187</c:v>
                </c:pt>
                <c:pt idx="2306">
                  <c:v>A11188</c:v>
                </c:pt>
                <c:pt idx="2307">
                  <c:v>A11189</c:v>
                </c:pt>
                <c:pt idx="2308">
                  <c:v>A1119</c:v>
                </c:pt>
                <c:pt idx="2309">
                  <c:v>A11190</c:v>
                </c:pt>
                <c:pt idx="2310">
                  <c:v>A11191</c:v>
                </c:pt>
                <c:pt idx="2311">
                  <c:v>A11192</c:v>
                </c:pt>
                <c:pt idx="2312">
                  <c:v>A11193</c:v>
                </c:pt>
                <c:pt idx="2313">
                  <c:v>A11194</c:v>
                </c:pt>
                <c:pt idx="2314">
                  <c:v>A11195</c:v>
                </c:pt>
                <c:pt idx="2315">
                  <c:v>A11196</c:v>
                </c:pt>
                <c:pt idx="2316">
                  <c:v>A11197</c:v>
                </c:pt>
                <c:pt idx="2317">
                  <c:v>A11198</c:v>
                </c:pt>
                <c:pt idx="2318">
                  <c:v>A11199</c:v>
                </c:pt>
                <c:pt idx="2319">
                  <c:v>A1120</c:v>
                </c:pt>
                <c:pt idx="2320">
                  <c:v>A11200</c:v>
                </c:pt>
                <c:pt idx="2321">
                  <c:v>A11201</c:v>
                </c:pt>
                <c:pt idx="2322">
                  <c:v>A11202</c:v>
                </c:pt>
                <c:pt idx="2323">
                  <c:v>A11203</c:v>
                </c:pt>
                <c:pt idx="2324">
                  <c:v>A11204</c:v>
                </c:pt>
                <c:pt idx="2325">
                  <c:v>A11205</c:v>
                </c:pt>
                <c:pt idx="2326">
                  <c:v>A11206</c:v>
                </c:pt>
                <c:pt idx="2327">
                  <c:v>A11207</c:v>
                </c:pt>
                <c:pt idx="2328">
                  <c:v>A11208</c:v>
                </c:pt>
                <c:pt idx="2329">
                  <c:v>A11209</c:v>
                </c:pt>
                <c:pt idx="2330">
                  <c:v>A1121</c:v>
                </c:pt>
                <c:pt idx="2331">
                  <c:v>A11210</c:v>
                </c:pt>
                <c:pt idx="2332">
                  <c:v>A11211</c:v>
                </c:pt>
                <c:pt idx="2333">
                  <c:v>A11212</c:v>
                </c:pt>
                <c:pt idx="2334">
                  <c:v>A11213</c:v>
                </c:pt>
                <c:pt idx="2335">
                  <c:v>A11214</c:v>
                </c:pt>
                <c:pt idx="2336">
                  <c:v>A11215</c:v>
                </c:pt>
                <c:pt idx="2337">
                  <c:v>A11216</c:v>
                </c:pt>
                <c:pt idx="2338">
                  <c:v>A11217</c:v>
                </c:pt>
                <c:pt idx="2339">
                  <c:v>A11218</c:v>
                </c:pt>
                <c:pt idx="2340">
                  <c:v>A11219</c:v>
                </c:pt>
                <c:pt idx="2341">
                  <c:v>A1122</c:v>
                </c:pt>
                <c:pt idx="2342">
                  <c:v>A11220</c:v>
                </c:pt>
                <c:pt idx="2343">
                  <c:v>A11221</c:v>
                </c:pt>
                <c:pt idx="2344">
                  <c:v>A11222</c:v>
                </c:pt>
                <c:pt idx="2345">
                  <c:v>A11223</c:v>
                </c:pt>
                <c:pt idx="2346">
                  <c:v>A11224</c:v>
                </c:pt>
                <c:pt idx="2347">
                  <c:v>A11225</c:v>
                </c:pt>
                <c:pt idx="2348">
                  <c:v>A11226</c:v>
                </c:pt>
                <c:pt idx="2349">
                  <c:v>A11227</c:v>
                </c:pt>
                <c:pt idx="2350">
                  <c:v>A11228</c:v>
                </c:pt>
                <c:pt idx="2351">
                  <c:v>A11229</c:v>
                </c:pt>
                <c:pt idx="2352">
                  <c:v>A1123</c:v>
                </c:pt>
                <c:pt idx="2353">
                  <c:v>A11230</c:v>
                </c:pt>
                <c:pt idx="2354">
                  <c:v>A11231</c:v>
                </c:pt>
                <c:pt idx="2355">
                  <c:v>A11232</c:v>
                </c:pt>
                <c:pt idx="2356">
                  <c:v>A11233</c:v>
                </c:pt>
                <c:pt idx="2357">
                  <c:v>A11234</c:v>
                </c:pt>
                <c:pt idx="2358">
                  <c:v>A11235</c:v>
                </c:pt>
                <c:pt idx="2359">
                  <c:v>A11236</c:v>
                </c:pt>
                <c:pt idx="2360">
                  <c:v>A11237</c:v>
                </c:pt>
                <c:pt idx="2361">
                  <c:v>A11238</c:v>
                </c:pt>
                <c:pt idx="2362">
                  <c:v>A11239</c:v>
                </c:pt>
                <c:pt idx="2363">
                  <c:v>A1124</c:v>
                </c:pt>
                <c:pt idx="2364">
                  <c:v>A11240</c:v>
                </c:pt>
                <c:pt idx="2365">
                  <c:v>A11241</c:v>
                </c:pt>
                <c:pt idx="2366">
                  <c:v>A11242</c:v>
                </c:pt>
                <c:pt idx="2367">
                  <c:v>A11243</c:v>
                </c:pt>
                <c:pt idx="2368">
                  <c:v>A11244</c:v>
                </c:pt>
                <c:pt idx="2369">
                  <c:v>A11245</c:v>
                </c:pt>
                <c:pt idx="2370">
                  <c:v>A11246</c:v>
                </c:pt>
                <c:pt idx="2371">
                  <c:v>A11247</c:v>
                </c:pt>
                <c:pt idx="2372">
                  <c:v>A11248</c:v>
                </c:pt>
                <c:pt idx="2373">
                  <c:v>A11249</c:v>
                </c:pt>
                <c:pt idx="2374">
                  <c:v>A1125</c:v>
                </c:pt>
                <c:pt idx="2375">
                  <c:v>A11250</c:v>
                </c:pt>
                <c:pt idx="2376">
                  <c:v>A11251</c:v>
                </c:pt>
                <c:pt idx="2377">
                  <c:v>A11252</c:v>
                </c:pt>
                <c:pt idx="2378">
                  <c:v>A11253</c:v>
                </c:pt>
                <c:pt idx="2379">
                  <c:v>A11254</c:v>
                </c:pt>
                <c:pt idx="2380">
                  <c:v>A11255</c:v>
                </c:pt>
                <c:pt idx="2381">
                  <c:v>A11256</c:v>
                </c:pt>
                <c:pt idx="2382">
                  <c:v>A11257</c:v>
                </c:pt>
                <c:pt idx="2383">
                  <c:v>A11258</c:v>
                </c:pt>
                <c:pt idx="2384">
                  <c:v>A11259</c:v>
                </c:pt>
                <c:pt idx="2385">
                  <c:v>A1126</c:v>
                </c:pt>
                <c:pt idx="2386">
                  <c:v>A11260</c:v>
                </c:pt>
                <c:pt idx="2387">
                  <c:v>A11261</c:v>
                </c:pt>
                <c:pt idx="2388">
                  <c:v>A11262</c:v>
                </c:pt>
                <c:pt idx="2389">
                  <c:v>A11263</c:v>
                </c:pt>
                <c:pt idx="2390">
                  <c:v>A11264</c:v>
                </c:pt>
                <c:pt idx="2391">
                  <c:v>A11265</c:v>
                </c:pt>
                <c:pt idx="2392">
                  <c:v>A11266</c:v>
                </c:pt>
                <c:pt idx="2393">
                  <c:v>A11267</c:v>
                </c:pt>
                <c:pt idx="2394">
                  <c:v>A11268</c:v>
                </c:pt>
                <c:pt idx="2395">
                  <c:v>A11269</c:v>
                </c:pt>
                <c:pt idx="2396">
                  <c:v>A1127</c:v>
                </c:pt>
                <c:pt idx="2397">
                  <c:v>A11270</c:v>
                </c:pt>
                <c:pt idx="2398">
                  <c:v>A11271</c:v>
                </c:pt>
                <c:pt idx="2399">
                  <c:v>A11272</c:v>
                </c:pt>
                <c:pt idx="2400">
                  <c:v>A11273</c:v>
                </c:pt>
                <c:pt idx="2401">
                  <c:v>A11274</c:v>
                </c:pt>
                <c:pt idx="2402">
                  <c:v>A11275</c:v>
                </c:pt>
                <c:pt idx="2403">
                  <c:v>A11276</c:v>
                </c:pt>
                <c:pt idx="2404">
                  <c:v>A11277</c:v>
                </c:pt>
                <c:pt idx="2405">
                  <c:v>A11278</c:v>
                </c:pt>
                <c:pt idx="2406">
                  <c:v>A11279</c:v>
                </c:pt>
                <c:pt idx="2407">
                  <c:v>A1128</c:v>
                </c:pt>
                <c:pt idx="2408">
                  <c:v>A11280</c:v>
                </c:pt>
                <c:pt idx="2409">
                  <c:v>A11281</c:v>
                </c:pt>
                <c:pt idx="2410">
                  <c:v>A11282</c:v>
                </c:pt>
                <c:pt idx="2411">
                  <c:v>A11283</c:v>
                </c:pt>
                <c:pt idx="2412">
                  <c:v>A11284</c:v>
                </c:pt>
                <c:pt idx="2413">
                  <c:v>A11285</c:v>
                </c:pt>
                <c:pt idx="2414">
                  <c:v>A11286</c:v>
                </c:pt>
                <c:pt idx="2415">
                  <c:v>A11287</c:v>
                </c:pt>
                <c:pt idx="2416">
                  <c:v>A11288</c:v>
                </c:pt>
                <c:pt idx="2417">
                  <c:v>A11289</c:v>
                </c:pt>
                <c:pt idx="2418">
                  <c:v>A1129</c:v>
                </c:pt>
                <c:pt idx="2419">
                  <c:v>A11290</c:v>
                </c:pt>
                <c:pt idx="2420">
                  <c:v>A11291</c:v>
                </c:pt>
                <c:pt idx="2421">
                  <c:v>A11292</c:v>
                </c:pt>
                <c:pt idx="2422">
                  <c:v>A11293</c:v>
                </c:pt>
                <c:pt idx="2423">
                  <c:v>A11294</c:v>
                </c:pt>
                <c:pt idx="2424">
                  <c:v>A11295</c:v>
                </c:pt>
                <c:pt idx="2425">
                  <c:v>A11296</c:v>
                </c:pt>
                <c:pt idx="2426">
                  <c:v>A11297</c:v>
                </c:pt>
                <c:pt idx="2427">
                  <c:v>A11298</c:v>
                </c:pt>
                <c:pt idx="2428">
                  <c:v>A11299</c:v>
                </c:pt>
                <c:pt idx="2429">
                  <c:v>A1130</c:v>
                </c:pt>
                <c:pt idx="2430">
                  <c:v>A11300</c:v>
                </c:pt>
                <c:pt idx="2431">
                  <c:v>A11301</c:v>
                </c:pt>
                <c:pt idx="2432">
                  <c:v>A11302</c:v>
                </c:pt>
                <c:pt idx="2433">
                  <c:v>A11303</c:v>
                </c:pt>
                <c:pt idx="2434">
                  <c:v>A11304</c:v>
                </c:pt>
                <c:pt idx="2435">
                  <c:v>A11305</c:v>
                </c:pt>
                <c:pt idx="2436">
                  <c:v>A11306</c:v>
                </c:pt>
                <c:pt idx="2437">
                  <c:v>A11307</c:v>
                </c:pt>
                <c:pt idx="2438">
                  <c:v>A11308</c:v>
                </c:pt>
                <c:pt idx="2439">
                  <c:v>A11309</c:v>
                </c:pt>
                <c:pt idx="2440">
                  <c:v>A1131</c:v>
                </c:pt>
                <c:pt idx="2441">
                  <c:v>A11310</c:v>
                </c:pt>
                <c:pt idx="2442">
                  <c:v>A11311</c:v>
                </c:pt>
                <c:pt idx="2443">
                  <c:v>A11312</c:v>
                </c:pt>
                <c:pt idx="2444">
                  <c:v>A11313</c:v>
                </c:pt>
                <c:pt idx="2445">
                  <c:v>A11314</c:v>
                </c:pt>
                <c:pt idx="2446">
                  <c:v>A11315</c:v>
                </c:pt>
                <c:pt idx="2447">
                  <c:v>A11316</c:v>
                </c:pt>
                <c:pt idx="2448">
                  <c:v>A11317</c:v>
                </c:pt>
                <c:pt idx="2449">
                  <c:v>A11318</c:v>
                </c:pt>
                <c:pt idx="2450">
                  <c:v>A11319</c:v>
                </c:pt>
                <c:pt idx="2451">
                  <c:v>A1132</c:v>
                </c:pt>
                <c:pt idx="2452">
                  <c:v>A11320</c:v>
                </c:pt>
                <c:pt idx="2453">
                  <c:v>A11321</c:v>
                </c:pt>
                <c:pt idx="2454">
                  <c:v>A11322</c:v>
                </c:pt>
                <c:pt idx="2455">
                  <c:v>A11323</c:v>
                </c:pt>
                <c:pt idx="2456">
                  <c:v>A11324</c:v>
                </c:pt>
                <c:pt idx="2457">
                  <c:v>A11325</c:v>
                </c:pt>
                <c:pt idx="2458">
                  <c:v>A11326</c:v>
                </c:pt>
                <c:pt idx="2459">
                  <c:v>A11327</c:v>
                </c:pt>
                <c:pt idx="2460">
                  <c:v>A11328</c:v>
                </c:pt>
                <c:pt idx="2461">
                  <c:v>A11329</c:v>
                </c:pt>
                <c:pt idx="2462">
                  <c:v>A1133</c:v>
                </c:pt>
                <c:pt idx="2463">
                  <c:v>A11330</c:v>
                </c:pt>
                <c:pt idx="2464">
                  <c:v>A11331</c:v>
                </c:pt>
                <c:pt idx="2465">
                  <c:v>A11332</c:v>
                </c:pt>
                <c:pt idx="2466">
                  <c:v>A11333</c:v>
                </c:pt>
                <c:pt idx="2467">
                  <c:v>A11334</c:v>
                </c:pt>
                <c:pt idx="2468">
                  <c:v>A11335</c:v>
                </c:pt>
                <c:pt idx="2469">
                  <c:v>A11336</c:v>
                </c:pt>
                <c:pt idx="2470">
                  <c:v>A11337</c:v>
                </c:pt>
                <c:pt idx="2471">
                  <c:v>A11338</c:v>
                </c:pt>
                <c:pt idx="2472">
                  <c:v>A11339</c:v>
                </c:pt>
                <c:pt idx="2473">
                  <c:v>A1134</c:v>
                </c:pt>
                <c:pt idx="2474">
                  <c:v>A11340</c:v>
                </c:pt>
                <c:pt idx="2475">
                  <c:v>A11341</c:v>
                </c:pt>
                <c:pt idx="2476">
                  <c:v>A11342</c:v>
                </c:pt>
                <c:pt idx="2477">
                  <c:v>A11343</c:v>
                </c:pt>
                <c:pt idx="2478">
                  <c:v>A11344</c:v>
                </c:pt>
                <c:pt idx="2479">
                  <c:v>A11345</c:v>
                </c:pt>
                <c:pt idx="2480">
                  <c:v>A11346</c:v>
                </c:pt>
                <c:pt idx="2481">
                  <c:v>A11347</c:v>
                </c:pt>
                <c:pt idx="2482">
                  <c:v>A11348</c:v>
                </c:pt>
                <c:pt idx="2483">
                  <c:v>A11349</c:v>
                </c:pt>
                <c:pt idx="2484">
                  <c:v>A1135</c:v>
                </c:pt>
                <c:pt idx="2485">
                  <c:v>A11350</c:v>
                </c:pt>
                <c:pt idx="2486">
                  <c:v>A11351</c:v>
                </c:pt>
                <c:pt idx="2487">
                  <c:v>A11352</c:v>
                </c:pt>
                <c:pt idx="2488">
                  <c:v>A11353</c:v>
                </c:pt>
                <c:pt idx="2489">
                  <c:v>A11354</c:v>
                </c:pt>
                <c:pt idx="2490">
                  <c:v>A11355</c:v>
                </c:pt>
                <c:pt idx="2491">
                  <c:v>A11356</c:v>
                </c:pt>
                <c:pt idx="2492">
                  <c:v>A11357</c:v>
                </c:pt>
                <c:pt idx="2493">
                  <c:v>A11358</c:v>
                </c:pt>
                <c:pt idx="2494">
                  <c:v>A11359</c:v>
                </c:pt>
                <c:pt idx="2495">
                  <c:v>A1136</c:v>
                </c:pt>
                <c:pt idx="2496">
                  <c:v>A11360</c:v>
                </c:pt>
                <c:pt idx="2497">
                  <c:v>A11361</c:v>
                </c:pt>
                <c:pt idx="2498">
                  <c:v>A11362</c:v>
                </c:pt>
                <c:pt idx="2499">
                  <c:v>A11363</c:v>
                </c:pt>
                <c:pt idx="2500">
                  <c:v>A11364</c:v>
                </c:pt>
                <c:pt idx="2501">
                  <c:v>A11365</c:v>
                </c:pt>
                <c:pt idx="2502">
                  <c:v>A11366</c:v>
                </c:pt>
                <c:pt idx="2503">
                  <c:v>A11367</c:v>
                </c:pt>
                <c:pt idx="2504">
                  <c:v>A11368</c:v>
                </c:pt>
                <c:pt idx="2505">
                  <c:v>A11369</c:v>
                </c:pt>
                <c:pt idx="2506">
                  <c:v>A1137</c:v>
                </c:pt>
                <c:pt idx="2507">
                  <c:v>A11370</c:v>
                </c:pt>
                <c:pt idx="2508">
                  <c:v>A11371</c:v>
                </c:pt>
                <c:pt idx="2509">
                  <c:v>A11372</c:v>
                </c:pt>
                <c:pt idx="2510">
                  <c:v>A11373</c:v>
                </c:pt>
                <c:pt idx="2511">
                  <c:v>A11374</c:v>
                </c:pt>
                <c:pt idx="2512">
                  <c:v>A11375</c:v>
                </c:pt>
                <c:pt idx="2513">
                  <c:v>A11376</c:v>
                </c:pt>
                <c:pt idx="2514">
                  <c:v>A11377</c:v>
                </c:pt>
                <c:pt idx="2515">
                  <c:v>A11378</c:v>
                </c:pt>
                <c:pt idx="2516">
                  <c:v>A11379</c:v>
                </c:pt>
                <c:pt idx="2517">
                  <c:v>A1138</c:v>
                </c:pt>
                <c:pt idx="2518">
                  <c:v>A11380</c:v>
                </c:pt>
                <c:pt idx="2519">
                  <c:v>A11381</c:v>
                </c:pt>
                <c:pt idx="2520">
                  <c:v>A11382</c:v>
                </c:pt>
                <c:pt idx="2521">
                  <c:v>A11383</c:v>
                </c:pt>
                <c:pt idx="2522">
                  <c:v>A11384</c:v>
                </c:pt>
                <c:pt idx="2523">
                  <c:v>A11385</c:v>
                </c:pt>
                <c:pt idx="2524">
                  <c:v>A11386</c:v>
                </c:pt>
                <c:pt idx="2525">
                  <c:v>A11387</c:v>
                </c:pt>
                <c:pt idx="2526">
                  <c:v>A11388</c:v>
                </c:pt>
                <c:pt idx="2527">
                  <c:v>A11389</c:v>
                </c:pt>
                <c:pt idx="2528">
                  <c:v>A1139</c:v>
                </c:pt>
                <c:pt idx="2529">
                  <c:v>A11390</c:v>
                </c:pt>
                <c:pt idx="2530">
                  <c:v>A11391</c:v>
                </c:pt>
                <c:pt idx="2531">
                  <c:v>A11392</c:v>
                </c:pt>
                <c:pt idx="2532">
                  <c:v>A11393</c:v>
                </c:pt>
                <c:pt idx="2533">
                  <c:v>A11394</c:v>
                </c:pt>
                <c:pt idx="2534">
                  <c:v>A11395</c:v>
                </c:pt>
                <c:pt idx="2535">
                  <c:v>A11396</c:v>
                </c:pt>
                <c:pt idx="2536">
                  <c:v>A11397</c:v>
                </c:pt>
                <c:pt idx="2537">
                  <c:v>A11398</c:v>
                </c:pt>
                <c:pt idx="2538">
                  <c:v>A11399</c:v>
                </c:pt>
                <c:pt idx="2539">
                  <c:v>A1140</c:v>
                </c:pt>
                <c:pt idx="2540">
                  <c:v>A11400</c:v>
                </c:pt>
                <c:pt idx="2541">
                  <c:v>A11401</c:v>
                </c:pt>
                <c:pt idx="2542">
                  <c:v>A11402</c:v>
                </c:pt>
                <c:pt idx="2543">
                  <c:v>A11403</c:v>
                </c:pt>
                <c:pt idx="2544">
                  <c:v>A11404</c:v>
                </c:pt>
                <c:pt idx="2545">
                  <c:v>A11405</c:v>
                </c:pt>
                <c:pt idx="2546">
                  <c:v>A11406</c:v>
                </c:pt>
                <c:pt idx="2547">
                  <c:v>A11407</c:v>
                </c:pt>
                <c:pt idx="2548">
                  <c:v>A11408</c:v>
                </c:pt>
                <c:pt idx="2549">
                  <c:v>A11409</c:v>
                </c:pt>
                <c:pt idx="2550">
                  <c:v>A1141</c:v>
                </c:pt>
                <c:pt idx="2551">
                  <c:v>A11410</c:v>
                </c:pt>
                <c:pt idx="2552">
                  <c:v>A11411</c:v>
                </c:pt>
                <c:pt idx="2553">
                  <c:v>A11412</c:v>
                </c:pt>
                <c:pt idx="2554">
                  <c:v>A11413</c:v>
                </c:pt>
                <c:pt idx="2555">
                  <c:v>A11414</c:v>
                </c:pt>
                <c:pt idx="2556">
                  <c:v>A11415</c:v>
                </c:pt>
                <c:pt idx="2557">
                  <c:v>A11416</c:v>
                </c:pt>
                <c:pt idx="2558">
                  <c:v>A11417</c:v>
                </c:pt>
                <c:pt idx="2559">
                  <c:v>A11418</c:v>
                </c:pt>
                <c:pt idx="2560">
                  <c:v>A11419</c:v>
                </c:pt>
                <c:pt idx="2561">
                  <c:v>A1142</c:v>
                </c:pt>
                <c:pt idx="2562">
                  <c:v>A11420</c:v>
                </c:pt>
                <c:pt idx="2563">
                  <c:v>A11421</c:v>
                </c:pt>
                <c:pt idx="2564">
                  <c:v>A11422</c:v>
                </c:pt>
                <c:pt idx="2565">
                  <c:v>A11423</c:v>
                </c:pt>
                <c:pt idx="2566">
                  <c:v>A11424</c:v>
                </c:pt>
                <c:pt idx="2567">
                  <c:v>A11425</c:v>
                </c:pt>
                <c:pt idx="2568">
                  <c:v>A11426</c:v>
                </c:pt>
                <c:pt idx="2569">
                  <c:v>A11427</c:v>
                </c:pt>
                <c:pt idx="2570">
                  <c:v>A11428</c:v>
                </c:pt>
                <c:pt idx="2571">
                  <c:v>A11429</c:v>
                </c:pt>
                <c:pt idx="2572">
                  <c:v>A1143</c:v>
                </c:pt>
                <c:pt idx="2573">
                  <c:v>A11430</c:v>
                </c:pt>
                <c:pt idx="2574">
                  <c:v>A11431</c:v>
                </c:pt>
                <c:pt idx="2575">
                  <c:v>A11432</c:v>
                </c:pt>
                <c:pt idx="2576">
                  <c:v>A11433</c:v>
                </c:pt>
                <c:pt idx="2577">
                  <c:v>A11434</c:v>
                </c:pt>
                <c:pt idx="2578">
                  <c:v>A11435</c:v>
                </c:pt>
                <c:pt idx="2579">
                  <c:v>A11436</c:v>
                </c:pt>
                <c:pt idx="2580">
                  <c:v>A11437</c:v>
                </c:pt>
                <c:pt idx="2581">
                  <c:v>A11438</c:v>
                </c:pt>
                <c:pt idx="2582">
                  <c:v>A11439</c:v>
                </c:pt>
                <c:pt idx="2583">
                  <c:v>A1144</c:v>
                </c:pt>
                <c:pt idx="2584">
                  <c:v>A11440</c:v>
                </c:pt>
                <c:pt idx="2585">
                  <c:v>A11441</c:v>
                </c:pt>
                <c:pt idx="2586">
                  <c:v>A11442</c:v>
                </c:pt>
                <c:pt idx="2587">
                  <c:v>A11443</c:v>
                </c:pt>
                <c:pt idx="2588">
                  <c:v>A11444</c:v>
                </c:pt>
                <c:pt idx="2589">
                  <c:v>A11445</c:v>
                </c:pt>
                <c:pt idx="2590">
                  <c:v>A11446</c:v>
                </c:pt>
                <c:pt idx="2591">
                  <c:v>A11447</c:v>
                </c:pt>
                <c:pt idx="2592">
                  <c:v>A11448</c:v>
                </c:pt>
                <c:pt idx="2593">
                  <c:v>A11449</c:v>
                </c:pt>
                <c:pt idx="2594">
                  <c:v>A1145</c:v>
                </c:pt>
                <c:pt idx="2595">
                  <c:v>A11450</c:v>
                </c:pt>
                <c:pt idx="2596">
                  <c:v>A11451</c:v>
                </c:pt>
                <c:pt idx="2597">
                  <c:v>A11452</c:v>
                </c:pt>
                <c:pt idx="2598">
                  <c:v>A11453</c:v>
                </c:pt>
                <c:pt idx="2599">
                  <c:v>A11454</c:v>
                </c:pt>
                <c:pt idx="2600">
                  <c:v>A11455</c:v>
                </c:pt>
                <c:pt idx="2601">
                  <c:v>A11456</c:v>
                </c:pt>
                <c:pt idx="2602">
                  <c:v>A11457</c:v>
                </c:pt>
                <c:pt idx="2603">
                  <c:v>A11458</c:v>
                </c:pt>
                <c:pt idx="2604">
                  <c:v>A11459</c:v>
                </c:pt>
                <c:pt idx="2605">
                  <c:v>A1146</c:v>
                </c:pt>
                <c:pt idx="2606">
                  <c:v>A11460</c:v>
                </c:pt>
                <c:pt idx="2607">
                  <c:v>A11461</c:v>
                </c:pt>
                <c:pt idx="2608">
                  <c:v>A11462</c:v>
                </c:pt>
                <c:pt idx="2609">
                  <c:v>A11463</c:v>
                </c:pt>
                <c:pt idx="2610">
                  <c:v>A11464</c:v>
                </c:pt>
                <c:pt idx="2611">
                  <c:v>A11465</c:v>
                </c:pt>
                <c:pt idx="2612">
                  <c:v>A11466</c:v>
                </c:pt>
                <c:pt idx="2613">
                  <c:v>A11467</c:v>
                </c:pt>
                <c:pt idx="2614">
                  <c:v>A11468</c:v>
                </c:pt>
                <c:pt idx="2615">
                  <c:v>A11469</c:v>
                </c:pt>
                <c:pt idx="2616">
                  <c:v>A1147</c:v>
                </c:pt>
                <c:pt idx="2617">
                  <c:v>A11470</c:v>
                </c:pt>
                <c:pt idx="2618">
                  <c:v>A11471</c:v>
                </c:pt>
                <c:pt idx="2619">
                  <c:v>A11472</c:v>
                </c:pt>
                <c:pt idx="2620">
                  <c:v>A11473</c:v>
                </c:pt>
                <c:pt idx="2621">
                  <c:v>A11474</c:v>
                </c:pt>
                <c:pt idx="2622">
                  <c:v>A11475</c:v>
                </c:pt>
                <c:pt idx="2623">
                  <c:v>A11476</c:v>
                </c:pt>
                <c:pt idx="2624">
                  <c:v>A11477</c:v>
                </c:pt>
                <c:pt idx="2625">
                  <c:v>A11478</c:v>
                </c:pt>
                <c:pt idx="2626">
                  <c:v>A11479</c:v>
                </c:pt>
                <c:pt idx="2627">
                  <c:v>A1148</c:v>
                </c:pt>
                <c:pt idx="2628">
                  <c:v>A11480</c:v>
                </c:pt>
                <c:pt idx="2629">
                  <c:v>A11481</c:v>
                </c:pt>
                <c:pt idx="2630">
                  <c:v>A11482</c:v>
                </c:pt>
                <c:pt idx="2631">
                  <c:v>A11483</c:v>
                </c:pt>
                <c:pt idx="2632">
                  <c:v>A11484</c:v>
                </c:pt>
                <c:pt idx="2633">
                  <c:v>A11485</c:v>
                </c:pt>
                <c:pt idx="2634">
                  <c:v>A11486</c:v>
                </c:pt>
                <c:pt idx="2635">
                  <c:v>A11487</c:v>
                </c:pt>
                <c:pt idx="2636">
                  <c:v>A11488</c:v>
                </c:pt>
                <c:pt idx="2637">
                  <c:v>A11489</c:v>
                </c:pt>
                <c:pt idx="2638">
                  <c:v>A1149</c:v>
                </c:pt>
                <c:pt idx="2639">
                  <c:v>A11490</c:v>
                </c:pt>
                <c:pt idx="2640">
                  <c:v>A11491</c:v>
                </c:pt>
                <c:pt idx="2641">
                  <c:v>A11492</c:v>
                </c:pt>
                <c:pt idx="2642">
                  <c:v>A11493</c:v>
                </c:pt>
                <c:pt idx="2643">
                  <c:v>A11494</c:v>
                </c:pt>
                <c:pt idx="2644">
                  <c:v>A11495</c:v>
                </c:pt>
                <c:pt idx="2645">
                  <c:v>A11496</c:v>
                </c:pt>
                <c:pt idx="2646">
                  <c:v>A11497</c:v>
                </c:pt>
                <c:pt idx="2647">
                  <c:v>A11498</c:v>
                </c:pt>
                <c:pt idx="2648">
                  <c:v>A11499</c:v>
                </c:pt>
                <c:pt idx="2649">
                  <c:v>A1150</c:v>
                </c:pt>
                <c:pt idx="2650">
                  <c:v>A11500</c:v>
                </c:pt>
                <c:pt idx="2651">
                  <c:v>A11501</c:v>
                </c:pt>
                <c:pt idx="2652">
                  <c:v>A11502</c:v>
                </c:pt>
                <c:pt idx="2653">
                  <c:v>A11503</c:v>
                </c:pt>
                <c:pt idx="2654">
                  <c:v>A11504</c:v>
                </c:pt>
                <c:pt idx="2655">
                  <c:v>A11505</c:v>
                </c:pt>
                <c:pt idx="2656">
                  <c:v>A11506</c:v>
                </c:pt>
                <c:pt idx="2657">
                  <c:v>A11507</c:v>
                </c:pt>
                <c:pt idx="2658">
                  <c:v>A11508</c:v>
                </c:pt>
                <c:pt idx="2659">
                  <c:v>A11509</c:v>
                </c:pt>
                <c:pt idx="2660">
                  <c:v>A1151</c:v>
                </c:pt>
                <c:pt idx="2661">
                  <c:v>A11510</c:v>
                </c:pt>
                <c:pt idx="2662">
                  <c:v>A11511</c:v>
                </c:pt>
                <c:pt idx="2663">
                  <c:v>A11512</c:v>
                </c:pt>
                <c:pt idx="2664">
                  <c:v>A11513</c:v>
                </c:pt>
                <c:pt idx="2665">
                  <c:v>A11514</c:v>
                </c:pt>
                <c:pt idx="2666">
                  <c:v>A11515</c:v>
                </c:pt>
                <c:pt idx="2667">
                  <c:v>A11516</c:v>
                </c:pt>
                <c:pt idx="2668">
                  <c:v>A11517</c:v>
                </c:pt>
                <c:pt idx="2669">
                  <c:v>A11518</c:v>
                </c:pt>
                <c:pt idx="2670">
                  <c:v>A11519</c:v>
                </c:pt>
                <c:pt idx="2671">
                  <c:v>A1152</c:v>
                </c:pt>
                <c:pt idx="2672">
                  <c:v>A11520</c:v>
                </c:pt>
                <c:pt idx="2673">
                  <c:v>A11521</c:v>
                </c:pt>
                <c:pt idx="2674">
                  <c:v>A11522</c:v>
                </c:pt>
                <c:pt idx="2675">
                  <c:v>A11523</c:v>
                </c:pt>
                <c:pt idx="2676">
                  <c:v>A11524</c:v>
                </c:pt>
                <c:pt idx="2677">
                  <c:v>A11525</c:v>
                </c:pt>
                <c:pt idx="2678">
                  <c:v>A11526</c:v>
                </c:pt>
                <c:pt idx="2679">
                  <c:v>A11527</c:v>
                </c:pt>
                <c:pt idx="2680">
                  <c:v>A11528</c:v>
                </c:pt>
                <c:pt idx="2681">
                  <c:v>A11529</c:v>
                </c:pt>
                <c:pt idx="2682">
                  <c:v>A1153</c:v>
                </c:pt>
                <c:pt idx="2683">
                  <c:v>A11530</c:v>
                </c:pt>
                <c:pt idx="2684">
                  <c:v>A11531</c:v>
                </c:pt>
                <c:pt idx="2685">
                  <c:v>A11532</c:v>
                </c:pt>
                <c:pt idx="2686">
                  <c:v>A11533</c:v>
                </c:pt>
                <c:pt idx="2687">
                  <c:v>A11534</c:v>
                </c:pt>
                <c:pt idx="2688">
                  <c:v>A11535</c:v>
                </c:pt>
                <c:pt idx="2689">
                  <c:v>A11536</c:v>
                </c:pt>
                <c:pt idx="2690">
                  <c:v>A11537</c:v>
                </c:pt>
                <c:pt idx="2691">
                  <c:v>A11538</c:v>
                </c:pt>
                <c:pt idx="2692">
                  <c:v>A11539</c:v>
                </c:pt>
                <c:pt idx="2693">
                  <c:v>A1154</c:v>
                </c:pt>
                <c:pt idx="2694">
                  <c:v>A11540</c:v>
                </c:pt>
                <c:pt idx="2695">
                  <c:v>A11541</c:v>
                </c:pt>
                <c:pt idx="2696">
                  <c:v>A11542</c:v>
                </c:pt>
                <c:pt idx="2697">
                  <c:v>A11543</c:v>
                </c:pt>
                <c:pt idx="2698">
                  <c:v>A11544</c:v>
                </c:pt>
                <c:pt idx="2699">
                  <c:v>A11545</c:v>
                </c:pt>
                <c:pt idx="2700">
                  <c:v>A11546</c:v>
                </c:pt>
                <c:pt idx="2701">
                  <c:v>A11547</c:v>
                </c:pt>
                <c:pt idx="2702">
                  <c:v>A11548</c:v>
                </c:pt>
                <c:pt idx="2703">
                  <c:v>A11549</c:v>
                </c:pt>
                <c:pt idx="2704">
                  <c:v>A1155</c:v>
                </c:pt>
                <c:pt idx="2705">
                  <c:v>A11550</c:v>
                </c:pt>
                <c:pt idx="2706">
                  <c:v>A11551</c:v>
                </c:pt>
                <c:pt idx="2707">
                  <c:v>A11552</c:v>
                </c:pt>
                <c:pt idx="2708">
                  <c:v>A11553</c:v>
                </c:pt>
                <c:pt idx="2709">
                  <c:v>A11554</c:v>
                </c:pt>
                <c:pt idx="2710">
                  <c:v>A11555</c:v>
                </c:pt>
                <c:pt idx="2711">
                  <c:v>A11556</c:v>
                </c:pt>
                <c:pt idx="2712">
                  <c:v>A11557</c:v>
                </c:pt>
                <c:pt idx="2713">
                  <c:v>A11558</c:v>
                </c:pt>
                <c:pt idx="2714">
                  <c:v>A11559</c:v>
                </c:pt>
                <c:pt idx="2715">
                  <c:v>A1156</c:v>
                </c:pt>
                <c:pt idx="2716">
                  <c:v>A11560</c:v>
                </c:pt>
                <c:pt idx="2717">
                  <c:v>A11561</c:v>
                </c:pt>
                <c:pt idx="2718">
                  <c:v>A11562</c:v>
                </c:pt>
                <c:pt idx="2719">
                  <c:v>A11563</c:v>
                </c:pt>
                <c:pt idx="2720">
                  <c:v>A11564</c:v>
                </c:pt>
                <c:pt idx="2721">
                  <c:v>A11565</c:v>
                </c:pt>
                <c:pt idx="2722">
                  <c:v>A11566</c:v>
                </c:pt>
                <c:pt idx="2723">
                  <c:v>A11567</c:v>
                </c:pt>
                <c:pt idx="2724">
                  <c:v>A11568</c:v>
                </c:pt>
                <c:pt idx="2725">
                  <c:v>A11569</c:v>
                </c:pt>
                <c:pt idx="2726">
                  <c:v>A1157</c:v>
                </c:pt>
                <c:pt idx="2727">
                  <c:v>A11570</c:v>
                </c:pt>
                <c:pt idx="2728">
                  <c:v>A11571</c:v>
                </c:pt>
                <c:pt idx="2729">
                  <c:v>A11572</c:v>
                </c:pt>
                <c:pt idx="2730">
                  <c:v>A11573</c:v>
                </c:pt>
                <c:pt idx="2731">
                  <c:v>A11574</c:v>
                </c:pt>
                <c:pt idx="2732">
                  <c:v>A11575</c:v>
                </c:pt>
                <c:pt idx="2733">
                  <c:v>A11576</c:v>
                </c:pt>
                <c:pt idx="2734">
                  <c:v>A11577</c:v>
                </c:pt>
                <c:pt idx="2735">
                  <c:v>A11578</c:v>
                </c:pt>
                <c:pt idx="2736">
                  <c:v>A11579</c:v>
                </c:pt>
                <c:pt idx="2737">
                  <c:v>A1158</c:v>
                </c:pt>
                <c:pt idx="2738">
                  <c:v>A11580</c:v>
                </c:pt>
                <c:pt idx="2739">
                  <c:v>A11581</c:v>
                </c:pt>
                <c:pt idx="2740">
                  <c:v>A11582</c:v>
                </c:pt>
                <c:pt idx="2741">
                  <c:v>A11583</c:v>
                </c:pt>
                <c:pt idx="2742">
                  <c:v>A11584</c:v>
                </c:pt>
                <c:pt idx="2743">
                  <c:v>A11585</c:v>
                </c:pt>
                <c:pt idx="2744">
                  <c:v>A11586</c:v>
                </c:pt>
                <c:pt idx="2745">
                  <c:v>A11587</c:v>
                </c:pt>
                <c:pt idx="2746">
                  <c:v>A11588</c:v>
                </c:pt>
                <c:pt idx="2747">
                  <c:v>A11589</c:v>
                </c:pt>
                <c:pt idx="2748">
                  <c:v>A1159</c:v>
                </c:pt>
                <c:pt idx="2749">
                  <c:v>A11590</c:v>
                </c:pt>
                <c:pt idx="2750">
                  <c:v>A11591</c:v>
                </c:pt>
                <c:pt idx="2751">
                  <c:v>A11592</c:v>
                </c:pt>
                <c:pt idx="2752">
                  <c:v>A11593</c:v>
                </c:pt>
                <c:pt idx="2753">
                  <c:v>A11594</c:v>
                </c:pt>
                <c:pt idx="2754">
                  <c:v>A11595</c:v>
                </c:pt>
                <c:pt idx="2755">
                  <c:v>A11596</c:v>
                </c:pt>
                <c:pt idx="2756">
                  <c:v>A11597</c:v>
                </c:pt>
                <c:pt idx="2757">
                  <c:v>A11598</c:v>
                </c:pt>
                <c:pt idx="2758">
                  <c:v>A11599</c:v>
                </c:pt>
                <c:pt idx="2759">
                  <c:v>A1160</c:v>
                </c:pt>
                <c:pt idx="2760">
                  <c:v>A11600</c:v>
                </c:pt>
                <c:pt idx="2761">
                  <c:v>A11601</c:v>
                </c:pt>
                <c:pt idx="2762">
                  <c:v>A11602</c:v>
                </c:pt>
                <c:pt idx="2763">
                  <c:v>A11603</c:v>
                </c:pt>
                <c:pt idx="2764">
                  <c:v>A11604</c:v>
                </c:pt>
                <c:pt idx="2765">
                  <c:v>A11605</c:v>
                </c:pt>
                <c:pt idx="2766">
                  <c:v>A11606</c:v>
                </c:pt>
                <c:pt idx="2767">
                  <c:v>A11607</c:v>
                </c:pt>
                <c:pt idx="2768">
                  <c:v>A11608</c:v>
                </c:pt>
                <c:pt idx="2769">
                  <c:v>A11609</c:v>
                </c:pt>
                <c:pt idx="2770">
                  <c:v>A1161</c:v>
                </c:pt>
                <c:pt idx="2771">
                  <c:v>A11610</c:v>
                </c:pt>
                <c:pt idx="2772">
                  <c:v>A11611</c:v>
                </c:pt>
                <c:pt idx="2773">
                  <c:v>A11612</c:v>
                </c:pt>
                <c:pt idx="2774">
                  <c:v>A11613</c:v>
                </c:pt>
                <c:pt idx="2775">
                  <c:v>A11614</c:v>
                </c:pt>
                <c:pt idx="2776">
                  <c:v>A11615</c:v>
                </c:pt>
                <c:pt idx="2777">
                  <c:v>A11616</c:v>
                </c:pt>
                <c:pt idx="2778">
                  <c:v>A11617</c:v>
                </c:pt>
                <c:pt idx="2779">
                  <c:v>A11618</c:v>
                </c:pt>
                <c:pt idx="2780">
                  <c:v>A11619</c:v>
                </c:pt>
                <c:pt idx="2781">
                  <c:v>A1162</c:v>
                </c:pt>
                <c:pt idx="2782">
                  <c:v>A11620</c:v>
                </c:pt>
                <c:pt idx="2783">
                  <c:v>A11621</c:v>
                </c:pt>
                <c:pt idx="2784">
                  <c:v>A11622</c:v>
                </c:pt>
                <c:pt idx="2785">
                  <c:v>A11623</c:v>
                </c:pt>
                <c:pt idx="2786">
                  <c:v>A11624</c:v>
                </c:pt>
                <c:pt idx="2787">
                  <c:v>A11625</c:v>
                </c:pt>
                <c:pt idx="2788">
                  <c:v>A11626</c:v>
                </c:pt>
                <c:pt idx="2789">
                  <c:v>A11627</c:v>
                </c:pt>
                <c:pt idx="2790">
                  <c:v>A11628</c:v>
                </c:pt>
                <c:pt idx="2791">
                  <c:v>A11629</c:v>
                </c:pt>
                <c:pt idx="2792">
                  <c:v>A1163</c:v>
                </c:pt>
                <c:pt idx="2793">
                  <c:v>A11630</c:v>
                </c:pt>
                <c:pt idx="2794">
                  <c:v>A11631</c:v>
                </c:pt>
                <c:pt idx="2795">
                  <c:v>A11632</c:v>
                </c:pt>
                <c:pt idx="2796">
                  <c:v>A11633</c:v>
                </c:pt>
                <c:pt idx="2797">
                  <c:v>A11634</c:v>
                </c:pt>
                <c:pt idx="2798">
                  <c:v>A11635</c:v>
                </c:pt>
                <c:pt idx="2799">
                  <c:v>A11636</c:v>
                </c:pt>
                <c:pt idx="2800">
                  <c:v>A11637</c:v>
                </c:pt>
                <c:pt idx="2801">
                  <c:v>A11638</c:v>
                </c:pt>
                <c:pt idx="2802">
                  <c:v>A11639</c:v>
                </c:pt>
                <c:pt idx="2803">
                  <c:v>A1164</c:v>
                </c:pt>
                <c:pt idx="2804">
                  <c:v>A11640</c:v>
                </c:pt>
                <c:pt idx="2805">
                  <c:v>A11641</c:v>
                </c:pt>
                <c:pt idx="2806">
                  <c:v>A11642</c:v>
                </c:pt>
                <c:pt idx="2807">
                  <c:v>A11643</c:v>
                </c:pt>
                <c:pt idx="2808">
                  <c:v>A11644</c:v>
                </c:pt>
                <c:pt idx="2809">
                  <c:v>A11645</c:v>
                </c:pt>
                <c:pt idx="2810">
                  <c:v>A11646</c:v>
                </c:pt>
                <c:pt idx="2811">
                  <c:v>A11647</c:v>
                </c:pt>
                <c:pt idx="2812">
                  <c:v>A11648</c:v>
                </c:pt>
                <c:pt idx="2813">
                  <c:v>A11649</c:v>
                </c:pt>
                <c:pt idx="2814">
                  <c:v>A1165</c:v>
                </c:pt>
                <c:pt idx="2815">
                  <c:v>A11650</c:v>
                </c:pt>
                <c:pt idx="2816">
                  <c:v>A11651</c:v>
                </c:pt>
                <c:pt idx="2817">
                  <c:v>A11652</c:v>
                </c:pt>
                <c:pt idx="2818">
                  <c:v>A11653</c:v>
                </c:pt>
                <c:pt idx="2819">
                  <c:v>A11654</c:v>
                </c:pt>
                <c:pt idx="2820">
                  <c:v>A11655</c:v>
                </c:pt>
                <c:pt idx="2821">
                  <c:v>A11656</c:v>
                </c:pt>
                <c:pt idx="2822">
                  <c:v>A11657</c:v>
                </c:pt>
                <c:pt idx="2823">
                  <c:v>A11658</c:v>
                </c:pt>
                <c:pt idx="2824">
                  <c:v>A11659</c:v>
                </c:pt>
                <c:pt idx="2825">
                  <c:v>A1166</c:v>
                </c:pt>
                <c:pt idx="2826">
                  <c:v>A11660</c:v>
                </c:pt>
                <c:pt idx="2827">
                  <c:v>A11661</c:v>
                </c:pt>
                <c:pt idx="2828">
                  <c:v>A11662</c:v>
                </c:pt>
                <c:pt idx="2829">
                  <c:v>A11663</c:v>
                </c:pt>
                <c:pt idx="2830">
                  <c:v>A11664</c:v>
                </c:pt>
                <c:pt idx="2831">
                  <c:v>A11665</c:v>
                </c:pt>
                <c:pt idx="2832">
                  <c:v>A11666</c:v>
                </c:pt>
                <c:pt idx="2833">
                  <c:v>A11667</c:v>
                </c:pt>
                <c:pt idx="2834">
                  <c:v>A11668</c:v>
                </c:pt>
                <c:pt idx="2835">
                  <c:v>A11669</c:v>
                </c:pt>
                <c:pt idx="2836">
                  <c:v>A1167</c:v>
                </c:pt>
                <c:pt idx="2837">
                  <c:v>A11670</c:v>
                </c:pt>
                <c:pt idx="2838">
                  <c:v>A11671</c:v>
                </c:pt>
                <c:pt idx="2839">
                  <c:v>A11672</c:v>
                </c:pt>
                <c:pt idx="2840">
                  <c:v>A11673</c:v>
                </c:pt>
                <c:pt idx="2841">
                  <c:v>A11674</c:v>
                </c:pt>
                <c:pt idx="2842">
                  <c:v>A11675</c:v>
                </c:pt>
                <c:pt idx="2843">
                  <c:v>A11676</c:v>
                </c:pt>
                <c:pt idx="2844">
                  <c:v>A11677</c:v>
                </c:pt>
                <c:pt idx="2845">
                  <c:v>A11678</c:v>
                </c:pt>
                <c:pt idx="2846">
                  <c:v>A11679</c:v>
                </c:pt>
                <c:pt idx="2847">
                  <c:v>A1168</c:v>
                </c:pt>
                <c:pt idx="2848">
                  <c:v>A11680</c:v>
                </c:pt>
                <c:pt idx="2849">
                  <c:v>A11681</c:v>
                </c:pt>
                <c:pt idx="2850">
                  <c:v>A11682</c:v>
                </c:pt>
                <c:pt idx="2851">
                  <c:v>A11683</c:v>
                </c:pt>
                <c:pt idx="2852">
                  <c:v>A11684</c:v>
                </c:pt>
                <c:pt idx="2853">
                  <c:v>A11685</c:v>
                </c:pt>
                <c:pt idx="2854">
                  <c:v>A11686</c:v>
                </c:pt>
                <c:pt idx="2855">
                  <c:v>A11687</c:v>
                </c:pt>
                <c:pt idx="2856">
                  <c:v>A11688</c:v>
                </c:pt>
                <c:pt idx="2857">
                  <c:v>A11689</c:v>
                </c:pt>
                <c:pt idx="2858">
                  <c:v>A1169</c:v>
                </c:pt>
                <c:pt idx="2859">
                  <c:v>A11690</c:v>
                </c:pt>
                <c:pt idx="2860">
                  <c:v>A11691</c:v>
                </c:pt>
                <c:pt idx="2861">
                  <c:v>A11692</c:v>
                </c:pt>
                <c:pt idx="2862">
                  <c:v>A11693</c:v>
                </c:pt>
                <c:pt idx="2863">
                  <c:v>A11694</c:v>
                </c:pt>
                <c:pt idx="2864">
                  <c:v>A11695</c:v>
                </c:pt>
                <c:pt idx="2865">
                  <c:v>A11696</c:v>
                </c:pt>
                <c:pt idx="2866">
                  <c:v>A11697</c:v>
                </c:pt>
                <c:pt idx="2867">
                  <c:v>A11698</c:v>
                </c:pt>
                <c:pt idx="2868">
                  <c:v>A11699</c:v>
                </c:pt>
                <c:pt idx="2869">
                  <c:v>A1170</c:v>
                </c:pt>
                <c:pt idx="2870">
                  <c:v>A11700</c:v>
                </c:pt>
                <c:pt idx="2871">
                  <c:v>A11701</c:v>
                </c:pt>
                <c:pt idx="2872">
                  <c:v>A11702</c:v>
                </c:pt>
                <c:pt idx="2873">
                  <c:v>A11703</c:v>
                </c:pt>
                <c:pt idx="2874">
                  <c:v>A11704</c:v>
                </c:pt>
                <c:pt idx="2875">
                  <c:v>A11705</c:v>
                </c:pt>
                <c:pt idx="2876">
                  <c:v>A11706</c:v>
                </c:pt>
                <c:pt idx="2877">
                  <c:v>A11707</c:v>
                </c:pt>
                <c:pt idx="2878">
                  <c:v>A11708</c:v>
                </c:pt>
                <c:pt idx="2879">
                  <c:v>A11709</c:v>
                </c:pt>
                <c:pt idx="2880">
                  <c:v>A1171</c:v>
                </c:pt>
                <c:pt idx="2881">
                  <c:v>A11710</c:v>
                </c:pt>
                <c:pt idx="2882">
                  <c:v>A11711</c:v>
                </c:pt>
                <c:pt idx="2883">
                  <c:v>A11712</c:v>
                </c:pt>
                <c:pt idx="2884">
                  <c:v>A11713</c:v>
                </c:pt>
                <c:pt idx="2885">
                  <c:v>A11714</c:v>
                </c:pt>
                <c:pt idx="2886">
                  <c:v>A11715</c:v>
                </c:pt>
                <c:pt idx="2887">
                  <c:v>A11716</c:v>
                </c:pt>
                <c:pt idx="2888">
                  <c:v>A11717</c:v>
                </c:pt>
                <c:pt idx="2889">
                  <c:v>A11718</c:v>
                </c:pt>
                <c:pt idx="2890">
                  <c:v>A11719</c:v>
                </c:pt>
                <c:pt idx="2891">
                  <c:v>A1172</c:v>
                </c:pt>
                <c:pt idx="2892">
                  <c:v>A11720</c:v>
                </c:pt>
                <c:pt idx="2893">
                  <c:v>A11721</c:v>
                </c:pt>
                <c:pt idx="2894">
                  <c:v>A11722</c:v>
                </c:pt>
                <c:pt idx="2895">
                  <c:v>A11723</c:v>
                </c:pt>
                <c:pt idx="2896">
                  <c:v>A11724</c:v>
                </c:pt>
                <c:pt idx="2897">
                  <c:v>A11725</c:v>
                </c:pt>
                <c:pt idx="2898">
                  <c:v>A11726</c:v>
                </c:pt>
                <c:pt idx="2899">
                  <c:v>A11727</c:v>
                </c:pt>
                <c:pt idx="2900">
                  <c:v>A11728</c:v>
                </c:pt>
                <c:pt idx="2901">
                  <c:v>A11729</c:v>
                </c:pt>
                <c:pt idx="2902">
                  <c:v>A1173</c:v>
                </c:pt>
                <c:pt idx="2903">
                  <c:v>A11730</c:v>
                </c:pt>
                <c:pt idx="2904">
                  <c:v>A11731</c:v>
                </c:pt>
                <c:pt idx="2905">
                  <c:v>A11732</c:v>
                </c:pt>
                <c:pt idx="2906">
                  <c:v>A11733</c:v>
                </c:pt>
                <c:pt idx="2907">
                  <c:v>A11734</c:v>
                </c:pt>
                <c:pt idx="2908">
                  <c:v>A11735</c:v>
                </c:pt>
                <c:pt idx="2909">
                  <c:v>A11736</c:v>
                </c:pt>
                <c:pt idx="2910">
                  <c:v>A11737</c:v>
                </c:pt>
                <c:pt idx="2911">
                  <c:v>A11738</c:v>
                </c:pt>
                <c:pt idx="2912">
                  <c:v>A11739</c:v>
                </c:pt>
                <c:pt idx="2913">
                  <c:v>A1174</c:v>
                </c:pt>
                <c:pt idx="2914">
                  <c:v>A11740</c:v>
                </c:pt>
                <c:pt idx="2915">
                  <c:v>A11741</c:v>
                </c:pt>
                <c:pt idx="2916">
                  <c:v>A11742</c:v>
                </c:pt>
                <c:pt idx="2917">
                  <c:v>A11743</c:v>
                </c:pt>
                <c:pt idx="2918">
                  <c:v>A11744</c:v>
                </c:pt>
                <c:pt idx="2919">
                  <c:v>A11745</c:v>
                </c:pt>
                <c:pt idx="2920">
                  <c:v>A11746</c:v>
                </c:pt>
                <c:pt idx="2921">
                  <c:v>A11747</c:v>
                </c:pt>
                <c:pt idx="2922">
                  <c:v>A11748</c:v>
                </c:pt>
                <c:pt idx="2923">
                  <c:v>A11749</c:v>
                </c:pt>
                <c:pt idx="2924">
                  <c:v>A1175</c:v>
                </c:pt>
                <c:pt idx="2925">
                  <c:v>A11750</c:v>
                </c:pt>
                <c:pt idx="2926">
                  <c:v>A11751</c:v>
                </c:pt>
                <c:pt idx="2927">
                  <c:v>A11752</c:v>
                </c:pt>
                <c:pt idx="2928">
                  <c:v>A11753</c:v>
                </c:pt>
                <c:pt idx="2929">
                  <c:v>A11754</c:v>
                </c:pt>
                <c:pt idx="2930">
                  <c:v>A11755</c:v>
                </c:pt>
                <c:pt idx="2931">
                  <c:v>A11756</c:v>
                </c:pt>
                <c:pt idx="2932">
                  <c:v>A11757</c:v>
                </c:pt>
                <c:pt idx="2933">
                  <c:v>A11758</c:v>
                </c:pt>
                <c:pt idx="2934">
                  <c:v>A11759</c:v>
                </c:pt>
                <c:pt idx="2935">
                  <c:v>A1176</c:v>
                </c:pt>
                <c:pt idx="2936">
                  <c:v>A11760</c:v>
                </c:pt>
                <c:pt idx="2937">
                  <c:v>A11761</c:v>
                </c:pt>
                <c:pt idx="2938">
                  <c:v>A11762</c:v>
                </c:pt>
                <c:pt idx="2939">
                  <c:v>A11763</c:v>
                </c:pt>
                <c:pt idx="2940">
                  <c:v>A11764</c:v>
                </c:pt>
                <c:pt idx="2941">
                  <c:v>A11765</c:v>
                </c:pt>
                <c:pt idx="2942">
                  <c:v>A11766</c:v>
                </c:pt>
                <c:pt idx="2943">
                  <c:v>A11767</c:v>
                </c:pt>
                <c:pt idx="2944">
                  <c:v>A11768</c:v>
                </c:pt>
                <c:pt idx="2945">
                  <c:v>A11769</c:v>
                </c:pt>
                <c:pt idx="2946">
                  <c:v>A1177</c:v>
                </c:pt>
                <c:pt idx="2947">
                  <c:v>A11770</c:v>
                </c:pt>
                <c:pt idx="2948">
                  <c:v>A11771</c:v>
                </c:pt>
                <c:pt idx="2949">
                  <c:v>A11772</c:v>
                </c:pt>
                <c:pt idx="2950">
                  <c:v>A11773</c:v>
                </c:pt>
                <c:pt idx="2951">
                  <c:v>A11774</c:v>
                </c:pt>
                <c:pt idx="2952">
                  <c:v>A11775</c:v>
                </c:pt>
                <c:pt idx="2953">
                  <c:v>A11776</c:v>
                </c:pt>
                <c:pt idx="2954">
                  <c:v>A11777</c:v>
                </c:pt>
                <c:pt idx="2955">
                  <c:v>A11778</c:v>
                </c:pt>
                <c:pt idx="2956">
                  <c:v>A11779</c:v>
                </c:pt>
                <c:pt idx="2957">
                  <c:v>A1178</c:v>
                </c:pt>
                <c:pt idx="2958">
                  <c:v>A11780</c:v>
                </c:pt>
                <c:pt idx="2959">
                  <c:v>A11781</c:v>
                </c:pt>
                <c:pt idx="2960">
                  <c:v>A11782</c:v>
                </c:pt>
                <c:pt idx="2961">
                  <c:v>A11783</c:v>
                </c:pt>
                <c:pt idx="2962">
                  <c:v>A11784</c:v>
                </c:pt>
                <c:pt idx="2963">
                  <c:v>A11785</c:v>
                </c:pt>
                <c:pt idx="2964">
                  <c:v>A11786</c:v>
                </c:pt>
                <c:pt idx="2965">
                  <c:v>A11787</c:v>
                </c:pt>
                <c:pt idx="2966">
                  <c:v>A11788</c:v>
                </c:pt>
                <c:pt idx="2967">
                  <c:v>A11789</c:v>
                </c:pt>
                <c:pt idx="2968">
                  <c:v>A1179</c:v>
                </c:pt>
                <c:pt idx="2969">
                  <c:v>A11790</c:v>
                </c:pt>
                <c:pt idx="2970">
                  <c:v>A11791</c:v>
                </c:pt>
                <c:pt idx="2971">
                  <c:v>A11792</c:v>
                </c:pt>
                <c:pt idx="2972">
                  <c:v>A11793</c:v>
                </c:pt>
                <c:pt idx="2973">
                  <c:v>A11794</c:v>
                </c:pt>
                <c:pt idx="2974">
                  <c:v>A11795</c:v>
                </c:pt>
                <c:pt idx="2975">
                  <c:v>A11796</c:v>
                </c:pt>
                <c:pt idx="2976">
                  <c:v>A11797</c:v>
                </c:pt>
                <c:pt idx="2977">
                  <c:v>A11798</c:v>
                </c:pt>
                <c:pt idx="2978">
                  <c:v>A11799</c:v>
                </c:pt>
                <c:pt idx="2979">
                  <c:v>A1180</c:v>
                </c:pt>
                <c:pt idx="2980">
                  <c:v>A11800</c:v>
                </c:pt>
                <c:pt idx="2981">
                  <c:v>A11801</c:v>
                </c:pt>
                <c:pt idx="2982">
                  <c:v>A11802</c:v>
                </c:pt>
                <c:pt idx="2983">
                  <c:v>A11803</c:v>
                </c:pt>
                <c:pt idx="2984">
                  <c:v>A11804</c:v>
                </c:pt>
                <c:pt idx="2985">
                  <c:v>A11805</c:v>
                </c:pt>
                <c:pt idx="2986">
                  <c:v>A11806</c:v>
                </c:pt>
                <c:pt idx="2987">
                  <c:v>A11807</c:v>
                </c:pt>
                <c:pt idx="2988">
                  <c:v>A11808</c:v>
                </c:pt>
                <c:pt idx="2989">
                  <c:v>A11809</c:v>
                </c:pt>
                <c:pt idx="2990">
                  <c:v>A1181</c:v>
                </c:pt>
                <c:pt idx="2991">
                  <c:v>A11810</c:v>
                </c:pt>
                <c:pt idx="2992">
                  <c:v>A11811</c:v>
                </c:pt>
                <c:pt idx="2993">
                  <c:v>A11812</c:v>
                </c:pt>
                <c:pt idx="2994">
                  <c:v>A11813</c:v>
                </c:pt>
                <c:pt idx="2995">
                  <c:v>A11814</c:v>
                </c:pt>
                <c:pt idx="2996">
                  <c:v>A11815</c:v>
                </c:pt>
                <c:pt idx="2997">
                  <c:v>A11816</c:v>
                </c:pt>
                <c:pt idx="2998">
                  <c:v>A11817</c:v>
                </c:pt>
                <c:pt idx="2999">
                  <c:v>A11818</c:v>
                </c:pt>
                <c:pt idx="3000">
                  <c:v>A11819</c:v>
                </c:pt>
                <c:pt idx="3001">
                  <c:v>A1182</c:v>
                </c:pt>
                <c:pt idx="3002">
                  <c:v>A11820</c:v>
                </c:pt>
                <c:pt idx="3003">
                  <c:v>A11821</c:v>
                </c:pt>
                <c:pt idx="3004">
                  <c:v>A11822</c:v>
                </c:pt>
                <c:pt idx="3005">
                  <c:v>A11823</c:v>
                </c:pt>
                <c:pt idx="3006">
                  <c:v>A11824</c:v>
                </c:pt>
                <c:pt idx="3007">
                  <c:v>A11825</c:v>
                </c:pt>
                <c:pt idx="3008">
                  <c:v>A11826</c:v>
                </c:pt>
                <c:pt idx="3009">
                  <c:v>A11827</c:v>
                </c:pt>
                <c:pt idx="3010">
                  <c:v>A11828</c:v>
                </c:pt>
                <c:pt idx="3011">
                  <c:v>A11829</c:v>
                </c:pt>
                <c:pt idx="3012">
                  <c:v>A1183</c:v>
                </c:pt>
                <c:pt idx="3013">
                  <c:v>A11830</c:v>
                </c:pt>
                <c:pt idx="3014">
                  <c:v>A11831</c:v>
                </c:pt>
                <c:pt idx="3015">
                  <c:v>A11832</c:v>
                </c:pt>
                <c:pt idx="3016">
                  <c:v>A11833</c:v>
                </c:pt>
                <c:pt idx="3017">
                  <c:v>A11834</c:v>
                </c:pt>
                <c:pt idx="3018">
                  <c:v>A11835</c:v>
                </c:pt>
                <c:pt idx="3019">
                  <c:v>A11836</c:v>
                </c:pt>
                <c:pt idx="3020">
                  <c:v>A11837</c:v>
                </c:pt>
                <c:pt idx="3021">
                  <c:v>A11838</c:v>
                </c:pt>
                <c:pt idx="3022">
                  <c:v>A11839</c:v>
                </c:pt>
                <c:pt idx="3023">
                  <c:v>A1184</c:v>
                </c:pt>
                <c:pt idx="3024">
                  <c:v>A11840</c:v>
                </c:pt>
                <c:pt idx="3025">
                  <c:v>A11841</c:v>
                </c:pt>
                <c:pt idx="3026">
                  <c:v>A11842</c:v>
                </c:pt>
                <c:pt idx="3027">
                  <c:v>A11843</c:v>
                </c:pt>
                <c:pt idx="3028">
                  <c:v>A11844</c:v>
                </c:pt>
                <c:pt idx="3029">
                  <c:v>A11845</c:v>
                </c:pt>
                <c:pt idx="3030">
                  <c:v>A11846</c:v>
                </c:pt>
                <c:pt idx="3031">
                  <c:v>A11847</c:v>
                </c:pt>
                <c:pt idx="3032">
                  <c:v>A11848</c:v>
                </c:pt>
                <c:pt idx="3033">
                  <c:v>A11849</c:v>
                </c:pt>
                <c:pt idx="3034">
                  <c:v>A1185</c:v>
                </c:pt>
                <c:pt idx="3035">
                  <c:v>A11850</c:v>
                </c:pt>
                <c:pt idx="3036">
                  <c:v>A11851</c:v>
                </c:pt>
                <c:pt idx="3037">
                  <c:v>A11852</c:v>
                </c:pt>
                <c:pt idx="3038">
                  <c:v>A11853</c:v>
                </c:pt>
                <c:pt idx="3039">
                  <c:v>A11854</c:v>
                </c:pt>
                <c:pt idx="3040">
                  <c:v>A11855</c:v>
                </c:pt>
                <c:pt idx="3041">
                  <c:v>A11856</c:v>
                </c:pt>
                <c:pt idx="3042">
                  <c:v>A11857</c:v>
                </c:pt>
                <c:pt idx="3043">
                  <c:v>A11858</c:v>
                </c:pt>
                <c:pt idx="3044">
                  <c:v>A11859</c:v>
                </c:pt>
                <c:pt idx="3045">
                  <c:v>A1186</c:v>
                </c:pt>
                <c:pt idx="3046">
                  <c:v>A11860</c:v>
                </c:pt>
                <c:pt idx="3047">
                  <c:v>A11861</c:v>
                </c:pt>
                <c:pt idx="3048">
                  <c:v>A11862</c:v>
                </c:pt>
                <c:pt idx="3049">
                  <c:v>A11863</c:v>
                </c:pt>
                <c:pt idx="3050">
                  <c:v>A11864</c:v>
                </c:pt>
                <c:pt idx="3051">
                  <c:v>A11865</c:v>
                </c:pt>
                <c:pt idx="3052">
                  <c:v>A11866</c:v>
                </c:pt>
                <c:pt idx="3053">
                  <c:v>A11867</c:v>
                </c:pt>
                <c:pt idx="3054">
                  <c:v>A11868</c:v>
                </c:pt>
                <c:pt idx="3055">
                  <c:v>A11869</c:v>
                </c:pt>
                <c:pt idx="3056">
                  <c:v>A1187</c:v>
                </c:pt>
                <c:pt idx="3057">
                  <c:v>A11870</c:v>
                </c:pt>
                <c:pt idx="3058">
                  <c:v>A11871</c:v>
                </c:pt>
                <c:pt idx="3059">
                  <c:v>A11872</c:v>
                </c:pt>
                <c:pt idx="3060">
                  <c:v>A11873</c:v>
                </c:pt>
                <c:pt idx="3061">
                  <c:v>A11874</c:v>
                </c:pt>
                <c:pt idx="3062">
                  <c:v>A11875</c:v>
                </c:pt>
                <c:pt idx="3063">
                  <c:v>A11876</c:v>
                </c:pt>
                <c:pt idx="3064">
                  <c:v>A11877</c:v>
                </c:pt>
                <c:pt idx="3065">
                  <c:v>A11878</c:v>
                </c:pt>
                <c:pt idx="3066">
                  <c:v>A11879</c:v>
                </c:pt>
                <c:pt idx="3067">
                  <c:v>A1188</c:v>
                </c:pt>
                <c:pt idx="3068">
                  <c:v>A11880</c:v>
                </c:pt>
                <c:pt idx="3069">
                  <c:v>A11881</c:v>
                </c:pt>
                <c:pt idx="3070">
                  <c:v>A11882</c:v>
                </c:pt>
                <c:pt idx="3071">
                  <c:v>A11883</c:v>
                </c:pt>
                <c:pt idx="3072">
                  <c:v>A11884</c:v>
                </c:pt>
                <c:pt idx="3073">
                  <c:v>A11885</c:v>
                </c:pt>
                <c:pt idx="3074">
                  <c:v>A11886</c:v>
                </c:pt>
                <c:pt idx="3075">
                  <c:v>A11887</c:v>
                </c:pt>
                <c:pt idx="3076">
                  <c:v>A11888</c:v>
                </c:pt>
                <c:pt idx="3077">
                  <c:v>A11889</c:v>
                </c:pt>
                <c:pt idx="3078">
                  <c:v>A1189</c:v>
                </c:pt>
                <c:pt idx="3079">
                  <c:v>A11890</c:v>
                </c:pt>
                <c:pt idx="3080">
                  <c:v>A11891</c:v>
                </c:pt>
                <c:pt idx="3081">
                  <c:v>A11892</c:v>
                </c:pt>
                <c:pt idx="3082">
                  <c:v>A11893</c:v>
                </c:pt>
                <c:pt idx="3083">
                  <c:v>A11894</c:v>
                </c:pt>
                <c:pt idx="3084">
                  <c:v>A11895</c:v>
                </c:pt>
                <c:pt idx="3085">
                  <c:v>A11896</c:v>
                </c:pt>
                <c:pt idx="3086">
                  <c:v>A11897</c:v>
                </c:pt>
                <c:pt idx="3087">
                  <c:v>A11898</c:v>
                </c:pt>
                <c:pt idx="3088">
                  <c:v>A11899</c:v>
                </c:pt>
                <c:pt idx="3089">
                  <c:v>A1190</c:v>
                </c:pt>
                <c:pt idx="3090">
                  <c:v>A11900</c:v>
                </c:pt>
                <c:pt idx="3091">
                  <c:v>A11901</c:v>
                </c:pt>
                <c:pt idx="3092">
                  <c:v>A11902</c:v>
                </c:pt>
                <c:pt idx="3093">
                  <c:v>A11903</c:v>
                </c:pt>
                <c:pt idx="3094">
                  <c:v>A11904</c:v>
                </c:pt>
                <c:pt idx="3095">
                  <c:v>A11905</c:v>
                </c:pt>
                <c:pt idx="3096">
                  <c:v>A11906</c:v>
                </c:pt>
                <c:pt idx="3097">
                  <c:v>A11907</c:v>
                </c:pt>
                <c:pt idx="3098">
                  <c:v>A11908</c:v>
                </c:pt>
                <c:pt idx="3099">
                  <c:v>A11909</c:v>
                </c:pt>
                <c:pt idx="3100">
                  <c:v>A1191</c:v>
                </c:pt>
                <c:pt idx="3101">
                  <c:v>A11910</c:v>
                </c:pt>
                <c:pt idx="3102">
                  <c:v>A11911</c:v>
                </c:pt>
                <c:pt idx="3103">
                  <c:v>A11912</c:v>
                </c:pt>
                <c:pt idx="3104">
                  <c:v>A11913</c:v>
                </c:pt>
                <c:pt idx="3105">
                  <c:v>A11914</c:v>
                </c:pt>
                <c:pt idx="3106">
                  <c:v>A11915</c:v>
                </c:pt>
                <c:pt idx="3107">
                  <c:v>A11916</c:v>
                </c:pt>
                <c:pt idx="3108">
                  <c:v>A11917</c:v>
                </c:pt>
                <c:pt idx="3109">
                  <c:v>A11918</c:v>
                </c:pt>
                <c:pt idx="3110">
                  <c:v>A11919</c:v>
                </c:pt>
                <c:pt idx="3111">
                  <c:v>A1192</c:v>
                </c:pt>
                <c:pt idx="3112">
                  <c:v>A11920</c:v>
                </c:pt>
                <c:pt idx="3113">
                  <c:v>A11921</c:v>
                </c:pt>
                <c:pt idx="3114">
                  <c:v>A11922</c:v>
                </c:pt>
                <c:pt idx="3115">
                  <c:v>A11923</c:v>
                </c:pt>
                <c:pt idx="3116">
                  <c:v>A11924</c:v>
                </c:pt>
                <c:pt idx="3117">
                  <c:v>A11925</c:v>
                </c:pt>
                <c:pt idx="3118">
                  <c:v>A11926</c:v>
                </c:pt>
                <c:pt idx="3119">
                  <c:v>A11927</c:v>
                </c:pt>
                <c:pt idx="3120">
                  <c:v>A11928</c:v>
                </c:pt>
                <c:pt idx="3121">
                  <c:v>A11929</c:v>
                </c:pt>
                <c:pt idx="3122">
                  <c:v>A1193</c:v>
                </c:pt>
                <c:pt idx="3123">
                  <c:v>A11930</c:v>
                </c:pt>
                <c:pt idx="3124">
                  <c:v>A11931</c:v>
                </c:pt>
                <c:pt idx="3125">
                  <c:v>A11932</c:v>
                </c:pt>
                <c:pt idx="3126">
                  <c:v>A11933</c:v>
                </c:pt>
                <c:pt idx="3127">
                  <c:v>A11934</c:v>
                </c:pt>
                <c:pt idx="3128">
                  <c:v>A11935</c:v>
                </c:pt>
                <c:pt idx="3129">
                  <c:v>A11936</c:v>
                </c:pt>
                <c:pt idx="3130">
                  <c:v>A11937</c:v>
                </c:pt>
                <c:pt idx="3131">
                  <c:v>A11938</c:v>
                </c:pt>
                <c:pt idx="3132">
                  <c:v>A11939</c:v>
                </c:pt>
                <c:pt idx="3133">
                  <c:v>A1194</c:v>
                </c:pt>
                <c:pt idx="3134">
                  <c:v>A11940</c:v>
                </c:pt>
                <c:pt idx="3135">
                  <c:v>A11941</c:v>
                </c:pt>
                <c:pt idx="3136">
                  <c:v>A11942</c:v>
                </c:pt>
                <c:pt idx="3137">
                  <c:v>A11943</c:v>
                </c:pt>
                <c:pt idx="3138">
                  <c:v>A11944</c:v>
                </c:pt>
                <c:pt idx="3139">
                  <c:v>A11945</c:v>
                </c:pt>
                <c:pt idx="3140">
                  <c:v>A11946</c:v>
                </c:pt>
                <c:pt idx="3141">
                  <c:v>A11947</c:v>
                </c:pt>
                <c:pt idx="3142">
                  <c:v>A11948</c:v>
                </c:pt>
                <c:pt idx="3143">
                  <c:v>A11949</c:v>
                </c:pt>
                <c:pt idx="3144">
                  <c:v>A1195</c:v>
                </c:pt>
                <c:pt idx="3145">
                  <c:v>A11950</c:v>
                </c:pt>
                <c:pt idx="3146">
                  <c:v>A11951</c:v>
                </c:pt>
                <c:pt idx="3147">
                  <c:v>A11952</c:v>
                </c:pt>
                <c:pt idx="3148">
                  <c:v>A11953</c:v>
                </c:pt>
                <c:pt idx="3149">
                  <c:v>A11954</c:v>
                </c:pt>
                <c:pt idx="3150">
                  <c:v>A11955</c:v>
                </c:pt>
                <c:pt idx="3151">
                  <c:v>A11956</c:v>
                </c:pt>
                <c:pt idx="3152">
                  <c:v>A11957</c:v>
                </c:pt>
                <c:pt idx="3153">
                  <c:v>A11958</c:v>
                </c:pt>
                <c:pt idx="3154">
                  <c:v>A11959</c:v>
                </c:pt>
                <c:pt idx="3155">
                  <c:v>A1196</c:v>
                </c:pt>
                <c:pt idx="3156">
                  <c:v>A11960</c:v>
                </c:pt>
                <c:pt idx="3157">
                  <c:v>A11961</c:v>
                </c:pt>
                <c:pt idx="3158">
                  <c:v>A11962</c:v>
                </c:pt>
                <c:pt idx="3159">
                  <c:v>A11963</c:v>
                </c:pt>
                <c:pt idx="3160">
                  <c:v>A11964</c:v>
                </c:pt>
                <c:pt idx="3161">
                  <c:v>A11965</c:v>
                </c:pt>
                <c:pt idx="3162">
                  <c:v>A11966</c:v>
                </c:pt>
                <c:pt idx="3163">
                  <c:v>A11967</c:v>
                </c:pt>
                <c:pt idx="3164">
                  <c:v>A11968</c:v>
                </c:pt>
                <c:pt idx="3165">
                  <c:v>A11969</c:v>
                </c:pt>
                <c:pt idx="3166">
                  <c:v>A1197</c:v>
                </c:pt>
                <c:pt idx="3167">
                  <c:v>A11970</c:v>
                </c:pt>
                <c:pt idx="3168">
                  <c:v>A11971</c:v>
                </c:pt>
                <c:pt idx="3169">
                  <c:v>A11972</c:v>
                </c:pt>
                <c:pt idx="3170">
                  <c:v>A11973</c:v>
                </c:pt>
                <c:pt idx="3171">
                  <c:v>A11974</c:v>
                </c:pt>
                <c:pt idx="3172">
                  <c:v>A11975</c:v>
                </c:pt>
                <c:pt idx="3173">
                  <c:v>A11976</c:v>
                </c:pt>
                <c:pt idx="3174">
                  <c:v>A11977</c:v>
                </c:pt>
                <c:pt idx="3175">
                  <c:v>A11978</c:v>
                </c:pt>
                <c:pt idx="3176">
                  <c:v>A11979</c:v>
                </c:pt>
                <c:pt idx="3177">
                  <c:v>A1198</c:v>
                </c:pt>
                <c:pt idx="3178">
                  <c:v>A11980</c:v>
                </c:pt>
                <c:pt idx="3179">
                  <c:v>A11981</c:v>
                </c:pt>
                <c:pt idx="3180">
                  <c:v>A11982</c:v>
                </c:pt>
                <c:pt idx="3181">
                  <c:v>A11983</c:v>
                </c:pt>
                <c:pt idx="3182">
                  <c:v>A11984</c:v>
                </c:pt>
                <c:pt idx="3183">
                  <c:v>A11985</c:v>
                </c:pt>
                <c:pt idx="3184">
                  <c:v>A11986</c:v>
                </c:pt>
                <c:pt idx="3185">
                  <c:v>A11987</c:v>
                </c:pt>
                <c:pt idx="3186">
                  <c:v>A11988</c:v>
                </c:pt>
                <c:pt idx="3187">
                  <c:v>A11989</c:v>
                </c:pt>
                <c:pt idx="3188">
                  <c:v>A1199</c:v>
                </c:pt>
                <c:pt idx="3189">
                  <c:v>A11990</c:v>
                </c:pt>
                <c:pt idx="3190">
                  <c:v>A11991</c:v>
                </c:pt>
                <c:pt idx="3191">
                  <c:v>A11992</c:v>
                </c:pt>
                <c:pt idx="3192">
                  <c:v>A11993</c:v>
                </c:pt>
                <c:pt idx="3193">
                  <c:v>A11994</c:v>
                </c:pt>
                <c:pt idx="3194">
                  <c:v>A11995</c:v>
                </c:pt>
                <c:pt idx="3195">
                  <c:v>A11996</c:v>
                </c:pt>
                <c:pt idx="3196">
                  <c:v>A11997</c:v>
                </c:pt>
                <c:pt idx="3197">
                  <c:v>A11998</c:v>
                </c:pt>
                <c:pt idx="3198">
                  <c:v>A11999</c:v>
                </c:pt>
                <c:pt idx="3199">
                  <c:v>A1200</c:v>
                </c:pt>
                <c:pt idx="3200">
                  <c:v>A12000</c:v>
                </c:pt>
                <c:pt idx="3201">
                  <c:v>A12001</c:v>
                </c:pt>
                <c:pt idx="3202">
                  <c:v>A12002</c:v>
                </c:pt>
                <c:pt idx="3203">
                  <c:v>A12003</c:v>
                </c:pt>
                <c:pt idx="3204">
                  <c:v>A12004</c:v>
                </c:pt>
                <c:pt idx="3205">
                  <c:v>A12005</c:v>
                </c:pt>
                <c:pt idx="3206">
                  <c:v>A12006</c:v>
                </c:pt>
                <c:pt idx="3207">
                  <c:v>A12007</c:v>
                </c:pt>
                <c:pt idx="3208">
                  <c:v>A12008</c:v>
                </c:pt>
                <c:pt idx="3209">
                  <c:v>A12009</c:v>
                </c:pt>
                <c:pt idx="3210">
                  <c:v>A1201</c:v>
                </c:pt>
                <c:pt idx="3211">
                  <c:v>A12010</c:v>
                </c:pt>
                <c:pt idx="3212">
                  <c:v>A12011</c:v>
                </c:pt>
                <c:pt idx="3213">
                  <c:v>A12012</c:v>
                </c:pt>
                <c:pt idx="3214">
                  <c:v>A12013</c:v>
                </c:pt>
                <c:pt idx="3215">
                  <c:v>A12014</c:v>
                </c:pt>
                <c:pt idx="3216">
                  <c:v>A12015</c:v>
                </c:pt>
                <c:pt idx="3217">
                  <c:v>A12016</c:v>
                </c:pt>
                <c:pt idx="3218">
                  <c:v>A12017</c:v>
                </c:pt>
                <c:pt idx="3219">
                  <c:v>A12018</c:v>
                </c:pt>
                <c:pt idx="3220">
                  <c:v>A12019</c:v>
                </c:pt>
                <c:pt idx="3221">
                  <c:v>A1202</c:v>
                </c:pt>
                <c:pt idx="3222">
                  <c:v>A12020</c:v>
                </c:pt>
                <c:pt idx="3223">
                  <c:v>A12021</c:v>
                </c:pt>
                <c:pt idx="3224">
                  <c:v>A12022</c:v>
                </c:pt>
                <c:pt idx="3225">
                  <c:v>A12023</c:v>
                </c:pt>
                <c:pt idx="3226">
                  <c:v>A12024</c:v>
                </c:pt>
                <c:pt idx="3227">
                  <c:v>A12025</c:v>
                </c:pt>
                <c:pt idx="3228">
                  <c:v>A12026</c:v>
                </c:pt>
                <c:pt idx="3229">
                  <c:v>A12027</c:v>
                </c:pt>
                <c:pt idx="3230">
                  <c:v>A12028</c:v>
                </c:pt>
                <c:pt idx="3231">
                  <c:v>A12029</c:v>
                </c:pt>
                <c:pt idx="3232">
                  <c:v>A1203</c:v>
                </c:pt>
                <c:pt idx="3233">
                  <c:v>A12030</c:v>
                </c:pt>
                <c:pt idx="3234">
                  <c:v>A12031</c:v>
                </c:pt>
                <c:pt idx="3235">
                  <c:v>A12032</c:v>
                </c:pt>
                <c:pt idx="3236">
                  <c:v>A12033</c:v>
                </c:pt>
                <c:pt idx="3237">
                  <c:v>A12034</c:v>
                </c:pt>
                <c:pt idx="3238">
                  <c:v>A12035</c:v>
                </c:pt>
                <c:pt idx="3239">
                  <c:v>A12036</c:v>
                </c:pt>
                <c:pt idx="3240">
                  <c:v>A12037</c:v>
                </c:pt>
                <c:pt idx="3241">
                  <c:v>A12038</c:v>
                </c:pt>
                <c:pt idx="3242">
                  <c:v>A12039</c:v>
                </c:pt>
                <c:pt idx="3243">
                  <c:v>A1204</c:v>
                </c:pt>
                <c:pt idx="3244">
                  <c:v>A12040</c:v>
                </c:pt>
                <c:pt idx="3245">
                  <c:v>A12041</c:v>
                </c:pt>
                <c:pt idx="3246">
                  <c:v>A12042</c:v>
                </c:pt>
                <c:pt idx="3247">
                  <c:v>A12043</c:v>
                </c:pt>
                <c:pt idx="3248">
                  <c:v>A12044</c:v>
                </c:pt>
                <c:pt idx="3249">
                  <c:v>A12045</c:v>
                </c:pt>
                <c:pt idx="3250">
                  <c:v>A12046</c:v>
                </c:pt>
                <c:pt idx="3251">
                  <c:v>A12047</c:v>
                </c:pt>
                <c:pt idx="3252">
                  <c:v>A12048</c:v>
                </c:pt>
                <c:pt idx="3253">
                  <c:v>A12049</c:v>
                </c:pt>
                <c:pt idx="3254">
                  <c:v>A1205</c:v>
                </c:pt>
                <c:pt idx="3255">
                  <c:v>A12050</c:v>
                </c:pt>
                <c:pt idx="3256">
                  <c:v>A12051</c:v>
                </c:pt>
                <c:pt idx="3257">
                  <c:v>A12052</c:v>
                </c:pt>
                <c:pt idx="3258">
                  <c:v>A12053</c:v>
                </c:pt>
                <c:pt idx="3259">
                  <c:v>A12054</c:v>
                </c:pt>
                <c:pt idx="3260">
                  <c:v>A12055</c:v>
                </c:pt>
                <c:pt idx="3261">
                  <c:v>A12056</c:v>
                </c:pt>
                <c:pt idx="3262">
                  <c:v>A12057</c:v>
                </c:pt>
                <c:pt idx="3263">
                  <c:v>A12058</c:v>
                </c:pt>
                <c:pt idx="3264">
                  <c:v>A12059</c:v>
                </c:pt>
                <c:pt idx="3265">
                  <c:v>A1206</c:v>
                </c:pt>
                <c:pt idx="3266">
                  <c:v>A12060</c:v>
                </c:pt>
                <c:pt idx="3267">
                  <c:v>A12061</c:v>
                </c:pt>
                <c:pt idx="3268">
                  <c:v>A12062</c:v>
                </c:pt>
                <c:pt idx="3269">
                  <c:v>A12063</c:v>
                </c:pt>
                <c:pt idx="3270">
                  <c:v>A12064</c:v>
                </c:pt>
                <c:pt idx="3271">
                  <c:v>A12065</c:v>
                </c:pt>
                <c:pt idx="3272">
                  <c:v>A12066</c:v>
                </c:pt>
                <c:pt idx="3273">
                  <c:v>A12067</c:v>
                </c:pt>
                <c:pt idx="3274">
                  <c:v>A12068</c:v>
                </c:pt>
                <c:pt idx="3275">
                  <c:v>A12069</c:v>
                </c:pt>
                <c:pt idx="3276">
                  <c:v>A1207</c:v>
                </c:pt>
                <c:pt idx="3277">
                  <c:v>A12070</c:v>
                </c:pt>
                <c:pt idx="3278">
                  <c:v>A12071</c:v>
                </c:pt>
                <c:pt idx="3279">
                  <c:v>A12072</c:v>
                </c:pt>
                <c:pt idx="3280">
                  <c:v>A12073</c:v>
                </c:pt>
                <c:pt idx="3281">
                  <c:v>A12074</c:v>
                </c:pt>
                <c:pt idx="3282">
                  <c:v>A12075</c:v>
                </c:pt>
                <c:pt idx="3283">
                  <c:v>A12076</c:v>
                </c:pt>
                <c:pt idx="3284">
                  <c:v>A12077</c:v>
                </c:pt>
                <c:pt idx="3285">
                  <c:v>A12078</c:v>
                </c:pt>
                <c:pt idx="3286">
                  <c:v>A12079</c:v>
                </c:pt>
                <c:pt idx="3287">
                  <c:v>A1208</c:v>
                </c:pt>
                <c:pt idx="3288">
                  <c:v>A12080</c:v>
                </c:pt>
                <c:pt idx="3289">
                  <c:v>A12081</c:v>
                </c:pt>
                <c:pt idx="3290">
                  <c:v>A12082</c:v>
                </c:pt>
                <c:pt idx="3291">
                  <c:v>A12083</c:v>
                </c:pt>
                <c:pt idx="3292">
                  <c:v>A12084</c:v>
                </c:pt>
                <c:pt idx="3293">
                  <c:v>A12085</c:v>
                </c:pt>
                <c:pt idx="3294">
                  <c:v>A12086</c:v>
                </c:pt>
                <c:pt idx="3295">
                  <c:v>A12087</c:v>
                </c:pt>
                <c:pt idx="3296">
                  <c:v>A12088</c:v>
                </c:pt>
                <c:pt idx="3297">
                  <c:v>A12089</c:v>
                </c:pt>
                <c:pt idx="3298">
                  <c:v>A1209</c:v>
                </c:pt>
                <c:pt idx="3299">
                  <c:v>A12090</c:v>
                </c:pt>
                <c:pt idx="3300">
                  <c:v>A12091</c:v>
                </c:pt>
                <c:pt idx="3301">
                  <c:v>A12092</c:v>
                </c:pt>
                <c:pt idx="3302">
                  <c:v>A12093</c:v>
                </c:pt>
                <c:pt idx="3303">
                  <c:v>A12094</c:v>
                </c:pt>
                <c:pt idx="3304">
                  <c:v>A12095</c:v>
                </c:pt>
                <c:pt idx="3305">
                  <c:v>A12096</c:v>
                </c:pt>
                <c:pt idx="3306">
                  <c:v>A12097</c:v>
                </c:pt>
                <c:pt idx="3307">
                  <c:v>A12098</c:v>
                </c:pt>
                <c:pt idx="3308">
                  <c:v>A12099</c:v>
                </c:pt>
                <c:pt idx="3309">
                  <c:v>A1210</c:v>
                </c:pt>
                <c:pt idx="3310">
                  <c:v>A12100</c:v>
                </c:pt>
                <c:pt idx="3311">
                  <c:v>A12101</c:v>
                </c:pt>
                <c:pt idx="3312">
                  <c:v>A12102</c:v>
                </c:pt>
                <c:pt idx="3313">
                  <c:v>A12103</c:v>
                </c:pt>
                <c:pt idx="3314">
                  <c:v>A12104</c:v>
                </c:pt>
                <c:pt idx="3315">
                  <c:v>A12105</c:v>
                </c:pt>
                <c:pt idx="3316">
                  <c:v>A12106</c:v>
                </c:pt>
                <c:pt idx="3317">
                  <c:v>A12107</c:v>
                </c:pt>
                <c:pt idx="3318">
                  <c:v>A12108</c:v>
                </c:pt>
                <c:pt idx="3319">
                  <c:v>A12109</c:v>
                </c:pt>
                <c:pt idx="3320">
                  <c:v>A1211</c:v>
                </c:pt>
                <c:pt idx="3321">
                  <c:v>A12110</c:v>
                </c:pt>
                <c:pt idx="3322">
                  <c:v>A12111</c:v>
                </c:pt>
                <c:pt idx="3323">
                  <c:v>A12112</c:v>
                </c:pt>
                <c:pt idx="3324">
                  <c:v>A12113</c:v>
                </c:pt>
                <c:pt idx="3325">
                  <c:v>A12114</c:v>
                </c:pt>
                <c:pt idx="3326">
                  <c:v>A12115</c:v>
                </c:pt>
                <c:pt idx="3327">
                  <c:v>A12116</c:v>
                </c:pt>
                <c:pt idx="3328">
                  <c:v>A12117</c:v>
                </c:pt>
                <c:pt idx="3329">
                  <c:v>A12118</c:v>
                </c:pt>
                <c:pt idx="3330">
                  <c:v>A12119</c:v>
                </c:pt>
                <c:pt idx="3331">
                  <c:v>A1212</c:v>
                </c:pt>
                <c:pt idx="3332">
                  <c:v>A12120</c:v>
                </c:pt>
                <c:pt idx="3333">
                  <c:v>A12121</c:v>
                </c:pt>
                <c:pt idx="3334">
                  <c:v>A12122</c:v>
                </c:pt>
                <c:pt idx="3335">
                  <c:v>A12123</c:v>
                </c:pt>
                <c:pt idx="3336">
                  <c:v>A12124</c:v>
                </c:pt>
                <c:pt idx="3337">
                  <c:v>A12125</c:v>
                </c:pt>
                <c:pt idx="3338">
                  <c:v>A12126</c:v>
                </c:pt>
                <c:pt idx="3339">
                  <c:v>A12127</c:v>
                </c:pt>
                <c:pt idx="3340">
                  <c:v>A12128</c:v>
                </c:pt>
                <c:pt idx="3341">
                  <c:v>A12129</c:v>
                </c:pt>
                <c:pt idx="3342">
                  <c:v>A1213</c:v>
                </c:pt>
                <c:pt idx="3343">
                  <c:v>A12130</c:v>
                </c:pt>
                <c:pt idx="3344">
                  <c:v>A12131</c:v>
                </c:pt>
                <c:pt idx="3345">
                  <c:v>A12132</c:v>
                </c:pt>
                <c:pt idx="3346">
                  <c:v>A12133</c:v>
                </c:pt>
                <c:pt idx="3347">
                  <c:v>A12134</c:v>
                </c:pt>
                <c:pt idx="3348">
                  <c:v>A12135</c:v>
                </c:pt>
                <c:pt idx="3349">
                  <c:v>A12136</c:v>
                </c:pt>
                <c:pt idx="3350">
                  <c:v>A12137</c:v>
                </c:pt>
                <c:pt idx="3351">
                  <c:v>A12138</c:v>
                </c:pt>
                <c:pt idx="3352">
                  <c:v>A12139</c:v>
                </c:pt>
                <c:pt idx="3353">
                  <c:v>A1214</c:v>
                </c:pt>
                <c:pt idx="3354">
                  <c:v>A12140</c:v>
                </c:pt>
                <c:pt idx="3355">
                  <c:v>A12141</c:v>
                </c:pt>
                <c:pt idx="3356">
                  <c:v>A12142</c:v>
                </c:pt>
                <c:pt idx="3357">
                  <c:v>A12143</c:v>
                </c:pt>
                <c:pt idx="3358">
                  <c:v>A12144</c:v>
                </c:pt>
                <c:pt idx="3359">
                  <c:v>A12145</c:v>
                </c:pt>
                <c:pt idx="3360">
                  <c:v>A12146</c:v>
                </c:pt>
                <c:pt idx="3361">
                  <c:v>A12147</c:v>
                </c:pt>
                <c:pt idx="3362">
                  <c:v>A12148</c:v>
                </c:pt>
                <c:pt idx="3363">
                  <c:v>A12149</c:v>
                </c:pt>
                <c:pt idx="3364">
                  <c:v>A1215</c:v>
                </c:pt>
                <c:pt idx="3365">
                  <c:v>A12150</c:v>
                </c:pt>
                <c:pt idx="3366">
                  <c:v>A12151</c:v>
                </c:pt>
                <c:pt idx="3367">
                  <c:v>A12152</c:v>
                </c:pt>
                <c:pt idx="3368">
                  <c:v>A12153</c:v>
                </c:pt>
                <c:pt idx="3369">
                  <c:v>A12154</c:v>
                </c:pt>
                <c:pt idx="3370">
                  <c:v>A12155</c:v>
                </c:pt>
                <c:pt idx="3371">
                  <c:v>A12156</c:v>
                </c:pt>
                <c:pt idx="3372">
                  <c:v>A12157</c:v>
                </c:pt>
                <c:pt idx="3373">
                  <c:v>A12158</c:v>
                </c:pt>
                <c:pt idx="3374">
                  <c:v>A12159</c:v>
                </c:pt>
                <c:pt idx="3375">
                  <c:v>A1216</c:v>
                </c:pt>
                <c:pt idx="3376">
                  <c:v>A12160</c:v>
                </c:pt>
                <c:pt idx="3377">
                  <c:v>A12161</c:v>
                </c:pt>
                <c:pt idx="3378">
                  <c:v>A12162</c:v>
                </c:pt>
                <c:pt idx="3379">
                  <c:v>A12163</c:v>
                </c:pt>
                <c:pt idx="3380">
                  <c:v>A12164</c:v>
                </c:pt>
                <c:pt idx="3381">
                  <c:v>A12165</c:v>
                </c:pt>
                <c:pt idx="3382">
                  <c:v>A12166</c:v>
                </c:pt>
                <c:pt idx="3383">
                  <c:v>A12167</c:v>
                </c:pt>
                <c:pt idx="3384">
                  <c:v>A12168</c:v>
                </c:pt>
                <c:pt idx="3385">
                  <c:v>A12169</c:v>
                </c:pt>
                <c:pt idx="3386">
                  <c:v>A1217</c:v>
                </c:pt>
                <c:pt idx="3387">
                  <c:v>A12170</c:v>
                </c:pt>
                <c:pt idx="3388">
                  <c:v>A12171</c:v>
                </c:pt>
                <c:pt idx="3389">
                  <c:v>A12172</c:v>
                </c:pt>
                <c:pt idx="3390">
                  <c:v>A12173</c:v>
                </c:pt>
                <c:pt idx="3391">
                  <c:v>A12174</c:v>
                </c:pt>
                <c:pt idx="3392">
                  <c:v>A12175</c:v>
                </c:pt>
                <c:pt idx="3393">
                  <c:v>A12176</c:v>
                </c:pt>
                <c:pt idx="3394">
                  <c:v>A12177</c:v>
                </c:pt>
                <c:pt idx="3395">
                  <c:v>A12178</c:v>
                </c:pt>
                <c:pt idx="3396">
                  <c:v>A12179</c:v>
                </c:pt>
                <c:pt idx="3397">
                  <c:v>A1218</c:v>
                </c:pt>
                <c:pt idx="3398">
                  <c:v>A12180</c:v>
                </c:pt>
                <c:pt idx="3399">
                  <c:v>A12181</c:v>
                </c:pt>
                <c:pt idx="3400">
                  <c:v>A12182</c:v>
                </c:pt>
                <c:pt idx="3401">
                  <c:v>A12183</c:v>
                </c:pt>
                <c:pt idx="3402">
                  <c:v>A12184</c:v>
                </c:pt>
                <c:pt idx="3403">
                  <c:v>A12185</c:v>
                </c:pt>
                <c:pt idx="3404">
                  <c:v>A12186</c:v>
                </c:pt>
                <c:pt idx="3405">
                  <c:v>A12187</c:v>
                </c:pt>
                <c:pt idx="3406">
                  <c:v>A12188</c:v>
                </c:pt>
                <c:pt idx="3407">
                  <c:v>A12189</c:v>
                </c:pt>
                <c:pt idx="3408">
                  <c:v>A1219</c:v>
                </c:pt>
                <c:pt idx="3409">
                  <c:v>A12190</c:v>
                </c:pt>
                <c:pt idx="3410">
                  <c:v>A12191</c:v>
                </c:pt>
                <c:pt idx="3411">
                  <c:v>A12192</c:v>
                </c:pt>
                <c:pt idx="3412">
                  <c:v>A12193</c:v>
                </c:pt>
                <c:pt idx="3413">
                  <c:v>A12194</c:v>
                </c:pt>
                <c:pt idx="3414">
                  <c:v>A12195</c:v>
                </c:pt>
                <c:pt idx="3415">
                  <c:v>A12196</c:v>
                </c:pt>
                <c:pt idx="3416">
                  <c:v>A12197</c:v>
                </c:pt>
                <c:pt idx="3417">
                  <c:v>A12198</c:v>
                </c:pt>
                <c:pt idx="3418">
                  <c:v>A12199</c:v>
                </c:pt>
                <c:pt idx="3419">
                  <c:v>A1220</c:v>
                </c:pt>
                <c:pt idx="3420">
                  <c:v>A12200</c:v>
                </c:pt>
                <c:pt idx="3421">
                  <c:v>A12201</c:v>
                </c:pt>
                <c:pt idx="3422">
                  <c:v>A12202</c:v>
                </c:pt>
                <c:pt idx="3423">
                  <c:v>A12203</c:v>
                </c:pt>
                <c:pt idx="3424">
                  <c:v>A12204</c:v>
                </c:pt>
                <c:pt idx="3425">
                  <c:v>A12205</c:v>
                </c:pt>
                <c:pt idx="3426">
                  <c:v>A12206</c:v>
                </c:pt>
                <c:pt idx="3427">
                  <c:v>A12207</c:v>
                </c:pt>
                <c:pt idx="3428">
                  <c:v>A12208</c:v>
                </c:pt>
                <c:pt idx="3429">
                  <c:v>A12209</c:v>
                </c:pt>
                <c:pt idx="3430">
                  <c:v>A1221</c:v>
                </c:pt>
                <c:pt idx="3431">
                  <c:v>A12210</c:v>
                </c:pt>
                <c:pt idx="3432">
                  <c:v>A12211</c:v>
                </c:pt>
                <c:pt idx="3433">
                  <c:v>A12212</c:v>
                </c:pt>
                <c:pt idx="3434">
                  <c:v>A12213</c:v>
                </c:pt>
                <c:pt idx="3435">
                  <c:v>A12214</c:v>
                </c:pt>
                <c:pt idx="3436">
                  <c:v>A12215</c:v>
                </c:pt>
                <c:pt idx="3437">
                  <c:v>A12216</c:v>
                </c:pt>
                <c:pt idx="3438">
                  <c:v>A12217</c:v>
                </c:pt>
                <c:pt idx="3439">
                  <c:v>A12218</c:v>
                </c:pt>
                <c:pt idx="3440">
                  <c:v>A12219</c:v>
                </c:pt>
                <c:pt idx="3441">
                  <c:v>A1222</c:v>
                </c:pt>
                <c:pt idx="3442">
                  <c:v>A12220</c:v>
                </c:pt>
                <c:pt idx="3443">
                  <c:v>A12221</c:v>
                </c:pt>
                <c:pt idx="3444">
                  <c:v>A12222</c:v>
                </c:pt>
                <c:pt idx="3445">
                  <c:v>A12223</c:v>
                </c:pt>
                <c:pt idx="3446">
                  <c:v>A12224</c:v>
                </c:pt>
                <c:pt idx="3447">
                  <c:v>A12225</c:v>
                </c:pt>
                <c:pt idx="3448">
                  <c:v>A12226</c:v>
                </c:pt>
                <c:pt idx="3449">
                  <c:v>A12227</c:v>
                </c:pt>
                <c:pt idx="3450">
                  <c:v>A12228</c:v>
                </c:pt>
                <c:pt idx="3451">
                  <c:v>A12229</c:v>
                </c:pt>
                <c:pt idx="3452">
                  <c:v>A1223</c:v>
                </c:pt>
                <c:pt idx="3453">
                  <c:v>A12230</c:v>
                </c:pt>
                <c:pt idx="3454">
                  <c:v>A12231</c:v>
                </c:pt>
                <c:pt idx="3455">
                  <c:v>A12232</c:v>
                </c:pt>
                <c:pt idx="3456">
                  <c:v>A12233</c:v>
                </c:pt>
                <c:pt idx="3457">
                  <c:v>A12234</c:v>
                </c:pt>
                <c:pt idx="3458">
                  <c:v>A12235</c:v>
                </c:pt>
                <c:pt idx="3459">
                  <c:v>A12236</c:v>
                </c:pt>
                <c:pt idx="3460">
                  <c:v>A12237</c:v>
                </c:pt>
                <c:pt idx="3461">
                  <c:v>A12238</c:v>
                </c:pt>
                <c:pt idx="3462">
                  <c:v>A12239</c:v>
                </c:pt>
                <c:pt idx="3463">
                  <c:v>A1224</c:v>
                </c:pt>
                <c:pt idx="3464">
                  <c:v>A12240</c:v>
                </c:pt>
                <c:pt idx="3465">
                  <c:v>A12241</c:v>
                </c:pt>
                <c:pt idx="3466">
                  <c:v>A12242</c:v>
                </c:pt>
                <c:pt idx="3467">
                  <c:v>A12243</c:v>
                </c:pt>
                <c:pt idx="3468">
                  <c:v>A12244</c:v>
                </c:pt>
                <c:pt idx="3469">
                  <c:v>A12245</c:v>
                </c:pt>
                <c:pt idx="3470">
                  <c:v>A12246</c:v>
                </c:pt>
                <c:pt idx="3471">
                  <c:v>A12247</c:v>
                </c:pt>
                <c:pt idx="3472">
                  <c:v>A12248</c:v>
                </c:pt>
                <c:pt idx="3473">
                  <c:v>A12249</c:v>
                </c:pt>
                <c:pt idx="3474">
                  <c:v>A1225</c:v>
                </c:pt>
                <c:pt idx="3475">
                  <c:v>A12250</c:v>
                </c:pt>
                <c:pt idx="3476">
                  <c:v>A12251</c:v>
                </c:pt>
                <c:pt idx="3477">
                  <c:v>A12252</c:v>
                </c:pt>
                <c:pt idx="3478">
                  <c:v>A12253</c:v>
                </c:pt>
                <c:pt idx="3479">
                  <c:v>A12254</c:v>
                </c:pt>
                <c:pt idx="3480">
                  <c:v>A12255</c:v>
                </c:pt>
                <c:pt idx="3481">
                  <c:v>A12256</c:v>
                </c:pt>
                <c:pt idx="3482">
                  <c:v>A12257</c:v>
                </c:pt>
                <c:pt idx="3483">
                  <c:v>A12258</c:v>
                </c:pt>
                <c:pt idx="3484">
                  <c:v>A12259</c:v>
                </c:pt>
                <c:pt idx="3485">
                  <c:v>A1226</c:v>
                </c:pt>
                <c:pt idx="3486">
                  <c:v>A12260</c:v>
                </c:pt>
                <c:pt idx="3487">
                  <c:v>A12261</c:v>
                </c:pt>
                <c:pt idx="3488">
                  <c:v>A12262</c:v>
                </c:pt>
                <c:pt idx="3489">
                  <c:v>A12263</c:v>
                </c:pt>
                <c:pt idx="3490">
                  <c:v>A12264</c:v>
                </c:pt>
                <c:pt idx="3491">
                  <c:v>A12265</c:v>
                </c:pt>
                <c:pt idx="3492">
                  <c:v>A12266</c:v>
                </c:pt>
                <c:pt idx="3493">
                  <c:v>A12267</c:v>
                </c:pt>
                <c:pt idx="3494">
                  <c:v>A12268</c:v>
                </c:pt>
                <c:pt idx="3495">
                  <c:v>A12269</c:v>
                </c:pt>
                <c:pt idx="3496">
                  <c:v>A1227</c:v>
                </c:pt>
                <c:pt idx="3497">
                  <c:v>A12270</c:v>
                </c:pt>
                <c:pt idx="3498">
                  <c:v>A12271</c:v>
                </c:pt>
                <c:pt idx="3499">
                  <c:v>A12272</c:v>
                </c:pt>
                <c:pt idx="3500">
                  <c:v>A12273</c:v>
                </c:pt>
                <c:pt idx="3501">
                  <c:v>A12274</c:v>
                </c:pt>
                <c:pt idx="3502">
                  <c:v>A12275</c:v>
                </c:pt>
                <c:pt idx="3503">
                  <c:v>A12276</c:v>
                </c:pt>
                <c:pt idx="3504">
                  <c:v>A12277</c:v>
                </c:pt>
                <c:pt idx="3505">
                  <c:v>A12278</c:v>
                </c:pt>
                <c:pt idx="3506">
                  <c:v>A12279</c:v>
                </c:pt>
                <c:pt idx="3507">
                  <c:v>A1228</c:v>
                </c:pt>
                <c:pt idx="3508">
                  <c:v>A12280</c:v>
                </c:pt>
                <c:pt idx="3509">
                  <c:v>A12281</c:v>
                </c:pt>
                <c:pt idx="3510">
                  <c:v>A12282</c:v>
                </c:pt>
                <c:pt idx="3511">
                  <c:v>A12283</c:v>
                </c:pt>
                <c:pt idx="3512">
                  <c:v>A12284</c:v>
                </c:pt>
                <c:pt idx="3513">
                  <c:v>A12285</c:v>
                </c:pt>
                <c:pt idx="3514">
                  <c:v>A12286</c:v>
                </c:pt>
                <c:pt idx="3515">
                  <c:v>A12287</c:v>
                </c:pt>
                <c:pt idx="3516">
                  <c:v>A12288</c:v>
                </c:pt>
                <c:pt idx="3517">
                  <c:v>A12289</c:v>
                </c:pt>
                <c:pt idx="3518">
                  <c:v>A1229</c:v>
                </c:pt>
                <c:pt idx="3519">
                  <c:v>A12290</c:v>
                </c:pt>
                <c:pt idx="3520">
                  <c:v>A12291</c:v>
                </c:pt>
                <c:pt idx="3521">
                  <c:v>A12292</c:v>
                </c:pt>
                <c:pt idx="3522">
                  <c:v>A12293</c:v>
                </c:pt>
                <c:pt idx="3523">
                  <c:v>A12294</c:v>
                </c:pt>
                <c:pt idx="3524">
                  <c:v>A12295</c:v>
                </c:pt>
                <c:pt idx="3525">
                  <c:v>A12296</c:v>
                </c:pt>
                <c:pt idx="3526">
                  <c:v>A12297</c:v>
                </c:pt>
                <c:pt idx="3527">
                  <c:v>A12298</c:v>
                </c:pt>
                <c:pt idx="3528">
                  <c:v>A12299</c:v>
                </c:pt>
                <c:pt idx="3529">
                  <c:v>A1230</c:v>
                </c:pt>
                <c:pt idx="3530">
                  <c:v>A12300</c:v>
                </c:pt>
                <c:pt idx="3531">
                  <c:v>A12301</c:v>
                </c:pt>
                <c:pt idx="3532">
                  <c:v>A12302</c:v>
                </c:pt>
                <c:pt idx="3533">
                  <c:v>A12303</c:v>
                </c:pt>
                <c:pt idx="3534">
                  <c:v>A12304</c:v>
                </c:pt>
                <c:pt idx="3535">
                  <c:v>A12305</c:v>
                </c:pt>
                <c:pt idx="3536">
                  <c:v>A12306</c:v>
                </c:pt>
                <c:pt idx="3537">
                  <c:v>A12307</c:v>
                </c:pt>
                <c:pt idx="3538">
                  <c:v>A12308</c:v>
                </c:pt>
                <c:pt idx="3539">
                  <c:v>A12309</c:v>
                </c:pt>
                <c:pt idx="3540">
                  <c:v>A1231</c:v>
                </c:pt>
                <c:pt idx="3541">
                  <c:v>A12310</c:v>
                </c:pt>
                <c:pt idx="3542">
                  <c:v>A12311</c:v>
                </c:pt>
                <c:pt idx="3543">
                  <c:v>A12312</c:v>
                </c:pt>
                <c:pt idx="3544">
                  <c:v>A12313</c:v>
                </c:pt>
                <c:pt idx="3545">
                  <c:v>A12314</c:v>
                </c:pt>
                <c:pt idx="3546">
                  <c:v>A12315</c:v>
                </c:pt>
                <c:pt idx="3547">
                  <c:v>A12316</c:v>
                </c:pt>
                <c:pt idx="3548">
                  <c:v>A12317</c:v>
                </c:pt>
                <c:pt idx="3549">
                  <c:v>A12318</c:v>
                </c:pt>
                <c:pt idx="3550">
                  <c:v>A12319</c:v>
                </c:pt>
                <c:pt idx="3551">
                  <c:v>A1232</c:v>
                </c:pt>
                <c:pt idx="3552">
                  <c:v>A12320</c:v>
                </c:pt>
                <c:pt idx="3553">
                  <c:v>A12321</c:v>
                </c:pt>
                <c:pt idx="3554">
                  <c:v>A12322</c:v>
                </c:pt>
                <c:pt idx="3555">
                  <c:v>A12323</c:v>
                </c:pt>
                <c:pt idx="3556">
                  <c:v>A12324</c:v>
                </c:pt>
                <c:pt idx="3557">
                  <c:v>A12325</c:v>
                </c:pt>
                <c:pt idx="3558">
                  <c:v>A12326</c:v>
                </c:pt>
                <c:pt idx="3559">
                  <c:v>A12327</c:v>
                </c:pt>
                <c:pt idx="3560">
                  <c:v>A12328</c:v>
                </c:pt>
                <c:pt idx="3561">
                  <c:v>A12329</c:v>
                </c:pt>
                <c:pt idx="3562">
                  <c:v>A1233</c:v>
                </c:pt>
                <c:pt idx="3563">
                  <c:v>A12330</c:v>
                </c:pt>
                <c:pt idx="3564">
                  <c:v>A12331</c:v>
                </c:pt>
                <c:pt idx="3565">
                  <c:v>A12332</c:v>
                </c:pt>
                <c:pt idx="3566">
                  <c:v>A12333</c:v>
                </c:pt>
                <c:pt idx="3567">
                  <c:v>A12334</c:v>
                </c:pt>
                <c:pt idx="3568">
                  <c:v>A12335</c:v>
                </c:pt>
                <c:pt idx="3569">
                  <c:v>A12336</c:v>
                </c:pt>
                <c:pt idx="3570">
                  <c:v>A12337</c:v>
                </c:pt>
                <c:pt idx="3571">
                  <c:v>A12338</c:v>
                </c:pt>
                <c:pt idx="3572">
                  <c:v>A12339</c:v>
                </c:pt>
                <c:pt idx="3573">
                  <c:v>A1234</c:v>
                </c:pt>
                <c:pt idx="3574">
                  <c:v>A12340</c:v>
                </c:pt>
                <c:pt idx="3575">
                  <c:v>A12341</c:v>
                </c:pt>
                <c:pt idx="3576">
                  <c:v>A12342</c:v>
                </c:pt>
                <c:pt idx="3577">
                  <c:v>A12343</c:v>
                </c:pt>
                <c:pt idx="3578">
                  <c:v>A12344</c:v>
                </c:pt>
                <c:pt idx="3579">
                  <c:v>A12345</c:v>
                </c:pt>
                <c:pt idx="3580">
                  <c:v>A12346</c:v>
                </c:pt>
                <c:pt idx="3581">
                  <c:v>A12347</c:v>
                </c:pt>
                <c:pt idx="3582">
                  <c:v>A12348</c:v>
                </c:pt>
                <c:pt idx="3583">
                  <c:v>A12349</c:v>
                </c:pt>
                <c:pt idx="3584">
                  <c:v>A1235</c:v>
                </c:pt>
                <c:pt idx="3585">
                  <c:v>A12350</c:v>
                </c:pt>
                <c:pt idx="3586">
                  <c:v>A12351</c:v>
                </c:pt>
                <c:pt idx="3587">
                  <c:v>A12352</c:v>
                </c:pt>
                <c:pt idx="3588">
                  <c:v>A12353</c:v>
                </c:pt>
                <c:pt idx="3589">
                  <c:v>A12354</c:v>
                </c:pt>
                <c:pt idx="3590">
                  <c:v>A12355</c:v>
                </c:pt>
                <c:pt idx="3591">
                  <c:v>A12356</c:v>
                </c:pt>
                <c:pt idx="3592">
                  <c:v>A12357</c:v>
                </c:pt>
                <c:pt idx="3593">
                  <c:v>A12358</c:v>
                </c:pt>
                <c:pt idx="3594">
                  <c:v>A12359</c:v>
                </c:pt>
                <c:pt idx="3595">
                  <c:v>A1236</c:v>
                </c:pt>
                <c:pt idx="3596">
                  <c:v>A12360</c:v>
                </c:pt>
                <c:pt idx="3597">
                  <c:v>A12361</c:v>
                </c:pt>
                <c:pt idx="3598">
                  <c:v>A12362</c:v>
                </c:pt>
                <c:pt idx="3599">
                  <c:v>A12363</c:v>
                </c:pt>
                <c:pt idx="3600">
                  <c:v>A12364</c:v>
                </c:pt>
                <c:pt idx="3601">
                  <c:v>A12365</c:v>
                </c:pt>
                <c:pt idx="3602">
                  <c:v>A12366</c:v>
                </c:pt>
                <c:pt idx="3603">
                  <c:v>A12367</c:v>
                </c:pt>
                <c:pt idx="3604">
                  <c:v>A12368</c:v>
                </c:pt>
                <c:pt idx="3605">
                  <c:v>A12369</c:v>
                </c:pt>
                <c:pt idx="3606">
                  <c:v>A1237</c:v>
                </c:pt>
                <c:pt idx="3607">
                  <c:v>A12370</c:v>
                </c:pt>
                <c:pt idx="3608">
                  <c:v>A12371</c:v>
                </c:pt>
                <c:pt idx="3609">
                  <c:v>A12372</c:v>
                </c:pt>
                <c:pt idx="3610">
                  <c:v>A12373</c:v>
                </c:pt>
                <c:pt idx="3611">
                  <c:v>A12374</c:v>
                </c:pt>
                <c:pt idx="3612">
                  <c:v>A12375</c:v>
                </c:pt>
                <c:pt idx="3613">
                  <c:v>A12376</c:v>
                </c:pt>
                <c:pt idx="3614">
                  <c:v>A12377</c:v>
                </c:pt>
                <c:pt idx="3615">
                  <c:v>A12378</c:v>
                </c:pt>
                <c:pt idx="3616">
                  <c:v>A12379</c:v>
                </c:pt>
                <c:pt idx="3617">
                  <c:v>A1238</c:v>
                </c:pt>
                <c:pt idx="3618">
                  <c:v>A12380</c:v>
                </c:pt>
                <c:pt idx="3619">
                  <c:v>A12381</c:v>
                </c:pt>
                <c:pt idx="3620">
                  <c:v>A12382</c:v>
                </c:pt>
                <c:pt idx="3621">
                  <c:v>A12383</c:v>
                </c:pt>
                <c:pt idx="3622">
                  <c:v>A12384</c:v>
                </c:pt>
                <c:pt idx="3623">
                  <c:v>A12385</c:v>
                </c:pt>
                <c:pt idx="3624">
                  <c:v>A12386</c:v>
                </c:pt>
                <c:pt idx="3625">
                  <c:v>A12387</c:v>
                </c:pt>
                <c:pt idx="3626">
                  <c:v>A12388</c:v>
                </c:pt>
                <c:pt idx="3627">
                  <c:v>A12389</c:v>
                </c:pt>
                <c:pt idx="3628">
                  <c:v>A1239</c:v>
                </c:pt>
                <c:pt idx="3629">
                  <c:v>A12390</c:v>
                </c:pt>
                <c:pt idx="3630">
                  <c:v>A12391</c:v>
                </c:pt>
                <c:pt idx="3631">
                  <c:v>A12392</c:v>
                </c:pt>
                <c:pt idx="3632">
                  <c:v>A12393</c:v>
                </c:pt>
                <c:pt idx="3633">
                  <c:v>A12394</c:v>
                </c:pt>
                <c:pt idx="3634">
                  <c:v>A12395</c:v>
                </c:pt>
                <c:pt idx="3635">
                  <c:v>A12396</c:v>
                </c:pt>
                <c:pt idx="3636">
                  <c:v>A12397</c:v>
                </c:pt>
                <c:pt idx="3637">
                  <c:v>A12398</c:v>
                </c:pt>
                <c:pt idx="3638">
                  <c:v>A12399</c:v>
                </c:pt>
                <c:pt idx="3639">
                  <c:v>A1240</c:v>
                </c:pt>
                <c:pt idx="3640">
                  <c:v>A12400</c:v>
                </c:pt>
                <c:pt idx="3641">
                  <c:v>A12401</c:v>
                </c:pt>
                <c:pt idx="3642">
                  <c:v>A12402</c:v>
                </c:pt>
                <c:pt idx="3643">
                  <c:v>A12403</c:v>
                </c:pt>
                <c:pt idx="3644">
                  <c:v>A12404</c:v>
                </c:pt>
                <c:pt idx="3645">
                  <c:v>A12405</c:v>
                </c:pt>
                <c:pt idx="3646">
                  <c:v>A12406</c:v>
                </c:pt>
                <c:pt idx="3647">
                  <c:v>A12407</c:v>
                </c:pt>
                <c:pt idx="3648">
                  <c:v>A12408</c:v>
                </c:pt>
                <c:pt idx="3649">
                  <c:v>A12409</c:v>
                </c:pt>
                <c:pt idx="3650">
                  <c:v>A1241</c:v>
                </c:pt>
                <c:pt idx="3651">
                  <c:v>A12410</c:v>
                </c:pt>
                <c:pt idx="3652">
                  <c:v>A12411</c:v>
                </c:pt>
                <c:pt idx="3653">
                  <c:v>A12412</c:v>
                </c:pt>
                <c:pt idx="3654">
                  <c:v>A12413</c:v>
                </c:pt>
                <c:pt idx="3655">
                  <c:v>A12414</c:v>
                </c:pt>
                <c:pt idx="3656">
                  <c:v>A12415</c:v>
                </c:pt>
                <c:pt idx="3657">
                  <c:v>A12416</c:v>
                </c:pt>
                <c:pt idx="3658">
                  <c:v>A12417</c:v>
                </c:pt>
                <c:pt idx="3659">
                  <c:v>A12418</c:v>
                </c:pt>
                <c:pt idx="3660">
                  <c:v>A12419</c:v>
                </c:pt>
                <c:pt idx="3661">
                  <c:v>A1242</c:v>
                </c:pt>
                <c:pt idx="3662">
                  <c:v>A12420</c:v>
                </c:pt>
                <c:pt idx="3663">
                  <c:v>A12421</c:v>
                </c:pt>
                <c:pt idx="3664">
                  <c:v>A12422</c:v>
                </c:pt>
                <c:pt idx="3665">
                  <c:v>A12423</c:v>
                </c:pt>
                <c:pt idx="3666">
                  <c:v>A12424</c:v>
                </c:pt>
                <c:pt idx="3667">
                  <c:v>A12425</c:v>
                </c:pt>
                <c:pt idx="3668">
                  <c:v>A12426</c:v>
                </c:pt>
                <c:pt idx="3669">
                  <c:v>A12427</c:v>
                </c:pt>
                <c:pt idx="3670">
                  <c:v>A12428</c:v>
                </c:pt>
                <c:pt idx="3671">
                  <c:v>A12429</c:v>
                </c:pt>
                <c:pt idx="3672">
                  <c:v>A1243</c:v>
                </c:pt>
                <c:pt idx="3673">
                  <c:v>A12430</c:v>
                </c:pt>
                <c:pt idx="3674">
                  <c:v>A12431</c:v>
                </c:pt>
                <c:pt idx="3675">
                  <c:v>A12432</c:v>
                </c:pt>
                <c:pt idx="3676">
                  <c:v>A12433</c:v>
                </c:pt>
                <c:pt idx="3677">
                  <c:v>A12434</c:v>
                </c:pt>
                <c:pt idx="3678">
                  <c:v>A12435</c:v>
                </c:pt>
                <c:pt idx="3679">
                  <c:v>A12436</c:v>
                </c:pt>
                <c:pt idx="3680">
                  <c:v>A12437</c:v>
                </c:pt>
                <c:pt idx="3681">
                  <c:v>A12438</c:v>
                </c:pt>
                <c:pt idx="3682">
                  <c:v>A12439</c:v>
                </c:pt>
                <c:pt idx="3683">
                  <c:v>A1244</c:v>
                </c:pt>
                <c:pt idx="3684">
                  <c:v>A12440</c:v>
                </c:pt>
                <c:pt idx="3685">
                  <c:v>A12441</c:v>
                </c:pt>
                <c:pt idx="3686">
                  <c:v>A12442</c:v>
                </c:pt>
                <c:pt idx="3687">
                  <c:v>A12443</c:v>
                </c:pt>
                <c:pt idx="3688">
                  <c:v>A12444</c:v>
                </c:pt>
                <c:pt idx="3689">
                  <c:v>A12445</c:v>
                </c:pt>
                <c:pt idx="3690">
                  <c:v>A12446</c:v>
                </c:pt>
                <c:pt idx="3691">
                  <c:v>A12447</c:v>
                </c:pt>
                <c:pt idx="3692">
                  <c:v>A12448</c:v>
                </c:pt>
                <c:pt idx="3693">
                  <c:v>A12449</c:v>
                </c:pt>
                <c:pt idx="3694">
                  <c:v>A1245</c:v>
                </c:pt>
                <c:pt idx="3695">
                  <c:v>A12450</c:v>
                </c:pt>
                <c:pt idx="3696">
                  <c:v>A12451</c:v>
                </c:pt>
                <c:pt idx="3697">
                  <c:v>A12452</c:v>
                </c:pt>
                <c:pt idx="3698">
                  <c:v>A12453</c:v>
                </c:pt>
                <c:pt idx="3699">
                  <c:v>A12454</c:v>
                </c:pt>
                <c:pt idx="3700">
                  <c:v>A12455</c:v>
                </c:pt>
                <c:pt idx="3701">
                  <c:v>A12456</c:v>
                </c:pt>
                <c:pt idx="3702">
                  <c:v>A12457</c:v>
                </c:pt>
                <c:pt idx="3703">
                  <c:v>A12458</c:v>
                </c:pt>
                <c:pt idx="3704">
                  <c:v>A12459</c:v>
                </c:pt>
                <c:pt idx="3705">
                  <c:v>A1246</c:v>
                </c:pt>
                <c:pt idx="3706">
                  <c:v>A12460</c:v>
                </c:pt>
                <c:pt idx="3707">
                  <c:v>A12461</c:v>
                </c:pt>
                <c:pt idx="3708">
                  <c:v>A12462</c:v>
                </c:pt>
                <c:pt idx="3709">
                  <c:v>A12463</c:v>
                </c:pt>
                <c:pt idx="3710">
                  <c:v>A12464</c:v>
                </c:pt>
                <c:pt idx="3711">
                  <c:v>A12465</c:v>
                </c:pt>
                <c:pt idx="3712">
                  <c:v>A12466</c:v>
                </c:pt>
                <c:pt idx="3713">
                  <c:v>A12467</c:v>
                </c:pt>
                <c:pt idx="3714">
                  <c:v>A12468</c:v>
                </c:pt>
                <c:pt idx="3715">
                  <c:v>A12469</c:v>
                </c:pt>
                <c:pt idx="3716">
                  <c:v>A1247</c:v>
                </c:pt>
                <c:pt idx="3717">
                  <c:v>A12470</c:v>
                </c:pt>
                <c:pt idx="3718">
                  <c:v>A12471</c:v>
                </c:pt>
                <c:pt idx="3719">
                  <c:v>A12472</c:v>
                </c:pt>
                <c:pt idx="3720">
                  <c:v>A12473</c:v>
                </c:pt>
                <c:pt idx="3721">
                  <c:v>A12474</c:v>
                </c:pt>
                <c:pt idx="3722">
                  <c:v>A12475</c:v>
                </c:pt>
                <c:pt idx="3723">
                  <c:v>A12476</c:v>
                </c:pt>
                <c:pt idx="3724">
                  <c:v>A12477</c:v>
                </c:pt>
                <c:pt idx="3725">
                  <c:v>A12478</c:v>
                </c:pt>
                <c:pt idx="3726">
                  <c:v>A12479</c:v>
                </c:pt>
                <c:pt idx="3727">
                  <c:v>A1248</c:v>
                </c:pt>
                <c:pt idx="3728">
                  <c:v>A12480</c:v>
                </c:pt>
                <c:pt idx="3729">
                  <c:v>A12481</c:v>
                </c:pt>
                <c:pt idx="3730">
                  <c:v>A12482</c:v>
                </c:pt>
                <c:pt idx="3731">
                  <c:v>A12483</c:v>
                </c:pt>
                <c:pt idx="3732">
                  <c:v>A12484</c:v>
                </c:pt>
                <c:pt idx="3733">
                  <c:v>A12485</c:v>
                </c:pt>
                <c:pt idx="3734">
                  <c:v>A12486</c:v>
                </c:pt>
                <c:pt idx="3735">
                  <c:v>A12487</c:v>
                </c:pt>
                <c:pt idx="3736">
                  <c:v>A12488</c:v>
                </c:pt>
                <c:pt idx="3737">
                  <c:v>A12489</c:v>
                </c:pt>
                <c:pt idx="3738">
                  <c:v>A1249</c:v>
                </c:pt>
                <c:pt idx="3739">
                  <c:v>A12490</c:v>
                </c:pt>
                <c:pt idx="3740">
                  <c:v>A12491</c:v>
                </c:pt>
                <c:pt idx="3741">
                  <c:v>A12492</c:v>
                </c:pt>
                <c:pt idx="3742">
                  <c:v>A12493</c:v>
                </c:pt>
                <c:pt idx="3743">
                  <c:v>A12494</c:v>
                </c:pt>
                <c:pt idx="3744">
                  <c:v>A12495</c:v>
                </c:pt>
                <c:pt idx="3745">
                  <c:v>A12496</c:v>
                </c:pt>
                <c:pt idx="3746">
                  <c:v>A12497</c:v>
                </c:pt>
                <c:pt idx="3747">
                  <c:v>A12498</c:v>
                </c:pt>
                <c:pt idx="3748">
                  <c:v>A12499</c:v>
                </c:pt>
                <c:pt idx="3749">
                  <c:v>A1250</c:v>
                </c:pt>
                <c:pt idx="3750">
                  <c:v>A12500</c:v>
                </c:pt>
                <c:pt idx="3751">
                  <c:v>A12501</c:v>
                </c:pt>
                <c:pt idx="3752">
                  <c:v>A12502</c:v>
                </c:pt>
                <c:pt idx="3753">
                  <c:v>A12503</c:v>
                </c:pt>
                <c:pt idx="3754">
                  <c:v>A12504</c:v>
                </c:pt>
                <c:pt idx="3755">
                  <c:v>A12505</c:v>
                </c:pt>
                <c:pt idx="3756">
                  <c:v>A12506</c:v>
                </c:pt>
                <c:pt idx="3757">
                  <c:v>A12507</c:v>
                </c:pt>
                <c:pt idx="3758">
                  <c:v>A12508</c:v>
                </c:pt>
                <c:pt idx="3759">
                  <c:v>A12509</c:v>
                </c:pt>
                <c:pt idx="3760">
                  <c:v>A1251</c:v>
                </c:pt>
                <c:pt idx="3761">
                  <c:v>A12510</c:v>
                </c:pt>
                <c:pt idx="3762">
                  <c:v>A12511</c:v>
                </c:pt>
                <c:pt idx="3763">
                  <c:v>A12512</c:v>
                </c:pt>
                <c:pt idx="3764">
                  <c:v>A12513</c:v>
                </c:pt>
                <c:pt idx="3765">
                  <c:v>A12514</c:v>
                </c:pt>
                <c:pt idx="3766">
                  <c:v>A12515</c:v>
                </c:pt>
                <c:pt idx="3767">
                  <c:v>A12516</c:v>
                </c:pt>
                <c:pt idx="3768">
                  <c:v>A12517</c:v>
                </c:pt>
                <c:pt idx="3769">
                  <c:v>A12518</c:v>
                </c:pt>
                <c:pt idx="3770">
                  <c:v>A12519</c:v>
                </c:pt>
                <c:pt idx="3771">
                  <c:v>A1252</c:v>
                </c:pt>
                <c:pt idx="3772">
                  <c:v>A12520</c:v>
                </c:pt>
                <c:pt idx="3773">
                  <c:v>A12521</c:v>
                </c:pt>
                <c:pt idx="3774">
                  <c:v>A12522</c:v>
                </c:pt>
                <c:pt idx="3775">
                  <c:v>A12523</c:v>
                </c:pt>
                <c:pt idx="3776">
                  <c:v>A12524</c:v>
                </c:pt>
                <c:pt idx="3777">
                  <c:v>A12525</c:v>
                </c:pt>
                <c:pt idx="3778">
                  <c:v>A12526</c:v>
                </c:pt>
                <c:pt idx="3779">
                  <c:v>A12527</c:v>
                </c:pt>
                <c:pt idx="3780">
                  <c:v>A12528</c:v>
                </c:pt>
                <c:pt idx="3781">
                  <c:v>A12529</c:v>
                </c:pt>
                <c:pt idx="3782">
                  <c:v>A1253</c:v>
                </c:pt>
                <c:pt idx="3783">
                  <c:v>A12530</c:v>
                </c:pt>
                <c:pt idx="3784">
                  <c:v>A12531</c:v>
                </c:pt>
                <c:pt idx="3785">
                  <c:v>A12532</c:v>
                </c:pt>
                <c:pt idx="3786">
                  <c:v>A12533</c:v>
                </c:pt>
                <c:pt idx="3787">
                  <c:v>A12534</c:v>
                </c:pt>
                <c:pt idx="3788">
                  <c:v>A12535</c:v>
                </c:pt>
                <c:pt idx="3789">
                  <c:v>A12536</c:v>
                </c:pt>
                <c:pt idx="3790">
                  <c:v>A12537</c:v>
                </c:pt>
                <c:pt idx="3791">
                  <c:v>A12538</c:v>
                </c:pt>
                <c:pt idx="3792">
                  <c:v>A12539</c:v>
                </c:pt>
                <c:pt idx="3793">
                  <c:v>A1254</c:v>
                </c:pt>
                <c:pt idx="3794">
                  <c:v>A12540</c:v>
                </c:pt>
                <c:pt idx="3795">
                  <c:v>A12541</c:v>
                </c:pt>
                <c:pt idx="3796">
                  <c:v>A12542</c:v>
                </c:pt>
                <c:pt idx="3797">
                  <c:v>A12543</c:v>
                </c:pt>
                <c:pt idx="3798">
                  <c:v>A12544</c:v>
                </c:pt>
                <c:pt idx="3799">
                  <c:v>A12545</c:v>
                </c:pt>
                <c:pt idx="3800">
                  <c:v>A12546</c:v>
                </c:pt>
                <c:pt idx="3801">
                  <c:v>A12547</c:v>
                </c:pt>
                <c:pt idx="3802">
                  <c:v>A12548</c:v>
                </c:pt>
                <c:pt idx="3803">
                  <c:v>A12549</c:v>
                </c:pt>
                <c:pt idx="3804">
                  <c:v>A1255</c:v>
                </c:pt>
                <c:pt idx="3805">
                  <c:v>A12550</c:v>
                </c:pt>
                <c:pt idx="3806">
                  <c:v>A12551</c:v>
                </c:pt>
                <c:pt idx="3807">
                  <c:v>A12552</c:v>
                </c:pt>
                <c:pt idx="3808">
                  <c:v>A12553</c:v>
                </c:pt>
                <c:pt idx="3809">
                  <c:v>A12554</c:v>
                </c:pt>
                <c:pt idx="3810">
                  <c:v>A12555</c:v>
                </c:pt>
                <c:pt idx="3811">
                  <c:v>A12556</c:v>
                </c:pt>
                <c:pt idx="3812">
                  <c:v>A12557</c:v>
                </c:pt>
                <c:pt idx="3813">
                  <c:v>A12558</c:v>
                </c:pt>
                <c:pt idx="3814">
                  <c:v>A12559</c:v>
                </c:pt>
                <c:pt idx="3815">
                  <c:v>A1256</c:v>
                </c:pt>
                <c:pt idx="3816">
                  <c:v>A12560</c:v>
                </c:pt>
                <c:pt idx="3817">
                  <c:v>A12561</c:v>
                </c:pt>
                <c:pt idx="3818">
                  <c:v>A12562</c:v>
                </c:pt>
                <c:pt idx="3819">
                  <c:v>A12563</c:v>
                </c:pt>
                <c:pt idx="3820">
                  <c:v>A12564</c:v>
                </c:pt>
                <c:pt idx="3821">
                  <c:v>A12565</c:v>
                </c:pt>
                <c:pt idx="3822">
                  <c:v>A12566</c:v>
                </c:pt>
                <c:pt idx="3823">
                  <c:v>A12567</c:v>
                </c:pt>
                <c:pt idx="3824">
                  <c:v>A12568</c:v>
                </c:pt>
                <c:pt idx="3825">
                  <c:v>A12569</c:v>
                </c:pt>
                <c:pt idx="3826">
                  <c:v>A1257</c:v>
                </c:pt>
                <c:pt idx="3827">
                  <c:v>A12570</c:v>
                </c:pt>
                <c:pt idx="3828">
                  <c:v>A12571</c:v>
                </c:pt>
                <c:pt idx="3829">
                  <c:v>A12572</c:v>
                </c:pt>
                <c:pt idx="3830">
                  <c:v>A12573</c:v>
                </c:pt>
                <c:pt idx="3831">
                  <c:v>A12574</c:v>
                </c:pt>
                <c:pt idx="3832">
                  <c:v>A12575</c:v>
                </c:pt>
                <c:pt idx="3833">
                  <c:v>A12576</c:v>
                </c:pt>
                <c:pt idx="3834">
                  <c:v>A12577</c:v>
                </c:pt>
                <c:pt idx="3835">
                  <c:v>A12578</c:v>
                </c:pt>
                <c:pt idx="3836">
                  <c:v>A12579</c:v>
                </c:pt>
                <c:pt idx="3837">
                  <c:v>A1258</c:v>
                </c:pt>
                <c:pt idx="3838">
                  <c:v>A12580</c:v>
                </c:pt>
                <c:pt idx="3839">
                  <c:v>A12581</c:v>
                </c:pt>
                <c:pt idx="3840">
                  <c:v>A12582</c:v>
                </c:pt>
                <c:pt idx="3841">
                  <c:v>A12583</c:v>
                </c:pt>
                <c:pt idx="3842">
                  <c:v>A12584</c:v>
                </c:pt>
                <c:pt idx="3843">
                  <c:v>A12585</c:v>
                </c:pt>
                <c:pt idx="3844">
                  <c:v>A12586</c:v>
                </c:pt>
                <c:pt idx="3845">
                  <c:v>A12587</c:v>
                </c:pt>
                <c:pt idx="3846">
                  <c:v>A12588</c:v>
                </c:pt>
                <c:pt idx="3847">
                  <c:v>A12589</c:v>
                </c:pt>
                <c:pt idx="3848">
                  <c:v>A1259</c:v>
                </c:pt>
                <c:pt idx="3849">
                  <c:v>A12590</c:v>
                </c:pt>
                <c:pt idx="3850">
                  <c:v>A12591</c:v>
                </c:pt>
                <c:pt idx="3851">
                  <c:v>A12592</c:v>
                </c:pt>
                <c:pt idx="3852">
                  <c:v>A12593</c:v>
                </c:pt>
                <c:pt idx="3853">
                  <c:v>A12594</c:v>
                </c:pt>
                <c:pt idx="3854">
                  <c:v>A12595</c:v>
                </c:pt>
                <c:pt idx="3855">
                  <c:v>A12596</c:v>
                </c:pt>
                <c:pt idx="3856">
                  <c:v>A12597</c:v>
                </c:pt>
                <c:pt idx="3857">
                  <c:v>A12598</c:v>
                </c:pt>
                <c:pt idx="3858">
                  <c:v>A12599</c:v>
                </c:pt>
                <c:pt idx="3859">
                  <c:v>A1260</c:v>
                </c:pt>
                <c:pt idx="3860">
                  <c:v>A12600</c:v>
                </c:pt>
                <c:pt idx="3861">
                  <c:v>A12601</c:v>
                </c:pt>
                <c:pt idx="3862">
                  <c:v>A12602</c:v>
                </c:pt>
                <c:pt idx="3863">
                  <c:v>A12603</c:v>
                </c:pt>
                <c:pt idx="3864">
                  <c:v>A12604</c:v>
                </c:pt>
                <c:pt idx="3865">
                  <c:v>A12605</c:v>
                </c:pt>
                <c:pt idx="3866">
                  <c:v>A12606</c:v>
                </c:pt>
                <c:pt idx="3867">
                  <c:v>A12607</c:v>
                </c:pt>
                <c:pt idx="3868">
                  <c:v>A12608</c:v>
                </c:pt>
                <c:pt idx="3869">
                  <c:v>A12609</c:v>
                </c:pt>
                <c:pt idx="3870">
                  <c:v>A1261</c:v>
                </c:pt>
                <c:pt idx="3871">
                  <c:v>A12610</c:v>
                </c:pt>
                <c:pt idx="3872">
                  <c:v>A12611</c:v>
                </c:pt>
                <c:pt idx="3873">
                  <c:v>A12612</c:v>
                </c:pt>
                <c:pt idx="3874">
                  <c:v>A12613</c:v>
                </c:pt>
                <c:pt idx="3875">
                  <c:v>A12614</c:v>
                </c:pt>
                <c:pt idx="3876">
                  <c:v>A12615</c:v>
                </c:pt>
                <c:pt idx="3877">
                  <c:v>A12616</c:v>
                </c:pt>
                <c:pt idx="3878">
                  <c:v>A12617</c:v>
                </c:pt>
                <c:pt idx="3879">
                  <c:v>A12618</c:v>
                </c:pt>
                <c:pt idx="3880">
                  <c:v>A12619</c:v>
                </c:pt>
                <c:pt idx="3881">
                  <c:v>A1262</c:v>
                </c:pt>
                <c:pt idx="3882">
                  <c:v>A12620</c:v>
                </c:pt>
                <c:pt idx="3883">
                  <c:v>A12621</c:v>
                </c:pt>
                <c:pt idx="3884">
                  <c:v>A12622</c:v>
                </c:pt>
                <c:pt idx="3885">
                  <c:v>A12623</c:v>
                </c:pt>
                <c:pt idx="3886">
                  <c:v>A12624</c:v>
                </c:pt>
                <c:pt idx="3887">
                  <c:v>A12625</c:v>
                </c:pt>
                <c:pt idx="3888">
                  <c:v>A12626</c:v>
                </c:pt>
                <c:pt idx="3889">
                  <c:v>A12627</c:v>
                </c:pt>
                <c:pt idx="3890">
                  <c:v>A12628</c:v>
                </c:pt>
                <c:pt idx="3891">
                  <c:v>A12629</c:v>
                </c:pt>
                <c:pt idx="3892">
                  <c:v>A1263</c:v>
                </c:pt>
                <c:pt idx="3893">
                  <c:v>A12630</c:v>
                </c:pt>
                <c:pt idx="3894">
                  <c:v>A12631</c:v>
                </c:pt>
                <c:pt idx="3895">
                  <c:v>A12632</c:v>
                </c:pt>
                <c:pt idx="3896">
                  <c:v>A12633</c:v>
                </c:pt>
                <c:pt idx="3897">
                  <c:v>A12634</c:v>
                </c:pt>
                <c:pt idx="3898">
                  <c:v>A12635</c:v>
                </c:pt>
                <c:pt idx="3899">
                  <c:v>A12636</c:v>
                </c:pt>
                <c:pt idx="3900">
                  <c:v>A12637</c:v>
                </c:pt>
                <c:pt idx="3901">
                  <c:v>A12638</c:v>
                </c:pt>
                <c:pt idx="3902">
                  <c:v>A12639</c:v>
                </c:pt>
                <c:pt idx="3903">
                  <c:v>A1264</c:v>
                </c:pt>
                <c:pt idx="3904">
                  <c:v>A12640</c:v>
                </c:pt>
                <c:pt idx="3905">
                  <c:v>A12641</c:v>
                </c:pt>
                <c:pt idx="3906">
                  <c:v>A12642</c:v>
                </c:pt>
                <c:pt idx="3907">
                  <c:v>A12643</c:v>
                </c:pt>
                <c:pt idx="3908">
                  <c:v>A12644</c:v>
                </c:pt>
                <c:pt idx="3909">
                  <c:v>A12645</c:v>
                </c:pt>
                <c:pt idx="3910">
                  <c:v>A12646</c:v>
                </c:pt>
                <c:pt idx="3911">
                  <c:v>A12647</c:v>
                </c:pt>
                <c:pt idx="3912">
                  <c:v>A12648</c:v>
                </c:pt>
                <c:pt idx="3913">
                  <c:v>A12649</c:v>
                </c:pt>
                <c:pt idx="3914">
                  <c:v>A1265</c:v>
                </c:pt>
                <c:pt idx="3915">
                  <c:v>A12650</c:v>
                </c:pt>
                <c:pt idx="3916">
                  <c:v>A12651</c:v>
                </c:pt>
                <c:pt idx="3917">
                  <c:v>A12652</c:v>
                </c:pt>
                <c:pt idx="3918">
                  <c:v>A12653</c:v>
                </c:pt>
                <c:pt idx="3919">
                  <c:v>A12654</c:v>
                </c:pt>
                <c:pt idx="3920">
                  <c:v>A12655</c:v>
                </c:pt>
                <c:pt idx="3921">
                  <c:v>A12656</c:v>
                </c:pt>
                <c:pt idx="3922">
                  <c:v>A12657</c:v>
                </c:pt>
                <c:pt idx="3923">
                  <c:v>A12658</c:v>
                </c:pt>
                <c:pt idx="3924">
                  <c:v>A12659</c:v>
                </c:pt>
                <c:pt idx="3925">
                  <c:v>A1266</c:v>
                </c:pt>
                <c:pt idx="3926">
                  <c:v>A12660</c:v>
                </c:pt>
                <c:pt idx="3927">
                  <c:v>A12661</c:v>
                </c:pt>
                <c:pt idx="3928">
                  <c:v>A12662</c:v>
                </c:pt>
                <c:pt idx="3929">
                  <c:v>A12663</c:v>
                </c:pt>
                <c:pt idx="3930">
                  <c:v>A12664</c:v>
                </c:pt>
                <c:pt idx="3931">
                  <c:v>A12665</c:v>
                </c:pt>
                <c:pt idx="3932">
                  <c:v>A12666</c:v>
                </c:pt>
                <c:pt idx="3933">
                  <c:v>A12667</c:v>
                </c:pt>
                <c:pt idx="3934">
                  <c:v>A12668</c:v>
                </c:pt>
                <c:pt idx="3935">
                  <c:v>A12669</c:v>
                </c:pt>
                <c:pt idx="3936">
                  <c:v>A1267</c:v>
                </c:pt>
                <c:pt idx="3937">
                  <c:v>A12670</c:v>
                </c:pt>
                <c:pt idx="3938">
                  <c:v>A12671</c:v>
                </c:pt>
                <c:pt idx="3939">
                  <c:v>A12672</c:v>
                </c:pt>
                <c:pt idx="3940">
                  <c:v>A12673</c:v>
                </c:pt>
                <c:pt idx="3941">
                  <c:v>A12674</c:v>
                </c:pt>
                <c:pt idx="3942">
                  <c:v>A12675</c:v>
                </c:pt>
                <c:pt idx="3943">
                  <c:v>A12676</c:v>
                </c:pt>
                <c:pt idx="3944">
                  <c:v>A12677</c:v>
                </c:pt>
                <c:pt idx="3945">
                  <c:v>A12678</c:v>
                </c:pt>
                <c:pt idx="3946">
                  <c:v>A12679</c:v>
                </c:pt>
                <c:pt idx="3947">
                  <c:v>A1268</c:v>
                </c:pt>
                <c:pt idx="3948">
                  <c:v>A12680</c:v>
                </c:pt>
                <c:pt idx="3949">
                  <c:v>A12681</c:v>
                </c:pt>
                <c:pt idx="3950">
                  <c:v>A12682</c:v>
                </c:pt>
                <c:pt idx="3951">
                  <c:v>A12683</c:v>
                </c:pt>
                <c:pt idx="3952">
                  <c:v>A12684</c:v>
                </c:pt>
                <c:pt idx="3953">
                  <c:v>A12685</c:v>
                </c:pt>
                <c:pt idx="3954">
                  <c:v>A12686</c:v>
                </c:pt>
                <c:pt idx="3955">
                  <c:v>A12687</c:v>
                </c:pt>
                <c:pt idx="3956">
                  <c:v>A12688</c:v>
                </c:pt>
                <c:pt idx="3957">
                  <c:v>A12689</c:v>
                </c:pt>
                <c:pt idx="3958">
                  <c:v>A1269</c:v>
                </c:pt>
                <c:pt idx="3959">
                  <c:v>A12690</c:v>
                </c:pt>
                <c:pt idx="3960">
                  <c:v>A12691</c:v>
                </c:pt>
                <c:pt idx="3961">
                  <c:v>A12692</c:v>
                </c:pt>
                <c:pt idx="3962">
                  <c:v>A12693</c:v>
                </c:pt>
                <c:pt idx="3963">
                  <c:v>A12694</c:v>
                </c:pt>
                <c:pt idx="3964">
                  <c:v>A12695</c:v>
                </c:pt>
                <c:pt idx="3965">
                  <c:v>A12696</c:v>
                </c:pt>
                <c:pt idx="3966">
                  <c:v>A12697</c:v>
                </c:pt>
                <c:pt idx="3967">
                  <c:v>A12698</c:v>
                </c:pt>
                <c:pt idx="3968">
                  <c:v>A12699</c:v>
                </c:pt>
                <c:pt idx="3969">
                  <c:v>A1270</c:v>
                </c:pt>
                <c:pt idx="3970">
                  <c:v>A12700</c:v>
                </c:pt>
                <c:pt idx="3971">
                  <c:v>A12701</c:v>
                </c:pt>
                <c:pt idx="3972">
                  <c:v>A12702</c:v>
                </c:pt>
                <c:pt idx="3973">
                  <c:v>A12703</c:v>
                </c:pt>
                <c:pt idx="3974">
                  <c:v>A12704</c:v>
                </c:pt>
                <c:pt idx="3975">
                  <c:v>A12705</c:v>
                </c:pt>
                <c:pt idx="3976">
                  <c:v>A12706</c:v>
                </c:pt>
                <c:pt idx="3977">
                  <c:v>A12707</c:v>
                </c:pt>
                <c:pt idx="3978">
                  <c:v>A12708</c:v>
                </c:pt>
                <c:pt idx="3979">
                  <c:v>A12709</c:v>
                </c:pt>
                <c:pt idx="3980">
                  <c:v>A1271</c:v>
                </c:pt>
                <c:pt idx="3981">
                  <c:v>A12710</c:v>
                </c:pt>
                <c:pt idx="3982">
                  <c:v>A12711</c:v>
                </c:pt>
                <c:pt idx="3983">
                  <c:v>A12712</c:v>
                </c:pt>
                <c:pt idx="3984">
                  <c:v>A12713</c:v>
                </c:pt>
                <c:pt idx="3985">
                  <c:v>A12714</c:v>
                </c:pt>
                <c:pt idx="3986">
                  <c:v>A12715</c:v>
                </c:pt>
                <c:pt idx="3987">
                  <c:v>A12716</c:v>
                </c:pt>
                <c:pt idx="3988">
                  <c:v>A12717</c:v>
                </c:pt>
                <c:pt idx="3989">
                  <c:v>A12718</c:v>
                </c:pt>
                <c:pt idx="3990">
                  <c:v>A12719</c:v>
                </c:pt>
                <c:pt idx="3991">
                  <c:v>A1272</c:v>
                </c:pt>
                <c:pt idx="3992">
                  <c:v>A12720</c:v>
                </c:pt>
                <c:pt idx="3993">
                  <c:v>A12721</c:v>
                </c:pt>
                <c:pt idx="3994">
                  <c:v>A12722</c:v>
                </c:pt>
                <c:pt idx="3995">
                  <c:v>A12723</c:v>
                </c:pt>
                <c:pt idx="3996">
                  <c:v>A12724</c:v>
                </c:pt>
                <c:pt idx="3997">
                  <c:v>A12725</c:v>
                </c:pt>
                <c:pt idx="3998">
                  <c:v>A12726</c:v>
                </c:pt>
                <c:pt idx="3999">
                  <c:v>A12727</c:v>
                </c:pt>
                <c:pt idx="4000">
                  <c:v>A12728</c:v>
                </c:pt>
                <c:pt idx="4001">
                  <c:v>A12729</c:v>
                </c:pt>
                <c:pt idx="4002">
                  <c:v>A1273</c:v>
                </c:pt>
                <c:pt idx="4003">
                  <c:v>A12730</c:v>
                </c:pt>
                <c:pt idx="4004">
                  <c:v>A12731</c:v>
                </c:pt>
                <c:pt idx="4005">
                  <c:v>A12732</c:v>
                </c:pt>
                <c:pt idx="4006">
                  <c:v>A12733</c:v>
                </c:pt>
                <c:pt idx="4007">
                  <c:v>A12734</c:v>
                </c:pt>
                <c:pt idx="4008">
                  <c:v>A12735</c:v>
                </c:pt>
                <c:pt idx="4009">
                  <c:v>A12736</c:v>
                </c:pt>
                <c:pt idx="4010">
                  <c:v>A12737</c:v>
                </c:pt>
                <c:pt idx="4011">
                  <c:v>A12738</c:v>
                </c:pt>
                <c:pt idx="4012">
                  <c:v>A12739</c:v>
                </c:pt>
                <c:pt idx="4013">
                  <c:v>A1274</c:v>
                </c:pt>
                <c:pt idx="4014">
                  <c:v>A12740</c:v>
                </c:pt>
                <c:pt idx="4015">
                  <c:v>A12741</c:v>
                </c:pt>
                <c:pt idx="4016">
                  <c:v>A12742</c:v>
                </c:pt>
                <c:pt idx="4017">
                  <c:v>A12743</c:v>
                </c:pt>
                <c:pt idx="4018">
                  <c:v>A12744</c:v>
                </c:pt>
                <c:pt idx="4019">
                  <c:v>A12745</c:v>
                </c:pt>
                <c:pt idx="4020">
                  <c:v>A12746</c:v>
                </c:pt>
                <c:pt idx="4021">
                  <c:v>A12747</c:v>
                </c:pt>
                <c:pt idx="4022">
                  <c:v>A12748</c:v>
                </c:pt>
                <c:pt idx="4023">
                  <c:v>A12749</c:v>
                </c:pt>
                <c:pt idx="4024">
                  <c:v>A1275</c:v>
                </c:pt>
                <c:pt idx="4025">
                  <c:v>A12750</c:v>
                </c:pt>
                <c:pt idx="4026">
                  <c:v>A12751</c:v>
                </c:pt>
                <c:pt idx="4027">
                  <c:v>A12752</c:v>
                </c:pt>
                <c:pt idx="4028">
                  <c:v>A12753</c:v>
                </c:pt>
                <c:pt idx="4029">
                  <c:v>A12754</c:v>
                </c:pt>
                <c:pt idx="4030">
                  <c:v>A12755</c:v>
                </c:pt>
                <c:pt idx="4031">
                  <c:v>A12756</c:v>
                </c:pt>
                <c:pt idx="4032">
                  <c:v>A12757</c:v>
                </c:pt>
                <c:pt idx="4033">
                  <c:v>A12758</c:v>
                </c:pt>
                <c:pt idx="4034">
                  <c:v>A12759</c:v>
                </c:pt>
                <c:pt idx="4035">
                  <c:v>A1276</c:v>
                </c:pt>
                <c:pt idx="4036">
                  <c:v>A12760</c:v>
                </c:pt>
                <c:pt idx="4037">
                  <c:v>A12761</c:v>
                </c:pt>
                <c:pt idx="4038">
                  <c:v>A12762</c:v>
                </c:pt>
                <c:pt idx="4039">
                  <c:v>A12763</c:v>
                </c:pt>
                <c:pt idx="4040">
                  <c:v>A12764</c:v>
                </c:pt>
                <c:pt idx="4041">
                  <c:v>A12765</c:v>
                </c:pt>
                <c:pt idx="4042">
                  <c:v>A12766</c:v>
                </c:pt>
                <c:pt idx="4043">
                  <c:v>A12767</c:v>
                </c:pt>
                <c:pt idx="4044">
                  <c:v>A12768</c:v>
                </c:pt>
                <c:pt idx="4045">
                  <c:v>A12769</c:v>
                </c:pt>
                <c:pt idx="4046">
                  <c:v>A1277</c:v>
                </c:pt>
                <c:pt idx="4047">
                  <c:v>A12770</c:v>
                </c:pt>
                <c:pt idx="4048">
                  <c:v>A12771</c:v>
                </c:pt>
                <c:pt idx="4049">
                  <c:v>A12772</c:v>
                </c:pt>
                <c:pt idx="4050">
                  <c:v>A12773</c:v>
                </c:pt>
                <c:pt idx="4051">
                  <c:v>A12774</c:v>
                </c:pt>
                <c:pt idx="4052">
                  <c:v>A12775</c:v>
                </c:pt>
                <c:pt idx="4053">
                  <c:v>A12776</c:v>
                </c:pt>
                <c:pt idx="4054">
                  <c:v>A12777</c:v>
                </c:pt>
                <c:pt idx="4055">
                  <c:v>A12778</c:v>
                </c:pt>
                <c:pt idx="4056">
                  <c:v>A12779</c:v>
                </c:pt>
                <c:pt idx="4057">
                  <c:v>A1278</c:v>
                </c:pt>
                <c:pt idx="4058">
                  <c:v>A12780</c:v>
                </c:pt>
                <c:pt idx="4059">
                  <c:v>A12781</c:v>
                </c:pt>
                <c:pt idx="4060">
                  <c:v>A12782</c:v>
                </c:pt>
                <c:pt idx="4061">
                  <c:v>A12783</c:v>
                </c:pt>
                <c:pt idx="4062">
                  <c:v>A12784</c:v>
                </c:pt>
                <c:pt idx="4063">
                  <c:v>A12785</c:v>
                </c:pt>
                <c:pt idx="4064">
                  <c:v>A12786</c:v>
                </c:pt>
                <c:pt idx="4065">
                  <c:v>A12787</c:v>
                </c:pt>
                <c:pt idx="4066">
                  <c:v>A12788</c:v>
                </c:pt>
                <c:pt idx="4067">
                  <c:v>A12789</c:v>
                </c:pt>
                <c:pt idx="4068">
                  <c:v>A1279</c:v>
                </c:pt>
                <c:pt idx="4069">
                  <c:v>A12790</c:v>
                </c:pt>
                <c:pt idx="4070">
                  <c:v>A12791</c:v>
                </c:pt>
                <c:pt idx="4071">
                  <c:v>A12792</c:v>
                </c:pt>
                <c:pt idx="4072">
                  <c:v>A12793</c:v>
                </c:pt>
                <c:pt idx="4073">
                  <c:v>A12794</c:v>
                </c:pt>
                <c:pt idx="4074">
                  <c:v>A12795</c:v>
                </c:pt>
                <c:pt idx="4075">
                  <c:v>A12796</c:v>
                </c:pt>
                <c:pt idx="4076">
                  <c:v>A12797</c:v>
                </c:pt>
                <c:pt idx="4077">
                  <c:v>A12798</c:v>
                </c:pt>
                <c:pt idx="4078">
                  <c:v>A12799</c:v>
                </c:pt>
                <c:pt idx="4079">
                  <c:v>A1280</c:v>
                </c:pt>
                <c:pt idx="4080">
                  <c:v>A12800</c:v>
                </c:pt>
                <c:pt idx="4081">
                  <c:v>A12801</c:v>
                </c:pt>
                <c:pt idx="4082">
                  <c:v>A12802</c:v>
                </c:pt>
                <c:pt idx="4083">
                  <c:v>A12803</c:v>
                </c:pt>
                <c:pt idx="4084">
                  <c:v>A12804</c:v>
                </c:pt>
                <c:pt idx="4085">
                  <c:v>A12805</c:v>
                </c:pt>
                <c:pt idx="4086">
                  <c:v>A12806</c:v>
                </c:pt>
                <c:pt idx="4087">
                  <c:v>A12807</c:v>
                </c:pt>
                <c:pt idx="4088">
                  <c:v>A12808</c:v>
                </c:pt>
                <c:pt idx="4089">
                  <c:v>A12809</c:v>
                </c:pt>
                <c:pt idx="4090">
                  <c:v>A1281</c:v>
                </c:pt>
                <c:pt idx="4091">
                  <c:v>A12810</c:v>
                </c:pt>
                <c:pt idx="4092">
                  <c:v>A12811</c:v>
                </c:pt>
                <c:pt idx="4093">
                  <c:v>A12812</c:v>
                </c:pt>
                <c:pt idx="4094">
                  <c:v>A12813</c:v>
                </c:pt>
                <c:pt idx="4095">
                  <c:v>A12814</c:v>
                </c:pt>
                <c:pt idx="4096">
                  <c:v>A12815</c:v>
                </c:pt>
                <c:pt idx="4097">
                  <c:v>A12816</c:v>
                </c:pt>
                <c:pt idx="4098">
                  <c:v>A12817</c:v>
                </c:pt>
                <c:pt idx="4099">
                  <c:v>A12818</c:v>
                </c:pt>
                <c:pt idx="4100">
                  <c:v>A12819</c:v>
                </c:pt>
                <c:pt idx="4101">
                  <c:v>A1282</c:v>
                </c:pt>
                <c:pt idx="4102">
                  <c:v>A12820</c:v>
                </c:pt>
                <c:pt idx="4103">
                  <c:v>A12821</c:v>
                </c:pt>
                <c:pt idx="4104">
                  <c:v>A12822</c:v>
                </c:pt>
                <c:pt idx="4105">
                  <c:v>A12823</c:v>
                </c:pt>
                <c:pt idx="4106">
                  <c:v>A12824</c:v>
                </c:pt>
                <c:pt idx="4107">
                  <c:v>A12825</c:v>
                </c:pt>
                <c:pt idx="4108">
                  <c:v>A12826</c:v>
                </c:pt>
                <c:pt idx="4109">
                  <c:v>A12827</c:v>
                </c:pt>
                <c:pt idx="4110">
                  <c:v>A12828</c:v>
                </c:pt>
                <c:pt idx="4111">
                  <c:v>A12829</c:v>
                </c:pt>
                <c:pt idx="4112">
                  <c:v>A1283</c:v>
                </c:pt>
                <c:pt idx="4113">
                  <c:v>A12830</c:v>
                </c:pt>
                <c:pt idx="4114">
                  <c:v>A12831</c:v>
                </c:pt>
                <c:pt idx="4115">
                  <c:v>A12832</c:v>
                </c:pt>
                <c:pt idx="4116">
                  <c:v>A12833</c:v>
                </c:pt>
                <c:pt idx="4117">
                  <c:v>A12834</c:v>
                </c:pt>
                <c:pt idx="4118">
                  <c:v>A12835</c:v>
                </c:pt>
                <c:pt idx="4119">
                  <c:v>A12836</c:v>
                </c:pt>
                <c:pt idx="4120">
                  <c:v>A12837</c:v>
                </c:pt>
                <c:pt idx="4121">
                  <c:v>A12838</c:v>
                </c:pt>
                <c:pt idx="4122">
                  <c:v>A12839</c:v>
                </c:pt>
                <c:pt idx="4123">
                  <c:v>A1284</c:v>
                </c:pt>
                <c:pt idx="4124">
                  <c:v>A12840</c:v>
                </c:pt>
                <c:pt idx="4125">
                  <c:v>A12841</c:v>
                </c:pt>
                <c:pt idx="4126">
                  <c:v>A12842</c:v>
                </c:pt>
                <c:pt idx="4127">
                  <c:v>A12843</c:v>
                </c:pt>
                <c:pt idx="4128">
                  <c:v>A12844</c:v>
                </c:pt>
                <c:pt idx="4129">
                  <c:v>A12845</c:v>
                </c:pt>
                <c:pt idx="4130">
                  <c:v>A12846</c:v>
                </c:pt>
                <c:pt idx="4131">
                  <c:v>A12847</c:v>
                </c:pt>
                <c:pt idx="4132">
                  <c:v>A12848</c:v>
                </c:pt>
                <c:pt idx="4133">
                  <c:v>A12849</c:v>
                </c:pt>
                <c:pt idx="4134">
                  <c:v>A1285</c:v>
                </c:pt>
                <c:pt idx="4135">
                  <c:v>A12850</c:v>
                </c:pt>
                <c:pt idx="4136">
                  <c:v>A12851</c:v>
                </c:pt>
                <c:pt idx="4137">
                  <c:v>A12852</c:v>
                </c:pt>
                <c:pt idx="4138">
                  <c:v>A12853</c:v>
                </c:pt>
                <c:pt idx="4139">
                  <c:v>A12854</c:v>
                </c:pt>
                <c:pt idx="4140">
                  <c:v>A12855</c:v>
                </c:pt>
                <c:pt idx="4141">
                  <c:v>A12856</c:v>
                </c:pt>
                <c:pt idx="4142">
                  <c:v>A12857</c:v>
                </c:pt>
                <c:pt idx="4143">
                  <c:v>A12858</c:v>
                </c:pt>
                <c:pt idx="4144">
                  <c:v>A12859</c:v>
                </c:pt>
                <c:pt idx="4145">
                  <c:v>A1286</c:v>
                </c:pt>
                <c:pt idx="4146">
                  <c:v>A12860</c:v>
                </c:pt>
                <c:pt idx="4147">
                  <c:v>A12861</c:v>
                </c:pt>
                <c:pt idx="4148">
                  <c:v>A12862</c:v>
                </c:pt>
                <c:pt idx="4149">
                  <c:v>A12863</c:v>
                </c:pt>
                <c:pt idx="4150">
                  <c:v>A12864</c:v>
                </c:pt>
                <c:pt idx="4151">
                  <c:v>A12865</c:v>
                </c:pt>
                <c:pt idx="4152">
                  <c:v>A12866</c:v>
                </c:pt>
                <c:pt idx="4153">
                  <c:v>A12867</c:v>
                </c:pt>
                <c:pt idx="4154">
                  <c:v>A12868</c:v>
                </c:pt>
                <c:pt idx="4155">
                  <c:v>A12869</c:v>
                </c:pt>
                <c:pt idx="4156">
                  <c:v>A1287</c:v>
                </c:pt>
                <c:pt idx="4157">
                  <c:v>A12870</c:v>
                </c:pt>
                <c:pt idx="4158">
                  <c:v>A12871</c:v>
                </c:pt>
                <c:pt idx="4159">
                  <c:v>A12872</c:v>
                </c:pt>
                <c:pt idx="4160">
                  <c:v>A12873</c:v>
                </c:pt>
                <c:pt idx="4161">
                  <c:v>A1288</c:v>
                </c:pt>
                <c:pt idx="4162">
                  <c:v>A1289</c:v>
                </c:pt>
                <c:pt idx="4163">
                  <c:v>A1290</c:v>
                </c:pt>
                <c:pt idx="4164">
                  <c:v>A1291</c:v>
                </c:pt>
                <c:pt idx="4165">
                  <c:v>A1292</c:v>
                </c:pt>
                <c:pt idx="4166">
                  <c:v>A1293</c:v>
                </c:pt>
                <c:pt idx="4167">
                  <c:v>A1294</c:v>
                </c:pt>
                <c:pt idx="4168">
                  <c:v>A1295</c:v>
                </c:pt>
                <c:pt idx="4169">
                  <c:v>A1296</c:v>
                </c:pt>
                <c:pt idx="4170">
                  <c:v>A1297</c:v>
                </c:pt>
                <c:pt idx="4171">
                  <c:v>A1298</c:v>
                </c:pt>
                <c:pt idx="4172">
                  <c:v>A1299</c:v>
                </c:pt>
                <c:pt idx="4173">
                  <c:v>A1300</c:v>
                </c:pt>
                <c:pt idx="4174">
                  <c:v>A1301</c:v>
                </c:pt>
                <c:pt idx="4175">
                  <c:v>A1302</c:v>
                </c:pt>
                <c:pt idx="4176">
                  <c:v>A1303</c:v>
                </c:pt>
                <c:pt idx="4177">
                  <c:v>A1304</c:v>
                </c:pt>
                <c:pt idx="4178">
                  <c:v>A1305</c:v>
                </c:pt>
                <c:pt idx="4179">
                  <c:v>A1306</c:v>
                </c:pt>
                <c:pt idx="4180">
                  <c:v>A1307</c:v>
                </c:pt>
                <c:pt idx="4181">
                  <c:v>A1308</c:v>
                </c:pt>
                <c:pt idx="4182">
                  <c:v>A1309</c:v>
                </c:pt>
                <c:pt idx="4183">
                  <c:v>A1310</c:v>
                </c:pt>
                <c:pt idx="4184">
                  <c:v>A1311</c:v>
                </c:pt>
                <c:pt idx="4185">
                  <c:v>A1312</c:v>
                </c:pt>
                <c:pt idx="4186">
                  <c:v>A1313</c:v>
                </c:pt>
                <c:pt idx="4187">
                  <c:v>A1314</c:v>
                </c:pt>
                <c:pt idx="4188">
                  <c:v>A1315</c:v>
                </c:pt>
                <c:pt idx="4189">
                  <c:v>A1316</c:v>
                </c:pt>
                <c:pt idx="4190">
                  <c:v>A1317</c:v>
                </c:pt>
                <c:pt idx="4191">
                  <c:v>A1318</c:v>
                </c:pt>
                <c:pt idx="4192">
                  <c:v>A1319</c:v>
                </c:pt>
                <c:pt idx="4193">
                  <c:v>A1320</c:v>
                </c:pt>
                <c:pt idx="4194">
                  <c:v>A1321</c:v>
                </c:pt>
                <c:pt idx="4195">
                  <c:v>A1322</c:v>
                </c:pt>
                <c:pt idx="4196">
                  <c:v>A1323</c:v>
                </c:pt>
                <c:pt idx="4197">
                  <c:v>A1324</c:v>
                </c:pt>
                <c:pt idx="4198">
                  <c:v>A1325</c:v>
                </c:pt>
                <c:pt idx="4199">
                  <c:v>A1326</c:v>
                </c:pt>
                <c:pt idx="4200">
                  <c:v>A1327</c:v>
                </c:pt>
                <c:pt idx="4201">
                  <c:v>A1328</c:v>
                </c:pt>
                <c:pt idx="4202">
                  <c:v>A1329</c:v>
                </c:pt>
                <c:pt idx="4203">
                  <c:v>A1330</c:v>
                </c:pt>
                <c:pt idx="4204">
                  <c:v>A1331</c:v>
                </c:pt>
                <c:pt idx="4205">
                  <c:v>A1332</c:v>
                </c:pt>
                <c:pt idx="4206">
                  <c:v>A1333</c:v>
                </c:pt>
                <c:pt idx="4207">
                  <c:v>A1334</c:v>
                </c:pt>
                <c:pt idx="4208">
                  <c:v>A1335</c:v>
                </c:pt>
                <c:pt idx="4209">
                  <c:v>A1336</c:v>
                </c:pt>
                <c:pt idx="4210">
                  <c:v>A1337</c:v>
                </c:pt>
                <c:pt idx="4211">
                  <c:v>A1338</c:v>
                </c:pt>
                <c:pt idx="4212">
                  <c:v>A1339</c:v>
                </c:pt>
                <c:pt idx="4213">
                  <c:v>A1340</c:v>
                </c:pt>
                <c:pt idx="4214">
                  <c:v>A1341</c:v>
                </c:pt>
                <c:pt idx="4215">
                  <c:v>A1342</c:v>
                </c:pt>
                <c:pt idx="4216">
                  <c:v>A1343</c:v>
                </c:pt>
                <c:pt idx="4217">
                  <c:v>A1344</c:v>
                </c:pt>
                <c:pt idx="4218">
                  <c:v>A1345</c:v>
                </c:pt>
                <c:pt idx="4219">
                  <c:v>A1346</c:v>
                </c:pt>
                <c:pt idx="4220">
                  <c:v>A1347</c:v>
                </c:pt>
                <c:pt idx="4221">
                  <c:v>A1348</c:v>
                </c:pt>
                <c:pt idx="4222">
                  <c:v>A1349</c:v>
                </c:pt>
                <c:pt idx="4223">
                  <c:v>A1350</c:v>
                </c:pt>
                <c:pt idx="4224">
                  <c:v>A1351</c:v>
                </c:pt>
                <c:pt idx="4225">
                  <c:v>A1352</c:v>
                </c:pt>
                <c:pt idx="4226">
                  <c:v>A1353</c:v>
                </c:pt>
                <c:pt idx="4227">
                  <c:v>A1354</c:v>
                </c:pt>
                <c:pt idx="4228">
                  <c:v>A1355</c:v>
                </c:pt>
                <c:pt idx="4229">
                  <c:v>A1356</c:v>
                </c:pt>
                <c:pt idx="4230">
                  <c:v>A1357</c:v>
                </c:pt>
                <c:pt idx="4231">
                  <c:v>A1358</c:v>
                </c:pt>
                <c:pt idx="4232">
                  <c:v>A1359</c:v>
                </c:pt>
                <c:pt idx="4233">
                  <c:v>A1360</c:v>
                </c:pt>
                <c:pt idx="4234">
                  <c:v>A1361</c:v>
                </c:pt>
                <c:pt idx="4235">
                  <c:v>A1362</c:v>
                </c:pt>
                <c:pt idx="4236">
                  <c:v>A1363</c:v>
                </c:pt>
                <c:pt idx="4237">
                  <c:v>A1364</c:v>
                </c:pt>
                <c:pt idx="4238">
                  <c:v>A1365</c:v>
                </c:pt>
                <c:pt idx="4239">
                  <c:v>A1366</c:v>
                </c:pt>
                <c:pt idx="4240">
                  <c:v>A1367</c:v>
                </c:pt>
                <c:pt idx="4241">
                  <c:v>A1368</c:v>
                </c:pt>
                <c:pt idx="4242">
                  <c:v>A1369</c:v>
                </c:pt>
                <c:pt idx="4243">
                  <c:v>A1370</c:v>
                </c:pt>
                <c:pt idx="4244">
                  <c:v>A1371</c:v>
                </c:pt>
                <c:pt idx="4245">
                  <c:v>A1372</c:v>
                </c:pt>
                <c:pt idx="4246">
                  <c:v>A1373</c:v>
                </c:pt>
                <c:pt idx="4247">
                  <c:v>A1374</c:v>
                </c:pt>
                <c:pt idx="4248">
                  <c:v>A1375</c:v>
                </c:pt>
                <c:pt idx="4249">
                  <c:v>A1376</c:v>
                </c:pt>
                <c:pt idx="4250">
                  <c:v>A1377</c:v>
                </c:pt>
                <c:pt idx="4251">
                  <c:v>A1378</c:v>
                </c:pt>
                <c:pt idx="4252">
                  <c:v>A1379</c:v>
                </c:pt>
                <c:pt idx="4253">
                  <c:v>A1380</c:v>
                </c:pt>
                <c:pt idx="4254">
                  <c:v>A1381</c:v>
                </c:pt>
                <c:pt idx="4255">
                  <c:v>A1382</c:v>
                </c:pt>
                <c:pt idx="4256">
                  <c:v>A1383</c:v>
                </c:pt>
                <c:pt idx="4257">
                  <c:v>A1384</c:v>
                </c:pt>
                <c:pt idx="4258">
                  <c:v>A1385</c:v>
                </c:pt>
                <c:pt idx="4259">
                  <c:v>A1386</c:v>
                </c:pt>
                <c:pt idx="4260">
                  <c:v>A1387</c:v>
                </c:pt>
                <c:pt idx="4261">
                  <c:v>A1388</c:v>
                </c:pt>
                <c:pt idx="4262">
                  <c:v>A1389</c:v>
                </c:pt>
                <c:pt idx="4263">
                  <c:v>A1390</c:v>
                </c:pt>
                <c:pt idx="4264">
                  <c:v>A1391</c:v>
                </c:pt>
                <c:pt idx="4265">
                  <c:v>A1392</c:v>
                </c:pt>
                <c:pt idx="4266">
                  <c:v>A1393</c:v>
                </c:pt>
                <c:pt idx="4267">
                  <c:v>A1394</c:v>
                </c:pt>
                <c:pt idx="4268">
                  <c:v>A1395</c:v>
                </c:pt>
                <c:pt idx="4269">
                  <c:v>A1396</c:v>
                </c:pt>
                <c:pt idx="4270">
                  <c:v>A1397</c:v>
                </c:pt>
                <c:pt idx="4271">
                  <c:v>A1398</c:v>
                </c:pt>
                <c:pt idx="4272">
                  <c:v>A1399</c:v>
                </c:pt>
                <c:pt idx="4273">
                  <c:v>A1400</c:v>
                </c:pt>
                <c:pt idx="4274">
                  <c:v>A1401</c:v>
                </c:pt>
                <c:pt idx="4275">
                  <c:v>A1402</c:v>
                </c:pt>
                <c:pt idx="4276">
                  <c:v>A1403</c:v>
                </c:pt>
                <c:pt idx="4277">
                  <c:v>A1404</c:v>
                </c:pt>
                <c:pt idx="4278">
                  <c:v>A1405</c:v>
                </c:pt>
                <c:pt idx="4279">
                  <c:v>A1406</c:v>
                </c:pt>
                <c:pt idx="4280">
                  <c:v>A1407</c:v>
                </c:pt>
                <c:pt idx="4281">
                  <c:v>A1408</c:v>
                </c:pt>
                <c:pt idx="4282">
                  <c:v>A1409</c:v>
                </c:pt>
                <c:pt idx="4283">
                  <c:v>A1410</c:v>
                </c:pt>
                <c:pt idx="4284">
                  <c:v>A1411</c:v>
                </c:pt>
                <c:pt idx="4285">
                  <c:v>A1412</c:v>
                </c:pt>
                <c:pt idx="4286">
                  <c:v>A1413</c:v>
                </c:pt>
                <c:pt idx="4287">
                  <c:v>A1414</c:v>
                </c:pt>
                <c:pt idx="4288">
                  <c:v>A1415</c:v>
                </c:pt>
                <c:pt idx="4289">
                  <c:v>A1416</c:v>
                </c:pt>
                <c:pt idx="4290">
                  <c:v>A1417</c:v>
                </c:pt>
                <c:pt idx="4291">
                  <c:v>A1418</c:v>
                </c:pt>
                <c:pt idx="4292">
                  <c:v>A1419</c:v>
                </c:pt>
                <c:pt idx="4293">
                  <c:v>A1420</c:v>
                </c:pt>
                <c:pt idx="4294">
                  <c:v>A1421</c:v>
                </c:pt>
                <c:pt idx="4295">
                  <c:v>A1422</c:v>
                </c:pt>
                <c:pt idx="4296">
                  <c:v>A1423</c:v>
                </c:pt>
                <c:pt idx="4297">
                  <c:v>A1424</c:v>
                </c:pt>
                <c:pt idx="4298">
                  <c:v>A1425</c:v>
                </c:pt>
                <c:pt idx="4299">
                  <c:v>A1426</c:v>
                </c:pt>
                <c:pt idx="4300">
                  <c:v>A1427</c:v>
                </c:pt>
                <c:pt idx="4301">
                  <c:v>A1428</c:v>
                </c:pt>
                <c:pt idx="4302">
                  <c:v>A1429</c:v>
                </c:pt>
                <c:pt idx="4303">
                  <c:v>A1430</c:v>
                </c:pt>
                <c:pt idx="4304">
                  <c:v>A1431</c:v>
                </c:pt>
                <c:pt idx="4305">
                  <c:v>A1432</c:v>
                </c:pt>
                <c:pt idx="4306">
                  <c:v>A1433</c:v>
                </c:pt>
                <c:pt idx="4307">
                  <c:v>A1434</c:v>
                </c:pt>
                <c:pt idx="4308">
                  <c:v>A1435</c:v>
                </c:pt>
                <c:pt idx="4309">
                  <c:v>A1436</c:v>
                </c:pt>
                <c:pt idx="4310">
                  <c:v>A1437</c:v>
                </c:pt>
                <c:pt idx="4311">
                  <c:v>A1438</c:v>
                </c:pt>
                <c:pt idx="4312">
                  <c:v>A1439</c:v>
                </c:pt>
                <c:pt idx="4313">
                  <c:v>A1440</c:v>
                </c:pt>
                <c:pt idx="4314">
                  <c:v>A1441</c:v>
                </c:pt>
                <c:pt idx="4315">
                  <c:v>A1442</c:v>
                </c:pt>
                <c:pt idx="4316">
                  <c:v>A1443</c:v>
                </c:pt>
                <c:pt idx="4317">
                  <c:v>A1444</c:v>
                </c:pt>
                <c:pt idx="4318">
                  <c:v>A1445</c:v>
                </c:pt>
                <c:pt idx="4319">
                  <c:v>A1446</c:v>
                </c:pt>
                <c:pt idx="4320">
                  <c:v>A1447</c:v>
                </c:pt>
                <c:pt idx="4321">
                  <c:v>A1448</c:v>
                </c:pt>
                <c:pt idx="4322">
                  <c:v>A1449</c:v>
                </c:pt>
                <c:pt idx="4323">
                  <c:v>A1450</c:v>
                </c:pt>
                <c:pt idx="4324">
                  <c:v>A1451</c:v>
                </c:pt>
                <c:pt idx="4325">
                  <c:v>A1452</c:v>
                </c:pt>
                <c:pt idx="4326">
                  <c:v>A1453</c:v>
                </c:pt>
                <c:pt idx="4327">
                  <c:v>A1454</c:v>
                </c:pt>
                <c:pt idx="4328">
                  <c:v>A1455</c:v>
                </c:pt>
                <c:pt idx="4329">
                  <c:v>A1456</c:v>
                </c:pt>
                <c:pt idx="4330">
                  <c:v>A1457</c:v>
                </c:pt>
                <c:pt idx="4331">
                  <c:v>A1458</c:v>
                </c:pt>
                <c:pt idx="4332">
                  <c:v>A1459</c:v>
                </c:pt>
                <c:pt idx="4333">
                  <c:v>A1460</c:v>
                </c:pt>
                <c:pt idx="4334">
                  <c:v>A1461</c:v>
                </c:pt>
                <c:pt idx="4335">
                  <c:v>A1462</c:v>
                </c:pt>
                <c:pt idx="4336">
                  <c:v>A1463</c:v>
                </c:pt>
                <c:pt idx="4337">
                  <c:v>A1464</c:v>
                </c:pt>
                <c:pt idx="4338">
                  <c:v>A1465</c:v>
                </c:pt>
                <c:pt idx="4339">
                  <c:v>A1466</c:v>
                </c:pt>
                <c:pt idx="4340">
                  <c:v>A1467</c:v>
                </c:pt>
                <c:pt idx="4341">
                  <c:v>A1468</c:v>
                </c:pt>
                <c:pt idx="4342">
                  <c:v>A1469</c:v>
                </c:pt>
                <c:pt idx="4343">
                  <c:v>A1470</c:v>
                </c:pt>
                <c:pt idx="4344">
                  <c:v>A1471</c:v>
                </c:pt>
                <c:pt idx="4345">
                  <c:v>A1472</c:v>
                </c:pt>
                <c:pt idx="4346">
                  <c:v>A1473</c:v>
                </c:pt>
                <c:pt idx="4347">
                  <c:v>A1474</c:v>
                </c:pt>
                <c:pt idx="4348">
                  <c:v>A1475</c:v>
                </c:pt>
                <c:pt idx="4349">
                  <c:v>A1476</c:v>
                </c:pt>
                <c:pt idx="4350">
                  <c:v>A1477</c:v>
                </c:pt>
                <c:pt idx="4351">
                  <c:v>A1478</c:v>
                </c:pt>
                <c:pt idx="4352">
                  <c:v>A1479</c:v>
                </c:pt>
                <c:pt idx="4353">
                  <c:v>A1480</c:v>
                </c:pt>
                <c:pt idx="4354">
                  <c:v>A1481</c:v>
                </c:pt>
                <c:pt idx="4355">
                  <c:v>A1482</c:v>
                </c:pt>
                <c:pt idx="4356">
                  <c:v>A1483</c:v>
                </c:pt>
                <c:pt idx="4357">
                  <c:v>A1484</c:v>
                </c:pt>
                <c:pt idx="4358">
                  <c:v>A1485</c:v>
                </c:pt>
                <c:pt idx="4359">
                  <c:v>A1486</c:v>
                </c:pt>
                <c:pt idx="4360">
                  <c:v>A1487</c:v>
                </c:pt>
                <c:pt idx="4361">
                  <c:v>A1488</c:v>
                </c:pt>
                <c:pt idx="4362">
                  <c:v>A1489</c:v>
                </c:pt>
                <c:pt idx="4363">
                  <c:v>A1490</c:v>
                </c:pt>
                <c:pt idx="4364">
                  <c:v>A1491</c:v>
                </c:pt>
                <c:pt idx="4365">
                  <c:v>A1492</c:v>
                </c:pt>
                <c:pt idx="4366">
                  <c:v>A1493</c:v>
                </c:pt>
                <c:pt idx="4367">
                  <c:v>A1494</c:v>
                </c:pt>
                <c:pt idx="4368">
                  <c:v>A1495</c:v>
                </c:pt>
                <c:pt idx="4369">
                  <c:v>A1496</c:v>
                </c:pt>
                <c:pt idx="4370">
                  <c:v>A1497</c:v>
                </c:pt>
                <c:pt idx="4371">
                  <c:v>A1498</c:v>
                </c:pt>
                <c:pt idx="4372">
                  <c:v>A1499</c:v>
                </c:pt>
                <c:pt idx="4373">
                  <c:v>A1500</c:v>
                </c:pt>
                <c:pt idx="4374">
                  <c:v>A1501</c:v>
                </c:pt>
                <c:pt idx="4375">
                  <c:v>A1502</c:v>
                </c:pt>
                <c:pt idx="4376">
                  <c:v>A1503</c:v>
                </c:pt>
                <c:pt idx="4377">
                  <c:v>A1504</c:v>
                </c:pt>
                <c:pt idx="4378">
                  <c:v>A1505</c:v>
                </c:pt>
                <c:pt idx="4379">
                  <c:v>A1506</c:v>
                </c:pt>
                <c:pt idx="4380">
                  <c:v>A1507</c:v>
                </c:pt>
                <c:pt idx="4381">
                  <c:v>A1508</c:v>
                </c:pt>
                <c:pt idx="4382">
                  <c:v>A1509</c:v>
                </c:pt>
                <c:pt idx="4383">
                  <c:v>A1510</c:v>
                </c:pt>
                <c:pt idx="4384">
                  <c:v>A1511</c:v>
                </c:pt>
                <c:pt idx="4385">
                  <c:v>A1512</c:v>
                </c:pt>
                <c:pt idx="4386">
                  <c:v>A1513</c:v>
                </c:pt>
                <c:pt idx="4387">
                  <c:v>A1514</c:v>
                </c:pt>
                <c:pt idx="4388">
                  <c:v>A1515</c:v>
                </c:pt>
                <c:pt idx="4389">
                  <c:v>A1516</c:v>
                </c:pt>
                <c:pt idx="4390">
                  <c:v>A1517</c:v>
                </c:pt>
                <c:pt idx="4391">
                  <c:v>A1518</c:v>
                </c:pt>
                <c:pt idx="4392">
                  <c:v>A1519</c:v>
                </c:pt>
                <c:pt idx="4393">
                  <c:v>A1520</c:v>
                </c:pt>
                <c:pt idx="4394">
                  <c:v>A1521</c:v>
                </c:pt>
                <c:pt idx="4395">
                  <c:v>A1522</c:v>
                </c:pt>
                <c:pt idx="4396">
                  <c:v>A1523</c:v>
                </c:pt>
                <c:pt idx="4397">
                  <c:v>A1524</c:v>
                </c:pt>
                <c:pt idx="4398">
                  <c:v>A1525</c:v>
                </c:pt>
                <c:pt idx="4399">
                  <c:v>A1526</c:v>
                </c:pt>
                <c:pt idx="4400">
                  <c:v>A1527</c:v>
                </c:pt>
                <c:pt idx="4401">
                  <c:v>A1528</c:v>
                </c:pt>
                <c:pt idx="4402">
                  <c:v>A1529</c:v>
                </c:pt>
                <c:pt idx="4403">
                  <c:v>A1530</c:v>
                </c:pt>
                <c:pt idx="4404">
                  <c:v>A1531</c:v>
                </c:pt>
                <c:pt idx="4405">
                  <c:v>A1532</c:v>
                </c:pt>
                <c:pt idx="4406">
                  <c:v>A1533</c:v>
                </c:pt>
                <c:pt idx="4407">
                  <c:v>A1534</c:v>
                </c:pt>
                <c:pt idx="4408">
                  <c:v>A1535</c:v>
                </c:pt>
                <c:pt idx="4409">
                  <c:v>A1536</c:v>
                </c:pt>
                <c:pt idx="4410">
                  <c:v>A1537</c:v>
                </c:pt>
                <c:pt idx="4411">
                  <c:v>A1538</c:v>
                </c:pt>
                <c:pt idx="4412">
                  <c:v>A1539</c:v>
                </c:pt>
                <c:pt idx="4413">
                  <c:v>A1540</c:v>
                </c:pt>
                <c:pt idx="4414">
                  <c:v>A1541</c:v>
                </c:pt>
                <c:pt idx="4415">
                  <c:v>A1542</c:v>
                </c:pt>
                <c:pt idx="4416">
                  <c:v>A1543</c:v>
                </c:pt>
                <c:pt idx="4417">
                  <c:v>A1544</c:v>
                </c:pt>
                <c:pt idx="4418">
                  <c:v>A1545</c:v>
                </c:pt>
                <c:pt idx="4419">
                  <c:v>A1546</c:v>
                </c:pt>
                <c:pt idx="4420">
                  <c:v>A1547</c:v>
                </c:pt>
                <c:pt idx="4421">
                  <c:v>A1548</c:v>
                </c:pt>
                <c:pt idx="4422">
                  <c:v>A1549</c:v>
                </c:pt>
                <c:pt idx="4423">
                  <c:v>A1550</c:v>
                </c:pt>
                <c:pt idx="4424">
                  <c:v>A1551</c:v>
                </c:pt>
                <c:pt idx="4425">
                  <c:v>A1552</c:v>
                </c:pt>
                <c:pt idx="4426">
                  <c:v>A1553</c:v>
                </c:pt>
                <c:pt idx="4427">
                  <c:v>A1554</c:v>
                </c:pt>
                <c:pt idx="4428">
                  <c:v>A1555</c:v>
                </c:pt>
                <c:pt idx="4429">
                  <c:v>A1556</c:v>
                </c:pt>
                <c:pt idx="4430">
                  <c:v>A1557</c:v>
                </c:pt>
                <c:pt idx="4431">
                  <c:v>A1558</c:v>
                </c:pt>
                <c:pt idx="4432">
                  <c:v>A1559</c:v>
                </c:pt>
                <c:pt idx="4433">
                  <c:v>A1560</c:v>
                </c:pt>
                <c:pt idx="4434">
                  <c:v>A1561</c:v>
                </c:pt>
                <c:pt idx="4435">
                  <c:v>A1562</c:v>
                </c:pt>
                <c:pt idx="4436">
                  <c:v>A1563</c:v>
                </c:pt>
                <c:pt idx="4437">
                  <c:v>A1564</c:v>
                </c:pt>
                <c:pt idx="4438">
                  <c:v>A1565</c:v>
                </c:pt>
                <c:pt idx="4439">
                  <c:v>A1566</c:v>
                </c:pt>
                <c:pt idx="4440">
                  <c:v>A1567</c:v>
                </c:pt>
                <c:pt idx="4441">
                  <c:v>A1568</c:v>
                </c:pt>
                <c:pt idx="4442">
                  <c:v>A1569</c:v>
                </c:pt>
                <c:pt idx="4443">
                  <c:v>A1570</c:v>
                </c:pt>
                <c:pt idx="4444">
                  <c:v>A1571</c:v>
                </c:pt>
                <c:pt idx="4445">
                  <c:v>A1572</c:v>
                </c:pt>
                <c:pt idx="4446">
                  <c:v>A1573</c:v>
                </c:pt>
                <c:pt idx="4447">
                  <c:v>A1574</c:v>
                </c:pt>
                <c:pt idx="4448">
                  <c:v>A1575</c:v>
                </c:pt>
                <c:pt idx="4449">
                  <c:v>A1576</c:v>
                </c:pt>
                <c:pt idx="4450">
                  <c:v>A1577</c:v>
                </c:pt>
                <c:pt idx="4451">
                  <c:v>A1578</c:v>
                </c:pt>
                <c:pt idx="4452">
                  <c:v>A1579</c:v>
                </c:pt>
                <c:pt idx="4453">
                  <c:v>A1580</c:v>
                </c:pt>
                <c:pt idx="4454">
                  <c:v>A1581</c:v>
                </c:pt>
                <c:pt idx="4455">
                  <c:v>A1582</c:v>
                </c:pt>
                <c:pt idx="4456">
                  <c:v>A1583</c:v>
                </c:pt>
                <c:pt idx="4457">
                  <c:v>A1584</c:v>
                </c:pt>
                <c:pt idx="4458">
                  <c:v>A1585</c:v>
                </c:pt>
                <c:pt idx="4459">
                  <c:v>A1586</c:v>
                </c:pt>
                <c:pt idx="4460">
                  <c:v>A1587</c:v>
                </c:pt>
                <c:pt idx="4461">
                  <c:v>A1588</c:v>
                </c:pt>
                <c:pt idx="4462">
                  <c:v>A1589</c:v>
                </c:pt>
                <c:pt idx="4463">
                  <c:v>A1590</c:v>
                </c:pt>
                <c:pt idx="4464">
                  <c:v>A1591</c:v>
                </c:pt>
                <c:pt idx="4465">
                  <c:v>A1592</c:v>
                </c:pt>
                <c:pt idx="4466">
                  <c:v>A1593</c:v>
                </c:pt>
                <c:pt idx="4467">
                  <c:v>A1594</c:v>
                </c:pt>
                <c:pt idx="4468">
                  <c:v>A1595</c:v>
                </c:pt>
                <c:pt idx="4469">
                  <c:v>A1596</c:v>
                </c:pt>
                <c:pt idx="4470">
                  <c:v>A1597</c:v>
                </c:pt>
                <c:pt idx="4471">
                  <c:v>A1598</c:v>
                </c:pt>
                <c:pt idx="4472">
                  <c:v>A1599</c:v>
                </c:pt>
                <c:pt idx="4473">
                  <c:v>A1600</c:v>
                </c:pt>
                <c:pt idx="4474">
                  <c:v>A1601</c:v>
                </c:pt>
                <c:pt idx="4475">
                  <c:v>A1602</c:v>
                </c:pt>
                <c:pt idx="4476">
                  <c:v>A1603</c:v>
                </c:pt>
                <c:pt idx="4477">
                  <c:v>A1604</c:v>
                </c:pt>
                <c:pt idx="4478">
                  <c:v>A1605</c:v>
                </c:pt>
                <c:pt idx="4479">
                  <c:v>A1606</c:v>
                </c:pt>
                <c:pt idx="4480">
                  <c:v>A1607</c:v>
                </c:pt>
                <c:pt idx="4481">
                  <c:v>A1608</c:v>
                </c:pt>
                <c:pt idx="4482">
                  <c:v>A1609</c:v>
                </c:pt>
                <c:pt idx="4483">
                  <c:v>A1610</c:v>
                </c:pt>
                <c:pt idx="4484">
                  <c:v>A1611</c:v>
                </c:pt>
                <c:pt idx="4485">
                  <c:v>A1612</c:v>
                </c:pt>
                <c:pt idx="4486">
                  <c:v>A1613</c:v>
                </c:pt>
                <c:pt idx="4487">
                  <c:v>A1614</c:v>
                </c:pt>
                <c:pt idx="4488">
                  <c:v>A1615</c:v>
                </c:pt>
                <c:pt idx="4489">
                  <c:v>A1616</c:v>
                </c:pt>
                <c:pt idx="4490">
                  <c:v>A1617</c:v>
                </c:pt>
                <c:pt idx="4491">
                  <c:v>A1618</c:v>
                </c:pt>
                <c:pt idx="4492">
                  <c:v>A1619</c:v>
                </c:pt>
                <c:pt idx="4493">
                  <c:v>A1620</c:v>
                </c:pt>
                <c:pt idx="4494">
                  <c:v>A1621</c:v>
                </c:pt>
                <c:pt idx="4495">
                  <c:v>A1622</c:v>
                </c:pt>
                <c:pt idx="4496">
                  <c:v>A1623</c:v>
                </c:pt>
                <c:pt idx="4497">
                  <c:v>A1624</c:v>
                </c:pt>
                <c:pt idx="4498">
                  <c:v>A1625</c:v>
                </c:pt>
                <c:pt idx="4499">
                  <c:v>A1626</c:v>
                </c:pt>
                <c:pt idx="4500">
                  <c:v>A1627</c:v>
                </c:pt>
                <c:pt idx="4501">
                  <c:v>A1628</c:v>
                </c:pt>
                <c:pt idx="4502">
                  <c:v>A1629</c:v>
                </c:pt>
                <c:pt idx="4503">
                  <c:v>A1630</c:v>
                </c:pt>
                <c:pt idx="4504">
                  <c:v>A1631</c:v>
                </c:pt>
                <c:pt idx="4505">
                  <c:v>A1632</c:v>
                </c:pt>
                <c:pt idx="4506">
                  <c:v>A1633</c:v>
                </c:pt>
                <c:pt idx="4507">
                  <c:v>A1634</c:v>
                </c:pt>
                <c:pt idx="4508">
                  <c:v>A1635</c:v>
                </c:pt>
                <c:pt idx="4509">
                  <c:v>A1636</c:v>
                </c:pt>
                <c:pt idx="4510">
                  <c:v>A1637</c:v>
                </c:pt>
                <c:pt idx="4511">
                  <c:v>A1638</c:v>
                </c:pt>
                <c:pt idx="4512">
                  <c:v>A1639</c:v>
                </c:pt>
                <c:pt idx="4513">
                  <c:v>A1640</c:v>
                </c:pt>
                <c:pt idx="4514">
                  <c:v>A1641</c:v>
                </c:pt>
                <c:pt idx="4515">
                  <c:v>A1642</c:v>
                </c:pt>
                <c:pt idx="4516">
                  <c:v>A1643</c:v>
                </c:pt>
                <c:pt idx="4517">
                  <c:v>A1644</c:v>
                </c:pt>
                <c:pt idx="4518">
                  <c:v>A1645</c:v>
                </c:pt>
                <c:pt idx="4519">
                  <c:v>A1646</c:v>
                </c:pt>
                <c:pt idx="4520">
                  <c:v>A1647</c:v>
                </c:pt>
                <c:pt idx="4521">
                  <c:v>A1648</c:v>
                </c:pt>
                <c:pt idx="4522">
                  <c:v>A1649</c:v>
                </c:pt>
                <c:pt idx="4523">
                  <c:v>A1650</c:v>
                </c:pt>
                <c:pt idx="4524">
                  <c:v>A1651</c:v>
                </c:pt>
                <c:pt idx="4525">
                  <c:v>A1652</c:v>
                </c:pt>
                <c:pt idx="4526">
                  <c:v>A1653</c:v>
                </c:pt>
                <c:pt idx="4527">
                  <c:v>A1654</c:v>
                </c:pt>
                <c:pt idx="4528">
                  <c:v>A1655</c:v>
                </c:pt>
                <c:pt idx="4529">
                  <c:v>A1656</c:v>
                </c:pt>
                <c:pt idx="4530">
                  <c:v>A1657</c:v>
                </c:pt>
                <c:pt idx="4531">
                  <c:v>A1658</c:v>
                </c:pt>
                <c:pt idx="4532">
                  <c:v>A1659</c:v>
                </c:pt>
                <c:pt idx="4533">
                  <c:v>A1660</c:v>
                </c:pt>
                <c:pt idx="4534">
                  <c:v>A1661</c:v>
                </c:pt>
                <c:pt idx="4535">
                  <c:v>A1662</c:v>
                </c:pt>
                <c:pt idx="4536">
                  <c:v>A1663</c:v>
                </c:pt>
                <c:pt idx="4537">
                  <c:v>A1664</c:v>
                </c:pt>
                <c:pt idx="4538">
                  <c:v>A1665</c:v>
                </c:pt>
                <c:pt idx="4539">
                  <c:v>A1666</c:v>
                </c:pt>
                <c:pt idx="4540">
                  <c:v>A1667</c:v>
                </c:pt>
                <c:pt idx="4541">
                  <c:v>A1668</c:v>
                </c:pt>
                <c:pt idx="4542">
                  <c:v>A1669</c:v>
                </c:pt>
                <c:pt idx="4543">
                  <c:v>A1670</c:v>
                </c:pt>
                <c:pt idx="4544">
                  <c:v>A1671</c:v>
                </c:pt>
                <c:pt idx="4545">
                  <c:v>A1672</c:v>
                </c:pt>
                <c:pt idx="4546">
                  <c:v>A1673</c:v>
                </c:pt>
                <c:pt idx="4547">
                  <c:v>A1674</c:v>
                </c:pt>
                <c:pt idx="4548">
                  <c:v>A1675</c:v>
                </c:pt>
                <c:pt idx="4549">
                  <c:v>A1676</c:v>
                </c:pt>
                <c:pt idx="4550">
                  <c:v>A1677</c:v>
                </c:pt>
                <c:pt idx="4551">
                  <c:v>A1678</c:v>
                </c:pt>
                <c:pt idx="4552">
                  <c:v>A1679</c:v>
                </c:pt>
                <c:pt idx="4553">
                  <c:v>A1680</c:v>
                </c:pt>
                <c:pt idx="4554">
                  <c:v>A1681</c:v>
                </c:pt>
                <c:pt idx="4555">
                  <c:v>A1682</c:v>
                </c:pt>
                <c:pt idx="4556">
                  <c:v>A1683</c:v>
                </c:pt>
                <c:pt idx="4557">
                  <c:v>A1684</c:v>
                </c:pt>
                <c:pt idx="4558">
                  <c:v>A1685</c:v>
                </c:pt>
                <c:pt idx="4559">
                  <c:v>A1686</c:v>
                </c:pt>
                <c:pt idx="4560">
                  <c:v>A1687</c:v>
                </c:pt>
                <c:pt idx="4561">
                  <c:v>A1688</c:v>
                </c:pt>
                <c:pt idx="4562">
                  <c:v>A1689</c:v>
                </c:pt>
                <c:pt idx="4563">
                  <c:v>A1690</c:v>
                </c:pt>
                <c:pt idx="4564">
                  <c:v>A1691</c:v>
                </c:pt>
                <c:pt idx="4565">
                  <c:v>A1692</c:v>
                </c:pt>
                <c:pt idx="4566">
                  <c:v>A1693</c:v>
                </c:pt>
                <c:pt idx="4567">
                  <c:v>A1694</c:v>
                </c:pt>
                <c:pt idx="4568">
                  <c:v>A1695</c:v>
                </c:pt>
                <c:pt idx="4569">
                  <c:v>A1696</c:v>
                </c:pt>
                <c:pt idx="4570">
                  <c:v>A1697</c:v>
                </c:pt>
                <c:pt idx="4571">
                  <c:v>A1698</c:v>
                </c:pt>
                <c:pt idx="4572">
                  <c:v>A1699</c:v>
                </c:pt>
                <c:pt idx="4573">
                  <c:v>A1700</c:v>
                </c:pt>
                <c:pt idx="4574">
                  <c:v>A1701</c:v>
                </c:pt>
                <c:pt idx="4575">
                  <c:v>A1702</c:v>
                </c:pt>
                <c:pt idx="4576">
                  <c:v>A1703</c:v>
                </c:pt>
                <c:pt idx="4577">
                  <c:v>A1704</c:v>
                </c:pt>
                <c:pt idx="4578">
                  <c:v>A1705</c:v>
                </c:pt>
                <c:pt idx="4579">
                  <c:v>A1706</c:v>
                </c:pt>
                <c:pt idx="4580">
                  <c:v>A1707</c:v>
                </c:pt>
                <c:pt idx="4581">
                  <c:v>A1708</c:v>
                </c:pt>
                <c:pt idx="4582">
                  <c:v>A1709</c:v>
                </c:pt>
                <c:pt idx="4583">
                  <c:v>A1710</c:v>
                </c:pt>
                <c:pt idx="4584">
                  <c:v>A1711</c:v>
                </c:pt>
                <c:pt idx="4585">
                  <c:v>A1712</c:v>
                </c:pt>
                <c:pt idx="4586">
                  <c:v>A1713</c:v>
                </c:pt>
                <c:pt idx="4587">
                  <c:v>A1714</c:v>
                </c:pt>
                <c:pt idx="4588">
                  <c:v>A1715</c:v>
                </c:pt>
                <c:pt idx="4589">
                  <c:v>A1716</c:v>
                </c:pt>
                <c:pt idx="4590">
                  <c:v>A1717</c:v>
                </c:pt>
                <c:pt idx="4591">
                  <c:v>A1718</c:v>
                </c:pt>
                <c:pt idx="4592">
                  <c:v>A1719</c:v>
                </c:pt>
                <c:pt idx="4593">
                  <c:v>A1720</c:v>
                </c:pt>
                <c:pt idx="4594">
                  <c:v>A1721</c:v>
                </c:pt>
                <c:pt idx="4595">
                  <c:v>A1722</c:v>
                </c:pt>
                <c:pt idx="4596">
                  <c:v>A1723</c:v>
                </c:pt>
                <c:pt idx="4597">
                  <c:v>A1724</c:v>
                </c:pt>
                <c:pt idx="4598">
                  <c:v>A1725</c:v>
                </c:pt>
                <c:pt idx="4599">
                  <c:v>A1726</c:v>
                </c:pt>
                <c:pt idx="4600">
                  <c:v>A1727</c:v>
                </c:pt>
                <c:pt idx="4601">
                  <c:v>A1728</c:v>
                </c:pt>
                <c:pt idx="4602">
                  <c:v>A1729</c:v>
                </c:pt>
                <c:pt idx="4603">
                  <c:v>A1730</c:v>
                </c:pt>
                <c:pt idx="4604">
                  <c:v>A1731</c:v>
                </c:pt>
                <c:pt idx="4605">
                  <c:v>A1732</c:v>
                </c:pt>
                <c:pt idx="4606">
                  <c:v>A1733</c:v>
                </c:pt>
                <c:pt idx="4607">
                  <c:v>A1734</c:v>
                </c:pt>
                <c:pt idx="4608">
                  <c:v>A1735</c:v>
                </c:pt>
                <c:pt idx="4609">
                  <c:v>A1736</c:v>
                </c:pt>
                <c:pt idx="4610">
                  <c:v>A1737</c:v>
                </c:pt>
                <c:pt idx="4611">
                  <c:v>A1738</c:v>
                </c:pt>
                <c:pt idx="4612">
                  <c:v>A1739</c:v>
                </c:pt>
                <c:pt idx="4613">
                  <c:v>A1740</c:v>
                </c:pt>
                <c:pt idx="4614">
                  <c:v>A1741</c:v>
                </c:pt>
                <c:pt idx="4615">
                  <c:v>A1742</c:v>
                </c:pt>
                <c:pt idx="4616">
                  <c:v>A1743</c:v>
                </c:pt>
                <c:pt idx="4617">
                  <c:v>A1744</c:v>
                </c:pt>
                <c:pt idx="4618">
                  <c:v>A1745</c:v>
                </c:pt>
                <c:pt idx="4619">
                  <c:v>A1746</c:v>
                </c:pt>
                <c:pt idx="4620">
                  <c:v>A1747</c:v>
                </c:pt>
                <c:pt idx="4621">
                  <c:v>A1748</c:v>
                </c:pt>
                <c:pt idx="4622">
                  <c:v>A1749</c:v>
                </c:pt>
                <c:pt idx="4623">
                  <c:v>A1750</c:v>
                </c:pt>
                <c:pt idx="4624">
                  <c:v>A1751</c:v>
                </c:pt>
                <c:pt idx="4625">
                  <c:v>A1752</c:v>
                </c:pt>
                <c:pt idx="4626">
                  <c:v>A1753</c:v>
                </c:pt>
                <c:pt idx="4627">
                  <c:v>A1754</c:v>
                </c:pt>
                <c:pt idx="4628">
                  <c:v>A1755</c:v>
                </c:pt>
                <c:pt idx="4629">
                  <c:v>A1756</c:v>
                </c:pt>
                <c:pt idx="4630">
                  <c:v>A1757</c:v>
                </c:pt>
                <c:pt idx="4631">
                  <c:v>A1758</c:v>
                </c:pt>
                <c:pt idx="4632">
                  <c:v>A1759</c:v>
                </c:pt>
                <c:pt idx="4633">
                  <c:v>A1760</c:v>
                </c:pt>
                <c:pt idx="4634">
                  <c:v>A1761</c:v>
                </c:pt>
                <c:pt idx="4635">
                  <c:v>A1762</c:v>
                </c:pt>
                <c:pt idx="4636">
                  <c:v>A1763</c:v>
                </c:pt>
                <c:pt idx="4637">
                  <c:v>A1764</c:v>
                </c:pt>
                <c:pt idx="4638">
                  <c:v>A1765</c:v>
                </c:pt>
                <c:pt idx="4639">
                  <c:v>A1766</c:v>
                </c:pt>
                <c:pt idx="4640">
                  <c:v>A1767</c:v>
                </c:pt>
                <c:pt idx="4641">
                  <c:v>A1768</c:v>
                </c:pt>
                <c:pt idx="4642">
                  <c:v>A1769</c:v>
                </c:pt>
                <c:pt idx="4643">
                  <c:v>A1770</c:v>
                </c:pt>
                <c:pt idx="4644">
                  <c:v>A1771</c:v>
                </c:pt>
                <c:pt idx="4645">
                  <c:v>A1772</c:v>
                </c:pt>
                <c:pt idx="4646">
                  <c:v>A1773</c:v>
                </c:pt>
                <c:pt idx="4647">
                  <c:v>A1774</c:v>
                </c:pt>
                <c:pt idx="4648">
                  <c:v>A1775</c:v>
                </c:pt>
                <c:pt idx="4649">
                  <c:v>A1776</c:v>
                </c:pt>
                <c:pt idx="4650">
                  <c:v>A1777</c:v>
                </c:pt>
                <c:pt idx="4651">
                  <c:v>A1778</c:v>
                </c:pt>
                <c:pt idx="4652">
                  <c:v>A1779</c:v>
                </c:pt>
                <c:pt idx="4653">
                  <c:v>A1780</c:v>
                </c:pt>
                <c:pt idx="4654">
                  <c:v>A1781</c:v>
                </c:pt>
                <c:pt idx="4655">
                  <c:v>A1782</c:v>
                </c:pt>
                <c:pt idx="4656">
                  <c:v>A1783</c:v>
                </c:pt>
                <c:pt idx="4657">
                  <c:v>A1784</c:v>
                </c:pt>
                <c:pt idx="4658">
                  <c:v>A1785</c:v>
                </c:pt>
                <c:pt idx="4659">
                  <c:v>A1786</c:v>
                </c:pt>
                <c:pt idx="4660">
                  <c:v>A1787</c:v>
                </c:pt>
                <c:pt idx="4661">
                  <c:v>A1788</c:v>
                </c:pt>
                <c:pt idx="4662">
                  <c:v>A1789</c:v>
                </c:pt>
                <c:pt idx="4663">
                  <c:v>A1790</c:v>
                </c:pt>
                <c:pt idx="4664">
                  <c:v>A1791</c:v>
                </c:pt>
                <c:pt idx="4665">
                  <c:v>A1792</c:v>
                </c:pt>
                <c:pt idx="4666">
                  <c:v>A1793</c:v>
                </c:pt>
                <c:pt idx="4667">
                  <c:v>A1794</c:v>
                </c:pt>
                <c:pt idx="4668">
                  <c:v>A1795</c:v>
                </c:pt>
                <c:pt idx="4669">
                  <c:v>A1796</c:v>
                </c:pt>
                <c:pt idx="4670">
                  <c:v>A1797</c:v>
                </c:pt>
                <c:pt idx="4671">
                  <c:v>A1798</c:v>
                </c:pt>
                <c:pt idx="4672">
                  <c:v>A1799</c:v>
                </c:pt>
                <c:pt idx="4673">
                  <c:v>A1800</c:v>
                </c:pt>
                <c:pt idx="4674">
                  <c:v>A1801</c:v>
                </c:pt>
                <c:pt idx="4675">
                  <c:v>A1802</c:v>
                </c:pt>
                <c:pt idx="4676">
                  <c:v>A1803</c:v>
                </c:pt>
                <c:pt idx="4677">
                  <c:v>A1804</c:v>
                </c:pt>
                <c:pt idx="4678">
                  <c:v>A1805</c:v>
                </c:pt>
                <c:pt idx="4679">
                  <c:v>A1806</c:v>
                </c:pt>
                <c:pt idx="4680">
                  <c:v>A1807</c:v>
                </c:pt>
                <c:pt idx="4681">
                  <c:v>A1808</c:v>
                </c:pt>
                <c:pt idx="4682">
                  <c:v>A1809</c:v>
                </c:pt>
                <c:pt idx="4683">
                  <c:v>A1810</c:v>
                </c:pt>
                <c:pt idx="4684">
                  <c:v>A1811</c:v>
                </c:pt>
                <c:pt idx="4685">
                  <c:v>A1812</c:v>
                </c:pt>
                <c:pt idx="4686">
                  <c:v>A1813</c:v>
                </c:pt>
                <c:pt idx="4687">
                  <c:v>A1814</c:v>
                </c:pt>
                <c:pt idx="4688">
                  <c:v>A1815</c:v>
                </c:pt>
                <c:pt idx="4689">
                  <c:v>A1816</c:v>
                </c:pt>
                <c:pt idx="4690">
                  <c:v>A1817</c:v>
                </c:pt>
                <c:pt idx="4691">
                  <c:v>A1818</c:v>
                </c:pt>
                <c:pt idx="4692">
                  <c:v>A1819</c:v>
                </c:pt>
                <c:pt idx="4693">
                  <c:v>A1820</c:v>
                </c:pt>
                <c:pt idx="4694">
                  <c:v>A1821</c:v>
                </c:pt>
                <c:pt idx="4695">
                  <c:v>A1822</c:v>
                </c:pt>
                <c:pt idx="4696">
                  <c:v>A1823</c:v>
                </c:pt>
                <c:pt idx="4697">
                  <c:v>A1824</c:v>
                </c:pt>
                <c:pt idx="4698">
                  <c:v>A1825</c:v>
                </c:pt>
                <c:pt idx="4699">
                  <c:v>A1826</c:v>
                </c:pt>
                <c:pt idx="4700">
                  <c:v>A1827</c:v>
                </c:pt>
                <c:pt idx="4701">
                  <c:v>A1828</c:v>
                </c:pt>
                <c:pt idx="4702">
                  <c:v>A1829</c:v>
                </c:pt>
                <c:pt idx="4703">
                  <c:v>A1830</c:v>
                </c:pt>
                <c:pt idx="4704">
                  <c:v>A1831</c:v>
                </c:pt>
                <c:pt idx="4705">
                  <c:v>A1832</c:v>
                </c:pt>
                <c:pt idx="4706">
                  <c:v>A1833</c:v>
                </c:pt>
                <c:pt idx="4707">
                  <c:v>A1834</c:v>
                </c:pt>
                <c:pt idx="4708">
                  <c:v>A1835</c:v>
                </c:pt>
                <c:pt idx="4709">
                  <c:v>A1836</c:v>
                </c:pt>
                <c:pt idx="4710">
                  <c:v>A1837</c:v>
                </c:pt>
                <c:pt idx="4711">
                  <c:v>A1838</c:v>
                </c:pt>
                <c:pt idx="4712">
                  <c:v>A1839</c:v>
                </c:pt>
                <c:pt idx="4713">
                  <c:v>A1840</c:v>
                </c:pt>
                <c:pt idx="4714">
                  <c:v>A1841</c:v>
                </c:pt>
                <c:pt idx="4715">
                  <c:v>A1842</c:v>
                </c:pt>
                <c:pt idx="4716">
                  <c:v>A1843</c:v>
                </c:pt>
                <c:pt idx="4717">
                  <c:v>A1844</c:v>
                </c:pt>
                <c:pt idx="4718">
                  <c:v>A1845</c:v>
                </c:pt>
                <c:pt idx="4719">
                  <c:v>A1846</c:v>
                </c:pt>
                <c:pt idx="4720">
                  <c:v>A1847</c:v>
                </c:pt>
                <c:pt idx="4721">
                  <c:v>A1848</c:v>
                </c:pt>
                <c:pt idx="4722">
                  <c:v>A1849</c:v>
                </c:pt>
                <c:pt idx="4723">
                  <c:v>A1850</c:v>
                </c:pt>
                <c:pt idx="4724">
                  <c:v>A1851</c:v>
                </c:pt>
                <c:pt idx="4725">
                  <c:v>A1852</c:v>
                </c:pt>
                <c:pt idx="4726">
                  <c:v>A1853</c:v>
                </c:pt>
                <c:pt idx="4727">
                  <c:v>A1854</c:v>
                </c:pt>
                <c:pt idx="4728">
                  <c:v>A1855</c:v>
                </c:pt>
                <c:pt idx="4729">
                  <c:v>A1856</c:v>
                </c:pt>
                <c:pt idx="4730">
                  <c:v>A1857</c:v>
                </c:pt>
                <c:pt idx="4731">
                  <c:v>A1858</c:v>
                </c:pt>
                <c:pt idx="4732">
                  <c:v>A1859</c:v>
                </c:pt>
                <c:pt idx="4733">
                  <c:v>A1860</c:v>
                </c:pt>
                <c:pt idx="4734">
                  <c:v>A1861</c:v>
                </c:pt>
                <c:pt idx="4735">
                  <c:v>A1862</c:v>
                </c:pt>
                <c:pt idx="4736">
                  <c:v>A1863</c:v>
                </c:pt>
                <c:pt idx="4737">
                  <c:v>A1864</c:v>
                </c:pt>
                <c:pt idx="4738">
                  <c:v>A1865</c:v>
                </c:pt>
                <c:pt idx="4739">
                  <c:v>A1866</c:v>
                </c:pt>
                <c:pt idx="4740">
                  <c:v>A1867</c:v>
                </c:pt>
                <c:pt idx="4741">
                  <c:v>A1868</c:v>
                </c:pt>
                <c:pt idx="4742">
                  <c:v>A1869</c:v>
                </c:pt>
                <c:pt idx="4743">
                  <c:v>A1870</c:v>
                </c:pt>
                <c:pt idx="4744">
                  <c:v>A1871</c:v>
                </c:pt>
                <c:pt idx="4745">
                  <c:v>A1872</c:v>
                </c:pt>
                <c:pt idx="4746">
                  <c:v>A1873</c:v>
                </c:pt>
                <c:pt idx="4747">
                  <c:v>A1874</c:v>
                </c:pt>
                <c:pt idx="4748">
                  <c:v>A1875</c:v>
                </c:pt>
                <c:pt idx="4749">
                  <c:v>A1876</c:v>
                </c:pt>
                <c:pt idx="4750">
                  <c:v>A1877</c:v>
                </c:pt>
                <c:pt idx="4751">
                  <c:v>A1878</c:v>
                </c:pt>
                <c:pt idx="4752">
                  <c:v>A1879</c:v>
                </c:pt>
                <c:pt idx="4753">
                  <c:v>A1880</c:v>
                </c:pt>
                <c:pt idx="4754">
                  <c:v>A1881</c:v>
                </c:pt>
                <c:pt idx="4755">
                  <c:v>A1882</c:v>
                </c:pt>
                <c:pt idx="4756">
                  <c:v>A1883</c:v>
                </c:pt>
                <c:pt idx="4757">
                  <c:v>A1884</c:v>
                </c:pt>
                <c:pt idx="4758">
                  <c:v>A1885</c:v>
                </c:pt>
                <c:pt idx="4759">
                  <c:v>A1886</c:v>
                </c:pt>
                <c:pt idx="4760">
                  <c:v>A1887</c:v>
                </c:pt>
                <c:pt idx="4761">
                  <c:v>A1888</c:v>
                </c:pt>
                <c:pt idx="4762">
                  <c:v>A1889</c:v>
                </c:pt>
                <c:pt idx="4763">
                  <c:v>A1890</c:v>
                </c:pt>
                <c:pt idx="4764">
                  <c:v>A1891</c:v>
                </c:pt>
                <c:pt idx="4765">
                  <c:v>A1892</c:v>
                </c:pt>
                <c:pt idx="4766">
                  <c:v>A1893</c:v>
                </c:pt>
                <c:pt idx="4767">
                  <c:v>A1894</c:v>
                </c:pt>
                <c:pt idx="4768">
                  <c:v>A1895</c:v>
                </c:pt>
                <c:pt idx="4769">
                  <c:v>A1896</c:v>
                </c:pt>
                <c:pt idx="4770">
                  <c:v>A1897</c:v>
                </c:pt>
                <c:pt idx="4771">
                  <c:v>A1898</c:v>
                </c:pt>
                <c:pt idx="4772">
                  <c:v>A1899</c:v>
                </c:pt>
                <c:pt idx="4773">
                  <c:v>A1900</c:v>
                </c:pt>
                <c:pt idx="4774">
                  <c:v>A1901</c:v>
                </c:pt>
                <c:pt idx="4775">
                  <c:v>A1902</c:v>
                </c:pt>
                <c:pt idx="4776">
                  <c:v>A1903</c:v>
                </c:pt>
                <c:pt idx="4777">
                  <c:v>A1904</c:v>
                </c:pt>
                <c:pt idx="4778">
                  <c:v>A1905</c:v>
                </c:pt>
                <c:pt idx="4779">
                  <c:v>A1906</c:v>
                </c:pt>
                <c:pt idx="4780">
                  <c:v>A1907</c:v>
                </c:pt>
                <c:pt idx="4781">
                  <c:v>A1908</c:v>
                </c:pt>
                <c:pt idx="4782">
                  <c:v>A1909</c:v>
                </c:pt>
                <c:pt idx="4783">
                  <c:v>A1910</c:v>
                </c:pt>
                <c:pt idx="4784">
                  <c:v>A1911</c:v>
                </c:pt>
                <c:pt idx="4785">
                  <c:v>A1912</c:v>
                </c:pt>
                <c:pt idx="4786">
                  <c:v>A1913</c:v>
                </c:pt>
                <c:pt idx="4787">
                  <c:v>A1914</c:v>
                </c:pt>
                <c:pt idx="4788">
                  <c:v>A1915</c:v>
                </c:pt>
                <c:pt idx="4789">
                  <c:v>A1916</c:v>
                </c:pt>
                <c:pt idx="4790">
                  <c:v>A1917</c:v>
                </c:pt>
                <c:pt idx="4791">
                  <c:v>A1918</c:v>
                </c:pt>
                <c:pt idx="4792">
                  <c:v>A1919</c:v>
                </c:pt>
                <c:pt idx="4793">
                  <c:v>A1920</c:v>
                </c:pt>
                <c:pt idx="4794">
                  <c:v>A1921</c:v>
                </c:pt>
                <c:pt idx="4795">
                  <c:v>A1922</c:v>
                </c:pt>
                <c:pt idx="4796">
                  <c:v>A1923</c:v>
                </c:pt>
                <c:pt idx="4797">
                  <c:v>A1924</c:v>
                </c:pt>
                <c:pt idx="4798">
                  <c:v>A1925</c:v>
                </c:pt>
                <c:pt idx="4799">
                  <c:v>A1926</c:v>
                </c:pt>
                <c:pt idx="4800">
                  <c:v>A1927</c:v>
                </c:pt>
                <c:pt idx="4801">
                  <c:v>A1928</c:v>
                </c:pt>
                <c:pt idx="4802">
                  <c:v>A1929</c:v>
                </c:pt>
                <c:pt idx="4803">
                  <c:v>A1930</c:v>
                </c:pt>
                <c:pt idx="4804">
                  <c:v>A1931</c:v>
                </c:pt>
                <c:pt idx="4805">
                  <c:v>A1932</c:v>
                </c:pt>
                <c:pt idx="4806">
                  <c:v>A1933</c:v>
                </c:pt>
                <c:pt idx="4807">
                  <c:v>A1934</c:v>
                </c:pt>
                <c:pt idx="4808">
                  <c:v>A1935</c:v>
                </c:pt>
                <c:pt idx="4809">
                  <c:v>A1936</c:v>
                </c:pt>
                <c:pt idx="4810">
                  <c:v>A1937</c:v>
                </c:pt>
                <c:pt idx="4811">
                  <c:v>A1938</c:v>
                </c:pt>
                <c:pt idx="4812">
                  <c:v>A1939</c:v>
                </c:pt>
                <c:pt idx="4813">
                  <c:v>A1940</c:v>
                </c:pt>
                <c:pt idx="4814">
                  <c:v>A1941</c:v>
                </c:pt>
                <c:pt idx="4815">
                  <c:v>A1942</c:v>
                </c:pt>
                <c:pt idx="4816">
                  <c:v>A1943</c:v>
                </c:pt>
                <c:pt idx="4817">
                  <c:v>A1944</c:v>
                </c:pt>
                <c:pt idx="4818">
                  <c:v>A1945</c:v>
                </c:pt>
                <c:pt idx="4819">
                  <c:v>A1946</c:v>
                </c:pt>
                <c:pt idx="4820">
                  <c:v>A1947</c:v>
                </c:pt>
                <c:pt idx="4821">
                  <c:v>A1948</c:v>
                </c:pt>
                <c:pt idx="4822">
                  <c:v>A1949</c:v>
                </c:pt>
                <c:pt idx="4823">
                  <c:v>A1950</c:v>
                </c:pt>
                <c:pt idx="4824">
                  <c:v>A1951</c:v>
                </c:pt>
                <c:pt idx="4825">
                  <c:v>A1952</c:v>
                </c:pt>
                <c:pt idx="4826">
                  <c:v>A1953</c:v>
                </c:pt>
                <c:pt idx="4827">
                  <c:v>A1954</c:v>
                </c:pt>
                <c:pt idx="4828">
                  <c:v>A1955</c:v>
                </c:pt>
                <c:pt idx="4829">
                  <c:v>A1956</c:v>
                </c:pt>
                <c:pt idx="4830">
                  <c:v>A1957</c:v>
                </c:pt>
                <c:pt idx="4831">
                  <c:v>A1958</c:v>
                </c:pt>
                <c:pt idx="4832">
                  <c:v>A1959</c:v>
                </c:pt>
                <c:pt idx="4833">
                  <c:v>A1960</c:v>
                </c:pt>
                <c:pt idx="4834">
                  <c:v>A1961</c:v>
                </c:pt>
                <c:pt idx="4835">
                  <c:v>A1962</c:v>
                </c:pt>
                <c:pt idx="4836">
                  <c:v>A1963</c:v>
                </c:pt>
                <c:pt idx="4837">
                  <c:v>A1964</c:v>
                </c:pt>
                <c:pt idx="4838">
                  <c:v>A1965</c:v>
                </c:pt>
                <c:pt idx="4839">
                  <c:v>A1966</c:v>
                </c:pt>
                <c:pt idx="4840">
                  <c:v>A1967</c:v>
                </c:pt>
                <c:pt idx="4841">
                  <c:v>A1968</c:v>
                </c:pt>
                <c:pt idx="4842">
                  <c:v>A1969</c:v>
                </c:pt>
                <c:pt idx="4843">
                  <c:v>A1970</c:v>
                </c:pt>
                <c:pt idx="4844">
                  <c:v>A1971</c:v>
                </c:pt>
                <c:pt idx="4845">
                  <c:v>A1972</c:v>
                </c:pt>
                <c:pt idx="4846">
                  <c:v>A1973</c:v>
                </c:pt>
                <c:pt idx="4847">
                  <c:v>A1974</c:v>
                </c:pt>
                <c:pt idx="4848">
                  <c:v>A1975</c:v>
                </c:pt>
                <c:pt idx="4849">
                  <c:v>A1976</c:v>
                </c:pt>
                <c:pt idx="4850">
                  <c:v>A1977</c:v>
                </c:pt>
                <c:pt idx="4851">
                  <c:v>A1978</c:v>
                </c:pt>
                <c:pt idx="4852">
                  <c:v>A1979</c:v>
                </c:pt>
                <c:pt idx="4853">
                  <c:v>A1980</c:v>
                </c:pt>
                <c:pt idx="4854">
                  <c:v>A1981</c:v>
                </c:pt>
                <c:pt idx="4855">
                  <c:v>A1982</c:v>
                </c:pt>
                <c:pt idx="4856">
                  <c:v>A1983</c:v>
                </c:pt>
                <c:pt idx="4857">
                  <c:v>A1984</c:v>
                </c:pt>
                <c:pt idx="4858">
                  <c:v>A1985</c:v>
                </c:pt>
                <c:pt idx="4859">
                  <c:v>A1986</c:v>
                </c:pt>
                <c:pt idx="4860">
                  <c:v>A1987</c:v>
                </c:pt>
                <c:pt idx="4861">
                  <c:v>A1988</c:v>
                </c:pt>
                <c:pt idx="4862">
                  <c:v>A1989</c:v>
                </c:pt>
                <c:pt idx="4863">
                  <c:v>A1990</c:v>
                </c:pt>
                <c:pt idx="4864">
                  <c:v>A1991</c:v>
                </c:pt>
                <c:pt idx="4865">
                  <c:v>A1992</c:v>
                </c:pt>
                <c:pt idx="4866">
                  <c:v>A1993</c:v>
                </c:pt>
                <c:pt idx="4867">
                  <c:v>A1994</c:v>
                </c:pt>
                <c:pt idx="4868">
                  <c:v>A1995</c:v>
                </c:pt>
                <c:pt idx="4869">
                  <c:v>A1996</c:v>
                </c:pt>
                <c:pt idx="4870">
                  <c:v>A1997</c:v>
                </c:pt>
                <c:pt idx="4871">
                  <c:v>A1998</c:v>
                </c:pt>
                <c:pt idx="4872">
                  <c:v>A1999</c:v>
                </c:pt>
                <c:pt idx="4873">
                  <c:v>A2000</c:v>
                </c:pt>
                <c:pt idx="4874">
                  <c:v>A2001</c:v>
                </c:pt>
                <c:pt idx="4875">
                  <c:v>A2002</c:v>
                </c:pt>
                <c:pt idx="4876">
                  <c:v>A2003</c:v>
                </c:pt>
                <c:pt idx="4877">
                  <c:v>A2004</c:v>
                </c:pt>
                <c:pt idx="4878">
                  <c:v>A2005</c:v>
                </c:pt>
                <c:pt idx="4879">
                  <c:v>A2006</c:v>
                </c:pt>
                <c:pt idx="4880">
                  <c:v>A2007</c:v>
                </c:pt>
                <c:pt idx="4881">
                  <c:v>A2008</c:v>
                </c:pt>
                <c:pt idx="4882">
                  <c:v>A2009</c:v>
                </c:pt>
                <c:pt idx="4883">
                  <c:v>A2010</c:v>
                </c:pt>
                <c:pt idx="4884">
                  <c:v>A2011</c:v>
                </c:pt>
                <c:pt idx="4885">
                  <c:v>A2012</c:v>
                </c:pt>
                <c:pt idx="4886">
                  <c:v>A2013</c:v>
                </c:pt>
                <c:pt idx="4887">
                  <c:v>A2014</c:v>
                </c:pt>
                <c:pt idx="4888">
                  <c:v>A2015</c:v>
                </c:pt>
                <c:pt idx="4889">
                  <c:v>A2016</c:v>
                </c:pt>
                <c:pt idx="4890">
                  <c:v>A2017</c:v>
                </c:pt>
                <c:pt idx="4891">
                  <c:v>A2018</c:v>
                </c:pt>
                <c:pt idx="4892">
                  <c:v>A2019</c:v>
                </c:pt>
                <c:pt idx="4893">
                  <c:v>A2020</c:v>
                </c:pt>
                <c:pt idx="4894">
                  <c:v>A2021</c:v>
                </c:pt>
                <c:pt idx="4895">
                  <c:v>A2022</c:v>
                </c:pt>
                <c:pt idx="4896">
                  <c:v>A2023</c:v>
                </c:pt>
                <c:pt idx="4897">
                  <c:v>A2024</c:v>
                </c:pt>
                <c:pt idx="4898">
                  <c:v>A2025</c:v>
                </c:pt>
                <c:pt idx="4899">
                  <c:v>A2026</c:v>
                </c:pt>
                <c:pt idx="4900">
                  <c:v>A2027</c:v>
                </c:pt>
                <c:pt idx="4901">
                  <c:v>A2028</c:v>
                </c:pt>
                <c:pt idx="4902">
                  <c:v>A2029</c:v>
                </c:pt>
                <c:pt idx="4903">
                  <c:v>A2030</c:v>
                </c:pt>
                <c:pt idx="4904">
                  <c:v>A2031</c:v>
                </c:pt>
                <c:pt idx="4905">
                  <c:v>A2032</c:v>
                </c:pt>
                <c:pt idx="4906">
                  <c:v>A2033</c:v>
                </c:pt>
                <c:pt idx="4907">
                  <c:v>A2034</c:v>
                </c:pt>
                <c:pt idx="4908">
                  <c:v>A2035</c:v>
                </c:pt>
                <c:pt idx="4909">
                  <c:v>A2036</c:v>
                </c:pt>
                <c:pt idx="4910">
                  <c:v>A2037</c:v>
                </c:pt>
                <c:pt idx="4911">
                  <c:v>A2038</c:v>
                </c:pt>
                <c:pt idx="4912">
                  <c:v>A2039</c:v>
                </c:pt>
                <c:pt idx="4913">
                  <c:v>A2040</c:v>
                </c:pt>
                <c:pt idx="4914">
                  <c:v>A2041</c:v>
                </c:pt>
                <c:pt idx="4915">
                  <c:v>A2042</c:v>
                </c:pt>
                <c:pt idx="4916">
                  <c:v>A2043</c:v>
                </c:pt>
                <c:pt idx="4917">
                  <c:v>A2044</c:v>
                </c:pt>
                <c:pt idx="4918">
                  <c:v>A2045</c:v>
                </c:pt>
                <c:pt idx="4919">
                  <c:v>A2046</c:v>
                </c:pt>
                <c:pt idx="4920">
                  <c:v>A2047</c:v>
                </c:pt>
                <c:pt idx="4921">
                  <c:v>A2048</c:v>
                </c:pt>
                <c:pt idx="4922">
                  <c:v>A2049</c:v>
                </c:pt>
                <c:pt idx="4923">
                  <c:v>A2050</c:v>
                </c:pt>
                <c:pt idx="4924">
                  <c:v>A2051</c:v>
                </c:pt>
                <c:pt idx="4925">
                  <c:v>A2052</c:v>
                </c:pt>
                <c:pt idx="4926">
                  <c:v>A2053</c:v>
                </c:pt>
                <c:pt idx="4927">
                  <c:v>A2054</c:v>
                </c:pt>
                <c:pt idx="4928">
                  <c:v>A2055</c:v>
                </c:pt>
                <c:pt idx="4929">
                  <c:v>A2056</c:v>
                </c:pt>
                <c:pt idx="4930">
                  <c:v>A2057</c:v>
                </c:pt>
                <c:pt idx="4931">
                  <c:v>A2058</c:v>
                </c:pt>
                <c:pt idx="4932">
                  <c:v>A2059</c:v>
                </c:pt>
                <c:pt idx="4933">
                  <c:v>A2060</c:v>
                </c:pt>
                <c:pt idx="4934">
                  <c:v>A2061</c:v>
                </c:pt>
                <c:pt idx="4935">
                  <c:v>A2062</c:v>
                </c:pt>
                <c:pt idx="4936">
                  <c:v>A2063</c:v>
                </c:pt>
                <c:pt idx="4937">
                  <c:v>A2064</c:v>
                </c:pt>
                <c:pt idx="4938">
                  <c:v>A2065</c:v>
                </c:pt>
                <c:pt idx="4939">
                  <c:v>A2066</c:v>
                </c:pt>
                <c:pt idx="4940">
                  <c:v>A2067</c:v>
                </c:pt>
                <c:pt idx="4941">
                  <c:v>A2068</c:v>
                </c:pt>
                <c:pt idx="4942">
                  <c:v>A2069</c:v>
                </c:pt>
                <c:pt idx="4943">
                  <c:v>A2070</c:v>
                </c:pt>
                <c:pt idx="4944">
                  <c:v>A2071</c:v>
                </c:pt>
                <c:pt idx="4945">
                  <c:v>A2072</c:v>
                </c:pt>
                <c:pt idx="4946">
                  <c:v>A2073</c:v>
                </c:pt>
                <c:pt idx="4947">
                  <c:v>A2074</c:v>
                </c:pt>
                <c:pt idx="4948">
                  <c:v>A2075</c:v>
                </c:pt>
                <c:pt idx="4949">
                  <c:v>A2076</c:v>
                </c:pt>
                <c:pt idx="4950">
                  <c:v>A2077</c:v>
                </c:pt>
                <c:pt idx="4951">
                  <c:v>A2078</c:v>
                </c:pt>
                <c:pt idx="4952">
                  <c:v>A2079</c:v>
                </c:pt>
                <c:pt idx="4953">
                  <c:v>A2080</c:v>
                </c:pt>
                <c:pt idx="4954">
                  <c:v>A2081</c:v>
                </c:pt>
                <c:pt idx="4955">
                  <c:v>A2082</c:v>
                </c:pt>
                <c:pt idx="4956">
                  <c:v>A2083</c:v>
                </c:pt>
                <c:pt idx="4957">
                  <c:v>A2084</c:v>
                </c:pt>
                <c:pt idx="4958">
                  <c:v>A2085</c:v>
                </c:pt>
                <c:pt idx="4959">
                  <c:v>A2086</c:v>
                </c:pt>
                <c:pt idx="4960">
                  <c:v>A2087</c:v>
                </c:pt>
                <c:pt idx="4961">
                  <c:v>A2088</c:v>
                </c:pt>
                <c:pt idx="4962">
                  <c:v>A2089</c:v>
                </c:pt>
                <c:pt idx="4963">
                  <c:v>A2090</c:v>
                </c:pt>
                <c:pt idx="4964">
                  <c:v>A2091</c:v>
                </c:pt>
                <c:pt idx="4965">
                  <c:v>A2092</c:v>
                </c:pt>
                <c:pt idx="4966">
                  <c:v>A2093</c:v>
                </c:pt>
                <c:pt idx="4967">
                  <c:v>A2094</c:v>
                </c:pt>
                <c:pt idx="4968">
                  <c:v>A2095</c:v>
                </c:pt>
                <c:pt idx="4969">
                  <c:v>A2096</c:v>
                </c:pt>
                <c:pt idx="4970">
                  <c:v>A2097</c:v>
                </c:pt>
                <c:pt idx="4971">
                  <c:v>A2098</c:v>
                </c:pt>
                <c:pt idx="4972">
                  <c:v>A2099</c:v>
                </c:pt>
                <c:pt idx="4973">
                  <c:v>A2100</c:v>
                </c:pt>
                <c:pt idx="4974">
                  <c:v>A2101</c:v>
                </c:pt>
                <c:pt idx="4975">
                  <c:v>A2102</c:v>
                </c:pt>
                <c:pt idx="4976">
                  <c:v>A2103</c:v>
                </c:pt>
                <c:pt idx="4977">
                  <c:v>A2104</c:v>
                </c:pt>
                <c:pt idx="4978">
                  <c:v>A2105</c:v>
                </c:pt>
                <c:pt idx="4979">
                  <c:v>A2106</c:v>
                </c:pt>
                <c:pt idx="4980">
                  <c:v>A2107</c:v>
                </c:pt>
                <c:pt idx="4981">
                  <c:v>A2108</c:v>
                </c:pt>
                <c:pt idx="4982">
                  <c:v>A2109</c:v>
                </c:pt>
                <c:pt idx="4983">
                  <c:v>A2110</c:v>
                </c:pt>
                <c:pt idx="4984">
                  <c:v>A2111</c:v>
                </c:pt>
                <c:pt idx="4985">
                  <c:v>A2112</c:v>
                </c:pt>
                <c:pt idx="4986">
                  <c:v>A2113</c:v>
                </c:pt>
                <c:pt idx="4987">
                  <c:v>A2114</c:v>
                </c:pt>
                <c:pt idx="4988">
                  <c:v>A2115</c:v>
                </c:pt>
                <c:pt idx="4989">
                  <c:v>A2116</c:v>
                </c:pt>
                <c:pt idx="4990">
                  <c:v>A2117</c:v>
                </c:pt>
                <c:pt idx="4991">
                  <c:v>A2118</c:v>
                </c:pt>
                <c:pt idx="4992">
                  <c:v>A2119</c:v>
                </c:pt>
                <c:pt idx="4993">
                  <c:v>A2120</c:v>
                </c:pt>
                <c:pt idx="4994">
                  <c:v>A2121</c:v>
                </c:pt>
                <c:pt idx="4995">
                  <c:v>A2122</c:v>
                </c:pt>
                <c:pt idx="4996">
                  <c:v>A2123</c:v>
                </c:pt>
                <c:pt idx="4997">
                  <c:v>A2124</c:v>
                </c:pt>
                <c:pt idx="4998">
                  <c:v>A2125</c:v>
                </c:pt>
                <c:pt idx="4999">
                  <c:v>A2126</c:v>
                </c:pt>
                <c:pt idx="5000">
                  <c:v>A2127</c:v>
                </c:pt>
                <c:pt idx="5001">
                  <c:v>A2128</c:v>
                </c:pt>
                <c:pt idx="5002">
                  <c:v>A2129</c:v>
                </c:pt>
                <c:pt idx="5003">
                  <c:v>A2130</c:v>
                </c:pt>
                <c:pt idx="5004">
                  <c:v>A2131</c:v>
                </c:pt>
                <c:pt idx="5005">
                  <c:v>A2132</c:v>
                </c:pt>
                <c:pt idx="5006">
                  <c:v>A2133</c:v>
                </c:pt>
                <c:pt idx="5007">
                  <c:v>A2134</c:v>
                </c:pt>
                <c:pt idx="5008">
                  <c:v>A2135</c:v>
                </c:pt>
                <c:pt idx="5009">
                  <c:v>A2136</c:v>
                </c:pt>
                <c:pt idx="5010">
                  <c:v>A2137</c:v>
                </c:pt>
                <c:pt idx="5011">
                  <c:v>A2138</c:v>
                </c:pt>
                <c:pt idx="5012">
                  <c:v>A2139</c:v>
                </c:pt>
                <c:pt idx="5013">
                  <c:v>A2140</c:v>
                </c:pt>
                <c:pt idx="5014">
                  <c:v>A2141</c:v>
                </c:pt>
                <c:pt idx="5015">
                  <c:v>A2142</c:v>
                </c:pt>
                <c:pt idx="5016">
                  <c:v>A2143</c:v>
                </c:pt>
                <c:pt idx="5017">
                  <c:v>A2144</c:v>
                </c:pt>
                <c:pt idx="5018">
                  <c:v>A2145</c:v>
                </c:pt>
                <c:pt idx="5019">
                  <c:v>A2146</c:v>
                </c:pt>
                <c:pt idx="5020">
                  <c:v>A2147</c:v>
                </c:pt>
                <c:pt idx="5021">
                  <c:v>A2148</c:v>
                </c:pt>
                <c:pt idx="5022">
                  <c:v>A2149</c:v>
                </c:pt>
                <c:pt idx="5023">
                  <c:v>A2150</c:v>
                </c:pt>
                <c:pt idx="5024">
                  <c:v>A2151</c:v>
                </c:pt>
                <c:pt idx="5025">
                  <c:v>A2152</c:v>
                </c:pt>
                <c:pt idx="5026">
                  <c:v>A2153</c:v>
                </c:pt>
                <c:pt idx="5027">
                  <c:v>A2154</c:v>
                </c:pt>
                <c:pt idx="5028">
                  <c:v>A2155</c:v>
                </c:pt>
                <c:pt idx="5029">
                  <c:v>A2156</c:v>
                </c:pt>
                <c:pt idx="5030">
                  <c:v>A2157</c:v>
                </c:pt>
                <c:pt idx="5031">
                  <c:v>A2158</c:v>
                </c:pt>
                <c:pt idx="5032">
                  <c:v>A2159</c:v>
                </c:pt>
                <c:pt idx="5033">
                  <c:v>A2160</c:v>
                </c:pt>
                <c:pt idx="5034">
                  <c:v>A2161</c:v>
                </c:pt>
                <c:pt idx="5035">
                  <c:v>A2162</c:v>
                </c:pt>
                <c:pt idx="5036">
                  <c:v>A2163</c:v>
                </c:pt>
                <c:pt idx="5037">
                  <c:v>A2164</c:v>
                </c:pt>
                <c:pt idx="5038">
                  <c:v>A2165</c:v>
                </c:pt>
                <c:pt idx="5039">
                  <c:v>A2166</c:v>
                </c:pt>
                <c:pt idx="5040">
                  <c:v>A2167</c:v>
                </c:pt>
                <c:pt idx="5041">
                  <c:v>A2168</c:v>
                </c:pt>
                <c:pt idx="5042">
                  <c:v>A2169</c:v>
                </c:pt>
                <c:pt idx="5043">
                  <c:v>A2170</c:v>
                </c:pt>
                <c:pt idx="5044">
                  <c:v>A2171</c:v>
                </c:pt>
                <c:pt idx="5045">
                  <c:v>A2172</c:v>
                </c:pt>
                <c:pt idx="5046">
                  <c:v>A2173</c:v>
                </c:pt>
                <c:pt idx="5047">
                  <c:v>A2174</c:v>
                </c:pt>
                <c:pt idx="5048">
                  <c:v>A2175</c:v>
                </c:pt>
                <c:pt idx="5049">
                  <c:v>A2176</c:v>
                </c:pt>
                <c:pt idx="5050">
                  <c:v>A2177</c:v>
                </c:pt>
                <c:pt idx="5051">
                  <c:v>A2178</c:v>
                </c:pt>
                <c:pt idx="5052">
                  <c:v>A2179</c:v>
                </c:pt>
                <c:pt idx="5053">
                  <c:v>A2180</c:v>
                </c:pt>
                <c:pt idx="5054">
                  <c:v>A2181</c:v>
                </c:pt>
                <c:pt idx="5055">
                  <c:v>A2182</c:v>
                </c:pt>
                <c:pt idx="5056">
                  <c:v>A2183</c:v>
                </c:pt>
                <c:pt idx="5057">
                  <c:v>A2184</c:v>
                </c:pt>
                <c:pt idx="5058">
                  <c:v>A2185</c:v>
                </c:pt>
                <c:pt idx="5059">
                  <c:v>A2186</c:v>
                </c:pt>
                <c:pt idx="5060">
                  <c:v>A2187</c:v>
                </c:pt>
                <c:pt idx="5061">
                  <c:v>A2188</c:v>
                </c:pt>
                <c:pt idx="5062">
                  <c:v>A2189</c:v>
                </c:pt>
                <c:pt idx="5063">
                  <c:v>A2190</c:v>
                </c:pt>
                <c:pt idx="5064">
                  <c:v>A2191</c:v>
                </c:pt>
                <c:pt idx="5065">
                  <c:v>A2192</c:v>
                </c:pt>
                <c:pt idx="5066">
                  <c:v>A2193</c:v>
                </c:pt>
                <c:pt idx="5067">
                  <c:v>A2194</c:v>
                </c:pt>
                <c:pt idx="5068">
                  <c:v>A2195</c:v>
                </c:pt>
                <c:pt idx="5069">
                  <c:v>A2196</c:v>
                </c:pt>
                <c:pt idx="5070">
                  <c:v>A2197</c:v>
                </c:pt>
                <c:pt idx="5071">
                  <c:v>A2198</c:v>
                </c:pt>
                <c:pt idx="5072">
                  <c:v>A2199</c:v>
                </c:pt>
                <c:pt idx="5073">
                  <c:v>A2200</c:v>
                </c:pt>
                <c:pt idx="5074">
                  <c:v>A2201</c:v>
                </c:pt>
                <c:pt idx="5075">
                  <c:v>A2202</c:v>
                </c:pt>
                <c:pt idx="5076">
                  <c:v>A2203</c:v>
                </c:pt>
                <c:pt idx="5077">
                  <c:v>A2204</c:v>
                </c:pt>
                <c:pt idx="5078">
                  <c:v>A2205</c:v>
                </c:pt>
                <c:pt idx="5079">
                  <c:v>A2206</c:v>
                </c:pt>
                <c:pt idx="5080">
                  <c:v>A2207</c:v>
                </c:pt>
                <c:pt idx="5081">
                  <c:v>A2208</c:v>
                </c:pt>
                <c:pt idx="5082">
                  <c:v>A2209</c:v>
                </c:pt>
                <c:pt idx="5083">
                  <c:v>A2210</c:v>
                </c:pt>
                <c:pt idx="5084">
                  <c:v>A2211</c:v>
                </c:pt>
                <c:pt idx="5085">
                  <c:v>A2212</c:v>
                </c:pt>
                <c:pt idx="5086">
                  <c:v>A2213</c:v>
                </c:pt>
                <c:pt idx="5087">
                  <c:v>A2214</c:v>
                </c:pt>
                <c:pt idx="5088">
                  <c:v>A2215</c:v>
                </c:pt>
                <c:pt idx="5089">
                  <c:v>A2216</c:v>
                </c:pt>
                <c:pt idx="5090">
                  <c:v>A2217</c:v>
                </c:pt>
                <c:pt idx="5091">
                  <c:v>A2218</c:v>
                </c:pt>
                <c:pt idx="5092">
                  <c:v>A2219</c:v>
                </c:pt>
                <c:pt idx="5093">
                  <c:v>A2220</c:v>
                </c:pt>
                <c:pt idx="5094">
                  <c:v>A2221</c:v>
                </c:pt>
                <c:pt idx="5095">
                  <c:v>A2222</c:v>
                </c:pt>
                <c:pt idx="5096">
                  <c:v>A2223</c:v>
                </c:pt>
                <c:pt idx="5097">
                  <c:v>A2224</c:v>
                </c:pt>
                <c:pt idx="5098">
                  <c:v>A2225</c:v>
                </c:pt>
                <c:pt idx="5099">
                  <c:v>A2226</c:v>
                </c:pt>
                <c:pt idx="5100">
                  <c:v>A2227</c:v>
                </c:pt>
                <c:pt idx="5101">
                  <c:v>A2228</c:v>
                </c:pt>
                <c:pt idx="5102">
                  <c:v>A2229</c:v>
                </c:pt>
                <c:pt idx="5103">
                  <c:v>A2230</c:v>
                </c:pt>
                <c:pt idx="5104">
                  <c:v>A2231</c:v>
                </c:pt>
                <c:pt idx="5105">
                  <c:v>A2232</c:v>
                </c:pt>
                <c:pt idx="5106">
                  <c:v>A2233</c:v>
                </c:pt>
                <c:pt idx="5107">
                  <c:v>A2234</c:v>
                </c:pt>
                <c:pt idx="5108">
                  <c:v>A2235</c:v>
                </c:pt>
                <c:pt idx="5109">
                  <c:v>A2236</c:v>
                </c:pt>
                <c:pt idx="5110">
                  <c:v>A2237</c:v>
                </c:pt>
                <c:pt idx="5111">
                  <c:v>A2238</c:v>
                </c:pt>
                <c:pt idx="5112">
                  <c:v>A2239</c:v>
                </c:pt>
                <c:pt idx="5113">
                  <c:v>A2240</c:v>
                </c:pt>
                <c:pt idx="5114">
                  <c:v>A2241</c:v>
                </c:pt>
                <c:pt idx="5115">
                  <c:v>A2242</c:v>
                </c:pt>
                <c:pt idx="5116">
                  <c:v>A2243</c:v>
                </c:pt>
                <c:pt idx="5117">
                  <c:v>A2244</c:v>
                </c:pt>
                <c:pt idx="5118">
                  <c:v>A2245</c:v>
                </c:pt>
                <c:pt idx="5119">
                  <c:v>A2246</c:v>
                </c:pt>
                <c:pt idx="5120">
                  <c:v>A2247</c:v>
                </c:pt>
                <c:pt idx="5121">
                  <c:v>A2248</c:v>
                </c:pt>
                <c:pt idx="5122">
                  <c:v>A2249</c:v>
                </c:pt>
                <c:pt idx="5123">
                  <c:v>A2250</c:v>
                </c:pt>
                <c:pt idx="5124">
                  <c:v>A2251</c:v>
                </c:pt>
                <c:pt idx="5125">
                  <c:v>A2252</c:v>
                </c:pt>
                <c:pt idx="5126">
                  <c:v>A2253</c:v>
                </c:pt>
                <c:pt idx="5127">
                  <c:v>A2254</c:v>
                </c:pt>
                <c:pt idx="5128">
                  <c:v>A2255</c:v>
                </c:pt>
                <c:pt idx="5129">
                  <c:v>A2256</c:v>
                </c:pt>
                <c:pt idx="5130">
                  <c:v>A2257</c:v>
                </c:pt>
                <c:pt idx="5131">
                  <c:v>A2258</c:v>
                </c:pt>
                <c:pt idx="5132">
                  <c:v>A2259</c:v>
                </c:pt>
                <c:pt idx="5133">
                  <c:v>A2260</c:v>
                </c:pt>
                <c:pt idx="5134">
                  <c:v>A2261</c:v>
                </c:pt>
                <c:pt idx="5135">
                  <c:v>A2262</c:v>
                </c:pt>
                <c:pt idx="5136">
                  <c:v>A2263</c:v>
                </c:pt>
                <c:pt idx="5137">
                  <c:v>A2264</c:v>
                </c:pt>
                <c:pt idx="5138">
                  <c:v>A2265</c:v>
                </c:pt>
                <c:pt idx="5139">
                  <c:v>A2266</c:v>
                </c:pt>
                <c:pt idx="5140">
                  <c:v>A2267</c:v>
                </c:pt>
                <c:pt idx="5141">
                  <c:v>A2268</c:v>
                </c:pt>
                <c:pt idx="5142">
                  <c:v>A2269</c:v>
                </c:pt>
                <c:pt idx="5143">
                  <c:v>A2270</c:v>
                </c:pt>
                <c:pt idx="5144">
                  <c:v>A2271</c:v>
                </c:pt>
                <c:pt idx="5145">
                  <c:v>A2272</c:v>
                </c:pt>
                <c:pt idx="5146">
                  <c:v>A2273</c:v>
                </c:pt>
                <c:pt idx="5147">
                  <c:v>A2274</c:v>
                </c:pt>
                <c:pt idx="5148">
                  <c:v>A2275</c:v>
                </c:pt>
                <c:pt idx="5149">
                  <c:v>A2276</c:v>
                </c:pt>
                <c:pt idx="5150">
                  <c:v>A2277</c:v>
                </c:pt>
                <c:pt idx="5151">
                  <c:v>A2278</c:v>
                </c:pt>
                <c:pt idx="5152">
                  <c:v>A2279</c:v>
                </c:pt>
                <c:pt idx="5153">
                  <c:v>A2280</c:v>
                </c:pt>
                <c:pt idx="5154">
                  <c:v>A2281</c:v>
                </c:pt>
                <c:pt idx="5155">
                  <c:v>A2282</c:v>
                </c:pt>
                <c:pt idx="5156">
                  <c:v>A2283</c:v>
                </c:pt>
                <c:pt idx="5157">
                  <c:v>A2284</c:v>
                </c:pt>
                <c:pt idx="5158">
                  <c:v>A2285</c:v>
                </c:pt>
                <c:pt idx="5159">
                  <c:v>A2286</c:v>
                </c:pt>
                <c:pt idx="5160">
                  <c:v>A2287</c:v>
                </c:pt>
                <c:pt idx="5161">
                  <c:v>A2288</c:v>
                </c:pt>
                <c:pt idx="5162">
                  <c:v>A2289</c:v>
                </c:pt>
                <c:pt idx="5163">
                  <c:v>A2290</c:v>
                </c:pt>
                <c:pt idx="5164">
                  <c:v>A2291</c:v>
                </c:pt>
                <c:pt idx="5165">
                  <c:v>A2292</c:v>
                </c:pt>
                <c:pt idx="5166">
                  <c:v>A2293</c:v>
                </c:pt>
                <c:pt idx="5167">
                  <c:v>A2294</c:v>
                </c:pt>
                <c:pt idx="5168">
                  <c:v>A2295</c:v>
                </c:pt>
                <c:pt idx="5169">
                  <c:v>A2296</c:v>
                </c:pt>
                <c:pt idx="5170">
                  <c:v>A2297</c:v>
                </c:pt>
                <c:pt idx="5171">
                  <c:v>A2298</c:v>
                </c:pt>
                <c:pt idx="5172">
                  <c:v>A2299</c:v>
                </c:pt>
                <c:pt idx="5173">
                  <c:v>A2300</c:v>
                </c:pt>
                <c:pt idx="5174">
                  <c:v>A2301</c:v>
                </c:pt>
                <c:pt idx="5175">
                  <c:v>A2302</c:v>
                </c:pt>
                <c:pt idx="5176">
                  <c:v>A2303</c:v>
                </c:pt>
                <c:pt idx="5177">
                  <c:v>A2304</c:v>
                </c:pt>
                <c:pt idx="5178">
                  <c:v>A2305</c:v>
                </c:pt>
                <c:pt idx="5179">
                  <c:v>A2306</c:v>
                </c:pt>
                <c:pt idx="5180">
                  <c:v>A2307</c:v>
                </c:pt>
                <c:pt idx="5181">
                  <c:v>A2308</c:v>
                </c:pt>
                <c:pt idx="5182">
                  <c:v>A2309</c:v>
                </c:pt>
                <c:pt idx="5183">
                  <c:v>A2310</c:v>
                </c:pt>
                <c:pt idx="5184">
                  <c:v>A2311</c:v>
                </c:pt>
                <c:pt idx="5185">
                  <c:v>A2312</c:v>
                </c:pt>
                <c:pt idx="5186">
                  <c:v>A2313</c:v>
                </c:pt>
                <c:pt idx="5187">
                  <c:v>A2314</c:v>
                </c:pt>
                <c:pt idx="5188">
                  <c:v>A2315</c:v>
                </c:pt>
                <c:pt idx="5189">
                  <c:v>A2316</c:v>
                </c:pt>
                <c:pt idx="5190">
                  <c:v>A2317</c:v>
                </c:pt>
                <c:pt idx="5191">
                  <c:v>A2318</c:v>
                </c:pt>
                <c:pt idx="5192">
                  <c:v>A2319</c:v>
                </c:pt>
                <c:pt idx="5193">
                  <c:v>A2320</c:v>
                </c:pt>
                <c:pt idx="5194">
                  <c:v>A2321</c:v>
                </c:pt>
                <c:pt idx="5195">
                  <c:v>A2322</c:v>
                </c:pt>
                <c:pt idx="5196">
                  <c:v>A2323</c:v>
                </c:pt>
                <c:pt idx="5197">
                  <c:v>A2324</c:v>
                </c:pt>
                <c:pt idx="5198">
                  <c:v>A2325</c:v>
                </c:pt>
                <c:pt idx="5199">
                  <c:v>A2326</c:v>
                </c:pt>
                <c:pt idx="5200">
                  <c:v>A2327</c:v>
                </c:pt>
                <c:pt idx="5201">
                  <c:v>A2328</c:v>
                </c:pt>
                <c:pt idx="5202">
                  <c:v>A2329</c:v>
                </c:pt>
                <c:pt idx="5203">
                  <c:v>A2330</c:v>
                </c:pt>
                <c:pt idx="5204">
                  <c:v>A2331</c:v>
                </c:pt>
                <c:pt idx="5205">
                  <c:v>A2332</c:v>
                </c:pt>
                <c:pt idx="5206">
                  <c:v>A2333</c:v>
                </c:pt>
                <c:pt idx="5207">
                  <c:v>A2334</c:v>
                </c:pt>
                <c:pt idx="5208">
                  <c:v>A2335</c:v>
                </c:pt>
                <c:pt idx="5209">
                  <c:v>A2336</c:v>
                </c:pt>
                <c:pt idx="5210">
                  <c:v>A2337</c:v>
                </c:pt>
                <c:pt idx="5211">
                  <c:v>A2338</c:v>
                </c:pt>
                <c:pt idx="5212">
                  <c:v>A2339</c:v>
                </c:pt>
                <c:pt idx="5213">
                  <c:v>A2340</c:v>
                </c:pt>
                <c:pt idx="5214">
                  <c:v>A2341</c:v>
                </c:pt>
                <c:pt idx="5215">
                  <c:v>A2342</c:v>
                </c:pt>
                <c:pt idx="5216">
                  <c:v>A2343</c:v>
                </c:pt>
                <c:pt idx="5217">
                  <c:v>A2344</c:v>
                </c:pt>
                <c:pt idx="5218">
                  <c:v>A2345</c:v>
                </c:pt>
                <c:pt idx="5219">
                  <c:v>A2346</c:v>
                </c:pt>
                <c:pt idx="5220">
                  <c:v>A2347</c:v>
                </c:pt>
                <c:pt idx="5221">
                  <c:v>A2348</c:v>
                </c:pt>
                <c:pt idx="5222">
                  <c:v>A2349</c:v>
                </c:pt>
                <c:pt idx="5223">
                  <c:v>A2350</c:v>
                </c:pt>
                <c:pt idx="5224">
                  <c:v>A2351</c:v>
                </c:pt>
                <c:pt idx="5225">
                  <c:v>A2352</c:v>
                </c:pt>
                <c:pt idx="5226">
                  <c:v>A2353</c:v>
                </c:pt>
                <c:pt idx="5227">
                  <c:v>A2354</c:v>
                </c:pt>
                <c:pt idx="5228">
                  <c:v>A2355</c:v>
                </c:pt>
                <c:pt idx="5229">
                  <c:v>A2356</c:v>
                </c:pt>
                <c:pt idx="5230">
                  <c:v>A2357</c:v>
                </c:pt>
                <c:pt idx="5231">
                  <c:v>A2358</c:v>
                </c:pt>
                <c:pt idx="5232">
                  <c:v>A2359</c:v>
                </c:pt>
                <c:pt idx="5233">
                  <c:v>A2360</c:v>
                </c:pt>
                <c:pt idx="5234">
                  <c:v>A2361</c:v>
                </c:pt>
                <c:pt idx="5235">
                  <c:v>A2362</c:v>
                </c:pt>
                <c:pt idx="5236">
                  <c:v>A2363</c:v>
                </c:pt>
                <c:pt idx="5237">
                  <c:v>A2364</c:v>
                </c:pt>
                <c:pt idx="5238">
                  <c:v>A2365</c:v>
                </c:pt>
                <c:pt idx="5239">
                  <c:v>A2366</c:v>
                </c:pt>
                <c:pt idx="5240">
                  <c:v>A2367</c:v>
                </c:pt>
                <c:pt idx="5241">
                  <c:v>A2368</c:v>
                </c:pt>
                <c:pt idx="5242">
                  <c:v>A2369</c:v>
                </c:pt>
                <c:pt idx="5243">
                  <c:v>A2370</c:v>
                </c:pt>
                <c:pt idx="5244">
                  <c:v>A2371</c:v>
                </c:pt>
                <c:pt idx="5245">
                  <c:v>A2372</c:v>
                </c:pt>
                <c:pt idx="5246">
                  <c:v>A2373</c:v>
                </c:pt>
                <c:pt idx="5247">
                  <c:v>A2374</c:v>
                </c:pt>
                <c:pt idx="5248">
                  <c:v>A2375</c:v>
                </c:pt>
                <c:pt idx="5249">
                  <c:v>A2376</c:v>
                </c:pt>
                <c:pt idx="5250">
                  <c:v>A2377</c:v>
                </c:pt>
                <c:pt idx="5251">
                  <c:v>A2378</c:v>
                </c:pt>
                <c:pt idx="5252">
                  <c:v>A2379</c:v>
                </c:pt>
                <c:pt idx="5253">
                  <c:v>A2380</c:v>
                </c:pt>
                <c:pt idx="5254">
                  <c:v>A2381</c:v>
                </c:pt>
                <c:pt idx="5255">
                  <c:v>A2382</c:v>
                </c:pt>
                <c:pt idx="5256">
                  <c:v>A2383</c:v>
                </c:pt>
                <c:pt idx="5257">
                  <c:v>A2384</c:v>
                </c:pt>
                <c:pt idx="5258">
                  <c:v>A2385</c:v>
                </c:pt>
                <c:pt idx="5259">
                  <c:v>A2386</c:v>
                </c:pt>
                <c:pt idx="5260">
                  <c:v>A2387</c:v>
                </c:pt>
                <c:pt idx="5261">
                  <c:v>A2388</c:v>
                </c:pt>
                <c:pt idx="5262">
                  <c:v>A2389</c:v>
                </c:pt>
                <c:pt idx="5263">
                  <c:v>A2390</c:v>
                </c:pt>
                <c:pt idx="5264">
                  <c:v>A2391</c:v>
                </c:pt>
                <c:pt idx="5265">
                  <c:v>A2392</c:v>
                </c:pt>
                <c:pt idx="5266">
                  <c:v>A2393</c:v>
                </c:pt>
                <c:pt idx="5267">
                  <c:v>A2394</c:v>
                </c:pt>
                <c:pt idx="5268">
                  <c:v>A2395</c:v>
                </c:pt>
                <c:pt idx="5269">
                  <c:v>A2396</c:v>
                </c:pt>
                <c:pt idx="5270">
                  <c:v>A2397</c:v>
                </c:pt>
                <c:pt idx="5271">
                  <c:v>A2398</c:v>
                </c:pt>
                <c:pt idx="5272">
                  <c:v>A2399</c:v>
                </c:pt>
                <c:pt idx="5273">
                  <c:v>A2400</c:v>
                </c:pt>
                <c:pt idx="5274">
                  <c:v>A2401</c:v>
                </c:pt>
                <c:pt idx="5275">
                  <c:v>A2402</c:v>
                </c:pt>
                <c:pt idx="5276">
                  <c:v>A2403</c:v>
                </c:pt>
                <c:pt idx="5277">
                  <c:v>A2404</c:v>
                </c:pt>
                <c:pt idx="5278">
                  <c:v>A2405</c:v>
                </c:pt>
                <c:pt idx="5279">
                  <c:v>A2406</c:v>
                </c:pt>
                <c:pt idx="5280">
                  <c:v>A2407</c:v>
                </c:pt>
                <c:pt idx="5281">
                  <c:v>A2408</c:v>
                </c:pt>
                <c:pt idx="5282">
                  <c:v>A2409</c:v>
                </c:pt>
                <c:pt idx="5283">
                  <c:v>A2410</c:v>
                </c:pt>
                <c:pt idx="5284">
                  <c:v>A2411</c:v>
                </c:pt>
                <c:pt idx="5285">
                  <c:v>A2412</c:v>
                </c:pt>
                <c:pt idx="5286">
                  <c:v>A2413</c:v>
                </c:pt>
                <c:pt idx="5287">
                  <c:v>A2414</c:v>
                </c:pt>
                <c:pt idx="5288">
                  <c:v>A2415</c:v>
                </c:pt>
                <c:pt idx="5289">
                  <c:v>A2416</c:v>
                </c:pt>
                <c:pt idx="5290">
                  <c:v>A2417</c:v>
                </c:pt>
                <c:pt idx="5291">
                  <c:v>A2418</c:v>
                </c:pt>
                <c:pt idx="5292">
                  <c:v>A2419</c:v>
                </c:pt>
                <c:pt idx="5293">
                  <c:v>A2420</c:v>
                </c:pt>
                <c:pt idx="5294">
                  <c:v>A2421</c:v>
                </c:pt>
                <c:pt idx="5295">
                  <c:v>A2422</c:v>
                </c:pt>
                <c:pt idx="5296">
                  <c:v>A2423</c:v>
                </c:pt>
                <c:pt idx="5297">
                  <c:v>A2424</c:v>
                </c:pt>
                <c:pt idx="5298">
                  <c:v>A2425</c:v>
                </c:pt>
                <c:pt idx="5299">
                  <c:v>A2426</c:v>
                </c:pt>
                <c:pt idx="5300">
                  <c:v>A2427</c:v>
                </c:pt>
                <c:pt idx="5301">
                  <c:v>A2428</c:v>
                </c:pt>
                <c:pt idx="5302">
                  <c:v>A2429</c:v>
                </c:pt>
                <c:pt idx="5303">
                  <c:v>A2430</c:v>
                </c:pt>
                <c:pt idx="5304">
                  <c:v>A2431</c:v>
                </c:pt>
                <c:pt idx="5305">
                  <c:v>A2432</c:v>
                </c:pt>
                <c:pt idx="5306">
                  <c:v>A2433</c:v>
                </c:pt>
                <c:pt idx="5307">
                  <c:v>A2434</c:v>
                </c:pt>
                <c:pt idx="5308">
                  <c:v>A2435</c:v>
                </c:pt>
                <c:pt idx="5309">
                  <c:v>A2436</c:v>
                </c:pt>
                <c:pt idx="5310">
                  <c:v>A2437</c:v>
                </c:pt>
                <c:pt idx="5311">
                  <c:v>A2438</c:v>
                </c:pt>
                <c:pt idx="5312">
                  <c:v>A2439</c:v>
                </c:pt>
                <c:pt idx="5313">
                  <c:v>A2440</c:v>
                </c:pt>
                <c:pt idx="5314">
                  <c:v>A2441</c:v>
                </c:pt>
                <c:pt idx="5315">
                  <c:v>A2442</c:v>
                </c:pt>
                <c:pt idx="5316">
                  <c:v>A2443</c:v>
                </c:pt>
                <c:pt idx="5317">
                  <c:v>A2444</c:v>
                </c:pt>
                <c:pt idx="5318">
                  <c:v>A2445</c:v>
                </c:pt>
                <c:pt idx="5319">
                  <c:v>A2446</c:v>
                </c:pt>
                <c:pt idx="5320">
                  <c:v>A2447</c:v>
                </c:pt>
                <c:pt idx="5321">
                  <c:v>A2448</c:v>
                </c:pt>
                <c:pt idx="5322">
                  <c:v>A2449</c:v>
                </c:pt>
                <c:pt idx="5323">
                  <c:v>A2450</c:v>
                </c:pt>
                <c:pt idx="5324">
                  <c:v>A2451</c:v>
                </c:pt>
                <c:pt idx="5325">
                  <c:v>A2452</c:v>
                </c:pt>
                <c:pt idx="5326">
                  <c:v>A2453</c:v>
                </c:pt>
                <c:pt idx="5327">
                  <c:v>A2454</c:v>
                </c:pt>
                <c:pt idx="5328">
                  <c:v>A2455</c:v>
                </c:pt>
                <c:pt idx="5329">
                  <c:v>A2456</c:v>
                </c:pt>
                <c:pt idx="5330">
                  <c:v>A2457</c:v>
                </c:pt>
                <c:pt idx="5331">
                  <c:v>A2458</c:v>
                </c:pt>
                <c:pt idx="5332">
                  <c:v>A2459</c:v>
                </c:pt>
                <c:pt idx="5333">
                  <c:v>A2460</c:v>
                </c:pt>
                <c:pt idx="5334">
                  <c:v>A2461</c:v>
                </c:pt>
                <c:pt idx="5335">
                  <c:v>A2462</c:v>
                </c:pt>
                <c:pt idx="5336">
                  <c:v>A2463</c:v>
                </c:pt>
                <c:pt idx="5337">
                  <c:v>A2464</c:v>
                </c:pt>
                <c:pt idx="5338">
                  <c:v>A2465</c:v>
                </c:pt>
                <c:pt idx="5339">
                  <c:v>A2466</c:v>
                </c:pt>
                <c:pt idx="5340">
                  <c:v>A2467</c:v>
                </c:pt>
                <c:pt idx="5341">
                  <c:v>A2468</c:v>
                </c:pt>
                <c:pt idx="5342">
                  <c:v>A2469</c:v>
                </c:pt>
                <c:pt idx="5343">
                  <c:v>A2470</c:v>
                </c:pt>
                <c:pt idx="5344">
                  <c:v>A2471</c:v>
                </c:pt>
                <c:pt idx="5345">
                  <c:v>A2472</c:v>
                </c:pt>
                <c:pt idx="5346">
                  <c:v>A2473</c:v>
                </c:pt>
                <c:pt idx="5347">
                  <c:v>A2474</c:v>
                </c:pt>
                <c:pt idx="5348">
                  <c:v>A2475</c:v>
                </c:pt>
                <c:pt idx="5349">
                  <c:v>A2476</c:v>
                </c:pt>
                <c:pt idx="5350">
                  <c:v>A2477</c:v>
                </c:pt>
                <c:pt idx="5351">
                  <c:v>A2478</c:v>
                </c:pt>
                <c:pt idx="5352">
                  <c:v>A2479</c:v>
                </c:pt>
                <c:pt idx="5353">
                  <c:v>A2480</c:v>
                </c:pt>
                <c:pt idx="5354">
                  <c:v>A2481</c:v>
                </c:pt>
                <c:pt idx="5355">
                  <c:v>A2482</c:v>
                </c:pt>
                <c:pt idx="5356">
                  <c:v>A2483</c:v>
                </c:pt>
                <c:pt idx="5357">
                  <c:v>A2484</c:v>
                </c:pt>
                <c:pt idx="5358">
                  <c:v>A2485</c:v>
                </c:pt>
                <c:pt idx="5359">
                  <c:v>A2486</c:v>
                </c:pt>
                <c:pt idx="5360">
                  <c:v>A2487</c:v>
                </c:pt>
                <c:pt idx="5361">
                  <c:v>A2488</c:v>
                </c:pt>
                <c:pt idx="5362">
                  <c:v>A2489</c:v>
                </c:pt>
                <c:pt idx="5363">
                  <c:v>A2490</c:v>
                </c:pt>
                <c:pt idx="5364">
                  <c:v>A2491</c:v>
                </c:pt>
                <c:pt idx="5365">
                  <c:v>A2492</c:v>
                </c:pt>
                <c:pt idx="5366">
                  <c:v>A2493</c:v>
                </c:pt>
                <c:pt idx="5367">
                  <c:v>A2494</c:v>
                </c:pt>
                <c:pt idx="5368">
                  <c:v>A2495</c:v>
                </c:pt>
                <c:pt idx="5369">
                  <c:v>A2496</c:v>
                </c:pt>
                <c:pt idx="5370">
                  <c:v>A2497</c:v>
                </c:pt>
                <c:pt idx="5371">
                  <c:v>A2498</c:v>
                </c:pt>
                <c:pt idx="5372">
                  <c:v>A2499</c:v>
                </c:pt>
                <c:pt idx="5373">
                  <c:v>A2500</c:v>
                </c:pt>
                <c:pt idx="5374">
                  <c:v>A2501</c:v>
                </c:pt>
                <c:pt idx="5375">
                  <c:v>A2502</c:v>
                </c:pt>
                <c:pt idx="5376">
                  <c:v>A2503</c:v>
                </c:pt>
                <c:pt idx="5377">
                  <c:v>A2504</c:v>
                </c:pt>
                <c:pt idx="5378">
                  <c:v>A2505</c:v>
                </c:pt>
                <c:pt idx="5379">
                  <c:v>A2506</c:v>
                </c:pt>
                <c:pt idx="5380">
                  <c:v>A2507</c:v>
                </c:pt>
                <c:pt idx="5381">
                  <c:v>A2508</c:v>
                </c:pt>
                <c:pt idx="5382">
                  <c:v>A2509</c:v>
                </c:pt>
                <c:pt idx="5383">
                  <c:v>A2510</c:v>
                </c:pt>
                <c:pt idx="5384">
                  <c:v>A2511</c:v>
                </c:pt>
                <c:pt idx="5385">
                  <c:v>A2512</c:v>
                </c:pt>
                <c:pt idx="5386">
                  <c:v>A2513</c:v>
                </c:pt>
                <c:pt idx="5387">
                  <c:v>A2514</c:v>
                </c:pt>
                <c:pt idx="5388">
                  <c:v>A2515</c:v>
                </c:pt>
                <c:pt idx="5389">
                  <c:v>A2516</c:v>
                </c:pt>
                <c:pt idx="5390">
                  <c:v>A2517</c:v>
                </c:pt>
                <c:pt idx="5391">
                  <c:v>A2518</c:v>
                </c:pt>
                <c:pt idx="5392">
                  <c:v>A2519</c:v>
                </c:pt>
                <c:pt idx="5393">
                  <c:v>A2520</c:v>
                </c:pt>
                <c:pt idx="5394">
                  <c:v>A2521</c:v>
                </c:pt>
                <c:pt idx="5395">
                  <c:v>A2522</c:v>
                </c:pt>
                <c:pt idx="5396">
                  <c:v>A2523</c:v>
                </c:pt>
                <c:pt idx="5397">
                  <c:v>A2524</c:v>
                </c:pt>
                <c:pt idx="5398">
                  <c:v>A2525</c:v>
                </c:pt>
                <c:pt idx="5399">
                  <c:v>A2526</c:v>
                </c:pt>
                <c:pt idx="5400">
                  <c:v>A2527</c:v>
                </c:pt>
                <c:pt idx="5401">
                  <c:v>A2528</c:v>
                </c:pt>
                <c:pt idx="5402">
                  <c:v>A2529</c:v>
                </c:pt>
                <c:pt idx="5403">
                  <c:v>A2530</c:v>
                </c:pt>
                <c:pt idx="5404">
                  <c:v>A2531</c:v>
                </c:pt>
                <c:pt idx="5405">
                  <c:v>A2532</c:v>
                </c:pt>
                <c:pt idx="5406">
                  <c:v>A2533</c:v>
                </c:pt>
                <c:pt idx="5407">
                  <c:v>A2534</c:v>
                </c:pt>
                <c:pt idx="5408">
                  <c:v>A2535</c:v>
                </c:pt>
                <c:pt idx="5409">
                  <c:v>A2536</c:v>
                </c:pt>
                <c:pt idx="5410">
                  <c:v>A2537</c:v>
                </c:pt>
                <c:pt idx="5411">
                  <c:v>A2538</c:v>
                </c:pt>
                <c:pt idx="5412">
                  <c:v>A2539</c:v>
                </c:pt>
                <c:pt idx="5413">
                  <c:v>A2540</c:v>
                </c:pt>
                <c:pt idx="5414">
                  <c:v>A2541</c:v>
                </c:pt>
                <c:pt idx="5415">
                  <c:v>A2542</c:v>
                </c:pt>
                <c:pt idx="5416">
                  <c:v>A2543</c:v>
                </c:pt>
                <c:pt idx="5417">
                  <c:v>A2544</c:v>
                </c:pt>
                <c:pt idx="5418">
                  <c:v>A2545</c:v>
                </c:pt>
                <c:pt idx="5419">
                  <c:v>A2546</c:v>
                </c:pt>
                <c:pt idx="5420">
                  <c:v>A2547</c:v>
                </c:pt>
                <c:pt idx="5421">
                  <c:v>A2548</c:v>
                </c:pt>
                <c:pt idx="5422">
                  <c:v>A2549</c:v>
                </c:pt>
                <c:pt idx="5423">
                  <c:v>A2550</c:v>
                </c:pt>
                <c:pt idx="5424">
                  <c:v>A2551</c:v>
                </c:pt>
                <c:pt idx="5425">
                  <c:v>A2552</c:v>
                </c:pt>
                <c:pt idx="5426">
                  <c:v>A2553</c:v>
                </c:pt>
                <c:pt idx="5427">
                  <c:v>A2554</c:v>
                </c:pt>
                <c:pt idx="5428">
                  <c:v>A2555</c:v>
                </c:pt>
                <c:pt idx="5429">
                  <c:v>A2556</c:v>
                </c:pt>
                <c:pt idx="5430">
                  <c:v>A2557</c:v>
                </c:pt>
                <c:pt idx="5431">
                  <c:v>A2558</c:v>
                </c:pt>
                <c:pt idx="5432">
                  <c:v>A2559</c:v>
                </c:pt>
                <c:pt idx="5433">
                  <c:v>A2560</c:v>
                </c:pt>
                <c:pt idx="5434">
                  <c:v>A2561</c:v>
                </c:pt>
                <c:pt idx="5435">
                  <c:v>A2562</c:v>
                </c:pt>
                <c:pt idx="5436">
                  <c:v>A2563</c:v>
                </c:pt>
                <c:pt idx="5437">
                  <c:v>A2564</c:v>
                </c:pt>
                <c:pt idx="5438">
                  <c:v>A2565</c:v>
                </c:pt>
                <c:pt idx="5439">
                  <c:v>A2566</c:v>
                </c:pt>
                <c:pt idx="5440">
                  <c:v>A2567</c:v>
                </c:pt>
                <c:pt idx="5441">
                  <c:v>A2568</c:v>
                </c:pt>
                <c:pt idx="5442">
                  <c:v>A2569</c:v>
                </c:pt>
                <c:pt idx="5443">
                  <c:v>A2570</c:v>
                </c:pt>
                <c:pt idx="5444">
                  <c:v>A2571</c:v>
                </c:pt>
                <c:pt idx="5445">
                  <c:v>A2572</c:v>
                </c:pt>
                <c:pt idx="5446">
                  <c:v>A2573</c:v>
                </c:pt>
                <c:pt idx="5447">
                  <c:v>A2574</c:v>
                </c:pt>
                <c:pt idx="5448">
                  <c:v>A2575</c:v>
                </c:pt>
                <c:pt idx="5449">
                  <c:v>A2576</c:v>
                </c:pt>
                <c:pt idx="5450">
                  <c:v>A2577</c:v>
                </c:pt>
                <c:pt idx="5451">
                  <c:v>A2578</c:v>
                </c:pt>
                <c:pt idx="5452">
                  <c:v>A2579</c:v>
                </c:pt>
                <c:pt idx="5453">
                  <c:v>A2580</c:v>
                </c:pt>
                <c:pt idx="5454">
                  <c:v>A2581</c:v>
                </c:pt>
                <c:pt idx="5455">
                  <c:v>A2582</c:v>
                </c:pt>
                <c:pt idx="5456">
                  <c:v>A2583</c:v>
                </c:pt>
                <c:pt idx="5457">
                  <c:v>A2584</c:v>
                </c:pt>
                <c:pt idx="5458">
                  <c:v>A2585</c:v>
                </c:pt>
                <c:pt idx="5459">
                  <c:v>A2586</c:v>
                </c:pt>
                <c:pt idx="5460">
                  <c:v>A2587</c:v>
                </c:pt>
                <c:pt idx="5461">
                  <c:v>A2588</c:v>
                </c:pt>
                <c:pt idx="5462">
                  <c:v>A2589</c:v>
                </c:pt>
                <c:pt idx="5463">
                  <c:v>A2590</c:v>
                </c:pt>
                <c:pt idx="5464">
                  <c:v>A2591</c:v>
                </c:pt>
                <c:pt idx="5465">
                  <c:v>A2592</c:v>
                </c:pt>
                <c:pt idx="5466">
                  <c:v>A2593</c:v>
                </c:pt>
                <c:pt idx="5467">
                  <c:v>A2594</c:v>
                </c:pt>
                <c:pt idx="5468">
                  <c:v>A2595</c:v>
                </c:pt>
                <c:pt idx="5469">
                  <c:v>A2596</c:v>
                </c:pt>
                <c:pt idx="5470">
                  <c:v>A2597</c:v>
                </c:pt>
                <c:pt idx="5471">
                  <c:v>A2598</c:v>
                </c:pt>
                <c:pt idx="5472">
                  <c:v>A2599</c:v>
                </c:pt>
                <c:pt idx="5473">
                  <c:v>A2600</c:v>
                </c:pt>
                <c:pt idx="5474">
                  <c:v>A2601</c:v>
                </c:pt>
                <c:pt idx="5475">
                  <c:v>A2602</c:v>
                </c:pt>
                <c:pt idx="5476">
                  <c:v>A2603</c:v>
                </c:pt>
                <c:pt idx="5477">
                  <c:v>A2604</c:v>
                </c:pt>
                <c:pt idx="5478">
                  <c:v>A2605</c:v>
                </c:pt>
                <c:pt idx="5479">
                  <c:v>A2606</c:v>
                </c:pt>
                <c:pt idx="5480">
                  <c:v>A2607</c:v>
                </c:pt>
                <c:pt idx="5481">
                  <c:v>A2608</c:v>
                </c:pt>
                <c:pt idx="5482">
                  <c:v>A2609</c:v>
                </c:pt>
                <c:pt idx="5483">
                  <c:v>A2610</c:v>
                </c:pt>
                <c:pt idx="5484">
                  <c:v>A2611</c:v>
                </c:pt>
                <c:pt idx="5485">
                  <c:v>A2612</c:v>
                </c:pt>
                <c:pt idx="5486">
                  <c:v>A2613</c:v>
                </c:pt>
                <c:pt idx="5487">
                  <c:v>A2614</c:v>
                </c:pt>
                <c:pt idx="5488">
                  <c:v>A2615</c:v>
                </c:pt>
                <c:pt idx="5489">
                  <c:v>A2616</c:v>
                </c:pt>
                <c:pt idx="5490">
                  <c:v>A2617</c:v>
                </c:pt>
                <c:pt idx="5491">
                  <c:v>A2618</c:v>
                </c:pt>
                <c:pt idx="5492">
                  <c:v>A2619</c:v>
                </c:pt>
                <c:pt idx="5493">
                  <c:v>A2620</c:v>
                </c:pt>
                <c:pt idx="5494">
                  <c:v>A2621</c:v>
                </c:pt>
                <c:pt idx="5495">
                  <c:v>A2622</c:v>
                </c:pt>
                <c:pt idx="5496">
                  <c:v>A2623</c:v>
                </c:pt>
                <c:pt idx="5497">
                  <c:v>A2624</c:v>
                </c:pt>
                <c:pt idx="5498">
                  <c:v>A2625</c:v>
                </c:pt>
                <c:pt idx="5499">
                  <c:v>A2626</c:v>
                </c:pt>
                <c:pt idx="5500">
                  <c:v>A2627</c:v>
                </c:pt>
                <c:pt idx="5501">
                  <c:v>A2628</c:v>
                </c:pt>
                <c:pt idx="5502">
                  <c:v>A2629</c:v>
                </c:pt>
                <c:pt idx="5503">
                  <c:v>A2630</c:v>
                </c:pt>
                <c:pt idx="5504">
                  <c:v>A2631</c:v>
                </c:pt>
                <c:pt idx="5505">
                  <c:v>A2632</c:v>
                </c:pt>
                <c:pt idx="5506">
                  <c:v>A2633</c:v>
                </c:pt>
                <c:pt idx="5507">
                  <c:v>A2634</c:v>
                </c:pt>
                <c:pt idx="5508">
                  <c:v>A2635</c:v>
                </c:pt>
                <c:pt idx="5509">
                  <c:v>A2636</c:v>
                </c:pt>
                <c:pt idx="5510">
                  <c:v>A2637</c:v>
                </c:pt>
                <c:pt idx="5511">
                  <c:v>A2638</c:v>
                </c:pt>
                <c:pt idx="5512">
                  <c:v>A2639</c:v>
                </c:pt>
                <c:pt idx="5513">
                  <c:v>A2640</c:v>
                </c:pt>
                <c:pt idx="5514">
                  <c:v>A2641</c:v>
                </c:pt>
                <c:pt idx="5515">
                  <c:v>A2642</c:v>
                </c:pt>
                <c:pt idx="5516">
                  <c:v>A2643</c:v>
                </c:pt>
                <c:pt idx="5517">
                  <c:v>A2644</c:v>
                </c:pt>
                <c:pt idx="5518">
                  <c:v>A2645</c:v>
                </c:pt>
                <c:pt idx="5519">
                  <c:v>A2646</c:v>
                </c:pt>
                <c:pt idx="5520">
                  <c:v>A2647</c:v>
                </c:pt>
                <c:pt idx="5521">
                  <c:v>A2648</c:v>
                </c:pt>
                <c:pt idx="5522">
                  <c:v>A2649</c:v>
                </c:pt>
                <c:pt idx="5523">
                  <c:v>A2650</c:v>
                </c:pt>
                <c:pt idx="5524">
                  <c:v>A2651</c:v>
                </c:pt>
                <c:pt idx="5525">
                  <c:v>A2652</c:v>
                </c:pt>
                <c:pt idx="5526">
                  <c:v>A2653</c:v>
                </c:pt>
                <c:pt idx="5527">
                  <c:v>A2654</c:v>
                </c:pt>
                <c:pt idx="5528">
                  <c:v>A2655</c:v>
                </c:pt>
                <c:pt idx="5529">
                  <c:v>A2656</c:v>
                </c:pt>
                <c:pt idx="5530">
                  <c:v>A2657</c:v>
                </c:pt>
                <c:pt idx="5531">
                  <c:v>A2658</c:v>
                </c:pt>
                <c:pt idx="5532">
                  <c:v>A2659</c:v>
                </c:pt>
                <c:pt idx="5533">
                  <c:v>A2660</c:v>
                </c:pt>
                <c:pt idx="5534">
                  <c:v>A2661</c:v>
                </c:pt>
                <c:pt idx="5535">
                  <c:v>A2662</c:v>
                </c:pt>
                <c:pt idx="5536">
                  <c:v>A2663</c:v>
                </c:pt>
                <c:pt idx="5537">
                  <c:v>A2664</c:v>
                </c:pt>
                <c:pt idx="5538">
                  <c:v>A2665</c:v>
                </c:pt>
                <c:pt idx="5539">
                  <c:v>A2666</c:v>
                </c:pt>
                <c:pt idx="5540">
                  <c:v>A2667</c:v>
                </c:pt>
                <c:pt idx="5541">
                  <c:v>A2668</c:v>
                </c:pt>
                <c:pt idx="5542">
                  <c:v>A2669</c:v>
                </c:pt>
                <c:pt idx="5543">
                  <c:v>A2670</c:v>
                </c:pt>
                <c:pt idx="5544">
                  <c:v>A2671</c:v>
                </c:pt>
                <c:pt idx="5545">
                  <c:v>A2672</c:v>
                </c:pt>
                <c:pt idx="5546">
                  <c:v>A2673</c:v>
                </c:pt>
                <c:pt idx="5547">
                  <c:v>A2674</c:v>
                </c:pt>
                <c:pt idx="5548">
                  <c:v>A2675</c:v>
                </c:pt>
                <c:pt idx="5549">
                  <c:v>A2676</c:v>
                </c:pt>
                <c:pt idx="5550">
                  <c:v>A2677</c:v>
                </c:pt>
                <c:pt idx="5551">
                  <c:v>A2678</c:v>
                </c:pt>
                <c:pt idx="5552">
                  <c:v>A2679</c:v>
                </c:pt>
                <c:pt idx="5553">
                  <c:v>A2680</c:v>
                </c:pt>
                <c:pt idx="5554">
                  <c:v>A2681</c:v>
                </c:pt>
                <c:pt idx="5555">
                  <c:v>A2682</c:v>
                </c:pt>
                <c:pt idx="5556">
                  <c:v>A2683</c:v>
                </c:pt>
                <c:pt idx="5557">
                  <c:v>A2684</c:v>
                </c:pt>
                <c:pt idx="5558">
                  <c:v>A2685</c:v>
                </c:pt>
                <c:pt idx="5559">
                  <c:v>A2686</c:v>
                </c:pt>
                <c:pt idx="5560">
                  <c:v>A2687</c:v>
                </c:pt>
                <c:pt idx="5561">
                  <c:v>A2688</c:v>
                </c:pt>
                <c:pt idx="5562">
                  <c:v>A2689</c:v>
                </c:pt>
                <c:pt idx="5563">
                  <c:v>A2690</c:v>
                </c:pt>
                <c:pt idx="5564">
                  <c:v>A2691</c:v>
                </c:pt>
                <c:pt idx="5565">
                  <c:v>A2692</c:v>
                </c:pt>
                <c:pt idx="5566">
                  <c:v>A2693</c:v>
                </c:pt>
                <c:pt idx="5567">
                  <c:v>A2694</c:v>
                </c:pt>
                <c:pt idx="5568">
                  <c:v>A2695</c:v>
                </c:pt>
                <c:pt idx="5569">
                  <c:v>A2696</c:v>
                </c:pt>
                <c:pt idx="5570">
                  <c:v>A2697</c:v>
                </c:pt>
                <c:pt idx="5571">
                  <c:v>A2698</c:v>
                </c:pt>
                <c:pt idx="5572">
                  <c:v>A2699</c:v>
                </c:pt>
                <c:pt idx="5573">
                  <c:v>A2700</c:v>
                </c:pt>
                <c:pt idx="5574">
                  <c:v>A2701</c:v>
                </c:pt>
                <c:pt idx="5575">
                  <c:v>A2702</c:v>
                </c:pt>
                <c:pt idx="5576">
                  <c:v>A2703</c:v>
                </c:pt>
                <c:pt idx="5577">
                  <c:v>A2704</c:v>
                </c:pt>
                <c:pt idx="5578">
                  <c:v>A2705</c:v>
                </c:pt>
                <c:pt idx="5579">
                  <c:v>A2706</c:v>
                </c:pt>
                <c:pt idx="5580">
                  <c:v>A2707</c:v>
                </c:pt>
                <c:pt idx="5581">
                  <c:v>A2708</c:v>
                </c:pt>
                <c:pt idx="5582">
                  <c:v>A2709</c:v>
                </c:pt>
                <c:pt idx="5583">
                  <c:v>A2710</c:v>
                </c:pt>
                <c:pt idx="5584">
                  <c:v>A2711</c:v>
                </c:pt>
                <c:pt idx="5585">
                  <c:v>A2712</c:v>
                </c:pt>
                <c:pt idx="5586">
                  <c:v>A2713</c:v>
                </c:pt>
                <c:pt idx="5587">
                  <c:v>A2714</c:v>
                </c:pt>
                <c:pt idx="5588">
                  <c:v>A2715</c:v>
                </c:pt>
                <c:pt idx="5589">
                  <c:v>A2716</c:v>
                </c:pt>
                <c:pt idx="5590">
                  <c:v>A2717</c:v>
                </c:pt>
                <c:pt idx="5591">
                  <c:v>A2718</c:v>
                </c:pt>
                <c:pt idx="5592">
                  <c:v>A2719</c:v>
                </c:pt>
                <c:pt idx="5593">
                  <c:v>A2720</c:v>
                </c:pt>
                <c:pt idx="5594">
                  <c:v>A2721</c:v>
                </c:pt>
                <c:pt idx="5595">
                  <c:v>A2722</c:v>
                </c:pt>
                <c:pt idx="5596">
                  <c:v>A2723</c:v>
                </c:pt>
                <c:pt idx="5597">
                  <c:v>A2724</c:v>
                </c:pt>
                <c:pt idx="5598">
                  <c:v>A2725</c:v>
                </c:pt>
                <c:pt idx="5599">
                  <c:v>A2726</c:v>
                </c:pt>
                <c:pt idx="5600">
                  <c:v>A2727</c:v>
                </c:pt>
                <c:pt idx="5601">
                  <c:v>A2728</c:v>
                </c:pt>
                <c:pt idx="5602">
                  <c:v>A2729</c:v>
                </c:pt>
                <c:pt idx="5603">
                  <c:v>A2730</c:v>
                </c:pt>
                <c:pt idx="5604">
                  <c:v>A2731</c:v>
                </c:pt>
                <c:pt idx="5605">
                  <c:v>A2732</c:v>
                </c:pt>
                <c:pt idx="5606">
                  <c:v>A2733</c:v>
                </c:pt>
                <c:pt idx="5607">
                  <c:v>A2734</c:v>
                </c:pt>
                <c:pt idx="5608">
                  <c:v>A2735</c:v>
                </c:pt>
                <c:pt idx="5609">
                  <c:v>A2736</c:v>
                </c:pt>
                <c:pt idx="5610">
                  <c:v>A2737</c:v>
                </c:pt>
                <c:pt idx="5611">
                  <c:v>A2738</c:v>
                </c:pt>
                <c:pt idx="5612">
                  <c:v>A2739</c:v>
                </c:pt>
                <c:pt idx="5613">
                  <c:v>A2740</c:v>
                </c:pt>
                <c:pt idx="5614">
                  <c:v>A2741</c:v>
                </c:pt>
                <c:pt idx="5615">
                  <c:v>A2742</c:v>
                </c:pt>
                <c:pt idx="5616">
                  <c:v>A2743</c:v>
                </c:pt>
                <c:pt idx="5617">
                  <c:v>A2744</c:v>
                </c:pt>
                <c:pt idx="5618">
                  <c:v>A2745</c:v>
                </c:pt>
                <c:pt idx="5619">
                  <c:v>A2746</c:v>
                </c:pt>
                <c:pt idx="5620">
                  <c:v>A2747</c:v>
                </c:pt>
                <c:pt idx="5621">
                  <c:v>A2748</c:v>
                </c:pt>
                <c:pt idx="5622">
                  <c:v>A2749</c:v>
                </c:pt>
                <c:pt idx="5623">
                  <c:v>A2750</c:v>
                </c:pt>
                <c:pt idx="5624">
                  <c:v>A2751</c:v>
                </c:pt>
                <c:pt idx="5625">
                  <c:v>A2752</c:v>
                </c:pt>
                <c:pt idx="5626">
                  <c:v>A2753</c:v>
                </c:pt>
                <c:pt idx="5627">
                  <c:v>A2754</c:v>
                </c:pt>
                <c:pt idx="5628">
                  <c:v>A2755</c:v>
                </c:pt>
                <c:pt idx="5629">
                  <c:v>A2756</c:v>
                </c:pt>
                <c:pt idx="5630">
                  <c:v>A2757</c:v>
                </c:pt>
                <c:pt idx="5631">
                  <c:v>A2758</c:v>
                </c:pt>
                <c:pt idx="5632">
                  <c:v>A2759</c:v>
                </c:pt>
                <c:pt idx="5633">
                  <c:v>A2760</c:v>
                </c:pt>
                <c:pt idx="5634">
                  <c:v>A2761</c:v>
                </c:pt>
                <c:pt idx="5635">
                  <c:v>A2762</c:v>
                </c:pt>
                <c:pt idx="5636">
                  <c:v>A2763</c:v>
                </c:pt>
                <c:pt idx="5637">
                  <c:v>A2764</c:v>
                </c:pt>
                <c:pt idx="5638">
                  <c:v>A2765</c:v>
                </c:pt>
                <c:pt idx="5639">
                  <c:v>A2766</c:v>
                </c:pt>
                <c:pt idx="5640">
                  <c:v>A2767</c:v>
                </c:pt>
                <c:pt idx="5641">
                  <c:v>A2768</c:v>
                </c:pt>
                <c:pt idx="5642">
                  <c:v>A2769</c:v>
                </c:pt>
                <c:pt idx="5643">
                  <c:v>A2770</c:v>
                </c:pt>
                <c:pt idx="5644">
                  <c:v>A2771</c:v>
                </c:pt>
                <c:pt idx="5645">
                  <c:v>A2772</c:v>
                </c:pt>
                <c:pt idx="5646">
                  <c:v>A2773</c:v>
                </c:pt>
                <c:pt idx="5647">
                  <c:v>A2774</c:v>
                </c:pt>
                <c:pt idx="5648">
                  <c:v>A2775</c:v>
                </c:pt>
                <c:pt idx="5649">
                  <c:v>A2776</c:v>
                </c:pt>
                <c:pt idx="5650">
                  <c:v>A2777</c:v>
                </c:pt>
                <c:pt idx="5651">
                  <c:v>A2778</c:v>
                </c:pt>
                <c:pt idx="5652">
                  <c:v>A2779</c:v>
                </c:pt>
                <c:pt idx="5653">
                  <c:v>A2780</c:v>
                </c:pt>
                <c:pt idx="5654">
                  <c:v>A2781</c:v>
                </c:pt>
                <c:pt idx="5655">
                  <c:v>A2782</c:v>
                </c:pt>
                <c:pt idx="5656">
                  <c:v>A2783</c:v>
                </c:pt>
                <c:pt idx="5657">
                  <c:v>A2784</c:v>
                </c:pt>
                <c:pt idx="5658">
                  <c:v>A2785</c:v>
                </c:pt>
                <c:pt idx="5659">
                  <c:v>A2786</c:v>
                </c:pt>
                <c:pt idx="5660">
                  <c:v>A2787</c:v>
                </c:pt>
                <c:pt idx="5661">
                  <c:v>A2788</c:v>
                </c:pt>
                <c:pt idx="5662">
                  <c:v>A2789</c:v>
                </c:pt>
                <c:pt idx="5663">
                  <c:v>A2790</c:v>
                </c:pt>
                <c:pt idx="5664">
                  <c:v>A2791</c:v>
                </c:pt>
                <c:pt idx="5665">
                  <c:v>A2792</c:v>
                </c:pt>
                <c:pt idx="5666">
                  <c:v>A2793</c:v>
                </c:pt>
                <c:pt idx="5667">
                  <c:v>A2794</c:v>
                </c:pt>
                <c:pt idx="5668">
                  <c:v>A2795</c:v>
                </c:pt>
                <c:pt idx="5669">
                  <c:v>A2796</c:v>
                </c:pt>
                <c:pt idx="5670">
                  <c:v>A2797</c:v>
                </c:pt>
                <c:pt idx="5671">
                  <c:v>A2798</c:v>
                </c:pt>
                <c:pt idx="5672">
                  <c:v>A2799</c:v>
                </c:pt>
                <c:pt idx="5673">
                  <c:v>A2800</c:v>
                </c:pt>
                <c:pt idx="5674">
                  <c:v>A2801</c:v>
                </c:pt>
                <c:pt idx="5675">
                  <c:v>A2802</c:v>
                </c:pt>
                <c:pt idx="5676">
                  <c:v>A2803</c:v>
                </c:pt>
                <c:pt idx="5677">
                  <c:v>A2804</c:v>
                </c:pt>
                <c:pt idx="5678">
                  <c:v>A2805</c:v>
                </c:pt>
                <c:pt idx="5679">
                  <c:v>A2806</c:v>
                </c:pt>
                <c:pt idx="5680">
                  <c:v>A2807</c:v>
                </c:pt>
                <c:pt idx="5681">
                  <c:v>A2808</c:v>
                </c:pt>
                <c:pt idx="5682">
                  <c:v>A2809</c:v>
                </c:pt>
                <c:pt idx="5683">
                  <c:v>A2810</c:v>
                </c:pt>
                <c:pt idx="5684">
                  <c:v>A2811</c:v>
                </c:pt>
                <c:pt idx="5685">
                  <c:v>A2812</c:v>
                </c:pt>
                <c:pt idx="5686">
                  <c:v>A2813</c:v>
                </c:pt>
                <c:pt idx="5687">
                  <c:v>A2814</c:v>
                </c:pt>
                <c:pt idx="5688">
                  <c:v>A2815</c:v>
                </c:pt>
                <c:pt idx="5689">
                  <c:v>A2816</c:v>
                </c:pt>
                <c:pt idx="5690">
                  <c:v>A2817</c:v>
                </c:pt>
                <c:pt idx="5691">
                  <c:v>A2818</c:v>
                </c:pt>
                <c:pt idx="5692">
                  <c:v>A2819</c:v>
                </c:pt>
                <c:pt idx="5693">
                  <c:v>A2820</c:v>
                </c:pt>
                <c:pt idx="5694">
                  <c:v>A2821</c:v>
                </c:pt>
                <c:pt idx="5695">
                  <c:v>A2822</c:v>
                </c:pt>
                <c:pt idx="5696">
                  <c:v>A2823</c:v>
                </c:pt>
                <c:pt idx="5697">
                  <c:v>A2824</c:v>
                </c:pt>
                <c:pt idx="5698">
                  <c:v>A2825</c:v>
                </c:pt>
                <c:pt idx="5699">
                  <c:v>A2826</c:v>
                </c:pt>
                <c:pt idx="5700">
                  <c:v>A2827</c:v>
                </c:pt>
                <c:pt idx="5701">
                  <c:v>A2828</c:v>
                </c:pt>
                <c:pt idx="5702">
                  <c:v>A2829</c:v>
                </c:pt>
                <c:pt idx="5703">
                  <c:v>A2830</c:v>
                </c:pt>
                <c:pt idx="5704">
                  <c:v>A2831</c:v>
                </c:pt>
                <c:pt idx="5705">
                  <c:v>A2832</c:v>
                </c:pt>
                <c:pt idx="5706">
                  <c:v>A2833</c:v>
                </c:pt>
                <c:pt idx="5707">
                  <c:v>A2834</c:v>
                </c:pt>
                <c:pt idx="5708">
                  <c:v>A2835</c:v>
                </c:pt>
                <c:pt idx="5709">
                  <c:v>A2836</c:v>
                </c:pt>
                <c:pt idx="5710">
                  <c:v>A2837</c:v>
                </c:pt>
                <c:pt idx="5711">
                  <c:v>A2838</c:v>
                </c:pt>
                <c:pt idx="5712">
                  <c:v>A2839</c:v>
                </c:pt>
                <c:pt idx="5713">
                  <c:v>A2840</c:v>
                </c:pt>
                <c:pt idx="5714">
                  <c:v>A2841</c:v>
                </c:pt>
                <c:pt idx="5715">
                  <c:v>A2842</c:v>
                </c:pt>
                <c:pt idx="5716">
                  <c:v>A2843</c:v>
                </c:pt>
                <c:pt idx="5717">
                  <c:v>A2844</c:v>
                </c:pt>
                <c:pt idx="5718">
                  <c:v>A2845</c:v>
                </c:pt>
                <c:pt idx="5719">
                  <c:v>A2846</c:v>
                </c:pt>
                <c:pt idx="5720">
                  <c:v>A2847</c:v>
                </c:pt>
                <c:pt idx="5721">
                  <c:v>A2848</c:v>
                </c:pt>
                <c:pt idx="5722">
                  <c:v>A2849</c:v>
                </c:pt>
                <c:pt idx="5723">
                  <c:v>A2850</c:v>
                </c:pt>
                <c:pt idx="5724">
                  <c:v>A2851</c:v>
                </c:pt>
                <c:pt idx="5725">
                  <c:v>A2852</c:v>
                </c:pt>
                <c:pt idx="5726">
                  <c:v>A2853</c:v>
                </c:pt>
                <c:pt idx="5727">
                  <c:v>A2854</c:v>
                </c:pt>
                <c:pt idx="5728">
                  <c:v>A2855</c:v>
                </c:pt>
                <c:pt idx="5729">
                  <c:v>A2856</c:v>
                </c:pt>
                <c:pt idx="5730">
                  <c:v>A2857</c:v>
                </c:pt>
                <c:pt idx="5731">
                  <c:v>A2858</c:v>
                </c:pt>
                <c:pt idx="5732">
                  <c:v>A2859</c:v>
                </c:pt>
                <c:pt idx="5733">
                  <c:v>A2860</c:v>
                </c:pt>
                <c:pt idx="5734">
                  <c:v>A2861</c:v>
                </c:pt>
                <c:pt idx="5735">
                  <c:v>A2862</c:v>
                </c:pt>
                <c:pt idx="5736">
                  <c:v>A2863</c:v>
                </c:pt>
                <c:pt idx="5737">
                  <c:v>A2864</c:v>
                </c:pt>
                <c:pt idx="5738">
                  <c:v>A2865</c:v>
                </c:pt>
                <c:pt idx="5739">
                  <c:v>A2866</c:v>
                </c:pt>
                <c:pt idx="5740">
                  <c:v>A2867</c:v>
                </c:pt>
                <c:pt idx="5741">
                  <c:v>A2868</c:v>
                </c:pt>
                <c:pt idx="5742">
                  <c:v>A2869</c:v>
                </c:pt>
                <c:pt idx="5743">
                  <c:v>A2870</c:v>
                </c:pt>
                <c:pt idx="5744">
                  <c:v>A2871</c:v>
                </c:pt>
                <c:pt idx="5745">
                  <c:v>A2872</c:v>
                </c:pt>
                <c:pt idx="5746">
                  <c:v>A2873</c:v>
                </c:pt>
                <c:pt idx="5747">
                  <c:v>A2874</c:v>
                </c:pt>
                <c:pt idx="5748">
                  <c:v>A2875</c:v>
                </c:pt>
                <c:pt idx="5749">
                  <c:v>A2876</c:v>
                </c:pt>
                <c:pt idx="5750">
                  <c:v>A2877</c:v>
                </c:pt>
                <c:pt idx="5751">
                  <c:v>A2878</c:v>
                </c:pt>
                <c:pt idx="5752">
                  <c:v>A2879</c:v>
                </c:pt>
                <c:pt idx="5753">
                  <c:v>A2880</c:v>
                </c:pt>
                <c:pt idx="5754">
                  <c:v>A2881</c:v>
                </c:pt>
                <c:pt idx="5755">
                  <c:v>A2882</c:v>
                </c:pt>
                <c:pt idx="5756">
                  <c:v>A2883</c:v>
                </c:pt>
                <c:pt idx="5757">
                  <c:v>A2884</c:v>
                </c:pt>
                <c:pt idx="5758">
                  <c:v>A2885</c:v>
                </c:pt>
                <c:pt idx="5759">
                  <c:v>A2886</c:v>
                </c:pt>
                <c:pt idx="5760">
                  <c:v>A2887</c:v>
                </c:pt>
                <c:pt idx="5761">
                  <c:v>A2888</c:v>
                </c:pt>
                <c:pt idx="5762">
                  <c:v>A2889</c:v>
                </c:pt>
                <c:pt idx="5763">
                  <c:v>A2890</c:v>
                </c:pt>
                <c:pt idx="5764">
                  <c:v>A2891</c:v>
                </c:pt>
                <c:pt idx="5765">
                  <c:v>A2892</c:v>
                </c:pt>
                <c:pt idx="5766">
                  <c:v>A2893</c:v>
                </c:pt>
                <c:pt idx="5767">
                  <c:v>A2894</c:v>
                </c:pt>
                <c:pt idx="5768">
                  <c:v>A2895</c:v>
                </c:pt>
                <c:pt idx="5769">
                  <c:v>A2896</c:v>
                </c:pt>
                <c:pt idx="5770">
                  <c:v>A2897</c:v>
                </c:pt>
                <c:pt idx="5771">
                  <c:v>A2898</c:v>
                </c:pt>
                <c:pt idx="5772">
                  <c:v>A2899</c:v>
                </c:pt>
                <c:pt idx="5773">
                  <c:v>A2900</c:v>
                </c:pt>
                <c:pt idx="5774">
                  <c:v>A2901</c:v>
                </c:pt>
                <c:pt idx="5775">
                  <c:v>A2902</c:v>
                </c:pt>
                <c:pt idx="5776">
                  <c:v>A2903</c:v>
                </c:pt>
                <c:pt idx="5777">
                  <c:v>A2904</c:v>
                </c:pt>
                <c:pt idx="5778">
                  <c:v>A2905</c:v>
                </c:pt>
                <c:pt idx="5779">
                  <c:v>A2906</c:v>
                </c:pt>
                <c:pt idx="5780">
                  <c:v>A2907</c:v>
                </c:pt>
                <c:pt idx="5781">
                  <c:v>A2908</c:v>
                </c:pt>
                <c:pt idx="5782">
                  <c:v>A2909</c:v>
                </c:pt>
                <c:pt idx="5783">
                  <c:v>A2910</c:v>
                </c:pt>
                <c:pt idx="5784">
                  <c:v>A2911</c:v>
                </c:pt>
                <c:pt idx="5785">
                  <c:v>A2912</c:v>
                </c:pt>
                <c:pt idx="5786">
                  <c:v>A2913</c:v>
                </c:pt>
                <c:pt idx="5787">
                  <c:v>A2914</c:v>
                </c:pt>
                <c:pt idx="5788">
                  <c:v>A2915</c:v>
                </c:pt>
                <c:pt idx="5789">
                  <c:v>A2916</c:v>
                </c:pt>
                <c:pt idx="5790">
                  <c:v>A2917</c:v>
                </c:pt>
                <c:pt idx="5791">
                  <c:v>A2918</c:v>
                </c:pt>
                <c:pt idx="5792">
                  <c:v>A2919</c:v>
                </c:pt>
                <c:pt idx="5793">
                  <c:v>A2920</c:v>
                </c:pt>
                <c:pt idx="5794">
                  <c:v>A2921</c:v>
                </c:pt>
                <c:pt idx="5795">
                  <c:v>A2922</c:v>
                </c:pt>
                <c:pt idx="5796">
                  <c:v>A2923</c:v>
                </c:pt>
                <c:pt idx="5797">
                  <c:v>A2924</c:v>
                </c:pt>
                <c:pt idx="5798">
                  <c:v>A2925</c:v>
                </c:pt>
                <c:pt idx="5799">
                  <c:v>A2926</c:v>
                </c:pt>
                <c:pt idx="5800">
                  <c:v>A2927</c:v>
                </c:pt>
                <c:pt idx="5801">
                  <c:v>A2928</c:v>
                </c:pt>
                <c:pt idx="5802">
                  <c:v>A2929</c:v>
                </c:pt>
                <c:pt idx="5803">
                  <c:v>A2930</c:v>
                </c:pt>
                <c:pt idx="5804">
                  <c:v>A2931</c:v>
                </c:pt>
                <c:pt idx="5805">
                  <c:v>A2932</c:v>
                </c:pt>
                <c:pt idx="5806">
                  <c:v>A2933</c:v>
                </c:pt>
                <c:pt idx="5807">
                  <c:v>A2934</c:v>
                </c:pt>
                <c:pt idx="5808">
                  <c:v>A2935</c:v>
                </c:pt>
                <c:pt idx="5809">
                  <c:v>A2936</c:v>
                </c:pt>
                <c:pt idx="5810">
                  <c:v>A2937</c:v>
                </c:pt>
                <c:pt idx="5811">
                  <c:v>A2938</c:v>
                </c:pt>
                <c:pt idx="5812">
                  <c:v>A2939</c:v>
                </c:pt>
                <c:pt idx="5813">
                  <c:v>A2940</c:v>
                </c:pt>
                <c:pt idx="5814">
                  <c:v>A2941</c:v>
                </c:pt>
                <c:pt idx="5815">
                  <c:v>A2942</c:v>
                </c:pt>
                <c:pt idx="5816">
                  <c:v>A2943</c:v>
                </c:pt>
                <c:pt idx="5817">
                  <c:v>A2944</c:v>
                </c:pt>
                <c:pt idx="5818">
                  <c:v>A2945</c:v>
                </c:pt>
                <c:pt idx="5819">
                  <c:v>A2946</c:v>
                </c:pt>
                <c:pt idx="5820">
                  <c:v>A2947</c:v>
                </c:pt>
                <c:pt idx="5821">
                  <c:v>A2948</c:v>
                </c:pt>
                <c:pt idx="5822">
                  <c:v>A2949</c:v>
                </c:pt>
                <c:pt idx="5823">
                  <c:v>A2950</c:v>
                </c:pt>
                <c:pt idx="5824">
                  <c:v>A2951</c:v>
                </c:pt>
                <c:pt idx="5825">
                  <c:v>A2952</c:v>
                </c:pt>
                <c:pt idx="5826">
                  <c:v>A2953</c:v>
                </c:pt>
                <c:pt idx="5827">
                  <c:v>A2954</c:v>
                </c:pt>
                <c:pt idx="5828">
                  <c:v>A2955</c:v>
                </c:pt>
                <c:pt idx="5829">
                  <c:v>A2956</c:v>
                </c:pt>
                <c:pt idx="5830">
                  <c:v>A2957</c:v>
                </c:pt>
                <c:pt idx="5831">
                  <c:v>A2958</c:v>
                </c:pt>
                <c:pt idx="5832">
                  <c:v>A2959</c:v>
                </c:pt>
                <c:pt idx="5833">
                  <c:v>A2960</c:v>
                </c:pt>
                <c:pt idx="5834">
                  <c:v>A2961</c:v>
                </c:pt>
                <c:pt idx="5835">
                  <c:v>A2962</c:v>
                </c:pt>
                <c:pt idx="5836">
                  <c:v>A2963</c:v>
                </c:pt>
                <c:pt idx="5837">
                  <c:v>A2964</c:v>
                </c:pt>
                <c:pt idx="5838">
                  <c:v>A2965</c:v>
                </c:pt>
                <c:pt idx="5839">
                  <c:v>A2966</c:v>
                </c:pt>
                <c:pt idx="5840">
                  <c:v>A2967</c:v>
                </c:pt>
                <c:pt idx="5841">
                  <c:v>A2968</c:v>
                </c:pt>
                <c:pt idx="5842">
                  <c:v>A2969</c:v>
                </c:pt>
                <c:pt idx="5843">
                  <c:v>A2970</c:v>
                </c:pt>
                <c:pt idx="5844">
                  <c:v>A2971</c:v>
                </c:pt>
                <c:pt idx="5845">
                  <c:v>A2972</c:v>
                </c:pt>
                <c:pt idx="5846">
                  <c:v>A2973</c:v>
                </c:pt>
                <c:pt idx="5847">
                  <c:v>A2974</c:v>
                </c:pt>
                <c:pt idx="5848">
                  <c:v>A2975</c:v>
                </c:pt>
                <c:pt idx="5849">
                  <c:v>A2976</c:v>
                </c:pt>
                <c:pt idx="5850">
                  <c:v>A2977</c:v>
                </c:pt>
                <c:pt idx="5851">
                  <c:v>A2978</c:v>
                </c:pt>
                <c:pt idx="5852">
                  <c:v>A2979</c:v>
                </c:pt>
                <c:pt idx="5853">
                  <c:v>A2980</c:v>
                </c:pt>
                <c:pt idx="5854">
                  <c:v>A2981</c:v>
                </c:pt>
                <c:pt idx="5855">
                  <c:v>A2982</c:v>
                </c:pt>
                <c:pt idx="5856">
                  <c:v>A2983</c:v>
                </c:pt>
                <c:pt idx="5857">
                  <c:v>A2984</c:v>
                </c:pt>
                <c:pt idx="5858">
                  <c:v>A2985</c:v>
                </c:pt>
                <c:pt idx="5859">
                  <c:v>A2986</c:v>
                </c:pt>
                <c:pt idx="5860">
                  <c:v>A2987</c:v>
                </c:pt>
                <c:pt idx="5861">
                  <c:v>A2988</c:v>
                </c:pt>
                <c:pt idx="5862">
                  <c:v>A2989</c:v>
                </c:pt>
                <c:pt idx="5863">
                  <c:v>A2990</c:v>
                </c:pt>
                <c:pt idx="5864">
                  <c:v>A2991</c:v>
                </c:pt>
                <c:pt idx="5865">
                  <c:v>A2992</c:v>
                </c:pt>
                <c:pt idx="5866">
                  <c:v>A2993</c:v>
                </c:pt>
                <c:pt idx="5867">
                  <c:v>A2994</c:v>
                </c:pt>
                <c:pt idx="5868">
                  <c:v>A2995</c:v>
                </c:pt>
                <c:pt idx="5869">
                  <c:v>A2996</c:v>
                </c:pt>
                <c:pt idx="5870">
                  <c:v>A2997</c:v>
                </c:pt>
                <c:pt idx="5871">
                  <c:v>A2998</c:v>
                </c:pt>
                <c:pt idx="5872">
                  <c:v>A2999</c:v>
                </c:pt>
                <c:pt idx="5873">
                  <c:v>A3000</c:v>
                </c:pt>
                <c:pt idx="5874">
                  <c:v>A3001</c:v>
                </c:pt>
                <c:pt idx="5875">
                  <c:v>A3002</c:v>
                </c:pt>
                <c:pt idx="5876">
                  <c:v>A3003</c:v>
                </c:pt>
                <c:pt idx="5877">
                  <c:v>A3004</c:v>
                </c:pt>
                <c:pt idx="5878">
                  <c:v>A3005</c:v>
                </c:pt>
                <c:pt idx="5879">
                  <c:v>A3006</c:v>
                </c:pt>
                <c:pt idx="5880">
                  <c:v>A3007</c:v>
                </c:pt>
                <c:pt idx="5881">
                  <c:v>A3008</c:v>
                </c:pt>
                <c:pt idx="5882">
                  <c:v>A3009</c:v>
                </c:pt>
                <c:pt idx="5883">
                  <c:v>A3010</c:v>
                </c:pt>
                <c:pt idx="5884">
                  <c:v>A3011</c:v>
                </c:pt>
                <c:pt idx="5885">
                  <c:v>A3012</c:v>
                </c:pt>
                <c:pt idx="5886">
                  <c:v>A3013</c:v>
                </c:pt>
                <c:pt idx="5887">
                  <c:v>A3014</c:v>
                </c:pt>
                <c:pt idx="5888">
                  <c:v>A3015</c:v>
                </c:pt>
                <c:pt idx="5889">
                  <c:v>A3016</c:v>
                </c:pt>
                <c:pt idx="5890">
                  <c:v>A3017</c:v>
                </c:pt>
                <c:pt idx="5891">
                  <c:v>A3018</c:v>
                </c:pt>
                <c:pt idx="5892">
                  <c:v>A3019</c:v>
                </c:pt>
                <c:pt idx="5893">
                  <c:v>A3020</c:v>
                </c:pt>
                <c:pt idx="5894">
                  <c:v>A3021</c:v>
                </c:pt>
                <c:pt idx="5895">
                  <c:v>A3022</c:v>
                </c:pt>
                <c:pt idx="5896">
                  <c:v>A3023</c:v>
                </c:pt>
                <c:pt idx="5897">
                  <c:v>A3024</c:v>
                </c:pt>
                <c:pt idx="5898">
                  <c:v>A3025</c:v>
                </c:pt>
                <c:pt idx="5899">
                  <c:v>A3026</c:v>
                </c:pt>
                <c:pt idx="5900">
                  <c:v>A3027</c:v>
                </c:pt>
                <c:pt idx="5901">
                  <c:v>A3028</c:v>
                </c:pt>
                <c:pt idx="5902">
                  <c:v>A3029</c:v>
                </c:pt>
                <c:pt idx="5903">
                  <c:v>A3030</c:v>
                </c:pt>
                <c:pt idx="5904">
                  <c:v>A3031</c:v>
                </c:pt>
                <c:pt idx="5905">
                  <c:v>A3032</c:v>
                </c:pt>
                <c:pt idx="5906">
                  <c:v>A3033</c:v>
                </c:pt>
                <c:pt idx="5907">
                  <c:v>A3034</c:v>
                </c:pt>
                <c:pt idx="5908">
                  <c:v>A3035</c:v>
                </c:pt>
                <c:pt idx="5909">
                  <c:v>A3036</c:v>
                </c:pt>
                <c:pt idx="5910">
                  <c:v>A3037</c:v>
                </c:pt>
                <c:pt idx="5911">
                  <c:v>A3038</c:v>
                </c:pt>
                <c:pt idx="5912">
                  <c:v>A3039</c:v>
                </c:pt>
                <c:pt idx="5913">
                  <c:v>A3040</c:v>
                </c:pt>
                <c:pt idx="5914">
                  <c:v>A3041</c:v>
                </c:pt>
                <c:pt idx="5915">
                  <c:v>A3042</c:v>
                </c:pt>
                <c:pt idx="5916">
                  <c:v>A3043</c:v>
                </c:pt>
                <c:pt idx="5917">
                  <c:v>A3044</c:v>
                </c:pt>
                <c:pt idx="5918">
                  <c:v>A3045</c:v>
                </c:pt>
                <c:pt idx="5919">
                  <c:v>A3046</c:v>
                </c:pt>
                <c:pt idx="5920">
                  <c:v>A3047</c:v>
                </c:pt>
                <c:pt idx="5921">
                  <c:v>A3048</c:v>
                </c:pt>
                <c:pt idx="5922">
                  <c:v>A3049</c:v>
                </c:pt>
                <c:pt idx="5923">
                  <c:v>A3050</c:v>
                </c:pt>
                <c:pt idx="5924">
                  <c:v>A3051</c:v>
                </c:pt>
                <c:pt idx="5925">
                  <c:v>A3052</c:v>
                </c:pt>
                <c:pt idx="5926">
                  <c:v>A3053</c:v>
                </c:pt>
                <c:pt idx="5927">
                  <c:v>A3054</c:v>
                </c:pt>
                <c:pt idx="5928">
                  <c:v>A3055</c:v>
                </c:pt>
                <c:pt idx="5929">
                  <c:v>A3056</c:v>
                </c:pt>
                <c:pt idx="5930">
                  <c:v>A3057</c:v>
                </c:pt>
                <c:pt idx="5931">
                  <c:v>A3058</c:v>
                </c:pt>
                <c:pt idx="5932">
                  <c:v>A3059</c:v>
                </c:pt>
                <c:pt idx="5933">
                  <c:v>A3060</c:v>
                </c:pt>
                <c:pt idx="5934">
                  <c:v>A3061</c:v>
                </c:pt>
                <c:pt idx="5935">
                  <c:v>A3062</c:v>
                </c:pt>
                <c:pt idx="5936">
                  <c:v>A3063</c:v>
                </c:pt>
                <c:pt idx="5937">
                  <c:v>A3064</c:v>
                </c:pt>
                <c:pt idx="5938">
                  <c:v>A3065</c:v>
                </c:pt>
                <c:pt idx="5939">
                  <c:v>A3066</c:v>
                </c:pt>
                <c:pt idx="5940">
                  <c:v>A3067</c:v>
                </c:pt>
                <c:pt idx="5941">
                  <c:v>A3068</c:v>
                </c:pt>
                <c:pt idx="5942">
                  <c:v>A3069</c:v>
                </c:pt>
                <c:pt idx="5943">
                  <c:v>A3070</c:v>
                </c:pt>
                <c:pt idx="5944">
                  <c:v>A3071</c:v>
                </c:pt>
                <c:pt idx="5945">
                  <c:v>A3072</c:v>
                </c:pt>
                <c:pt idx="5946">
                  <c:v>A3073</c:v>
                </c:pt>
                <c:pt idx="5947">
                  <c:v>A3074</c:v>
                </c:pt>
                <c:pt idx="5948">
                  <c:v>A3075</c:v>
                </c:pt>
                <c:pt idx="5949">
                  <c:v>A3076</c:v>
                </c:pt>
                <c:pt idx="5950">
                  <c:v>A3077</c:v>
                </c:pt>
                <c:pt idx="5951">
                  <c:v>A3078</c:v>
                </c:pt>
                <c:pt idx="5952">
                  <c:v>A3079</c:v>
                </c:pt>
                <c:pt idx="5953">
                  <c:v>A3080</c:v>
                </c:pt>
                <c:pt idx="5954">
                  <c:v>A3081</c:v>
                </c:pt>
                <c:pt idx="5955">
                  <c:v>A3082</c:v>
                </c:pt>
                <c:pt idx="5956">
                  <c:v>A3083</c:v>
                </c:pt>
                <c:pt idx="5957">
                  <c:v>A3084</c:v>
                </c:pt>
                <c:pt idx="5958">
                  <c:v>A3085</c:v>
                </c:pt>
                <c:pt idx="5959">
                  <c:v>A3086</c:v>
                </c:pt>
                <c:pt idx="5960">
                  <c:v>A3087</c:v>
                </c:pt>
                <c:pt idx="5961">
                  <c:v>A3088</c:v>
                </c:pt>
                <c:pt idx="5962">
                  <c:v>A3089</c:v>
                </c:pt>
                <c:pt idx="5963">
                  <c:v>A3090</c:v>
                </c:pt>
                <c:pt idx="5964">
                  <c:v>A3091</c:v>
                </c:pt>
                <c:pt idx="5965">
                  <c:v>A3092</c:v>
                </c:pt>
                <c:pt idx="5966">
                  <c:v>A3093</c:v>
                </c:pt>
                <c:pt idx="5967">
                  <c:v>A3094</c:v>
                </c:pt>
                <c:pt idx="5968">
                  <c:v>A3095</c:v>
                </c:pt>
                <c:pt idx="5969">
                  <c:v>A3096</c:v>
                </c:pt>
                <c:pt idx="5970">
                  <c:v>A3097</c:v>
                </c:pt>
                <c:pt idx="5971">
                  <c:v>A3098</c:v>
                </c:pt>
                <c:pt idx="5972">
                  <c:v>A3099</c:v>
                </c:pt>
                <c:pt idx="5973">
                  <c:v>A3100</c:v>
                </c:pt>
                <c:pt idx="5974">
                  <c:v>A3101</c:v>
                </c:pt>
                <c:pt idx="5975">
                  <c:v>A3102</c:v>
                </c:pt>
                <c:pt idx="5976">
                  <c:v>A3103</c:v>
                </c:pt>
                <c:pt idx="5977">
                  <c:v>A3104</c:v>
                </c:pt>
                <c:pt idx="5978">
                  <c:v>A3105</c:v>
                </c:pt>
                <c:pt idx="5979">
                  <c:v>A3106</c:v>
                </c:pt>
                <c:pt idx="5980">
                  <c:v>A3107</c:v>
                </c:pt>
                <c:pt idx="5981">
                  <c:v>A3108</c:v>
                </c:pt>
                <c:pt idx="5982">
                  <c:v>A3109</c:v>
                </c:pt>
                <c:pt idx="5983">
                  <c:v>A3110</c:v>
                </c:pt>
                <c:pt idx="5984">
                  <c:v>A3111</c:v>
                </c:pt>
                <c:pt idx="5985">
                  <c:v>A3112</c:v>
                </c:pt>
                <c:pt idx="5986">
                  <c:v>A3113</c:v>
                </c:pt>
                <c:pt idx="5987">
                  <c:v>A3114</c:v>
                </c:pt>
                <c:pt idx="5988">
                  <c:v>A3115</c:v>
                </c:pt>
                <c:pt idx="5989">
                  <c:v>A3116</c:v>
                </c:pt>
                <c:pt idx="5990">
                  <c:v>A3117</c:v>
                </c:pt>
                <c:pt idx="5991">
                  <c:v>A3118</c:v>
                </c:pt>
                <c:pt idx="5992">
                  <c:v>A3119</c:v>
                </c:pt>
                <c:pt idx="5993">
                  <c:v>A3120</c:v>
                </c:pt>
                <c:pt idx="5994">
                  <c:v>A3121</c:v>
                </c:pt>
                <c:pt idx="5995">
                  <c:v>A3122</c:v>
                </c:pt>
                <c:pt idx="5996">
                  <c:v>A3123</c:v>
                </c:pt>
                <c:pt idx="5997">
                  <c:v>A3124</c:v>
                </c:pt>
                <c:pt idx="5998">
                  <c:v>A3125</c:v>
                </c:pt>
                <c:pt idx="5999">
                  <c:v>A3126</c:v>
                </c:pt>
                <c:pt idx="6000">
                  <c:v>A3127</c:v>
                </c:pt>
                <c:pt idx="6001">
                  <c:v>A3128</c:v>
                </c:pt>
                <c:pt idx="6002">
                  <c:v>A3129</c:v>
                </c:pt>
                <c:pt idx="6003">
                  <c:v>A3130</c:v>
                </c:pt>
                <c:pt idx="6004">
                  <c:v>A3131</c:v>
                </c:pt>
                <c:pt idx="6005">
                  <c:v>A3132</c:v>
                </c:pt>
                <c:pt idx="6006">
                  <c:v>A3133</c:v>
                </c:pt>
                <c:pt idx="6007">
                  <c:v>A3134</c:v>
                </c:pt>
                <c:pt idx="6008">
                  <c:v>A3135</c:v>
                </c:pt>
                <c:pt idx="6009">
                  <c:v>A3136</c:v>
                </c:pt>
                <c:pt idx="6010">
                  <c:v>A3137</c:v>
                </c:pt>
                <c:pt idx="6011">
                  <c:v>A3138</c:v>
                </c:pt>
                <c:pt idx="6012">
                  <c:v>A3139</c:v>
                </c:pt>
                <c:pt idx="6013">
                  <c:v>A3140</c:v>
                </c:pt>
                <c:pt idx="6014">
                  <c:v>A3141</c:v>
                </c:pt>
                <c:pt idx="6015">
                  <c:v>A3142</c:v>
                </c:pt>
                <c:pt idx="6016">
                  <c:v>A3143</c:v>
                </c:pt>
                <c:pt idx="6017">
                  <c:v>A3144</c:v>
                </c:pt>
                <c:pt idx="6018">
                  <c:v>A3145</c:v>
                </c:pt>
                <c:pt idx="6019">
                  <c:v>A3146</c:v>
                </c:pt>
                <c:pt idx="6020">
                  <c:v>A3147</c:v>
                </c:pt>
                <c:pt idx="6021">
                  <c:v>A3148</c:v>
                </c:pt>
                <c:pt idx="6022">
                  <c:v>A3149</c:v>
                </c:pt>
                <c:pt idx="6023">
                  <c:v>A3150</c:v>
                </c:pt>
                <c:pt idx="6024">
                  <c:v>A3151</c:v>
                </c:pt>
                <c:pt idx="6025">
                  <c:v>A3152</c:v>
                </c:pt>
                <c:pt idx="6026">
                  <c:v>A3153</c:v>
                </c:pt>
                <c:pt idx="6027">
                  <c:v>A3154</c:v>
                </c:pt>
                <c:pt idx="6028">
                  <c:v>A3155</c:v>
                </c:pt>
                <c:pt idx="6029">
                  <c:v>A3156</c:v>
                </c:pt>
                <c:pt idx="6030">
                  <c:v>A3157</c:v>
                </c:pt>
                <c:pt idx="6031">
                  <c:v>A3158</c:v>
                </c:pt>
                <c:pt idx="6032">
                  <c:v>A3159</c:v>
                </c:pt>
                <c:pt idx="6033">
                  <c:v>A3160</c:v>
                </c:pt>
                <c:pt idx="6034">
                  <c:v>A3161</c:v>
                </c:pt>
                <c:pt idx="6035">
                  <c:v>A3162</c:v>
                </c:pt>
                <c:pt idx="6036">
                  <c:v>A3163</c:v>
                </c:pt>
                <c:pt idx="6037">
                  <c:v>A3164</c:v>
                </c:pt>
                <c:pt idx="6038">
                  <c:v>A3165</c:v>
                </c:pt>
                <c:pt idx="6039">
                  <c:v>A3166</c:v>
                </c:pt>
                <c:pt idx="6040">
                  <c:v>A3167</c:v>
                </c:pt>
                <c:pt idx="6041">
                  <c:v>A3168</c:v>
                </c:pt>
                <c:pt idx="6042">
                  <c:v>A3169</c:v>
                </c:pt>
                <c:pt idx="6043">
                  <c:v>A3170</c:v>
                </c:pt>
                <c:pt idx="6044">
                  <c:v>A3171</c:v>
                </c:pt>
                <c:pt idx="6045">
                  <c:v>A3172</c:v>
                </c:pt>
                <c:pt idx="6046">
                  <c:v>A3173</c:v>
                </c:pt>
                <c:pt idx="6047">
                  <c:v>A3174</c:v>
                </c:pt>
                <c:pt idx="6048">
                  <c:v>A3175</c:v>
                </c:pt>
                <c:pt idx="6049">
                  <c:v>A3176</c:v>
                </c:pt>
                <c:pt idx="6050">
                  <c:v>A3177</c:v>
                </c:pt>
                <c:pt idx="6051">
                  <c:v>A3178</c:v>
                </c:pt>
                <c:pt idx="6052">
                  <c:v>A3179</c:v>
                </c:pt>
                <c:pt idx="6053">
                  <c:v>A3180</c:v>
                </c:pt>
                <c:pt idx="6054">
                  <c:v>A3181</c:v>
                </c:pt>
                <c:pt idx="6055">
                  <c:v>A3182</c:v>
                </c:pt>
                <c:pt idx="6056">
                  <c:v>A3183</c:v>
                </c:pt>
                <c:pt idx="6057">
                  <c:v>A3184</c:v>
                </c:pt>
                <c:pt idx="6058">
                  <c:v>A3185</c:v>
                </c:pt>
                <c:pt idx="6059">
                  <c:v>A3186</c:v>
                </c:pt>
                <c:pt idx="6060">
                  <c:v>A3187</c:v>
                </c:pt>
                <c:pt idx="6061">
                  <c:v>A3188</c:v>
                </c:pt>
                <c:pt idx="6062">
                  <c:v>A3189</c:v>
                </c:pt>
                <c:pt idx="6063">
                  <c:v>A3190</c:v>
                </c:pt>
                <c:pt idx="6064">
                  <c:v>A3191</c:v>
                </c:pt>
                <c:pt idx="6065">
                  <c:v>A3192</c:v>
                </c:pt>
                <c:pt idx="6066">
                  <c:v>A3193</c:v>
                </c:pt>
                <c:pt idx="6067">
                  <c:v>A3194</c:v>
                </c:pt>
                <c:pt idx="6068">
                  <c:v>A3195</c:v>
                </c:pt>
                <c:pt idx="6069">
                  <c:v>A3196</c:v>
                </c:pt>
                <c:pt idx="6070">
                  <c:v>A3197</c:v>
                </c:pt>
                <c:pt idx="6071">
                  <c:v>A3198</c:v>
                </c:pt>
                <c:pt idx="6072">
                  <c:v>A3199</c:v>
                </c:pt>
                <c:pt idx="6073">
                  <c:v>A3200</c:v>
                </c:pt>
                <c:pt idx="6074">
                  <c:v>A3201</c:v>
                </c:pt>
                <c:pt idx="6075">
                  <c:v>A3202</c:v>
                </c:pt>
                <c:pt idx="6076">
                  <c:v>A3203</c:v>
                </c:pt>
                <c:pt idx="6077">
                  <c:v>A3204</c:v>
                </c:pt>
                <c:pt idx="6078">
                  <c:v>A3205</c:v>
                </c:pt>
                <c:pt idx="6079">
                  <c:v>A3206</c:v>
                </c:pt>
                <c:pt idx="6080">
                  <c:v>A3207</c:v>
                </c:pt>
                <c:pt idx="6081">
                  <c:v>A3208</c:v>
                </c:pt>
                <c:pt idx="6082">
                  <c:v>A3209</c:v>
                </c:pt>
                <c:pt idx="6083">
                  <c:v>A3210</c:v>
                </c:pt>
                <c:pt idx="6084">
                  <c:v>A3211</c:v>
                </c:pt>
                <c:pt idx="6085">
                  <c:v>A3212</c:v>
                </c:pt>
                <c:pt idx="6086">
                  <c:v>A3213</c:v>
                </c:pt>
                <c:pt idx="6087">
                  <c:v>A3214</c:v>
                </c:pt>
                <c:pt idx="6088">
                  <c:v>A3215</c:v>
                </c:pt>
                <c:pt idx="6089">
                  <c:v>A3216</c:v>
                </c:pt>
                <c:pt idx="6090">
                  <c:v>A3217</c:v>
                </c:pt>
                <c:pt idx="6091">
                  <c:v>A3218</c:v>
                </c:pt>
                <c:pt idx="6092">
                  <c:v>A3219</c:v>
                </c:pt>
                <c:pt idx="6093">
                  <c:v>A3220</c:v>
                </c:pt>
                <c:pt idx="6094">
                  <c:v>A3221</c:v>
                </c:pt>
                <c:pt idx="6095">
                  <c:v>A3222</c:v>
                </c:pt>
                <c:pt idx="6096">
                  <c:v>A3223</c:v>
                </c:pt>
                <c:pt idx="6097">
                  <c:v>A3224</c:v>
                </c:pt>
                <c:pt idx="6098">
                  <c:v>A3225</c:v>
                </c:pt>
                <c:pt idx="6099">
                  <c:v>A3226</c:v>
                </c:pt>
                <c:pt idx="6100">
                  <c:v>A3227</c:v>
                </c:pt>
                <c:pt idx="6101">
                  <c:v>A3228</c:v>
                </c:pt>
                <c:pt idx="6102">
                  <c:v>A3229</c:v>
                </c:pt>
                <c:pt idx="6103">
                  <c:v>A3230</c:v>
                </c:pt>
                <c:pt idx="6104">
                  <c:v>A3231</c:v>
                </c:pt>
                <c:pt idx="6105">
                  <c:v>A3232</c:v>
                </c:pt>
                <c:pt idx="6106">
                  <c:v>A3233</c:v>
                </c:pt>
                <c:pt idx="6107">
                  <c:v>A3234</c:v>
                </c:pt>
                <c:pt idx="6108">
                  <c:v>A3235</c:v>
                </c:pt>
                <c:pt idx="6109">
                  <c:v>A3236</c:v>
                </c:pt>
                <c:pt idx="6110">
                  <c:v>A3237</c:v>
                </c:pt>
                <c:pt idx="6111">
                  <c:v>A3238</c:v>
                </c:pt>
                <c:pt idx="6112">
                  <c:v>A3239</c:v>
                </c:pt>
                <c:pt idx="6113">
                  <c:v>A3240</c:v>
                </c:pt>
                <c:pt idx="6114">
                  <c:v>A3241</c:v>
                </c:pt>
                <c:pt idx="6115">
                  <c:v>A3242</c:v>
                </c:pt>
                <c:pt idx="6116">
                  <c:v>A3243</c:v>
                </c:pt>
                <c:pt idx="6117">
                  <c:v>A3244</c:v>
                </c:pt>
                <c:pt idx="6118">
                  <c:v>A3245</c:v>
                </c:pt>
                <c:pt idx="6119">
                  <c:v>A3246</c:v>
                </c:pt>
                <c:pt idx="6120">
                  <c:v>A3247</c:v>
                </c:pt>
                <c:pt idx="6121">
                  <c:v>A3248</c:v>
                </c:pt>
                <c:pt idx="6122">
                  <c:v>A3249</c:v>
                </c:pt>
                <c:pt idx="6123">
                  <c:v>A3250</c:v>
                </c:pt>
                <c:pt idx="6124">
                  <c:v>A3251</c:v>
                </c:pt>
                <c:pt idx="6125">
                  <c:v>A3252</c:v>
                </c:pt>
                <c:pt idx="6126">
                  <c:v>A3253</c:v>
                </c:pt>
                <c:pt idx="6127">
                  <c:v>A3254</c:v>
                </c:pt>
                <c:pt idx="6128">
                  <c:v>A3255</c:v>
                </c:pt>
                <c:pt idx="6129">
                  <c:v>A3256</c:v>
                </c:pt>
                <c:pt idx="6130">
                  <c:v>A3257</c:v>
                </c:pt>
                <c:pt idx="6131">
                  <c:v>A3258</c:v>
                </c:pt>
                <c:pt idx="6132">
                  <c:v>A3259</c:v>
                </c:pt>
                <c:pt idx="6133">
                  <c:v>A3260</c:v>
                </c:pt>
                <c:pt idx="6134">
                  <c:v>A3261</c:v>
                </c:pt>
                <c:pt idx="6135">
                  <c:v>A3262</c:v>
                </c:pt>
                <c:pt idx="6136">
                  <c:v>A3263</c:v>
                </c:pt>
                <c:pt idx="6137">
                  <c:v>A3264</c:v>
                </c:pt>
                <c:pt idx="6138">
                  <c:v>A3265</c:v>
                </c:pt>
                <c:pt idx="6139">
                  <c:v>A3266</c:v>
                </c:pt>
                <c:pt idx="6140">
                  <c:v>A3267</c:v>
                </c:pt>
                <c:pt idx="6141">
                  <c:v>A3268</c:v>
                </c:pt>
                <c:pt idx="6142">
                  <c:v>A3269</c:v>
                </c:pt>
                <c:pt idx="6143">
                  <c:v>A3270</c:v>
                </c:pt>
                <c:pt idx="6144">
                  <c:v>A3271</c:v>
                </c:pt>
                <c:pt idx="6145">
                  <c:v>A3272</c:v>
                </c:pt>
                <c:pt idx="6146">
                  <c:v>A3273</c:v>
                </c:pt>
                <c:pt idx="6147">
                  <c:v>A3274</c:v>
                </c:pt>
                <c:pt idx="6148">
                  <c:v>A3275</c:v>
                </c:pt>
                <c:pt idx="6149">
                  <c:v>A3276</c:v>
                </c:pt>
                <c:pt idx="6150">
                  <c:v>A3277</c:v>
                </c:pt>
                <c:pt idx="6151">
                  <c:v>A3278</c:v>
                </c:pt>
                <c:pt idx="6152">
                  <c:v>A3279</c:v>
                </c:pt>
                <c:pt idx="6153">
                  <c:v>A3280</c:v>
                </c:pt>
                <c:pt idx="6154">
                  <c:v>A3281</c:v>
                </c:pt>
                <c:pt idx="6155">
                  <c:v>A3282</c:v>
                </c:pt>
                <c:pt idx="6156">
                  <c:v>A3283</c:v>
                </c:pt>
                <c:pt idx="6157">
                  <c:v>A3284</c:v>
                </c:pt>
                <c:pt idx="6158">
                  <c:v>A3285</c:v>
                </c:pt>
                <c:pt idx="6159">
                  <c:v>A3286</c:v>
                </c:pt>
                <c:pt idx="6160">
                  <c:v>A3287</c:v>
                </c:pt>
                <c:pt idx="6161">
                  <c:v>A3288</c:v>
                </c:pt>
                <c:pt idx="6162">
                  <c:v>A3289</c:v>
                </c:pt>
                <c:pt idx="6163">
                  <c:v>A3290</c:v>
                </c:pt>
                <c:pt idx="6164">
                  <c:v>A3291</c:v>
                </c:pt>
                <c:pt idx="6165">
                  <c:v>A3292</c:v>
                </c:pt>
                <c:pt idx="6166">
                  <c:v>A3293</c:v>
                </c:pt>
                <c:pt idx="6167">
                  <c:v>A3294</c:v>
                </c:pt>
                <c:pt idx="6168">
                  <c:v>A3295</c:v>
                </c:pt>
                <c:pt idx="6169">
                  <c:v>A3296</c:v>
                </c:pt>
                <c:pt idx="6170">
                  <c:v>A3297</c:v>
                </c:pt>
                <c:pt idx="6171">
                  <c:v>A3298</c:v>
                </c:pt>
                <c:pt idx="6172">
                  <c:v>A3299</c:v>
                </c:pt>
                <c:pt idx="6173">
                  <c:v>A3300</c:v>
                </c:pt>
                <c:pt idx="6174">
                  <c:v>A3301</c:v>
                </c:pt>
                <c:pt idx="6175">
                  <c:v>A3302</c:v>
                </c:pt>
                <c:pt idx="6176">
                  <c:v>A3303</c:v>
                </c:pt>
                <c:pt idx="6177">
                  <c:v>A3304</c:v>
                </c:pt>
                <c:pt idx="6178">
                  <c:v>A3305</c:v>
                </c:pt>
                <c:pt idx="6179">
                  <c:v>A3306</c:v>
                </c:pt>
                <c:pt idx="6180">
                  <c:v>A3307</c:v>
                </c:pt>
                <c:pt idx="6181">
                  <c:v>A3308</c:v>
                </c:pt>
                <c:pt idx="6182">
                  <c:v>A3309</c:v>
                </c:pt>
                <c:pt idx="6183">
                  <c:v>A3310</c:v>
                </c:pt>
                <c:pt idx="6184">
                  <c:v>A3311</c:v>
                </c:pt>
                <c:pt idx="6185">
                  <c:v>A3312</c:v>
                </c:pt>
                <c:pt idx="6186">
                  <c:v>A3313</c:v>
                </c:pt>
                <c:pt idx="6187">
                  <c:v>A3314</c:v>
                </c:pt>
                <c:pt idx="6188">
                  <c:v>A3315</c:v>
                </c:pt>
                <c:pt idx="6189">
                  <c:v>A3316</c:v>
                </c:pt>
                <c:pt idx="6190">
                  <c:v>A3317</c:v>
                </c:pt>
                <c:pt idx="6191">
                  <c:v>A3318</c:v>
                </c:pt>
                <c:pt idx="6192">
                  <c:v>A3319</c:v>
                </c:pt>
                <c:pt idx="6193">
                  <c:v>A3320</c:v>
                </c:pt>
                <c:pt idx="6194">
                  <c:v>A3321</c:v>
                </c:pt>
                <c:pt idx="6195">
                  <c:v>A3322</c:v>
                </c:pt>
                <c:pt idx="6196">
                  <c:v>A3323</c:v>
                </c:pt>
                <c:pt idx="6197">
                  <c:v>A3324</c:v>
                </c:pt>
                <c:pt idx="6198">
                  <c:v>A3325</c:v>
                </c:pt>
                <c:pt idx="6199">
                  <c:v>A3326</c:v>
                </c:pt>
                <c:pt idx="6200">
                  <c:v>A3327</c:v>
                </c:pt>
                <c:pt idx="6201">
                  <c:v>A3328</c:v>
                </c:pt>
                <c:pt idx="6202">
                  <c:v>A3329</c:v>
                </c:pt>
                <c:pt idx="6203">
                  <c:v>A3330</c:v>
                </c:pt>
                <c:pt idx="6204">
                  <c:v>A3331</c:v>
                </c:pt>
                <c:pt idx="6205">
                  <c:v>A3332</c:v>
                </c:pt>
                <c:pt idx="6206">
                  <c:v>A3333</c:v>
                </c:pt>
                <c:pt idx="6207">
                  <c:v>A3334</c:v>
                </c:pt>
                <c:pt idx="6208">
                  <c:v>A3335</c:v>
                </c:pt>
                <c:pt idx="6209">
                  <c:v>A3336</c:v>
                </c:pt>
                <c:pt idx="6210">
                  <c:v>A3337</c:v>
                </c:pt>
                <c:pt idx="6211">
                  <c:v>A3338</c:v>
                </c:pt>
                <c:pt idx="6212">
                  <c:v>A3339</c:v>
                </c:pt>
                <c:pt idx="6213">
                  <c:v>A3340</c:v>
                </c:pt>
                <c:pt idx="6214">
                  <c:v>A3341</c:v>
                </c:pt>
                <c:pt idx="6215">
                  <c:v>A3342</c:v>
                </c:pt>
                <c:pt idx="6216">
                  <c:v>A3343</c:v>
                </c:pt>
                <c:pt idx="6217">
                  <c:v>A3344</c:v>
                </c:pt>
                <c:pt idx="6218">
                  <c:v>A3345</c:v>
                </c:pt>
                <c:pt idx="6219">
                  <c:v>A3346</c:v>
                </c:pt>
                <c:pt idx="6220">
                  <c:v>A3347</c:v>
                </c:pt>
                <c:pt idx="6221">
                  <c:v>A3348</c:v>
                </c:pt>
                <c:pt idx="6222">
                  <c:v>A3349</c:v>
                </c:pt>
                <c:pt idx="6223">
                  <c:v>A3350</c:v>
                </c:pt>
                <c:pt idx="6224">
                  <c:v>A3351</c:v>
                </c:pt>
                <c:pt idx="6225">
                  <c:v>A3352</c:v>
                </c:pt>
                <c:pt idx="6226">
                  <c:v>A3353</c:v>
                </c:pt>
                <c:pt idx="6227">
                  <c:v>A3354</c:v>
                </c:pt>
                <c:pt idx="6228">
                  <c:v>A3355</c:v>
                </c:pt>
                <c:pt idx="6229">
                  <c:v>A3356</c:v>
                </c:pt>
                <c:pt idx="6230">
                  <c:v>A3357</c:v>
                </c:pt>
                <c:pt idx="6231">
                  <c:v>A3358</c:v>
                </c:pt>
                <c:pt idx="6232">
                  <c:v>A3359</c:v>
                </c:pt>
                <c:pt idx="6233">
                  <c:v>A3360</c:v>
                </c:pt>
                <c:pt idx="6234">
                  <c:v>A3361</c:v>
                </c:pt>
                <c:pt idx="6235">
                  <c:v>A3362</c:v>
                </c:pt>
                <c:pt idx="6236">
                  <c:v>A3363</c:v>
                </c:pt>
                <c:pt idx="6237">
                  <c:v>A3364</c:v>
                </c:pt>
                <c:pt idx="6238">
                  <c:v>A3365</c:v>
                </c:pt>
                <c:pt idx="6239">
                  <c:v>A3366</c:v>
                </c:pt>
                <c:pt idx="6240">
                  <c:v>A3367</c:v>
                </c:pt>
                <c:pt idx="6241">
                  <c:v>A3368</c:v>
                </c:pt>
                <c:pt idx="6242">
                  <c:v>A3369</c:v>
                </c:pt>
                <c:pt idx="6243">
                  <c:v>A3370</c:v>
                </c:pt>
                <c:pt idx="6244">
                  <c:v>A3371</c:v>
                </c:pt>
                <c:pt idx="6245">
                  <c:v>A3372</c:v>
                </c:pt>
                <c:pt idx="6246">
                  <c:v>A3373</c:v>
                </c:pt>
                <c:pt idx="6247">
                  <c:v>A3374</c:v>
                </c:pt>
                <c:pt idx="6248">
                  <c:v>A3375</c:v>
                </c:pt>
                <c:pt idx="6249">
                  <c:v>A3376</c:v>
                </c:pt>
                <c:pt idx="6250">
                  <c:v>A3377</c:v>
                </c:pt>
                <c:pt idx="6251">
                  <c:v>A3378</c:v>
                </c:pt>
                <c:pt idx="6252">
                  <c:v>A3379</c:v>
                </c:pt>
                <c:pt idx="6253">
                  <c:v>A3380</c:v>
                </c:pt>
                <c:pt idx="6254">
                  <c:v>A3381</c:v>
                </c:pt>
                <c:pt idx="6255">
                  <c:v>A3382</c:v>
                </c:pt>
                <c:pt idx="6256">
                  <c:v>A3383</c:v>
                </c:pt>
                <c:pt idx="6257">
                  <c:v>A3384</c:v>
                </c:pt>
                <c:pt idx="6258">
                  <c:v>A3385</c:v>
                </c:pt>
                <c:pt idx="6259">
                  <c:v>A3386</c:v>
                </c:pt>
                <c:pt idx="6260">
                  <c:v>A3387</c:v>
                </c:pt>
                <c:pt idx="6261">
                  <c:v>A3388</c:v>
                </c:pt>
                <c:pt idx="6262">
                  <c:v>A3389</c:v>
                </c:pt>
                <c:pt idx="6263">
                  <c:v>A3390</c:v>
                </c:pt>
                <c:pt idx="6264">
                  <c:v>A3391</c:v>
                </c:pt>
                <c:pt idx="6265">
                  <c:v>A3392</c:v>
                </c:pt>
                <c:pt idx="6266">
                  <c:v>A3393</c:v>
                </c:pt>
                <c:pt idx="6267">
                  <c:v>A3394</c:v>
                </c:pt>
                <c:pt idx="6268">
                  <c:v>A3395</c:v>
                </c:pt>
                <c:pt idx="6269">
                  <c:v>A3396</c:v>
                </c:pt>
                <c:pt idx="6270">
                  <c:v>A3397</c:v>
                </c:pt>
                <c:pt idx="6271">
                  <c:v>A3398</c:v>
                </c:pt>
                <c:pt idx="6272">
                  <c:v>A3399</c:v>
                </c:pt>
                <c:pt idx="6273">
                  <c:v>A3400</c:v>
                </c:pt>
                <c:pt idx="6274">
                  <c:v>A3401</c:v>
                </c:pt>
                <c:pt idx="6275">
                  <c:v>A3402</c:v>
                </c:pt>
                <c:pt idx="6276">
                  <c:v>A3403</c:v>
                </c:pt>
                <c:pt idx="6277">
                  <c:v>A3404</c:v>
                </c:pt>
                <c:pt idx="6278">
                  <c:v>A3405</c:v>
                </c:pt>
                <c:pt idx="6279">
                  <c:v>A3406</c:v>
                </c:pt>
                <c:pt idx="6280">
                  <c:v>A3407</c:v>
                </c:pt>
                <c:pt idx="6281">
                  <c:v>A3408</c:v>
                </c:pt>
                <c:pt idx="6282">
                  <c:v>A3409</c:v>
                </c:pt>
                <c:pt idx="6283">
                  <c:v>A3410</c:v>
                </c:pt>
                <c:pt idx="6284">
                  <c:v>A3411</c:v>
                </c:pt>
                <c:pt idx="6285">
                  <c:v>A3412</c:v>
                </c:pt>
                <c:pt idx="6286">
                  <c:v>A3413</c:v>
                </c:pt>
                <c:pt idx="6287">
                  <c:v>A3414</c:v>
                </c:pt>
                <c:pt idx="6288">
                  <c:v>A3415</c:v>
                </c:pt>
                <c:pt idx="6289">
                  <c:v>A3416</c:v>
                </c:pt>
                <c:pt idx="6290">
                  <c:v>A3417</c:v>
                </c:pt>
                <c:pt idx="6291">
                  <c:v>A3418</c:v>
                </c:pt>
                <c:pt idx="6292">
                  <c:v>A3419</c:v>
                </c:pt>
                <c:pt idx="6293">
                  <c:v>A3420</c:v>
                </c:pt>
                <c:pt idx="6294">
                  <c:v>A3421</c:v>
                </c:pt>
                <c:pt idx="6295">
                  <c:v>A3422</c:v>
                </c:pt>
                <c:pt idx="6296">
                  <c:v>A3423</c:v>
                </c:pt>
                <c:pt idx="6297">
                  <c:v>A3424</c:v>
                </c:pt>
                <c:pt idx="6298">
                  <c:v>A3425</c:v>
                </c:pt>
                <c:pt idx="6299">
                  <c:v>A3426</c:v>
                </c:pt>
                <c:pt idx="6300">
                  <c:v>A3427</c:v>
                </c:pt>
                <c:pt idx="6301">
                  <c:v>A3428</c:v>
                </c:pt>
                <c:pt idx="6302">
                  <c:v>A3429</c:v>
                </c:pt>
                <c:pt idx="6303">
                  <c:v>A3430</c:v>
                </c:pt>
                <c:pt idx="6304">
                  <c:v>A3431</c:v>
                </c:pt>
                <c:pt idx="6305">
                  <c:v>A3432</c:v>
                </c:pt>
                <c:pt idx="6306">
                  <c:v>A3433</c:v>
                </c:pt>
                <c:pt idx="6307">
                  <c:v>A3434</c:v>
                </c:pt>
                <c:pt idx="6308">
                  <c:v>A3435</c:v>
                </c:pt>
                <c:pt idx="6309">
                  <c:v>A3436</c:v>
                </c:pt>
                <c:pt idx="6310">
                  <c:v>A3437</c:v>
                </c:pt>
                <c:pt idx="6311">
                  <c:v>A3438</c:v>
                </c:pt>
                <c:pt idx="6312">
                  <c:v>A3439</c:v>
                </c:pt>
                <c:pt idx="6313">
                  <c:v>A3440</c:v>
                </c:pt>
                <c:pt idx="6314">
                  <c:v>A3441</c:v>
                </c:pt>
                <c:pt idx="6315">
                  <c:v>A3442</c:v>
                </c:pt>
                <c:pt idx="6316">
                  <c:v>A3443</c:v>
                </c:pt>
                <c:pt idx="6317">
                  <c:v>A3444</c:v>
                </c:pt>
                <c:pt idx="6318">
                  <c:v>A3445</c:v>
                </c:pt>
                <c:pt idx="6319">
                  <c:v>A3446</c:v>
                </c:pt>
                <c:pt idx="6320">
                  <c:v>A3447</c:v>
                </c:pt>
                <c:pt idx="6321">
                  <c:v>A3448</c:v>
                </c:pt>
                <c:pt idx="6322">
                  <c:v>A3449</c:v>
                </c:pt>
                <c:pt idx="6323">
                  <c:v>A3450</c:v>
                </c:pt>
                <c:pt idx="6324">
                  <c:v>A3451</c:v>
                </c:pt>
                <c:pt idx="6325">
                  <c:v>A3452</c:v>
                </c:pt>
                <c:pt idx="6326">
                  <c:v>A3453</c:v>
                </c:pt>
                <c:pt idx="6327">
                  <c:v>A3454</c:v>
                </c:pt>
                <c:pt idx="6328">
                  <c:v>A3455</c:v>
                </c:pt>
                <c:pt idx="6329">
                  <c:v>A3456</c:v>
                </c:pt>
                <c:pt idx="6330">
                  <c:v>A3457</c:v>
                </c:pt>
                <c:pt idx="6331">
                  <c:v>A3458</c:v>
                </c:pt>
                <c:pt idx="6332">
                  <c:v>A3459</c:v>
                </c:pt>
                <c:pt idx="6333">
                  <c:v>A3460</c:v>
                </c:pt>
                <c:pt idx="6334">
                  <c:v>A3461</c:v>
                </c:pt>
                <c:pt idx="6335">
                  <c:v>A3462</c:v>
                </c:pt>
                <c:pt idx="6336">
                  <c:v>A3463</c:v>
                </c:pt>
                <c:pt idx="6337">
                  <c:v>A3464</c:v>
                </c:pt>
                <c:pt idx="6338">
                  <c:v>A3465</c:v>
                </c:pt>
                <c:pt idx="6339">
                  <c:v>A3466</c:v>
                </c:pt>
                <c:pt idx="6340">
                  <c:v>A3467</c:v>
                </c:pt>
                <c:pt idx="6341">
                  <c:v>A3468</c:v>
                </c:pt>
                <c:pt idx="6342">
                  <c:v>A3469</c:v>
                </c:pt>
                <c:pt idx="6343">
                  <c:v>A3470</c:v>
                </c:pt>
                <c:pt idx="6344">
                  <c:v>A3471</c:v>
                </c:pt>
                <c:pt idx="6345">
                  <c:v>A3472</c:v>
                </c:pt>
                <c:pt idx="6346">
                  <c:v>A3473</c:v>
                </c:pt>
                <c:pt idx="6347">
                  <c:v>A3474</c:v>
                </c:pt>
                <c:pt idx="6348">
                  <c:v>A3475</c:v>
                </c:pt>
                <c:pt idx="6349">
                  <c:v>A3476</c:v>
                </c:pt>
                <c:pt idx="6350">
                  <c:v>A3477</c:v>
                </c:pt>
                <c:pt idx="6351">
                  <c:v>A3478</c:v>
                </c:pt>
                <c:pt idx="6352">
                  <c:v>A3479</c:v>
                </c:pt>
                <c:pt idx="6353">
                  <c:v>A3480</c:v>
                </c:pt>
                <c:pt idx="6354">
                  <c:v>A3481</c:v>
                </c:pt>
                <c:pt idx="6355">
                  <c:v>A3482</c:v>
                </c:pt>
                <c:pt idx="6356">
                  <c:v>A3483</c:v>
                </c:pt>
                <c:pt idx="6357">
                  <c:v>A3484</c:v>
                </c:pt>
                <c:pt idx="6358">
                  <c:v>A3485</c:v>
                </c:pt>
                <c:pt idx="6359">
                  <c:v>A3486</c:v>
                </c:pt>
                <c:pt idx="6360">
                  <c:v>A3487</c:v>
                </c:pt>
                <c:pt idx="6361">
                  <c:v>A3488</c:v>
                </c:pt>
                <c:pt idx="6362">
                  <c:v>A3489</c:v>
                </c:pt>
                <c:pt idx="6363">
                  <c:v>A3490</c:v>
                </c:pt>
                <c:pt idx="6364">
                  <c:v>A3491</c:v>
                </c:pt>
                <c:pt idx="6365">
                  <c:v>A3492</c:v>
                </c:pt>
                <c:pt idx="6366">
                  <c:v>A3493</c:v>
                </c:pt>
                <c:pt idx="6367">
                  <c:v>A3494</c:v>
                </c:pt>
                <c:pt idx="6368">
                  <c:v>A3495</c:v>
                </c:pt>
                <c:pt idx="6369">
                  <c:v>A3496</c:v>
                </c:pt>
                <c:pt idx="6370">
                  <c:v>A3497</c:v>
                </c:pt>
                <c:pt idx="6371">
                  <c:v>A3498</c:v>
                </c:pt>
                <c:pt idx="6372">
                  <c:v>A3499</c:v>
                </c:pt>
                <c:pt idx="6373">
                  <c:v>A3500</c:v>
                </c:pt>
                <c:pt idx="6374">
                  <c:v>A3501</c:v>
                </c:pt>
                <c:pt idx="6375">
                  <c:v>A3502</c:v>
                </c:pt>
                <c:pt idx="6376">
                  <c:v>A3503</c:v>
                </c:pt>
                <c:pt idx="6377">
                  <c:v>A3504</c:v>
                </c:pt>
                <c:pt idx="6378">
                  <c:v>A3505</c:v>
                </c:pt>
                <c:pt idx="6379">
                  <c:v>A3506</c:v>
                </c:pt>
                <c:pt idx="6380">
                  <c:v>A3507</c:v>
                </c:pt>
                <c:pt idx="6381">
                  <c:v>A3508</c:v>
                </c:pt>
                <c:pt idx="6382">
                  <c:v>A3509</c:v>
                </c:pt>
                <c:pt idx="6383">
                  <c:v>A3510</c:v>
                </c:pt>
                <c:pt idx="6384">
                  <c:v>A3511</c:v>
                </c:pt>
                <c:pt idx="6385">
                  <c:v>A3512</c:v>
                </c:pt>
                <c:pt idx="6386">
                  <c:v>A3513</c:v>
                </c:pt>
                <c:pt idx="6387">
                  <c:v>A3514</c:v>
                </c:pt>
                <c:pt idx="6388">
                  <c:v>A3515</c:v>
                </c:pt>
                <c:pt idx="6389">
                  <c:v>A3516</c:v>
                </c:pt>
                <c:pt idx="6390">
                  <c:v>A3517</c:v>
                </c:pt>
                <c:pt idx="6391">
                  <c:v>A3518</c:v>
                </c:pt>
                <c:pt idx="6392">
                  <c:v>A3519</c:v>
                </c:pt>
                <c:pt idx="6393">
                  <c:v>A3520</c:v>
                </c:pt>
                <c:pt idx="6394">
                  <c:v>A3521</c:v>
                </c:pt>
                <c:pt idx="6395">
                  <c:v>A3522</c:v>
                </c:pt>
                <c:pt idx="6396">
                  <c:v>A3523</c:v>
                </c:pt>
                <c:pt idx="6397">
                  <c:v>A3524</c:v>
                </c:pt>
                <c:pt idx="6398">
                  <c:v>A3525</c:v>
                </c:pt>
                <c:pt idx="6399">
                  <c:v>A3526</c:v>
                </c:pt>
                <c:pt idx="6400">
                  <c:v>A3527</c:v>
                </c:pt>
                <c:pt idx="6401">
                  <c:v>A3528</c:v>
                </c:pt>
                <c:pt idx="6402">
                  <c:v>A3529</c:v>
                </c:pt>
                <c:pt idx="6403">
                  <c:v>A3530</c:v>
                </c:pt>
                <c:pt idx="6404">
                  <c:v>A3531</c:v>
                </c:pt>
                <c:pt idx="6405">
                  <c:v>A3532</c:v>
                </c:pt>
                <c:pt idx="6406">
                  <c:v>A3533</c:v>
                </c:pt>
                <c:pt idx="6407">
                  <c:v>A3534</c:v>
                </c:pt>
                <c:pt idx="6408">
                  <c:v>A3535</c:v>
                </c:pt>
                <c:pt idx="6409">
                  <c:v>A3536</c:v>
                </c:pt>
                <c:pt idx="6410">
                  <c:v>A3537</c:v>
                </c:pt>
                <c:pt idx="6411">
                  <c:v>A3538</c:v>
                </c:pt>
                <c:pt idx="6412">
                  <c:v>A3539</c:v>
                </c:pt>
                <c:pt idx="6413">
                  <c:v>A3540</c:v>
                </c:pt>
                <c:pt idx="6414">
                  <c:v>A3541</c:v>
                </c:pt>
                <c:pt idx="6415">
                  <c:v>A3542</c:v>
                </c:pt>
                <c:pt idx="6416">
                  <c:v>A3543</c:v>
                </c:pt>
                <c:pt idx="6417">
                  <c:v>A3544</c:v>
                </c:pt>
                <c:pt idx="6418">
                  <c:v>A3545</c:v>
                </c:pt>
                <c:pt idx="6419">
                  <c:v>A3546</c:v>
                </c:pt>
                <c:pt idx="6420">
                  <c:v>A3547</c:v>
                </c:pt>
                <c:pt idx="6421">
                  <c:v>A3548</c:v>
                </c:pt>
                <c:pt idx="6422">
                  <c:v>A3549</c:v>
                </c:pt>
                <c:pt idx="6423">
                  <c:v>A3550</c:v>
                </c:pt>
                <c:pt idx="6424">
                  <c:v>A3551</c:v>
                </c:pt>
                <c:pt idx="6425">
                  <c:v>A3552</c:v>
                </c:pt>
                <c:pt idx="6426">
                  <c:v>A3553</c:v>
                </c:pt>
                <c:pt idx="6427">
                  <c:v>A3554</c:v>
                </c:pt>
                <c:pt idx="6428">
                  <c:v>A3555</c:v>
                </c:pt>
                <c:pt idx="6429">
                  <c:v>A3556</c:v>
                </c:pt>
                <c:pt idx="6430">
                  <c:v>A3557</c:v>
                </c:pt>
                <c:pt idx="6431">
                  <c:v>A3558</c:v>
                </c:pt>
                <c:pt idx="6432">
                  <c:v>A3559</c:v>
                </c:pt>
                <c:pt idx="6433">
                  <c:v>A3560</c:v>
                </c:pt>
                <c:pt idx="6434">
                  <c:v>A3561</c:v>
                </c:pt>
                <c:pt idx="6435">
                  <c:v>A3562</c:v>
                </c:pt>
                <c:pt idx="6436">
                  <c:v>A3563</c:v>
                </c:pt>
                <c:pt idx="6437">
                  <c:v>A3564</c:v>
                </c:pt>
                <c:pt idx="6438">
                  <c:v>A3565</c:v>
                </c:pt>
                <c:pt idx="6439">
                  <c:v>A3566</c:v>
                </c:pt>
                <c:pt idx="6440">
                  <c:v>A3567</c:v>
                </c:pt>
                <c:pt idx="6441">
                  <c:v>A3568</c:v>
                </c:pt>
                <c:pt idx="6442">
                  <c:v>A3569</c:v>
                </c:pt>
                <c:pt idx="6443">
                  <c:v>A3570</c:v>
                </c:pt>
                <c:pt idx="6444">
                  <c:v>A3571</c:v>
                </c:pt>
                <c:pt idx="6445">
                  <c:v>A3572</c:v>
                </c:pt>
                <c:pt idx="6446">
                  <c:v>A3573</c:v>
                </c:pt>
                <c:pt idx="6447">
                  <c:v>A3574</c:v>
                </c:pt>
                <c:pt idx="6448">
                  <c:v>A3575</c:v>
                </c:pt>
                <c:pt idx="6449">
                  <c:v>A3576</c:v>
                </c:pt>
                <c:pt idx="6450">
                  <c:v>A3577</c:v>
                </c:pt>
                <c:pt idx="6451">
                  <c:v>A3578</c:v>
                </c:pt>
                <c:pt idx="6452">
                  <c:v>A3579</c:v>
                </c:pt>
                <c:pt idx="6453">
                  <c:v>A3580</c:v>
                </c:pt>
                <c:pt idx="6454">
                  <c:v>A3581</c:v>
                </c:pt>
                <c:pt idx="6455">
                  <c:v>A3582</c:v>
                </c:pt>
                <c:pt idx="6456">
                  <c:v>A3583</c:v>
                </c:pt>
                <c:pt idx="6457">
                  <c:v>A3584</c:v>
                </c:pt>
                <c:pt idx="6458">
                  <c:v>A3585</c:v>
                </c:pt>
                <c:pt idx="6459">
                  <c:v>A3586</c:v>
                </c:pt>
                <c:pt idx="6460">
                  <c:v>A3587</c:v>
                </c:pt>
                <c:pt idx="6461">
                  <c:v>A3588</c:v>
                </c:pt>
                <c:pt idx="6462">
                  <c:v>A3589</c:v>
                </c:pt>
                <c:pt idx="6463">
                  <c:v>A3590</c:v>
                </c:pt>
                <c:pt idx="6464">
                  <c:v>A3591</c:v>
                </c:pt>
                <c:pt idx="6465">
                  <c:v>A3592</c:v>
                </c:pt>
                <c:pt idx="6466">
                  <c:v>A3593</c:v>
                </c:pt>
                <c:pt idx="6467">
                  <c:v>A3594</c:v>
                </c:pt>
                <c:pt idx="6468">
                  <c:v>A3595</c:v>
                </c:pt>
                <c:pt idx="6469">
                  <c:v>A3596</c:v>
                </c:pt>
                <c:pt idx="6470">
                  <c:v>A3597</c:v>
                </c:pt>
                <c:pt idx="6471">
                  <c:v>A3598</c:v>
                </c:pt>
                <c:pt idx="6472">
                  <c:v>A3599</c:v>
                </c:pt>
                <c:pt idx="6473">
                  <c:v>A3600</c:v>
                </c:pt>
                <c:pt idx="6474">
                  <c:v>A3601</c:v>
                </c:pt>
                <c:pt idx="6475">
                  <c:v>A3602</c:v>
                </c:pt>
                <c:pt idx="6476">
                  <c:v>A3603</c:v>
                </c:pt>
                <c:pt idx="6477">
                  <c:v>A3604</c:v>
                </c:pt>
                <c:pt idx="6478">
                  <c:v>A3605</c:v>
                </c:pt>
                <c:pt idx="6479">
                  <c:v>A3606</c:v>
                </c:pt>
                <c:pt idx="6480">
                  <c:v>A3607</c:v>
                </c:pt>
                <c:pt idx="6481">
                  <c:v>A3608</c:v>
                </c:pt>
                <c:pt idx="6482">
                  <c:v>A3609</c:v>
                </c:pt>
                <c:pt idx="6483">
                  <c:v>A3610</c:v>
                </c:pt>
                <c:pt idx="6484">
                  <c:v>A3611</c:v>
                </c:pt>
                <c:pt idx="6485">
                  <c:v>A3612</c:v>
                </c:pt>
                <c:pt idx="6486">
                  <c:v>A3613</c:v>
                </c:pt>
                <c:pt idx="6487">
                  <c:v>A3614</c:v>
                </c:pt>
                <c:pt idx="6488">
                  <c:v>A3615</c:v>
                </c:pt>
                <c:pt idx="6489">
                  <c:v>A3616</c:v>
                </c:pt>
                <c:pt idx="6490">
                  <c:v>A3617</c:v>
                </c:pt>
                <c:pt idx="6491">
                  <c:v>A3618</c:v>
                </c:pt>
                <c:pt idx="6492">
                  <c:v>A3619</c:v>
                </c:pt>
                <c:pt idx="6493">
                  <c:v>A3620</c:v>
                </c:pt>
                <c:pt idx="6494">
                  <c:v>A3621</c:v>
                </c:pt>
                <c:pt idx="6495">
                  <c:v>A3622</c:v>
                </c:pt>
                <c:pt idx="6496">
                  <c:v>A3623</c:v>
                </c:pt>
                <c:pt idx="6497">
                  <c:v>A3624</c:v>
                </c:pt>
                <c:pt idx="6498">
                  <c:v>A3625</c:v>
                </c:pt>
                <c:pt idx="6499">
                  <c:v>A3626</c:v>
                </c:pt>
                <c:pt idx="6500">
                  <c:v>A3627</c:v>
                </c:pt>
                <c:pt idx="6501">
                  <c:v>A3628</c:v>
                </c:pt>
                <c:pt idx="6502">
                  <c:v>A3629</c:v>
                </c:pt>
                <c:pt idx="6503">
                  <c:v>A3630</c:v>
                </c:pt>
                <c:pt idx="6504">
                  <c:v>A3631</c:v>
                </c:pt>
                <c:pt idx="6505">
                  <c:v>A3632</c:v>
                </c:pt>
                <c:pt idx="6506">
                  <c:v>A3633</c:v>
                </c:pt>
                <c:pt idx="6507">
                  <c:v>A3634</c:v>
                </c:pt>
                <c:pt idx="6508">
                  <c:v>A3635</c:v>
                </c:pt>
                <c:pt idx="6509">
                  <c:v>A3636</c:v>
                </c:pt>
                <c:pt idx="6510">
                  <c:v>A3637</c:v>
                </c:pt>
                <c:pt idx="6511">
                  <c:v>A3638</c:v>
                </c:pt>
                <c:pt idx="6512">
                  <c:v>A3639</c:v>
                </c:pt>
                <c:pt idx="6513">
                  <c:v>A3640</c:v>
                </c:pt>
                <c:pt idx="6514">
                  <c:v>A3641</c:v>
                </c:pt>
                <c:pt idx="6515">
                  <c:v>A3642</c:v>
                </c:pt>
                <c:pt idx="6516">
                  <c:v>A3643</c:v>
                </c:pt>
                <c:pt idx="6517">
                  <c:v>A3644</c:v>
                </c:pt>
                <c:pt idx="6518">
                  <c:v>A3645</c:v>
                </c:pt>
                <c:pt idx="6519">
                  <c:v>A3646</c:v>
                </c:pt>
                <c:pt idx="6520">
                  <c:v>A3647</c:v>
                </c:pt>
                <c:pt idx="6521">
                  <c:v>A3648</c:v>
                </c:pt>
                <c:pt idx="6522">
                  <c:v>A3649</c:v>
                </c:pt>
                <c:pt idx="6523">
                  <c:v>A3650</c:v>
                </c:pt>
                <c:pt idx="6524">
                  <c:v>A3651</c:v>
                </c:pt>
                <c:pt idx="6525">
                  <c:v>A3652</c:v>
                </c:pt>
                <c:pt idx="6526">
                  <c:v>A3653</c:v>
                </c:pt>
                <c:pt idx="6527">
                  <c:v>A3654</c:v>
                </c:pt>
                <c:pt idx="6528">
                  <c:v>A3655</c:v>
                </c:pt>
                <c:pt idx="6529">
                  <c:v>A3656</c:v>
                </c:pt>
                <c:pt idx="6530">
                  <c:v>A3657</c:v>
                </c:pt>
                <c:pt idx="6531">
                  <c:v>A3658</c:v>
                </c:pt>
                <c:pt idx="6532">
                  <c:v>A3659</c:v>
                </c:pt>
                <c:pt idx="6533">
                  <c:v>A3660</c:v>
                </c:pt>
                <c:pt idx="6534">
                  <c:v>A3661</c:v>
                </c:pt>
                <c:pt idx="6535">
                  <c:v>A3662</c:v>
                </c:pt>
                <c:pt idx="6536">
                  <c:v>A3663</c:v>
                </c:pt>
                <c:pt idx="6537">
                  <c:v>A3664</c:v>
                </c:pt>
                <c:pt idx="6538">
                  <c:v>A3665</c:v>
                </c:pt>
                <c:pt idx="6539">
                  <c:v>A3666</c:v>
                </c:pt>
                <c:pt idx="6540">
                  <c:v>A3667</c:v>
                </c:pt>
                <c:pt idx="6541">
                  <c:v>A3668</c:v>
                </c:pt>
                <c:pt idx="6542">
                  <c:v>A3669</c:v>
                </c:pt>
                <c:pt idx="6543">
                  <c:v>A3670</c:v>
                </c:pt>
                <c:pt idx="6544">
                  <c:v>A3671</c:v>
                </c:pt>
                <c:pt idx="6545">
                  <c:v>A3672</c:v>
                </c:pt>
                <c:pt idx="6546">
                  <c:v>A3673</c:v>
                </c:pt>
                <c:pt idx="6547">
                  <c:v>A3674</c:v>
                </c:pt>
                <c:pt idx="6548">
                  <c:v>A3675</c:v>
                </c:pt>
                <c:pt idx="6549">
                  <c:v>A3676</c:v>
                </c:pt>
                <c:pt idx="6550">
                  <c:v>A3677</c:v>
                </c:pt>
                <c:pt idx="6551">
                  <c:v>A3678</c:v>
                </c:pt>
                <c:pt idx="6552">
                  <c:v>A3679</c:v>
                </c:pt>
                <c:pt idx="6553">
                  <c:v>A3680</c:v>
                </c:pt>
                <c:pt idx="6554">
                  <c:v>A3681</c:v>
                </c:pt>
                <c:pt idx="6555">
                  <c:v>A3682</c:v>
                </c:pt>
                <c:pt idx="6556">
                  <c:v>A3683</c:v>
                </c:pt>
                <c:pt idx="6557">
                  <c:v>A3684</c:v>
                </c:pt>
                <c:pt idx="6558">
                  <c:v>A3685</c:v>
                </c:pt>
                <c:pt idx="6559">
                  <c:v>A3686</c:v>
                </c:pt>
                <c:pt idx="6560">
                  <c:v>A3687</c:v>
                </c:pt>
                <c:pt idx="6561">
                  <c:v>A3688</c:v>
                </c:pt>
                <c:pt idx="6562">
                  <c:v>A3689</c:v>
                </c:pt>
                <c:pt idx="6563">
                  <c:v>A3690</c:v>
                </c:pt>
                <c:pt idx="6564">
                  <c:v>A3691</c:v>
                </c:pt>
                <c:pt idx="6565">
                  <c:v>A3692</c:v>
                </c:pt>
                <c:pt idx="6566">
                  <c:v>A3693</c:v>
                </c:pt>
                <c:pt idx="6567">
                  <c:v>A3694</c:v>
                </c:pt>
                <c:pt idx="6568">
                  <c:v>A3695</c:v>
                </c:pt>
                <c:pt idx="6569">
                  <c:v>A3696</c:v>
                </c:pt>
                <c:pt idx="6570">
                  <c:v>A3697</c:v>
                </c:pt>
                <c:pt idx="6571">
                  <c:v>A3698</c:v>
                </c:pt>
                <c:pt idx="6572">
                  <c:v>A3699</c:v>
                </c:pt>
                <c:pt idx="6573">
                  <c:v>A3700</c:v>
                </c:pt>
                <c:pt idx="6574">
                  <c:v>A3701</c:v>
                </c:pt>
                <c:pt idx="6575">
                  <c:v>A3702</c:v>
                </c:pt>
                <c:pt idx="6576">
                  <c:v>A3703</c:v>
                </c:pt>
                <c:pt idx="6577">
                  <c:v>A3704</c:v>
                </c:pt>
                <c:pt idx="6578">
                  <c:v>A3705</c:v>
                </c:pt>
                <c:pt idx="6579">
                  <c:v>A3706</c:v>
                </c:pt>
                <c:pt idx="6580">
                  <c:v>A3707</c:v>
                </c:pt>
                <c:pt idx="6581">
                  <c:v>A3708</c:v>
                </c:pt>
                <c:pt idx="6582">
                  <c:v>A3709</c:v>
                </c:pt>
                <c:pt idx="6583">
                  <c:v>A3710</c:v>
                </c:pt>
                <c:pt idx="6584">
                  <c:v>A3711</c:v>
                </c:pt>
                <c:pt idx="6585">
                  <c:v>A3712</c:v>
                </c:pt>
                <c:pt idx="6586">
                  <c:v>A3713</c:v>
                </c:pt>
                <c:pt idx="6587">
                  <c:v>A3714</c:v>
                </c:pt>
                <c:pt idx="6588">
                  <c:v>A3715</c:v>
                </c:pt>
                <c:pt idx="6589">
                  <c:v>A3716</c:v>
                </c:pt>
                <c:pt idx="6590">
                  <c:v>A3717</c:v>
                </c:pt>
                <c:pt idx="6591">
                  <c:v>A3718</c:v>
                </c:pt>
                <c:pt idx="6592">
                  <c:v>A3719</c:v>
                </c:pt>
                <c:pt idx="6593">
                  <c:v>A3720</c:v>
                </c:pt>
                <c:pt idx="6594">
                  <c:v>A3721</c:v>
                </c:pt>
                <c:pt idx="6595">
                  <c:v>A3722</c:v>
                </c:pt>
                <c:pt idx="6596">
                  <c:v>A3723</c:v>
                </c:pt>
                <c:pt idx="6597">
                  <c:v>A3724</c:v>
                </c:pt>
                <c:pt idx="6598">
                  <c:v>A3725</c:v>
                </c:pt>
                <c:pt idx="6599">
                  <c:v>A3726</c:v>
                </c:pt>
                <c:pt idx="6600">
                  <c:v>A3727</c:v>
                </c:pt>
                <c:pt idx="6601">
                  <c:v>A3728</c:v>
                </c:pt>
                <c:pt idx="6602">
                  <c:v>A3729</c:v>
                </c:pt>
                <c:pt idx="6603">
                  <c:v>A3730</c:v>
                </c:pt>
                <c:pt idx="6604">
                  <c:v>A3731</c:v>
                </c:pt>
                <c:pt idx="6605">
                  <c:v>A3732</c:v>
                </c:pt>
                <c:pt idx="6606">
                  <c:v>A3733</c:v>
                </c:pt>
                <c:pt idx="6607">
                  <c:v>A3734</c:v>
                </c:pt>
                <c:pt idx="6608">
                  <c:v>A3735</c:v>
                </c:pt>
                <c:pt idx="6609">
                  <c:v>A3736</c:v>
                </c:pt>
                <c:pt idx="6610">
                  <c:v>A3737</c:v>
                </c:pt>
                <c:pt idx="6611">
                  <c:v>A3738</c:v>
                </c:pt>
                <c:pt idx="6612">
                  <c:v>A3739</c:v>
                </c:pt>
                <c:pt idx="6613">
                  <c:v>A3740</c:v>
                </c:pt>
                <c:pt idx="6614">
                  <c:v>A3741</c:v>
                </c:pt>
                <c:pt idx="6615">
                  <c:v>A3742</c:v>
                </c:pt>
                <c:pt idx="6616">
                  <c:v>A3743</c:v>
                </c:pt>
                <c:pt idx="6617">
                  <c:v>A3744</c:v>
                </c:pt>
                <c:pt idx="6618">
                  <c:v>A3745</c:v>
                </c:pt>
                <c:pt idx="6619">
                  <c:v>A3746</c:v>
                </c:pt>
                <c:pt idx="6620">
                  <c:v>A3747</c:v>
                </c:pt>
                <c:pt idx="6621">
                  <c:v>A3748</c:v>
                </c:pt>
                <c:pt idx="6622">
                  <c:v>A3749</c:v>
                </c:pt>
                <c:pt idx="6623">
                  <c:v>A3750</c:v>
                </c:pt>
                <c:pt idx="6624">
                  <c:v>A3751</c:v>
                </c:pt>
                <c:pt idx="6625">
                  <c:v>A3752</c:v>
                </c:pt>
                <c:pt idx="6626">
                  <c:v>A3753</c:v>
                </c:pt>
                <c:pt idx="6627">
                  <c:v>A3754</c:v>
                </c:pt>
                <c:pt idx="6628">
                  <c:v>A3755</c:v>
                </c:pt>
                <c:pt idx="6629">
                  <c:v>A3756</c:v>
                </c:pt>
                <c:pt idx="6630">
                  <c:v>A3757</c:v>
                </c:pt>
                <c:pt idx="6631">
                  <c:v>A3758</c:v>
                </c:pt>
                <c:pt idx="6632">
                  <c:v>A3759</c:v>
                </c:pt>
                <c:pt idx="6633">
                  <c:v>A3760</c:v>
                </c:pt>
                <c:pt idx="6634">
                  <c:v>A3761</c:v>
                </c:pt>
                <c:pt idx="6635">
                  <c:v>A3762</c:v>
                </c:pt>
                <c:pt idx="6636">
                  <c:v>A3763</c:v>
                </c:pt>
                <c:pt idx="6637">
                  <c:v>A3764</c:v>
                </c:pt>
                <c:pt idx="6638">
                  <c:v>A3765</c:v>
                </c:pt>
                <c:pt idx="6639">
                  <c:v>A3766</c:v>
                </c:pt>
                <c:pt idx="6640">
                  <c:v>A3767</c:v>
                </c:pt>
                <c:pt idx="6641">
                  <c:v>A3768</c:v>
                </c:pt>
                <c:pt idx="6642">
                  <c:v>A3769</c:v>
                </c:pt>
                <c:pt idx="6643">
                  <c:v>A3770</c:v>
                </c:pt>
                <c:pt idx="6644">
                  <c:v>A3771</c:v>
                </c:pt>
                <c:pt idx="6645">
                  <c:v>A3772</c:v>
                </c:pt>
                <c:pt idx="6646">
                  <c:v>A3773</c:v>
                </c:pt>
                <c:pt idx="6647">
                  <c:v>A3774</c:v>
                </c:pt>
                <c:pt idx="6648">
                  <c:v>A3775</c:v>
                </c:pt>
                <c:pt idx="6649">
                  <c:v>A3776</c:v>
                </c:pt>
                <c:pt idx="6650">
                  <c:v>A3777</c:v>
                </c:pt>
                <c:pt idx="6651">
                  <c:v>A3778</c:v>
                </c:pt>
                <c:pt idx="6652">
                  <c:v>A3779</c:v>
                </c:pt>
                <c:pt idx="6653">
                  <c:v>A3780</c:v>
                </c:pt>
                <c:pt idx="6654">
                  <c:v>A3781</c:v>
                </c:pt>
                <c:pt idx="6655">
                  <c:v>A3782</c:v>
                </c:pt>
                <c:pt idx="6656">
                  <c:v>A3783</c:v>
                </c:pt>
                <c:pt idx="6657">
                  <c:v>A3784</c:v>
                </c:pt>
                <c:pt idx="6658">
                  <c:v>A3785</c:v>
                </c:pt>
                <c:pt idx="6659">
                  <c:v>A3786</c:v>
                </c:pt>
                <c:pt idx="6660">
                  <c:v>A3787</c:v>
                </c:pt>
                <c:pt idx="6661">
                  <c:v>A3788</c:v>
                </c:pt>
                <c:pt idx="6662">
                  <c:v>A3789</c:v>
                </c:pt>
                <c:pt idx="6663">
                  <c:v>A3790</c:v>
                </c:pt>
                <c:pt idx="6664">
                  <c:v>A3791</c:v>
                </c:pt>
                <c:pt idx="6665">
                  <c:v>A3792</c:v>
                </c:pt>
                <c:pt idx="6666">
                  <c:v>A3793</c:v>
                </c:pt>
                <c:pt idx="6667">
                  <c:v>A3794</c:v>
                </c:pt>
                <c:pt idx="6668">
                  <c:v>A3795</c:v>
                </c:pt>
                <c:pt idx="6669">
                  <c:v>A3796</c:v>
                </c:pt>
                <c:pt idx="6670">
                  <c:v>A3797</c:v>
                </c:pt>
                <c:pt idx="6671">
                  <c:v>A3798</c:v>
                </c:pt>
                <c:pt idx="6672">
                  <c:v>A3799</c:v>
                </c:pt>
                <c:pt idx="6673">
                  <c:v>A3800</c:v>
                </c:pt>
                <c:pt idx="6674">
                  <c:v>A3801</c:v>
                </c:pt>
                <c:pt idx="6675">
                  <c:v>A3802</c:v>
                </c:pt>
                <c:pt idx="6676">
                  <c:v>A3803</c:v>
                </c:pt>
                <c:pt idx="6677">
                  <c:v>A3804</c:v>
                </c:pt>
                <c:pt idx="6678">
                  <c:v>A3805</c:v>
                </c:pt>
                <c:pt idx="6679">
                  <c:v>A3806</c:v>
                </c:pt>
                <c:pt idx="6680">
                  <c:v>A3807</c:v>
                </c:pt>
                <c:pt idx="6681">
                  <c:v>A3808</c:v>
                </c:pt>
                <c:pt idx="6682">
                  <c:v>A3809</c:v>
                </c:pt>
                <c:pt idx="6683">
                  <c:v>A3810</c:v>
                </c:pt>
                <c:pt idx="6684">
                  <c:v>A3811</c:v>
                </c:pt>
                <c:pt idx="6685">
                  <c:v>A3812</c:v>
                </c:pt>
                <c:pt idx="6686">
                  <c:v>A3813</c:v>
                </c:pt>
                <c:pt idx="6687">
                  <c:v>A3814</c:v>
                </c:pt>
                <c:pt idx="6688">
                  <c:v>A3815</c:v>
                </c:pt>
                <c:pt idx="6689">
                  <c:v>A3816</c:v>
                </c:pt>
                <c:pt idx="6690">
                  <c:v>A3817</c:v>
                </c:pt>
                <c:pt idx="6691">
                  <c:v>A3818</c:v>
                </c:pt>
                <c:pt idx="6692">
                  <c:v>A3819</c:v>
                </c:pt>
                <c:pt idx="6693">
                  <c:v>A3820</c:v>
                </c:pt>
                <c:pt idx="6694">
                  <c:v>A3821</c:v>
                </c:pt>
                <c:pt idx="6695">
                  <c:v>A3822</c:v>
                </c:pt>
                <c:pt idx="6696">
                  <c:v>A3823</c:v>
                </c:pt>
                <c:pt idx="6697">
                  <c:v>A3824</c:v>
                </c:pt>
                <c:pt idx="6698">
                  <c:v>A3825</c:v>
                </c:pt>
                <c:pt idx="6699">
                  <c:v>A3826</c:v>
                </c:pt>
                <c:pt idx="6700">
                  <c:v>A3827</c:v>
                </c:pt>
                <c:pt idx="6701">
                  <c:v>A3828</c:v>
                </c:pt>
                <c:pt idx="6702">
                  <c:v>A3829</c:v>
                </c:pt>
                <c:pt idx="6703">
                  <c:v>A3830</c:v>
                </c:pt>
                <c:pt idx="6704">
                  <c:v>A3831</c:v>
                </c:pt>
                <c:pt idx="6705">
                  <c:v>A3832</c:v>
                </c:pt>
                <c:pt idx="6706">
                  <c:v>A3833</c:v>
                </c:pt>
                <c:pt idx="6707">
                  <c:v>A3834</c:v>
                </c:pt>
                <c:pt idx="6708">
                  <c:v>A3835</c:v>
                </c:pt>
                <c:pt idx="6709">
                  <c:v>A3836</c:v>
                </c:pt>
                <c:pt idx="6710">
                  <c:v>A3837</c:v>
                </c:pt>
                <c:pt idx="6711">
                  <c:v>A3838</c:v>
                </c:pt>
                <c:pt idx="6712">
                  <c:v>A3839</c:v>
                </c:pt>
                <c:pt idx="6713">
                  <c:v>A3840</c:v>
                </c:pt>
                <c:pt idx="6714">
                  <c:v>A3841</c:v>
                </c:pt>
                <c:pt idx="6715">
                  <c:v>A3842</c:v>
                </c:pt>
                <c:pt idx="6716">
                  <c:v>A3843</c:v>
                </c:pt>
                <c:pt idx="6717">
                  <c:v>A3844</c:v>
                </c:pt>
                <c:pt idx="6718">
                  <c:v>A3845</c:v>
                </c:pt>
                <c:pt idx="6719">
                  <c:v>A3846</c:v>
                </c:pt>
                <c:pt idx="6720">
                  <c:v>A3847</c:v>
                </c:pt>
                <c:pt idx="6721">
                  <c:v>A3848</c:v>
                </c:pt>
                <c:pt idx="6722">
                  <c:v>A3849</c:v>
                </c:pt>
                <c:pt idx="6723">
                  <c:v>A3850</c:v>
                </c:pt>
                <c:pt idx="6724">
                  <c:v>A3851</c:v>
                </c:pt>
                <c:pt idx="6725">
                  <c:v>A3852</c:v>
                </c:pt>
                <c:pt idx="6726">
                  <c:v>A3853</c:v>
                </c:pt>
                <c:pt idx="6727">
                  <c:v>A3854</c:v>
                </c:pt>
                <c:pt idx="6728">
                  <c:v>A3855</c:v>
                </c:pt>
                <c:pt idx="6729">
                  <c:v>A3856</c:v>
                </c:pt>
                <c:pt idx="6730">
                  <c:v>A3857</c:v>
                </c:pt>
                <c:pt idx="6731">
                  <c:v>A3858</c:v>
                </c:pt>
                <c:pt idx="6732">
                  <c:v>A3859</c:v>
                </c:pt>
                <c:pt idx="6733">
                  <c:v>A3860</c:v>
                </c:pt>
                <c:pt idx="6734">
                  <c:v>A3861</c:v>
                </c:pt>
                <c:pt idx="6735">
                  <c:v>A3862</c:v>
                </c:pt>
                <c:pt idx="6736">
                  <c:v>A3863</c:v>
                </c:pt>
                <c:pt idx="6737">
                  <c:v>A3864</c:v>
                </c:pt>
                <c:pt idx="6738">
                  <c:v>A3865</c:v>
                </c:pt>
                <c:pt idx="6739">
                  <c:v>A3866</c:v>
                </c:pt>
                <c:pt idx="6740">
                  <c:v>A3867</c:v>
                </c:pt>
                <c:pt idx="6741">
                  <c:v>A3868</c:v>
                </c:pt>
                <c:pt idx="6742">
                  <c:v>A3869</c:v>
                </c:pt>
                <c:pt idx="6743">
                  <c:v>A3870</c:v>
                </c:pt>
                <c:pt idx="6744">
                  <c:v>A3871</c:v>
                </c:pt>
                <c:pt idx="6745">
                  <c:v>A3872</c:v>
                </c:pt>
                <c:pt idx="6746">
                  <c:v>A3873</c:v>
                </c:pt>
                <c:pt idx="6747">
                  <c:v>A3874</c:v>
                </c:pt>
                <c:pt idx="6748">
                  <c:v>A3875</c:v>
                </c:pt>
                <c:pt idx="6749">
                  <c:v>A3876</c:v>
                </c:pt>
                <c:pt idx="6750">
                  <c:v>A3877</c:v>
                </c:pt>
                <c:pt idx="6751">
                  <c:v>A3878</c:v>
                </c:pt>
                <c:pt idx="6752">
                  <c:v>A3879</c:v>
                </c:pt>
                <c:pt idx="6753">
                  <c:v>A3880</c:v>
                </c:pt>
                <c:pt idx="6754">
                  <c:v>A3881</c:v>
                </c:pt>
                <c:pt idx="6755">
                  <c:v>A3882</c:v>
                </c:pt>
                <c:pt idx="6756">
                  <c:v>A3883</c:v>
                </c:pt>
                <c:pt idx="6757">
                  <c:v>A3884</c:v>
                </c:pt>
                <c:pt idx="6758">
                  <c:v>A3885</c:v>
                </c:pt>
                <c:pt idx="6759">
                  <c:v>A3886</c:v>
                </c:pt>
                <c:pt idx="6760">
                  <c:v>A3887</c:v>
                </c:pt>
                <c:pt idx="6761">
                  <c:v>A3888</c:v>
                </c:pt>
                <c:pt idx="6762">
                  <c:v>A3889</c:v>
                </c:pt>
                <c:pt idx="6763">
                  <c:v>A3890</c:v>
                </c:pt>
                <c:pt idx="6764">
                  <c:v>A3891</c:v>
                </c:pt>
                <c:pt idx="6765">
                  <c:v>A3892</c:v>
                </c:pt>
                <c:pt idx="6766">
                  <c:v>A3893</c:v>
                </c:pt>
                <c:pt idx="6767">
                  <c:v>A3894</c:v>
                </c:pt>
                <c:pt idx="6768">
                  <c:v>A3895</c:v>
                </c:pt>
                <c:pt idx="6769">
                  <c:v>A3896</c:v>
                </c:pt>
                <c:pt idx="6770">
                  <c:v>A3897</c:v>
                </c:pt>
                <c:pt idx="6771">
                  <c:v>A3898</c:v>
                </c:pt>
                <c:pt idx="6772">
                  <c:v>A3899</c:v>
                </c:pt>
                <c:pt idx="6773">
                  <c:v>A3900</c:v>
                </c:pt>
                <c:pt idx="6774">
                  <c:v>A3901</c:v>
                </c:pt>
                <c:pt idx="6775">
                  <c:v>A3902</c:v>
                </c:pt>
                <c:pt idx="6776">
                  <c:v>A3903</c:v>
                </c:pt>
                <c:pt idx="6777">
                  <c:v>A3904</c:v>
                </c:pt>
                <c:pt idx="6778">
                  <c:v>A3905</c:v>
                </c:pt>
                <c:pt idx="6779">
                  <c:v>A3906</c:v>
                </c:pt>
                <c:pt idx="6780">
                  <c:v>A3907</c:v>
                </c:pt>
                <c:pt idx="6781">
                  <c:v>A3908</c:v>
                </c:pt>
                <c:pt idx="6782">
                  <c:v>A3909</c:v>
                </c:pt>
                <c:pt idx="6783">
                  <c:v>A3910</c:v>
                </c:pt>
                <c:pt idx="6784">
                  <c:v>A3911</c:v>
                </c:pt>
                <c:pt idx="6785">
                  <c:v>A3912</c:v>
                </c:pt>
                <c:pt idx="6786">
                  <c:v>A3913</c:v>
                </c:pt>
                <c:pt idx="6787">
                  <c:v>A3914</c:v>
                </c:pt>
                <c:pt idx="6788">
                  <c:v>A3915</c:v>
                </c:pt>
                <c:pt idx="6789">
                  <c:v>A3916</c:v>
                </c:pt>
                <c:pt idx="6790">
                  <c:v>A3917</c:v>
                </c:pt>
                <c:pt idx="6791">
                  <c:v>A3918</c:v>
                </c:pt>
                <c:pt idx="6792">
                  <c:v>A3919</c:v>
                </c:pt>
                <c:pt idx="6793">
                  <c:v>A3920</c:v>
                </c:pt>
                <c:pt idx="6794">
                  <c:v>A3921</c:v>
                </c:pt>
                <c:pt idx="6795">
                  <c:v>A3922</c:v>
                </c:pt>
                <c:pt idx="6796">
                  <c:v>A3923</c:v>
                </c:pt>
                <c:pt idx="6797">
                  <c:v>A3924</c:v>
                </c:pt>
                <c:pt idx="6798">
                  <c:v>A3925</c:v>
                </c:pt>
                <c:pt idx="6799">
                  <c:v>A3926</c:v>
                </c:pt>
                <c:pt idx="6800">
                  <c:v>A3927</c:v>
                </c:pt>
                <c:pt idx="6801">
                  <c:v>A3928</c:v>
                </c:pt>
                <c:pt idx="6802">
                  <c:v>A3929</c:v>
                </c:pt>
                <c:pt idx="6803">
                  <c:v>A3930</c:v>
                </c:pt>
                <c:pt idx="6804">
                  <c:v>A3931</c:v>
                </c:pt>
                <c:pt idx="6805">
                  <c:v>A3932</c:v>
                </c:pt>
                <c:pt idx="6806">
                  <c:v>A3933</c:v>
                </c:pt>
                <c:pt idx="6807">
                  <c:v>A3934</c:v>
                </c:pt>
                <c:pt idx="6808">
                  <c:v>A3935</c:v>
                </c:pt>
                <c:pt idx="6809">
                  <c:v>A3936</c:v>
                </c:pt>
                <c:pt idx="6810">
                  <c:v>A3937</c:v>
                </c:pt>
                <c:pt idx="6811">
                  <c:v>A3938</c:v>
                </c:pt>
                <c:pt idx="6812">
                  <c:v>A3939</c:v>
                </c:pt>
                <c:pt idx="6813">
                  <c:v>A3940</c:v>
                </c:pt>
                <c:pt idx="6814">
                  <c:v>A3941</c:v>
                </c:pt>
                <c:pt idx="6815">
                  <c:v>A3942</c:v>
                </c:pt>
                <c:pt idx="6816">
                  <c:v>A3943</c:v>
                </c:pt>
                <c:pt idx="6817">
                  <c:v>A3944</c:v>
                </c:pt>
                <c:pt idx="6818">
                  <c:v>A3945</c:v>
                </c:pt>
                <c:pt idx="6819">
                  <c:v>A3946</c:v>
                </c:pt>
                <c:pt idx="6820">
                  <c:v>A3947</c:v>
                </c:pt>
                <c:pt idx="6821">
                  <c:v>A3948</c:v>
                </c:pt>
                <c:pt idx="6822">
                  <c:v>A3949</c:v>
                </c:pt>
                <c:pt idx="6823">
                  <c:v>A3950</c:v>
                </c:pt>
                <c:pt idx="6824">
                  <c:v>A3951</c:v>
                </c:pt>
                <c:pt idx="6825">
                  <c:v>A3952</c:v>
                </c:pt>
                <c:pt idx="6826">
                  <c:v>A3953</c:v>
                </c:pt>
                <c:pt idx="6827">
                  <c:v>A3954</c:v>
                </c:pt>
                <c:pt idx="6828">
                  <c:v>A3955</c:v>
                </c:pt>
                <c:pt idx="6829">
                  <c:v>A3956</c:v>
                </c:pt>
                <c:pt idx="6830">
                  <c:v>A3957</c:v>
                </c:pt>
                <c:pt idx="6831">
                  <c:v>A3958</c:v>
                </c:pt>
                <c:pt idx="6832">
                  <c:v>A3959</c:v>
                </c:pt>
                <c:pt idx="6833">
                  <c:v>A3960</c:v>
                </c:pt>
                <c:pt idx="6834">
                  <c:v>A3961</c:v>
                </c:pt>
                <c:pt idx="6835">
                  <c:v>A3962</c:v>
                </c:pt>
                <c:pt idx="6836">
                  <c:v>A3963</c:v>
                </c:pt>
                <c:pt idx="6837">
                  <c:v>A3964</c:v>
                </c:pt>
                <c:pt idx="6838">
                  <c:v>A3965</c:v>
                </c:pt>
                <c:pt idx="6839">
                  <c:v>A3966</c:v>
                </c:pt>
                <c:pt idx="6840">
                  <c:v>A3967</c:v>
                </c:pt>
                <c:pt idx="6841">
                  <c:v>A3968</c:v>
                </c:pt>
                <c:pt idx="6842">
                  <c:v>A3969</c:v>
                </c:pt>
                <c:pt idx="6843">
                  <c:v>A3970</c:v>
                </c:pt>
                <c:pt idx="6844">
                  <c:v>A3971</c:v>
                </c:pt>
                <c:pt idx="6845">
                  <c:v>A3972</c:v>
                </c:pt>
                <c:pt idx="6846">
                  <c:v>A3973</c:v>
                </c:pt>
                <c:pt idx="6847">
                  <c:v>A3974</c:v>
                </c:pt>
                <c:pt idx="6848">
                  <c:v>A3975</c:v>
                </c:pt>
                <c:pt idx="6849">
                  <c:v>A3976</c:v>
                </c:pt>
                <c:pt idx="6850">
                  <c:v>A3977</c:v>
                </c:pt>
                <c:pt idx="6851">
                  <c:v>A3978</c:v>
                </c:pt>
                <c:pt idx="6852">
                  <c:v>A3979</c:v>
                </c:pt>
                <c:pt idx="6853">
                  <c:v>A3980</c:v>
                </c:pt>
                <c:pt idx="6854">
                  <c:v>A3981</c:v>
                </c:pt>
                <c:pt idx="6855">
                  <c:v>A3982</c:v>
                </c:pt>
                <c:pt idx="6856">
                  <c:v>A3983</c:v>
                </c:pt>
                <c:pt idx="6857">
                  <c:v>A3984</c:v>
                </c:pt>
                <c:pt idx="6858">
                  <c:v>A3985</c:v>
                </c:pt>
                <c:pt idx="6859">
                  <c:v>A3986</c:v>
                </c:pt>
                <c:pt idx="6860">
                  <c:v>A3987</c:v>
                </c:pt>
                <c:pt idx="6861">
                  <c:v>A3988</c:v>
                </c:pt>
                <c:pt idx="6862">
                  <c:v>A3989</c:v>
                </c:pt>
                <c:pt idx="6863">
                  <c:v>A3990</c:v>
                </c:pt>
                <c:pt idx="6864">
                  <c:v>A3991</c:v>
                </c:pt>
                <c:pt idx="6865">
                  <c:v>A3992</c:v>
                </c:pt>
                <c:pt idx="6866">
                  <c:v>A3993</c:v>
                </c:pt>
                <c:pt idx="6867">
                  <c:v>A3994</c:v>
                </c:pt>
                <c:pt idx="6868">
                  <c:v>A3995</c:v>
                </c:pt>
                <c:pt idx="6869">
                  <c:v>A3996</c:v>
                </c:pt>
                <c:pt idx="6870">
                  <c:v>A3997</c:v>
                </c:pt>
                <c:pt idx="6871">
                  <c:v>A3998</c:v>
                </c:pt>
                <c:pt idx="6872">
                  <c:v>A3999</c:v>
                </c:pt>
                <c:pt idx="6873">
                  <c:v>A4000</c:v>
                </c:pt>
                <c:pt idx="6874">
                  <c:v>A4001</c:v>
                </c:pt>
                <c:pt idx="6875">
                  <c:v>A4002</c:v>
                </c:pt>
                <c:pt idx="6876">
                  <c:v>A4003</c:v>
                </c:pt>
                <c:pt idx="6877">
                  <c:v>A4004</c:v>
                </c:pt>
                <c:pt idx="6878">
                  <c:v>A4005</c:v>
                </c:pt>
                <c:pt idx="6879">
                  <c:v>A4006</c:v>
                </c:pt>
                <c:pt idx="6880">
                  <c:v>A4007</c:v>
                </c:pt>
                <c:pt idx="6881">
                  <c:v>A4008</c:v>
                </c:pt>
                <c:pt idx="6882">
                  <c:v>A4009</c:v>
                </c:pt>
                <c:pt idx="6883">
                  <c:v>A4010</c:v>
                </c:pt>
                <c:pt idx="6884">
                  <c:v>A4011</c:v>
                </c:pt>
                <c:pt idx="6885">
                  <c:v>A4012</c:v>
                </c:pt>
                <c:pt idx="6886">
                  <c:v>A4013</c:v>
                </c:pt>
                <c:pt idx="6887">
                  <c:v>A4014</c:v>
                </c:pt>
                <c:pt idx="6888">
                  <c:v>A4015</c:v>
                </c:pt>
                <c:pt idx="6889">
                  <c:v>A4016</c:v>
                </c:pt>
                <c:pt idx="6890">
                  <c:v>A4017</c:v>
                </c:pt>
                <c:pt idx="6891">
                  <c:v>A4018</c:v>
                </c:pt>
                <c:pt idx="6892">
                  <c:v>A4019</c:v>
                </c:pt>
                <c:pt idx="6893">
                  <c:v>A4020</c:v>
                </c:pt>
                <c:pt idx="6894">
                  <c:v>A4021</c:v>
                </c:pt>
                <c:pt idx="6895">
                  <c:v>A4022</c:v>
                </c:pt>
                <c:pt idx="6896">
                  <c:v>A4023</c:v>
                </c:pt>
                <c:pt idx="6897">
                  <c:v>A4024</c:v>
                </c:pt>
                <c:pt idx="6898">
                  <c:v>A4025</c:v>
                </c:pt>
                <c:pt idx="6899">
                  <c:v>A4026</c:v>
                </c:pt>
                <c:pt idx="6900">
                  <c:v>A4027</c:v>
                </c:pt>
                <c:pt idx="6901">
                  <c:v>A4028</c:v>
                </c:pt>
                <c:pt idx="6902">
                  <c:v>A4029</c:v>
                </c:pt>
                <c:pt idx="6903">
                  <c:v>A4030</c:v>
                </c:pt>
                <c:pt idx="6904">
                  <c:v>A4031</c:v>
                </c:pt>
                <c:pt idx="6905">
                  <c:v>A4032</c:v>
                </c:pt>
                <c:pt idx="6906">
                  <c:v>A4033</c:v>
                </c:pt>
                <c:pt idx="6907">
                  <c:v>A4034</c:v>
                </c:pt>
                <c:pt idx="6908">
                  <c:v>A4035</c:v>
                </c:pt>
                <c:pt idx="6909">
                  <c:v>A4036</c:v>
                </c:pt>
                <c:pt idx="6910">
                  <c:v>A4037</c:v>
                </c:pt>
                <c:pt idx="6911">
                  <c:v>A4038</c:v>
                </c:pt>
                <c:pt idx="6912">
                  <c:v>A4039</c:v>
                </c:pt>
                <c:pt idx="6913">
                  <c:v>A4040</c:v>
                </c:pt>
                <c:pt idx="6914">
                  <c:v>A4041</c:v>
                </c:pt>
                <c:pt idx="6915">
                  <c:v>A4042</c:v>
                </c:pt>
                <c:pt idx="6916">
                  <c:v>A4043</c:v>
                </c:pt>
                <c:pt idx="6917">
                  <c:v>A4044</c:v>
                </c:pt>
                <c:pt idx="6918">
                  <c:v>A4045</c:v>
                </c:pt>
                <c:pt idx="6919">
                  <c:v>A4046</c:v>
                </c:pt>
                <c:pt idx="6920">
                  <c:v>A4047</c:v>
                </c:pt>
                <c:pt idx="6921">
                  <c:v>A4048</c:v>
                </c:pt>
                <c:pt idx="6922">
                  <c:v>A4049</c:v>
                </c:pt>
                <c:pt idx="6923">
                  <c:v>A4050</c:v>
                </c:pt>
                <c:pt idx="6924">
                  <c:v>A4051</c:v>
                </c:pt>
                <c:pt idx="6925">
                  <c:v>A4052</c:v>
                </c:pt>
                <c:pt idx="6926">
                  <c:v>A4053</c:v>
                </c:pt>
                <c:pt idx="6927">
                  <c:v>A4054</c:v>
                </c:pt>
                <c:pt idx="6928">
                  <c:v>A4055</c:v>
                </c:pt>
                <c:pt idx="6929">
                  <c:v>A4056</c:v>
                </c:pt>
                <c:pt idx="6930">
                  <c:v>A4057</c:v>
                </c:pt>
                <c:pt idx="6931">
                  <c:v>A4058</c:v>
                </c:pt>
                <c:pt idx="6932">
                  <c:v>A4059</c:v>
                </c:pt>
                <c:pt idx="6933">
                  <c:v>A4060</c:v>
                </c:pt>
                <c:pt idx="6934">
                  <c:v>A4061</c:v>
                </c:pt>
                <c:pt idx="6935">
                  <c:v>A4062</c:v>
                </c:pt>
                <c:pt idx="6936">
                  <c:v>A4063</c:v>
                </c:pt>
                <c:pt idx="6937">
                  <c:v>A4064</c:v>
                </c:pt>
                <c:pt idx="6938">
                  <c:v>A4065</c:v>
                </c:pt>
                <c:pt idx="6939">
                  <c:v>A4066</c:v>
                </c:pt>
                <c:pt idx="6940">
                  <c:v>A4067</c:v>
                </c:pt>
                <c:pt idx="6941">
                  <c:v>A4068</c:v>
                </c:pt>
                <c:pt idx="6942">
                  <c:v>A4069</c:v>
                </c:pt>
                <c:pt idx="6943">
                  <c:v>A4070</c:v>
                </c:pt>
                <c:pt idx="6944">
                  <c:v>A4071</c:v>
                </c:pt>
                <c:pt idx="6945">
                  <c:v>A4072</c:v>
                </c:pt>
                <c:pt idx="6946">
                  <c:v>A4073</c:v>
                </c:pt>
                <c:pt idx="6947">
                  <c:v>A4074</c:v>
                </c:pt>
                <c:pt idx="6948">
                  <c:v>A4075</c:v>
                </c:pt>
                <c:pt idx="6949">
                  <c:v>A4076</c:v>
                </c:pt>
                <c:pt idx="6950">
                  <c:v>A4077</c:v>
                </c:pt>
                <c:pt idx="6951">
                  <c:v>A4078</c:v>
                </c:pt>
                <c:pt idx="6952">
                  <c:v>A4079</c:v>
                </c:pt>
                <c:pt idx="6953">
                  <c:v>A4080</c:v>
                </c:pt>
                <c:pt idx="6954">
                  <c:v>A4081</c:v>
                </c:pt>
                <c:pt idx="6955">
                  <c:v>A4082</c:v>
                </c:pt>
                <c:pt idx="6956">
                  <c:v>A4083</c:v>
                </c:pt>
                <c:pt idx="6957">
                  <c:v>A4084</c:v>
                </c:pt>
                <c:pt idx="6958">
                  <c:v>A4085</c:v>
                </c:pt>
                <c:pt idx="6959">
                  <c:v>A4086</c:v>
                </c:pt>
                <c:pt idx="6960">
                  <c:v>A4087</c:v>
                </c:pt>
                <c:pt idx="6961">
                  <c:v>A4088</c:v>
                </c:pt>
                <c:pt idx="6962">
                  <c:v>A4089</c:v>
                </c:pt>
                <c:pt idx="6963">
                  <c:v>A4090</c:v>
                </c:pt>
                <c:pt idx="6964">
                  <c:v>A4091</c:v>
                </c:pt>
                <c:pt idx="6965">
                  <c:v>A4092</c:v>
                </c:pt>
                <c:pt idx="6966">
                  <c:v>A4093</c:v>
                </c:pt>
                <c:pt idx="6967">
                  <c:v>A4094</c:v>
                </c:pt>
                <c:pt idx="6968">
                  <c:v>A4095</c:v>
                </c:pt>
                <c:pt idx="6969">
                  <c:v>A4096</c:v>
                </c:pt>
                <c:pt idx="6970">
                  <c:v>A4097</c:v>
                </c:pt>
                <c:pt idx="6971">
                  <c:v>A4098</c:v>
                </c:pt>
                <c:pt idx="6972">
                  <c:v>A4099</c:v>
                </c:pt>
                <c:pt idx="6973">
                  <c:v>A4100</c:v>
                </c:pt>
                <c:pt idx="6974">
                  <c:v>A4101</c:v>
                </c:pt>
                <c:pt idx="6975">
                  <c:v>A4102</c:v>
                </c:pt>
                <c:pt idx="6976">
                  <c:v>A4103</c:v>
                </c:pt>
                <c:pt idx="6977">
                  <c:v>A4104</c:v>
                </c:pt>
                <c:pt idx="6978">
                  <c:v>A4105</c:v>
                </c:pt>
                <c:pt idx="6979">
                  <c:v>A4106</c:v>
                </c:pt>
                <c:pt idx="6980">
                  <c:v>A4107</c:v>
                </c:pt>
                <c:pt idx="6981">
                  <c:v>A4108</c:v>
                </c:pt>
                <c:pt idx="6982">
                  <c:v>A4109</c:v>
                </c:pt>
                <c:pt idx="6983">
                  <c:v>A4110</c:v>
                </c:pt>
                <c:pt idx="6984">
                  <c:v>A4111</c:v>
                </c:pt>
                <c:pt idx="6985">
                  <c:v>A4112</c:v>
                </c:pt>
                <c:pt idx="6986">
                  <c:v>A4113</c:v>
                </c:pt>
                <c:pt idx="6987">
                  <c:v>A4114</c:v>
                </c:pt>
                <c:pt idx="6988">
                  <c:v>A4115</c:v>
                </c:pt>
                <c:pt idx="6989">
                  <c:v>A4116</c:v>
                </c:pt>
                <c:pt idx="6990">
                  <c:v>A4117</c:v>
                </c:pt>
                <c:pt idx="6991">
                  <c:v>A4118</c:v>
                </c:pt>
                <c:pt idx="6992">
                  <c:v>A4119</c:v>
                </c:pt>
                <c:pt idx="6993">
                  <c:v>A4120</c:v>
                </c:pt>
                <c:pt idx="6994">
                  <c:v>A4121</c:v>
                </c:pt>
                <c:pt idx="6995">
                  <c:v>A4122</c:v>
                </c:pt>
                <c:pt idx="6996">
                  <c:v>A4123</c:v>
                </c:pt>
                <c:pt idx="6997">
                  <c:v>A4124</c:v>
                </c:pt>
                <c:pt idx="6998">
                  <c:v>A4125</c:v>
                </c:pt>
                <c:pt idx="6999">
                  <c:v>A4126</c:v>
                </c:pt>
                <c:pt idx="7000">
                  <c:v>A4127</c:v>
                </c:pt>
                <c:pt idx="7001">
                  <c:v>A4128</c:v>
                </c:pt>
                <c:pt idx="7002">
                  <c:v>A4129</c:v>
                </c:pt>
                <c:pt idx="7003">
                  <c:v>A4130</c:v>
                </c:pt>
                <c:pt idx="7004">
                  <c:v>A4131</c:v>
                </c:pt>
                <c:pt idx="7005">
                  <c:v>A4132</c:v>
                </c:pt>
                <c:pt idx="7006">
                  <c:v>A4133</c:v>
                </c:pt>
                <c:pt idx="7007">
                  <c:v>A4134</c:v>
                </c:pt>
                <c:pt idx="7008">
                  <c:v>A4135</c:v>
                </c:pt>
                <c:pt idx="7009">
                  <c:v>A4136</c:v>
                </c:pt>
                <c:pt idx="7010">
                  <c:v>A4137</c:v>
                </c:pt>
                <c:pt idx="7011">
                  <c:v>A4138</c:v>
                </c:pt>
                <c:pt idx="7012">
                  <c:v>A4139</c:v>
                </c:pt>
                <c:pt idx="7013">
                  <c:v>A4140</c:v>
                </c:pt>
                <c:pt idx="7014">
                  <c:v>A4141</c:v>
                </c:pt>
                <c:pt idx="7015">
                  <c:v>A4142</c:v>
                </c:pt>
                <c:pt idx="7016">
                  <c:v>A4143</c:v>
                </c:pt>
                <c:pt idx="7017">
                  <c:v>A4144</c:v>
                </c:pt>
                <c:pt idx="7018">
                  <c:v>A4145</c:v>
                </c:pt>
                <c:pt idx="7019">
                  <c:v>A4146</c:v>
                </c:pt>
                <c:pt idx="7020">
                  <c:v>A4147</c:v>
                </c:pt>
                <c:pt idx="7021">
                  <c:v>A4148</c:v>
                </c:pt>
                <c:pt idx="7022">
                  <c:v>A4149</c:v>
                </c:pt>
                <c:pt idx="7023">
                  <c:v>A4150</c:v>
                </c:pt>
                <c:pt idx="7024">
                  <c:v>A4151</c:v>
                </c:pt>
                <c:pt idx="7025">
                  <c:v>A4152</c:v>
                </c:pt>
                <c:pt idx="7026">
                  <c:v>A4153</c:v>
                </c:pt>
                <c:pt idx="7027">
                  <c:v>A4154</c:v>
                </c:pt>
                <c:pt idx="7028">
                  <c:v>A4155</c:v>
                </c:pt>
                <c:pt idx="7029">
                  <c:v>A4156</c:v>
                </c:pt>
                <c:pt idx="7030">
                  <c:v>A4157</c:v>
                </c:pt>
                <c:pt idx="7031">
                  <c:v>A4158</c:v>
                </c:pt>
                <c:pt idx="7032">
                  <c:v>A4159</c:v>
                </c:pt>
                <c:pt idx="7033">
                  <c:v>A4160</c:v>
                </c:pt>
                <c:pt idx="7034">
                  <c:v>A4161</c:v>
                </c:pt>
                <c:pt idx="7035">
                  <c:v>A4162</c:v>
                </c:pt>
                <c:pt idx="7036">
                  <c:v>A4163</c:v>
                </c:pt>
                <c:pt idx="7037">
                  <c:v>A4164</c:v>
                </c:pt>
                <c:pt idx="7038">
                  <c:v>A4165</c:v>
                </c:pt>
                <c:pt idx="7039">
                  <c:v>A4166</c:v>
                </c:pt>
                <c:pt idx="7040">
                  <c:v>A4167</c:v>
                </c:pt>
                <c:pt idx="7041">
                  <c:v>A4168</c:v>
                </c:pt>
                <c:pt idx="7042">
                  <c:v>A4169</c:v>
                </c:pt>
                <c:pt idx="7043">
                  <c:v>A4170</c:v>
                </c:pt>
                <c:pt idx="7044">
                  <c:v>A4171</c:v>
                </c:pt>
                <c:pt idx="7045">
                  <c:v>A4172</c:v>
                </c:pt>
                <c:pt idx="7046">
                  <c:v>A4173</c:v>
                </c:pt>
                <c:pt idx="7047">
                  <c:v>A4174</c:v>
                </c:pt>
                <c:pt idx="7048">
                  <c:v>A4175</c:v>
                </c:pt>
                <c:pt idx="7049">
                  <c:v>A4176</c:v>
                </c:pt>
                <c:pt idx="7050">
                  <c:v>A4177</c:v>
                </c:pt>
                <c:pt idx="7051">
                  <c:v>A4178</c:v>
                </c:pt>
                <c:pt idx="7052">
                  <c:v>A4179</c:v>
                </c:pt>
                <c:pt idx="7053">
                  <c:v>A4180</c:v>
                </c:pt>
                <c:pt idx="7054">
                  <c:v>A4181</c:v>
                </c:pt>
                <c:pt idx="7055">
                  <c:v>A4182</c:v>
                </c:pt>
                <c:pt idx="7056">
                  <c:v>A4183</c:v>
                </c:pt>
                <c:pt idx="7057">
                  <c:v>A4184</c:v>
                </c:pt>
                <c:pt idx="7058">
                  <c:v>A4185</c:v>
                </c:pt>
                <c:pt idx="7059">
                  <c:v>A4186</c:v>
                </c:pt>
                <c:pt idx="7060">
                  <c:v>A4187</c:v>
                </c:pt>
                <c:pt idx="7061">
                  <c:v>A4188</c:v>
                </c:pt>
                <c:pt idx="7062">
                  <c:v>A4189</c:v>
                </c:pt>
                <c:pt idx="7063">
                  <c:v>A4190</c:v>
                </c:pt>
                <c:pt idx="7064">
                  <c:v>A4191</c:v>
                </c:pt>
                <c:pt idx="7065">
                  <c:v>A4192</c:v>
                </c:pt>
                <c:pt idx="7066">
                  <c:v>A4193</c:v>
                </c:pt>
                <c:pt idx="7067">
                  <c:v>A4194</c:v>
                </c:pt>
                <c:pt idx="7068">
                  <c:v>A4195</c:v>
                </c:pt>
                <c:pt idx="7069">
                  <c:v>A4196</c:v>
                </c:pt>
                <c:pt idx="7070">
                  <c:v>A4197</c:v>
                </c:pt>
                <c:pt idx="7071">
                  <c:v>A4198</c:v>
                </c:pt>
                <c:pt idx="7072">
                  <c:v>A4199</c:v>
                </c:pt>
                <c:pt idx="7073">
                  <c:v>A4200</c:v>
                </c:pt>
                <c:pt idx="7074">
                  <c:v>A4201</c:v>
                </c:pt>
                <c:pt idx="7075">
                  <c:v>A4202</c:v>
                </c:pt>
                <c:pt idx="7076">
                  <c:v>A4203</c:v>
                </c:pt>
                <c:pt idx="7077">
                  <c:v>A4204</c:v>
                </c:pt>
                <c:pt idx="7078">
                  <c:v>A4205</c:v>
                </c:pt>
                <c:pt idx="7079">
                  <c:v>A4206</c:v>
                </c:pt>
                <c:pt idx="7080">
                  <c:v>A4207</c:v>
                </c:pt>
                <c:pt idx="7081">
                  <c:v>A4208</c:v>
                </c:pt>
                <c:pt idx="7082">
                  <c:v>A4209</c:v>
                </c:pt>
                <c:pt idx="7083">
                  <c:v>A4210</c:v>
                </c:pt>
                <c:pt idx="7084">
                  <c:v>A4211</c:v>
                </c:pt>
                <c:pt idx="7085">
                  <c:v>A4212</c:v>
                </c:pt>
                <c:pt idx="7086">
                  <c:v>A4213</c:v>
                </c:pt>
                <c:pt idx="7087">
                  <c:v>A4214</c:v>
                </c:pt>
                <c:pt idx="7088">
                  <c:v>A4215</c:v>
                </c:pt>
                <c:pt idx="7089">
                  <c:v>A4216</c:v>
                </c:pt>
                <c:pt idx="7090">
                  <c:v>A4217</c:v>
                </c:pt>
                <c:pt idx="7091">
                  <c:v>A4218</c:v>
                </c:pt>
                <c:pt idx="7092">
                  <c:v>A4219</c:v>
                </c:pt>
                <c:pt idx="7093">
                  <c:v>A4220</c:v>
                </c:pt>
                <c:pt idx="7094">
                  <c:v>A4221</c:v>
                </c:pt>
                <c:pt idx="7095">
                  <c:v>A4222</c:v>
                </c:pt>
                <c:pt idx="7096">
                  <c:v>A4223</c:v>
                </c:pt>
                <c:pt idx="7097">
                  <c:v>A4224</c:v>
                </c:pt>
                <c:pt idx="7098">
                  <c:v>A4225</c:v>
                </c:pt>
                <c:pt idx="7099">
                  <c:v>A4226</c:v>
                </c:pt>
                <c:pt idx="7100">
                  <c:v>A4227</c:v>
                </c:pt>
                <c:pt idx="7101">
                  <c:v>A4228</c:v>
                </c:pt>
                <c:pt idx="7102">
                  <c:v>A4229</c:v>
                </c:pt>
                <c:pt idx="7103">
                  <c:v>A4230</c:v>
                </c:pt>
                <c:pt idx="7104">
                  <c:v>A4231</c:v>
                </c:pt>
                <c:pt idx="7105">
                  <c:v>A4232</c:v>
                </c:pt>
                <c:pt idx="7106">
                  <c:v>A4233</c:v>
                </c:pt>
                <c:pt idx="7107">
                  <c:v>A4234</c:v>
                </c:pt>
                <c:pt idx="7108">
                  <c:v>A4235</c:v>
                </c:pt>
                <c:pt idx="7109">
                  <c:v>A4236</c:v>
                </c:pt>
                <c:pt idx="7110">
                  <c:v>A4237</c:v>
                </c:pt>
                <c:pt idx="7111">
                  <c:v>A4238</c:v>
                </c:pt>
                <c:pt idx="7112">
                  <c:v>A4239</c:v>
                </c:pt>
                <c:pt idx="7113">
                  <c:v>A4240</c:v>
                </c:pt>
                <c:pt idx="7114">
                  <c:v>A4241</c:v>
                </c:pt>
                <c:pt idx="7115">
                  <c:v>A4242</c:v>
                </c:pt>
                <c:pt idx="7116">
                  <c:v>A4243</c:v>
                </c:pt>
                <c:pt idx="7117">
                  <c:v>A4244</c:v>
                </c:pt>
                <c:pt idx="7118">
                  <c:v>A4245</c:v>
                </c:pt>
                <c:pt idx="7119">
                  <c:v>A4246</c:v>
                </c:pt>
                <c:pt idx="7120">
                  <c:v>A4247</c:v>
                </c:pt>
                <c:pt idx="7121">
                  <c:v>A4248</c:v>
                </c:pt>
                <c:pt idx="7122">
                  <c:v>A4249</c:v>
                </c:pt>
                <c:pt idx="7123">
                  <c:v>A4250</c:v>
                </c:pt>
                <c:pt idx="7124">
                  <c:v>A4251</c:v>
                </c:pt>
                <c:pt idx="7125">
                  <c:v>A4252</c:v>
                </c:pt>
                <c:pt idx="7126">
                  <c:v>A4253</c:v>
                </c:pt>
                <c:pt idx="7127">
                  <c:v>A4254</c:v>
                </c:pt>
                <c:pt idx="7128">
                  <c:v>A4255</c:v>
                </c:pt>
                <c:pt idx="7129">
                  <c:v>A4256</c:v>
                </c:pt>
                <c:pt idx="7130">
                  <c:v>A4257</c:v>
                </c:pt>
                <c:pt idx="7131">
                  <c:v>A4258</c:v>
                </c:pt>
                <c:pt idx="7132">
                  <c:v>A4259</c:v>
                </c:pt>
                <c:pt idx="7133">
                  <c:v>A4260</c:v>
                </c:pt>
                <c:pt idx="7134">
                  <c:v>A4261</c:v>
                </c:pt>
                <c:pt idx="7135">
                  <c:v>A4262</c:v>
                </c:pt>
                <c:pt idx="7136">
                  <c:v>A4263</c:v>
                </c:pt>
                <c:pt idx="7137">
                  <c:v>A4264</c:v>
                </c:pt>
                <c:pt idx="7138">
                  <c:v>A4265</c:v>
                </c:pt>
                <c:pt idx="7139">
                  <c:v>A4266</c:v>
                </c:pt>
                <c:pt idx="7140">
                  <c:v>A4267</c:v>
                </c:pt>
                <c:pt idx="7141">
                  <c:v>A4268</c:v>
                </c:pt>
                <c:pt idx="7142">
                  <c:v>A4269</c:v>
                </c:pt>
                <c:pt idx="7143">
                  <c:v>A4270</c:v>
                </c:pt>
                <c:pt idx="7144">
                  <c:v>A4271</c:v>
                </c:pt>
                <c:pt idx="7145">
                  <c:v>A4272</c:v>
                </c:pt>
                <c:pt idx="7146">
                  <c:v>A4273</c:v>
                </c:pt>
                <c:pt idx="7147">
                  <c:v>A4274</c:v>
                </c:pt>
                <c:pt idx="7148">
                  <c:v>A4275</c:v>
                </c:pt>
                <c:pt idx="7149">
                  <c:v>A4276</c:v>
                </c:pt>
                <c:pt idx="7150">
                  <c:v>A4277</c:v>
                </c:pt>
                <c:pt idx="7151">
                  <c:v>A4278</c:v>
                </c:pt>
                <c:pt idx="7152">
                  <c:v>A4279</c:v>
                </c:pt>
                <c:pt idx="7153">
                  <c:v>A4280</c:v>
                </c:pt>
                <c:pt idx="7154">
                  <c:v>A4281</c:v>
                </c:pt>
                <c:pt idx="7155">
                  <c:v>A4282</c:v>
                </c:pt>
                <c:pt idx="7156">
                  <c:v>A4283</c:v>
                </c:pt>
                <c:pt idx="7157">
                  <c:v>A4284</c:v>
                </c:pt>
                <c:pt idx="7158">
                  <c:v>A4285</c:v>
                </c:pt>
                <c:pt idx="7159">
                  <c:v>A4286</c:v>
                </c:pt>
                <c:pt idx="7160">
                  <c:v>A4287</c:v>
                </c:pt>
                <c:pt idx="7161">
                  <c:v>A4288</c:v>
                </c:pt>
                <c:pt idx="7162">
                  <c:v>A4289</c:v>
                </c:pt>
                <c:pt idx="7163">
                  <c:v>A4290</c:v>
                </c:pt>
                <c:pt idx="7164">
                  <c:v>A4291</c:v>
                </c:pt>
                <c:pt idx="7165">
                  <c:v>A4292</c:v>
                </c:pt>
                <c:pt idx="7166">
                  <c:v>A4293</c:v>
                </c:pt>
                <c:pt idx="7167">
                  <c:v>A4294</c:v>
                </c:pt>
                <c:pt idx="7168">
                  <c:v>A4295</c:v>
                </c:pt>
                <c:pt idx="7169">
                  <c:v>A4296</c:v>
                </c:pt>
                <c:pt idx="7170">
                  <c:v>A4297</c:v>
                </c:pt>
                <c:pt idx="7171">
                  <c:v>A4298</c:v>
                </c:pt>
                <c:pt idx="7172">
                  <c:v>A4299</c:v>
                </c:pt>
                <c:pt idx="7173">
                  <c:v>A4300</c:v>
                </c:pt>
                <c:pt idx="7174">
                  <c:v>A4301</c:v>
                </c:pt>
                <c:pt idx="7175">
                  <c:v>A4302</c:v>
                </c:pt>
                <c:pt idx="7176">
                  <c:v>A4303</c:v>
                </c:pt>
                <c:pt idx="7177">
                  <c:v>A4304</c:v>
                </c:pt>
                <c:pt idx="7178">
                  <c:v>A4305</c:v>
                </c:pt>
                <c:pt idx="7179">
                  <c:v>A4306</c:v>
                </c:pt>
                <c:pt idx="7180">
                  <c:v>A4307</c:v>
                </c:pt>
                <c:pt idx="7181">
                  <c:v>A4308</c:v>
                </c:pt>
                <c:pt idx="7182">
                  <c:v>A4309</c:v>
                </c:pt>
                <c:pt idx="7183">
                  <c:v>A4310</c:v>
                </c:pt>
                <c:pt idx="7184">
                  <c:v>A4311</c:v>
                </c:pt>
                <c:pt idx="7185">
                  <c:v>A4312</c:v>
                </c:pt>
                <c:pt idx="7186">
                  <c:v>A4313</c:v>
                </c:pt>
                <c:pt idx="7187">
                  <c:v>A4314</c:v>
                </c:pt>
                <c:pt idx="7188">
                  <c:v>A4315</c:v>
                </c:pt>
                <c:pt idx="7189">
                  <c:v>A4316</c:v>
                </c:pt>
                <c:pt idx="7190">
                  <c:v>A4317</c:v>
                </c:pt>
                <c:pt idx="7191">
                  <c:v>A4318</c:v>
                </c:pt>
                <c:pt idx="7192">
                  <c:v>A4319</c:v>
                </c:pt>
                <c:pt idx="7193">
                  <c:v>A4320</c:v>
                </c:pt>
                <c:pt idx="7194">
                  <c:v>A4321</c:v>
                </c:pt>
                <c:pt idx="7195">
                  <c:v>A4322</c:v>
                </c:pt>
                <c:pt idx="7196">
                  <c:v>A4323</c:v>
                </c:pt>
                <c:pt idx="7197">
                  <c:v>A4324</c:v>
                </c:pt>
                <c:pt idx="7198">
                  <c:v>A4325</c:v>
                </c:pt>
                <c:pt idx="7199">
                  <c:v>A4326</c:v>
                </c:pt>
                <c:pt idx="7200">
                  <c:v>A4327</c:v>
                </c:pt>
                <c:pt idx="7201">
                  <c:v>A4328</c:v>
                </c:pt>
                <c:pt idx="7202">
                  <c:v>A4329</c:v>
                </c:pt>
                <c:pt idx="7203">
                  <c:v>A4330</c:v>
                </c:pt>
                <c:pt idx="7204">
                  <c:v>A4331</c:v>
                </c:pt>
                <c:pt idx="7205">
                  <c:v>A4332</c:v>
                </c:pt>
                <c:pt idx="7206">
                  <c:v>A4333</c:v>
                </c:pt>
                <c:pt idx="7207">
                  <c:v>A4334</c:v>
                </c:pt>
                <c:pt idx="7208">
                  <c:v>A4335</c:v>
                </c:pt>
                <c:pt idx="7209">
                  <c:v>A4336</c:v>
                </c:pt>
                <c:pt idx="7210">
                  <c:v>A4337</c:v>
                </c:pt>
                <c:pt idx="7211">
                  <c:v>A4338</c:v>
                </c:pt>
                <c:pt idx="7212">
                  <c:v>A4339</c:v>
                </c:pt>
                <c:pt idx="7213">
                  <c:v>A4340</c:v>
                </c:pt>
                <c:pt idx="7214">
                  <c:v>A4341</c:v>
                </c:pt>
                <c:pt idx="7215">
                  <c:v>A4342</c:v>
                </c:pt>
                <c:pt idx="7216">
                  <c:v>A4343</c:v>
                </c:pt>
                <c:pt idx="7217">
                  <c:v>A4344</c:v>
                </c:pt>
                <c:pt idx="7218">
                  <c:v>A4345</c:v>
                </c:pt>
                <c:pt idx="7219">
                  <c:v>A4346</c:v>
                </c:pt>
                <c:pt idx="7220">
                  <c:v>A4347</c:v>
                </c:pt>
                <c:pt idx="7221">
                  <c:v>A4348</c:v>
                </c:pt>
                <c:pt idx="7222">
                  <c:v>A4349</c:v>
                </c:pt>
                <c:pt idx="7223">
                  <c:v>A4350</c:v>
                </c:pt>
                <c:pt idx="7224">
                  <c:v>A4351</c:v>
                </c:pt>
                <c:pt idx="7225">
                  <c:v>A4352</c:v>
                </c:pt>
                <c:pt idx="7226">
                  <c:v>A4353</c:v>
                </c:pt>
                <c:pt idx="7227">
                  <c:v>A4354</c:v>
                </c:pt>
                <c:pt idx="7228">
                  <c:v>A4355</c:v>
                </c:pt>
                <c:pt idx="7229">
                  <c:v>A4356</c:v>
                </c:pt>
                <c:pt idx="7230">
                  <c:v>A4357</c:v>
                </c:pt>
                <c:pt idx="7231">
                  <c:v>A4358</c:v>
                </c:pt>
                <c:pt idx="7232">
                  <c:v>A4359</c:v>
                </c:pt>
                <c:pt idx="7233">
                  <c:v>A4360</c:v>
                </c:pt>
                <c:pt idx="7234">
                  <c:v>A4361</c:v>
                </c:pt>
                <c:pt idx="7235">
                  <c:v>A4362</c:v>
                </c:pt>
                <c:pt idx="7236">
                  <c:v>A4363</c:v>
                </c:pt>
                <c:pt idx="7237">
                  <c:v>A4364</c:v>
                </c:pt>
                <c:pt idx="7238">
                  <c:v>A4365</c:v>
                </c:pt>
                <c:pt idx="7239">
                  <c:v>A4366</c:v>
                </c:pt>
                <c:pt idx="7240">
                  <c:v>A4367</c:v>
                </c:pt>
                <c:pt idx="7241">
                  <c:v>A4368</c:v>
                </c:pt>
                <c:pt idx="7242">
                  <c:v>A4369</c:v>
                </c:pt>
                <c:pt idx="7243">
                  <c:v>A4370</c:v>
                </c:pt>
                <c:pt idx="7244">
                  <c:v>A4371</c:v>
                </c:pt>
                <c:pt idx="7245">
                  <c:v>A4372</c:v>
                </c:pt>
                <c:pt idx="7246">
                  <c:v>A4373</c:v>
                </c:pt>
                <c:pt idx="7247">
                  <c:v>A4374</c:v>
                </c:pt>
                <c:pt idx="7248">
                  <c:v>A4375</c:v>
                </c:pt>
                <c:pt idx="7249">
                  <c:v>A4376</c:v>
                </c:pt>
                <c:pt idx="7250">
                  <c:v>A4377</c:v>
                </c:pt>
                <c:pt idx="7251">
                  <c:v>A4378</c:v>
                </c:pt>
                <c:pt idx="7252">
                  <c:v>A4379</c:v>
                </c:pt>
                <c:pt idx="7253">
                  <c:v>A4380</c:v>
                </c:pt>
                <c:pt idx="7254">
                  <c:v>A4381</c:v>
                </c:pt>
                <c:pt idx="7255">
                  <c:v>A4382</c:v>
                </c:pt>
                <c:pt idx="7256">
                  <c:v>A4383</c:v>
                </c:pt>
                <c:pt idx="7257">
                  <c:v>A4384</c:v>
                </c:pt>
                <c:pt idx="7258">
                  <c:v>A4385</c:v>
                </c:pt>
                <c:pt idx="7259">
                  <c:v>A4386</c:v>
                </c:pt>
                <c:pt idx="7260">
                  <c:v>A4387</c:v>
                </c:pt>
                <c:pt idx="7261">
                  <c:v>A4388</c:v>
                </c:pt>
                <c:pt idx="7262">
                  <c:v>A4389</c:v>
                </c:pt>
                <c:pt idx="7263">
                  <c:v>A4390</c:v>
                </c:pt>
                <c:pt idx="7264">
                  <c:v>A4391</c:v>
                </c:pt>
                <c:pt idx="7265">
                  <c:v>A4392</c:v>
                </c:pt>
                <c:pt idx="7266">
                  <c:v>A4393</c:v>
                </c:pt>
                <c:pt idx="7267">
                  <c:v>A4394</c:v>
                </c:pt>
                <c:pt idx="7268">
                  <c:v>A4395</c:v>
                </c:pt>
                <c:pt idx="7269">
                  <c:v>A4396</c:v>
                </c:pt>
                <c:pt idx="7270">
                  <c:v>A4397</c:v>
                </c:pt>
                <c:pt idx="7271">
                  <c:v>A4398</c:v>
                </c:pt>
                <c:pt idx="7272">
                  <c:v>A4399</c:v>
                </c:pt>
                <c:pt idx="7273">
                  <c:v>A4400</c:v>
                </c:pt>
                <c:pt idx="7274">
                  <c:v>A4401</c:v>
                </c:pt>
                <c:pt idx="7275">
                  <c:v>A4402</c:v>
                </c:pt>
                <c:pt idx="7276">
                  <c:v>A4403</c:v>
                </c:pt>
                <c:pt idx="7277">
                  <c:v>A4404</c:v>
                </c:pt>
                <c:pt idx="7278">
                  <c:v>A4405</c:v>
                </c:pt>
                <c:pt idx="7279">
                  <c:v>A4406</c:v>
                </c:pt>
                <c:pt idx="7280">
                  <c:v>A4407</c:v>
                </c:pt>
                <c:pt idx="7281">
                  <c:v>A4408</c:v>
                </c:pt>
                <c:pt idx="7282">
                  <c:v>A4409</c:v>
                </c:pt>
                <c:pt idx="7283">
                  <c:v>A4410</c:v>
                </c:pt>
                <c:pt idx="7284">
                  <c:v>A4411</c:v>
                </c:pt>
                <c:pt idx="7285">
                  <c:v>A4412</c:v>
                </c:pt>
                <c:pt idx="7286">
                  <c:v>A4413</c:v>
                </c:pt>
                <c:pt idx="7287">
                  <c:v>A4414</c:v>
                </c:pt>
                <c:pt idx="7288">
                  <c:v>A4415</c:v>
                </c:pt>
                <c:pt idx="7289">
                  <c:v>A4416</c:v>
                </c:pt>
                <c:pt idx="7290">
                  <c:v>A4417</c:v>
                </c:pt>
                <c:pt idx="7291">
                  <c:v>A4418</c:v>
                </c:pt>
                <c:pt idx="7292">
                  <c:v>A4419</c:v>
                </c:pt>
                <c:pt idx="7293">
                  <c:v>A4420</c:v>
                </c:pt>
                <c:pt idx="7294">
                  <c:v>A4421</c:v>
                </c:pt>
                <c:pt idx="7295">
                  <c:v>A4422</c:v>
                </c:pt>
                <c:pt idx="7296">
                  <c:v>A4423</c:v>
                </c:pt>
                <c:pt idx="7297">
                  <c:v>A4424</c:v>
                </c:pt>
                <c:pt idx="7298">
                  <c:v>A4425</c:v>
                </c:pt>
                <c:pt idx="7299">
                  <c:v>A4426</c:v>
                </c:pt>
                <c:pt idx="7300">
                  <c:v>A4427</c:v>
                </c:pt>
                <c:pt idx="7301">
                  <c:v>A4428</c:v>
                </c:pt>
                <c:pt idx="7302">
                  <c:v>A4429</c:v>
                </c:pt>
                <c:pt idx="7303">
                  <c:v>A4430</c:v>
                </c:pt>
                <c:pt idx="7304">
                  <c:v>A4431</c:v>
                </c:pt>
                <c:pt idx="7305">
                  <c:v>A4432</c:v>
                </c:pt>
                <c:pt idx="7306">
                  <c:v>A4433</c:v>
                </c:pt>
                <c:pt idx="7307">
                  <c:v>A4434</c:v>
                </c:pt>
                <c:pt idx="7308">
                  <c:v>A4435</c:v>
                </c:pt>
                <c:pt idx="7309">
                  <c:v>A4436</c:v>
                </c:pt>
                <c:pt idx="7310">
                  <c:v>A4437</c:v>
                </c:pt>
                <c:pt idx="7311">
                  <c:v>A4438</c:v>
                </c:pt>
                <c:pt idx="7312">
                  <c:v>A4439</c:v>
                </c:pt>
                <c:pt idx="7313">
                  <c:v>A4440</c:v>
                </c:pt>
                <c:pt idx="7314">
                  <c:v>A4441</c:v>
                </c:pt>
                <c:pt idx="7315">
                  <c:v>A4442</c:v>
                </c:pt>
                <c:pt idx="7316">
                  <c:v>A4443</c:v>
                </c:pt>
                <c:pt idx="7317">
                  <c:v>A4444</c:v>
                </c:pt>
                <c:pt idx="7318">
                  <c:v>A4445</c:v>
                </c:pt>
                <c:pt idx="7319">
                  <c:v>A4446</c:v>
                </c:pt>
                <c:pt idx="7320">
                  <c:v>A4447</c:v>
                </c:pt>
                <c:pt idx="7321">
                  <c:v>A4448</c:v>
                </c:pt>
                <c:pt idx="7322">
                  <c:v>A4449</c:v>
                </c:pt>
                <c:pt idx="7323">
                  <c:v>A4450</c:v>
                </c:pt>
                <c:pt idx="7324">
                  <c:v>A4451</c:v>
                </c:pt>
                <c:pt idx="7325">
                  <c:v>A4452</c:v>
                </c:pt>
                <c:pt idx="7326">
                  <c:v>A4453</c:v>
                </c:pt>
                <c:pt idx="7327">
                  <c:v>A4454</c:v>
                </c:pt>
                <c:pt idx="7328">
                  <c:v>A4455</c:v>
                </c:pt>
                <c:pt idx="7329">
                  <c:v>A4456</c:v>
                </c:pt>
                <c:pt idx="7330">
                  <c:v>A4457</c:v>
                </c:pt>
                <c:pt idx="7331">
                  <c:v>A4458</c:v>
                </c:pt>
                <c:pt idx="7332">
                  <c:v>A4459</c:v>
                </c:pt>
                <c:pt idx="7333">
                  <c:v>A4460</c:v>
                </c:pt>
                <c:pt idx="7334">
                  <c:v>A4461</c:v>
                </c:pt>
                <c:pt idx="7335">
                  <c:v>A4462</c:v>
                </c:pt>
                <c:pt idx="7336">
                  <c:v>A4463</c:v>
                </c:pt>
                <c:pt idx="7337">
                  <c:v>A4464</c:v>
                </c:pt>
                <c:pt idx="7338">
                  <c:v>A4465</c:v>
                </c:pt>
                <c:pt idx="7339">
                  <c:v>A4466</c:v>
                </c:pt>
                <c:pt idx="7340">
                  <c:v>A4467</c:v>
                </c:pt>
                <c:pt idx="7341">
                  <c:v>A4468</c:v>
                </c:pt>
                <c:pt idx="7342">
                  <c:v>A4469</c:v>
                </c:pt>
                <c:pt idx="7343">
                  <c:v>A4470</c:v>
                </c:pt>
                <c:pt idx="7344">
                  <c:v>A4471</c:v>
                </c:pt>
                <c:pt idx="7345">
                  <c:v>A4472</c:v>
                </c:pt>
                <c:pt idx="7346">
                  <c:v>A4473</c:v>
                </c:pt>
                <c:pt idx="7347">
                  <c:v>A4474</c:v>
                </c:pt>
                <c:pt idx="7348">
                  <c:v>A4475</c:v>
                </c:pt>
                <c:pt idx="7349">
                  <c:v>A4476</c:v>
                </c:pt>
                <c:pt idx="7350">
                  <c:v>A4477</c:v>
                </c:pt>
                <c:pt idx="7351">
                  <c:v>A4478</c:v>
                </c:pt>
                <c:pt idx="7352">
                  <c:v>A4479</c:v>
                </c:pt>
                <c:pt idx="7353">
                  <c:v>A4480</c:v>
                </c:pt>
                <c:pt idx="7354">
                  <c:v>A4481</c:v>
                </c:pt>
                <c:pt idx="7355">
                  <c:v>A4482</c:v>
                </c:pt>
                <c:pt idx="7356">
                  <c:v>A4483</c:v>
                </c:pt>
                <c:pt idx="7357">
                  <c:v>A4484</c:v>
                </c:pt>
                <c:pt idx="7358">
                  <c:v>A4485</c:v>
                </c:pt>
                <c:pt idx="7359">
                  <c:v>A4486</c:v>
                </c:pt>
                <c:pt idx="7360">
                  <c:v>A4487</c:v>
                </c:pt>
                <c:pt idx="7361">
                  <c:v>A4488</c:v>
                </c:pt>
                <c:pt idx="7362">
                  <c:v>A4489</c:v>
                </c:pt>
                <c:pt idx="7363">
                  <c:v>A4490</c:v>
                </c:pt>
                <c:pt idx="7364">
                  <c:v>A4491</c:v>
                </c:pt>
                <c:pt idx="7365">
                  <c:v>A4492</c:v>
                </c:pt>
                <c:pt idx="7366">
                  <c:v>A4493</c:v>
                </c:pt>
                <c:pt idx="7367">
                  <c:v>A4494</c:v>
                </c:pt>
                <c:pt idx="7368">
                  <c:v>A4495</c:v>
                </c:pt>
                <c:pt idx="7369">
                  <c:v>A4496</c:v>
                </c:pt>
                <c:pt idx="7370">
                  <c:v>A4497</c:v>
                </c:pt>
                <c:pt idx="7371">
                  <c:v>A4498</c:v>
                </c:pt>
                <c:pt idx="7372">
                  <c:v>A4499</c:v>
                </c:pt>
                <c:pt idx="7373">
                  <c:v>A4500</c:v>
                </c:pt>
                <c:pt idx="7374">
                  <c:v>A4501</c:v>
                </c:pt>
                <c:pt idx="7375">
                  <c:v>A4502</c:v>
                </c:pt>
                <c:pt idx="7376">
                  <c:v>A4503</c:v>
                </c:pt>
                <c:pt idx="7377">
                  <c:v>A4504</c:v>
                </c:pt>
                <c:pt idx="7378">
                  <c:v>A4505</c:v>
                </c:pt>
                <c:pt idx="7379">
                  <c:v>A4506</c:v>
                </c:pt>
                <c:pt idx="7380">
                  <c:v>A4507</c:v>
                </c:pt>
                <c:pt idx="7381">
                  <c:v>A4508</c:v>
                </c:pt>
                <c:pt idx="7382">
                  <c:v>A4509</c:v>
                </c:pt>
                <c:pt idx="7383">
                  <c:v>A4510</c:v>
                </c:pt>
                <c:pt idx="7384">
                  <c:v>A4511</c:v>
                </c:pt>
                <c:pt idx="7385">
                  <c:v>A4512</c:v>
                </c:pt>
                <c:pt idx="7386">
                  <c:v>A4513</c:v>
                </c:pt>
                <c:pt idx="7387">
                  <c:v>A4514</c:v>
                </c:pt>
                <c:pt idx="7388">
                  <c:v>A4515</c:v>
                </c:pt>
                <c:pt idx="7389">
                  <c:v>A4516</c:v>
                </c:pt>
                <c:pt idx="7390">
                  <c:v>A4517</c:v>
                </c:pt>
                <c:pt idx="7391">
                  <c:v>A4518</c:v>
                </c:pt>
                <c:pt idx="7392">
                  <c:v>A4519</c:v>
                </c:pt>
                <c:pt idx="7393">
                  <c:v>A4520</c:v>
                </c:pt>
                <c:pt idx="7394">
                  <c:v>A4521</c:v>
                </c:pt>
                <c:pt idx="7395">
                  <c:v>A4522</c:v>
                </c:pt>
                <c:pt idx="7396">
                  <c:v>A4523</c:v>
                </c:pt>
                <c:pt idx="7397">
                  <c:v>A4524</c:v>
                </c:pt>
                <c:pt idx="7398">
                  <c:v>A4525</c:v>
                </c:pt>
                <c:pt idx="7399">
                  <c:v>A4526</c:v>
                </c:pt>
                <c:pt idx="7400">
                  <c:v>A4527</c:v>
                </c:pt>
                <c:pt idx="7401">
                  <c:v>A4528</c:v>
                </c:pt>
                <c:pt idx="7402">
                  <c:v>A4529</c:v>
                </c:pt>
                <c:pt idx="7403">
                  <c:v>A4530</c:v>
                </c:pt>
                <c:pt idx="7404">
                  <c:v>A4531</c:v>
                </c:pt>
                <c:pt idx="7405">
                  <c:v>A4532</c:v>
                </c:pt>
                <c:pt idx="7406">
                  <c:v>A4533</c:v>
                </c:pt>
                <c:pt idx="7407">
                  <c:v>A4534</c:v>
                </c:pt>
                <c:pt idx="7408">
                  <c:v>A4535</c:v>
                </c:pt>
                <c:pt idx="7409">
                  <c:v>A4536</c:v>
                </c:pt>
                <c:pt idx="7410">
                  <c:v>A4537</c:v>
                </c:pt>
                <c:pt idx="7411">
                  <c:v>A4538</c:v>
                </c:pt>
                <c:pt idx="7412">
                  <c:v>A4539</c:v>
                </c:pt>
                <c:pt idx="7413">
                  <c:v>A4540</c:v>
                </c:pt>
                <c:pt idx="7414">
                  <c:v>A4541</c:v>
                </c:pt>
                <c:pt idx="7415">
                  <c:v>A4542</c:v>
                </c:pt>
                <c:pt idx="7416">
                  <c:v>A4543</c:v>
                </c:pt>
                <c:pt idx="7417">
                  <c:v>A4544</c:v>
                </c:pt>
                <c:pt idx="7418">
                  <c:v>A4545</c:v>
                </c:pt>
                <c:pt idx="7419">
                  <c:v>A4546</c:v>
                </c:pt>
                <c:pt idx="7420">
                  <c:v>A4547</c:v>
                </c:pt>
                <c:pt idx="7421">
                  <c:v>A4548</c:v>
                </c:pt>
                <c:pt idx="7422">
                  <c:v>A4549</c:v>
                </c:pt>
                <c:pt idx="7423">
                  <c:v>A4550</c:v>
                </c:pt>
                <c:pt idx="7424">
                  <c:v>A4551</c:v>
                </c:pt>
                <c:pt idx="7425">
                  <c:v>A4552</c:v>
                </c:pt>
                <c:pt idx="7426">
                  <c:v>A4553</c:v>
                </c:pt>
                <c:pt idx="7427">
                  <c:v>A4554</c:v>
                </c:pt>
                <c:pt idx="7428">
                  <c:v>A4555</c:v>
                </c:pt>
                <c:pt idx="7429">
                  <c:v>A4556</c:v>
                </c:pt>
                <c:pt idx="7430">
                  <c:v>A4557</c:v>
                </c:pt>
                <c:pt idx="7431">
                  <c:v>A4558</c:v>
                </c:pt>
                <c:pt idx="7432">
                  <c:v>A4559</c:v>
                </c:pt>
                <c:pt idx="7433">
                  <c:v>A4560</c:v>
                </c:pt>
                <c:pt idx="7434">
                  <c:v>A4561</c:v>
                </c:pt>
                <c:pt idx="7435">
                  <c:v>A4562</c:v>
                </c:pt>
                <c:pt idx="7436">
                  <c:v>A4563</c:v>
                </c:pt>
                <c:pt idx="7437">
                  <c:v>A4564</c:v>
                </c:pt>
                <c:pt idx="7438">
                  <c:v>A4565</c:v>
                </c:pt>
                <c:pt idx="7439">
                  <c:v>A4566</c:v>
                </c:pt>
                <c:pt idx="7440">
                  <c:v>A4567</c:v>
                </c:pt>
                <c:pt idx="7441">
                  <c:v>A4568</c:v>
                </c:pt>
                <c:pt idx="7442">
                  <c:v>A4569</c:v>
                </c:pt>
                <c:pt idx="7443">
                  <c:v>A4570</c:v>
                </c:pt>
                <c:pt idx="7444">
                  <c:v>A4571</c:v>
                </c:pt>
                <c:pt idx="7445">
                  <c:v>A4572</c:v>
                </c:pt>
                <c:pt idx="7446">
                  <c:v>A4573</c:v>
                </c:pt>
                <c:pt idx="7447">
                  <c:v>A4574</c:v>
                </c:pt>
                <c:pt idx="7448">
                  <c:v>A4575</c:v>
                </c:pt>
                <c:pt idx="7449">
                  <c:v>A4576</c:v>
                </c:pt>
                <c:pt idx="7450">
                  <c:v>A4577</c:v>
                </c:pt>
                <c:pt idx="7451">
                  <c:v>A4578</c:v>
                </c:pt>
                <c:pt idx="7452">
                  <c:v>A4579</c:v>
                </c:pt>
                <c:pt idx="7453">
                  <c:v>A4580</c:v>
                </c:pt>
                <c:pt idx="7454">
                  <c:v>A4581</c:v>
                </c:pt>
                <c:pt idx="7455">
                  <c:v>A4582</c:v>
                </c:pt>
                <c:pt idx="7456">
                  <c:v>A4583</c:v>
                </c:pt>
                <c:pt idx="7457">
                  <c:v>A4584</c:v>
                </c:pt>
                <c:pt idx="7458">
                  <c:v>A4585</c:v>
                </c:pt>
                <c:pt idx="7459">
                  <c:v>A4586</c:v>
                </c:pt>
                <c:pt idx="7460">
                  <c:v>A4587</c:v>
                </c:pt>
                <c:pt idx="7461">
                  <c:v>A4588</c:v>
                </c:pt>
                <c:pt idx="7462">
                  <c:v>A4589</c:v>
                </c:pt>
                <c:pt idx="7463">
                  <c:v>A4590</c:v>
                </c:pt>
                <c:pt idx="7464">
                  <c:v>A4591</c:v>
                </c:pt>
                <c:pt idx="7465">
                  <c:v>A4592</c:v>
                </c:pt>
                <c:pt idx="7466">
                  <c:v>A4593</c:v>
                </c:pt>
                <c:pt idx="7467">
                  <c:v>A4594</c:v>
                </c:pt>
                <c:pt idx="7468">
                  <c:v>A4595</c:v>
                </c:pt>
                <c:pt idx="7469">
                  <c:v>A4596</c:v>
                </c:pt>
                <c:pt idx="7470">
                  <c:v>A4597</c:v>
                </c:pt>
                <c:pt idx="7471">
                  <c:v>A4598</c:v>
                </c:pt>
                <c:pt idx="7472">
                  <c:v>A4599</c:v>
                </c:pt>
                <c:pt idx="7473">
                  <c:v>A4600</c:v>
                </c:pt>
                <c:pt idx="7474">
                  <c:v>A4601</c:v>
                </c:pt>
                <c:pt idx="7475">
                  <c:v>A4602</c:v>
                </c:pt>
                <c:pt idx="7476">
                  <c:v>A4603</c:v>
                </c:pt>
                <c:pt idx="7477">
                  <c:v>A4604</c:v>
                </c:pt>
                <c:pt idx="7478">
                  <c:v>A4605</c:v>
                </c:pt>
                <c:pt idx="7479">
                  <c:v>A4606</c:v>
                </c:pt>
                <c:pt idx="7480">
                  <c:v>A4607</c:v>
                </c:pt>
                <c:pt idx="7481">
                  <c:v>A4608</c:v>
                </c:pt>
                <c:pt idx="7482">
                  <c:v>A4609</c:v>
                </c:pt>
                <c:pt idx="7483">
                  <c:v>A4610</c:v>
                </c:pt>
                <c:pt idx="7484">
                  <c:v>A4611</c:v>
                </c:pt>
                <c:pt idx="7485">
                  <c:v>A4612</c:v>
                </c:pt>
                <c:pt idx="7486">
                  <c:v>A4613</c:v>
                </c:pt>
                <c:pt idx="7487">
                  <c:v>A4614</c:v>
                </c:pt>
                <c:pt idx="7488">
                  <c:v>A4615</c:v>
                </c:pt>
                <c:pt idx="7489">
                  <c:v>A4616</c:v>
                </c:pt>
                <c:pt idx="7490">
                  <c:v>A4617</c:v>
                </c:pt>
                <c:pt idx="7491">
                  <c:v>A4618</c:v>
                </c:pt>
                <c:pt idx="7492">
                  <c:v>A4619</c:v>
                </c:pt>
                <c:pt idx="7493">
                  <c:v>A4620</c:v>
                </c:pt>
                <c:pt idx="7494">
                  <c:v>A4621</c:v>
                </c:pt>
                <c:pt idx="7495">
                  <c:v>A4622</c:v>
                </c:pt>
                <c:pt idx="7496">
                  <c:v>A4623</c:v>
                </c:pt>
                <c:pt idx="7497">
                  <c:v>A4624</c:v>
                </c:pt>
                <c:pt idx="7498">
                  <c:v>A4625</c:v>
                </c:pt>
                <c:pt idx="7499">
                  <c:v>A4626</c:v>
                </c:pt>
                <c:pt idx="7500">
                  <c:v>A4627</c:v>
                </c:pt>
                <c:pt idx="7501">
                  <c:v>A4628</c:v>
                </c:pt>
                <c:pt idx="7502">
                  <c:v>A4629</c:v>
                </c:pt>
                <c:pt idx="7503">
                  <c:v>A4630</c:v>
                </c:pt>
                <c:pt idx="7504">
                  <c:v>A4631</c:v>
                </c:pt>
                <c:pt idx="7505">
                  <c:v>A4632</c:v>
                </c:pt>
                <c:pt idx="7506">
                  <c:v>A4633</c:v>
                </c:pt>
                <c:pt idx="7507">
                  <c:v>A4634</c:v>
                </c:pt>
                <c:pt idx="7508">
                  <c:v>A4635</c:v>
                </c:pt>
                <c:pt idx="7509">
                  <c:v>A4636</c:v>
                </c:pt>
                <c:pt idx="7510">
                  <c:v>A4637</c:v>
                </c:pt>
                <c:pt idx="7511">
                  <c:v>A4638</c:v>
                </c:pt>
                <c:pt idx="7512">
                  <c:v>A4639</c:v>
                </c:pt>
                <c:pt idx="7513">
                  <c:v>A4640</c:v>
                </c:pt>
                <c:pt idx="7514">
                  <c:v>A4641</c:v>
                </c:pt>
                <c:pt idx="7515">
                  <c:v>A4642</c:v>
                </c:pt>
                <c:pt idx="7516">
                  <c:v>A4643</c:v>
                </c:pt>
                <c:pt idx="7517">
                  <c:v>A4644</c:v>
                </c:pt>
                <c:pt idx="7518">
                  <c:v>A4645</c:v>
                </c:pt>
                <c:pt idx="7519">
                  <c:v>A4646</c:v>
                </c:pt>
                <c:pt idx="7520">
                  <c:v>A4647</c:v>
                </c:pt>
                <c:pt idx="7521">
                  <c:v>A4648</c:v>
                </c:pt>
                <c:pt idx="7522">
                  <c:v>A4649</c:v>
                </c:pt>
                <c:pt idx="7523">
                  <c:v>A4650</c:v>
                </c:pt>
                <c:pt idx="7524">
                  <c:v>A4651</c:v>
                </c:pt>
                <c:pt idx="7525">
                  <c:v>A4652</c:v>
                </c:pt>
                <c:pt idx="7526">
                  <c:v>A4653</c:v>
                </c:pt>
                <c:pt idx="7527">
                  <c:v>A4654</c:v>
                </c:pt>
                <c:pt idx="7528">
                  <c:v>A4655</c:v>
                </c:pt>
                <c:pt idx="7529">
                  <c:v>A4656</c:v>
                </c:pt>
                <c:pt idx="7530">
                  <c:v>A4657</c:v>
                </c:pt>
                <c:pt idx="7531">
                  <c:v>A4658</c:v>
                </c:pt>
                <c:pt idx="7532">
                  <c:v>A4659</c:v>
                </c:pt>
                <c:pt idx="7533">
                  <c:v>A4660</c:v>
                </c:pt>
                <c:pt idx="7534">
                  <c:v>A4661</c:v>
                </c:pt>
                <c:pt idx="7535">
                  <c:v>A4662</c:v>
                </c:pt>
                <c:pt idx="7536">
                  <c:v>A4663</c:v>
                </c:pt>
                <c:pt idx="7537">
                  <c:v>A4664</c:v>
                </c:pt>
                <c:pt idx="7538">
                  <c:v>A4665</c:v>
                </c:pt>
                <c:pt idx="7539">
                  <c:v>A4666</c:v>
                </c:pt>
                <c:pt idx="7540">
                  <c:v>A4667</c:v>
                </c:pt>
                <c:pt idx="7541">
                  <c:v>A4668</c:v>
                </c:pt>
                <c:pt idx="7542">
                  <c:v>A4669</c:v>
                </c:pt>
                <c:pt idx="7543">
                  <c:v>A4670</c:v>
                </c:pt>
                <c:pt idx="7544">
                  <c:v>A4671</c:v>
                </c:pt>
                <c:pt idx="7545">
                  <c:v>A4672</c:v>
                </c:pt>
                <c:pt idx="7546">
                  <c:v>A4673</c:v>
                </c:pt>
                <c:pt idx="7547">
                  <c:v>A4674</c:v>
                </c:pt>
                <c:pt idx="7548">
                  <c:v>A4675</c:v>
                </c:pt>
                <c:pt idx="7549">
                  <c:v>A4676</c:v>
                </c:pt>
                <c:pt idx="7550">
                  <c:v>A4677</c:v>
                </c:pt>
                <c:pt idx="7551">
                  <c:v>A4678</c:v>
                </c:pt>
                <c:pt idx="7552">
                  <c:v>A4679</c:v>
                </c:pt>
                <c:pt idx="7553">
                  <c:v>A4680</c:v>
                </c:pt>
                <c:pt idx="7554">
                  <c:v>A4681</c:v>
                </c:pt>
                <c:pt idx="7555">
                  <c:v>A4682</c:v>
                </c:pt>
                <c:pt idx="7556">
                  <c:v>A4683</c:v>
                </c:pt>
                <c:pt idx="7557">
                  <c:v>A4684</c:v>
                </c:pt>
                <c:pt idx="7558">
                  <c:v>A4685</c:v>
                </c:pt>
                <c:pt idx="7559">
                  <c:v>A4686</c:v>
                </c:pt>
                <c:pt idx="7560">
                  <c:v>A4687</c:v>
                </c:pt>
                <c:pt idx="7561">
                  <c:v>A4688</c:v>
                </c:pt>
                <c:pt idx="7562">
                  <c:v>A4689</c:v>
                </c:pt>
                <c:pt idx="7563">
                  <c:v>A4690</c:v>
                </c:pt>
                <c:pt idx="7564">
                  <c:v>A4691</c:v>
                </c:pt>
                <c:pt idx="7565">
                  <c:v>A4692</c:v>
                </c:pt>
                <c:pt idx="7566">
                  <c:v>A4693</c:v>
                </c:pt>
                <c:pt idx="7567">
                  <c:v>A4694</c:v>
                </c:pt>
                <c:pt idx="7568">
                  <c:v>A4695</c:v>
                </c:pt>
                <c:pt idx="7569">
                  <c:v>A4696</c:v>
                </c:pt>
                <c:pt idx="7570">
                  <c:v>A4697</c:v>
                </c:pt>
                <c:pt idx="7571">
                  <c:v>A4698</c:v>
                </c:pt>
                <c:pt idx="7572">
                  <c:v>A4699</c:v>
                </c:pt>
                <c:pt idx="7573">
                  <c:v>A4700</c:v>
                </c:pt>
                <c:pt idx="7574">
                  <c:v>A4701</c:v>
                </c:pt>
                <c:pt idx="7575">
                  <c:v>A4702</c:v>
                </c:pt>
                <c:pt idx="7576">
                  <c:v>A4703</c:v>
                </c:pt>
                <c:pt idx="7577">
                  <c:v>A4704</c:v>
                </c:pt>
                <c:pt idx="7578">
                  <c:v>A4705</c:v>
                </c:pt>
                <c:pt idx="7579">
                  <c:v>A4706</c:v>
                </c:pt>
                <c:pt idx="7580">
                  <c:v>A4707</c:v>
                </c:pt>
                <c:pt idx="7581">
                  <c:v>A4708</c:v>
                </c:pt>
                <c:pt idx="7582">
                  <c:v>A4709</c:v>
                </c:pt>
                <c:pt idx="7583">
                  <c:v>A4710</c:v>
                </c:pt>
                <c:pt idx="7584">
                  <c:v>A4711</c:v>
                </c:pt>
                <c:pt idx="7585">
                  <c:v>A4712</c:v>
                </c:pt>
                <c:pt idx="7586">
                  <c:v>A4713</c:v>
                </c:pt>
                <c:pt idx="7587">
                  <c:v>A4714</c:v>
                </c:pt>
                <c:pt idx="7588">
                  <c:v>A4715</c:v>
                </c:pt>
                <c:pt idx="7589">
                  <c:v>A4716</c:v>
                </c:pt>
                <c:pt idx="7590">
                  <c:v>A4717</c:v>
                </c:pt>
                <c:pt idx="7591">
                  <c:v>A4718</c:v>
                </c:pt>
                <c:pt idx="7592">
                  <c:v>A4719</c:v>
                </c:pt>
                <c:pt idx="7593">
                  <c:v>A4720</c:v>
                </c:pt>
                <c:pt idx="7594">
                  <c:v>A4721</c:v>
                </c:pt>
                <c:pt idx="7595">
                  <c:v>A4722</c:v>
                </c:pt>
                <c:pt idx="7596">
                  <c:v>A4723</c:v>
                </c:pt>
                <c:pt idx="7597">
                  <c:v>A4724</c:v>
                </c:pt>
                <c:pt idx="7598">
                  <c:v>A4725</c:v>
                </c:pt>
                <c:pt idx="7599">
                  <c:v>A4726</c:v>
                </c:pt>
                <c:pt idx="7600">
                  <c:v>A4727</c:v>
                </c:pt>
                <c:pt idx="7601">
                  <c:v>A4728</c:v>
                </c:pt>
                <c:pt idx="7602">
                  <c:v>A4729</c:v>
                </c:pt>
                <c:pt idx="7603">
                  <c:v>A4730</c:v>
                </c:pt>
                <c:pt idx="7604">
                  <c:v>A4731</c:v>
                </c:pt>
                <c:pt idx="7605">
                  <c:v>A4732</c:v>
                </c:pt>
                <c:pt idx="7606">
                  <c:v>A4733</c:v>
                </c:pt>
                <c:pt idx="7607">
                  <c:v>A4734</c:v>
                </c:pt>
                <c:pt idx="7608">
                  <c:v>A4735</c:v>
                </c:pt>
                <c:pt idx="7609">
                  <c:v>A4736</c:v>
                </c:pt>
                <c:pt idx="7610">
                  <c:v>A4737</c:v>
                </c:pt>
                <c:pt idx="7611">
                  <c:v>A4738</c:v>
                </c:pt>
                <c:pt idx="7612">
                  <c:v>A4739</c:v>
                </c:pt>
                <c:pt idx="7613">
                  <c:v>A4740</c:v>
                </c:pt>
                <c:pt idx="7614">
                  <c:v>A4741</c:v>
                </c:pt>
                <c:pt idx="7615">
                  <c:v>A4742</c:v>
                </c:pt>
                <c:pt idx="7616">
                  <c:v>A4743</c:v>
                </c:pt>
                <c:pt idx="7617">
                  <c:v>A4744</c:v>
                </c:pt>
                <c:pt idx="7618">
                  <c:v>A4745</c:v>
                </c:pt>
                <c:pt idx="7619">
                  <c:v>A4746</c:v>
                </c:pt>
                <c:pt idx="7620">
                  <c:v>A4747</c:v>
                </c:pt>
                <c:pt idx="7621">
                  <c:v>A4748</c:v>
                </c:pt>
                <c:pt idx="7622">
                  <c:v>A4749</c:v>
                </c:pt>
                <c:pt idx="7623">
                  <c:v>A4750</c:v>
                </c:pt>
                <c:pt idx="7624">
                  <c:v>A4751</c:v>
                </c:pt>
                <c:pt idx="7625">
                  <c:v>A4752</c:v>
                </c:pt>
                <c:pt idx="7626">
                  <c:v>A4753</c:v>
                </c:pt>
                <c:pt idx="7627">
                  <c:v>A4754</c:v>
                </c:pt>
                <c:pt idx="7628">
                  <c:v>A4755</c:v>
                </c:pt>
                <c:pt idx="7629">
                  <c:v>A4756</c:v>
                </c:pt>
                <c:pt idx="7630">
                  <c:v>A4757</c:v>
                </c:pt>
                <c:pt idx="7631">
                  <c:v>A4758</c:v>
                </c:pt>
                <c:pt idx="7632">
                  <c:v>A4759</c:v>
                </c:pt>
                <c:pt idx="7633">
                  <c:v>A4760</c:v>
                </c:pt>
                <c:pt idx="7634">
                  <c:v>A4761</c:v>
                </c:pt>
                <c:pt idx="7635">
                  <c:v>A4762</c:v>
                </c:pt>
                <c:pt idx="7636">
                  <c:v>A4763</c:v>
                </c:pt>
                <c:pt idx="7637">
                  <c:v>A4764</c:v>
                </c:pt>
                <c:pt idx="7638">
                  <c:v>A4765</c:v>
                </c:pt>
                <c:pt idx="7639">
                  <c:v>A4766</c:v>
                </c:pt>
                <c:pt idx="7640">
                  <c:v>A4767</c:v>
                </c:pt>
                <c:pt idx="7641">
                  <c:v>A4768</c:v>
                </c:pt>
                <c:pt idx="7642">
                  <c:v>A4769</c:v>
                </c:pt>
                <c:pt idx="7643">
                  <c:v>A4770</c:v>
                </c:pt>
                <c:pt idx="7644">
                  <c:v>A4771</c:v>
                </c:pt>
                <c:pt idx="7645">
                  <c:v>A4772</c:v>
                </c:pt>
                <c:pt idx="7646">
                  <c:v>A4773</c:v>
                </c:pt>
                <c:pt idx="7647">
                  <c:v>A4774</c:v>
                </c:pt>
                <c:pt idx="7648">
                  <c:v>A4775</c:v>
                </c:pt>
                <c:pt idx="7649">
                  <c:v>A4776</c:v>
                </c:pt>
                <c:pt idx="7650">
                  <c:v>A4777</c:v>
                </c:pt>
                <c:pt idx="7651">
                  <c:v>A4778</c:v>
                </c:pt>
                <c:pt idx="7652">
                  <c:v>A4779</c:v>
                </c:pt>
                <c:pt idx="7653">
                  <c:v>A4780</c:v>
                </c:pt>
                <c:pt idx="7654">
                  <c:v>A4781</c:v>
                </c:pt>
                <c:pt idx="7655">
                  <c:v>A4782</c:v>
                </c:pt>
                <c:pt idx="7656">
                  <c:v>A4783</c:v>
                </c:pt>
                <c:pt idx="7657">
                  <c:v>A4784</c:v>
                </c:pt>
                <c:pt idx="7658">
                  <c:v>A4785</c:v>
                </c:pt>
                <c:pt idx="7659">
                  <c:v>A4786</c:v>
                </c:pt>
                <c:pt idx="7660">
                  <c:v>A4787</c:v>
                </c:pt>
                <c:pt idx="7661">
                  <c:v>A4788</c:v>
                </c:pt>
                <c:pt idx="7662">
                  <c:v>A4789</c:v>
                </c:pt>
                <c:pt idx="7663">
                  <c:v>A4790</c:v>
                </c:pt>
                <c:pt idx="7664">
                  <c:v>A4791</c:v>
                </c:pt>
                <c:pt idx="7665">
                  <c:v>A4792</c:v>
                </c:pt>
                <c:pt idx="7666">
                  <c:v>A4793</c:v>
                </c:pt>
                <c:pt idx="7667">
                  <c:v>A4794</c:v>
                </c:pt>
                <c:pt idx="7668">
                  <c:v>A4795</c:v>
                </c:pt>
                <c:pt idx="7669">
                  <c:v>A4796</c:v>
                </c:pt>
                <c:pt idx="7670">
                  <c:v>A4797</c:v>
                </c:pt>
                <c:pt idx="7671">
                  <c:v>A4798</c:v>
                </c:pt>
                <c:pt idx="7672">
                  <c:v>A4799</c:v>
                </c:pt>
                <c:pt idx="7673">
                  <c:v>A4800</c:v>
                </c:pt>
                <c:pt idx="7674">
                  <c:v>A4801</c:v>
                </c:pt>
                <c:pt idx="7675">
                  <c:v>A4802</c:v>
                </c:pt>
                <c:pt idx="7676">
                  <c:v>A4803</c:v>
                </c:pt>
                <c:pt idx="7677">
                  <c:v>A4804</c:v>
                </c:pt>
                <c:pt idx="7678">
                  <c:v>A4805</c:v>
                </c:pt>
                <c:pt idx="7679">
                  <c:v>A4806</c:v>
                </c:pt>
                <c:pt idx="7680">
                  <c:v>A4807</c:v>
                </c:pt>
                <c:pt idx="7681">
                  <c:v>A4808</c:v>
                </c:pt>
                <c:pt idx="7682">
                  <c:v>A4809</c:v>
                </c:pt>
                <c:pt idx="7683">
                  <c:v>A4810</c:v>
                </c:pt>
                <c:pt idx="7684">
                  <c:v>A4811</c:v>
                </c:pt>
                <c:pt idx="7685">
                  <c:v>A4812</c:v>
                </c:pt>
                <c:pt idx="7686">
                  <c:v>A4813</c:v>
                </c:pt>
                <c:pt idx="7687">
                  <c:v>A4814</c:v>
                </c:pt>
                <c:pt idx="7688">
                  <c:v>A4815</c:v>
                </c:pt>
                <c:pt idx="7689">
                  <c:v>A4816</c:v>
                </c:pt>
                <c:pt idx="7690">
                  <c:v>A4817</c:v>
                </c:pt>
                <c:pt idx="7691">
                  <c:v>A4818</c:v>
                </c:pt>
                <c:pt idx="7692">
                  <c:v>A4819</c:v>
                </c:pt>
                <c:pt idx="7693">
                  <c:v>A4820</c:v>
                </c:pt>
                <c:pt idx="7694">
                  <c:v>A4821</c:v>
                </c:pt>
                <c:pt idx="7695">
                  <c:v>A4822</c:v>
                </c:pt>
                <c:pt idx="7696">
                  <c:v>A4823</c:v>
                </c:pt>
                <c:pt idx="7697">
                  <c:v>A4824</c:v>
                </c:pt>
                <c:pt idx="7698">
                  <c:v>A4825</c:v>
                </c:pt>
                <c:pt idx="7699">
                  <c:v>A4826</c:v>
                </c:pt>
                <c:pt idx="7700">
                  <c:v>A4827</c:v>
                </c:pt>
                <c:pt idx="7701">
                  <c:v>A4828</c:v>
                </c:pt>
                <c:pt idx="7702">
                  <c:v>A4829</c:v>
                </c:pt>
                <c:pt idx="7703">
                  <c:v>A4830</c:v>
                </c:pt>
                <c:pt idx="7704">
                  <c:v>A4831</c:v>
                </c:pt>
                <c:pt idx="7705">
                  <c:v>A4832</c:v>
                </c:pt>
                <c:pt idx="7706">
                  <c:v>A4833</c:v>
                </c:pt>
                <c:pt idx="7707">
                  <c:v>A4834</c:v>
                </c:pt>
                <c:pt idx="7708">
                  <c:v>A4835</c:v>
                </c:pt>
                <c:pt idx="7709">
                  <c:v>A4836</c:v>
                </c:pt>
                <c:pt idx="7710">
                  <c:v>A4837</c:v>
                </c:pt>
                <c:pt idx="7711">
                  <c:v>A4838</c:v>
                </c:pt>
                <c:pt idx="7712">
                  <c:v>A4839</c:v>
                </c:pt>
                <c:pt idx="7713">
                  <c:v>A4840</c:v>
                </c:pt>
                <c:pt idx="7714">
                  <c:v>A4841</c:v>
                </c:pt>
                <c:pt idx="7715">
                  <c:v>A4842</c:v>
                </c:pt>
                <c:pt idx="7716">
                  <c:v>A4843</c:v>
                </c:pt>
                <c:pt idx="7717">
                  <c:v>A4844</c:v>
                </c:pt>
                <c:pt idx="7718">
                  <c:v>A4845</c:v>
                </c:pt>
                <c:pt idx="7719">
                  <c:v>A4846</c:v>
                </c:pt>
                <c:pt idx="7720">
                  <c:v>A4847</c:v>
                </c:pt>
                <c:pt idx="7721">
                  <c:v>A4848</c:v>
                </c:pt>
                <c:pt idx="7722">
                  <c:v>A4849</c:v>
                </c:pt>
                <c:pt idx="7723">
                  <c:v>A4850</c:v>
                </c:pt>
                <c:pt idx="7724">
                  <c:v>A4851</c:v>
                </c:pt>
                <c:pt idx="7725">
                  <c:v>A4852</c:v>
                </c:pt>
                <c:pt idx="7726">
                  <c:v>A4853</c:v>
                </c:pt>
                <c:pt idx="7727">
                  <c:v>A4854</c:v>
                </c:pt>
                <c:pt idx="7728">
                  <c:v>A4855</c:v>
                </c:pt>
                <c:pt idx="7729">
                  <c:v>A4856</c:v>
                </c:pt>
                <c:pt idx="7730">
                  <c:v>A4857</c:v>
                </c:pt>
                <c:pt idx="7731">
                  <c:v>A4858</c:v>
                </c:pt>
                <c:pt idx="7732">
                  <c:v>A4859</c:v>
                </c:pt>
                <c:pt idx="7733">
                  <c:v>A4860</c:v>
                </c:pt>
                <c:pt idx="7734">
                  <c:v>A4861</c:v>
                </c:pt>
                <c:pt idx="7735">
                  <c:v>A4862</c:v>
                </c:pt>
                <c:pt idx="7736">
                  <c:v>A4863</c:v>
                </c:pt>
                <c:pt idx="7737">
                  <c:v>A4864</c:v>
                </c:pt>
                <c:pt idx="7738">
                  <c:v>A4865</c:v>
                </c:pt>
                <c:pt idx="7739">
                  <c:v>A4866</c:v>
                </c:pt>
                <c:pt idx="7740">
                  <c:v>A4867</c:v>
                </c:pt>
                <c:pt idx="7741">
                  <c:v>A4868</c:v>
                </c:pt>
                <c:pt idx="7742">
                  <c:v>A4869</c:v>
                </c:pt>
                <c:pt idx="7743">
                  <c:v>A4870</c:v>
                </c:pt>
                <c:pt idx="7744">
                  <c:v>A4871</c:v>
                </c:pt>
                <c:pt idx="7745">
                  <c:v>A4872</c:v>
                </c:pt>
                <c:pt idx="7746">
                  <c:v>A4873</c:v>
                </c:pt>
                <c:pt idx="7747">
                  <c:v>A4874</c:v>
                </c:pt>
                <c:pt idx="7748">
                  <c:v>A4875</c:v>
                </c:pt>
                <c:pt idx="7749">
                  <c:v>A4876</c:v>
                </c:pt>
                <c:pt idx="7750">
                  <c:v>A4877</c:v>
                </c:pt>
                <c:pt idx="7751">
                  <c:v>A4878</c:v>
                </c:pt>
                <c:pt idx="7752">
                  <c:v>A4879</c:v>
                </c:pt>
                <c:pt idx="7753">
                  <c:v>A4880</c:v>
                </c:pt>
                <c:pt idx="7754">
                  <c:v>A4881</c:v>
                </c:pt>
                <c:pt idx="7755">
                  <c:v>A4882</c:v>
                </c:pt>
                <c:pt idx="7756">
                  <c:v>A4883</c:v>
                </c:pt>
                <c:pt idx="7757">
                  <c:v>A4884</c:v>
                </c:pt>
                <c:pt idx="7758">
                  <c:v>A4885</c:v>
                </c:pt>
                <c:pt idx="7759">
                  <c:v>A4886</c:v>
                </c:pt>
                <c:pt idx="7760">
                  <c:v>A4887</c:v>
                </c:pt>
                <c:pt idx="7761">
                  <c:v>A4888</c:v>
                </c:pt>
                <c:pt idx="7762">
                  <c:v>A4889</c:v>
                </c:pt>
                <c:pt idx="7763">
                  <c:v>A4890</c:v>
                </c:pt>
                <c:pt idx="7764">
                  <c:v>A4891</c:v>
                </c:pt>
                <c:pt idx="7765">
                  <c:v>A4892</c:v>
                </c:pt>
                <c:pt idx="7766">
                  <c:v>A4893</c:v>
                </c:pt>
                <c:pt idx="7767">
                  <c:v>A4894</c:v>
                </c:pt>
                <c:pt idx="7768">
                  <c:v>A4895</c:v>
                </c:pt>
                <c:pt idx="7769">
                  <c:v>A4896</c:v>
                </c:pt>
                <c:pt idx="7770">
                  <c:v>A4897</c:v>
                </c:pt>
                <c:pt idx="7771">
                  <c:v>A4898</c:v>
                </c:pt>
                <c:pt idx="7772">
                  <c:v>A4899</c:v>
                </c:pt>
                <c:pt idx="7773">
                  <c:v>A4900</c:v>
                </c:pt>
                <c:pt idx="7774">
                  <c:v>A4901</c:v>
                </c:pt>
                <c:pt idx="7775">
                  <c:v>A4902</c:v>
                </c:pt>
                <c:pt idx="7776">
                  <c:v>A4903</c:v>
                </c:pt>
                <c:pt idx="7777">
                  <c:v>A4904</c:v>
                </c:pt>
                <c:pt idx="7778">
                  <c:v>A4905</c:v>
                </c:pt>
                <c:pt idx="7779">
                  <c:v>A4906</c:v>
                </c:pt>
                <c:pt idx="7780">
                  <c:v>A4907</c:v>
                </c:pt>
                <c:pt idx="7781">
                  <c:v>A4908</c:v>
                </c:pt>
                <c:pt idx="7782">
                  <c:v>A4909</c:v>
                </c:pt>
                <c:pt idx="7783">
                  <c:v>A4910</c:v>
                </c:pt>
                <c:pt idx="7784">
                  <c:v>A4911</c:v>
                </c:pt>
                <c:pt idx="7785">
                  <c:v>A4912</c:v>
                </c:pt>
                <c:pt idx="7786">
                  <c:v>A4913</c:v>
                </c:pt>
                <c:pt idx="7787">
                  <c:v>A4914</c:v>
                </c:pt>
                <c:pt idx="7788">
                  <c:v>A4915</c:v>
                </c:pt>
                <c:pt idx="7789">
                  <c:v>A4916</c:v>
                </c:pt>
                <c:pt idx="7790">
                  <c:v>A4917</c:v>
                </c:pt>
                <c:pt idx="7791">
                  <c:v>A4918</c:v>
                </c:pt>
                <c:pt idx="7792">
                  <c:v>A4919</c:v>
                </c:pt>
                <c:pt idx="7793">
                  <c:v>A4920</c:v>
                </c:pt>
                <c:pt idx="7794">
                  <c:v>A4921</c:v>
                </c:pt>
                <c:pt idx="7795">
                  <c:v>A4922</c:v>
                </c:pt>
                <c:pt idx="7796">
                  <c:v>A4923</c:v>
                </c:pt>
                <c:pt idx="7797">
                  <c:v>A4924</c:v>
                </c:pt>
                <c:pt idx="7798">
                  <c:v>A4925</c:v>
                </c:pt>
                <c:pt idx="7799">
                  <c:v>A4926</c:v>
                </c:pt>
                <c:pt idx="7800">
                  <c:v>A4927</c:v>
                </c:pt>
                <c:pt idx="7801">
                  <c:v>A4928</c:v>
                </c:pt>
                <c:pt idx="7802">
                  <c:v>A4929</c:v>
                </c:pt>
                <c:pt idx="7803">
                  <c:v>A4930</c:v>
                </c:pt>
                <c:pt idx="7804">
                  <c:v>A4931</c:v>
                </c:pt>
                <c:pt idx="7805">
                  <c:v>A4932</c:v>
                </c:pt>
                <c:pt idx="7806">
                  <c:v>A4933</c:v>
                </c:pt>
                <c:pt idx="7807">
                  <c:v>A4934</c:v>
                </c:pt>
                <c:pt idx="7808">
                  <c:v>A4935</c:v>
                </c:pt>
                <c:pt idx="7809">
                  <c:v>A4936</c:v>
                </c:pt>
                <c:pt idx="7810">
                  <c:v>A4937</c:v>
                </c:pt>
                <c:pt idx="7811">
                  <c:v>A4938</c:v>
                </c:pt>
                <c:pt idx="7812">
                  <c:v>A4939</c:v>
                </c:pt>
                <c:pt idx="7813">
                  <c:v>A4940</c:v>
                </c:pt>
                <c:pt idx="7814">
                  <c:v>A4941</c:v>
                </c:pt>
                <c:pt idx="7815">
                  <c:v>A4942</c:v>
                </c:pt>
                <c:pt idx="7816">
                  <c:v>A4943</c:v>
                </c:pt>
                <c:pt idx="7817">
                  <c:v>A4944</c:v>
                </c:pt>
                <c:pt idx="7818">
                  <c:v>A4945</c:v>
                </c:pt>
                <c:pt idx="7819">
                  <c:v>A4946</c:v>
                </c:pt>
                <c:pt idx="7820">
                  <c:v>A4947</c:v>
                </c:pt>
                <c:pt idx="7821">
                  <c:v>A4948</c:v>
                </c:pt>
                <c:pt idx="7822">
                  <c:v>A4949</c:v>
                </c:pt>
                <c:pt idx="7823">
                  <c:v>A4950</c:v>
                </c:pt>
                <c:pt idx="7824">
                  <c:v>A4951</c:v>
                </c:pt>
                <c:pt idx="7825">
                  <c:v>A4952</c:v>
                </c:pt>
                <c:pt idx="7826">
                  <c:v>A4953</c:v>
                </c:pt>
                <c:pt idx="7827">
                  <c:v>A4954</c:v>
                </c:pt>
                <c:pt idx="7828">
                  <c:v>A4955</c:v>
                </c:pt>
                <c:pt idx="7829">
                  <c:v>A4956</c:v>
                </c:pt>
                <c:pt idx="7830">
                  <c:v>A4957</c:v>
                </c:pt>
                <c:pt idx="7831">
                  <c:v>A4958</c:v>
                </c:pt>
                <c:pt idx="7832">
                  <c:v>A4959</c:v>
                </c:pt>
                <c:pt idx="7833">
                  <c:v>A4960</c:v>
                </c:pt>
                <c:pt idx="7834">
                  <c:v>A4961</c:v>
                </c:pt>
                <c:pt idx="7835">
                  <c:v>A4962</c:v>
                </c:pt>
                <c:pt idx="7836">
                  <c:v>A4963</c:v>
                </c:pt>
                <c:pt idx="7837">
                  <c:v>A4964</c:v>
                </c:pt>
                <c:pt idx="7838">
                  <c:v>A4965</c:v>
                </c:pt>
                <c:pt idx="7839">
                  <c:v>A4966</c:v>
                </c:pt>
                <c:pt idx="7840">
                  <c:v>A4967</c:v>
                </c:pt>
                <c:pt idx="7841">
                  <c:v>A4968</c:v>
                </c:pt>
                <c:pt idx="7842">
                  <c:v>A4969</c:v>
                </c:pt>
                <c:pt idx="7843">
                  <c:v>A4970</c:v>
                </c:pt>
                <c:pt idx="7844">
                  <c:v>A4971</c:v>
                </c:pt>
                <c:pt idx="7845">
                  <c:v>A4972</c:v>
                </c:pt>
                <c:pt idx="7846">
                  <c:v>A4973</c:v>
                </c:pt>
                <c:pt idx="7847">
                  <c:v>A4974</c:v>
                </c:pt>
                <c:pt idx="7848">
                  <c:v>A4975</c:v>
                </c:pt>
                <c:pt idx="7849">
                  <c:v>A4976</c:v>
                </c:pt>
                <c:pt idx="7850">
                  <c:v>A4977</c:v>
                </c:pt>
                <c:pt idx="7851">
                  <c:v>A4978</c:v>
                </c:pt>
                <c:pt idx="7852">
                  <c:v>A4979</c:v>
                </c:pt>
                <c:pt idx="7853">
                  <c:v>A4980</c:v>
                </c:pt>
                <c:pt idx="7854">
                  <c:v>A4981</c:v>
                </c:pt>
                <c:pt idx="7855">
                  <c:v>A4982</c:v>
                </c:pt>
                <c:pt idx="7856">
                  <c:v>A4983</c:v>
                </c:pt>
                <c:pt idx="7857">
                  <c:v>A4984</c:v>
                </c:pt>
                <c:pt idx="7858">
                  <c:v>A4985</c:v>
                </c:pt>
                <c:pt idx="7859">
                  <c:v>A4986</c:v>
                </c:pt>
                <c:pt idx="7860">
                  <c:v>A4987</c:v>
                </c:pt>
                <c:pt idx="7861">
                  <c:v>A4988</c:v>
                </c:pt>
                <c:pt idx="7862">
                  <c:v>A4989</c:v>
                </c:pt>
                <c:pt idx="7863">
                  <c:v>A4990</c:v>
                </c:pt>
                <c:pt idx="7864">
                  <c:v>A4991</c:v>
                </c:pt>
                <c:pt idx="7865">
                  <c:v>A4992</c:v>
                </c:pt>
                <c:pt idx="7866">
                  <c:v>A4993</c:v>
                </c:pt>
                <c:pt idx="7867">
                  <c:v>A4994</c:v>
                </c:pt>
                <c:pt idx="7868">
                  <c:v>A4995</c:v>
                </c:pt>
                <c:pt idx="7869">
                  <c:v>A4996</c:v>
                </c:pt>
                <c:pt idx="7870">
                  <c:v>A4997</c:v>
                </c:pt>
                <c:pt idx="7871">
                  <c:v>A4998</c:v>
                </c:pt>
                <c:pt idx="7872">
                  <c:v>A4999</c:v>
                </c:pt>
                <c:pt idx="7873">
                  <c:v>A5000</c:v>
                </c:pt>
                <c:pt idx="7874">
                  <c:v>A5001</c:v>
                </c:pt>
                <c:pt idx="7875">
                  <c:v>A5002</c:v>
                </c:pt>
                <c:pt idx="7876">
                  <c:v>A5003</c:v>
                </c:pt>
                <c:pt idx="7877">
                  <c:v>A5004</c:v>
                </c:pt>
                <c:pt idx="7878">
                  <c:v>A5005</c:v>
                </c:pt>
                <c:pt idx="7879">
                  <c:v>A5006</c:v>
                </c:pt>
                <c:pt idx="7880">
                  <c:v>A5007</c:v>
                </c:pt>
                <c:pt idx="7881">
                  <c:v>A5008</c:v>
                </c:pt>
                <c:pt idx="7882">
                  <c:v>A5009</c:v>
                </c:pt>
                <c:pt idx="7883">
                  <c:v>A5010</c:v>
                </c:pt>
                <c:pt idx="7884">
                  <c:v>A5011</c:v>
                </c:pt>
                <c:pt idx="7885">
                  <c:v>A5012</c:v>
                </c:pt>
                <c:pt idx="7886">
                  <c:v>A5013</c:v>
                </c:pt>
                <c:pt idx="7887">
                  <c:v>A5014</c:v>
                </c:pt>
                <c:pt idx="7888">
                  <c:v>A5015</c:v>
                </c:pt>
                <c:pt idx="7889">
                  <c:v>A5016</c:v>
                </c:pt>
                <c:pt idx="7890">
                  <c:v>A5017</c:v>
                </c:pt>
                <c:pt idx="7891">
                  <c:v>A5018</c:v>
                </c:pt>
                <c:pt idx="7892">
                  <c:v>A5019</c:v>
                </c:pt>
                <c:pt idx="7893">
                  <c:v>A5020</c:v>
                </c:pt>
                <c:pt idx="7894">
                  <c:v>A5021</c:v>
                </c:pt>
                <c:pt idx="7895">
                  <c:v>A5022</c:v>
                </c:pt>
                <c:pt idx="7896">
                  <c:v>A5023</c:v>
                </c:pt>
                <c:pt idx="7897">
                  <c:v>A5024</c:v>
                </c:pt>
                <c:pt idx="7898">
                  <c:v>A5025</c:v>
                </c:pt>
                <c:pt idx="7899">
                  <c:v>A5026</c:v>
                </c:pt>
                <c:pt idx="7900">
                  <c:v>A5027</c:v>
                </c:pt>
                <c:pt idx="7901">
                  <c:v>A5028</c:v>
                </c:pt>
                <c:pt idx="7902">
                  <c:v>A5029</c:v>
                </c:pt>
                <c:pt idx="7903">
                  <c:v>A5030</c:v>
                </c:pt>
                <c:pt idx="7904">
                  <c:v>A5031</c:v>
                </c:pt>
                <c:pt idx="7905">
                  <c:v>A5032</c:v>
                </c:pt>
                <c:pt idx="7906">
                  <c:v>A5033</c:v>
                </c:pt>
                <c:pt idx="7907">
                  <c:v>A5034</c:v>
                </c:pt>
                <c:pt idx="7908">
                  <c:v>A5035</c:v>
                </c:pt>
                <c:pt idx="7909">
                  <c:v>A5036</c:v>
                </c:pt>
                <c:pt idx="7910">
                  <c:v>A5037</c:v>
                </c:pt>
                <c:pt idx="7911">
                  <c:v>A5038</c:v>
                </c:pt>
                <c:pt idx="7912">
                  <c:v>A5039</c:v>
                </c:pt>
                <c:pt idx="7913">
                  <c:v>A5040</c:v>
                </c:pt>
                <c:pt idx="7914">
                  <c:v>A5041</c:v>
                </c:pt>
                <c:pt idx="7915">
                  <c:v>A5042</c:v>
                </c:pt>
                <c:pt idx="7916">
                  <c:v>A5043</c:v>
                </c:pt>
                <c:pt idx="7917">
                  <c:v>A5044</c:v>
                </c:pt>
                <c:pt idx="7918">
                  <c:v>A5045</c:v>
                </c:pt>
                <c:pt idx="7919">
                  <c:v>A5046</c:v>
                </c:pt>
                <c:pt idx="7920">
                  <c:v>A5047</c:v>
                </c:pt>
                <c:pt idx="7921">
                  <c:v>A5048</c:v>
                </c:pt>
                <c:pt idx="7922">
                  <c:v>A5049</c:v>
                </c:pt>
                <c:pt idx="7923">
                  <c:v>A5050</c:v>
                </c:pt>
                <c:pt idx="7924">
                  <c:v>A5051</c:v>
                </c:pt>
                <c:pt idx="7925">
                  <c:v>A5052</c:v>
                </c:pt>
                <c:pt idx="7926">
                  <c:v>A5053</c:v>
                </c:pt>
                <c:pt idx="7927">
                  <c:v>A5054</c:v>
                </c:pt>
                <c:pt idx="7928">
                  <c:v>A5055</c:v>
                </c:pt>
                <c:pt idx="7929">
                  <c:v>A5056</c:v>
                </c:pt>
                <c:pt idx="7930">
                  <c:v>A5057</c:v>
                </c:pt>
                <c:pt idx="7931">
                  <c:v>A5058</c:v>
                </c:pt>
                <c:pt idx="7932">
                  <c:v>A5059</c:v>
                </c:pt>
                <c:pt idx="7933">
                  <c:v>A5060</c:v>
                </c:pt>
                <c:pt idx="7934">
                  <c:v>A5061</c:v>
                </c:pt>
                <c:pt idx="7935">
                  <c:v>A5062</c:v>
                </c:pt>
                <c:pt idx="7936">
                  <c:v>A5063</c:v>
                </c:pt>
                <c:pt idx="7937">
                  <c:v>A5064</c:v>
                </c:pt>
                <c:pt idx="7938">
                  <c:v>A5065</c:v>
                </c:pt>
                <c:pt idx="7939">
                  <c:v>A5066</c:v>
                </c:pt>
                <c:pt idx="7940">
                  <c:v>A5067</c:v>
                </c:pt>
                <c:pt idx="7941">
                  <c:v>A5068</c:v>
                </c:pt>
                <c:pt idx="7942">
                  <c:v>A5069</c:v>
                </c:pt>
                <c:pt idx="7943">
                  <c:v>A5070</c:v>
                </c:pt>
                <c:pt idx="7944">
                  <c:v>A5071</c:v>
                </c:pt>
                <c:pt idx="7945">
                  <c:v>A5072</c:v>
                </c:pt>
                <c:pt idx="7946">
                  <c:v>A5073</c:v>
                </c:pt>
                <c:pt idx="7947">
                  <c:v>A5074</c:v>
                </c:pt>
                <c:pt idx="7948">
                  <c:v>A5075</c:v>
                </c:pt>
                <c:pt idx="7949">
                  <c:v>A5076</c:v>
                </c:pt>
                <c:pt idx="7950">
                  <c:v>A5077</c:v>
                </c:pt>
                <c:pt idx="7951">
                  <c:v>A5078</c:v>
                </c:pt>
                <c:pt idx="7952">
                  <c:v>A5079</c:v>
                </c:pt>
                <c:pt idx="7953">
                  <c:v>A5080</c:v>
                </c:pt>
                <c:pt idx="7954">
                  <c:v>A5081</c:v>
                </c:pt>
                <c:pt idx="7955">
                  <c:v>A5082</c:v>
                </c:pt>
                <c:pt idx="7956">
                  <c:v>A5083</c:v>
                </c:pt>
                <c:pt idx="7957">
                  <c:v>A5084</c:v>
                </c:pt>
                <c:pt idx="7958">
                  <c:v>A5085</c:v>
                </c:pt>
                <c:pt idx="7959">
                  <c:v>A5086</c:v>
                </c:pt>
                <c:pt idx="7960">
                  <c:v>A5087</c:v>
                </c:pt>
                <c:pt idx="7961">
                  <c:v>A5088</c:v>
                </c:pt>
                <c:pt idx="7962">
                  <c:v>A5089</c:v>
                </c:pt>
                <c:pt idx="7963">
                  <c:v>A5090</c:v>
                </c:pt>
                <c:pt idx="7964">
                  <c:v>A5091</c:v>
                </c:pt>
                <c:pt idx="7965">
                  <c:v>A5092</c:v>
                </c:pt>
                <c:pt idx="7966">
                  <c:v>A5093</c:v>
                </c:pt>
                <c:pt idx="7967">
                  <c:v>A5094</c:v>
                </c:pt>
                <c:pt idx="7968">
                  <c:v>A5095</c:v>
                </c:pt>
                <c:pt idx="7969">
                  <c:v>A5096</c:v>
                </c:pt>
                <c:pt idx="7970">
                  <c:v>A5097</c:v>
                </c:pt>
                <c:pt idx="7971">
                  <c:v>A5098</c:v>
                </c:pt>
                <c:pt idx="7972">
                  <c:v>A5099</c:v>
                </c:pt>
                <c:pt idx="7973">
                  <c:v>A5100</c:v>
                </c:pt>
                <c:pt idx="7974">
                  <c:v>A5101</c:v>
                </c:pt>
                <c:pt idx="7975">
                  <c:v>A5102</c:v>
                </c:pt>
                <c:pt idx="7976">
                  <c:v>A5103</c:v>
                </c:pt>
                <c:pt idx="7977">
                  <c:v>A5104</c:v>
                </c:pt>
                <c:pt idx="7978">
                  <c:v>A5105</c:v>
                </c:pt>
                <c:pt idx="7979">
                  <c:v>A5106</c:v>
                </c:pt>
                <c:pt idx="7980">
                  <c:v>A5107</c:v>
                </c:pt>
                <c:pt idx="7981">
                  <c:v>A5108</c:v>
                </c:pt>
                <c:pt idx="7982">
                  <c:v>A5109</c:v>
                </c:pt>
                <c:pt idx="7983">
                  <c:v>A5110</c:v>
                </c:pt>
                <c:pt idx="7984">
                  <c:v>A5111</c:v>
                </c:pt>
                <c:pt idx="7985">
                  <c:v>A5112</c:v>
                </c:pt>
                <c:pt idx="7986">
                  <c:v>A5113</c:v>
                </c:pt>
                <c:pt idx="7987">
                  <c:v>A5114</c:v>
                </c:pt>
                <c:pt idx="7988">
                  <c:v>A5115</c:v>
                </c:pt>
                <c:pt idx="7989">
                  <c:v>A5116</c:v>
                </c:pt>
                <c:pt idx="7990">
                  <c:v>A5117</c:v>
                </c:pt>
                <c:pt idx="7991">
                  <c:v>A5118</c:v>
                </c:pt>
                <c:pt idx="7992">
                  <c:v>A5119</c:v>
                </c:pt>
                <c:pt idx="7993">
                  <c:v>A5120</c:v>
                </c:pt>
                <c:pt idx="7994">
                  <c:v>A5121</c:v>
                </c:pt>
                <c:pt idx="7995">
                  <c:v>A5122</c:v>
                </c:pt>
                <c:pt idx="7996">
                  <c:v>A5123</c:v>
                </c:pt>
                <c:pt idx="7997">
                  <c:v>A5124</c:v>
                </c:pt>
                <c:pt idx="7998">
                  <c:v>A5125</c:v>
                </c:pt>
                <c:pt idx="7999">
                  <c:v>A5126</c:v>
                </c:pt>
                <c:pt idx="8000">
                  <c:v>A5127</c:v>
                </c:pt>
                <c:pt idx="8001">
                  <c:v>A5128</c:v>
                </c:pt>
                <c:pt idx="8002">
                  <c:v>A5129</c:v>
                </c:pt>
                <c:pt idx="8003">
                  <c:v>A5130</c:v>
                </c:pt>
                <c:pt idx="8004">
                  <c:v>A5131</c:v>
                </c:pt>
                <c:pt idx="8005">
                  <c:v>A5132</c:v>
                </c:pt>
                <c:pt idx="8006">
                  <c:v>A5133</c:v>
                </c:pt>
                <c:pt idx="8007">
                  <c:v>A5134</c:v>
                </c:pt>
                <c:pt idx="8008">
                  <c:v>A5135</c:v>
                </c:pt>
                <c:pt idx="8009">
                  <c:v>A5136</c:v>
                </c:pt>
                <c:pt idx="8010">
                  <c:v>A5137</c:v>
                </c:pt>
                <c:pt idx="8011">
                  <c:v>A5138</c:v>
                </c:pt>
                <c:pt idx="8012">
                  <c:v>A5139</c:v>
                </c:pt>
                <c:pt idx="8013">
                  <c:v>A5140</c:v>
                </c:pt>
                <c:pt idx="8014">
                  <c:v>A5141</c:v>
                </c:pt>
                <c:pt idx="8015">
                  <c:v>A5142</c:v>
                </c:pt>
                <c:pt idx="8016">
                  <c:v>A5143</c:v>
                </c:pt>
                <c:pt idx="8017">
                  <c:v>A5144</c:v>
                </c:pt>
                <c:pt idx="8018">
                  <c:v>A5145</c:v>
                </c:pt>
                <c:pt idx="8019">
                  <c:v>A5146</c:v>
                </c:pt>
                <c:pt idx="8020">
                  <c:v>A5147</c:v>
                </c:pt>
                <c:pt idx="8021">
                  <c:v>A5148</c:v>
                </c:pt>
                <c:pt idx="8022">
                  <c:v>A5149</c:v>
                </c:pt>
                <c:pt idx="8023">
                  <c:v>A5150</c:v>
                </c:pt>
                <c:pt idx="8024">
                  <c:v>A5151</c:v>
                </c:pt>
                <c:pt idx="8025">
                  <c:v>A5152</c:v>
                </c:pt>
                <c:pt idx="8026">
                  <c:v>A5153</c:v>
                </c:pt>
                <c:pt idx="8027">
                  <c:v>A5154</c:v>
                </c:pt>
                <c:pt idx="8028">
                  <c:v>A5155</c:v>
                </c:pt>
                <c:pt idx="8029">
                  <c:v>A5156</c:v>
                </c:pt>
                <c:pt idx="8030">
                  <c:v>A5157</c:v>
                </c:pt>
                <c:pt idx="8031">
                  <c:v>A5158</c:v>
                </c:pt>
                <c:pt idx="8032">
                  <c:v>A5159</c:v>
                </c:pt>
                <c:pt idx="8033">
                  <c:v>A5160</c:v>
                </c:pt>
                <c:pt idx="8034">
                  <c:v>A5161</c:v>
                </c:pt>
                <c:pt idx="8035">
                  <c:v>A5162</c:v>
                </c:pt>
                <c:pt idx="8036">
                  <c:v>A5163</c:v>
                </c:pt>
                <c:pt idx="8037">
                  <c:v>A5164</c:v>
                </c:pt>
                <c:pt idx="8038">
                  <c:v>A5165</c:v>
                </c:pt>
                <c:pt idx="8039">
                  <c:v>A5166</c:v>
                </c:pt>
                <c:pt idx="8040">
                  <c:v>A5167</c:v>
                </c:pt>
                <c:pt idx="8041">
                  <c:v>A5168</c:v>
                </c:pt>
                <c:pt idx="8042">
                  <c:v>A5169</c:v>
                </c:pt>
                <c:pt idx="8043">
                  <c:v>A5170</c:v>
                </c:pt>
                <c:pt idx="8044">
                  <c:v>A5171</c:v>
                </c:pt>
                <c:pt idx="8045">
                  <c:v>A5172</c:v>
                </c:pt>
                <c:pt idx="8046">
                  <c:v>A5173</c:v>
                </c:pt>
                <c:pt idx="8047">
                  <c:v>A5174</c:v>
                </c:pt>
                <c:pt idx="8048">
                  <c:v>A5175</c:v>
                </c:pt>
                <c:pt idx="8049">
                  <c:v>A5176</c:v>
                </c:pt>
                <c:pt idx="8050">
                  <c:v>A5177</c:v>
                </c:pt>
                <c:pt idx="8051">
                  <c:v>A5178</c:v>
                </c:pt>
                <c:pt idx="8052">
                  <c:v>A5179</c:v>
                </c:pt>
                <c:pt idx="8053">
                  <c:v>A5180</c:v>
                </c:pt>
                <c:pt idx="8054">
                  <c:v>A5181</c:v>
                </c:pt>
                <c:pt idx="8055">
                  <c:v>A5182</c:v>
                </c:pt>
                <c:pt idx="8056">
                  <c:v>A5183</c:v>
                </c:pt>
                <c:pt idx="8057">
                  <c:v>A5184</c:v>
                </c:pt>
                <c:pt idx="8058">
                  <c:v>A5185</c:v>
                </c:pt>
                <c:pt idx="8059">
                  <c:v>A5186</c:v>
                </c:pt>
                <c:pt idx="8060">
                  <c:v>A5187</c:v>
                </c:pt>
                <c:pt idx="8061">
                  <c:v>A5188</c:v>
                </c:pt>
                <c:pt idx="8062">
                  <c:v>A5189</c:v>
                </c:pt>
                <c:pt idx="8063">
                  <c:v>A5190</c:v>
                </c:pt>
                <c:pt idx="8064">
                  <c:v>A5191</c:v>
                </c:pt>
                <c:pt idx="8065">
                  <c:v>A5192</c:v>
                </c:pt>
                <c:pt idx="8066">
                  <c:v>A5193</c:v>
                </c:pt>
                <c:pt idx="8067">
                  <c:v>A5194</c:v>
                </c:pt>
                <c:pt idx="8068">
                  <c:v>A5195</c:v>
                </c:pt>
                <c:pt idx="8069">
                  <c:v>A5196</c:v>
                </c:pt>
                <c:pt idx="8070">
                  <c:v>A5197</c:v>
                </c:pt>
                <c:pt idx="8071">
                  <c:v>A5198</c:v>
                </c:pt>
                <c:pt idx="8072">
                  <c:v>A5199</c:v>
                </c:pt>
                <c:pt idx="8073">
                  <c:v>A5200</c:v>
                </c:pt>
                <c:pt idx="8074">
                  <c:v>A5201</c:v>
                </c:pt>
                <c:pt idx="8075">
                  <c:v>A5202</c:v>
                </c:pt>
                <c:pt idx="8076">
                  <c:v>A5203</c:v>
                </c:pt>
                <c:pt idx="8077">
                  <c:v>A5204</c:v>
                </c:pt>
                <c:pt idx="8078">
                  <c:v>A5205</c:v>
                </c:pt>
                <c:pt idx="8079">
                  <c:v>A5206</c:v>
                </c:pt>
                <c:pt idx="8080">
                  <c:v>A5207</c:v>
                </c:pt>
                <c:pt idx="8081">
                  <c:v>A5208</c:v>
                </c:pt>
                <c:pt idx="8082">
                  <c:v>A5209</c:v>
                </c:pt>
                <c:pt idx="8083">
                  <c:v>A5210</c:v>
                </c:pt>
                <c:pt idx="8084">
                  <c:v>A5211</c:v>
                </c:pt>
                <c:pt idx="8085">
                  <c:v>A5212</c:v>
                </c:pt>
                <c:pt idx="8086">
                  <c:v>A5213</c:v>
                </c:pt>
                <c:pt idx="8087">
                  <c:v>A5214</c:v>
                </c:pt>
                <c:pt idx="8088">
                  <c:v>A5215</c:v>
                </c:pt>
                <c:pt idx="8089">
                  <c:v>A5216</c:v>
                </c:pt>
                <c:pt idx="8090">
                  <c:v>A5217</c:v>
                </c:pt>
                <c:pt idx="8091">
                  <c:v>A5218</c:v>
                </c:pt>
                <c:pt idx="8092">
                  <c:v>A5219</c:v>
                </c:pt>
                <c:pt idx="8093">
                  <c:v>A5220</c:v>
                </c:pt>
                <c:pt idx="8094">
                  <c:v>A5221</c:v>
                </c:pt>
                <c:pt idx="8095">
                  <c:v>A5222</c:v>
                </c:pt>
                <c:pt idx="8096">
                  <c:v>A5223</c:v>
                </c:pt>
                <c:pt idx="8097">
                  <c:v>A5224</c:v>
                </c:pt>
                <c:pt idx="8098">
                  <c:v>A5225</c:v>
                </c:pt>
                <c:pt idx="8099">
                  <c:v>A5226</c:v>
                </c:pt>
                <c:pt idx="8100">
                  <c:v>A5227</c:v>
                </c:pt>
                <c:pt idx="8101">
                  <c:v>A5228</c:v>
                </c:pt>
                <c:pt idx="8102">
                  <c:v>A5229</c:v>
                </c:pt>
                <c:pt idx="8103">
                  <c:v>A5230</c:v>
                </c:pt>
                <c:pt idx="8104">
                  <c:v>A5231</c:v>
                </c:pt>
                <c:pt idx="8105">
                  <c:v>A5232</c:v>
                </c:pt>
                <c:pt idx="8106">
                  <c:v>A5233</c:v>
                </c:pt>
                <c:pt idx="8107">
                  <c:v>A5234</c:v>
                </c:pt>
                <c:pt idx="8108">
                  <c:v>A5235</c:v>
                </c:pt>
                <c:pt idx="8109">
                  <c:v>A5236</c:v>
                </c:pt>
                <c:pt idx="8110">
                  <c:v>A5237</c:v>
                </c:pt>
                <c:pt idx="8111">
                  <c:v>A5238</c:v>
                </c:pt>
                <c:pt idx="8112">
                  <c:v>A5239</c:v>
                </c:pt>
                <c:pt idx="8113">
                  <c:v>A5240</c:v>
                </c:pt>
                <c:pt idx="8114">
                  <c:v>A5241</c:v>
                </c:pt>
                <c:pt idx="8115">
                  <c:v>A5242</c:v>
                </c:pt>
                <c:pt idx="8116">
                  <c:v>A5243</c:v>
                </c:pt>
                <c:pt idx="8117">
                  <c:v>A5244</c:v>
                </c:pt>
                <c:pt idx="8118">
                  <c:v>A5245</c:v>
                </c:pt>
                <c:pt idx="8119">
                  <c:v>A5246</c:v>
                </c:pt>
                <c:pt idx="8120">
                  <c:v>A5247</c:v>
                </c:pt>
                <c:pt idx="8121">
                  <c:v>A5248</c:v>
                </c:pt>
                <c:pt idx="8122">
                  <c:v>A5249</c:v>
                </c:pt>
                <c:pt idx="8123">
                  <c:v>A5250</c:v>
                </c:pt>
                <c:pt idx="8124">
                  <c:v>A5251</c:v>
                </c:pt>
                <c:pt idx="8125">
                  <c:v>A5252</c:v>
                </c:pt>
                <c:pt idx="8126">
                  <c:v>A5253</c:v>
                </c:pt>
                <c:pt idx="8127">
                  <c:v>A5254</c:v>
                </c:pt>
                <c:pt idx="8128">
                  <c:v>A5255</c:v>
                </c:pt>
                <c:pt idx="8129">
                  <c:v>A5256</c:v>
                </c:pt>
                <c:pt idx="8130">
                  <c:v>A5257</c:v>
                </c:pt>
                <c:pt idx="8131">
                  <c:v>A5258</c:v>
                </c:pt>
                <c:pt idx="8132">
                  <c:v>A5259</c:v>
                </c:pt>
                <c:pt idx="8133">
                  <c:v>A5260</c:v>
                </c:pt>
                <c:pt idx="8134">
                  <c:v>A5261</c:v>
                </c:pt>
                <c:pt idx="8135">
                  <c:v>A5262</c:v>
                </c:pt>
                <c:pt idx="8136">
                  <c:v>A5263</c:v>
                </c:pt>
                <c:pt idx="8137">
                  <c:v>A5264</c:v>
                </c:pt>
                <c:pt idx="8138">
                  <c:v>A5265</c:v>
                </c:pt>
                <c:pt idx="8139">
                  <c:v>A5266</c:v>
                </c:pt>
                <c:pt idx="8140">
                  <c:v>A5267</c:v>
                </c:pt>
                <c:pt idx="8141">
                  <c:v>A5268</c:v>
                </c:pt>
                <c:pt idx="8142">
                  <c:v>A5269</c:v>
                </c:pt>
                <c:pt idx="8143">
                  <c:v>A5270</c:v>
                </c:pt>
                <c:pt idx="8144">
                  <c:v>A5271</c:v>
                </c:pt>
                <c:pt idx="8145">
                  <c:v>A5272</c:v>
                </c:pt>
                <c:pt idx="8146">
                  <c:v>A5273</c:v>
                </c:pt>
                <c:pt idx="8147">
                  <c:v>A5274</c:v>
                </c:pt>
                <c:pt idx="8148">
                  <c:v>A5275</c:v>
                </c:pt>
                <c:pt idx="8149">
                  <c:v>A5276</c:v>
                </c:pt>
                <c:pt idx="8150">
                  <c:v>A5277</c:v>
                </c:pt>
                <c:pt idx="8151">
                  <c:v>A5278</c:v>
                </c:pt>
                <c:pt idx="8152">
                  <c:v>A5279</c:v>
                </c:pt>
                <c:pt idx="8153">
                  <c:v>A5280</c:v>
                </c:pt>
                <c:pt idx="8154">
                  <c:v>A5281</c:v>
                </c:pt>
                <c:pt idx="8155">
                  <c:v>A5282</c:v>
                </c:pt>
                <c:pt idx="8156">
                  <c:v>A5283</c:v>
                </c:pt>
                <c:pt idx="8157">
                  <c:v>A5284</c:v>
                </c:pt>
                <c:pt idx="8158">
                  <c:v>A5285</c:v>
                </c:pt>
                <c:pt idx="8159">
                  <c:v>A5286</c:v>
                </c:pt>
                <c:pt idx="8160">
                  <c:v>A5287</c:v>
                </c:pt>
                <c:pt idx="8161">
                  <c:v>A5288</c:v>
                </c:pt>
                <c:pt idx="8162">
                  <c:v>A5289</c:v>
                </c:pt>
                <c:pt idx="8163">
                  <c:v>A5290</c:v>
                </c:pt>
                <c:pt idx="8164">
                  <c:v>A5291</c:v>
                </c:pt>
                <c:pt idx="8165">
                  <c:v>A5292</c:v>
                </c:pt>
                <c:pt idx="8166">
                  <c:v>A5293</c:v>
                </c:pt>
                <c:pt idx="8167">
                  <c:v>A5294</c:v>
                </c:pt>
                <c:pt idx="8168">
                  <c:v>A5295</c:v>
                </c:pt>
                <c:pt idx="8169">
                  <c:v>A5296</c:v>
                </c:pt>
                <c:pt idx="8170">
                  <c:v>A5297</c:v>
                </c:pt>
                <c:pt idx="8171">
                  <c:v>A5298</c:v>
                </c:pt>
                <c:pt idx="8172">
                  <c:v>A5299</c:v>
                </c:pt>
                <c:pt idx="8173">
                  <c:v>A5300</c:v>
                </c:pt>
                <c:pt idx="8174">
                  <c:v>A5301</c:v>
                </c:pt>
                <c:pt idx="8175">
                  <c:v>A5302</c:v>
                </c:pt>
                <c:pt idx="8176">
                  <c:v>A5303</c:v>
                </c:pt>
                <c:pt idx="8177">
                  <c:v>A5304</c:v>
                </c:pt>
                <c:pt idx="8178">
                  <c:v>A5305</c:v>
                </c:pt>
                <c:pt idx="8179">
                  <c:v>A5306</c:v>
                </c:pt>
                <c:pt idx="8180">
                  <c:v>A5307</c:v>
                </c:pt>
                <c:pt idx="8181">
                  <c:v>A5308</c:v>
                </c:pt>
                <c:pt idx="8182">
                  <c:v>A5309</c:v>
                </c:pt>
                <c:pt idx="8183">
                  <c:v>A5310</c:v>
                </c:pt>
                <c:pt idx="8184">
                  <c:v>A5311</c:v>
                </c:pt>
                <c:pt idx="8185">
                  <c:v>A5312</c:v>
                </c:pt>
                <c:pt idx="8186">
                  <c:v>A5313</c:v>
                </c:pt>
                <c:pt idx="8187">
                  <c:v>A5314</c:v>
                </c:pt>
                <c:pt idx="8188">
                  <c:v>A5315</c:v>
                </c:pt>
                <c:pt idx="8189">
                  <c:v>A5316</c:v>
                </c:pt>
                <c:pt idx="8190">
                  <c:v>A5317</c:v>
                </c:pt>
                <c:pt idx="8191">
                  <c:v>A5318</c:v>
                </c:pt>
                <c:pt idx="8192">
                  <c:v>A5319</c:v>
                </c:pt>
                <c:pt idx="8193">
                  <c:v>A5320</c:v>
                </c:pt>
                <c:pt idx="8194">
                  <c:v>A5321</c:v>
                </c:pt>
                <c:pt idx="8195">
                  <c:v>A5322</c:v>
                </c:pt>
                <c:pt idx="8196">
                  <c:v>A5323</c:v>
                </c:pt>
                <c:pt idx="8197">
                  <c:v>A5324</c:v>
                </c:pt>
                <c:pt idx="8198">
                  <c:v>A5325</c:v>
                </c:pt>
                <c:pt idx="8199">
                  <c:v>A5326</c:v>
                </c:pt>
                <c:pt idx="8200">
                  <c:v>A5327</c:v>
                </c:pt>
                <c:pt idx="8201">
                  <c:v>A5328</c:v>
                </c:pt>
                <c:pt idx="8202">
                  <c:v>A5329</c:v>
                </c:pt>
                <c:pt idx="8203">
                  <c:v>A5330</c:v>
                </c:pt>
                <c:pt idx="8204">
                  <c:v>A5331</c:v>
                </c:pt>
                <c:pt idx="8205">
                  <c:v>A5332</c:v>
                </c:pt>
                <c:pt idx="8206">
                  <c:v>A5333</c:v>
                </c:pt>
                <c:pt idx="8207">
                  <c:v>A5334</c:v>
                </c:pt>
                <c:pt idx="8208">
                  <c:v>A5335</c:v>
                </c:pt>
                <c:pt idx="8209">
                  <c:v>A5336</c:v>
                </c:pt>
                <c:pt idx="8210">
                  <c:v>A5337</c:v>
                </c:pt>
                <c:pt idx="8211">
                  <c:v>A5338</c:v>
                </c:pt>
                <c:pt idx="8212">
                  <c:v>A5339</c:v>
                </c:pt>
                <c:pt idx="8213">
                  <c:v>A5340</c:v>
                </c:pt>
                <c:pt idx="8214">
                  <c:v>A5341</c:v>
                </c:pt>
                <c:pt idx="8215">
                  <c:v>A5342</c:v>
                </c:pt>
                <c:pt idx="8216">
                  <c:v>A5343</c:v>
                </c:pt>
                <c:pt idx="8217">
                  <c:v>A5344</c:v>
                </c:pt>
                <c:pt idx="8218">
                  <c:v>A5345</c:v>
                </c:pt>
                <c:pt idx="8219">
                  <c:v>A5346</c:v>
                </c:pt>
                <c:pt idx="8220">
                  <c:v>A5347</c:v>
                </c:pt>
                <c:pt idx="8221">
                  <c:v>A5348</c:v>
                </c:pt>
                <c:pt idx="8222">
                  <c:v>A5349</c:v>
                </c:pt>
                <c:pt idx="8223">
                  <c:v>A5350</c:v>
                </c:pt>
                <c:pt idx="8224">
                  <c:v>A5351</c:v>
                </c:pt>
                <c:pt idx="8225">
                  <c:v>A5352</c:v>
                </c:pt>
                <c:pt idx="8226">
                  <c:v>A5353</c:v>
                </c:pt>
                <c:pt idx="8227">
                  <c:v>A5354</c:v>
                </c:pt>
                <c:pt idx="8228">
                  <c:v>A5355</c:v>
                </c:pt>
                <c:pt idx="8229">
                  <c:v>A5356</c:v>
                </c:pt>
                <c:pt idx="8230">
                  <c:v>A5357</c:v>
                </c:pt>
                <c:pt idx="8231">
                  <c:v>A5358</c:v>
                </c:pt>
                <c:pt idx="8232">
                  <c:v>A5359</c:v>
                </c:pt>
                <c:pt idx="8233">
                  <c:v>A5360</c:v>
                </c:pt>
                <c:pt idx="8234">
                  <c:v>A5361</c:v>
                </c:pt>
                <c:pt idx="8235">
                  <c:v>A5362</c:v>
                </c:pt>
                <c:pt idx="8236">
                  <c:v>A5363</c:v>
                </c:pt>
                <c:pt idx="8237">
                  <c:v>A5364</c:v>
                </c:pt>
                <c:pt idx="8238">
                  <c:v>A5365</c:v>
                </c:pt>
                <c:pt idx="8239">
                  <c:v>A5366</c:v>
                </c:pt>
                <c:pt idx="8240">
                  <c:v>A5367</c:v>
                </c:pt>
                <c:pt idx="8241">
                  <c:v>A5368</c:v>
                </c:pt>
                <c:pt idx="8242">
                  <c:v>A5369</c:v>
                </c:pt>
                <c:pt idx="8243">
                  <c:v>A5370</c:v>
                </c:pt>
                <c:pt idx="8244">
                  <c:v>A5371</c:v>
                </c:pt>
                <c:pt idx="8245">
                  <c:v>A5372</c:v>
                </c:pt>
                <c:pt idx="8246">
                  <c:v>A5373</c:v>
                </c:pt>
                <c:pt idx="8247">
                  <c:v>A5374</c:v>
                </c:pt>
                <c:pt idx="8248">
                  <c:v>A5375</c:v>
                </c:pt>
                <c:pt idx="8249">
                  <c:v>A5376</c:v>
                </c:pt>
                <c:pt idx="8250">
                  <c:v>A5377</c:v>
                </c:pt>
                <c:pt idx="8251">
                  <c:v>A5378</c:v>
                </c:pt>
                <c:pt idx="8252">
                  <c:v>A5379</c:v>
                </c:pt>
                <c:pt idx="8253">
                  <c:v>A5380</c:v>
                </c:pt>
                <c:pt idx="8254">
                  <c:v>A5381</c:v>
                </c:pt>
                <c:pt idx="8255">
                  <c:v>A5382</c:v>
                </c:pt>
                <c:pt idx="8256">
                  <c:v>A5383</c:v>
                </c:pt>
                <c:pt idx="8257">
                  <c:v>A5384</c:v>
                </c:pt>
                <c:pt idx="8258">
                  <c:v>A5385</c:v>
                </c:pt>
                <c:pt idx="8259">
                  <c:v>A5386</c:v>
                </c:pt>
                <c:pt idx="8260">
                  <c:v>A5387</c:v>
                </c:pt>
                <c:pt idx="8261">
                  <c:v>A5388</c:v>
                </c:pt>
                <c:pt idx="8262">
                  <c:v>A5389</c:v>
                </c:pt>
                <c:pt idx="8263">
                  <c:v>A5390</c:v>
                </c:pt>
                <c:pt idx="8264">
                  <c:v>A5391</c:v>
                </c:pt>
                <c:pt idx="8265">
                  <c:v>A5392</c:v>
                </c:pt>
                <c:pt idx="8266">
                  <c:v>A5393</c:v>
                </c:pt>
                <c:pt idx="8267">
                  <c:v>A5394</c:v>
                </c:pt>
                <c:pt idx="8268">
                  <c:v>A5395</c:v>
                </c:pt>
                <c:pt idx="8269">
                  <c:v>A5396</c:v>
                </c:pt>
                <c:pt idx="8270">
                  <c:v>A5397</c:v>
                </c:pt>
                <c:pt idx="8271">
                  <c:v>A5398</c:v>
                </c:pt>
                <c:pt idx="8272">
                  <c:v>A5399</c:v>
                </c:pt>
                <c:pt idx="8273">
                  <c:v>A5400</c:v>
                </c:pt>
                <c:pt idx="8274">
                  <c:v>A5401</c:v>
                </c:pt>
                <c:pt idx="8275">
                  <c:v>A5402</c:v>
                </c:pt>
                <c:pt idx="8276">
                  <c:v>A5403</c:v>
                </c:pt>
                <c:pt idx="8277">
                  <c:v>A5404</c:v>
                </c:pt>
                <c:pt idx="8278">
                  <c:v>A5405</c:v>
                </c:pt>
                <c:pt idx="8279">
                  <c:v>A5406</c:v>
                </c:pt>
                <c:pt idx="8280">
                  <c:v>A5407</c:v>
                </c:pt>
                <c:pt idx="8281">
                  <c:v>A5408</c:v>
                </c:pt>
                <c:pt idx="8282">
                  <c:v>A5409</c:v>
                </c:pt>
                <c:pt idx="8283">
                  <c:v>A5410</c:v>
                </c:pt>
                <c:pt idx="8284">
                  <c:v>A5411</c:v>
                </c:pt>
                <c:pt idx="8285">
                  <c:v>A5412</c:v>
                </c:pt>
                <c:pt idx="8286">
                  <c:v>A5413</c:v>
                </c:pt>
                <c:pt idx="8287">
                  <c:v>A5414</c:v>
                </c:pt>
                <c:pt idx="8288">
                  <c:v>A5415</c:v>
                </c:pt>
                <c:pt idx="8289">
                  <c:v>A5416</c:v>
                </c:pt>
                <c:pt idx="8290">
                  <c:v>A5417</c:v>
                </c:pt>
                <c:pt idx="8291">
                  <c:v>A5418</c:v>
                </c:pt>
                <c:pt idx="8292">
                  <c:v>A5419</c:v>
                </c:pt>
                <c:pt idx="8293">
                  <c:v>A5420</c:v>
                </c:pt>
                <c:pt idx="8294">
                  <c:v>A5421</c:v>
                </c:pt>
                <c:pt idx="8295">
                  <c:v>A5422</c:v>
                </c:pt>
                <c:pt idx="8296">
                  <c:v>A5423</c:v>
                </c:pt>
                <c:pt idx="8297">
                  <c:v>A5424</c:v>
                </c:pt>
                <c:pt idx="8298">
                  <c:v>A5425</c:v>
                </c:pt>
                <c:pt idx="8299">
                  <c:v>A5426</c:v>
                </c:pt>
                <c:pt idx="8300">
                  <c:v>A5427</c:v>
                </c:pt>
                <c:pt idx="8301">
                  <c:v>A5428</c:v>
                </c:pt>
                <c:pt idx="8302">
                  <c:v>A5429</c:v>
                </c:pt>
                <c:pt idx="8303">
                  <c:v>A5430</c:v>
                </c:pt>
                <c:pt idx="8304">
                  <c:v>A5431</c:v>
                </c:pt>
                <c:pt idx="8305">
                  <c:v>A5432</c:v>
                </c:pt>
                <c:pt idx="8306">
                  <c:v>A5433</c:v>
                </c:pt>
                <c:pt idx="8307">
                  <c:v>A5434</c:v>
                </c:pt>
                <c:pt idx="8308">
                  <c:v>A5435</c:v>
                </c:pt>
                <c:pt idx="8309">
                  <c:v>A5436</c:v>
                </c:pt>
                <c:pt idx="8310">
                  <c:v>A5437</c:v>
                </c:pt>
                <c:pt idx="8311">
                  <c:v>A5438</c:v>
                </c:pt>
                <c:pt idx="8312">
                  <c:v>A5439</c:v>
                </c:pt>
                <c:pt idx="8313">
                  <c:v>A5440</c:v>
                </c:pt>
                <c:pt idx="8314">
                  <c:v>A5441</c:v>
                </c:pt>
                <c:pt idx="8315">
                  <c:v>A5442</c:v>
                </c:pt>
                <c:pt idx="8316">
                  <c:v>A5443</c:v>
                </c:pt>
                <c:pt idx="8317">
                  <c:v>A5444</c:v>
                </c:pt>
                <c:pt idx="8318">
                  <c:v>A5445</c:v>
                </c:pt>
                <c:pt idx="8319">
                  <c:v>A5446</c:v>
                </c:pt>
                <c:pt idx="8320">
                  <c:v>A5447</c:v>
                </c:pt>
                <c:pt idx="8321">
                  <c:v>A5448</c:v>
                </c:pt>
                <c:pt idx="8322">
                  <c:v>A5449</c:v>
                </c:pt>
                <c:pt idx="8323">
                  <c:v>A5450</c:v>
                </c:pt>
                <c:pt idx="8324">
                  <c:v>A5451</c:v>
                </c:pt>
                <c:pt idx="8325">
                  <c:v>A5452</c:v>
                </c:pt>
                <c:pt idx="8326">
                  <c:v>A5453</c:v>
                </c:pt>
                <c:pt idx="8327">
                  <c:v>A5454</c:v>
                </c:pt>
                <c:pt idx="8328">
                  <c:v>A5455</c:v>
                </c:pt>
                <c:pt idx="8329">
                  <c:v>A5456</c:v>
                </c:pt>
                <c:pt idx="8330">
                  <c:v>A5457</c:v>
                </c:pt>
                <c:pt idx="8331">
                  <c:v>A5458</c:v>
                </c:pt>
                <c:pt idx="8332">
                  <c:v>A5459</c:v>
                </c:pt>
                <c:pt idx="8333">
                  <c:v>A5460</c:v>
                </c:pt>
                <c:pt idx="8334">
                  <c:v>A5461</c:v>
                </c:pt>
                <c:pt idx="8335">
                  <c:v>A5462</c:v>
                </c:pt>
                <c:pt idx="8336">
                  <c:v>A5463</c:v>
                </c:pt>
                <c:pt idx="8337">
                  <c:v>A5464</c:v>
                </c:pt>
                <c:pt idx="8338">
                  <c:v>A5465</c:v>
                </c:pt>
                <c:pt idx="8339">
                  <c:v>A5466</c:v>
                </c:pt>
                <c:pt idx="8340">
                  <c:v>A5467</c:v>
                </c:pt>
                <c:pt idx="8341">
                  <c:v>A5468</c:v>
                </c:pt>
                <c:pt idx="8342">
                  <c:v>A5469</c:v>
                </c:pt>
                <c:pt idx="8343">
                  <c:v>A5470</c:v>
                </c:pt>
                <c:pt idx="8344">
                  <c:v>A5471</c:v>
                </c:pt>
                <c:pt idx="8345">
                  <c:v>A5472</c:v>
                </c:pt>
                <c:pt idx="8346">
                  <c:v>A5473</c:v>
                </c:pt>
                <c:pt idx="8347">
                  <c:v>A5474</c:v>
                </c:pt>
                <c:pt idx="8348">
                  <c:v>A5475</c:v>
                </c:pt>
                <c:pt idx="8349">
                  <c:v>A5476</c:v>
                </c:pt>
                <c:pt idx="8350">
                  <c:v>A5477</c:v>
                </c:pt>
                <c:pt idx="8351">
                  <c:v>A5478</c:v>
                </c:pt>
                <c:pt idx="8352">
                  <c:v>A5479</c:v>
                </c:pt>
                <c:pt idx="8353">
                  <c:v>A5480</c:v>
                </c:pt>
                <c:pt idx="8354">
                  <c:v>A5481</c:v>
                </c:pt>
                <c:pt idx="8355">
                  <c:v>A5482</c:v>
                </c:pt>
                <c:pt idx="8356">
                  <c:v>A5483</c:v>
                </c:pt>
                <c:pt idx="8357">
                  <c:v>A5484</c:v>
                </c:pt>
                <c:pt idx="8358">
                  <c:v>A5485</c:v>
                </c:pt>
                <c:pt idx="8359">
                  <c:v>A5486</c:v>
                </c:pt>
                <c:pt idx="8360">
                  <c:v>A5487</c:v>
                </c:pt>
                <c:pt idx="8361">
                  <c:v>A5488</c:v>
                </c:pt>
                <c:pt idx="8362">
                  <c:v>A5489</c:v>
                </c:pt>
                <c:pt idx="8363">
                  <c:v>A5490</c:v>
                </c:pt>
                <c:pt idx="8364">
                  <c:v>A5491</c:v>
                </c:pt>
                <c:pt idx="8365">
                  <c:v>A5492</c:v>
                </c:pt>
                <c:pt idx="8366">
                  <c:v>A5493</c:v>
                </c:pt>
                <c:pt idx="8367">
                  <c:v>A5494</c:v>
                </c:pt>
                <c:pt idx="8368">
                  <c:v>A5495</c:v>
                </c:pt>
                <c:pt idx="8369">
                  <c:v>A5496</c:v>
                </c:pt>
                <c:pt idx="8370">
                  <c:v>A5497</c:v>
                </c:pt>
                <c:pt idx="8371">
                  <c:v>A5498</c:v>
                </c:pt>
                <c:pt idx="8372">
                  <c:v>A5499</c:v>
                </c:pt>
                <c:pt idx="8373">
                  <c:v>A5500</c:v>
                </c:pt>
                <c:pt idx="8374">
                  <c:v>A5501</c:v>
                </c:pt>
                <c:pt idx="8375">
                  <c:v>A5502</c:v>
                </c:pt>
                <c:pt idx="8376">
                  <c:v>A5503</c:v>
                </c:pt>
                <c:pt idx="8377">
                  <c:v>A5504</c:v>
                </c:pt>
                <c:pt idx="8378">
                  <c:v>A5505</c:v>
                </c:pt>
                <c:pt idx="8379">
                  <c:v>A5506</c:v>
                </c:pt>
                <c:pt idx="8380">
                  <c:v>A5507</c:v>
                </c:pt>
                <c:pt idx="8381">
                  <c:v>A5508</c:v>
                </c:pt>
                <c:pt idx="8382">
                  <c:v>A5509</c:v>
                </c:pt>
                <c:pt idx="8383">
                  <c:v>A5510</c:v>
                </c:pt>
                <c:pt idx="8384">
                  <c:v>A5511</c:v>
                </c:pt>
                <c:pt idx="8385">
                  <c:v>A5512</c:v>
                </c:pt>
                <c:pt idx="8386">
                  <c:v>A5513</c:v>
                </c:pt>
                <c:pt idx="8387">
                  <c:v>A5514</c:v>
                </c:pt>
                <c:pt idx="8388">
                  <c:v>A5515</c:v>
                </c:pt>
                <c:pt idx="8389">
                  <c:v>A5516</c:v>
                </c:pt>
                <c:pt idx="8390">
                  <c:v>A5517</c:v>
                </c:pt>
                <c:pt idx="8391">
                  <c:v>A5518</c:v>
                </c:pt>
                <c:pt idx="8392">
                  <c:v>A5519</c:v>
                </c:pt>
                <c:pt idx="8393">
                  <c:v>A5520</c:v>
                </c:pt>
                <c:pt idx="8394">
                  <c:v>A5521</c:v>
                </c:pt>
                <c:pt idx="8395">
                  <c:v>A5522</c:v>
                </c:pt>
                <c:pt idx="8396">
                  <c:v>A5523</c:v>
                </c:pt>
                <c:pt idx="8397">
                  <c:v>A5524</c:v>
                </c:pt>
                <c:pt idx="8398">
                  <c:v>A5525</c:v>
                </c:pt>
                <c:pt idx="8399">
                  <c:v>A5526</c:v>
                </c:pt>
                <c:pt idx="8400">
                  <c:v>A5527</c:v>
                </c:pt>
                <c:pt idx="8401">
                  <c:v>A5528</c:v>
                </c:pt>
                <c:pt idx="8402">
                  <c:v>A5529</c:v>
                </c:pt>
                <c:pt idx="8403">
                  <c:v>A5530</c:v>
                </c:pt>
                <c:pt idx="8404">
                  <c:v>A5531</c:v>
                </c:pt>
                <c:pt idx="8405">
                  <c:v>A5532</c:v>
                </c:pt>
                <c:pt idx="8406">
                  <c:v>A5533</c:v>
                </c:pt>
                <c:pt idx="8407">
                  <c:v>A5534</c:v>
                </c:pt>
                <c:pt idx="8408">
                  <c:v>A5535</c:v>
                </c:pt>
                <c:pt idx="8409">
                  <c:v>A5536</c:v>
                </c:pt>
                <c:pt idx="8410">
                  <c:v>A5537</c:v>
                </c:pt>
                <c:pt idx="8411">
                  <c:v>A5538</c:v>
                </c:pt>
                <c:pt idx="8412">
                  <c:v>A5539</c:v>
                </c:pt>
                <c:pt idx="8413">
                  <c:v>A5540</c:v>
                </c:pt>
                <c:pt idx="8414">
                  <c:v>A5541</c:v>
                </c:pt>
                <c:pt idx="8415">
                  <c:v>A5542</c:v>
                </c:pt>
                <c:pt idx="8416">
                  <c:v>A5543</c:v>
                </c:pt>
                <c:pt idx="8417">
                  <c:v>A5544</c:v>
                </c:pt>
                <c:pt idx="8418">
                  <c:v>A5545</c:v>
                </c:pt>
                <c:pt idx="8419">
                  <c:v>A5546</c:v>
                </c:pt>
                <c:pt idx="8420">
                  <c:v>A5547</c:v>
                </c:pt>
                <c:pt idx="8421">
                  <c:v>A5548</c:v>
                </c:pt>
                <c:pt idx="8422">
                  <c:v>A5549</c:v>
                </c:pt>
                <c:pt idx="8423">
                  <c:v>A5550</c:v>
                </c:pt>
                <c:pt idx="8424">
                  <c:v>A5551</c:v>
                </c:pt>
                <c:pt idx="8425">
                  <c:v>A5552</c:v>
                </c:pt>
                <c:pt idx="8426">
                  <c:v>A5553</c:v>
                </c:pt>
                <c:pt idx="8427">
                  <c:v>A5554</c:v>
                </c:pt>
                <c:pt idx="8428">
                  <c:v>A5555</c:v>
                </c:pt>
                <c:pt idx="8429">
                  <c:v>A5556</c:v>
                </c:pt>
                <c:pt idx="8430">
                  <c:v>A5557</c:v>
                </c:pt>
                <c:pt idx="8431">
                  <c:v>A5558</c:v>
                </c:pt>
                <c:pt idx="8432">
                  <c:v>A5559</c:v>
                </c:pt>
                <c:pt idx="8433">
                  <c:v>A5560</c:v>
                </c:pt>
                <c:pt idx="8434">
                  <c:v>A5561</c:v>
                </c:pt>
                <c:pt idx="8435">
                  <c:v>A5562</c:v>
                </c:pt>
                <c:pt idx="8436">
                  <c:v>A5563</c:v>
                </c:pt>
                <c:pt idx="8437">
                  <c:v>A5564</c:v>
                </c:pt>
                <c:pt idx="8438">
                  <c:v>A5565</c:v>
                </c:pt>
                <c:pt idx="8439">
                  <c:v>A5566</c:v>
                </c:pt>
                <c:pt idx="8440">
                  <c:v>A5567</c:v>
                </c:pt>
                <c:pt idx="8441">
                  <c:v>A5568</c:v>
                </c:pt>
                <c:pt idx="8442">
                  <c:v>A5569</c:v>
                </c:pt>
                <c:pt idx="8443">
                  <c:v>A5570</c:v>
                </c:pt>
                <c:pt idx="8444">
                  <c:v>A5571</c:v>
                </c:pt>
                <c:pt idx="8445">
                  <c:v>A5572</c:v>
                </c:pt>
                <c:pt idx="8446">
                  <c:v>A5573</c:v>
                </c:pt>
                <c:pt idx="8447">
                  <c:v>A5574</c:v>
                </c:pt>
                <c:pt idx="8448">
                  <c:v>A5575</c:v>
                </c:pt>
                <c:pt idx="8449">
                  <c:v>A5576</c:v>
                </c:pt>
                <c:pt idx="8450">
                  <c:v>A5577</c:v>
                </c:pt>
                <c:pt idx="8451">
                  <c:v>A5578</c:v>
                </c:pt>
                <c:pt idx="8452">
                  <c:v>A5579</c:v>
                </c:pt>
                <c:pt idx="8453">
                  <c:v>A5580</c:v>
                </c:pt>
                <c:pt idx="8454">
                  <c:v>A5581</c:v>
                </c:pt>
                <c:pt idx="8455">
                  <c:v>A5582</c:v>
                </c:pt>
                <c:pt idx="8456">
                  <c:v>A5583</c:v>
                </c:pt>
                <c:pt idx="8457">
                  <c:v>A5584</c:v>
                </c:pt>
                <c:pt idx="8458">
                  <c:v>A5585</c:v>
                </c:pt>
                <c:pt idx="8459">
                  <c:v>A5586</c:v>
                </c:pt>
                <c:pt idx="8460">
                  <c:v>A5587</c:v>
                </c:pt>
                <c:pt idx="8461">
                  <c:v>A5588</c:v>
                </c:pt>
                <c:pt idx="8462">
                  <c:v>A5589</c:v>
                </c:pt>
                <c:pt idx="8463">
                  <c:v>A5590</c:v>
                </c:pt>
                <c:pt idx="8464">
                  <c:v>A5591</c:v>
                </c:pt>
                <c:pt idx="8465">
                  <c:v>A5592</c:v>
                </c:pt>
                <c:pt idx="8466">
                  <c:v>A5593</c:v>
                </c:pt>
                <c:pt idx="8467">
                  <c:v>A5594</c:v>
                </c:pt>
                <c:pt idx="8468">
                  <c:v>A5595</c:v>
                </c:pt>
                <c:pt idx="8469">
                  <c:v>A5596</c:v>
                </c:pt>
                <c:pt idx="8470">
                  <c:v>A5597</c:v>
                </c:pt>
                <c:pt idx="8471">
                  <c:v>A5598</c:v>
                </c:pt>
                <c:pt idx="8472">
                  <c:v>A5599</c:v>
                </c:pt>
                <c:pt idx="8473">
                  <c:v>A5600</c:v>
                </c:pt>
                <c:pt idx="8474">
                  <c:v>A5601</c:v>
                </c:pt>
                <c:pt idx="8475">
                  <c:v>A5602</c:v>
                </c:pt>
                <c:pt idx="8476">
                  <c:v>A5603</c:v>
                </c:pt>
                <c:pt idx="8477">
                  <c:v>A5604</c:v>
                </c:pt>
                <c:pt idx="8478">
                  <c:v>A5605</c:v>
                </c:pt>
                <c:pt idx="8479">
                  <c:v>A5606</c:v>
                </c:pt>
                <c:pt idx="8480">
                  <c:v>A5607</c:v>
                </c:pt>
                <c:pt idx="8481">
                  <c:v>A5608</c:v>
                </c:pt>
                <c:pt idx="8482">
                  <c:v>A5609</c:v>
                </c:pt>
                <c:pt idx="8483">
                  <c:v>A5610</c:v>
                </c:pt>
                <c:pt idx="8484">
                  <c:v>A5611</c:v>
                </c:pt>
                <c:pt idx="8485">
                  <c:v>A5612</c:v>
                </c:pt>
                <c:pt idx="8486">
                  <c:v>A5613</c:v>
                </c:pt>
                <c:pt idx="8487">
                  <c:v>A5614</c:v>
                </c:pt>
                <c:pt idx="8488">
                  <c:v>A5615</c:v>
                </c:pt>
                <c:pt idx="8489">
                  <c:v>A5616</c:v>
                </c:pt>
                <c:pt idx="8490">
                  <c:v>A5617</c:v>
                </c:pt>
                <c:pt idx="8491">
                  <c:v>A5618</c:v>
                </c:pt>
                <c:pt idx="8492">
                  <c:v>A5619</c:v>
                </c:pt>
                <c:pt idx="8493">
                  <c:v>A5620</c:v>
                </c:pt>
                <c:pt idx="8494">
                  <c:v>A5621</c:v>
                </c:pt>
                <c:pt idx="8495">
                  <c:v>A5622</c:v>
                </c:pt>
                <c:pt idx="8496">
                  <c:v>A5623</c:v>
                </c:pt>
                <c:pt idx="8497">
                  <c:v>A5624</c:v>
                </c:pt>
                <c:pt idx="8498">
                  <c:v>A5625</c:v>
                </c:pt>
                <c:pt idx="8499">
                  <c:v>A5626</c:v>
                </c:pt>
                <c:pt idx="8500">
                  <c:v>A5627</c:v>
                </c:pt>
                <c:pt idx="8501">
                  <c:v>A5628</c:v>
                </c:pt>
                <c:pt idx="8502">
                  <c:v>A5629</c:v>
                </c:pt>
                <c:pt idx="8503">
                  <c:v>A5630</c:v>
                </c:pt>
                <c:pt idx="8504">
                  <c:v>A5631</c:v>
                </c:pt>
                <c:pt idx="8505">
                  <c:v>A5632</c:v>
                </c:pt>
                <c:pt idx="8506">
                  <c:v>A5633</c:v>
                </c:pt>
                <c:pt idx="8507">
                  <c:v>A5634</c:v>
                </c:pt>
                <c:pt idx="8508">
                  <c:v>A5635</c:v>
                </c:pt>
                <c:pt idx="8509">
                  <c:v>A5636</c:v>
                </c:pt>
                <c:pt idx="8510">
                  <c:v>A5637</c:v>
                </c:pt>
                <c:pt idx="8511">
                  <c:v>A5638</c:v>
                </c:pt>
                <c:pt idx="8512">
                  <c:v>A5639</c:v>
                </c:pt>
                <c:pt idx="8513">
                  <c:v>A5640</c:v>
                </c:pt>
                <c:pt idx="8514">
                  <c:v>A5641</c:v>
                </c:pt>
                <c:pt idx="8515">
                  <c:v>A5642</c:v>
                </c:pt>
                <c:pt idx="8516">
                  <c:v>A5643</c:v>
                </c:pt>
                <c:pt idx="8517">
                  <c:v>A5644</c:v>
                </c:pt>
                <c:pt idx="8518">
                  <c:v>A5645</c:v>
                </c:pt>
                <c:pt idx="8519">
                  <c:v>A5646</c:v>
                </c:pt>
                <c:pt idx="8520">
                  <c:v>A5647</c:v>
                </c:pt>
                <c:pt idx="8521">
                  <c:v>A5648</c:v>
                </c:pt>
                <c:pt idx="8522">
                  <c:v>A5649</c:v>
                </c:pt>
                <c:pt idx="8523">
                  <c:v>A5650</c:v>
                </c:pt>
                <c:pt idx="8524">
                  <c:v>A5651</c:v>
                </c:pt>
                <c:pt idx="8525">
                  <c:v>A5652</c:v>
                </c:pt>
                <c:pt idx="8526">
                  <c:v>A5653</c:v>
                </c:pt>
                <c:pt idx="8527">
                  <c:v>A5654</c:v>
                </c:pt>
                <c:pt idx="8528">
                  <c:v>A5655</c:v>
                </c:pt>
                <c:pt idx="8529">
                  <c:v>A5656</c:v>
                </c:pt>
                <c:pt idx="8530">
                  <c:v>A5657</c:v>
                </c:pt>
                <c:pt idx="8531">
                  <c:v>A5658</c:v>
                </c:pt>
                <c:pt idx="8532">
                  <c:v>A5659</c:v>
                </c:pt>
                <c:pt idx="8533">
                  <c:v>A5660</c:v>
                </c:pt>
                <c:pt idx="8534">
                  <c:v>A5661</c:v>
                </c:pt>
                <c:pt idx="8535">
                  <c:v>A5662</c:v>
                </c:pt>
                <c:pt idx="8536">
                  <c:v>A5663</c:v>
                </c:pt>
                <c:pt idx="8537">
                  <c:v>A5664</c:v>
                </c:pt>
                <c:pt idx="8538">
                  <c:v>A5665</c:v>
                </c:pt>
                <c:pt idx="8539">
                  <c:v>A5666</c:v>
                </c:pt>
                <c:pt idx="8540">
                  <c:v>A5667</c:v>
                </c:pt>
                <c:pt idx="8541">
                  <c:v>A5668</c:v>
                </c:pt>
                <c:pt idx="8542">
                  <c:v>A5669</c:v>
                </c:pt>
                <c:pt idx="8543">
                  <c:v>A5670</c:v>
                </c:pt>
                <c:pt idx="8544">
                  <c:v>A5671</c:v>
                </c:pt>
                <c:pt idx="8545">
                  <c:v>A5672</c:v>
                </c:pt>
                <c:pt idx="8546">
                  <c:v>A5673</c:v>
                </c:pt>
                <c:pt idx="8547">
                  <c:v>A5674</c:v>
                </c:pt>
                <c:pt idx="8548">
                  <c:v>A5675</c:v>
                </c:pt>
                <c:pt idx="8549">
                  <c:v>A5676</c:v>
                </c:pt>
                <c:pt idx="8550">
                  <c:v>A5677</c:v>
                </c:pt>
                <c:pt idx="8551">
                  <c:v>A5678</c:v>
                </c:pt>
                <c:pt idx="8552">
                  <c:v>A5679</c:v>
                </c:pt>
                <c:pt idx="8553">
                  <c:v>A5680</c:v>
                </c:pt>
                <c:pt idx="8554">
                  <c:v>A5681</c:v>
                </c:pt>
                <c:pt idx="8555">
                  <c:v>A5682</c:v>
                </c:pt>
                <c:pt idx="8556">
                  <c:v>A5683</c:v>
                </c:pt>
                <c:pt idx="8557">
                  <c:v>A5684</c:v>
                </c:pt>
                <c:pt idx="8558">
                  <c:v>A5685</c:v>
                </c:pt>
                <c:pt idx="8559">
                  <c:v>A5686</c:v>
                </c:pt>
                <c:pt idx="8560">
                  <c:v>A5687</c:v>
                </c:pt>
                <c:pt idx="8561">
                  <c:v>A5688</c:v>
                </c:pt>
                <c:pt idx="8562">
                  <c:v>A5689</c:v>
                </c:pt>
                <c:pt idx="8563">
                  <c:v>A5690</c:v>
                </c:pt>
                <c:pt idx="8564">
                  <c:v>A5691</c:v>
                </c:pt>
                <c:pt idx="8565">
                  <c:v>A5692</c:v>
                </c:pt>
                <c:pt idx="8566">
                  <c:v>A5693</c:v>
                </c:pt>
                <c:pt idx="8567">
                  <c:v>A5694</c:v>
                </c:pt>
                <c:pt idx="8568">
                  <c:v>A5695</c:v>
                </c:pt>
                <c:pt idx="8569">
                  <c:v>A5696</c:v>
                </c:pt>
                <c:pt idx="8570">
                  <c:v>A5697</c:v>
                </c:pt>
                <c:pt idx="8571">
                  <c:v>A5698</c:v>
                </c:pt>
                <c:pt idx="8572">
                  <c:v>A5699</c:v>
                </c:pt>
                <c:pt idx="8573">
                  <c:v>A5700</c:v>
                </c:pt>
                <c:pt idx="8574">
                  <c:v>A5701</c:v>
                </c:pt>
                <c:pt idx="8575">
                  <c:v>A5702</c:v>
                </c:pt>
                <c:pt idx="8576">
                  <c:v>A5703</c:v>
                </c:pt>
                <c:pt idx="8577">
                  <c:v>A5704</c:v>
                </c:pt>
                <c:pt idx="8578">
                  <c:v>A5705</c:v>
                </c:pt>
                <c:pt idx="8579">
                  <c:v>A5706</c:v>
                </c:pt>
                <c:pt idx="8580">
                  <c:v>A5707</c:v>
                </c:pt>
                <c:pt idx="8581">
                  <c:v>A5708</c:v>
                </c:pt>
                <c:pt idx="8582">
                  <c:v>A5709</c:v>
                </c:pt>
                <c:pt idx="8583">
                  <c:v>A5710</c:v>
                </c:pt>
                <c:pt idx="8584">
                  <c:v>A5711</c:v>
                </c:pt>
                <c:pt idx="8585">
                  <c:v>A5712</c:v>
                </c:pt>
                <c:pt idx="8586">
                  <c:v>A5713</c:v>
                </c:pt>
                <c:pt idx="8587">
                  <c:v>A5714</c:v>
                </c:pt>
                <c:pt idx="8588">
                  <c:v>A5715</c:v>
                </c:pt>
                <c:pt idx="8589">
                  <c:v>A5716</c:v>
                </c:pt>
                <c:pt idx="8590">
                  <c:v>A5717</c:v>
                </c:pt>
                <c:pt idx="8591">
                  <c:v>A5718</c:v>
                </c:pt>
                <c:pt idx="8592">
                  <c:v>A5719</c:v>
                </c:pt>
                <c:pt idx="8593">
                  <c:v>A5720</c:v>
                </c:pt>
                <c:pt idx="8594">
                  <c:v>A5721</c:v>
                </c:pt>
                <c:pt idx="8595">
                  <c:v>A5722</c:v>
                </c:pt>
                <c:pt idx="8596">
                  <c:v>A5723</c:v>
                </c:pt>
                <c:pt idx="8597">
                  <c:v>A5724</c:v>
                </c:pt>
                <c:pt idx="8598">
                  <c:v>A5725</c:v>
                </c:pt>
                <c:pt idx="8599">
                  <c:v>A5726</c:v>
                </c:pt>
                <c:pt idx="8600">
                  <c:v>A5727</c:v>
                </c:pt>
                <c:pt idx="8601">
                  <c:v>A5728</c:v>
                </c:pt>
                <c:pt idx="8602">
                  <c:v>A5729</c:v>
                </c:pt>
                <c:pt idx="8603">
                  <c:v>A5730</c:v>
                </c:pt>
                <c:pt idx="8604">
                  <c:v>A5731</c:v>
                </c:pt>
                <c:pt idx="8605">
                  <c:v>A5732</c:v>
                </c:pt>
                <c:pt idx="8606">
                  <c:v>A5733</c:v>
                </c:pt>
                <c:pt idx="8607">
                  <c:v>A5734</c:v>
                </c:pt>
                <c:pt idx="8608">
                  <c:v>A5735</c:v>
                </c:pt>
                <c:pt idx="8609">
                  <c:v>A5736</c:v>
                </c:pt>
                <c:pt idx="8610">
                  <c:v>A5737</c:v>
                </c:pt>
                <c:pt idx="8611">
                  <c:v>A5738</c:v>
                </c:pt>
                <c:pt idx="8612">
                  <c:v>A5739</c:v>
                </c:pt>
                <c:pt idx="8613">
                  <c:v>A5740</c:v>
                </c:pt>
                <c:pt idx="8614">
                  <c:v>A5741</c:v>
                </c:pt>
                <c:pt idx="8615">
                  <c:v>A5742</c:v>
                </c:pt>
                <c:pt idx="8616">
                  <c:v>A5743</c:v>
                </c:pt>
                <c:pt idx="8617">
                  <c:v>A5744</c:v>
                </c:pt>
                <c:pt idx="8618">
                  <c:v>A5745</c:v>
                </c:pt>
                <c:pt idx="8619">
                  <c:v>A5746</c:v>
                </c:pt>
                <c:pt idx="8620">
                  <c:v>A5747</c:v>
                </c:pt>
                <c:pt idx="8621">
                  <c:v>A5748</c:v>
                </c:pt>
                <c:pt idx="8622">
                  <c:v>A5749</c:v>
                </c:pt>
                <c:pt idx="8623">
                  <c:v>A5750</c:v>
                </c:pt>
                <c:pt idx="8624">
                  <c:v>A5751</c:v>
                </c:pt>
                <c:pt idx="8625">
                  <c:v>A5752</c:v>
                </c:pt>
                <c:pt idx="8626">
                  <c:v>A5753</c:v>
                </c:pt>
                <c:pt idx="8627">
                  <c:v>A5754</c:v>
                </c:pt>
                <c:pt idx="8628">
                  <c:v>A5755</c:v>
                </c:pt>
                <c:pt idx="8629">
                  <c:v>A5756</c:v>
                </c:pt>
                <c:pt idx="8630">
                  <c:v>A5757</c:v>
                </c:pt>
                <c:pt idx="8631">
                  <c:v>A5758</c:v>
                </c:pt>
                <c:pt idx="8632">
                  <c:v>A5759</c:v>
                </c:pt>
                <c:pt idx="8633">
                  <c:v>A5760</c:v>
                </c:pt>
                <c:pt idx="8634">
                  <c:v>A5761</c:v>
                </c:pt>
                <c:pt idx="8635">
                  <c:v>A5762</c:v>
                </c:pt>
                <c:pt idx="8636">
                  <c:v>A5763</c:v>
                </c:pt>
                <c:pt idx="8637">
                  <c:v>A5764</c:v>
                </c:pt>
                <c:pt idx="8638">
                  <c:v>A5765</c:v>
                </c:pt>
                <c:pt idx="8639">
                  <c:v>A5766</c:v>
                </c:pt>
                <c:pt idx="8640">
                  <c:v>A5767</c:v>
                </c:pt>
                <c:pt idx="8641">
                  <c:v>A5768</c:v>
                </c:pt>
                <c:pt idx="8642">
                  <c:v>A5769</c:v>
                </c:pt>
                <c:pt idx="8643">
                  <c:v>A5770</c:v>
                </c:pt>
                <c:pt idx="8644">
                  <c:v>A5771</c:v>
                </c:pt>
                <c:pt idx="8645">
                  <c:v>A5772</c:v>
                </c:pt>
                <c:pt idx="8646">
                  <c:v>A5773</c:v>
                </c:pt>
                <c:pt idx="8647">
                  <c:v>A5774</c:v>
                </c:pt>
                <c:pt idx="8648">
                  <c:v>A5775</c:v>
                </c:pt>
                <c:pt idx="8649">
                  <c:v>A5776</c:v>
                </c:pt>
                <c:pt idx="8650">
                  <c:v>A5777</c:v>
                </c:pt>
                <c:pt idx="8651">
                  <c:v>A5778</c:v>
                </c:pt>
                <c:pt idx="8652">
                  <c:v>A5779</c:v>
                </c:pt>
                <c:pt idx="8653">
                  <c:v>A5780</c:v>
                </c:pt>
                <c:pt idx="8654">
                  <c:v>A5781</c:v>
                </c:pt>
                <c:pt idx="8655">
                  <c:v>A5782</c:v>
                </c:pt>
                <c:pt idx="8656">
                  <c:v>A5783</c:v>
                </c:pt>
                <c:pt idx="8657">
                  <c:v>A5784</c:v>
                </c:pt>
                <c:pt idx="8658">
                  <c:v>A5785</c:v>
                </c:pt>
                <c:pt idx="8659">
                  <c:v>A5786</c:v>
                </c:pt>
                <c:pt idx="8660">
                  <c:v>A5787</c:v>
                </c:pt>
                <c:pt idx="8661">
                  <c:v>A5788</c:v>
                </c:pt>
                <c:pt idx="8662">
                  <c:v>A5789</c:v>
                </c:pt>
                <c:pt idx="8663">
                  <c:v>A5790</c:v>
                </c:pt>
                <c:pt idx="8664">
                  <c:v>A5791</c:v>
                </c:pt>
                <c:pt idx="8665">
                  <c:v>A5792</c:v>
                </c:pt>
                <c:pt idx="8666">
                  <c:v>A5793</c:v>
                </c:pt>
                <c:pt idx="8667">
                  <c:v>A5794</c:v>
                </c:pt>
                <c:pt idx="8668">
                  <c:v>A5795</c:v>
                </c:pt>
                <c:pt idx="8669">
                  <c:v>A5796</c:v>
                </c:pt>
                <c:pt idx="8670">
                  <c:v>A5797</c:v>
                </c:pt>
                <c:pt idx="8671">
                  <c:v>A5798</c:v>
                </c:pt>
                <c:pt idx="8672">
                  <c:v>A5799</c:v>
                </c:pt>
                <c:pt idx="8673">
                  <c:v>A5800</c:v>
                </c:pt>
                <c:pt idx="8674">
                  <c:v>A5801</c:v>
                </c:pt>
                <c:pt idx="8675">
                  <c:v>A5802</c:v>
                </c:pt>
                <c:pt idx="8676">
                  <c:v>A5803</c:v>
                </c:pt>
                <c:pt idx="8677">
                  <c:v>A5804</c:v>
                </c:pt>
                <c:pt idx="8678">
                  <c:v>A5805</c:v>
                </c:pt>
                <c:pt idx="8679">
                  <c:v>A5806</c:v>
                </c:pt>
                <c:pt idx="8680">
                  <c:v>A5807</c:v>
                </c:pt>
                <c:pt idx="8681">
                  <c:v>A5808</c:v>
                </c:pt>
                <c:pt idx="8682">
                  <c:v>A5809</c:v>
                </c:pt>
                <c:pt idx="8683">
                  <c:v>A5810</c:v>
                </c:pt>
                <c:pt idx="8684">
                  <c:v>A5811</c:v>
                </c:pt>
                <c:pt idx="8685">
                  <c:v>A5812</c:v>
                </c:pt>
                <c:pt idx="8686">
                  <c:v>A5813</c:v>
                </c:pt>
                <c:pt idx="8687">
                  <c:v>A5814</c:v>
                </c:pt>
                <c:pt idx="8688">
                  <c:v>A5815</c:v>
                </c:pt>
                <c:pt idx="8689">
                  <c:v>A5816</c:v>
                </c:pt>
                <c:pt idx="8690">
                  <c:v>A5817</c:v>
                </c:pt>
                <c:pt idx="8691">
                  <c:v>A5818</c:v>
                </c:pt>
                <c:pt idx="8692">
                  <c:v>A5819</c:v>
                </c:pt>
                <c:pt idx="8693">
                  <c:v>A5820</c:v>
                </c:pt>
                <c:pt idx="8694">
                  <c:v>A5821</c:v>
                </c:pt>
                <c:pt idx="8695">
                  <c:v>A5822</c:v>
                </c:pt>
                <c:pt idx="8696">
                  <c:v>A5823</c:v>
                </c:pt>
                <c:pt idx="8697">
                  <c:v>A5824</c:v>
                </c:pt>
                <c:pt idx="8698">
                  <c:v>A5825</c:v>
                </c:pt>
                <c:pt idx="8699">
                  <c:v>A5826</c:v>
                </c:pt>
                <c:pt idx="8700">
                  <c:v>A5827</c:v>
                </c:pt>
                <c:pt idx="8701">
                  <c:v>A5828</c:v>
                </c:pt>
                <c:pt idx="8702">
                  <c:v>A5829</c:v>
                </c:pt>
                <c:pt idx="8703">
                  <c:v>A5830</c:v>
                </c:pt>
                <c:pt idx="8704">
                  <c:v>A5831</c:v>
                </c:pt>
                <c:pt idx="8705">
                  <c:v>A5832</c:v>
                </c:pt>
                <c:pt idx="8706">
                  <c:v>A5833</c:v>
                </c:pt>
                <c:pt idx="8707">
                  <c:v>A5834</c:v>
                </c:pt>
                <c:pt idx="8708">
                  <c:v>A5835</c:v>
                </c:pt>
                <c:pt idx="8709">
                  <c:v>A5836</c:v>
                </c:pt>
                <c:pt idx="8710">
                  <c:v>A5837</c:v>
                </c:pt>
                <c:pt idx="8711">
                  <c:v>A5838</c:v>
                </c:pt>
                <c:pt idx="8712">
                  <c:v>A5839</c:v>
                </c:pt>
                <c:pt idx="8713">
                  <c:v>A5840</c:v>
                </c:pt>
                <c:pt idx="8714">
                  <c:v>A5841</c:v>
                </c:pt>
                <c:pt idx="8715">
                  <c:v>A5842</c:v>
                </c:pt>
                <c:pt idx="8716">
                  <c:v>A5843</c:v>
                </c:pt>
                <c:pt idx="8717">
                  <c:v>A5844</c:v>
                </c:pt>
                <c:pt idx="8718">
                  <c:v>A5845</c:v>
                </c:pt>
                <c:pt idx="8719">
                  <c:v>A5846</c:v>
                </c:pt>
                <c:pt idx="8720">
                  <c:v>A5847</c:v>
                </c:pt>
                <c:pt idx="8721">
                  <c:v>A5848</c:v>
                </c:pt>
                <c:pt idx="8722">
                  <c:v>A5849</c:v>
                </c:pt>
                <c:pt idx="8723">
                  <c:v>A5850</c:v>
                </c:pt>
                <c:pt idx="8724">
                  <c:v>A5851</c:v>
                </c:pt>
                <c:pt idx="8725">
                  <c:v>A5852</c:v>
                </c:pt>
                <c:pt idx="8726">
                  <c:v>A5853</c:v>
                </c:pt>
                <c:pt idx="8727">
                  <c:v>A5854</c:v>
                </c:pt>
                <c:pt idx="8728">
                  <c:v>A5855</c:v>
                </c:pt>
                <c:pt idx="8729">
                  <c:v>A5856</c:v>
                </c:pt>
                <c:pt idx="8730">
                  <c:v>A5857</c:v>
                </c:pt>
                <c:pt idx="8731">
                  <c:v>A5858</c:v>
                </c:pt>
                <c:pt idx="8732">
                  <c:v>A5859</c:v>
                </c:pt>
                <c:pt idx="8733">
                  <c:v>A5860</c:v>
                </c:pt>
                <c:pt idx="8734">
                  <c:v>A5861</c:v>
                </c:pt>
                <c:pt idx="8735">
                  <c:v>A5862</c:v>
                </c:pt>
                <c:pt idx="8736">
                  <c:v>A5863</c:v>
                </c:pt>
                <c:pt idx="8737">
                  <c:v>A5864</c:v>
                </c:pt>
                <c:pt idx="8738">
                  <c:v>A5865</c:v>
                </c:pt>
                <c:pt idx="8739">
                  <c:v>A5866</c:v>
                </c:pt>
                <c:pt idx="8740">
                  <c:v>A5867</c:v>
                </c:pt>
                <c:pt idx="8741">
                  <c:v>A5868</c:v>
                </c:pt>
                <c:pt idx="8742">
                  <c:v>A5869</c:v>
                </c:pt>
                <c:pt idx="8743">
                  <c:v>A5870</c:v>
                </c:pt>
                <c:pt idx="8744">
                  <c:v>A5871</c:v>
                </c:pt>
                <c:pt idx="8745">
                  <c:v>A5872</c:v>
                </c:pt>
                <c:pt idx="8746">
                  <c:v>A5873</c:v>
                </c:pt>
                <c:pt idx="8747">
                  <c:v>A5874</c:v>
                </c:pt>
                <c:pt idx="8748">
                  <c:v>A5875</c:v>
                </c:pt>
                <c:pt idx="8749">
                  <c:v>A5876</c:v>
                </c:pt>
                <c:pt idx="8750">
                  <c:v>A5877</c:v>
                </c:pt>
                <c:pt idx="8751">
                  <c:v>A5878</c:v>
                </c:pt>
                <c:pt idx="8752">
                  <c:v>A5879</c:v>
                </c:pt>
                <c:pt idx="8753">
                  <c:v>A5880</c:v>
                </c:pt>
                <c:pt idx="8754">
                  <c:v>A5881</c:v>
                </c:pt>
                <c:pt idx="8755">
                  <c:v>A5882</c:v>
                </c:pt>
                <c:pt idx="8756">
                  <c:v>A5883</c:v>
                </c:pt>
                <c:pt idx="8757">
                  <c:v>A5884</c:v>
                </c:pt>
                <c:pt idx="8758">
                  <c:v>A5885</c:v>
                </c:pt>
                <c:pt idx="8759">
                  <c:v>A5886</c:v>
                </c:pt>
                <c:pt idx="8760">
                  <c:v>A5887</c:v>
                </c:pt>
                <c:pt idx="8761">
                  <c:v>A5888</c:v>
                </c:pt>
                <c:pt idx="8762">
                  <c:v>A5889</c:v>
                </c:pt>
                <c:pt idx="8763">
                  <c:v>A5890</c:v>
                </c:pt>
                <c:pt idx="8764">
                  <c:v>A5891</c:v>
                </c:pt>
                <c:pt idx="8765">
                  <c:v>A5892</c:v>
                </c:pt>
                <c:pt idx="8766">
                  <c:v>A5893</c:v>
                </c:pt>
                <c:pt idx="8767">
                  <c:v>A5894</c:v>
                </c:pt>
                <c:pt idx="8768">
                  <c:v>A5895</c:v>
                </c:pt>
                <c:pt idx="8769">
                  <c:v>A5896</c:v>
                </c:pt>
                <c:pt idx="8770">
                  <c:v>A5897</c:v>
                </c:pt>
                <c:pt idx="8771">
                  <c:v>A5898</c:v>
                </c:pt>
                <c:pt idx="8772">
                  <c:v>A5899</c:v>
                </c:pt>
                <c:pt idx="8773">
                  <c:v>A5900</c:v>
                </c:pt>
                <c:pt idx="8774">
                  <c:v>A5901</c:v>
                </c:pt>
                <c:pt idx="8775">
                  <c:v>A5902</c:v>
                </c:pt>
                <c:pt idx="8776">
                  <c:v>A5903</c:v>
                </c:pt>
                <c:pt idx="8777">
                  <c:v>A5904</c:v>
                </c:pt>
                <c:pt idx="8778">
                  <c:v>A5905</c:v>
                </c:pt>
                <c:pt idx="8779">
                  <c:v>A5906</c:v>
                </c:pt>
                <c:pt idx="8780">
                  <c:v>A5907</c:v>
                </c:pt>
                <c:pt idx="8781">
                  <c:v>A5908</c:v>
                </c:pt>
                <c:pt idx="8782">
                  <c:v>A5909</c:v>
                </c:pt>
                <c:pt idx="8783">
                  <c:v>A5910</c:v>
                </c:pt>
                <c:pt idx="8784">
                  <c:v>A5911</c:v>
                </c:pt>
                <c:pt idx="8785">
                  <c:v>A5912</c:v>
                </c:pt>
                <c:pt idx="8786">
                  <c:v>A5913</c:v>
                </c:pt>
                <c:pt idx="8787">
                  <c:v>A5914</c:v>
                </c:pt>
                <c:pt idx="8788">
                  <c:v>A5915</c:v>
                </c:pt>
                <c:pt idx="8789">
                  <c:v>A5916</c:v>
                </c:pt>
                <c:pt idx="8790">
                  <c:v>A5917</c:v>
                </c:pt>
                <c:pt idx="8791">
                  <c:v>A5918</c:v>
                </c:pt>
                <c:pt idx="8792">
                  <c:v>A5919</c:v>
                </c:pt>
                <c:pt idx="8793">
                  <c:v>A5920</c:v>
                </c:pt>
                <c:pt idx="8794">
                  <c:v>A5921</c:v>
                </c:pt>
                <c:pt idx="8795">
                  <c:v>A5922</c:v>
                </c:pt>
                <c:pt idx="8796">
                  <c:v>A5923</c:v>
                </c:pt>
                <c:pt idx="8797">
                  <c:v>A5924</c:v>
                </c:pt>
                <c:pt idx="8798">
                  <c:v>A5925</c:v>
                </c:pt>
                <c:pt idx="8799">
                  <c:v>A5926</c:v>
                </c:pt>
                <c:pt idx="8800">
                  <c:v>A5927</c:v>
                </c:pt>
                <c:pt idx="8801">
                  <c:v>A5928</c:v>
                </c:pt>
                <c:pt idx="8802">
                  <c:v>A5929</c:v>
                </c:pt>
                <c:pt idx="8803">
                  <c:v>A5930</c:v>
                </c:pt>
                <c:pt idx="8804">
                  <c:v>A5931</c:v>
                </c:pt>
                <c:pt idx="8805">
                  <c:v>A5932</c:v>
                </c:pt>
                <c:pt idx="8806">
                  <c:v>A5933</c:v>
                </c:pt>
                <c:pt idx="8807">
                  <c:v>A5934</c:v>
                </c:pt>
                <c:pt idx="8808">
                  <c:v>A5935</c:v>
                </c:pt>
                <c:pt idx="8809">
                  <c:v>A5936</c:v>
                </c:pt>
                <c:pt idx="8810">
                  <c:v>A5937</c:v>
                </c:pt>
                <c:pt idx="8811">
                  <c:v>A5938</c:v>
                </c:pt>
                <c:pt idx="8812">
                  <c:v>A5939</c:v>
                </c:pt>
                <c:pt idx="8813">
                  <c:v>A5940</c:v>
                </c:pt>
                <c:pt idx="8814">
                  <c:v>A5941</c:v>
                </c:pt>
                <c:pt idx="8815">
                  <c:v>A5942</c:v>
                </c:pt>
                <c:pt idx="8816">
                  <c:v>A5943</c:v>
                </c:pt>
                <c:pt idx="8817">
                  <c:v>A5944</c:v>
                </c:pt>
                <c:pt idx="8818">
                  <c:v>A5945</c:v>
                </c:pt>
                <c:pt idx="8819">
                  <c:v>A5946</c:v>
                </c:pt>
                <c:pt idx="8820">
                  <c:v>A5947</c:v>
                </c:pt>
                <c:pt idx="8821">
                  <c:v>A5948</c:v>
                </c:pt>
                <c:pt idx="8822">
                  <c:v>A5949</c:v>
                </c:pt>
                <c:pt idx="8823">
                  <c:v>A5950</c:v>
                </c:pt>
                <c:pt idx="8824">
                  <c:v>A5951</c:v>
                </c:pt>
                <c:pt idx="8825">
                  <c:v>A5952</c:v>
                </c:pt>
                <c:pt idx="8826">
                  <c:v>A5953</c:v>
                </c:pt>
                <c:pt idx="8827">
                  <c:v>A5954</c:v>
                </c:pt>
                <c:pt idx="8828">
                  <c:v>A5955</c:v>
                </c:pt>
                <c:pt idx="8829">
                  <c:v>A5956</c:v>
                </c:pt>
                <c:pt idx="8830">
                  <c:v>A5957</c:v>
                </c:pt>
                <c:pt idx="8831">
                  <c:v>A5958</c:v>
                </c:pt>
                <c:pt idx="8832">
                  <c:v>A5959</c:v>
                </c:pt>
                <c:pt idx="8833">
                  <c:v>A5960</c:v>
                </c:pt>
                <c:pt idx="8834">
                  <c:v>A5961</c:v>
                </c:pt>
                <c:pt idx="8835">
                  <c:v>A5962</c:v>
                </c:pt>
                <c:pt idx="8836">
                  <c:v>A5963</c:v>
                </c:pt>
                <c:pt idx="8837">
                  <c:v>A5964</c:v>
                </c:pt>
                <c:pt idx="8838">
                  <c:v>A5965</c:v>
                </c:pt>
                <c:pt idx="8839">
                  <c:v>A5966</c:v>
                </c:pt>
                <c:pt idx="8840">
                  <c:v>A5967</c:v>
                </c:pt>
                <c:pt idx="8841">
                  <c:v>A5968</c:v>
                </c:pt>
                <c:pt idx="8842">
                  <c:v>A5969</c:v>
                </c:pt>
                <c:pt idx="8843">
                  <c:v>A5970</c:v>
                </c:pt>
                <c:pt idx="8844">
                  <c:v>A5971</c:v>
                </c:pt>
                <c:pt idx="8845">
                  <c:v>A5972</c:v>
                </c:pt>
                <c:pt idx="8846">
                  <c:v>A5973</c:v>
                </c:pt>
                <c:pt idx="8847">
                  <c:v>A5974</c:v>
                </c:pt>
                <c:pt idx="8848">
                  <c:v>A5975</c:v>
                </c:pt>
                <c:pt idx="8849">
                  <c:v>A5976</c:v>
                </c:pt>
                <c:pt idx="8850">
                  <c:v>A5977</c:v>
                </c:pt>
                <c:pt idx="8851">
                  <c:v>A5978</c:v>
                </c:pt>
                <c:pt idx="8852">
                  <c:v>A5979</c:v>
                </c:pt>
                <c:pt idx="8853">
                  <c:v>A5980</c:v>
                </c:pt>
                <c:pt idx="8854">
                  <c:v>A5981</c:v>
                </c:pt>
                <c:pt idx="8855">
                  <c:v>A5982</c:v>
                </c:pt>
                <c:pt idx="8856">
                  <c:v>A5983</c:v>
                </c:pt>
                <c:pt idx="8857">
                  <c:v>A5984</c:v>
                </c:pt>
                <c:pt idx="8858">
                  <c:v>A5985</c:v>
                </c:pt>
                <c:pt idx="8859">
                  <c:v>A5986</c:v>
                </c:pt>
                <c:pt idx="8860">
                  <c:v>A5987</c:v>
                </c:pt>
                <c:pt idx="8861">
                  <c:v>A5988</c:v>
                </c:pt>
                <c:pt idx="8862">
                  <c:v>A5989</c:v>
                </c:pt>
                <c:pt idx="8863">
                  <c:v>A5990</c:v>
                </c:pt>
                <c:pt idx="8864">
                  <c:v>A5991</c:v>
                </c:pt>
                <c:pt idx="8865">
                  <c:v>A5992</c:v>
                </c:pt>
                <c:pt idx="8866">
                  <c:v>A5993</c:v>
                </c:pt>
                <c:pt idx="8867">
                  <c:v>A5994</c:v>
                </c:pt>
                <c:pt idx="8868">
                  <c:v>A5995</c:v>
                </c:pt>
                <c:pt idx="8869">
                  <c:v>A5996</c:v>
                </c:pt>
                <c:pt idx="8870">
                  <c:v>A5997</c:v>
                </c:pt>
                <c:pt idx="8871">
                  <c:v>A5998</c:v>
                </c:pt>
                <c:pt idx="8872">
                  <c:v>A5999</c:v>
                </c:pt>
                <c:pt idx="8873">
                  <c:v>A6000</c:v>
                </c:pt>
                <c:pt idx="8874">
                  <c:v>A6001</c:v>
                </c:pt>
                <c:pt idx="8875">
                  <c:v>A6002</c:v>
                </c:pt>
                <c:pt idx="8876">
                  <c:v>A6003</c:v>
                </c:pt>
                <c:pt idx="8877">
                  <c:v>A6004</c:v>
                </c:pt>
                <c:pt idx="8878">
                  <c:v>A6005</c:v>
                </c:pt>
                <c:pt idx="8879">
                  <c:v>A6006</c:v>
                </c:pt>
                <c:pt idx="8880">
                  <c:v>A6007</c:v>
                </c:pt>
                <c:pt idx="8881">
                  <c:v>A6008</c:v>
                </c:pt>
                <c:pt idx="8882">
                  <c:v>A6009</c:v>
                </c:pt>
                <c:pt idx="8883">
                  <c:v>A6010</c:v>
                </c:pt>
                <c:pt idx="8884">
                  <c:v>A6011</c:v>
                </c:pt>
                <c:pt idx="8885">
                  <c:v>A6012</c:v>
                </c:pt>
                <c:pt idx="8886">
                  <c:v>A6013</c:v>
                </c:pt>
                <c:pt idx="8887">
                  <c:v>A6014</c:v>
                </c:pt>
                <c:pt idx="8888">
                  <c:v>A6015</c:v>
                </c:pt>
                <c:pt idx="8889">
                  <c:v>A6016</c:v>
                </c:pt>
                <c:pt idx="8890">
                  <c:v>A6017</c:v>
                </c:pt>
                <c:pt idx="8891">
                  <c:v>A6018</c:v>
                </c:pt>
                <c:pt idx="8892">
                  <c:v>A6019</c:v>
                </c:pt>
                <c:pt idx="8893">
                  <c:v>A6020</c:v>
                </c:pt>
                <c:pt idx="8894">
                  <c:v>A6021</c:v>
                </c:pt>
                <c:pt idx="8895">
                  <c:v>A6022</c:v>
                </c:pt>
                <c:pt idx="8896">
                  <c:v>A6023</c:v>
                </c:pt>
                <c:pt idx="8897">
                  <c:v>A6024</c:v>
                </c:pt>
                <c:pt idx="8898">
                  <c:v>A6025</c:v>
                </c:pt>
                <c:pt idx="8899">
                  <c:v>A6026</c:v>
                </c:pt>
                <c:pt idx="8900">
                  <c:v>A6027</c:v>
                </c:pt>
                <c:pt idx="8901">
                  <c:v>A6028</c:v>
                </c:pt>
                <c:pt idx="8902">
                  <c:v>A6029</c:v>
                </c:pt>
                <c:pt idx="8903">
                  <c:v>A6030</c:v>
                </c:pt>
                <c:pt idx="8904">
                  <c:v>A6031</c:v>
                </c:pt>
                <c:pt idx="8905">
                  <c:v>A6032</c:v>
                </c:pt>
                <c:pt idx="8906">
                  <c:v>A6033</c:v>
                </c:pt>
                <c:pt idx="8907">
                  <c:v>A6034</c:v>
                </c:pt>
                <c:pt idx="8908">
                  <c:v>A6035</c:v>
                </c:pt>
                <c:pt idx="8909">
                  <c:v>A6036</c:v>
                </c:pt>
                <c:pt idx="8910">
                  <c:v>A6037</c:v>
                </c:pt>
                <c:pt idx="8911">
                  <c:v>A6038</c:v>
                </c:pt>
                <c:pt idx="8912">
                  <c:v>A6039</c:v>
                </c:pt>
                <c:pt idx="8913">
                  <c:v>A6040</c:v>
                </c:pt>
                <c:pt idx="8914">
                  <c:v>A6041</c:v>
                </c:pt>
                <c:pt idx="8915">
                  <c:v>A6042</c:v>
                </c:pt>
                <c:pt idx="8916">
                  <c:v>A6043</c:v>
                </c:pt>
                <c:pt idx="8917">
                  <c:v>A6044</c:v>
                </c:pt>
                <c:pt idx="8918">
                  <c:v>A6045</c:v>
                </c:pt>
                <c:pt idx="8919">
                  <c:v>A6046</c:v>
                </c:pt>
                <c:pt idx="8920">
                  <c:v>A6047</c:v>
                </c:pt>
                <c:pt idx="8921">
                  <c:v>A6048</c:v>
                </c:pt>
                <c:pt idx="8922">
                  <c:v>A6049</c:v>
                </c:pt>
                <c:pt idx="8923">
                  <c:v>A6050</c:v>
                </c:pt>
                <c:pt idx="8924">
                  <c:v>A6051</c:v>
                </c:pt>
                <c:pt idx="8925">
                  <c:v>A6052</c:v>
                </c:pt>
                <c:pt idx="8926">
                  <c:v>A6053</c:v>
                </c:pt>
                <c:pt idx="8927">
                  <c:v>A6054</c:v>
                </c:pt>
                <c:pt idx="8928">
                  <c:v>A6055</c:v>
                </c:pt>
                <c:pt idx="8929">
                  <c:v>A6056</c:v>
                </c:pt>
                <c:pt idx="8930">
                  <c:v>A6057</c:v>
                </c:pt>
                <c:pt idx="8931">
                  <c:v>A6058</c:v>
                </c:pt>
                <c:pt idx="8932">
                  <c:v>A6059</c:v>
                </c:pt>
                <c:pt idx="8933">
                  <c:v>A6060</c:v>
                </c:pt>
                <c:pt idx="8934">
                  <c:v>A6061</c:v>
                </c:pt>
                <c:pt idx="8935">
                  <c:v>A6062</c:v>
                </c:pt>
                <c:pt idx="8936">
                  <c:v>A6063</c:v>
                </c:pt>
                <c:pt idx="8937">
                  <c:v>A6064</c:v>
                </c:pt>
                <c:pt idx="8938">
                  <c:v>A6065</c:v>
                </c:pt>
                <c:pt idx="8939">
                  <c:v>A6066</c:v>
                </c:pt>
                <c:pt idx="8940">
                  <c:v>A6067</c:v>
                </c:pt>
                <c:pt idx="8941">
                  <c:v>A6068</c:v>
                </c:pt>
                <c:pt idx="8942">
                  <c:v>A6069</c:v>
                </c:pt>
                <c:pt idx="8943">
                  <c:v>A6070</c:v>
                </c:pt>
                <c:pt idx="8944">
                  <c:v>A6071</c:v>
                </c:pt>
                <c:pt idx="8945">
                  <c:v>A6072</c:v>
                </c:pt>
                <c:pt idx="8946">
                  <c:v>A6073</c:v>
                </c:pt>
                <c:pt idx="8947">
                  <c:v>A6074</c:v>
                </c:pt>
                <c:pt idx="8948">
                  <c:v>A6075</c:v>
                </c:pt>
                <c:pt idx="8949">
                  <c:v>A6076</c:v>
                </c:pt>
                <c:pt idx="8950">
                  <c:v>A6077</c:v>
                </c:pt>
                <c:pt idx="8951">
                  <c:v>A6078</c:v>
                </c:pt>
                <c:pt idx="8952">
                  <c:v>A6079</c:v>
                </c:pt>
                <c:pt idx="8953">
                  <c:v>A6080</c:v>
                </c:pt>
                <c:pt idx="8954">
                  <c:v>A6081</c:v>
                </c:pt>
                <c:pt idx="8955">
                  <c:v>A6082</c:v>
                </c:pt>
                <c:pt idx="8956">
                  <c:v>A6083</c:v>
                </c:pt>
                <c:pt idx="8957">
                  <c:v>A6084</c:v>
                </c:pt>
                <c:pt idx="8958">
                  <c:v>A6085</c:v>
                </c:pt>
                <c:pt idx="8959">
                  <c:v>A6086</c:v>
                </c:pt>
                <c:pt idx="8960">
                  <c:v>A6087</c:v>
                </c:pt>
                <c:pt idx="8961">
                  <c:v>A6088</c:v>
                </c:pt>
                <c:pt idx="8962">
                  <c:v>A6089</c:v>
                </c:pt>
                <c:pt idx="8963">
                  <c:v>A6090</c:v>
                </c:pt>
                <c:pt idx="8964">
                  <c:v>A6091</c:v>
                </c:pt>
                <c:pt idx="8965">
                  <c:v>A6092</c:v>
                </c:pt>
                <c:pt idx="8966">
                  <c:v>A6093</c:v>
                </c:pt>
                <c:pt idx="8967">
                  <c:v>A6094</c:v>
                </c:pt>
                <c:pt idx="8968">
                  <c:v>A6095</c:v>
                </c:pt>
                <c:pt idx="8969">
                  <c:v>A6096</c:v>
                </c:pt>
                <c:pt idx="8970">
                  <c:v>A6097</c:v>
                </c:pt>
                <c:pt idx="8971">
                  <c:v>A6098</c:v>
                </c:pt>
                <c:pt idx="8972">
                  <c:v>A6099</c:v>
                </c:pt>
                <c:pt idx="8973">
                  <c:v>A6100</c:v>
                </c:pt>
                <c:pt idx="8974">
                  <c:v>A6101</c:v>
                </c:pt>
                <c:pt idx="8975">
                  <c:v>A6102</c:v>
                </c:pt>
                <c:pt idx="8976">
                  <c:v>A6103</c:v>
                </c:pt>
                <c:pt idx="8977">
                  <c:v>A6104</c:v>
                </c:pt>
                <c:pt idx="8978">
                  <c:v>A6105</c:v>
                </c:pt>
                <c:pt idx="8979">
                  <c:v>A6106</c:v>
                </c:pt>
                <c:pt idx="8980">
                  <c:v>A6107</c:v>
                </c:pt>
                <c:pt idx="8981">
                  <c:v>A6108</c:v>
                </c:pt>
                <c:pt idx="8982">
                  <c:v>A6109</c:v>
                </c:pt>
                <c:pt idx="8983">
                  <c:v>A6110</c:v>
                </c:pt>
                <c:pt idx="8984">
                  <c:v>A6111</c:v>
                </c:pt>
                <c:pt idx="8985">
                  <c:v>A6112</c:v>
                </c:pt>
                <c:pt idx="8986">
                  <c:v>A6113</c:v>
                </c:pt>
                <c:pt idx="8987">
                  <c:v>A6114</c:v>
                </c:pt>
                <c:pt idx="8988">
                  <c:v>A6115</c:v>
                </c:pt>
                <c:pt idx="8989">
                  <c:v>A6116</c:v>
                </c:pt>
                <c:pt idx="8990">
                  <c:v>A6117</c:v>
                </c:pt>
                <c:pt idx="8991">
                  <c:v>A6118</c:v>
                </c:pt>
                <c:pt idx="8992">
                  <c:v>A6119</c:v>
                </c:pt>
                <c:pt idx="8993">
                  <c:v>A6120</c:v>
                </c:pt>
                <c:pt idx="8994">
                  <c:v>A6121</c:v>
                </c:pt>
                <c:pt idx="8995">
                  <c:v>A6122</c:v>
                </c:pt>
                <c:pt idx="8996">
                  <c:v>A6123</c:v>
                </c:pt>
                <c:pt idx="8997">
                  <c:v>A6124</c:v>
                </c:pt>
                <c:pt idx="8998">
                  <c:v>A6125</c:v>
                </c:pt>
                <c:pt idx="8999">
                  <c:v>A6126</c:v>
                </c:pt>
                <c:pt idx="9000">
                  <c:v>A6127</c:v>
                </c:pt>
                <c:pt idx="9001">
                  <c:v>A6128</c:v>
                </c:pt>
                <c:pt idx="9002">
                  <c:v>A6129</c:v>
                </c:pt>
                <c:pt idx="9003">
                  <c:v>A6130</c:v>
                </c:pt>
                <c:pt idx="9004">
                  <c:v>A6131</c:v>
                </c:pt>
                <c:pt idx="9005">
                  <c:v>A6132</c:v>
                </c:pt>
                <c:pt idx="9006">
                  <c:v>A6133</c:v>
                </c:pt>
                <c:pt idx="9007">
                  <c:v>A6134</c:v>
                </c:pt>
                <c:pt idx="9008">
                  <c:v>A6135</c:v>
                </c:pt>
                <c:pt idx="9009">
                  <c:v>A6136</c:v>
                </c:pt>
                <c:pt idx="9010">
                  <c:v>A6137</c:v>
                </c:pt>
                <c:pt idx="9011">
                  <c:v>A6138</c:v>
                </c:pt>
                <c:pt idx="9012">
                  <c:v>A6139</c:v>
                </c:pt>
                <c:pt idx="9013">
                  <c:v>A6140</c:v>
                </c:pt>
                <c:pt idx="9014">
                  <c:v>A6141</c:v>
                </c:pt>
                <c:pt idx="9015">
                  <c:v>A6142</c:v>
                </c:pt>
                <c:pt idx="9016">
                  <c:v>A6143</c:v>
                </c:pt>
                <c:pt idx="9017">
                  <c:v>A6144</c:v>
                </c:pt>
                <c:pt idx="9018">
                  <c:v>A6145</c:v>
                </c:pt>
                <c:pt idx="9019">
                  <c:v>A6146</c:v>
                </c:pt>
                <c:pt idx="9020">
                  <c:v>A6147</c:v>
                </c:pt>
                <c:pt idx="9021">
                  <c:v>A6148</c:v>
                </c:pt>
                <c:pt idx="9022">
                  <c:v>A6149</c:v>
                </c:pt>
                <c:pt idx="9023">
                  <c:v>A6150</c:v>
                </c:pt>
                <c:pt idx="9024">
                  <c:v>A6151</c:v>
                </c:pt>
                <c:pt idx="9025">
                  <c:v>A6152</c:v>
                </c:pt>
                <c:pt idx="9026">
                  <c:v>A6153</c:v>
                </c:pt>
                <c:pt idx="9027">
                  <c:v>A6154</c:v>
                </c:pt>
                <c:pt idx="9028">
                  <c:v>A6155</c:v>
                </c:pt>
                <c:pt idx="9029">
                  <c:v>A6156</c:v>
                </c:pt>
                <c:pt idx="9030">
                  <c:v>A6157</c:v>
                </c:pt>
                <c:pt idx="9031">
                  <c:v>A6158</c:v>
                </c:pt>
                <c:pt idx="9032">
                  <c:v>A6159</c:v>
                </c:pt>
                <c:pt idx="9033">
                  <c:v>A6160</c:v>
                </c:pt>
                <c:pt idx="9034">
                  <c:v>A6161</c:v>
                </c:pt>
                <c:pt idx="9035">
                  <c:v>A6162</c:v>
                </c:pt>
                <c:pt idx="9036">
                  <c:v>A6163</c:v>
                </c:pt>
                <c:pt idx="9037">
                  <c:v>A6164</c:v>
                </c:pt>
                <c:pt idx="9038">
                  <c:v>A6165</c:v>
                </c:pt>
                <c:pt idx="9039">
                  <c:v>A6166</c:v>
                </c:pt>
                <c:pt idx="9040">
                  <c:v>A6167</c:v>
                </c:pt>
                <c:pt idx="9041">
                  <c:v>A6168</c:v>
                </c:pt>
                <c:pt idx="9042">
                  <c:v>A6169</c:v>
                </c:pt>
                <c:pt idx="9043">
                  <c:v>A6170</c:v>
                </c:pt>
                <c:pt idx="9044">
                  <c:v>A6171</c:v>
                </c:pt>
                <c:pt idx="9045">
                  <c:v>A6172</c:v>
                </c:pt>
                <c:pt idx="9046">
                  <c:v>A6173</c:v>
                </c:pt>
                <c:pt idx="9047">
                  <c:v>A6174</c:v>
                </c:pt>
                <c:pt idx="9048">
                  <c:v>A6175</c:v>
                </c:pt>
                <c:pt idx="9049">
                  <c:v>A6176</c:v>
                </c:pt>
                <c:pt idx="9050">
                  <c:v>A6177</c:v>
                </c:pt>
                <c:pt idx="9051">
                  <c:v>A6178</c:v>
                </c:pt>
                <c:pt idx="9052">
                  <c:v>A6179</c:v>
                </c:pt>
                <c:pt idx="9053">
                  <c:v>A6180</c:v>
                </c:pt>
                <c:pt idx="9054">
                  <c:v>A6181</c:v>
                </c:pt>
                <c:pt idx="9055">
                  <c:v>A6182</c:v>
                </c:pt>
                <c:pt idx="9056">
                  <c:v>A6183</c:v>
                </c:pt>
                <c:pt idx="9057">
                  <c:v>A6184</c:v>
                </c:pt>
                <c:pt idx="9058">
                  <c:v>A6185</c:v>
                </c:pt>
                <c:pt idx="9059">
                  <c:v>A6186</c:v>
                </c:pt>
                <c:pt idx="9060">
                  <c:v>A6187</c:v>
                </c:pt>
                <c:pt idx="9061">
                  <c:v>A6188</c:v>
                </c:pt>
                <c:pt idx="9062">
                  <c:v>A6189</c:v>
                </c:pt>
                <c:pt idx="9063">
                  <c:v>A6190</c:v>
                </c:pt>
                <c:pt idx="9064">
                  <c:v>A6191</c:v>
                </c:pt>
                <c:pt idx="9065">
                  <c:v>A6192</c:v>
                </c:pt>
                <c:pt idx="9066">
                  <c:v>A6193</c:v>
                </c:pt>
                <c:pt idx="9067">
                  <c:v>A6194</c:v>
                </c:pt>
                <c:pt idx="9068">
                  <c:v>A6195</c:v>
                </c:pt>
                <c:pt idx="9069">
                  <c:v>A6196</c:v>
                </c:pt>
                <c:pt idx="9070">
                  <c:v>A6197</c:v>
                </c:pt>
                <c:pt idx="9071">
                  <c:v>A6198</c:v>
                </c:pt>
                <c:pt idx="9072">
                  <c:v>A6199</c:v>
                </c:pt>
                <c:pt idx="9073">
                  <c:v>A6200</c:v>
                </c:pt>
                <c:pt idx="9074">
                  <c:v>A6201</c:v>
                </c:pt>
                <c:pt idx="9075">
                  <c:v>A6202</c:v>
                </c:pt>
                <c:pt idx="9076">
                  <c:v>A6203</c:v>
                </c:pt>
                <c:pt idx="9077">
                  <c:v>A6204</c:v>
                </c:pt>
                <c:pt idx="9078">
                  <c:v>A6205</c:v>
                </c:pt>
                <c:pt idx="9079">
                  <c:v>A6206</c:v>
                </c:pt>
                <c:pt idx="9080">
                  <c:v>A6207</c:v>
                </c:pt>
                <c:pt idx="9081">
                  <c:v>A6208</c:v>
                </c:pt>
                <c:pt idx="9082">
                  <c:v>A6209</c:v>
                </c:pt>
                <c:pt idx="9083">
                  <c:v>A6210</c:v>
                </c:pt>
                <c:pt idx="9084">
                  <c:v>A6211</c:v>
                </c:pt>
                <c:pt idx="9085">
                  <c:v>A6212</c:v>
                </c:pt>
                <c:pt idx="9086">
                  <c:v>A6213</c:v>
                </c:pt>
                <c:pt idx="9087">
                  <c:v>A6214</c:v>
                </c:pt>
                <c:pt idx="9088">
                  <c:v>A6215</c:v>
                </c:pt>
                <c:pt idx="9089">
                  <c:v>A6216</c:v>
                </c:pt>
                <c:pt idx="9090">
                  <c:v>A6217</c:v>
                </c:pt>
                <c:pt idx="9091">
                  <c:v>A6218</c:v>
                </c:pt>
                <c:pt idx="9092">
                  <c:v>A6219</c:v>
                </c:pt>
                <c:pt idx="9093">
                  <c:v>A6220</c:v>
                </c:pt>
                <c:pt idx="9094">
                  <c:v>A6221</c:v>
                </c:pt>
                <c:pt idx="9095">
                  <c:v>A6222</c:v>
                </c:pt>
                <c:pt idx="9096">
                  <c:v>A6223</c:v>
                </c:pt>
                <c:pt idx="9097">
                  <c:v>A6224</c:v>
                </c:pt>
                <c:pt idx="9098">
                  <c:v>A6225</c:v>
                </c:pt>
                <c:pt idx="9099">
                  <c:v>A6226</c:v>
                </c:pt>
                <c:pt idx="9100">
                  <c:v>A6227</c:v>
                </c:pt>
                <c:pt idx="9101">
                  <c:v>A6228</c:v>
                </c:pt>
                <c:pt idx="9102">
                  <c:v>A6229</c:v>
                </c:pt>
                <c:pt idx="9103">
                  <c:v>A6230</c:v>
                </c:pt>
                <c:pt idx="9104">
                  <c:v>A6231</c:v>
                </c:pt>
                <c:pt idx="9105">
                  <c:v>A6232</c:v>
                </c:pt>
                <c:pt idx="9106">
                  <c:v>A6233</c:v>
                </c:pt>
                <c:pt idx="9107">
                  <c:v>A6234</c:v>
                </c:pt>
                <c:pt idx="9108">
                  <c:v>A6235</c:v>
                </c:pt>
                <c:pt idx="9109">
                  <c:v>A6236</c:v>
                </c:pt>
                <c:pt idx="9110">
                  <c:v>A6237</c:v>
                </c:pt>
                <c:pt idx="9111">
                  <c:v>A6238</c:v>
                </c:pt>
                <c:pt idx="9112">
                  <c:v>A6239</c:v>
                </c:pt>
                <c:pt idx="9113">
                  <c:v>A6240</c:v>
                </c:pt>
                <c:pt idx="9114">
                  <c:v>A6241</c:v>
                </c:pt>
                <c:pt idx="9115">
                  <c:v>A6242</c:v>
                </c:pt>
                <c:pt idx="9116">
                  <c:v>A6243</c:v>
                </c:pt>
                <c:pt idx="9117">
                  <c:v>A6244</c:v>
                </c:pt>
                <c:pt idx="9118">
                  <c:v>A6245</c:v>
                </c:pt>
                <c:pt idx="9119">
                  <c:v>A6246</c:v>
                </c:pt>
                <c:pt idx="9120">
                  <c:v>A6247</c:v>
                </c:pt>
                <c:pt idx="9121">
                  <c:v>A6248</c:v>
                </c:pt>
                <c:pt idx="9122">
                  <c:v>A6249</c:v>
                </c:pt>
                <c:pt idx="9123">
                  <c:v>A6250</c:v>
                </c:pt>
                <c:pt idx="9124">
                  <c:v>A6251</c:v>
                </c:pt>
                <c:pt idx="9125">
                  <c:v>A6252</c:v>
                </c:pt>
                <c:pt idx="9126">
                  <c:v>A6253</c:v>
                </c:pt>
                <c:pt idx="9127">
                  <c:v>A6254</c:v>
                </c:pt>
                <c:pt idx="9128">
                  <c:v>A6255</c:v>
                </c:pt>
                <c:pt idx="9129">
                  <c:v>A6256</c:v>
                </c:pt>
                <c:pt idx="9130">
                  <c:v>A6257</c:v>
                </c:pt>
                <c:pt idx="9131">
                  <c:v>A6258</c:v>
                </c:pt>
                <c:pt idx="9132">
                  <c:v>A6259</c:v>
                </c:pt>
                <c:pt idx="9133">
                  <c:v>A6260</c:v>
                </c:pt>
                <c:pt idx="9134">
                  <c:v>A6261</c:v>
                </c:pt>
                <c:pt idx="9135">
                  <c:v>A6262</c:v>
                </c:pt>
                <c:pt idx="9136">
                  <c:v>A6263</c:v>
                </c:pt>
                <c:pt idx="9137">
                  <c:v>A6264</c:v>
                </c:pt>
                <c:pt idx="9138">
                  <c:v>A6265</c:v>
                </c:pt>
                <c:pt idx="9139">
                  <c:v>A6266</c:v>
                </c:pt>
                <c:pt idx="9140">
                  <c:v>A6267</c:v>
                </c:pt>
                <c:pt idx="9141">
                  <c:v>A6268</c:v>
                </c:pt>
                <c:pt idx="9142">
                  <c:v>A6269</c:v>
                </c:pt>
                <c:pt idx="9143">
                  <c:v>A6270</c:v>
                </c:pt>
                <c:pt idx="9144">
                  <c:v>A6271</c:v>
                </c:pt>
                <c:pt idx="9145">
                  <c:v>A6272</c:v>
                </c:pt>
                <c:pt idx="9146">
                  <c:v>A6273</c:v>
                </c:pt>
                <c:pt idx="9147">
                  <c:v>A6274</c:v>
                </c:pt>
                <c:pt idx="9148">
                  <c:v>A6275</c:v>
                </c:pt>
                <c:pt idx="9149">
                  <c:v>A6276</c:v>
                </c:pt>
                <c:pt idx="9150">
                  <c:v>A6277</c:v>
                </c:pt>
                <c:pt idx="9151">
                  <c:v>A6278</c:v>
                </c:pt>
                <c:pt idx="9152">
                  <c:v>A6279</c:v>
                </c:pt>
                <c:pt idx="9153">
                  <c:v>A6280</c:v>
                </c:pt>
                <c:pt idx="9154">
                  <c:v>A6281</c:v>
                </c:pt>
                <c:pt idx="9155">
                  <c:v>A6282</c:v>
                </c:pt>
                <c:pt idx="9156">
                  <c:v>A6283</c:v>
                </c:pt>
                <c:pt idx="9157">
                  <c:v>A6284</c:v>
                </c:pt>
                <c:pt idx="9158">
                  <c:v>A6285</c:v>
                </c:pt>
                <c:pt idx="9159">
                  <c:v>A6286</c:v>
                </c:pt>
                <c:pt idx="9160">
                  <c:v>A6287</c:v>
                </c:pt>
                <c:pt idx="9161">
                  <c:v>A6288</c:v>
                </c:pt>
                <c:pt idx="9162">
                  <c:v>A6289</c:v>
                </c:pt>
                <c:pt idx="9163">
                  <c:v>A6290</c:v>
                </c:pt>
                <c:pt idx="9164">
                  <c:v>A6291</c:v>
                </c:pt>
                <c:pt idx="9165">
                  <c:v>A6292</c:v>
                </c:pt>
                <c:pt idx="9166">
                  <c:v>A6293</c:v>
                </c:pt>
                <c:pt idx="9167">
                  <c:v>A6294</c:v>
                </c:pt>
                <c:pt idx="9168">
                  <c:v>A6295</c:v>
                </c:pt>
                <c:pt idx="9169">
                  <c:v>A6296</c:v>
                </c:pt>
                <c:pt idx="9170">
                  <c:v>A6297</c:v>
                </c:pt>
                <c:pt idx="9171">
                  <c:v>A6298</c:v>
                </c:pt>
                <c:pt idx="9172">
                  <c:v>A6299</c:v>
                </c:pt>
                <c:pt idx="9173">
                  <c:v>A6300</c:v>
                </c:pt>
                <c:pt idx="9174">
                  <c:v>A6301</c:v>
                </c:pt>
                <c:pt idx="9175">
                  <c:v>A6302</c:v>
                </c:pt>
                <c:pt idx="9176">
                  <c:v>A6303</c:v>
                </c:pt>
                <c:pt idx="9177">
                  <c:v>A6304</c:v>
                </c:pt>
                <c:pt idx="9178">
                  <c:v>A6305</c:v>
                </c:pt>
                <c:pt idx="9179">
                  <c:v>A6306</c:v>
                </c:pt>
                <c:pt idx="9180">
                  <c:v>A6307</c:v>
                </c:pt>
                <c:pt idx="9181">
                  <c:v>A6308</c:v>
                </c:pt>
                <c:pt idx="9182">
                  <c:v>A6309</c:v>
                </c:pt>
                <c:pt idx="9183">
                  <c:v>A6310</c:v>
                </c:pt>
                <c:pt idx="9184">
                  <c:v>A6311</c:v>
                </c:pt>
                <c:pt idx="9185">
                  <c:v>A6312</c:v>
                </c:pt>
                <c:pt idx="9186">
                  <c:v>A6313</c:v>
                </c:pt>
                <c:pt idx="9187">
                  <c:v>A6314</c:v>
                </c:pt>
                <c:pt idx="9188">
                  <c:v>A6315</c:v>
                </c:pt>
                <c:pt idx="9189">
                  <c:v>A6316</c:v>
                </c:pt>
                <c:pt idx="9190">
                  <c:v>A6317</c:v>
                </c:pt>
                <c:pt idx="9191">
                  <c:v>A6318</c:v>
                </c:pt>
                <c:pt idx="9192">
                  <c:v>A6319</c:v>
                </c:pt>
                <c:pt idx="9193">
                  <c:v>A6320</c:v>
                </c:pt>
                <c:pt idx="9194">
                  <c:v>A6321</c:v>
                </c:pt>
                <c:pt idx="9195">
                  <c:v>A6322</c:v>
                </c:pt>
                <c:pt idx="9196">
                  <c:v>A6323</c:v>
                </c:pt>
                <c:pt idx="9197">
                  <c:v>A6324</c:v>
                </c:pt>
                <c:pt idx="9198">
                  <c:v>A6325</c:v>
                </c:pt>
                <c:pt idx="9199">
                  <c:v>A6326</c:v>
                </c:pt>
                <c:pt idx="9200">
                  <c:v>A6327</c:v>
                </c:pt>
                <c:pt idx="9201">
                  <c:v>A6328</c:v>
                </c:pt>
                <c:pt idx="9202">
                  <c:v>A6329</c:v>
                </c:pt>
                <c:pt idx="9203">
                  <c:v>A6330</c:v>
                </c:pt>
                <c:pt idx="9204">
                  <c:v>A6331</c:v>
                </c:pt>
                <c:pt idx="9205">
                  <c:v>A6332</c:v>
                </c:pt>
                <c:pt idx="9206">
                  <c:v>A6333</c:v>
                </c:pt>
                <c:pt idx="9207">
                  <c:v>A6334</c:v>
                </c:pt>
                <c:pt idx="9208">
                  <c:v>A6335</c:v>
                </c:pt>
                <c:pt idx="9209">
                  <c:v>A6336</c:v>
                </c:pt>
                <c:pt idx="9210">
                  <c:v>A6337</c:v>
                </c:pt>
                <c:pt idx="9211">
                  <c:v>A6338</c:v>
                </c:pt>
                <c:pt idx="9212">
                  <c:v>A6339</c:v>
                </c:pt>
                <c:pt idx="9213">
                  <c:v>A6340</c:v>
                </c:pt>
                <c:pt idx="9214">
                  <c:v>A6341</c:v>
                </c:pt>
                <c:pt idx="9215">
                  <c:v>A6342</c:v>
                </c:pt>
                <c:pt idx="9216">
                  <c:v>A6343</c:v>
                </c:pt>
                <c:pt idx="9217">
                  <c:v>A6344</c:v>
                </c:pt>
                <c:pt idx="9218">
                  <c:v>A6345</c:v>
                </c:pt>
                <c:pt idx="9219">
                  <c:v>A6346</c:v>
                </c:pt>
                <c:pt idx="9220">
                  <c:v>A6347</c:v>
                </c:pt>
                <c:pt idx="9221">
                  <c:v>A6348</c:v>
                </c:pt>
                <c:pt idx="9222">
                  <c:v>A6349</c:v>
                </c:pt>
                <c:pt idx="9223">
                  <c:v>A6350</c:v>
                </c:pt>
                <c:pt idx="9224">
                  <c:v>A6351</c:v>
                </c:pt>
                <c:pt idx="9225">
                  <c:v>A6352</c:v>
                </c:pt>
                <c:pt idx="9226">
                  <c:v>A6353</c:v>
                </c:pt>
                <c:pt idx="9227">
                  <c:v>A6354</c:v>
                </c:pt>
                <c:pt idx="9228">
                  <c:v>A6355</c:v>
                </c:pt>
                <c:pt idx="9229">
                  <c:v>A6356</c:v>
                </c:pt>
                <c:pt idx="9230">
                  <c:v>A6357</c:v>
                </c:pt>
                <c:pt idx="9231">
                  <c:v>A6358</c:v>
                </c:pt>
                <c:pt idx="9232">
                  <c:v>A6359</c:v>
                </c:pt>
                <c:pt idx="9233">
                  <c:v>A6360</c:v>
                </c:pt>
                <c:pt idx="9234">
                  <c:v>A6361</c:v>
                </c:pt>
                <c:pt idx="9235">
                  <c:v>A6362</c:v>
                </c:pt>
                <c:pt idx="9236">
                  <c:v>A6363</c:v>
                </c:pt>
                <c:pt idx="9237">
                  <c:v>A6364</c:v>
                </c:pt>
                <c:pt idx="9238">
                  <c:v>A6365</c:v>
                </c:pt>
                <c:pt idx="9239">
                  <c:v>A6366</c:v>
                </c:pt>
                <c:pt idx="9240">
                  <c:v>A6367</c:v>
                </c:pt>
                <c:pt idx="9241">
                  <c:v>A6368</c:v>
                </c:pt>
                <c:pt idx="9242">
                  <c:v>A6369</c:v>
                </c:pt>
                <c:pt idx="9243">
                  <c:v>A6370</c:v>
                </c:pt>
                <c:pt idx="9244">
                  <c:v>A6371</c:v>
                </c:pt>
                <c:pt idx="9245">
                  <c:v>A6372</c:v>
                </c:pt>
                <c:pt idx="9246">
                  <c:v>A6373</c:v>
                </c:pt>
                <c:pt idx="9247">
                  <c:v>A6374</c:v>
                </c:pt>
                <c:pt idx="9248">
                  <c:v>A6375</c:v>
                </c:pt>
                <c:pt idx="9249">
                  <c:v>A6376</c:v>
                </c:pt>
                <c:pt idx="9250">
                  <c:v>A6377</c:v>
                </c:pt>
                <c:pt idx="9251">
                  <c:v>A6378</c:v>
                </c:pt>
                <c:pt idx="9252">
                  <c:v>A6379</c:v>
                </c:pt>
                <c:pt idx="9253">
                  <c:v>A6380</c:v>
                </c:pt>
                <c:pt idx="9254">
                  <c:v>A6381</c:v>
                </c:pt>
                <c:pt idx="9255">
                  <c:v>A6382</c:v>
                </c:pt>
                <c:pt idx="9256">
                  <c:v>A6383</c:v>
                </c:pt>
                <c:pt idx="9257">
                  <c:v>A6384</c:v>
                </c:pt>
                <c:pt idx="9258">
                  <c:v>A6385</c:v>
                </c:pt>
                <c:pt idx="9259">
                  <c:v>A6386</c:v>
                </c:pt>
                <c:pt idx="9260">
                  <c:v>A6387</c:v>
                </c:pt>
                <c:pt idx="9261">
                  <c:v>A6388</c:v>
                </c:pt>
                <c:pt idx="9262">
                  <c:v>A6389</c:v>
                </c:pt>
                <c:pt idx="9263">
                  <c:v>A6390</c:v>
                </c:pt>
                <c:pt idx="9264">
                  <c:v>A6391</c:v>
                </c:pt>
                <c:pt idx="9265">
                  <c:v>A6392</c:v>
                </c:pt>
                <c:pt idx="9266">
                  <c:v>A6393</c:v>
                </c:pt>
                <c:pt idx="9267">
                  <c:v>A6394</c:v>
                </c:pt>
                <c:pt idx="9268">
                  <c:v>A6395</c:v>
                </c:pt>
                <c:pt idx="9269">
                  <c:v>A6396</c:v>
                </c:pt>
                <c:pt idx="9270">
                  <c:v>A6397</c:v>
                </c:pt>
                <c:pt idx="9271">
                  <c:v>A6398</c:v>
                </c:pt>
                <c:pt idx="9272">
                  <c:v>A6399</c:v>
                </c:pt>
                <c:pt idx="9273">
                  <c:v>A6400</c:v>
                </c:pt>
                <c:pt idx="9274">
                  <c:v>A6401</c:v>
                </c:pt>
                <c:pt idx="9275">
                  <c:v>A6402</c:v>
                </c:pt>
                <c:pt idx="9276">
                  <c:v>A6403</c:v>
                </c:pt>
                <c:pt idx="9277">
                  <c:v>A6404</c:v>
                </c:pt>
                <c:pt idx="9278">
                  <c:v>A6405</c:v>
                </c:pt>
                <c:pt idx="9279">
                  <c:v>A6406</c:v>
                </c:pt>
                <c:pt idx="9280">
                  <c:v>A6407</c:v>
                </c:pt>
                <c:pt idx="9281">
                  <c:v>A6408</c:v>
                </c:pt>
                <c:pt idx="9282">
                  <c:v>A6409</c:v>
                </c:pt>
                <c:pt idx="9283">
                  <c:v>A6410</c:v>
                </c:pt>
                <c:pt idx="9284">
                  <c:v>A6411</c:v>
                </c:pt>
                <c:pt idx="9285">
                  <c:v>A6412</c:v>
                </c:pt>
                <c:pt idx="9286">
                  <c:v>A6413</c:v>
                </c:pt>
                <c:pt idx="9287">
                  <c:v>A6414</c:v>
                </c:pt>
                <c:pt idx="9288">
                  <c:v>A6415</c:v>
                </c:pt>
                <c:pt idx="9289">
                  <c:v>A6416</c:v>
                </c:pt>
                <c:pt idx="9290">
                  <c:v>A6417</c:v>
                </c:pt>
                <c:pt idx="9291">
                  <c:v>A6418</c:v>
                </c:pt>
                <c:pt idx="9292">
                  <c:v>A6419</c:v>
                </c:pt>
                <c:pt idx="9293">
                  <c:v>A6420</c:v>
                </c:pt>
                <c:pt idx="9294">
                  <c:v>A6421</c:v>
                </c:pt>
                <c:pt idx="9295">
                  <c:v>A6422</c:v>
                </c:pt>
                <c:pt idx="9296">
                  <c:v>A6423</c:v>
                </c:pt>
                <c:pt idx="9297">
                  <c:v>A6424</c:v>
                </c:pt>
                <c:pt idx="9298">
                  <c:v>A6425</c:v>
                </c:pt>
                <c:pt idx="9299">
                  <c:v>A6426</c:v>
                </c:pt>
                <c:pt idx="9300">
                  <c:v>A6427</c:v>
                </c:pt>
                <c:pt idx="9301">
                  <c:v>A6428</c:v>
                </c:pt>
                <c:pt idx="9302">
                  <c:v>A6429</c:v>
                </c:pt>
                <c:pt idx="9303">
                  <c:v>A6430</c:v>
                </c:pt>
                <c:pt idx="9304">
                  <c:v>A6431</c:v>
                </c:pt>
                <c:pt idx="9305">
                  <c:v>A6432</c:v>
                </c:pt>
                <c:pt idx="9306">
                  <c:v>A6433</c:v>
                </c:pt>
                <c:pt idx="9307">
                  <c:v>A6434</c:v>
                </c:pt>
                <c:pt idx="9308">
                  <c:v>A6435</c:v>
                </c:pt>
                <c:pt idx="9309">
                  <c:v>A6436</c:v>
                </c:pt>
                <c:pt idx="9310">
                  <c:v>A6437</c:v>
                </c:pt>
                <c:pt idx="9311">
                  <c:v>A6438</c:v>
                </c:pt>
                <c:pt idx="9312">
                  <c:v>A6439</c:v>
                </c:pt>
                <c:pt idx="9313">
                  <c:v>A6440</c:v>
                </c:pt>
                <c:pt idx="9314">
                  <c:v>A6441</c:v>
                </c:pt>
                <c:pt idx="9315">
                  <c:v>A6442</c:v>
                </c:pt>
                <c:pt idx="9316">
                  <c:v>A6443</c:v>
                </c:pt>
                <c:pt idx="9317">
                  <c:v>A6444</c:v>
                </c:pt>
                <c:pt idx="9318">
                  <c:v>A6445</c:v>
                </c:pt>
                <c:pt idx="9319">
                  <c:v>A6446</c:v>
                </c:pt>
                <c:pt idx="9320">
                  <c:v>A6447</c:v>
                </c:pt>
                <c:pt idx="9321">
                  <c:v>A6448</c:v>
                </c:pt>
                <c:pt idx="9322">
                  <c:v>A6449</c:v>
                </c:pt>
                <c:pt idx="9323">
                  <c:v>A6450</c:v>
                </c:pt>
                <c:pt idx="9324">
                  <c:v>A6451</c:v>
                </c:pt>
                <c:pt idx="9325">
                  <c:v>A6452</c:v>
                </c:pt>
                <c:pt idx="9326">
                  <c:v>A6453</c:v>
                </c:pt>
                <c:pt idx="9327">
                  <c:v>A6454</c:v>
                </c:pt>
                <c:pt idx="9328">
                  <c:v>A6455</c:v>
                </c:pt>
                <c:pt idx="9329">
                  <c:v>A6456</c:v>
                </c:pt>
                <c:pt idx="9330">
                  <c:v>A6457</c:v>
                </c:pt>
                <c:pt idx="9331">
                  <c:v>A6458</c:v>
                </c:pt>
                <c:pt idx="9332">
                  <c:v>A6459</c:v>
                </c:pt>
                <c:pt idx="9333">
                  <c:v>A6460</c:v>
                </c:pt>
                <c:pt idx="9334">
                  <c:v>A6461</c:v>
                </c:pt>
                <c:pt idx="9335">
                  <c:v>A6462</c:v>
                </c:pt>
                <c:pt idx="9336">
                  <c:v>A6463</c:v>
                </c:pt>
                <c:pt idx="9337">
                  <c:v>A6464</c:v>
                </c:pt>
                <c:pt idx="9338">
                  <c:v>A6465</c:v>
                </c:pt>
                <c:pt idx="9339">
                  <c:v>A6466</c:v>
                </c:pt>
                <c:pt idx="9340">
                  <c:v>A6467</c:v>
                </c:pt>
                <c:pt idx="9341">
                  <c:v>A6468</c:v>
                </c:pt>
                <c:pt idx="9342">
                  <c:v>A6469</c:v>
                </c:pt>
                <c:pt idx="9343">
                  <c:v>A6470</c:v>
                </c:pt>
                <c:pt idx="9344">
                  <c:v>A6471</c:v>
                </c:pt>
                <c:pt idx="9345">
                  <c:v>A6472</c:v>
                </c:pt>
                <c:pt idx="9346">
                  <c:v>A6473</c:v>
                </c:pt>
                <c:pt idx="9347">
                  <c:v>A6474</c:v>
                </c:pt>
                <c:pt idx="9348">
                  <c:v>A6475</c:v>
                </c:pt>
                <c:pt idx="9349">
                  <c:v>A6476</c:v>
                </c:pt>
                <c:pt idx="9350">
                  <c:v>A6477</c:v>
                </c:pt>
                <c:pt idx="9351">
                  <c:v>A6478</c:v>
                </c:pt>
                <c:pt idx="9352">
                  <c:v>A6479</c:v>
                </c:pt>
                <c:pt idx="9353">
                  <c:v>A6480</c:v>
                </c:pt>
                <c:pt idx="9354">
                  <c:v>A6481</c:v>
                </c:pt>
                <c:pt idx="9355">
                  <c:v>A6482</c:v>
                </c:pt>
                <c:pt idx="9356">
                  <c:v>A6483</c:v>
                </c:pt>
                <c:pt idx="9357">
                  <c:v>A6484</c:v>
                </c:pt>
                <c:pt idx="9358">
                  <c:v>A6485</c:v>
                </c:pt>
                <c:pt idx="9359">
                  <c:v>A6486</c:v>
                </c:pt>
                <c:pt idx="9360">
                  <c:v>A6487</c:v>
                </c:pt>
                <c:pt idx="9361">
                  <c:v>A6488</c:v>
                </c:pt>
                <c:pt idx="9362">
                  <c:v>A6489</c:v>
                </c:pt>
                <c:pt idx="9363">
                  <c:v>A6490</c:v>
                </c:pt>
                <c:pt idx="9364">
                  <c:v>A6491</c:v>
                </c:pt>
                <c:pt idx="9365">
                  <c:v>A6492</c:v>
                </c:pt>
                <c:pt idx="9366">
                  <c:v>A6493</c:v>
                </c:pt>
                <c:pt idx="9367">
                  <c:v>A6494</c:v>
                </c:pt>
                <c:pt idx="9368">
                  <c:v>A6495</c:v>
                </c:pt>
                <c:pt idx="9369">
                  <c:v>A6496</c:v>
                </c:pt>
                <c:pt idx="9370">
                  <c:v>A6497</c:v>
                </c:pt>
                <c:pt idx="9371">
                  <c:v>A6498</c:v>
                </c:pt>
                <c:pt idx="9372">
                  <c:v>A6499</c:v>
                </c:pt>
                <c:pt idx="9373">
                  <c:v>A6500</c:v>
                </c:pt>
                <c:pt idx="9374">
                  <c:v>A6501</c:v>
                </c:pt>
                <c:pt idx="9375">
                  <c:v>A6502</c:v>
                </c:pt>
                <c:pt idx="9376">
                  <c:v>A6503</c:v>
                </c:pt>
                <c:pt idx="9377">
                  <c:v>A6504</c:v>
                </c:pt>
                <c:pt idx="9378">
                  <c:v>A6505</c:v>
                </c:pt>
                <c:pt idx="9379">
                  <c:v>A6506</c:v>
                </c:pt>
                <c:pt idx="9380">
                  <c:v>A6507</c:v>
                </c:pt>
                <c:pt idx="9381">
                  <c:v>A6508</c:v>
                </c:pt>
                <c:pt idx="9382">
                  <c:v>A6509</c:v>
                </c:pt>
                <c:pt idx="9383">
                  <c:v>A6510</c:v>
                </c:pt>
                <c:pt idx="9384">
                  <c:v>A6511</c:v>
                </c:pt>
                <c:pt idx="9385">
                  <c:v>A6512</c:v>
                </c:pt>
                <c:pt idx="9386">
                  <c:v>A6513</c:v>
                </c:pt>
                <c:pt idx="9387">
                  <c:v>A6514</c:v>
                </c:pt>
                <c:pt idx="9388">
                  <c:v>A6515</c:v>
                </c:pt>
                <c:pt idx="9389">
                  <c:v>A6516</c:v>
                </c:pt>
                <c:pt idx="9390">
                  <c:v>A6517</c:v>
                </c:pt>
                <c:pt idx="9391">
                  <c:v>A6518</c:v>
                </c:pt>
                <c:pt idx="9392">
                  <c:v>A6519</c:v>
                </c:pt>
                <c:pt idx="9393">
                  <c:v>A6520</c:v>
                </c:pt>
                <c:pt idx="9394">
                  <c:v>A6521</c:v>
                </c:pt>
                <c:pt idx="9395">
                  <c:v>A6522</c:v>
                </c:pt>
                <c:pt idx="9396">
                  <c:v>A6523</c:v>
                </c:pt>
                <c:pt idx="9397">
                  <c:v>A6524</c:v>
                </c:pt>
                <c:pt idx="9398">
                  <c:v>A6525</c:v>
                </c:pt>
                <c:pt idx="9399">
                  <c:v>A6526</c:v>
                </c:pt>
                <c:pt idx="9400">
                  <c:v>A6527</c:v>
                </c:pt>
                <c:pt idx="9401">
                  <c:v>A6528</c:v>
                </c:pt>
                <c:pt idx="9402">
                  <c:v>A6529</c:v>
                </c:pt>
                <c:pt idx="9403">
                  <c:v>A6530</c:v>
                </c:pt>
                <c:pt idx="9404">
                  <c:v>A6531</c:v>
                </c:pt>
                <c:pt idx="9405">
                  <c:v>A6532</c:v>
                </c:pt>
                <c:pt idx="9406">
                  <c:v>A6533</c:v>
                </c:pt>
                <c:pt idx="9407">
                  <c:v>A6534</c:v>
                </c:pt>
                <c:pt idx="9408">
                  <c:v>A6535</c:v>
                </c:pt>
                <c:pt idx="9409">
                  <c:v>A6536</c:v>
                </c:pt>
                <c:pt idx="9410">
                  <c:v>A6537</c:v>
                </c:pt>
                <c:pt idx="9411">
                  <c:v>A6538</c:v>
                </c:pt>
                <c:pt idx="9412">
                  <c:v>A6539</c:v>
                </c:pt>
                <c:pt idx="9413">
                  <c:v>A6540</c:v>
                </c:pt>
                <c:pt idx="9414">
                  <c:v>A6541</c:v>
                </c:pt>
                <c:pt idx="9415">
                  <c:v>A6542</c:v>
                </c:pt>
                <c:pt idx="9416">
                  <c:v>A6543</c:v>
                </c:pt>
                <c:pt idx="9417">
                  <c:v>A6544</c:v>
                </c:pt>
                <c:pt idx="9418">
                  <c:v>A6545</c:v>
                </c:pt>
                <c:pt idx="9419">
                  <c:v>A6546</c:v>
                </c:pt>
                <c:pt idx="9420">
                  <c:v>A6547</c:v>
                </c:pt>
                <c:pt idx="9421">
                  <c:v>A6548</c:v>
                </c:pt>
                <c:pt idx="9422">
                  <c:v>A6549</c:v>
                </c:pt>
                <c:pt idx="9423">
                  <c:v>A6550</c:v>
                </c:pt>
                <c:pt idx="9424">
                  <c:v>A6551</c:v>
                </c:pt>
                <c:pt idx="9425">
                  <c:v>A6552</c:v>
                </c:pt>
                <c:pt idx="9426">
                  <c:v>A6553</c:v>
                </c:pt>
                <c:pt idx="9427">
                  <c:v>A6554</c:v>
                </c:pt>
                <c:pt idx="9428">
                  <c:v>A6555</c:v>
                </c:pt>
                <c:pt idx="9429">
                  <c:v>A6556</c:v>
                </c:pt>
                <c:pt idx="9430">
                  <c:v>A6557</c:v>
                </c:pt>
                <c:pt idx="9431">
                  <c:v>A6558</c:v>
                </c:pt>
                <c:pt idx="9432">
                  <c:v>A6559</c:v>
                </c:pt>
                <c:pt idx="9433">
                  <c:v>A6560</c:v>
                </c:pt>
                <c:pt idx="9434">
                  <c:v>A6561</c:v>
                </c:pt>
                <c:pt idx="9435">
                  <c:v>A6562</c:v>
                </c:pt>
                <c:pt idx="9436">
                  <c:v>A6563</c:v>
                </c:pt>
                <c:pt idx="9437">
                  <c:v>A6564</c:v>
                </c:pt>
                <c:pt idx="9438">
                  <c:v>A6565</c:v>
                </c:pt>
                <c:pt idx="9439">
                  <c:v>A6566</c:v>
                </c:pt>
                <c:pt idx="9440">
                  <c:v>A6567</c:v>
                </c:pt>
                <c:pt idx="9441">
                  <c:v>A6568</c:v>
                </c:pt>
                <c:pt idx="9442">
                  <c:v>A6569</c:v>
                </c:pt>
                <c:pt idx="9443">
                  <c:v>A6570</c:v>
                </c:pt>
                <c:pt idx="9444">
                  <c:v>A6571</c:v>
                </c:pt>
                <c:pt idx="9445">
                  <c:v>A6572</c:v>
                </c:pt>
                <c:pt idx="9446">
                  <c:v>A6573</c:v>
                </c:pt>
                <c:pt idx="9447">
                  <c:v>A6574</c:v>
                </c:pt>
                <c:pt idx="9448">
                  <c:v>A6575</c:v>
                </c:pt>
                <c:pt idx="9449">
                  <c:v>A6576</c:v>
                </c:pt>
                <c:pt idx="9450">
                  <c:v>A6577</c:v>
                </c:pt>
                <c:pt idx="9451">
                  <c:v>A6578</c:v>
                </c:pt>
                <c:pt idx="9452">
                  <c:v>A6579</c:v>
                </c:pt>
                <c:pt idx="9453">
                  <c:v>A6580</c:v>
                </c:pt>
                <c:pt idx="9454">
                  <c:v>A6581</c:v>
                </c:pt>
                <c:pt idx="9455">
                  <c:v>A6582</c:v>
                </c:pt>
                <c:pt idx="9456">
                  <c:v>A6583</c:v>
                </c:pt>
                <c:pt idx="9457">
                  <c:v>A6584</c:v>
                </c:pt>
                <c:pt idx="9458">
                  <c:v>A6585</c:v>
                </c:pt>
                <c:pt idx="9459">
                  <c:v>A6586</c:v>
                </c:pt>
                <c:pt idx="9460">
                  <c:v>A6587</c:v>
                </c:pt>
                <c:pt idx="9461">
                  <c:v>A6588</c:v>
                </c:pt>
                <c:pt idx="9462">
                  <c:v>A6589</c:v>
                </c:pt>
                <c:pt idx="9463">
                  <c:v>A6590</c:v>
                </c:pt>
                <c:pt idx="9464">
                  <c:v>A6591</c:v>
                </c:pt>
                <c:pt idx="9465">
                  <c:v>A6592</c:v>
                </c:pt>
                <c:pt idx="9466">
                  <c:v>A6593</c:v>
                </c:pt>
                <c:pt idx="9467">
                  <c:v>A6594</c:v>
                </c:pt>
                <c:pt idx="9468">
                  <c:v>A6595</c:v>
                </c:pt>
                <c:pt idx="9469">
                  <c:v>A6596</c:v>
                </c:pt>
                <c:pt idx="9470">
                  <c:v>A6597</c:v>
                </c:pt>
                <c:pt idx="9471">
                  <c:v>A6598</c:v>
                </c:pt>
                <c:pt idx="9472">
                  <c:v>A6599</c:v>
                </c:pt>
                <c:pt idx="9473">
                  <c:v>A6600</c:v>
                </c:pt>
                <c:pt idx="9474">
                  <c:v>A6601</c:v>
                </c:pt>
                <c:pt idx="9475">
                  <c:v>A6602</c:v>
                </c:pt>
                <c:pt idx="9476">
                  <c:v>A6603</c:v>
                </c:pt>
                <c:pt idx="9477">
                  <c:v>A6604</c:v>
                </c:pt>
                <c:pt idx="9478">
                  <c:v>A6605</c:v>
                </c:pt>
                <c:pt idx="9479">
                  <c:v>A6606</c:v>
                </c:pt>
                <c:pt idx="9480">
                  <c:v>A6607</c:v>
                </c:pt>
                <c:pt idx="9481">
                  <c:v>A6608</c:v>
                </c:pt>
                <c:pt idx="9482">
                  <c:v>A6609</c:v>
                </c:pt>
                <c:pt idx="9483">
                  <c:v>A6610</c:v>
                </c:pt>
                <c:pt idx="9484">
                  <c:v>A6611</c:v>
                </c:pt>
                <c:pt idx="9485">
                  <c:v>A6612</c:v>
                </c:pt>
                <c:pt idx="9486">
                  <c:v>A6613</c:v>
                </c:pt>
                <c:pt idx="9487">
                  <c:v>A6614</c:v>
                </c:pt>
                <c:pt idx="9488">
                  <c:v>A6615</c:v>
                </c:pt>
                <c:pt idx="9489">
                  <c:v>A6616</c:v>
                </c:pt>
                <c:pt idx="9490">
                  <c:v>A6617</c:v>
                </c:pt>
                <c:pt idx="9491">
                  <c:v>A6618</c:v>
                </c:pt>
                <c:pt idx="9492">
                  <c:v>A6619</c:v>
                </c:pt>
                <c:pt idx="9493">
                  <c:v>A6620</c:v>
                </c:pt>
                <c:pt idx="9494">
                  <c:v>A6621</c:v>
                </c:pt>
                <c:pt idx="9495">
                  <c:v>A6622</c:v>
                </c:pt>
                <c:pt idx="9496">
                  <c:v>A6623</c:v>
                </c:pt>
                <c:pt idx="9497">
                  <c:v>A6624</c:v>
                </c:pt>
                <c:pt idx="9498">
                  <c:v>A6625</c:v>
                </c:pt>
                <c:pt idx="9499">
                  <c:v>A6626</c:v>
                </c:pt>
                <c:pt idx="9500">
                  <c:v>A6627</c:v>
                </c:pt>
                <c:pt idx="9501">
                  <c:v>A6628</c:v>
                </c:pt>
                <c:pt idx="9502">
                  <c:v>A6629</c:v>
                </c:pt>
                <c:pt idx="9503">
                  <c:v>A6630</c:v>
                </c:pt>
                <c:pt idx="9504">
                  <c:v>A6631</c:v>
                </c:pt>
                <c:pt idx="9505">
                  <c:v>A6632</c:v>
                </c:pt>
                <c:pt idx="9506">
                  <c:v>A6633</c:v>
                </c:pt>
                <c:pt idx="9507">
                  <c:v>A6634</c:v>
                </c:pt>
                <c:pt idx="9508">
                  <c:v>A6635</c:v>
                </c:pt>
                <c:pt idx="9509">
                  <c:v>A6636</c:v>
                </c:pt>
                <c:pt idx="9510">
                  <c:v>A6637</c:v>
                </c:pt>
                <c:pt idx="9511">
                  <c:v>A6638</c:v>
                </c:pt>
                <c:pt idx="9512">
                  <c:v>A6639</c:v>
                </c:pt>
                <c:pt idx="9513">
                  <c:v>A6640</c:v>
                </c:pt>
                <c:pt idx="9514">
                  <c:v>A6641</c:v>
                </c:pt>
                <c:pt idx="9515">
                  <c:v>A6642</c:v>
                </c:pt>
                <c:pt idx="9516">
                  <c:v>A6643</c:v>
                </c:pt>
                <c:pt idx="9517">
                  <c:v>A6644</c:v>
                </c:pt>
                <c:pt idx="9518">
                  <c:v>A6645</c:v>
                </c:pt>
                <c:pt idx="9519">
                  <c:v>A6646</c:v>
                </c:pt>
                <c:pt idx="9520">
                  <c:v>A6647</c:v>
                </c:pt>
                <c:pt idx="9521">
                  <c:v>A6648</c:v>
                </c:pt>
                <c:pt idx="9522">
                  <c:v>A6649</c:v>
                </c:pt>
                <c:pt idx="9523">
                  <c:v>A6650</c:v>
                </c:pt>
                <c:pt idx="9524">
                  <c:v>A6651</c:v>
                </c:pt>
                <c:pt idx="9525">
                  <c:v>A6652</c:v>
                </c:pt>
                <c:pt idx="9526">
                  <c:v>A6653</c:v>
                </c:pt>
                <c:pt idx="9527">
                  <c:v>A6654</c:v>
                </c:pt>
                <c:pt idx="9528">
                  <c:v>A6655</c:v>
                </c:pt>
                <c:pt idx="9529">
                  <c:v>A6656</c:v>
                </c:pt>
                <c:pt idx="9530">
                  <c:v>A6657</c:v>
                </c:pt>
                <c:pt idx="9531">
                  <c:v>A6658</c:v>
                </c:pt>
                <c:pt idx="9532">
                  <c:v>A6659</c:v>
                </c:pt>
                <c:pt idx="9533">
                  <c:v>A6660</c:v>
                </c:pt>
                <c:pt idx="9534">
                  <c:v>A6661</c:v>
                </c:pt>
                <c:pt idx="9535">
                  <c:v>A6662</c:v>
                </c:pt>
                <c:pt idx="9536">
                  <c:v>A6663</c:v>
                </c:pt>
                <c:pt idx="9537">
                  <c:v>A6664</c:v>
                </c:pt>
                <c:pt idx="9538">
                  <c:v>A6665</c:v>
                </c:pt>
                <c:pt idx="9539">
                  <c:v>A6666</c:v>
                </c:pt>
                <c:pt idx="9540">
                  <c:v>A6667</c:v>
                </c:pt>
                <c:pt idx="9541">
                  <c:v>A6668</c:v>
                </c:pt>
                <c:pt idx="9542">
                  <c:v>A6669</c:v>
                </c:pt>
                <c:pt idx="9543">
                  <c:v>A6670</c:v>
                </c:pt>
                <c:pt idx="9544">
                  <c:v>A6671</c:v>
                </c:pt>
                <c:pt idx="9545">
                  <c:v>A6672</c:v>
                </c:pt>
                <c:pt idx="9546">
                  <c:v>A6673</c:v>
                </c:pt>
                <c:pt idx="9547">
                  <c:v>A6674</c:v>
                </c:pt>
                <c:pt idx="9548">
                  <c:v>A6675</c:v>
                </c:pt>
                <c:pt idx="9549">
                  <c:v>A6676</c:v>
                </c:pt>
                <c:pt idx="9550">
                  <c:v>A6677</c:v>
                </c:pt>
                <c:pt idx="9551">
                  <c:v>A6678</c:v>
                </c:pt>
                <c:pt idx="9552">
                  <c:v>A6679</c:v>
                </c:pt>
                <c:pt idx="9553">
                  <c:v>A6680</c:v>
                </c:pt>
                <c:pt idx="9554">
                  <c:v>A6681</c:v>
                </c:pt>
                <c:pt idx="9555">
                  <c:v>A6682</c:v>
                </c:pt>
                <c:pt idx="9556">
                  <c:v>A6683</c:v>
                </c:pt>
                <c:pt idx="9557">
                  <c:v>A6684</c:v>
                </c:pt>
                <c:pt idx="9558">
                  <c:v>A6685</c:v>
                </c:pt>
                <c:pt idx="9559">
                  <c:v>A6686</c:v>
                </c:pt>
                <c:pt idx="9560">
                  <c:v>A6687</c:v>
                </c:pt>
                <c:pt idx="9561">
                  <c:v>A6688</c:v>
                </c:pt>
                <c:pt idx="9562">
                  <c:v>A6689</c:v>
                </c:pt>
                <c:pt idx="9563">
                  <c:v>A6690</c:v>
                </c:pt>
                <c:pt idx="9564">
                  <c:v>A6691</c:v>
                </c:pt>
                <c:pt idx="9565">
                  <c:v>A6692</c:v>
                </c:pt>
                <c:pt idx="9566">
                  <c:v>A6693</c:v>
                </c:pt>
                <c:pt idx="9567">
                  <c:v>A6694</c:v>
                </c:pt>
                <c:pt idx="9568">
                  <c:v>A6695</c:v>
                </c:pt>
                <c:pt idx="9569">
                  <c:v>A6696</c:v>
                </c:pt>
                <c:pt idx="9570">
                  <c:v>A6697</c:v>
                </c:pt>
                <c:pt idx="9571">
                  <c:v>A6698</c:v>
                </c:pt>
                <c:pt idx="9572">
                  <c:v>A6699</c:v>
                </c:pt>
                <c:pt idx="9573">
                  <c:v>A6700</c:v>
                </c:pt>
                <c:pt idx="9574">
                  <c:v>A6701</c:v>
                </c:pt>
                <c:pt idx="9575">
                  <c:v>A6702</c:v>
                </c:pt>
                <c:pt idx="9576">
                  <c:v>A6703</c:v>
                </c:pt>
                <c:pt idx="9577">
                  <c:v>A6704</c:v>
                </c:pt>
                <c:pt idx="9578">
                  <c:v>A6705</c:v>
                </c:pt>
                <c:pt idx="9579">
                  <c:v>A6706</c:v>
                </c:pt>
                <c:pt idx="9580">
                  <c:v>A6707</c:v>
                </c:pt>
                <c:pt idx="9581">
                  <c:v>A6708</c:v>
                </c:pt>
                <c:pt idx="9582">
                  <c:v>A6709</c:v>
                </c:pt>
                <c:pt idx="9583">
                  <c:v>A6710</c:v>
                </c:pt>
                <c:pt idx="9584">
                  <c:v>A6711</c:v>
                </c:pt>
                <c:pt idx="9585">
                  <c:v>A6712</c:v>
                </c:pt>
                <c:pt idx="9586">
                  <c:v>A6713</c:v>
                </c:pt>
                <c:pt idx="9587">
                  <c:v>A6714</c:v>
                </c:pt>
                <c:pt idx="9588">
                  <c:v>A6715</c:v>
                </c:pt>
                <c:pt idx="9589">
                  <c:v>A6716</c:v>
                </c:pt>
                <c:pt idx="9590">
                  <c:v>A6717</c:v>
                </c:pt>
                <c:pt idx="9591">
                  <c:v>A6718</c:v>
                </c:pt>
                <c:pt idx="9592">
                  <c:v>A6719</c:v>
                </c:pt>
                <c:pt idx="9593">
                  <c:v>A6720</c:v>
                </c:pt>
                <c:pt idx="9594">
                  <c:v>A6721</c:v>
                </c:pt>
                <c:pt idx="9595">
                  <c:v>A6722</c:v>
                </c:pt>
                <c:pt idx="9596">
                  <c:v>A6723</c:v>
                </c:pt>
                <c:pt idx="9597">
                  <c:v>A6724</c:v>
                </c:pt>
                <c:pt idx="9598">
                  <c:v>A6725</c:v>
                </c:pt>
                <c:pt idx="9599">
                  <c:v>A6726</c:v>
                </c:pt>
                <c:pt idx="9600">
                  <c:v>A6727</c:v>
                </c:pt>
                <c:pt idx="9601">
                  <c:v>A6728</c:v>
                </c:pt>
                <c:pt idx="9602">
                  <c:v>A6729</c:v>
                </c:pt>
                <c:pt idx="9603">
                  <c:v>A6730</c:v>
                </c:pt>
                <c:pt idx="9604">
                  <c:v>A6731</c:v>
                </c:pt>
                <c:pt idx="9605">
                  <c:v>A6732</c:v>
                </c:pt>
                <c:pt idx="9606">
                  <c:v>A6733</c:v>
                </c:pt>
                <c:pt idx="9607">
                  <c:v>A6734</c:v>
                </c:pt>
                <c:pt idx="9608">
                  <c:v>A6735</c:v>
                </c:pt>
                <c:pt idx="9609">
                  <c:v>A6736</c:v>
                </c:pt>
                <c:pt idx="9610">
                  <c:v>A6737</c:v>
                </c:pt>
                <c:pt idx="9611">
                  <c:v>A6738</c:v>
                </c:pt>
                <c:pt idx="9612">
                  <c:v>A6739</c:v>
                </c:pt>
                <c:pt idx="9613">
                  <c:v>A6740</c:v>
                </c:pt>
                <c:pt idx="9614">
                  <c:v>A6741</c:v>
                </c:pt>
                <c:pt idx="9615">
                  <c:v>A6742</c:v>
                </c:pt>
                <c:pt idx="9616">
                  <c:v>A6743</c:v>
                </c:pt>
                <c:pt idx="9617">
                  <c:v>A6744</c:v>
                </c:pt>
                <c:pt idx="9618">
                  <c:v>A6745</c:v>
                </c:pt>
                <c:pt idx="9619">
                  <c:v>A6746</c:v>
                </c:pt>
                <c:pt idx="9620">
                  <c:v>A6747</c:v>
                </c:pt>
                <c:pt idx="9621">
                  <c:v>A6748</c:v>
                </c:pt>
                <c:pt idx="9622">
                  <c:v>A6749</c:v>
                </c:pt>
                <c:pt idx="9623">
                  <c:v>A6750</c:v>
                </c:pt>
                <c:pt idx="9624">
                  <c:v>A6751</c:v>
                </c:pt>
                <c:pt idx="9625">
                  <c:v>A6752</c:v>
                </c:pt>
                <c:pt idx="9626">
                  <c:v>A6753</c:v>
                </c:pt>
                <c:pt idx="9627">
                  <c:v>A6754</c:v>
                </c:pt>
                <c:pt idx="9628">
                  <c:v>A6755</c:v>
                </c:pt>
                <c:pt idx="9629">
                  <c:v>A6756</c:v>
                </c:pt>
                <c:pt idx="9630">
                  <c:v>A6757</c:v>
                </c:pt>
                <c:pt idx="9631">
                  <c:v>A6758</c:v>
                </c:pt>
                <c:pt idx="9632">
                  <c:v>A6759</c:v>
                </c:pt>
                <c:pt idx="9633">
                  <c:v>A6760</c:v>
                </c:pt>
                <c:pt idx="9634">
                  <c:v>A6761</c:v>
                </c:pt>
                <c:pt idx="9635">
                  <c:v>A6762</c:v>
                </c:pt>
                <c:pt idx="9636">
                  <c:v>A6763</c:v>
                </c:pt>
                <c:pt idx="9637">
                  <c:v>A6764</c:v>
                </c:pt>
                <c:pt idx="9638">
                  <c:v>A6765</c:v>
                </c:pt>
                <c:pt idx="9639">
                  <c:v>A6766</c:v>
                </c:pt>
                <c:pt idx="9640">
                  <c:v>A6767</c:v>
                </c:pt>
                <c:pt idx="9641">
                  <c:v>A6768</c:v>
                </c:pt>
                <c:pt idx="9642">
                  <c:v>A6769</c:v>
                </c:pt>
                <c:pt idx="9643">
                  <c:v>A6770</c:v>
                </c:pt>
                <c:pt idx="9644">
                  <c:v>A6771</c:v>
                </c:pt>
                <c:pt idx="9645">
                  <c:v>A6772</c:v>
                </c:pt>
                <c:pt idx="9646">
                  <c:v>A6773</c:v>
                </c:pt>
                <c:pt idx="9647">
                  <c:v>A6774</c:v>
                </c:pt>
                <c:pt idx="9648">
                  <c:v>A6775</c:v>
                </c:pt>
                <c:pt idx="9649">
                  <c:v>A6776</c:v>
                </c:pt>
                <c:pt idx="9650">
                  <c:v>A6777</c:v>
                </c:pt>
                <c:pt idx="9651">
                  <c:v>A6778</c:v>
                </c:pt>
                <c:pt idx="9652">
                  <c:v>A6779</c:v>
                </c:pt>
                <c:pt idx="9653">
                  <c:v>A6780</c:v>
                </c:pt>
                <c:pt idx="9654">
                  <c:v>A6781</c:v>
                </c:pt>
                <c:pt idx="9655">
                  <c:v>A6782</c:v>
                </c:pt>
                <c:pt idx="9656">
                  <c:v>A6783</c:v>
                </c:pt>
                <c:pt idx="9657">
                  <c:v>A6784</c:v>
                </c:pt>
                <c:pt idx="9658">
                  <c:v>A6785</c:v>
                </c:pt>
                <c:pt idx="9659">
                  <c:v>A6786</c:v>
                </c:pt>
                <c:pt idx="9660">
                  <c:v>A6787</c:v>
                </c:pt>
                <c:pt idx="9661">
                  <c:v>A6788</c:v>
                </c:pt>
                <c:pt idx="9662">
                  <c:v>A6789</c:v>
                </c:pt>
                <c:pt idx="9663">
                  <c:v>A6790</c:v>
                </c:pt>
                <c:pt idx="9664">
                  <c:v>A6791</c:v>
                </c:pt>
                <c:pt idx="9665">
                  <c:v>A6792</c:v>
                </c:pt>
                <c:pt idx="9666">
                  <c:v>A6793</c:v>
                </c:pt>
                <c:pt idx="9667">
                  <c:v>A6794</c:v>
                </c:pt>
                <c:pt idx="9668">
                  <c:v>A6795</c:v>
                </c:pt>
                <c:pt idx="9669">
                  <c:v>A6796</c:v>
                </c:pt>
                <c:pt idx="9670">
                  <c:v>A6797</c:v>
                </c:pt>
                <c:pt idx="9671">
                  <c:v>A6798</c:v>
                </c:pt>
                <c:pt idx="9672">
                  <c:v>A6799</c:v>
                </c:pt>
                <c:pt idx="9673">
                  <c:v>A6800</c:v>
                </c:pt>
                <c:pt idx="9674">
                  <c:v>A6801</c:v>
                </c:pt>
                <c:pt idx="9675">
                  <c:v>A6802</c:v>
                </c:pt>
                <c:pt idx="9676">
                  <c:v>A6803</c:v>
                </c:pt>
                <c:pt idx="9677">
                  <c:v>A6804</c:v>
                </c:pt>
                <c:pt idx="9678">
                  <c:v>A6805</c:v>
                </c:pt>
                <c:pt idx="9679">
                  <c:v>A6806</c:v>
                </c:pt>
                <c:pt idx="9680">
                  <c:v>A6807</c:v>
                </c:pt>
                <c:pt idx="9681">
                  <c:v>A6808</c:v>
                </c:pt>
                <c:pt idx="9682">
                  <c:v>A6809</c:v>
                </c:pt>
                <c:pt idx="9683">
                  <c:v>A6810</c:v>
                </c:pt>
                <c:pt idx="9684">
                  <c:v>A6811</c:v>
                </c:pt>
                <c:pt idx="9685">
                  <c:v>A6812</c:v>
                </c:pt>
                <c:pt idx="9686">
                  <c:v>A6813</c:v>
                </c:pt>
                <c:pt idx="9687">
                  <c:v>A6814</c:v>
                </c:pt>
                <c:pt idx="9688">
                  <c:v>A6815</c:v>
                </c:pt>
                <c:pt idx="9689">
                  <c:v>A6816</c:v>
                </c:pt>
                <c:pt idx="9690">
                  <c:v>A6817</c:v>
                </c:pt>
                <c:pt idx="9691">
                  <c:v>A6818</c:v>
                </c:pt>
                <c:pt idx="9692">
                  <c:v>A6819</c:v>
                </c:pt>
                <c:pt idx="9693">
                  <c:v>A6820</c:v>
                </c:pt>
                <c:pt idx="9694">
                  <c:v>A6821</c:v>
                </c:pt>
                <c:pt idx="9695">
                  <c:v>A6822</c:v>
                </c:pt>
                <c:pt idx="9696">
                  <c:v>A6823</c:v>
                </c:pt>
                <c:pt idx="9697">
                  <c:v>A6824</c:v>
                </c:pt>
                <c:pt idx="9698">
                  <c:v>A6825</c:v>
                </c:pt>
                <c:pt idx="9699">
                  <c:v>A6826</c:v>
                </c:pt>
                <c:pt idx="9700">
                  <c:v>A6827</c:v>
                </c:pt>
                <c:pt idx="9701">
                  <c:v>A6828</c:v>
                </c:pt>
                <c:pt idx="9702">
                  <c:v>A6829</c:v>
                </c:pt>
                <c:pt idx="9703">
                  <c:v>A6830</c:v>
                </c:pt>
                <c:pt idx="9704">
                  <c:v>A6831</c:v>
                </c:pt>
                <c:pt idx="9705">
                  <c:v>A6832</c:v>
                </c:pt>
                <c:pt idx="9706">
                  <c:v>A6833</c:v>
                </c:pt>
                <c:pt idx="9707">
                  <c:v>A6834</c:v>
                </c:pt>
                <c:pt idx="9708">
                  <c:v>A6835</c:v>
                </c:pt>
                <c:pt idx="9709">
                  <c:v>A6836</c:v>
                </c:pt>
                <c:pt idx="9710">
                  <c:v>A6837</c:v>
                </c:pt>
                <c:pt idx="9711">
                  <c:v>A6838</c:v>
                </c:pt>
                <c:pt idx="9712">
                  <c:v>A6839</c:v>
                </c:pt>
                <c:pt idx="9713">
                  <c:v>A6840</c:v>
                </c:pt>
                <c:pt idx="9714">
                  <c:v>A6841</c:v>
                </c:pt>
                <c:pt idx="9715">
                  <c:v>A6842</c:v>
                </c:pt>
                <c:pt idx="9716">
                  <c:v>A6843</c:v>
                </c:pt>
                <c:pt idx="9717">
                  <c:v>A6844</c:v>
                </c:pt>
                <c:pt idx="9718">
                  <c:v>A6845</c:v>
                </c:pt>
                <c:pt idx="9719">
                  <c:v>A6846</c:v>
                </c:pt>
                <c:pt idx="9720">
                  <c:v>A6847</c:v>
                </c:pt>
                <c:pt idx="9721">
                  <c:v>A6848</c:v>
                </c:pt>
                <c:pt idx="9722">
                  <c:v>A6849</c:v>
                </c:pt>
                <c:pt idx="9723">
                  <c:v>A6850</c:v>
                </c:pt>
                <c:pt idx="9724">
                  <c:v>A6851</c:v>
                </c:pt>
                <c:pt idx="9725">
                  <c:v>A6852</c:v>
                </c:pt>
                <c:pt idx="9726">
                  <c:v>A6853</c:v>
                </c:pt>
                <c:pt idx="9727">
                  <c:v>A6854</c:v>
                </c:pt>
                <c:pt idx="9728">
                  <c:v>A6855</c:v>
                </c:pt>
                <c:pt idx="9729">
                  <c:v>A6856</c:v>
                </c:pt>
                <c:pt idx="9730">
                  <c:v>A6857</c:v>
                </c:pt>
                <c:pt idx="9731">
                  <c:v>A6858</c:v>
                </c:pt>
                <c:pt idx="9732">
                  <c:v>A6859</c:v>
                </c:pt>
                <c:pt idx="9733">
                  <c:v>A6860</c:v>
                </c:pt>
                <c:pt idx="9734">
                  <c:v>A6861</c:v>
                </c:pt>
                <c:pt idx="9735">
                  <c:v>A6862</c:v>
                </c:pt>
                <c:pt idx="9736">
                  <c:v>A6863</c:v>
                </c:pt>
                <c:pt idx="9737">
                  <c:v>A6864</c:v>
                </c:pt>
                <c:pt idx="9738">
                  <c:v>A6865</c:v>
                </c:pt>
                <c:pt idx="9739">
                  <c:v>A6866</c:v>
                </c:pt>
                <c:pt idx="9740">
                  <c:v>A6867</c:v>
                </c:pt>
                <c:pt idx="9741">
                  <c:v>A6868</c:v>
                </c:pt>
                <c:pt idx="9742">
                  <c:v>A6869</c:v>
                </c:pt>
                <c:pt idx="9743">
                  <c:v>A6870</c:v>
                </c:pt>
                <c:pt idx="9744">
                  <c:v>A6871</c:v>
                </c:pt>
                <c:pt idx="9745">
                  <c:v>A6872</c:v>
                </c:pt>
                <c:pt idx="9746">
                  <c:v>A6873</c:v>
                </c:pt>
                <c:pt idx="9747">
                  <c:v>A6874</c:v>
                </c:pt>
                <c:pt idx="9748">
                  <c:v>A6875</c:v>
                </c:pt>
                <c:pt idx="9749">
                  <c:v>A6876</c:v>
                </c:pt>
                <c:pt idx="9750">
                  <c:v>A6877</c:v>
                </c:pt>
                <c:pt idx="9751">
                  <c:v>A6878</c:v>
                </c:pt>
                <c:pt idx="9752">
                  <c:v>A6879</c:v>
                </c:pt>
                <c:pt idx="9753">
                  <c:v>A6880</c:v>
                </c:pt>
                <c:pt idx="9754">
                  <c:v>A6881</c:v>
                </c:pt>
                <c:pt idx="9755">
                  <c:v>A6882</c:v>
                </c:pt>
                <c:pt idx="9756">
                  <c:v>A6883</c:v>
                </c:pt>
                <c:pt idx="9757">
                  <c:v>A6884</c:v>
                </c:pt>
                <c:pt idx="9758">
                  <c:v>A6885</c:v>
                </c:pt>
                <c:pt idx="9759">
                  <c:v>A6886</c:v>
                </c:pt>
                <c:pt idx="9760">
                  <c:v>A6887</c:v>
                </c:pt>
                <c:pt idx="9761">
                  <c:v>A6888</c:v>
                </c:pt>
                <c:pt idx="9762">
                  <c:v>A6889</c:v>
                </c:pt>
                <c:pt idx="9763">
                  <c:v>A6890</c:v>
                </c:pt>
                <c:pt idx="9764">
                  <c:v>A6891</c:v>
                </c:pt>
                <c:pt idx="9765">
                  <c:v>A6892</c:v>
                </c:pt>
                <c:pt idx="9766">
                  <c:v>A6893</c:v>
                </c:pt>
                <c:pt idx="9767">
                  <c:v>A6894</c:v>
                </c:pt>
                <c:pt idx="9768">
                  <c:v>A6895</c:v>
                </c:pt>
                <c:pt idx="9769">
                  <c:v>A6896</c:v>
                </c:pt>
                <c:pt idx="9770">
                  <c:v>A6897</c:v>
                </c:pt>
                <c:pt idx="9771">
                  <c:v>A6898</c:v>
                </c:pt>
                <c:pt idx="9772">
                  <c:v>A6899</c:v>
                </c:pt>
                <c:pt idx="9773">
                  <c:v>A6900</c:v>
                </c:pt>
                <c:pt idx="9774">
                  <c:v>A6901</c:v>
                </c:pt>
                <c:pt idx="9775">
                  <c:v>A6902</c:v>
                </c:pt>
                <c:pt idx="9776">
                  <c:v>A6903</c:v>
                </c:pt>
                <c:pt idx="9777">
                  <c:v>A6904</c:v>
                </c:pt>
                <c:pt idx="9778">
                  <c:v>A6905</c:v>
                </c:pt>
                <c:pt idx="9779">
                  <c:v>A6906</c:v>
                </c:pt>
                <c:pt idx="9780">
                  <c:v>A6907</c:v>
                </c:pt>
                <c:pt idx="9781">
                  <c:v>A6908</c:v>
                </c:pt>
                <c:pt idx="9782">
                  <c:v>A6909</c:v>
                </c:pt>
                <c:pt idx="9783">
                  <c:v>A6910</c:v>
                </c:pt>
                <c:pt idx="9784">
                  <c:v>A6911</c:v>
                </c:pt>
                <c:pt idx="9785">
                  <c:v>A6912</c:v>
                </c:pt>
                <c:pt idx="9786">
                  <c:v>A6913</c:v>
                </c:pt>
                <c:pt idx="9787">
                  <c:v>A6914</c:v>
                </c:pt>
                <c:pt idx="9788">
                  <c:v>A6915</c:v>
                </c:pt>
                <c:pt idx="9789">
                  <c:v>A6916</c:v>
                </c:pt>
                <c:pt idx="9790">
                  <c:v>A6917</c:v>
                </c:pt>
                <c:pt idx="9791">
                  <c:v>A6918</c:v>
                </c:pt>
                <c:pt idx="9792">
                  <c:v>A6919</c:v>
                </c:pt>
                <c:pt idx="9793">
                  <c:v>A6920</c:v>
                </c:pt>
                <c:pt idx="9794">
                  <c:v>A6921</c:v>
                </c:pt>
                <c:pt idx="9795">
                  <c:v>A6922</c:v>
                </c:pt>
                <c:pt idx="9796">
                  <c:v>A6923</c:v>
                </c:pt>
                <c:pt idx="9797">
                  <c:v>A6924</c:v>
                </c:pt>
                <c:pt idx="9798">
                  <c:v>A6925</c:v>
                </c:pt>
                <c:pt idx="9799">
                  <c:v>A6926</c:v>
                </c:pt>
                <c:pt idx="9800">
                  <c:v>A6927</c:v>
                </c:pt>
                <c:pt idx="9801">
                  <c:v>A6928</c:v>
                </c:pt>
                <c:pt idx="9802">
                  <c:v>A6929</c:v>
                </c:pt>
                <c:pt idx="9803">
                  <c:v>A6930</c:v>
                </c:pt>
                <c:pt idx="9804">
                  <c:v>A6931</c:v>
                </c:pt>
                <c:pt idx="9805">
                  <c:v>A6932</c:v>
                </c:pt>
                <c:pt idx="9806">
                  <c:v>A6933</c:v>
                </c:pt>
                <c:pt idx="9807">
                  <c:v>A6934</c:v>
                </c:pt>
                <c:pt idx="9808">
                  <c:v>A6935</c:v>
                </c:pt>
                <c:pt idx="9809">
                  <c:v>A6936</c:v>
                </c:pt>
                <c:pt idx="9810">
                  <c:v>A6937</c:v>
                </c:pt>
                <c:pt idx="9811">
                  <c:v>A6938</c:v>
                </c:pt>
                <c:pt idx="9812">
                  <c:v>A6939</c:v>
                </c:pt>
                <c:pt idx="9813">
                  <c:v>A6940</c:v>
                </c:pt>
                <c:pt idx="9814">
                  <c:v>A6941</c:v>
                </c:pt>
                <c:pt idx="9815">
                  <c:v>A6942</c:v>
                </c:pt>
                <c:pt idx="9816">
                  <c:v>A6943</c:v>
                </c:pt>
                <c:pt idx="9817">
                  <c:v>A6944</c:v>
                </c:pt>
                <c:pt idx="9818">
                  <c:v>A6945</c:v>
                </c:pt>
                <c:pt idx="9819">
                  <c:v>A6946</c:v>
                </c:pt>
                <c:pt idx="9820">
                  <c:v>A6947</c:v>
                </c:pt>
                <c:pt idx="9821">
                  <c:v>A6948</c:v>
                </c:pt>
                <c:pt idx="9822">
                  <c:v>A6949</c:v>
                </c:pt>
                <c:pt idx="9823">
                  <c:v>A6950</c:v>
                </c:pt>
                <c:pt idx="9824">
                  <c:v>A6951</c:v>
                </c:pt>
                <c:pt idx="9825">
                  <c:v>A6952</c:v>
                </c:pt>
                <c:pt idx="9826">
                  <c:v>A6953</c:v>
                </c:pt>
                <c:pt idx="9827">
                  <c:v>A6954</c:v>
                </c:pt>
                <c:pt idx="9828">
                  <c:v>A6955</c:v>
                </c:pt>
                <c:pt idx="9829">
                  <c:v>A6956</c:v>
                </c:pt>
                <c:pt idx="9830">
                  <c:v>A6957</c:v>
                </c:pt>
                <c:pt idx="9831">
                  <c:v>A6958</c:v>
                </c:pt>
                <c:pt idx="9832">
                  <c:v>A6959</c:v>
                </c:pt>
                <c:pt idx="9833">
                  <c:v>A6960</c:v>
                </c:pt>
                <c:pt idx="9834">
                  <c:v>A6961</c:v>
                </c:pt>
                <c:pt idx="9835">
                  <c:v>A6962</c:v>
                </c:pt>
                <c:pt idx="9836">
                  <c:v>A6963</c:v>
                </c:pt>
                <c:pt idx="9837">
                  <c:v>A6964</c:v>
                </c:pt>
                <c:pt idx="9838">
                  <c:v>A6965</c:v>
                </c:pt>
                <c:pt idx="9839">
                  <c:v>A6966</c:v>
                </c:pt>
                <c:pt idx="9840">
                  <c:v>A6967</c:v>
                </c:pt>
                <c:pt idx="9841">
                  <c:v>A6968</c:v>
                </c:pt>
                <c:pt idx="9842">
                  <c:v>A6969</c:v>
                </c:pt>
                <c:pt idx="9843">
                  <c:v>A6970</c:v>
                </c:pt>
                <c:pt idx="9844">
                  <c:v>A6971</c:v>
                </c:pt>
                <c:pt idx="9845">
                  <c:v>A6972</c:v>
                </c:pt>
                <c:pt idx="9846">
                  <c:v>A6973</c:v>
                </c:pt>
                <c:pt idx="9847">
                  <c:v>A6974</c:v>
                </c:pt>
                <c:pt idx="9848">
                  <c:v>A6975</c:v>
                </c:pt>
                <c:pt idx="9849">
                  <c:v>A6976</c:v>
                </c:pt>
                <c:pt idx="9850">
                  <c:v>A6977</c:v>
                </c:pt>
                <c:pt idx="9851">
                  <c:v>A6978</c:v>
                </c:pt>
                <c:pt idx="9852">
                  <c:v>A6979</c:v>
                </c:pt>
                <c:pt idx="9853">
                  <c:v>A6980</c:v>
                </c:pt>
                <c:pt idx="9854">
                  <c:v>A6981</c:v>
                </c:pt>
                <c:pt idx="9855">
                  <c:v>A6982</c:v>
                </c:pt>
                <c:pt idx="9856">
                  <c:v>A6983</c:v>
                </c:pt>
                <c:pt idx="9857">
                  <c:v>A6984</c:v>
                </c:pt>
                <c:pt idx="9858">
                  <c:v>A6985</c:v>
                </c:pt>
                <c:pt idx="9859">
                  <c:v>A6986</c:v>
                </c:pt>
                <c:pt idx="9860">
                  <c:v>A6987</c:v>
                </c:pt>
                <c:pt idx="9861">
                  <c:v>A6988</c:v>
                </c:pt>
                <c:pt idx="9862">
                  <c:v>A6989</c:v>
                </c:pt>
                <c:pt idx="9863">
                  <c:v>A6990</c:v>
                </c:pt>
                <c:pt idx="9864">
                  <c:v>A6991</c:v>
                </c:pt>
                <c:pt idx="9865">
                  <c:v>A6992</c:v>
                </c:pt>
                <c:pt idx="9866">
                  <c:v>A6993</c:v>
                </c:pt>
                <c:pt idx="9867">
                  <c:v>A6994</c:v>
                </c:pt>
                <c:pt idx="9868">
                  <c:v>A6995</c:v>
                </c:pt>
                <c:pt idx="9869">
                  <c:v>A6996</c:v>
                </c:pt>
                <c:pt idx="9870">
                  <c:v>A6997</c:v>
                </c:pt>
                <c:pt idx="9871">
                  <c:v>A6998</c:v>
                </c:pt>
                <c:pt idx="9872">
                  <c:v>A6999</c:v>
                </c:pt>
                <c:pt idx="9873">
                  <c:v>A7000</c:v>
                </c:pt>
                <c:pt idx="9874">
                  <c:v>A7001</c:v>
                </c:pt>
                <c:pt idx="9875">
                  <c:v>A7002</c:v>
                </c:pt>
                <c:pt idx="9876">
                  <c:v>A7003</c:v>
                </c:pt>
                <c:pt idx="9877">
                  <c:v>A7004</c:v>
                </c:pt>
                <c:pt idx="9878">
                  <c:v>A7005</c:v>
                </c:pt>
                <c:pt idx="9879">
                  <c:v>A7006</c:v>
                </c:pt>
                <c:pt idx="9880">
                  <c:v>A7007</c:v>
                </c:pt>
                <c:pt idx="9881">
                  <c:v>A7008</c:v>
                </c:pt>
                <c:pt idx="9882">
                  <c:v>A7009</c:v>
                </c:pt>
                <c:pt idx="9883">
                  <c:v>A7010</c:v>
                </c:pt>
                <c:pt idx="9884">
                  <c:v>A7011</c:v>
                </c:pt>
                <c:pt idx="9885">
                  <c:v>A7012</c:v>
                </c:pt>
                <c:pt idx="9886">
                  <c:v>A7013</c:v>
                </c:pt>
                <c:pt idx="9887">
                  <c:v>A7014</c:v>
                </c:pt>
                <c:pt idx="9888">
                  <c:v>A7015</c:v>
                </c:pt>
                <c:pt idx="9889">
                  <c:v>A7016</c:v>
                </c:pt>
                <c:pt idx="9890">
                  <c:v>A7017</c:v>
                </c:pt>
                <c:pt idx="9891">
                  <c:v>A7018</c:v>
                </c:pt>
                <c:pt idx="9892">
                  <c:v>A7019</c:v>
                </c:pt>
                <c:pt idx="9893">
                  <c:v>A7020</c:v>
                </c:pt>
                <c:pt idx="9894">
                  <c:v>A7021</c:v>
                </c:pt>
                <c:pt idx="9895">
                  <c:v>A7022</c:v>
                </c:pt>
                <c:pt idx="9896">
                  <c:v>A7023</c:v>
                </c:pt>
                <c:pt idx="9897">
                  <c:v>A7024</c:v>
                </c:pt>
                <c:pt idx="9898">
                  <c:v>A7025</c:v>
                </c:pt>
                <c:pt idx="9899">
                  <c:v>A7026</c:v>
                </c:pt>
                <c:pt idx="9900">
                  <c:v>A7027</c:v>
                </c:pt>
                <c:pt idx="9901">
                  <c:v>A7028</c:v>
                </c:pt>
                <c:pt idx="9902">
                  <c:v>A7029</c:v>
                </c:pt>
                <c:pt idx="9903">
                  <c:v>A7030</c:v>
                </c:pt>
                <c:pt idx="9904">
                  <c:v>A7031</c:v>
                </c:pt>
                <c:pt idx="9905">
                  <c:v>A7032</c:v>
                </c:pt>
                <c:pt idx="9906">
                  <c:v>A7033</c:v>
                </c:pt>
                <c:pt idx="9907">
                  <c:v>A7034</c:v>
                </c:pt>
                <c:pt idx="9908">
                  <c:v>A7035</c:v>
                </c:pt>
                <c:pt idx="9909">
                  <c:v>A7036</c:v>
                </c:pt>
                <c:pt idx="9910">
                  <c:v>A7037</c:v>
                </c:pt>
                <c:pt idx="9911">
                  <c:v>A7038</c:v>
                </c:pt>
                <c:pt idx="9912">
                  <c:v>A7039</c:v>
                </c:pt>
                <c:pt idx="9913">
                  <c:v>A7040</c:v>
                </c:pt>
                <c:pt idx="9914">
                  <c:v>A7041</c:v>
                </c:pt>
                <c:pt idx="9915">
                  <c:v>A7042</c:v>
                </c:pt>
                <c:pt idx="9916">
                  <c:v>A7043</c:v>
                </c:pt>
                <c:pt idx="9917">
                  <c:v>A7044</c:v>
                </c:pt>
                <c:pt idx="9918">
                  <c:v>A7045</c:v>
                </c:pt>
                <c:pt idx="9919">
                  <c:v>A7046</c:v>
                </c:pt>
                <c:pt idx="9920">
                  <c:v>A7047</c:v>
                </c:pt>
                <c:pt idx="9921">
                  <c:v>A7048</c:v>
                </c:pt>
                <c:pt idx="9922">
                  <c:v>A7049</c:v>
                </c:pt>
                <c:pt idx="9923">
                  <c:v>A7050</c:v>
                </c:pt>
                <c:pt idx="9924">
                  <c:v>A7051</c:v>
                </c:pt>
                <c:pt idx="9925">
                  <c:v>A7052</c:v>
                </c:pt>
                <c:pt idx="9926">
                  <c:v>A7053</c:v>
                </c:pt>
                <c:pt idx="9927">
                  <c:v>A7054</c:v>
                </c:pt>
                <c:pt idx="9928">
                  <c:v>A7055</c:v>
                </c:pt>
                <c:pt idx="9929">
                  <c:v>A7056</c:v>
                </c:pt>
                <c:pt idx="9930">
                  <c:v>A7057</c:v>
                </c:pt>
                <c:pt idx="9931">
                  <c:v>A7058</c:v>
                </c:pt>
                <c:pt idx="9932">
                  <c:v>A7059</c:v>
                </c:pt>
                <c:pt idx="9933">
                  <c:v>A7060</c:v>
                </c:pt>
                <c:pt idx="9934">
                  <c:v>A7061</c:v>
                </c:pt>
                <c:pt idx="9935">
                  <c:v>A7062</c:v>
                </c:pt>
                <c:pt idx="9936">
                  <c:v>A7063</c:v>
                </c:pt>
                <c:pt idx="9937">
                  <c:v>A7064</c:v>
                </c:pt>
                <c:pt idx="9938">
                  <c:v>A7065</c:v>
                </c:pt>
                <c:pt idx="9939">
                  <c:v>A7066</c:v>
                </c:pt>
                <c:pt idx="9940">
                  <c:v>A7067</c:v>
                </c:pt>
                <c:pt idx="9941">
                  <c:v>A7068</c:v>
                </c:pt>
                <c:pt idx="9942">
                  <c:v>A7069</c:v>
                </c:pt>
                <c:pt idx="9943">
                  <c:v>A7070</c:v>
                </c:pt>
                <c:pt idx="9944">
                  <c:v>A7071</c:v>
                </c:pt>
                <c:pt idx="9945">
                  <c:v>A7072</c:v>
                </c:pt>
                <c:pt idx="9946">
                  <c:v>A7073</c:v>
                </c:pt>
                <c:pt idx="9947">
                  <c:v>A7074</c:v>
                </c:pt>
                <c:pt idx="9948">
                  <c:v>A7075</c:v>
                </c:pt>
                <c:pt idx="9949">
                  <c:v>A7076</c:v>
                </c:pt>
                <c:pt idx="9950">
                  <c:v>A7077</c:v>
                </c:pt>
                <c:pt idx="9951">
                  <c:v>A7078</c:v>
                </c:pt>
                <c:pt idx="9952">
                  <c:v>A7079</c:v>
                </c:pt>
                <c:pt idx="9953">
                  <c:v>A7080</c:v>
                </c:pt>
                <c:pt idx="9954">
                  <c:v>A7081</c:v>
                </c:pt>
                <c:pt idx="9955">
                  <c:v>A7082</c:v>
                </c:pt>
                <c:pt idx="9956">
                  <c:v>A7083</c:v>
                </c:pt>
                <c:pt idx="9957">
                  <c:v>A7084</c:v>
                </c:pt>
                <c:pt idx="9958">
                  <c:v>A7085</c:v>
                </c:pt>
                <c:pt idx="9959">
                  <c:v>A7086</c:v>
                </c:pt>
                <c:pt idx="9960">
                  <c:v>A7087</c:v>
                </c:pt>
                <c:pt idx="9961">
                  <c:v>A7088</c:v>
                </c:pt>
                <c:pt idx="9962">
                  <c:v>A7089</c:v>
                </c:pt>
                <c:pt idx="9963">
                  <c:v>A7090</c:v>
                </c:pt>
                <c:pt idx="9964">
                  <c:v>A7091</c:v>
                </c:pt>
                <c:pt idx="9965">
                  <c:v>A7092</c:v>
                </c:pt>
                <c:pt idx="9966">
                  <c:v>A7093</c:v>
                </c:pt>
                <c:pt idx="9967">
                  <c:v>A7094</c:v>
                </c:pt>
                <c:pt idx="9968">
                  <c:v>A7095</c:v>
                </c:pt>
                <c:pt idx="9969">
                  <c:v>A7096</c:v>
                </c:pt>
                <c:pt idx="9970">
                  <c:v>A7097</c:v>
                </c:pt>
                <c:pt idx="9971">
                  <c:v>A7098</c:v>
                </c:pt>
                <c:pt idx="9972">
                  <c:v>A7099</c:v>
                </c:pt>
                <c:pt idx="9973">
                  <c:v>A7100</c:v>
                </c:pt>
                <c:pt idx="9974">
                  <c:v>A7101</c:v>
                </c:pt>
                <c:pt idx="9975">
                  <c:v>A7102</c:v>
                </c:pt>
                <c:pt idx="9976">
                  <c:v>A7103</c:v>
                </c:pt>
                <c:pt idx="9977">
                  <c:v>A7104</c:v>
                </c:pt>
                <c:pt idx="9978">
                  <c:v>A7105</c:v>
                </c:pt>
                <c:pt idx="9979">
                  <c:v>A7106</c:v>
                </c:pt>
                <c:pt idx="9980">
                  <c:v>A7107</c:v>
                </c:pt>
                <c:pt idx="9981">
                  <c:v>A7108</c:v>
                </c:pt>
                <c:pt idx="9982">
                  <c:v>A7109</c:v>
                </c:pt>
                <c:pt idx="9983">
                  <c:v>A7110</c:v>
                </c:pt>
                <c:pt idx="9984">
                  <c:v>A7111</c:v>
                </c:pt>
                <c:pt idx="9985">
                  <c:v>A7112</c:v>
                </c:pt>
                <c:pt idx="9986">
                  <c:v>A7113</c:v>
                </c:pt>
                <c:pt idx="9987">
                  <c:v>A7114</c:v>
                </c:pt>
                <c:pt idx="9988">
                  <c:v>A7115</c:v>
                </c:pt>
                <c:pt idx="9989">
                  <c:v>A7116</c:v>
                </c:pt>
                <c:pt idx="9990">
                  <c:v>A7117</c:v>
                </c:pt>
                <c:pt idx="9991">
                  <c:v>A7118</c:v>
                </c:pt>
                <c:pt idx="9992">
                  <c:v>A7119</c:v>
                </c:pt>
                <c:pt idx="9993">
                  <c:v>A7120</c:v>
                </c:pt>
                <c:pt idx="9994">
                  <c:v>A7121</c:v>
                </c:pt>
                <c:pt idx="9995">
                  <c:v>A7122</c:v>
                </c:pt>
                <c:pt idx="9996">
                  <c:v>A7123</c:v>
                </c:pt>
                <c:pt idx="9997">
                  <c:v>A7124</c:v>
                </c:pt>
                <c:pt idx="9998">
                  <c:v>A7125</c:v>
                </c:pt>
                <c:pt idx="9999">
                  <c:v>A7126</c:v>
                </c:pt>
                <c:pt idx="10000">
                  <c:v>A7127</c:v>
                </c:pt>
                <c:pt idx="10001">
                  <c:v>A7128</c:v>
                </c:pt>
                <c:pt idx="10002">
                  <c:v>A7129</c:v>
                </c:pt>
                <c:pt idx="10003">
                  <c:v>A7130</c:v>
                </c:pt>
                <c:pt idx="10004">
                  <c:v>A7131</c:v>
                </c:pt>
                <c:pt idx="10005">
                  <c:v>A7132</c:v>
                </c:pt>
                <c:pt idx="10006">
                  <c:v>A7133</c:v>
                </c:pt>
                <c:pt idx="10007">
                  <c:v>A7134</c:v>
                </c:pt>
                <c:pt idx="10008">
                  <c:v>A7135</c:v>
                </c:pt>
                <c:pt idx="10009">
                  <c:v>A7136</c:v>
                </c:pt>
                <c:pt idx="10010">
                  <c:v>A7137</c:v>
                </c:pt>
                <c:pt idx="10011">
                  <c:v>A7138</c:v>
                </c:pt>
                <c:pt idx="10012">
                  <c:v>A7139</c:v>
                </c:pt>
                <c:pt idx="10013">
                  <c:v>A7140</c:v>
                </c:pt>
                <c:pt idx="10014">
                  <c:v>A7141</c:v>
                </c:pt>
                <c:pt idx="10015">
                  <c:v>A7142</c:v>
                </c:pt>
                <c:pt idx="10016">
                  <c:v>A7143</c:v>
                </c:pt>
                <c:pt idx="10017">
                  <c:v>A7144</c:v>
                </c:pt>
                <c:pt idx="10018">
                  <c:v>A7145</c:v>
                </c:pt>
                <c:pt idx="10019">
                  <c:v>A7146</c:v>
                </c:pt>
                <c:pt idx="10020">
                  <c:v>A7147</c:v>
                </c:pt>
                <c:pt idx="10021">
                  <c:v>A7148</c:v>
                </c:pt>
                <c:pt idx="10022">
                  <c:v>A7149</c:v>
                </c:pt>
                <c:pt idx="10023">
                  <c:v>A7150</c:v>
                </c:pt>
                <c:pt idx="10024">
                  <c:v>A7151</c:v>
                </c:pt>
                <c:pt idx="10025">
                  <c:v>A7152</c:v>
                </c:pt>
                <c:pt idx="10026">
                  <c:v>A7153</c:v>
                </c:pt>
                <c:pt idx="10027">
                  <c:v>A7154</c:v>
                </c:pt>
                <c:pt idx="10028">
                  <c:v>A7155</c:v>
                </c:pt>
                <c:pt idx="10029">
                  <c:v>A7156</c:v>
                </c:pt>
                <c:pt idx="10030">
                  <c:v>A7157</c:v>
                </c:pt>
                <c:pt idx="10031">
                  <c:v>A7158</c:v>
                </c:pt>
                <c:pt idx="10032">
                  <c:v>A7159</c:v>
                </c:pt>
                <c:pt idx="10033">
                  <c:v>A7160</c:v>
                </c:pt>
                <c:pt idx="10034">
                  <c:v>A7161</c:v>
                </c:pt>
                <c:pt idx="10035">
                  <c:v>A7162</c:v>
                </c:pt>
                <c:pt idx="10036">
                  <c:v>A7163</c:v>
                </c:pt>
                <c:pt idx="10037">
                  <c:v>A7164</c:v>
                </c:pt>
                <c:pt idx="10038">
                  <c:v>A7165</c:v>
                </c:pt>
                <c:pt idx="10039">
                  <c:v>A7166</c:v>
                </c:pt>
                <c:pt idx="10040">
                  <c:v>A7167</c:v>
                </c:pt>
                <c:pt idx="10041">
                  <c:v>A7168</c:v>
                </c:pt>
                <c:pt idx="10042">
                  <c:v>A7169</c:v>
                </c:pt>
                <c:pt idx="10043">
                  <c:v>A7170</c:v>
                </c:pt>
                <c:pt idx="10044">
                  <c:v>A7171</c:v>
                </c:pt>
                <c:pt idx="10045">
                  <c:v>A7172</c:v>
                </c:pt>
                <c:pt idx="10046">
                  <c:v>A7173</c:v>
                </c:pt>
                <c:pt idx="10047">
                  <c:v>A7174</c:v>
                </c:pt>
                <c:pt idx="10048">
                  <c:v>A7175</c:v>
                </c:pt>
                <c:pt idx="10049">
                  <c:v>A7176</c:v>
                </c:pt>
                <c:pt idx="10050">
                  <c:v>A7177</c:v>
                </c:pt>
                <c:pt idx="10051">
                  <c:v>A7178</c:v>
                </c:pt>
                <c:pt idx="10052">
                  <c:v>A7179</c:v>
                </c:pt>
                <c:pt idx="10053">
                  <c:v>A7180</c:v>
                </c:pt>
                <c:pt idx="10054">
                  <c:v>A7181</c:v>
                </c:pt>
                <c:pt idx="10055">
                  <c:v>A7182</c:v>
                </c:pt>
                <c:pt idx="10056">
                  <c:v>A7183</c:v>
                </c:pt>
                <c:pt idx="10057">
                  <c:v>A7184</c:v>
                </c:pt>
                <c:pt idx="10058">
                  <c:v>A7185</c:v>
                </c:pt>
                <c:pt idx="10059">
                  <c:v>A7186</c:v>
                </c:pt>
                <c:pt idx="10060">
                  <c:v>A7187</c:v>
                </c:pt>
                <c:pt idx="10061">
                  <c:v>A7188</c:v>
                </c:pt>
                <c:pt idx="10062">
                  <c:v>A7189</c:v>
                </c:pt>
                <c:pt idx="10063">
                  <c:v>A7190</c:v>
                </c:pt>
                <c:pt idx="10064">
                  <c:v>A7191</c:v>
                </c:pt>
                <c:pt idx="10065">
                  <c:v>A7192</c:v>
                </c:pt>
                <c:pt idx="10066">
                  <c:v>A7193</c:v>
                </c:pt>
                <c:pt idx="10067">
                  <c:v>A7194</c:v>
                </c:pt>
                <c:pt idx="10068">
                  <c:v>A7195</c:v>
                </c:pt>
                <c:pt idx="10069">
                  <c:v>A7196</c:v>
                </c:pt>
                <c:pt idx="10070">
                  <c:v>A7197</c:v>
                </c:pt>
                <c:pt idx="10071">
                  <c:v>A7198</c:v>
                </c:pt>
                <c:pt idx="10072">
                  <c:v>A7199</c:v>
                </c:pt>
                <c:pt idx="10073">
                  <c:v>A7200</c:v>
                </c:pt>
                <c:pt idx="10074">
                  <c:v>A7201</c:v>
                </c:pt>
                <c:pt idx="10075">
                  <c:v>A7202</c:v>
                </c:pt>
                <c:pt idx="10076">
                  <c:v>A7203</c:v>
                </c:pt>
                <c:pt idx="10077">
                  <c:v>A7204</c:v>
                </c:pt>
                <c:pt idx="10078">
                  <c:v>A7205</c:v>
                </c:pt>
                <c:pt idx="10079">
                  <c:v>A7206</c:v>
                </c:pt>
                <c:pt idx="10080">
                  <c:v>A7207</c:v>
                </c:pt>
                <c:pt idx="10081">
                  <c:v>A7208</c:v>
                </c:pt>
                <c:pt idx="10082">
                  <c:v>A7209</c:v>
                </c:pt>
                <c:pt idx="10083">
                  <c:v>A7210</c:v>
                </c:pt>
                <c:pt idx="10084">
                  <c:v>A7211</c:v>
                </c:pt>
                <c:pt idx="10085">
                  <c:v>A7212</c:v>
                </c:pt>
                <c:pt idx="10086">
                  <c:v>A7213</c:v>
                </c:pt>
                <c:pt idx="10087">
                  <c:v>A7214</c:v>
                </c:pt>
                <c:pt idx="10088">
                  <c:v>A7215</c:v>
                </c:pt>
                <c:pt idx="10089">
                  <c:v>A7216</c:v>
                </c:pt>
                <c:pt idx="10090">
                  <c:v>A7217</c:v>
                </c:pt>
                <c:pt idx="10091">
                  <c:v>A7218</c:v>
                </c:pt>
                <c:pt idx="10092">
                  <c:v>A7219</c:v>
                </c:pt>
                <c:pt idx="10093">
                  <c:v>A7220</c:v>
                </c:pt>
                <c:pt idx="10094">
                  <c:v>A7221</c:v>
                </c:pt>
                <c:pt idx="10095">
                  <c:v>A7222</c:v>
                </c:pt>
                <c:pt idx="10096">
                  <c:v>A7223</c:v>
                </c:pt>
                <c:pt idx="10097">
                  <c:v>A7224</c:v>
                </c:pt>
                <c:pt idx="10098">
                  <c:v>A7225</c:v>
                </c:pt>
                <c:pt idx="10099">
                  <c:v>A7226</c:v>
                </c:pt>
                <c:pt idx="10100">
                  <c:v>A7227</c:v>
                </c:pt>
                <c:pt idx="10101">
                  <c:v>A7228</c:v>
                </c:pt>
                <c:pt idx="10102">
                  <c:v>A7229</c:v>
                </c:pt>
                <c:pt idx="10103">
                  <c:v>A7230</c:v>
                </c:pt>
                <c:pt idx="10104">
                  <c:v>A7231</c:v>
                </c:pt>
                <c:pt idx="10105">
                  <c:v>A7232</c:v>
                </c:pt>
                <c:pt idx="10106">
                  <c:v>A7233</c:v>
                </c:pt>
                <c:pt idx="10107">
                  <c:v>A7234</c:v>
                </c:pt>
                <c:pt idx="10108">
                  <c:v>A7235</c:v>
                </c:pt>
                <c:pt idx="10109">
                  <c:v>A7236</c:v>
                </c:pt>
                <c:pt idx="10110">
                  <c:v>A7237</c:v>
                </c:pt>
                <c:pt idx="10111">
                  <c:v>A7238</c:v>
                </c:pt>
                <c:pt idx="10112">
                  <c:v>A7239</c:v>
                </c:pt>
                <c:pt idx="10113">
                  <c:v>A7240</c:v>
                </c:pt>
                <c:pt idx="10114">
                  <c:v>A7241</c:v>
                </c:pt>
                <c:pt idx="10115">
                  <c:v>A7242</c:v>
                </c:pt>
                <c:pt idx="10116">
                  <c:v>A7243</c:v>
                </c:pt>
                <c:pt idx="10117">
                  <c:v>A7244</c:v>
                </c:pt>
                <c:pt idx="10118">
                  <c:v>A7245</c:v>
                </c:pt>
                <c:pt idx="10119">
                  <c:v>A7246</c:v>
                </c:pt>
                <c:pt idx="10120">
                  <c:v>A7247</c:v>
                </c:pt>
                <c:pt idx="10121">
                  <c:v>A7248</c:v>
                </c:pt>
                <c:pt idx="10122">
                  <c:v>A7249</c:v>
                </c:pt>
                <c:pt idx="10123">
                  <c:v>A7250</c:v>
                </c:pt>
                <c:pt idx="10124">
                  <c:v>A7251</c:v>
                </c:pt>
                <c:pt idx="10125">
                  <c:v>A7252</c:v>
                </c:pt>
                <c:pt idx="10126">
                  <c:v>A7253</c:v>
                </c:pt>
                <c:pt idx="10127">
                  <c:v>A7254</c:v>
                </c:pt>
                <c:pt idx="10128">
                  <c:v>A7255</c:v>
                </c:pt>
                <c:pt idx="10129">
                  <c:v>A7256</c:v>
                </c:pt>
                <c:pt idx="10130">
                  <c:v>A7257</c:v>
                </c:pt>
                <c:pt idx="10131">
                  <c:v>A7258</c:v>
                </c:pt>
                <c:pt idx="10132">
                  <c:v>A7259</c:v>
                </c:pt>
                <c:pt idx="10133">
                  <c:v>A7260</c:v>
                </c:pt>
                <c:pt idx="10134">
                  <c:v>A7261</c:v>
                </c:pt>
                <c:pt idx="10135">
                  <c:v>A7262</c:v>
                </c:pt>
                <c:pt idx="10136">
                  <c:v>A7263</c:v>
                </c:pt>
                <c:pt idx="10137">
                  <c:v>A7264</c:v>
                </c:pt>
                <c:pt idx="10138">
                  <c:v>A7265</c:v>
                </c:pt>
                <c:pt idx="10139">
                  <c:v>A7266</c:v>
                </c:pt>
                <c:pt idx="10140">
                  <c:v>A7267</c:v>
                </c:pt>
                <c:pt idx="10141">
                  <c:v>A7268</c:v>
                </c:pt>
                <c:pt idx="10142">
                  <c:v>A7269</c:v>
                </c:pt>
                <c:pt idx="10143">
                  <c:v>A7270</c:v>
                </c:pt>
                <c:pt idx="10144">
                  <c:v>A7271</c:v>
                </c:pt>
                <c:pt idx="10145">
                  <c:v>A7272</c:v>
                </c:pt>
                <c:pt idx="10146">
                  <c:v>A7273</c:v>
                </c:pt>
                <c:pt idx="10147">
                  <c:v>A7274</c:v>
                </c:pt>
                <c:pt idx="10148">
                  <c:v>A7275</c:v>
                </c:pt>
                <c:pt idx="10149">
                  <c:v>A7276</c:v>
                </c:pt>
                <c:pt idx="10150">
                  <c:v>A7277</c:v>
                </c:pt>
                <c:pt idx="10151">
                  <c:v>A7278</c:v>
                </c:pt>
                <c:pt idx="10152">
                  <c:v>A7279</c:v>
                </c:pt>
                <c:pt idx="10153">
                  <c:v>A7280</c:v>
                </c:pt>
                <c:pt idx="10154">
                  <c:v>A7281</c:v>
                </c:pt>
                <c:pt idx="10155">
                  <c:v>A7282</c:v>
                </c:pt>
                <c:pt idx="10156">
                  <c:v>A7283</c:v>
                </c:pt>
                <c:pt idx="10157">
                  <c:v>A7284</c:v>
                </c:pt>
                <c:pt idx="10158">
                  <c:v>A7285</c:v>
                </c:pt>
                <c:pt idx="10159">
                  <c:v>A7286</c:v>
                </c:pt>
                <c:pt idx="10160">
                  <c:v>A7287</c:v>
                </c:pt>
                <c:pt idx="10161">
                  <c:v>A7288</c:v>
                </c:pt>
                <c:pt idx="10162">
                  <c:v>A7289</c:v>
                </c:pt>
                <c:pt idx="10163">
                  <c:v>A7290</c:v>
                </c:pt>
                <c:pt idx="10164">
                  <c:v>A7291</c:v>
                </c:pt>
                <c:pt idx="10165">
                  <c:v>A7292</c:v>
                </c:pt>
                <c:pt idx="10166">
                  <c:v>A7293</c:v>
                </c:pt>
                <c:pt idx="10167">
                  <c:v>A7294</c:v>
                </c:pt>
                <c:pt idx="10168">
                  <c:v>A7295</c:v>
                </c:pt>
                <c:pt idx="10169">
                  <c:v>A7296</c:v>
                </c:pt>
                <c:pt idx="10170">
                  <c:v>A7297</c:v>
                </c:pt>
                <c:pt idx="10171">
                  <c:v>A7298</c:v>
                </c:pt>
                <c:pt idx="10172">
                  <c:v>A7299</c:v>
                </c:pt>
                <c:pt idx="10173">
                  <c:v>A7300</c:v>
                </c:pt>
                <c:pt idx="10174">
                  <c:v>A7301</c:v>
                </c:pt>
                <c:pt idx="10175">
                  <c:v>A7302</c:v>
                </c:pt>
                <c:pt idx="10176">
                  <c:v>A7303</c:v>
                </c:pt>
                <c:pt idx="10177">
                  <c:v>A7304</c:v>
                </c:pt>
                <c:pt idx="10178">
                  <c:v>A7305</c:v>
                </c:pt>
                <c:pt idx="10179">
                  <c:v>A7306</c:v>
                </c:pt>
                <c:pt idx="10180">
                  <c:v>A7307</c:v>
                </c:pt>
                <c:pt idx="10181">
                  <c:v>A7308</c:v>
                </c:pt>
                <c:pt idx="10182">
                  <c:v>A7309</c:v>
                </c:pt>
                <c:pt idx="10183">
                  <c:v>A7310</c:v>
                </c:pt>
                <c:pt idx="10184">
                  <c:v>A7311</c:v>
                </c:pt>
                <c:pt idx="10185">
                  <c:v>A7312</c:v>
                </c:pt>
                <c:pt idx="10186">
                  <c:v>A7313</c:v>
                </c:pt>
                <c:pt idx="10187">
                  <c:v>A7314</c:v>
                </c:pt>
                <c:pt idx="10188">
                  <c:v>A7315</c:v>
                </c:pt>
                <c:pt idx="10189">
                  <c:v>A7316</c:v>
                </c:pt>
                <c:pt idx="10190">
                  <c:v>A7317</c:v>
                </c:pt>
                <c:pt idx="10191">
                  <c:v>A7318</c:v>
                </c:pt>
                <c:pt idx="10192">
                  <c:v>A7319</c:v>
                </c:pt>
                <c:pt idx="10193">
                  <c:v>A7320</c:v>
                </c:pt>
                <c:pt idx="10194">
                  <c:v>A7321</c:v>
                </c:pt>
                <c:pt idx="10195">
                  <c:v>A7322</c:v>
                </c:pt>
                <c:pt idx="10196">
                  <c:v>A7323</c:v>
                </c:pt>
                <c:pt idx="10197">
                  <c:v>A7324</c:v>
                </c:pt>
                <c:pt idx="10198">
                  <c:v>A7325</c:v>
                </c:pt>
                <c:pt idx="10199">
                  <c:v>A7326</c:v>
                </c:pt>
                <c:pt idx="10200">
                  <c:v>A7327</c:v>
                </c:pt>
                <c:pt idx="10201">
                  <c:v>A7328</c:v>
                </c:pt>
                <c:pt idx="10202">
                  <c:v>A7329</c:v>
                </c:pt>
                <c:pt idx="10203">
                  <c:v>A7330</c:v>
                </c:pt>
                <c:pt idx="10204">
                  <c:v>A7331</c:v>
                </c:pt>
                <c:pt idx="10205">
                  <c:v>A7332</c:v>
                </c:pt>
                <c:pt idx="10206">
                  <c:v>A7333</c:v>
                </c:pt>
                <c:pt idx="10207">
                  <c:v>A7334</c:v>
                </c:pt>
                <c:pt idx="10208">
                  <c:v>A7335</c:v>
                </c:pt>
                <c:pt idx="10209">
                  <c:v>A7336</c:v>
                </c:pt>
                <c:pt idx="10210">
                  <c:v>A7337</c:v>
                </c:pt>
                <c:pt idx="10211">
                  <c:v>A7338</c:v>
                </c:pt>
                <c:pt idx="10212">
                  <c:v>A7339</c:v>
                </c:pt>
                <c:pt idx="10213">
                  <c:v>A7340</c:v>
                </c:pt>
                <c:pt idx="10214">
                  <c:v>A7341</c:v>
                </c:pt>
                <c:pt idx="10215">
                  <c:v>A7342</c:v>
                </c:pt>
                <c:pt idx="10216">
                  <c:v>A7343</c:v>
                </c:pt>
                <c:pt idx="10217">
                  <c:v>A7344</c:v>
                </c:pt>
                <c:pt idx="10218">
                  <c:v>A7345</c:v>
                </c:pt>
                <c:pt idx="10219">
                  <c:v>A7346</c:v>
                </c:pt>
                <c:pt idx="10220">
                  <c:v>A7347</c:v>
                </c:pt>
                <c:pt idx="10221">
                  <c:v>A7348</c:v>
                </c:pt>
                <c:pt idx="10222">
                  <c:v>A7349</c:v>
                </c:pt>
                <c:pt idx="10223">
                  <c:v>A7350</c:v>
                </c:pt>
                <c:pt idx="10224">
                  <c:v>A7351</c:v>
                </c:pt>
                <c:pt idx="10225">
                  <c:v>A7352</c:v>
                </c:pt>
                <c:pt idx="10226">
                  <c:v>A7353</c:v>
                </c:pt>
                <c:pt idx="10227">
                  <c:v>A7354</c:v>
                </c:pt>
                <c:pt idx="10228">
                  <c:v>A7355</c:v>
                </c:pt>
                <c:pt idx="10229">
                  <c:v>A7356</c:v>
                </c:pt>
                <c:pt idx="10230">
                  <c:v>A7357</c:v>
                </c:pt>
                <c:pt idx="10231">
                  <c:v>A7358</c:v>
                </c:pt>
                <c:pt idx="10232">
                  <c:v>A7359</c:v>
                </c:pt>
                <c:pt idx="10233">
                  <c:v>A7360</c:v>
                </c:pt>
                <c:pt idx="10234">
                  <c:v>A7361</c:v>
                </c:pt>
                <c:pt idx="10235">
                  <c:v>A7362</c:v>
                </c:pt>
                <c:pt idx="10236">
                  <c:v>A7363</c:v>
                </c:pt>
                <c:pt idx="10237">
                  <c:v>A7364</c:v>
                </c:pt>
                <c:pt idx="10238">
                  <c:v>A7365</c:v>
                </c:pt>
                <c:pt idx="10239">
                  <c:v>A7366</c:v>
                </c:pt>
                <c:pt idx="10240">
                  <c:v>A7367</c:v>
                </c:pt>
                <c:pt idx="10241">
                  <c:v>A7368</c:v>
                </c:pt>
                <c:pt idx="10242">
                  <c:v>A7369</c:v>
                </c:pt>
                <c:pt idx="10243">
                  <c:v>A7370</c:v>
                </c:pt>
                <c:pt idx="10244">
                  <c:v>A7371</c:v>
                </c:pt>
                <c:pt idx="10245">
                  <c:v>A7372</c:v>
                </c:pt>
                <c:pt idx="10246">
                  <c:v>A7373</c:v>
                </c:pt>
                <c:pt idx="10247">
                  <c:v>A7374</c:v>
                </c:pt>
                <c:pt idx="10248">
                  <c:v>A7375</c:v>
                </c:pt>
                <c:pt idx="10249">
                  <c:v>A7376</c:v>
                </c:pt>
                <c:pt idx="10250">
                  <c:v>A7377</c:v>
                </c:pt>
                <c:pt idx="10251">
                  <c:v>A7378</c:v>
                </c:pt>
                <c:pt idx="10252">
                  <c:v>A7379</c:v>
                </c:pt>
                <c:pt idx="10253">
                  <c:v>A7380</c:v>
                </c:pt>
                <c:pt idx="10254">
                  <c:v>A7381</c:v>
                </c:pt>
                <c:pt idx="10255">
                  <c:v>A7382</c:v>
                </c:pt>
                <c:pt idx="10256">
                  <c:v>A7383</c:v>
                </c:pt>
                <c:pt idx="10257">
                  <c:v>A7384</c:v>
                </c:pt>
                <c:pt idx="10258">
                  <c:v>A7385</c:v>
                </c:pt>
                <c:pt idx="10259">
                  <c:v>A7386</c:v>
                </c:pt>
                <c:pt idx="10260">
                  <c:v>A7387</c:v>
                </c:pt>
                <c:pt idx="10261">
                  <c:v>A7388</c:v>
                </c:pt>
                <c:pt idx="10262">
                  <c:v>A7389</c:v>
                </c:pt>
                <c:pt idx="10263">
                  <c:v>A7390</c:v>
                </c:pt>
                <c:pt idx="10264">
                  <c:v>A7391</c:v>
                </c:pt>
                <c:pt idx="10265">
                  <c:v>A7392</c:v>
                </c:pt>
                <c:pt idx="10266">
                  <c:v>A7393</c:v>
                </c:pt>
                <c:pt idx="10267">
                  <c:v>A7394</c:v>
                </c:pt>
                <c:pt idx="10268">
                  <c:v>A7395</c:v>
                </c:pt>
                <c:pt idx="10269">
                  <c:v>A7396</c:v>
                </c:pt>
                <c:pt idx="10270">
                  <c:v>A7397</c:v>
                </c:pt>
                <c:pt idx="10271">
                  <c:v>A7398</c:v>
                </c:pt>
                <c:pt idx="10272">
                  <c:v>A7399</c:v>
                </c:pt>
                <c:pt idx="10273">
                  <c:v>A7400</c:v>
                </c:pt>
                <c:pt idx="10274">
                  <c:v>A7401</c:v>
                </c:pt>
                <c:pt idx="10275">
                  <c:v>A7402</c:v>
                </c:pt>
                <c:pt idx="10276">
                  <c:v>A7403</c:v>
                </c:pt>
                <c:pt idx="10277">
                  <c:v>A7404</c:v>
                </c:pt>
                <c:pt idx="10278">
                  <c:v>A7405</c:v>
                </c:pt>
                <c:pt idx="10279">
                  <c:v>A7406</c:v>
                </c:pt>
                <c:pt idx="10280">
                  <c:v>A7407</c:v>
                </c:pt>
                <c:pt idx="10281">
                  <c:v>A7408</c:v>
                </c:pt>
                <c:pt idx="10282">
                  <c:v>A7409</c:v>
                </c:pt>
                <c:pt idx="10283">
                  <c:v>A7410</c:v>
                </c:pt>
                <c:pt idx="10284">
                  <c:v>A7411</c:v>
                </c:pt>
                <c:pt idx="10285">
                  <c:v>A7412</c:v>
                </c:pt>
                <c:pt idx="10286">
                  <c:v>A7413</c:v>
                </c:pt>
                <c:pt idx="10287">
                  <c:v>A7414</c:v>
                </c:pt>
                <c:pt idx="10288">
                  <c:v>A7415</c:v>
                </c:pt>
                <c:pt idx="10289">
                  <c:v>A7416</c:v>
                </c:pt>
                <c:pt idx="10290">
                  <c:v>A7417</c:v>
                </c:pt>
                <c:pt idx="10291">
                  <c:v>A7418</c:v>
                </c:pt>
                <c:pt idx="10292">
                  <c:v>A7419</c:v>
                </c:pt>
                <c:pt idx="10293">
                  <c:v>A7420</c:v>
                </c:pt>
                <c:pt idx="10294">
                  <c:v>A7421</c:v>
                </c:pt>
                <c:pt idx="10295">
                  <c:v>A7422</c:v>
                </c:pt>
                <c:pt idx="10296">
                  <c:v>A7423</c:v>
                </c:pt>
                <c:pt idx="10297">
                  <c:v>A7424</c:v>
                </c:pt>
                <c:pt idx="10298">
                  <c:v>A7425</c:v>
                </c:pt>
                <c:pt idx="10299">
                  <c:v>A7426</c:v>
                </c:pt>
                <c:pt idx="10300">
                  <c:v>A7427</c:v>
                </c:pt>
                <c:pt idx="10301">
                  <c:v>A7428</c:v>
                </c:pt>
                <c:pt idx="10302">
                  <c:v>A7429</c:v>
                </c:pt>
                <c:pt idx="10303">
                  <c:v>A7430</c:v>
                </c:pt>
                <c:pt idx="10304">
                  <c:v>A7431</c:v>
                </c:pt>
                <c:pt idx="10305">
                  <c:v>A7432</c:v>
                </c:pt>
                <c:pt idx="10306">
                  <c:v>A7433</c:v>
                </c:pt>
                <c:pt idx="10307">
                  <c:v>A7434</c:v>
                </c:pt>
                <c:pt idx="10308">
                  <c:v>A7435</c:v>
                </c:pt>
                <c:pt idx="10309">
                  <c:v>A7436</c:v>
                </c:pt>
                <c:pt idx="10310">
                  <c:v>A7437</c:v>
                </c:pt>
                <c:pt idx="10311">
                  <c:v>A7438</c:v>
                </c:pt>
                <c:pt idx="10312">
                  <c:v>A7439</c:v>
                </c:pt>
                <c:pt idx="10313">
                  <c:v>A7440</c:v>
                </c:pt>
                <c:pt idx="10314">
                  <c:v>A7441</c:v>
                </c:pt>
                <c:pt idx="10315">
                  <c:v>A7442</c:v>
                </c:pt>
                <c:pt idx="10316">
                  <c:v>A7443</c:v>
                </c:pt>
                <c:pt idx="10317">
                  <c:v>A7444</c:v>
                </c:pt>
                <c:pt idx="10318">
                  <c:v>A7445</c:v>
                </c:pt>
                <c:pt idx="10319">
                  <c:v>A7446</c:v>
                </c:pt>
                <c:pt idx="10320">
                  <c:v>A7447</c:v>
                </c:pt>
                <c:pt idx="10321">
                  <c:v>A7448</c:v>
                </c:pt>
                <c:pt idx="10322">
                  <c:v>A7449</c:v>
                </c:pt>
                <c:pt idx="10323">
                  <c:v>A7450</c:v>
                </c:pt>
                <c:pt idx="10324">
                  <c:v>A7451</c:v>
                </c:pt>
                <c:pt idx="10325">
                  <c:v>A7452</c:v>
                </c:pt>
                <c:pt idx="10326">
                  <c:v>A7453</c:v>
                </c:pt>
                <c:pt idx="10327">
                  <c:v>A7454</c:v>
                </c:pt>
                <c:pt idx="10328">
                  <c:v>A7455</c:v>
                </c:pt>
                <c:pt idx="10329">
                  <c:v>A7456</c:v>
                </c:pt>
                <c:pt idx="10330">
                  <c:v>A7457</c:v>
                </c:pt>
                <c:pt idx="10331">
                  <c:v>A7458</c:v>
                </c:pt>
                <c:pt idx="10332">
                  <c:v>A7459</c:v>
                </c:pt>
                <c:pt idx="10333">
                  <c:v>A7460</c:v>
                </c:pt>
                <c:pt idx="10334">
                  <c:v>A7461</c:v>
                </c:pt>
                <c:pt idx="10335">
                  <c:v>A7462</c:v>
                </c:pt>
                <c:pt idx="10336">
                  <c:v>A7463</c:v>
                </c:pt>
                <c:pt idx="10337">
                  <c:v>A7464</c:v>
                </c:pt>
                <c:pt idx="10338">
                  <c:v>A7465</c:v>
                </c:pt>
                <c:pt idx="10339">
                  <c:v>A7466</c:v>
                </c:pt>
                <c:pt idx="10340">
                  <c:v>A7467</c:v>
                </c:pt>
                <c:pt idx="10341">
                  <c:v>A7468</c:v>
                </c:pt>
                <c:pt idx="10342">
                  <c:v>A7469</c:v>
                </c:pt>
                <c:pt idx="10343">
                  <c:v>A7470</c:v>
                </c:pt>
                <c:pt idx="10344">
                  <c:v>A7471</c:v>
                </c:pt>
                <c:pt idx="10345">
                  <c:v>A7472</c:v>
                </c:pt>
                <c:pt idx="10346">
                  <c:v>A7473</c:v>
                </c:pt>
                <c:pt idx="10347">
                  <c:v>A7474</c:v>
                </c:pt>
                <c:pt idx="10348">
                  <c:v>A7475</c:v>
                </c:pt>
                <c:pt idx="10349">
                  <c:v>A7476</c:v>
                </c:pt>
                <c:pt idx="10350">
                  <c:v>A7477</c:v>
                </c:pt>
                <c:pt idx="10351">
                  <c:v>A7478</c:v>
                </c:pt>
                <c:pt idx="10352">
                  <c:v>A7479</c:v>
                </c:pt>
                <c:pt idx="10353">
                  <c:v>A7480</c:v>
                </c:pt>
                <c:pt idx="10354">
                  <c:v>A7481</c:v>
                </c:pt>
                <c:pt idx="10355">
                  <c:v>A7482</c:v>
                </c:pt>
                <c:pt idx="10356">
                  <c:v>A7483</c:v>
                </c:pt>
                <c:pt idx="10357">
                  <c:v>A7484</c:v>
                </c:pt>
                <c:pt idx="10358">
                  <c:v>A7485</c:v>
                </c:pt>
                <c:pt idx="10359">
                  <c:v>A7486</c:v>
                </c:pt>
                <c:pt idx="10360">
                  <c:v>A7487</c:v>
                </c:pt>
                <c:pt idx="10361">
                  <c:v>A7488</c:v>
                </c:pt>
                <c:pt idx="10362">
                  <c:v>A7489</c:v>
                </c:pt>
                <c:pt idx="10363">
                  <c:v>A7490</c:v>
                </c:pt>
                <c:pt idx="10364">
                  <c:v>A7491</c:v>
                </c:pt>
                <c:pt idx="10365">
                  <c:v>A7492</c:v>
                </c:pt>
                <c:pt idx="10366">
                  <c:v>A7493</c:v>
                </c:pt>
                <c:pt idx="10367">
                  <c:v>A7494</c:v>
                </c:pt>
                <c:pt idx="10368">
                  <c:v>A7495</c:v>
                </c:pt>
                <c:pt idx="10369">
                  <c:v>A7496</c:v>
                </c:pt>
                <c:pt idx="10370">
                  <c:v>A7497</c:v>
                </c:pt>
                <c:pt idx="10371">
                  <c:v>A7498</c:v>
                </c:pt>
                <c:pt idx="10372">
                  <c:v>A7499</c:v>
                </c:pt>
                <c:pt idx="10373">
                  <c:v>A7500</c:v>
                </c:pt>
                <c:pt idx="10374">
                  <c:v>A7501</c:v>
                </c:pt>
                <c:pt idx="10375">
                  <c:v>A7502</c:v>
                </c:pt>
                <c:pt idx="10376">
                  <c:v>A7503</c:v>
                </c:pt>
                <c:pt idx="10377">
                  <c:v>A7504</c:v>
                </c:pt>
                <c:pt idx="10378">
                  <c:v>A7505</c:v>
                </c:pt>
                <c:pt idx="10379">
                  <c:v>A7506</c:v>
                </c:pt>
                <c:pt idx="10380">
                  <c:v>A7507</c:v>
                </c:pt>
                <c:pt idx="10381">
                  <c:v>A7508</c:v>
                </c:pt>
                <c:pt idx="10382">
                  <c:v>A7509</c:v>
                </c:pt>
                <c:pt idx="10383">
                  <c:v>A7510</c:v>
                </c:pt>
                <c:pt idx="10384">
                  <c:v>A7511</c:v>
                </c:pt>
                <c:pt idx="10385">
                  <c:v>A7512</c:v>
                </c:pt>
                <c:pt idx="10386">
                  <c:v>A7513</c:v>
                </c:pt>
                <c:pt idx="10387">
                  <c:v>A7514</c:v>
                </c:pt>
                <c:pt idx="10388">
                  <c:v>A7515</c:v>
                </c:pt>
                <c:pt idx="10389">
                  <c:v>A7516</c:v>
                </c:pt>
                <c:pt idx="10390">
                  <c:v>A7517</c:v>
                </c:pt>
                <c:pt idx="10391">
                  <c:v>A7518</c:v>
                </c:pt>
                <c:pt idx="10392">
                  <c:v>A7519</c:v>
                </c:pt>
                <c:pt idx="10393">
                  <c:v>A7520</c:v>
                </c:pt>
                <c:pt idx="10394">
                  <c:v>A7521</c:v>
                </c:pt>
                <c:pt idx="10395">
                  <c:v>A7522</c:v>
                </c:pt>
                <c:pt idx="10396">
                  <c:v>A7523</c:v>
                </c:pt>
                <c:pt idx="10397">
                  <c:v>A7524</c:v>
                </c:pt>
                <c:pt idx="10398">
                  <c:v>A7525</c:v>
                </c:pt>
                <c:pt idx="10399">
                  <c:v>A7526</c:v>
                </c:pt>
                <c:pt idx="10400">
                  <c:v>A7527</c:v>
                </c:pt>
                <c:pt idx="10401">
                  <c:v>A7528</c:v>
                </c:pt>
                <c:pt idx="10402">
                  <c:v>A7529</c:v>
                </c:pt>
                <c:pt idx="10403">
                  <c:v>A7530</c:v>
                </c:pt>
                <c:pt idx="10404">
                  <c:v>A7531</c:v>
                </c:pt>
                <c:pt idx="10405">
                  <c:v>A7532</c:v>
                </c:pt>
                <c:pt idx="10406">
                  <c:v>A7533</c:v>
                </c:pt>
                <c:pt idx="10407">
                  <c:v>A7534</c:v>
                </c:pt>
                <c:pt idx="10408">
                  <c:v>A7535</c:v>
                </c:pt>
                <c:pt idx="10409">
                  <c:v>A7536</c:v>
                </c:pt>
                <c:pt idx="10410">
                  <c:v>A7537</c:v>
                </c:pt>
                <c:pt idx="10411">
                  <c:v>A7538</c:v>
                </c:pt>
                <c:pt idx="10412">
                  <c:v>A7539</c:v>
                </c:pt>
                <c:pt idx="10413">
                  <c:v>A7540</c:v>
                </c:pt>
                <c:pt idx="10414">
                  <c:v>A7541</c:v>
                </c:pt>
                <c:pt idx="10415">
                  <c:v>A7542</c:v>
                </c:pt>
                <c:pt idx="10416">
                  <c:v>A7543</c:v>
                </c:pt>
                <c:pt idx="10417">
                  <c:v>A7544</c:v>
                </c:pt>
                <c:pt idx="10418">
                  <c:v>A7545</c:v>
                </c:pt>
                <c:pt idx="10419">
                  <c:v>A7546</c:v>
                </c:pt>
                <c:pt idx="10420">
                  <c:v>A7547</c:v>
                </c:pt>
                <c:pt idx="10421">
                  <c:v>A7548</c:v>
                </c:pt>
                <c:pt idx="10422">
                  <c:v>A7549</c:v>
                </c:pt>
                <c:pt idx="10423">
                  <c:v>A7550</c:v>
                </c:pt>
                <c:pt idx="10424">
                  <c:v>A7551</c:v>
                </c:pt>
                <c:pt idx="10425">
                  <c:v>A7552</c:v>
                </c:pt>
                <c:pt idx="10426">
                  <c:v>A7553</c:v>
                </c:pt>
                <c:pt idx="10427">
                  <c:v>A7554</c:v>
                </c:pt>
                <c:pt idx="10428">
                  <c:v>A7555</c:v>
                </c:pt>
                <c:pt idx="10429">
                  <c:v>A7556</c:v>
                </c:pt>
                <c:pt idx="10430">
                  <c:v>A7557</c:v>
                </c:pt>
                <c:pt idx="10431">
                  <c:v>A7558</c:v>
                </c:pt>
                <c:pt idx="10432">
                  <c:v>A7559</c:v>
                </c:pt>
                <c:pt idx="10433">
                  <c:v>A7560</c:v>
                </c:pt>
                <c:pt idx="10434">
                  <c:v>A7561</c:v>
                </c:pt>
                <c:pt idx="10435">
                  <c:v>A7562</c:v>
                </c:pt>
                <c:pt idx="10436">
                  <c:v>A7563</c:v>
                </c:pt>
                <c:pt idx="10437">
                  <c:v>A7564</c:v>
                </c:pt>
                <c:pt idx="10438">
                  <c:v>A7565</c:v>
                </c:pt>
                <c:pt idx="10439">
                  <c:v>A7566</c:v>
                </c:pt>
                <c:pt idx="10440">
                  <c:v>A7567</c:v>
                </c:pt>
                <c:pt idx="10441">
                  <c:v>A7568</c:v>
                </c:pt>
                <c:pt idx="10442">
                  <c:v>A7569</c:v>
                </c:pt>
                <c:pt idx="10443">
                  <c:v>A7570</c:v>
                </c:pt>
                <c:pt idx="10444">
                  <c:v>A7571</c:v>
                </c:pt>
                <c:pt idx="10445">
                  <c:v>A7572</c:v>
                </c:pt>
                <c:pt idx="10446">
                  <c:v>A7573</c:v>
                </c:pt>
                <c:pt idx="10447">
                  <c:v>A7574</c:v>
                </c:pt>
                <c:pt idx="10448">
                  <c:v>A7575</c:v>
                </c:pt>
                <c:pt idx="10449">
                  <c:v>A7576</c:v>
                </c:pt>
                <c:pt idx="10450">
                  <c:v>A7577</c:v>
                </c:pt>
                <c:pt idx="10451">
                  <c:v>A7578</c:v>
                </c:pt>
                <c:pt idx="10452">
                  <c:v>A7579</c:v>
                </c:pt>
                <c:pt idx="10453">
                  <c:v>A7580</c:v>
                </c:pt>
                <c:pt idx="10454">
                  <c:v>A7581</c:v>
                </c:pt>
                <c:pt idx="10455">
                  <c:v>A7582</c:v>
                </c:pt>
                <c:pt idx="10456">
                  <c:v>A7583</c:v>
                </c:pt>
                <c:pt idx="10457">
                  <c:v>A7584</c:v>
                </c:pt>
                <c:pt idx="10458">
                  <c:v>A7585</c:v>
                </c:pt>
                <c:pt idx="10459">
                  <c:v>A7586</c:v>
                </c:pt>
                <c:pt idx="10460">
                  <c:v>A7587</c:v>
                </c:pt>
                <c:pt idx="10461">
                  <c:v>A7588</c:v>
                </c:pt>
                <c:pt idx="10462">
                  <c:v>A7589</c:v>
                </c:pt>
                <c:pt idx="10463">
                  <c:v>A7590</c:v>
                </c:pt>
                <c:pt idx="10464">
                  <c:v>A7591</c:v>
                </c:pt>
                <c:pt idx="10465">
                  <c:v>A7592</c:v>
                </c:pt>
                <c:pt idx="10466">
                  <c:v>A7593</c:v>
                </c:pt>
                <c:pt idx="10467">
                  <c:v>A7594</c:v>
                </c:pt>
                <c:pt idx="10468">
                  <c:v>A7595</c:v>
                </c:pt>
                <c:pt idx="10469">
                  <c:v>A7596</c:v>
                </c:pt>
                <c:pt idx="10470">
                  <c:v>A7597</c:v>
                </c:pt>
                <c:pt idx="10471">
                  <c:v>A7598</c:v>
                </c:pt>
                <c:pt idx="10472">
                  <c:v>A7599</c:v>
                </c:pt>
                <c:pt idx="10473">
                  <c:v>A7600</c:v>
                </c:pt>
                <c:pt idx="10474">
                  <c:v>A7601</c:v>
                </c:pt>
                <c:pt idx="10475">
                  <c:v>A7602</c:v>
                </c:pt>
                <c:pt idx="10476">
                  <c:v>A7603</c:v>
                </c:pt>
                <c:pt idx="10477">
                  <c:v>A7604</c:v>
                </c:pt>
                <c:pt idx="10478">
                  <c:v>A7605</c:v>
                </c:pt>
                <c:pt idx="10479">
                  <c:v>A7606</c:v>
                </c:pt>
                <c:pt idx="10480">
                  <c:v>A7607</c:v>
                </c:pt>
                <c:pt idx="10481">
                  <c:v>A7608</c:v>
                </c:pt>
                <c:pt idx="10482">
                  <c:v>A7609</c:v>
                </c:pt>
                <c:pt idx="10483">
                  <c:v>A7610</c:v>
                </c:pt>
                <c:pt idx="10484">
                  <c:v>A7611</c:v>
                </c:pt>
                <c:pt idx="10485">
                  <c:v>A7612</c:v>
                </c:pt>
                <c:pt idx="10486">
                  <c:v>A7613</c:v>
                </c:pt>
                <c:pt idx="10487">
                  <c:v>A7614</c:v>
                </c:pt>
                <c:pt idx="10488">
                  <c:v>A7615</c:v>
                </c:pt>
                <c:pt idx="10489">
                  <c:v>A7616</c:v>
                </c:pt>
                <c:pt idx="10490">
                  <c:v>A7617</c:v>
                </c:pt>
                <c:pt idx="10491">
                  <c:v>A7618</c:v>
                </c:pt>
                <c:pt idx="10492">
                  <c:v>A7619</c:v>
                </c:pt>
                <c:pt idx="10493">
                  <c:v>A7620</c:v>
                </c:pt>
                <c:pt idx="10494">
                  <c:v>A7621</c:v>
                </c:pt>
                <c:pt idx="10495">
                  <c:v>A7622</c:v>
                </c:pt>
                <c:pt idx="10496">
                  <c:v>A7623</c:v>
                </c:pt>
                <c:pt idx="10497">
                  <c:v>A7624</c:v>
                </c:pt>
                <c:pt idx="10498">
                  <c:v>A7625</c:v>
                </c:pt>
                <c:pt idx="10499">
                  <c:v>A7626</c:v>
                </c:pt>
                <c:pt idx="10500">
                  <c:v>A7627</c:v>
                </c:pt>
                <c:pt idx="10501">
                  <c:v>A7628</c:v>
                </c:pt>
                <c:pt idx="10502">
                  <c:v>A7629</c:v>
                </c:pt>
                <c:pt idx="10503">
                  <c:v>A7630</c:v>
                </c:pt>
                <c:pt idx="10504">
                  <c:v>A7631</c:v>
                </c:pt>
                <c:pt idx="10505">
                  <c:v>A7632</c:v>
                </c:pt>
                <c:pt idx="10506">
                  <c:v>A7633</c:v>
                </c:pt>
                <c:pt idx="10507">
                  <c:v>A7634</c:v>
                </c:pt>
                <c:pt idx="10508">
                  <c:v>A7635</c:v>
                </c:pt>
                <c:pt idx="10509">
                  <c:v>A7636</c:v>
                </c:pt>
                <c:pt idx="10510">
                  <c:v>A7637</c:v>
                </c:pt>
                <c:pt idx="10511">
                  <c:v>A7638</c:v>
                </c:pt>
                <c:pt idx="10512">
                  <c:v>A7639</c:v>
                </c:pt>
                <c:pt idx="10513">
                  <c:v>A7640</c:v>
                </c:pt>
                <c:pt idx="10514">
                  <c:v>A7641</c:v>
                </c:pt>
                <c:pt idx="10515">
                  <c:v>A7642</c:v>
                </c:pt>
                <c:pt idx="10516">
                  <c:v>A7643</c:v>
                </c:pt>
                <c:pt idx="10517">
                  <c:v>A7644</c:v>
                </c:pt>
                <c:pt idx="10518">
                  <c:v>A7645</c:v>
                </c:pt>
                <c:pt idx="10519">
                  <c:v>A7646</c:v>
                </c:pt>
                <c:pt idx="10520">
                  <c:v>A7647</c:v>
                </c:pt>
                <c:pt idx="10521">
                  <c:v>A7648</c:v>
                </c:pt>
                <c:pt idx="10522">
                  <c:v>A7649</c:v>
                </c:pt>
                <c:pt idx="10523">
                  <c:v>A7650</c:v>
                </c:pt>
                <c:pt idx="10524">
                  <c:v>A7651</c:v>
                </c:pt>
                <c:pt idx="10525">
                  <c:v>A7652</c:v>
                </c:pt>
                <c:pt idx="10526">
                  <c:v>A7653</c:v>
                </c:pt>
                <c:pt idx="10527">
                  <c:v>A7654</c:v>
                </c:pt>
                <c:pt idx="10528">
                  <c:v>A7655</c:v>
                </c:pt>
                <c:pt idx="10529">
                  <c:v>A7656</c:v>
                </c:pt>
                <c:pt idx="10530">
                  <c:v>A7657</c:v>
                </c:pt>
                <c:pt idx="10531">
                  <c:v>A7658</c:v>
                </c:pt>
                <c:pt idx="10532">
                  <c:v>A7659</c:v>
                </c:pt>
                <c:pt idx="10533">
                  <c:v>A7660</c:v>
                </c:pt>
                <c:pt idx="10534">
                  <c:v>A7661</c:v>
                </c:pt>
                <c:pt idx="10535">
                  <c:v>A7662</c:v>
                </c:pt>
                <c:pt idx="10536">
                  <c:v>A7663</c:v>
                </c:pt>
                <c:pt idx="10537">
                  <c:v>A7664</c:v>
                </c:pt>
                <c:pt idx="10538">
                  <c:v>A7665</c:v>
                </c:pt>
                <c:pt idx="10539">
                  <c:v>A7666</c:v>
                </c:pt>
                <c:pt idx="10540">
                  <c:v>A7667</c:v>
                </c:pt>
                <c:pt idx="10541">
                  <c:v>A7668</c:v>
                </c:pt>
                <c:pt idx="10542">
                  <c:v>A7669</c:v>
                </c:pt>
                <c:pt idx="10543">
                  <c:v>A7670</c:v>
                </c:pt>
                <c:pt idx="10544">
                  <c:v>A7671</c:v>
                </c:pt>
                <c:pt idx="10545">
                  <c:v>A7672</c:v>
                </c:pt>
                <c:pt idx="10546">
                  <c:v>A7673</c:v>
                </c:pt>
                <c:pt idx="10547">
                  <c:v>A7674</c:v>
                </c:pt>
                <c:pt idx="10548">
                  <c:v>A7675</c:v>
                </c:pt>
                <c:pt idx="10549">
                  <c:v>A7676</c:v>
                </c:pt>
                <c:pt idx="10550">
                  <c:v>A7677</c:v>
                </c:pt>
                <c:pt idx="10551">
                  <c:v>A7678</c:v>
                </c:pt>
                <c:pt idx="10552">
                  <c:v>A7679</c:v>
                </c:pt>
                <c:pt idx="10553">
                  <c:v>A7680</c:v>
                </c:pt>
                <c:pt idx="10554">
                  <c:v>A7681</c:v>
                </c:pt>
                <c:pt idx="10555">
                  <c:v>A7682</c:v>
                </c:pt>
                <c:pt idx="10556">
                  <c:v>A7683</c:v>
                </c:pt>
                <c:pt idx="10557">
                  <c:v>A7684</c:v>
                </c:pt>
                <c:pt idx="10558">
                  <c:v>A7685</c:v>
                </c:pt>
                <c:pt idx="10559">
                  <c:v>A7686</c:v>
                </c:pt>
                <c:pt idx="10560">
                  <c:v>A7687</c:v>
                </c:pt>
                <c:pt idx="10561">
                  <c:v>A7688</c:v>
                </c:pt>
                <c:pt idx="10562">
                  <c:v>A7689</c:v>
                </c:pt>
                <c:pt idx="10563">
                  <c:v>A7690</c:v>
                </c:pt>
                <c:pt idx="10564">
                  <c:v>A7691</c:v>
                </c:pt>
                <c:pt idx="10565">
                  <c:v>A7692</c:v>
                </c:pt>
                <c:pt idx="10566">
                  <c:v>A7693</c:v>
                </c:pt>
                <c:pt idx="10567">
                  <c:v>A7694</c:v>
                </c:pt>
                <c:pt idx="10568">
                  <c:v>A7695</c:v>
                </c:pt>
                <c:pt idx="10569">
                  <c:v>A7696</c:v>
                </c:pt>
                <c:pt idx="10570">
                  <c:v>A7697</c:v>
                </c:pt>
                <c:pt idx="10571">
                  <c:v>A7698</c:v>
                </c:pt>
                <c:pt idx="10572">
                  <c:v>A7699</c:v>
                </c:pt>
                <c:pt idx="10573">
                  <c:v>A7700</c:v>
                </c:pt>
                <c:pt idx="10574">
                  <c:v>A7701</c:v>
                </c:pt>
                <c:pt idx="10575">
                  <c:v>A7702</c:v>
                </c:pt>
                <c:pt idx="10576">
                  <c:v>A7703</c:v>
                </c:pt>
                <c:pt idx="10577">
                  <c:v>A7704</c:v>
                </c:pt>
                <c:pt idx="10578">
                  <c:v>A7705</c:v>
                </c:pt>
                <c:pt idx="10579">
                  <c:v>A7706</c:v>
                </c:pt>
                <c:pt idx="10580">
                  <c:v>A7707</c:v>
                </c:pt>
                <c:pt idx="10581">
                  <c:v>A7708</c:v>
                </c:pt>
                <c:pt idx="10582">
                  <c:v>A7709</c:v>
                </c:pt>
                <c:pt idx="10583">
                  <c:v>A7710</c:v>
                </c:pt>
                <c:pt idx="10584">
                  <c:v>A7711</c:v>
                </c:pt>
                <c:pt idx="10585">
                  <c:v>A7712</c:v>
                </c:pt>
                <c:pt idx="10586">
                  <c:v>A7713</c:v>
                </c:pt>
                <c:pt idx="10587">
                  <c:v>A7714</c:v>
                </c:pt>
                <c:pt idx="10588">
                  <c:v>A7715</c:v>
                </c:pt>
                <c:pt idx="10589">
                  <c:v>A7716</c:v>
                </c:pt>
                <c:pt idx="10590">
                  <c:v>A7717</c:v>
                </c:pt>
                <c:pt idx="10591">
                  <c:v>A7718</c:v>
                </c:pt>
                <c:pt idx="10592">
                  <c:v>A7719</c:v>
                </c:pt>
                <c:pt idx="10593">
                  <c:v>A7720</c:v>
                </c:pt>
                <c:pt idx="10594">
                  <c:v>A7721</c:v>
                </c:pt>
                <c:pt idx="10595">
                  <c:v>A7722</c:v>
                </c:pt>
                <c:pt idx="10596">
                  <c:v>A7723</c:v>
                </c:pt>
                <c:pt idx="10597">
                  <c:v>A7724</c:v>
                </c:pt>
                <c:pt idx="10598">
                  <c:v>A7725</c:v>
                </c:pt>
                <c:pt idx="10599">
                  <c:v>A7726</c:v>
                </c:pt>
                <c:pt idx="10600">
                  <c:v>A7727</c:v>
                </c:pt>
                <c:pt idx="10601">
                  <c:v>A7728</c:v>
                </c:pt>
                <c:pt idx="10602">
                  <c:v>A7729</c:v>
                </c:pt>
                <c:pt idx="10603">
                  <c:v>A7730</c:v>
                </c:pt>
                <c:pt idx="10604">
                  <c:v>A7731</c:v>
                </c:pt>
                <c:pt idx="10605">
                  <c:v>A7732</c:v>
                </c:pt>
                <c:pt idx="10606">
                  <c:v>A7733</c:v>
                </c:pt>
                <c:pt idx="10607">
                  <c:v>A7734</c:v>
                </c:pt>
                <c:pt idx="10608">
                  <c:v>A7735</c:v>
                </c:pt>
                <c:pt idx="10609">
                  <c:v>A7736</c:v>
                </c:pt>
                <c:pt idx="10610">
                  <c:v>A7737</c:v>
                </c:pt>
                <c:pt idx="10611">
                  <c:v>A7738</c:v>
                </c:pt>
                <c:pt idx="10612">
                  <c:v>A7739</c:v>
                </c:pt>
                <c:pt idx="10613">
                  <c:v>A7740</c:v>
                </c:pt>
                <c:pt idx="10614">
                  <c:v>A7741</c:v>
                </c:pt>
                <c:pt idx="10615">
                  <c:v>A7742</c:v>
                </c:pt>
                <c:pt idx="10616">
                  <c:v>A7743</c:v>
                </c:pt>
                <c:pt idx="10617">
                  <c:v>A7744</c:v>
                </c:pt>
                <c:pt idx="10618">
                  <c:v>A7745</c:v>
                </c:pt>
                <c:pt idx="10619">
                  <c:v>A7746</c:v>
                </c:pt>
                <c:pt idx="10620">
                  <c:v>A7747</c:v>
                </c:pt>
                <c:pt idx="10621">
                  <c:v>A7748</c:v>
                </c:pt>
                <c:pt idx="10622">
                  <c:v>A7749</c:v>
                </c:pt>
                <c:pt idx="10623">
                  <c:v>A7750</c:v>
                </c:pt>
                <c:pt idx="10624">
                  <c:v>A7751</c:v>
                </c:pt>
                <c:pt idx="10625">
                  <c:v>A7752</c:v>
                </c:pt>
                <c:pt idx="10626">
                  <c:v>A7753</c:v>
                </c:pt>
                <c:pt idx="10627">
                  <c:v>A7754</c:v>
                </c:pt>
                <c:pt idx="10628">
                  <c:v>A7755</c:v>
                </c:pt>
                <c:pt idx="10629">
                  <c:v>A7756</c:v>
                </c:pt>
                <c:pt idx="10630">
                  <c:v>A7757</c:v>
                </c:pt>
                <c:pt idx="10631">
                  <c:v>A7758</c:v>
                </c:pt>
                <c:pt idx="10632">
                  <c:v>A7759</c:v>
                </c:pt>
                <c:pt idx="10633">
                  <c:v>A7760</c:v>
                </c:pt>
                <c:pt idx="10634">
                  <c:v>A7761</c:v>
                </c:pt>
                <c:pt idx="10635">
                  <c:v>A7762</c:v>
                </c:pt>
                <c:pt idx="10636">
                  <c:v>A7763</c:v>
                </c:pt>
                <c:pt idx="10637">
                  <c:v>A7764</c:v>
                </c:pt>
                <c:pt idx="10638">
                  <c:v>A7765</c:v>
                </c:pt>
                <c:pt idx="10639">
                  <c:v>A7766</c:v>
                </c:pt>
                <c:pt idx="10640">
                  <c:v>A7767</c:v>
                </c:pt>
                <c:pt idx="10641">
                  <c:v>A7768</c:v>
                </c:pt>
                <c:pt idx="10642">
                  <c:v>A7769</c:v>
                </c:pt>
                <c:pt idx="10643">
                  <c:v>A7770</c:v>
                </c:pt>
                <c:pt idx="10644">
                  <c:v>A7771</c:v>
                </c:pt>
                <c:pt idx="10645">
                  <c:v>A7772</c:v>
                </c:pt>
                <c:pt idx="10646">
                  <c:v>A7773</c:v>
                </c:pt>
                <c:pt idx="10647">
                  <c:v>A7774</c:v>
                </c:pt>
                <c:pt idx="10648">
                  <c:v>A7775</c:v>
                </c:pt>
                <c:pt idx="10649">
                  <c:v>A7776</c:v>
                </c:pt>
                <c:pt idx="10650">
                  <c:v>A7777</c:v>
                </c:pt>
                <c:pt idx="10651">
                  <c:v>A7778</c:v>
                </c:pt>
                <c:pt idx="10652">
                  <c:v>A7779</c:v>
                </c:pt>
                <c:pt idx="10653">
                  <c:v>A7780</c:v>
                </c:pt>
                <c:pt idx="10654">
                  <c:v>A7781</c:v>
                </c:pt>
                <c:pt idx="10655">
                  <c:v>A7782</c:v>
                </c:pt>
                <c:pt idx="10656">
                  <c:v>A7783</c:v>
                </c:pt>
                <c:pt idx="10657">
                  <c:v>A7784</c:v>
                </c:pt>
                <c:pt idx="10658">
                  <c:v>A7785</c:v>
                </c:pt>
                <c:pt idx="10659">
                  <c:v>A7786</c:v>
                </c:pt>
                <c:pt idx="10660">
                  <c:v>A7787</c:v>
                </c:pt>
                <c:pt idx="10661">
                  <c:v>A7788</c:v>
                </c:pt>
                <c:pt idx="10662">
                  <c:v>A7789</c:v>
                </c:pt>
                <c:pt idx="10663">
                  <c:v>A7790</c:v>
                </c:pt>
                <c:pt idx="10664">
                  <c:v>A7791</c:v>
                </c:pt>
                <c:pt idx="10665">
                  <c:v>A7792</c:v>
                </c:pt>
                <c:pt idx="10666">
                  <c:v>A7793</c:v>
                </c:pt>
                <c:pt idx="10667">
                  <c:v>A7794</c:v>
                </c:pt>
                <c:pt idx="10668">
                  <c:v>A7795</c:v>
                </c:pt>
                <c:pt idx="10669">
                  <c:v>A7796</c:v>
                </c:pt>
                <c:pt idx="10670">
                  <c:v>A7797</c:v>
                </c:pt>
                <c:pt idx="10671">
                  <c:v>A7798</c:v>
                </c:pt>
                <c:pt idx="10672">
                  <c:v>A7799</c:v>
                </c:pt>
                <c:pt idx="10673">
                  <c:v>A7800</c:v>
                </c:pt>
                <c:pt idx="10674">
                  <c:v>A7801</c:v>
                </c:pt>
                <c:pt idx="10675">
                  <c:v>A7802</c:v>
                </c:pt>
                <c:pt idx="10676">
                  <c:v>A7803</c:v>
                </c:pt>
                <c:pt idx="10677">
                  <c:v>A7804</c:v>
                </c:pt>
                <c:pt idx="10678">
                  <c:v>A7805</c:v>
                </c:pt>
                <c:pt idx="10679">
                  <c:v>A7806</c:v>
                </c:pt>
                <c:pt idx="10680">
                  <c:v>A7807</c:v>
                </c:pt>
                <c:pt idx="10681">
                  <c:v>A7808</c:v>
                </c:pt>
                <c:pt idx="10682">
                  <c:v>A7809</c:v>
                </c:pt>
                <c:pt idx="10683">
                  <c:v>A7810</c:v>
                </c:pt>
                <c:pt idx="10684">
                  <c:v>A7811</c:v>
                </c:pt>
                <c:pt idx="10685">
                  <c:v>A7812</c:v>
                </c:pt>
                <c:pt idx="10686">
                  <c:v>A7813</c:v>
                </c:pt>
                <c:pt idx="10687">
                  <c:v>A7814</c:v>
                </c:pt>
                <c:pt idx="10688">
                  <c:v>A7815</c:v>
                </c:pt>
                <c:pt idx="10689">
                  <c:v>A7816</c:v>
                </c:pt>
                <c:pt idx="10690">
                  <c:v>A7817</c:v>
                </c:pt>
                <c:pt idx="10691">
                  <c:v>A7818</c:v>
                </c:pt>
                <c:pt idx="10692">
                  <c:v>A7819</c:v>
                </c:pt>
                <c:pt idx="10693">
                  <c:v>A7820</c:v>
                </c:pt>
                <c:pt idx="10694">
                  <c:v>A7821</c:v>
                </c:pt>
                <c:pt idx="10695">
                  <c:v>A7822</c:v>
                </c:pt>
                <c:pt idx="10696">
                  <c:v>A7823</c:v>
                </c:pt>
                <c:pt idx="10697">
                  <c:v>A7824</c:v>
                </c:pt>
                <c:pt idx="10698">
                  <c:v>A7825</c:v>
                </c:pt>
                <c:pt idx="10699">
                  <c:v>A7826</c:v>
                </c:pt>
                <c:pt idx="10700">
                  <c:v>A7827</c:v>
                </c:pt>
                <c:pt idx="10701">
                  <c:v>A7828</c:v>
                </c:pt>
                <c:pt idx="10702">
                  <c:v>A7829</c:v>
                </c:pt>
                <c:pt idx="10703">
                  <c:v>A7830</c:v>
                </c:pt>
                <c:pt idx="10704">
                  <c:v>A7831</c:v>
                </c:pt>
                <c:pt idx="10705">
                  <c:v>A7832</c:v>
                </c:pt>
                <c:pt idx="10706">
                  <c:v>A7833</c:v>
                </c:pt>
                <c:pt idx="10707">
                  <c:v>A7834</c:v>
                </c:pt>
                <c:pt idx="10708">
                  <c:v>A7835</c:v>
                </c:pt>
                <c:pt idx="10709">
                  <c:v>A7836</c:v>
                </c:pt>
                <c:pt idx="10710">
                  <c:v>A7837</c:v>
                </c:pt>
                <c:pt idx="10711">
                  <c:v>A7838</c:v>
                </c:pt>
                <c:pt idx="10712">
                  <c:v>A7839</c:v>
                </c:pt>
                <c:pt idx="10713">
                  <c:v>A7840</c:v>
                </c:pt>
                <c:pt idx="10714">
                  <c:v>A7841</c:v>
                </c:pt>
                <c:pt idx="10715">
                  <c:v>A7842</c:v>
                </c:pt>
                <c:pt idx="10716">
                  <c:v>A7843</c:v>
                </c:pt>
                <c:pt idx="10717">
                  <c:v>A7844</c:v>
                </c:pt>
                <c:pt idx="10718">
                  <c:v>A7845</c:v>
                </c:pt>
                <c:pt idx="10719">
                  <c:v>A7846</c:v>
                </c:pt>
                <c:pt idx="10720">
                  <c:v>A7847</c:v>
                </c:pt>
                <c:pt idx="10721">
                  <c:v>A7848</c:v>
                </c:pt>
                <c:pt idx="10722">
                  <c:v>A7849</c:v>
                </c:pt>
                <c:pt idx="10723">
                  <c:v>A7850</c:v>
                </c:pt>
                <c:pt idx="10724">
                  <c:v>A7851</c:v>
                </c:pt>
                <c:pt idx="10725">
                  <c:v>A7852</c:v>
                </c:pt>
                <c:pt idx="10726">
                  <c:v>A7853</c:v>
                </c:pt>
                <c:pt idx="10727">
                  <c:v>A7854</c:v>
                </c:pt>
                <c:pt idx="10728">
                  <c:v>A7855</c:v>
                </c:pt>
                <c:pt idx="10729">
                  <c:v>A7856</c:v>
                </c:pt>
                <c:pt idx="10730">
                  <c:v>A7857</c:v>
                </c:pt>
                <c:pt idx="10731">
                  <c:v>A7858</c:v>
                </c:pt>
                <c:pt idx="10732">
                  <c:v>A7859</c:v>
                </c:pt>
                <c:pt idx="10733">
                  <c:v>A7860</c:v>
                </c:pt>
                <c:pt idx="10734">
                  <c:v>A7861</c:v>
                </c:pt>
                <c:pt idx="10735">
                  <c:v>A7862</c:v>
                </c:pt>
                <c:pt idx="10736">
                  <c:v>A7863</c:v>
                </c:pt>
                <c:pt idx="10737">
                  <c:v>A7864</c:v>
                </c:pt>
                <c:pt idx="10738">
                  <c:v>A7865</c:v>
                </c:pt>
                <c:pt idx="10739">
                  <c:v>A7866</c:v>
                </c:pt>
                <c:pt idx="10740">
                  <c:v>A7867</c:v>
                </c:pt>
                <c:pt idx="10741">
                  <c:v>A7868</c:v>
                </c:pt>
                <c:pt idx="10742">
                  <c:v>A7869</c:v>
                </c:pt>
                <c:pt idx="10743">
                  <c:v>A7870</c:v>
                </c:pt>
                <c:pt idx="10744">
                  <c:v>A7871</c:v>
                </c:pt>
                <c:pt idx="10745">
                  <c:v>A7872</c:v>
                </c:pt>
                <c:pt idx="10746">
                  <c:v>A7873</c:v>
                </c:pt>
                <c:pt idx="10747">
                  <c:v>A7874</c:v>
                </c:pt>
                <c:pt idx="10748">
                  <c:v>A7875</c:v>
                </c:pt>
                <c:pt idx="10749">
                  <c:v>A7876</c:v>
                </c:pt>
                <c:pt idx="10750">
                  <c:v>A7877</c:v>
                </c:pt>
                <c:pt idx="10751">
                  <c:v>A7878</c:v>
                </c:pt>
                <c:pt idx="10752">
                  <c:v>A7879</c:v>
                </c:pt>
                <c:pt idx="10753">
                  <c:v>A7880</c:v>
                </c:pt>
                <c:pt idx="10754">
                  <c:v>A7881</c:v>
                </c:pt>
                <c:pt idx="10755">
                  <c:v>A7882</c:v>
                </c:pt>
                <c:pt idx="10756">
                  <c:v>A7883</c:v>
                </c:pt>
                <c:pt idx="10757">
                  <c:v>A7884</c:v>
                </c:pt>
                <c:pt idx="10758">
                  <c:v>A7885</c:v>
                </c:pt>
                <c:pt idx="10759">
                  <c:v>A7886</c:v>
                </c:pt>
                <c:pt idx="10760">
                  <c:v>A7887</c:v>
                </c:pt>
                <c:pt idx="10761">
                  <c:v>A7888</c:v>
                </c:pt>
                <c:pt idx="10762">
                  <c:v>A7889</c:v>
                </c:pt>
                <c:pt idx="10763">
                  <c:v>A7890</c:v>
                </c:pt>
                <c:pt idx="10764">
                  <c:v>A7891</c:v>
                </c:pt>
                <c:pt idx="10765">
                  <c:v>A7892</c:v>
                </c:pt>
                <c:pt idx="10766">
                  <c:v>A7893</c:v>
                </c:pt>
                <c:pt idx="10767">
                  <c:v>A7894</c:v>
                </c:pt>
                <c:pt idx="10768">
                  <c:v>A7895</c:v>
                </c:pt>
                <c:pt idx="10769">
                  <c:v>A7896</c:v>
                </c:pt>
                <c:pt idx="10770">
                  <c:v>A7897</c:v>
                </c:pt>
                <c:pt idx="10771">
                  <c:v>A7898</c:v>
                </c:pt>
                <c:pt idx="10772">
                  <c:v>A7899</c:v>
                </c:pt>
                <c:pt idx="10773">
                  <c:v>A7900</c:v>
                </c:pt>
                <c:pt idx="10774">
                  <c:v>A7901</c:v>
                </c:pt>
                <c:pt idx="10775">
                  <c:v>A7902</c:v>
                </c:pt>
                <c:pt idx="10776">
                  <c:v>A7903</c:v>
                </c:pt>
                <c:pt idx="10777">
                  <c:v>A7904</c:v>
                </c:pt>
                <c:pt idx="10778">
                  <c:v>A7905</c:v>
                </c:pt>
                <c:pt idx="10779">
                  <c:v>A7906</c:v>
                </c:pt>
                <c:pt idx="10780">
                  <c:v>A7907</c:v>
                </c:pt>
                <c:pt idx="10781">
                  <c:v>A7908</c:v>
                </c:pt>
                <c:pt idx="10782">
                  <c:v>A7909</c:v>
                </c:pt>
                <c:pt idx="10783">
                  <c:v>A7910</c:v>
                </c:pt>
                <c:pt idx="10784">
                  <c:v>A7911</c:v>
                </c:pt>
                <c:pt idx="10785">
                  <c:v>A7912</c:v>
                </c:pt>
                <c:pt idx="10786">
                  <c:v>A7913</c:v>
                </c:pt>
                <c:pt idx="10787">
                  <c:v>A7914</c:v>
                </c:pt>
                <c:pt idx="10788">
                  <c:v>A7915</c:v>
                </c:pt>
                <c:pt idx="10789">
                  <c:v>A7916</c:v>
                </c:pt>
                <c:pt idx="10790">
                  <c:v>A7917</c:v>
                </c:pt>
                <c:pt idx="10791">
                  <c:v>A7918</c:v>
                </c:pt>
                <c:pt idx="10792">
                  <c:v>A7919</c:v>
                </c:pt>
                <c:pt idx="10793">
                  <c:v>A7920</c:v>
                </c:pt>
                <c:pt idx="10794">
                  <c:v>A7921</c:v>
                </c:pt>
                <c:pt idx="10795">
                  <c:v>A7922</c:v>
                </c:pt>
                <c:pt idx="10796">
                  <c:v>A7923</c:v>
                </c:pt>
                <c:pt idx="10797">
                  <c:v>A7924</c:v>
                </c:pt>
                <c:pt idx="10798">
                  <c:v>A7925</c:v>
                </c:pt>
                <c:pt idx="10799">
                  <c:v>A7926</c:v>
                </c:pt>
                <c:pt idx="10800">
                  <c:v>A7927</c:v>
                </c:pt>
                <c:pt idx="10801">
                  <c:v>A7928</c:v>
                </c:pt>
                <c:pt idx="10802">
                  <c:v>A7929</c:v>
                </c:pt>
                <c:pt idx="10803">
                  <c:v>A7930</c:v>
                </c:pt>
                <c:pt idx="10804">
                  <c:v>A7931</c:v>
                </c:pt>
                <c:pt idx="10805">
                  <c:v>A7932</c:v>
                </c:pt>
                <c:pt idx="10806">
                  <c:v>A7933</c:v>
                </c:pt>
                <c:pt idx="10807">
                  <c:v>A7934</c:v>
                </c:pt>
                <c:pt idx="10808">
                  <c:v>A7935</c:v>
                </c:pt>
                <c:pt idx="10809">
                  <c:v>A7936</c:v>
                </c:pt>
                <c:pt idx="10810">
                  <c:v>A7937</c:v>
                </c:pt>
                <c:pt idx="10811">
                  <c:v>A7938</c:v>
                </c:pt>
                <c:pt idx="10812">
                  <c:v>A7939</c:v>
                </c:pt>
                <c:pt idx="10813">
                  <c:v>A7940</c:v>
                </c:pt>
                <c:pt idx="10814">
                  <c:v>A7941</c:v>
                </c:pt>
                <c:pt idx="10815">
                  <c:v>A7942</c:v>
                </c:pt>
                <c:pt idx="10816">
                  <c:v>A7943</c:v>
                </c:pt>
                <c:pt idx="10817">
                  <c:v>A7944</c:v>
                </c:pt>
                <c:pt idx="10818">
                  <c:v>A7945</c:v>
                </c:pt>
                <c:pt idx="10819">
                  <c:v>A7946</c:v>
                </c:pt>
                <c:pt idx="10820">
                  <c:v>A7947</c:v>
                </c:pt>
                <c:pt idx="10821">
                  <c:v>A7948</c:v>
                </c:pt>
                <c:pt idx="10822">
                  <c:v>A7949</c:v>
                </c:pt>
                <c:pt idx="10823">
                  <c:v>A7950</c:v>
                </c:pt>
                <c:pt idx="10824">
                  <c:v>A7951</c:v>
                </c:pt>
                <c:pt idx="10825">
                  <c:v>A7952</c:v>
                </c:pt>
                <c:pt idx="10826">
                  <c:v>A7953</c:v>
                </c:pt>
                <c:pt idx="10827">
                  <c:v>A7954</c:v>
                </c:pt>
                <c:pt idx="10828">
                  <c:v>A7955</c:v>
                </c:pt>
                <c:pt idx="10829">
                  <c:v>A7956</c:v>
                </c:pt>
                <c:pt idx="10830">
                  <c:v>A7957</c:v>
                </c:pt>
                <c:pt idx="10831">
                  <c:v>A7958</c:v>
                </c:pt>
                <c:pt idx="10832">
                  <c:v>A7959</c:v>
                </c:pt>
                <c:pt idx="10833">
                  <c:v>A7960</c:v>
                </c:pt>
                <c:pt idx="10834">
                  <c:v>A7961</c:v>
                </c:pt>
                <c:pt idx="10835">
                  <c:v>A7962</c:v>
                </c:pt>
                <c:pt idx="10836">
                  <c:v>A7963</c:v>
                </c:pt>
                <c:pt idx="10837">
                  <c:v>A7964</c:v>
                </c:pt>
                <c:pt idx="10838">
                  <c:v>A7965</c:v>
                </c:pt>
                <c:pt idx="10839">
                  <c:v>A7966</c:v>
                </c:pt>
                <c:pt idx="10840">
                  <c:v>A7967</c:v>
                </c:pt>
                <c:pt idx="10841">
                  <c:v>A7968</c:v>
                </c:pt>
                <c:pt idx="10842">
                  <c:v>A7969</c:v>
                </c:pt>
                <c:pt idx="10843">
                  <c:v>A7970</c:v>
                </c:pt>
                <c:pt idx="10844">
                  <c:v>A7971</c:v>
                </c:pt>
                <c:pt idx="10845">
                  <c:v>A7972</c:v>
                </c:pt>
                <c:pt idx="10846">
                  <c:v>A7973</c:v>
                </c:pt>
                <c:pt idx="10847">
                  <c:v>A7974</c:v>
                </c:pt>
                <c:pt idx="10848">
                  <c:v>A7975</c:v>
                </c:pt>
                <c:pt idx="10849">
                  <c:v>A7976</c:v>
                </c:pt>
                <c:pt idx="10850">
                  <c:v>A7977</c:v>
                </c:pt>
                <c:pt idx="10851">
                  <c:v>A7978</c:v>
                </c:pt>
                <c:pt idx="10852">
                  <c:v>A7979</c:v>
                </c:pt>
                <c:pt idx="10853">
                  <c:v>A7980</c:v>
                </c:pt>
                <c:pt idx="10854">
                  <c:v>A7981</c:v>
                </c:pt>
                <c:pt idx="10855">
                  <c:v>A7982</c:v>
                </c:pt>
                <c:pt idx="10856">
                  <c:v>A7983</c:v>
                </c:pt>
                <c:pt idx="10857">
                  <c:v>A7984</c:v>
                </c:pt>
                <c:pt idx="10858">
                  <c:v>A7985</c:v>
                </c:pt>
                <c:pt idx="10859">
                  <c:v>A7986</c:v>
                </c:pt>
                <c:pt idx="10860">
                  <c:v>A7987</c:v>
                </c:pt>
                <c:pt idx="10861">
                  <c:v>A7988</c:v>
                </c:pt>
                <c:pt idx="10862">
                  <c:v>A7989</c:v>
                </c:pt>
                <c:pt idx="10863">
                  <c:v>A7990</c:v>
                </c:pt>
                <c:pt idx="10864">
                  <c:v>A7991</c:v>
                </c:pt>
                <c:pt idx="10865">
                  <c:v>A7992</c:v>
                </c:pt>
                <c:pt idx="10866">
                  <c:v>A7993</c:v>
                </c:pt>
                <c:pt idx="10867">
                  <c:v>A7994</c:v>
                </c:pt>
                <c:pt idx="10868">
                  <c:v>A7995</c:v>
                </c:pt>
                <c:pt idx="10869">
                  <c:v>A7996</c:v>
                </c:pt>
                <c:pt idx="10870">
                  <c:v>A7997</c:v>
                </c:pt>
                <c:pt idx="10871">
                  <c:v>A7998</c:v>
                </c:pt>
                <c:pt idx="10872">
                  <c:v>A7999</c:v>
                </c:pt>
                <c:pt idx="10873">
                  <c:v>A8000</c:v>
                </c:pt>
                <c:pt idx="10874">
                  <c:v>A8001</c:v>
                </c:pt>
                <c:pt idx="10875">
                  <c:v>A8002</c:v>
                </c:pt>
                <c:pt idx="10876">
                  <c:v>A8003</c:v>
                </c:pt>
                <c:pt idx="10877">
                  <c:v>A8004</c:v>
                </c:pt>
                <c:pt idx="10878">
                  <c:v>A8005</c:v>
                </c:pt>
                <c:pt idx="10879">
                  <c:v>A8006</c:v>
                </c:pt>
                <c:pt idx="10880">
                  <c:v>A8007</c:v>
                </c:pt>
                <c:pt idx="10881">
                  <c:v>A8008</c:v>
                </c:pt>
                <c:pt idx="10882">
                  <c:v>A8009</c:v>
                </c:pt>
                <c:pt idx="10883">
                  <c:v>A8010</c:v>
                </c:pt>
                <c:pt idx="10884">
                  <c:v>A8011</c:v>
                </c:pt>
                <c:pt idx="10885">
                  <c:v>A8012</c:v>
                </c:pt>
                <c:pt idx="10886">
                  <c:v>A8013</c:v>
                </c:pt>
                <c:pt idx="10887">
                  <c:v>A8014</c:v>
                </c:pt>
                <c:pt idx="10888">
                  <c:v>A8015</c:v>
                </c:pt>
                <c:pt idx="10889">
                  <c:v>A8016</c:v>
                </c:pt>
                <c:pt idx="10890">
                  <c:v>A8017</c:v>
                </c:pt>
                <c:pt idx="10891">
                  <c:v>A8018</c:v>
                </c:pt>
                <c:pt idx="10892">
                  <c:v>A8019</c:v>
                </c:pt>
                <c:pt idx="10893">
                  <c:v>A8020</c:v>
                </c:pt>
                <c:pt idx="10894">
                  <c:v>A8021</c:v>
                </c:pt>
                <c:pt idx="10895">
                  <c:v>A8022</c:v>
                </c:pt>
                <c:pt idx="10896">
                  <c:v>A8023</c:v>
                </c:pt>
                <c:pt idx="10897">
                  <c:v>A8024</c:v>
                </c:pt>
                <c:pt idx="10898">
                  <c:v>A8025</c:v>
                </c:pt>
                <c:pt idx="10899">
                  <c:v>A8026</c:v>
                </c:pt>
                <c:pt idx="10900">
                  <c:v>A8027</c:v>
                </c:pt>
                <c:pt idx="10901">
                  <c:v>A8028</c:v>
                </c:pt>
                <c:pt idx="10902">
                  <c:v>A8029</c:v>
                </c:pt>
                <c:pt idx="10903">
                  <c:v>A8030</c:v>
                </c:pt>
                <c:pt idx="10904">
                  <c:v>A8031</c:v>
                </c:pt>
                <c:pt idx="10905">
                  <c:v>A8032</c:v>
                </c:pt>
                <c:pt idx="10906">
                  <c:v>A8033</c:v>
                </c:pt>
                <c:pt idx="10907">
                  <c:v>A8034</c:v>
                </c:pt>
                <c:pt idx="10908">
                  <c:v>A8035</c:v>
                </c:pt>
                <c:pt idx="10909">
                  <c:v>A8036</c:v>
                </c:pt>
                <c:pt idx="10910">
                  <c:v>A8037</c:v>
                </c:pt>
                <c:pt idx="10911">
                  <c:v>A8038</c:v>
                </c:pt>
                <c:pt idx="10912">
                  <c:v>A8039</c:v>
                </c:pt>
                <c:pt idx="10913">
                  <c:v>A8040</c:v>
                </c:pt>
                <c:pt idx="10914">
                  <c:v>A8041</c:v>
                </c:pt>
                <c:pt idx="10915">
                  <c:v>A8042</c:v>
                </c:pt>
                <c:pt idx="10916">
                  <c:v>A8043</c:v>
                </c:pt>
                <c:pt idx="10917">
                  <c:v>A8044</c:v>
                </c:pt>
                <c:pt idx="10918">
                  <c:v>A8045</c:v>
                </c:pt>
                <c:pt idx="10919">
                  <c:v>A8046</c:v>
                </c:pt>
                <c:pt idx="10920">
                  <c:v>A8047</c:v>
                </c:pt>
                <c:pt idx="10921">
                  <c:v>A8048</c:v>
                </c:pt>
                <c:pt idx="10922">
                  <c:v>A8049</c:v>
                </c:pt>
                <c:pt idx="10923">
                  <c:v>A8050</c:v>
                </c:pt>
                <c:pt idx="10924">
                  <c:v>A8051</c:v>
                </c:pt>
                <c:pt idx="10925">
                  <c:v>A8052</c:v>
                </c:pt>
                <c:pt idx="10926">
                  <c:v>A8053</c:v>
                </c:pt>
                <c:pt idx="10927">
                  <c:v>A8054</c:v>
                </c:pt>
                <c:pt idx="10928">
                  <c:v>A8055</c:v>
                </c:pt>
                <c:pt idx="10929">
                  <c:v>A8056</c:v>
                </c:pt>
                <c:pt idx="10930">
                  <c:v>A8057</c:v>
                </c:pt>
                <c:pt idx="10931">
                  <c:v>A8058</c:v>
                </c:pt>
                <c:pt idx="10932">
                  <c:v>A8059</c:v>
                </c:pt>
                <c:pt idx="10933">
                  <c:v>A8060</c:v>
                </c:pt>
                <c:pt idx="10934">
                  <c:v>A8061</c:v>
                </c:pt>
                <c:pt idx="10935">
                  <c:v>A8062</c:v>
                </c:pt>
                <c:pt idx="10936">
                  <c:v>A8063</c:v>
                </c:pt>
                <c:pt idx="10937">
                  <c:v>A8064</c:v>
                </c:pt>
                <c:pt idx="10938">
                  <c:v>A8065</c:v>
                </c:pt>
                <c:pt idx="10939">
                  <c:v>A8066</c:v>
                </c:pt>
                <c:pt idx="10940">
                  <c:v>A8067</c:v>
                </c:pt>
                <c:pt idx="10941">
                  <c:v>A8068</c:v>
                </c:pt>
                <c:pt idx="10942">
                  <c:v>A8069</c:v>
                </c:pt>
                <c:pt idx="10943">
                  <c:v>A8070</c:v>
                </c:pt>
                <c:pt idx="10944">
                  <c:v>A8071</c:v>
                </c:pt>
                <c:pt idx="10945">
                  <c:v>A8072</c:v>
                </c:pt>
                <c:pt idx="10946">
                  <c:v>A8073</c:v>
                </c:pt>
                <c:pt idx="10947">
                  <c:v>A8074</c:v>
                </c:pt>
                <c:pt idx="10948">
                  <c:v>A8075</c:v>
                </c:pt>
                <c:pt idx="10949">
                  <c:v>A8076</c:v>
                </c:pt>
                <c:pt idx="10950">
                  <c:v>A8077</c:v>
                </c:pt>
                <c:pt idx="10951">
                  <c:v>A8078</c:v>
                </c:pt>
                <c:pt idx="10952">
                  <c:v>A8079</c:v>
                </c:pt>
                <c:pt idx="10953">
                  <c:v>A8080</c:v>
                </c:pt>
                <c:pt idx="10954">
                  <c:v>A8081</c:v>
                </c:pt>
                <c:pt idx="10955">
                  <c:v>A8082</c:v>
                </c:pt>
                <c:pt idx="10956">
                  <c:v>A8083</c:v>
                </c:pt>
                <c:pt idx="10957">
                  <c:v>A8084</c:v>
                </c:pt>
                <c:pt idx="10958">
                  <c:v>A8085</c:v>
                </c:pt>
                <c:pt idx="10959">
                  <c:v>A8086</c:v>
                </c:pt>
                <c:pt idx="10960">
                  <c:v>A8087</c:v>
                </c:pt>
                <c:pt idx="10961">
                  <c:v>A8088</c:v>
                </c:pt>
                <c:pt idx="10962">
                  <c:v>A8089</c:v>
                </c:pt>
                <c:pt idx="10963">
                  <c:v>A8090</c:v>
                </c:pt>
                <c:pt idx="10964">
                  <c:v>A8091</c:v>
                </c:pt>
                <c:pt idx="10965">
                  <c:v>A8092</c:v>
                </c:pt>
                <c:pt idx="10966">
                  <c:v>A8093</c:v>
                </c:pt>
                <c:pt idx="10967">
                  <c:v>A8094</c:v>
                </c:pt>
                <c:pt idx="10968">
                  <c:v>A8095</c:v>
                </c:pt>
                <c:pt idx="10969">
                  <c:v>A8096</c:v>
                </c:pt>
                <c:pt idx="10970">
                  <c:v>A8097</c:v>
                </c:pt>
                <c:pt idx="10971">
                  <c:v>A8098</c:v>
                </c:pt>
                <c:pt idx="10972">
                  <c:v>A8099</c:v>
                </c:pt>
                <c:pt idx="10973">
                  <c:v>A8100</c:v>
                </c:pt>
                <c:pt idx="10974">
                  <c:v>A8101</c:v>
                </c:pt>
                <c:pt idx="10975">
                  <c:v>A8102</c:v>
                </c:pt>
                <c:pt idx="10976">
                  <c:v>A8103</c:v>
                </c:pt>
                <c:pt idx="10977">
                  <c:v>A8104</c:v>
                </c:pt>
                <c:pt idx="10978">
                  <c:v>A8105</c:v>
                </c:pt>
                <c:pt idx="10979">
                  <c:v>A8106</c:v>
                </c:pt>
                <c:pt idx="10980">
                  <c:v>A8107</c:v>
                </c:pt>
                <c:pt idx="10981">
                  <c:v>A8108</c:v>
                </c:pt>
                <c:pt idx="10982">
                  <c:v>A8109</c:v>
                </c:pt>
                <c:pt idx="10983">
                  <c:v>A8110</c:v>
                </c:pt>
                <c:pt idx="10984">
                  <c:v>A8111</c:v>
                </c:pt>
                <c:pt idx="10985">
                  <c:v>A8112</c:v>
                </c:pt>
                <c:pt idx="10986">
                  <c:v>A8113</c:v>
                </c:pt>
                <c:pt idx="10987">
                  <c:v>A8114</c:v>
                </c:pt>
                <c:pt idx="10988">
                  <c:v>A8115</c:v>
                </c:pt>
                <c:pt idx="10989">
                  <c:v>A8116</c:v>
                </c:pt>
                <c:pt idx="10990">
                  <c:v>A8117</c:v>
                </c:pt>
                <c:pt idx="10991">
                  <c:v>A8118</c:v>
                </c:pt>
                <c:pt idx="10992">
                  <c:v>A8119</c:v>
                </c:pt>
                <c:pt idx="10993">
                  <c:v>A8120</c:v>
                </c:pt>
                <c:pt idx="10994">
                  <c:v>A8121</c:v>
                </c:pt>
                <c:pt idx="10995">
                  <c:v>A8122</c:v>
                </c:pt>
                <c:pt idx="10996">
                  <c:v>A8123</c:v>
                </c:pt>
                <c:pt idx="10997">
                  <c:v>A8124</c:v>
                </c:pt>
                <c:pt idx="10998">
                  <c:v>A8125</c:v>
                </c:pt>
                <c:pt idx="10999">
                  <c:v>A8126</c:v>
                </c:pt>
                <c:pt idx="11000">
                  <c:v>A8127</c:v>
                </c:pt>
                <c:pt idx="11001">
                  <c:v>A8128</c:v>
                </c:pt>
                <c:pt idx="11002">
                  <c:v>A8129</c:v>
                </c:pt>
                <c:pt idx="11003">
                  <c:v>A8130</c:v>
                </c:pt>
                <c:pt idx="11004">
                  <c:v>A8131</c:v>
                </c:pt>
                <c:pt idx="11005">
                  <c:v>A8132</c:v>
                </c:pt>
                <c:pt idx="11006">
                  <c:v>A8133</c:v>
                </c:pt>
                <c:pt idx="11007">
                  <c:v>A8134</c:v>
                </c:pt>
                <c:pt idx="11008">
                  <c:v>A8135</c:v>
                </c:pt>
                <c:pt idx="11009">
                  <c:v>A8136</c:v>
                </c:pt>
                <c:pt idx="11010">
                  <c:v>A8137</c:v>
                </c:pt>
                <c:pt idx="11011">
                  <c:v>A8138</c:v>
                </c:pt>
                <c:pt idx="11012">
                  <c:v>A8139</c:v>
                </c:pt>
                <c:pt idx="11013">
                  <c:v>A8140</c:v>
                </c:pt>
                <c:pt idx="11014">
                  <c:v>A8141</c:v>
                </c:pt>
                <c:pt idx="11015">
                  <c:v>A8142</c:v>
                </c:pt>
                <c:pt idx="11016">
                  <c:v>A8143</c:v>
                </c:pt>
                <c:pt idx="11017">
                  <c:v>A8144</c:v>
                </c:pt>
                <c:pt idx="11018">
                  <c:v>A8145</c:v>
                </c:pt>
                <c:pt idx="11019">
                  <c:v>A8146</c:v>
                </c:pt>
                <c:pt idx="11020">
                  <c:v>A8147</c:v>
                </c:pt>
                <c:pt idx="11021">
                  <c:v>A8148</c:v>
                </c:pt>
                <c:pt idx="11022">
                  <c:v>A8149</c:v>
                </c:pt>
                <c:pt idx="11023">
                  <c:v>A8150</c:v>
                </c:pt>
                <c:pt idx="11024">
                  <c:v>A8151</c:v>
                </c:pt>
                <c:pt idx="11025">
                  <c:v>A8152</c:v>
                </c:pt>
                <c:pt idx="11026">
                  <c:v>A8153</c:v>
                </c:pt>
                <c:pt idx="11027">
                  <c:v>A8154</c:v>
                </c:pt>
                <c:pt idx="11028">
                  <c:v>A8155</c:v>
                </c:pt>
                <c:pt idx="11029">
                  <c:v>A8156</c:v>
                </c:pt>
                <c:pt idx="11030">
                  <c:v>A8157</c:v>
                </c:pt>
                <c:pt idx="11031">
                  <c:v>A8158</c:v>
                </c:pt>
                <c:pt idx="11032">
                  <c:v>A8159</c:v>
                </c:pt>
                <c:pt idx="11033">
                  <c:v>A8160</c:v>
                </c:pt>
                <c:pt idx="11034">
                  <c:v>A8161</c:v>
                </c:pt>
                <c:pt idx="11035">
                  <c:v>A8162</c:v>
                </c:pt>
                <c:pt idx="11036">
                  <c:v>A8163</c:v>
                </c:pt>
                <c:pt idx="11037">
                  <c:v>A8164</c:v>
                </c:pt>
                <c:pt idx="11038">
                  <c:v>A8165</c:v>
                </c:pt>
                <c:pt idx="11039">
                  <c:v>A8166</c:v>
                </c:pt>
                <c:pt idx="11040">
                  <c:v>A8167</c:v>
                </c:pt>
                <c:pt idx="11041">
                  <c:v>A8168</c:v>
                </c:pt>
                <c:pt idx="11042">
                  <c:v>A8169</c:v>
                </c:pt>
                <c:pt idx="11043">
                  <c:v>A8170</c:v>
                </c:pt>
                <c:pt idx="11044">
                  <c:v>A8171</c:v>
                </c:pt>
                <c:pt idx="11045">
                  <c:v>A8172</c:v>
                </c:pt>
                <c:pt idx="11046">
                  <c:v>A8173</c:v>
                </c:pt>
                <c:pt idx="11047">
                  <c:v>A8174</c:v>
                </c:pt>
                <c:pt idx="11048">
                  <c:v>A8175</c:v>
                </c:pt>
                <c:pt idx="11049">
                  <c:v>A8176</c:v>
                </c:pt>
                <c:pt idx="11050">
                  <c:v>A8177</c:v>
                </c:pt>
                <c:pt idx="11051">
                  <c:v>A8178</c:v>
                </c:pt>
                <c:pt idx="11052">
                  <c:v>A8179</c:v>
                </c:pt>
                <c:pt idx="11053">
                  <c:v>A8180</c:v>
                </c:pt>
                <c:pt idx="11054">
                  <c:v>A8181</c:v>
                </c:pt>
                <c:pt idx="11055">
                  <c:v>A8182</c:v>
                </c:pt>
                <c:pt idx="11056">
                  <c:v>A8183</c:v>
                </c:pt>
                <c:pt idx="11057">
                  <c:v>A8184</c:v>
                </c:pt>
                <c:pt idx="11058">
                  <c:v>A8185</c:v>
                </c:pt>
                <c:pt idx="11059">
                  <c:v>A8186</c:v>
                </c:pt>
                <c:pt idx="11060">
                  <c:v>A8187</c:v>
                </c:pt>
                <c:pt idx="11061">
                  <c:v>A8188</c:v>
                </c:pt>
                <c:pt idx="11062">
                  <c:v>A8189</c:v>
                </c:pt>
                <c:pt idx="11063">
                  <c:v>A8190</c:v>
                </c:pt>
                <c:pt idx="11064">
                  <c:v>A8191</c:v>
                </c:pt>
                <c:pt idx="11065">
                  <c:v>A8192</c:v>
                </c:pt>
                <c:pt idx="11066">
                  <c:v>A8193</c:v>
                </c:pt>
                <c:pt idx="11067">
                  <c:v>A8194</c:v>
                </c:pt>
                <c:pt idx="11068">
                  <c:v>A8195</c:v>
                </c:pt>
                <c:pt idx="11069">
                  <c:v>A8196</c:v>
                </c:pt>
                <c:pt idx="11070">
                  <c:v>A8197</c:v>
                </c:pt>
                <c:pt idx="11071">
                  <c:v>A8198</c:v>
                </c:pt>
                <c:pt idx="11072">
                  <c:v>A8199</c:v>
                </c:pt>
                <c:pt idx="11073">
                  <c:v>A8200</c:v>
                </c:pt>
                <c:pt idx="11074">
                  <c:v>A8201</c:v>
                </c:pt>
                <c:pt idx="11075">
                  <c:v>A8202</c:v>
                </c:pt>
                <c:pt idx="11076">
                  <c:v>A8203</c:v>
                </c:pt>
                <c:pt idx="11077">
                  <c:v>A8204</c:v>
                </c:pt>
                <c:pt idx="11078">
                  <c:v>A8205</c:v>
                </c:pt>
                <c:pt idx="11079">
                  <c:v>A8206</c:v>
                </c:pt>
                <c:pt idx="11080">
                  <c:v>A8207</c:v>
                </c:pt>
                <c:pt idx="11081">
                  <c:v>A8208</c:v>
                </c:pt>
                <c:pt idx="11082">
                  <c:v>A8209</c:v>
                </c:pt>
                <c:pt idx="11083">
                  <c:v>A8210</c:v>
                </c:pt>
                <c:pt idx="11084">
                  <c:v>A8211</c:v>
                </c:pt>
                <c:pt idx="11085">
                  <c:v>A8212</c:v>
                </c:pt>
                <c:pt idx="11086">
                  <c:v>A8213</c:v>
                </c:pt>
                <c:pt idx="11087">
                  <c:v>A8214</c:v>
                </c:pt>
                <c:pt idx="11088">
                  <c:v>A8215</c:v>
                </c:pt>
                <c:pt idx="11089">
                  <c:v>A8216</c:v>
                </c:pt>
                <c:pt idx="11090">
                  <c:v>A8217</c:v>
                </c:pt>
                <c:pt idx="11091">
                  <c:v>A8218</c:v>
                </c:pt>
                <c:pt idx="11092">
                  <c:v>A8219</c:v>
                </c:pt>
                <c:pt idx="11093">
                  <c:v>A8220</c:v>
                </c:pt>
                <c:pt idx="11094">
                  <c:v>A8221</c:v>
                </c:pt>
                <c:pt idx="11095">
                  <c:v>A8222</c:v>
                </c:pt>
                <c:pt idx="11096">
                  <c:v>A8223</c:v>
                </c:pt>
                <c:pt idx="11097">
                  <c:v>A8224</c:v>
                </c:pt>
                <c:pt idx="11098">
                  <c:v>A8225</c:v>
                </c:pt>
                <c:pt idx="11099">
                  <c:v>A8226</c:v>
                </c:pt>
                <c:pt idx="11100">
                  <c:v>A8227</c:v>
                </c:pt>
                <c:pt idx="11101">
                  <c:v>A8228</c:v>
                </c:pt>
                <c:pt idx="11102">
                  <c:v>A8229</c:v>
                </c:pt>
                <c:pt idx="11103">
                  <c:v>A8230</c:v>
                </c:pt>
                <c:pt idx="11104">
                  <c:v>A8231</c:v>
                </c:pt>
                <c:pt idx="11105">
                  <c:v>A8232</c:v>
                </c:pt>
                <c:pt idx="11106">
                  <c:v>A8233</c:v>
                </c:pt>
                <c:pt idx="11107">
                  <c:v>A8234</c:v>
                </c:pt>
                <c:pt idx="11108">
                  <c:v>A8235</c:v>
                </c:pt>
                <c:pt idx="11109">
                  <c:v>A8236</c:v>
                </c:pt>
                <c:pt idx="11110">
                  <c:v>A8237</c:v>
                </c:pt>
                <c:pt idx="11111">
                  <c:v>A8238</c:v>
                </c:pt>
                <c:pt idx="11112">
                  <c:v>A8239</c:v>
                </c:pt>
                <c:pt idx="11113">
                  <c:v>A8240</c:v>
                </c:pt>
                <c:pt idx="11114">
                  <c:v>A8241</c:v>
                </c:pt>
                <c:pt idx="11115">
                  <c:v>A8242</c:v>
                </c:pt>
                <c:pt idx="11116">
                  <c:v>A8243</c:v>
                </c:pt>
                <c:pt idx="11117">
                  <c:v>A8244</c:v>
                </c:pt>
                <c:pt idx="11118">
                  <c:v>A8245</c:v>
                </c:pt>
                <c:pt idx="11119">
                  <c:v>A8246</c:v>
                </c:pt>
                <c:pt idx="11120">
                  <c:v>A8247</c:v>
                </c:pt>
                <c:pt idx="11121">
                  <c:v>A8248</c:v>
                </c:pt>
                <c:pt idx="11122">
                  <c:v>A8249</c:v>
                </c:pt>
                <c:pt idx="11123">
                  <c:v>A8250</c:v>
                </c:pt>
                <c:pt idx="11124">
                  <c:v>A8251</c:v>
                </c:pt>
                <c:pt idx="11125">
                  <c:v>A8252</c:v>
                </c:pt>
                <c:pt idx="11126">
                  <c:v>A8253</c:v>
                </c:pt>
                <c:pt idx="11127">
                  <c:v>A8254</c:v>
                </c:pt>
                <c:pt idx="11128">
                  <c:v>A8255</c:v>
                </c:pt>
                <c:pt idx="11129">
                  <c:v>A8256</c:v>
                </c:pt>
                <c:pt idx="11130">
                  <c:v>A8257</c:v>
                </c:pt>
                <c:pt idx="11131">
                  <c:v>A8258</c:v>
                </c:pt>
                <c:pt idx="11132">
                  <c:v>A8259</c:v>
                </c:pt>
                <c:pt idx="11133">
                  <c:v>A8260</c:v>
                </c:pt>
                <c:pt idx="11134">
                  <c:v>A8261</c:v>
                </c:pt>
                <c:pt idx="11135">
                  <c:v>A8262</c:v>
                </c:pt>
                <c:pt idx="11136">
                  <c:v>A8263</c:v>
                </c:pt>
                <c:pt idx="11137">
                  <c:v>A8264</c:v>
                </c:pt>
                <c:pt idx="11138">
                  <c:v>A8265</c:v>
                </c:pt>
                <c:pt idx="11139">
                  <c:v>A8266</c:v>
                </c:pt>
                <c:pt idx="11140">
                  <c:v>A8267</c:v>
                </c:pt>
                <c:pt idx="11141">
                  <c:v>A8268</c:v>
                </c:pt>
                <c:pt idx="11142">
                  <c:v>A8269</c:v>
                </c:pt>
                <c:pt idx="11143">
                  <c:v>A8270</c:v>
                </c:pt>
                <c:pt idx="11144">
                  <c:v>A8271</c:v>
                </c:pt>
                <c:pt idx="11145">
                  <c:v>A8272</c:v>
                </c:pt>
                <c:pt idx="11146">
                  <c:v>A8273</c:v>
                </c:pt>
                <c:pt idx="11147">
                  <c:v>A8274</c:v>
                </c:pt>
                <c:pt idx="11148">
                  <c:v>A8275</c:v>
                </c:pt>
                <c:pt idx="11149">
                  <c:v>A8276</c:v>
                </c:pt>
                <c:pt idx="11150">
                  <c:v>A8277</c:v>
                </c:pt>
                <c:pt idx="11151">
                  <c:v>A8278</c:v>
                </c:pt>
                <c:pt idx="11152">
                  <c:v>A8279</c:v>
                </c:pt>
                <c:pt idx="11153">
                  <c:v>A8280</c:v>
                </c:pt>
                <c:pt idx="11154">
                  <c:v>A8281</c:v>
                </c:pt>
                <c:pt idx="11155">
                  <c:v>A8282</c:v>
                </c:pt>
                <c:pt idx="11156">
                  <c:v>A8283</c:v>
                </c:pt>
                <c:pt idx="11157">
                  <c:v>A8284</c:v>
                </c:pt>
                <c:pt idx="11158">
                  <c:v>A8285</c:v>
                </c:pt>
                <c:pt idx="11159">
                  <c:v>A8286</c:v>
                </c:pt>
                <c:pt idx="11160">
                  <c:v>A8287</c:v>
                </c:pt>
                <c:pt idx="11161">
                  <c:v>A8288</c:v>
                </c:pt>
                <c:pt idx="11162">
                  <c:v>A8289</c:v>
                </c:pt>
                <c:pt idx="11163">
                  <c:v>A8290</c:v>
                </c:pt>
                <c:pt idx="11164">
                  <c:v>A8291</c:v>
                </c:pt>
                <c:pt idx="11165">
                  <c:v>A8292</c:v>
                </c:pt>
                <c:pt idx="11166">
                  <c:v>A8293</c:v>
                </c:pt>
                <c:pt idx="11167">
                  <c:v>A8294</c:v>
                </c:pt>
                <c:pt idx="11168">
                  <c:v>A8295</c:v>
                </c:pt>
                <c:pt idx="11169">
                  <c:v>A8296</c:v>
                </c:pt>
                <c:pt idx="11170">
                  <c:v>A8297</c:v>
                </c:pt>
                <c:pt idx="11171">
                  <c:v>A8298</c:v>
                </c:pt>
                <c:pt idx="11172">
                  <c:v>A8299</c:v>
                </c:pt>
                <c:pt idx="11173">
                  <c:v>A8300</c:v>
                </c:pt>
                <c:pt idx="11174">
                  <c:v>A8301</c:v>
                </c:pt>
                <c:pt idx="11175">
                  <c:v>A8302</c:v>
                </c:pt>
                <c:pt idx="11176">
                  <c:v>A8303</c:v>
                </c:pt>
                <c:pt idx="11177">
                  <c:v>A8304</c:v>
                </c:pt>
                <c:pt idx="11178">
                  <c:v>A8305</c:v>
                </c:pt>
                <c:pt idx="11179">
                  <c:v>A8306</c:v>
                </c:pt>
                <c:pt idx="11180">
                  <c:v>A8307</c:v>
                </c:pt>
                <c:pt idx="11181">
                  <c:v>A8308</c:v>
                </c:pt>
                <c:pt idx="11182">
                  <c:v>A8309</c:v>
                </c:pt>
                <c:pt idx="11183">
                  <c:v>A8310</c:v>
                </c:pt>
                <c:pt idx="11184">
                  <c:v>A8311</c:v>
                </c:pt>
                <c:pt idx="11185">
                  <c:v>A8312</c:v>
                </c:pt>
                <c:pt idx="11186">
                  <c:v>A8313</c:v>
                </c:pt>
                <c:pt idx="11187">
                  <c:v>A8314</c:v>
                </c:pt>
                <c:pt idx="11188">
                  <c:v>A8315</c:v>
                </c:pt>
                <c:pt idx="11189">
                  <c:v>A8316</c:v>
                </c:pt>
                <c:pt idx="11190">
                  <c:v>A8317</c:v>
                </c:pt>
                <c:pt idx="11191">
                  <c:v>A8318</c:v>
                </c:pt>
                <c:pt idx="11192">
                  <c:v>A8319</c:v>
                </c:pt>
                <c:pt idx="11193">
                  <c:v>A8320</c:v>
                </c:pt>
                <c:pt idx="11194">
                  <c:v>A8321</c:v>
                </c:pt>
                <c:pt idx="11195">
                  <c:v>A8322</c:v>
                </c:pt>
                <c:pt idx="11196">
                  <c:v>A8323</c:v>
                </c:pt>
                <c:pt idx="11197">
                  <c:v>A8324</c:v>
                </c:pt>
                <c:pt idx="11198">
                  <c:v>A8325</c:v>
                </c:pt>
                <c:pt idx="11199">
                  <c:v>A8326</c:v>
                </c:pt>
                <c:pt idx="11200">
                  <c:v>A8327</c:v>
                </c:pt>
                <c:pt idx="11201">
                  <c:v>A8328</c:v>
                </c:pt>
                <c:pt idx="11202">
                  <c:v>A8329</c:v>
                </c:pt>
                <c:pt idx="11203">
                  <c:v>A8330</c:v>
                </c:pt>
                <c:pt idx="11204">
                  <c:v>A8331</c:v>
                </c:pt>
                <c:pt idx="11205">
                  <c:v>A8332</c:v>
                </c:pt>
                <c:pt idx="11206">
                  <c:v>A8333</c:v>
                </c:pt>
                <c:pt idx="11207">
                  <c:v>A8334</c:v>
                </c:pt>
                <c:pt idx="11208">
                  <c:v>A8335</c:v>
                </c:pt>
                <c:pt idx="11209">
                  <c:v>A8336</c:v>
                </c:pt>
                <c:pt idx="11210">
                  <c:v>A8337</c:v>
                </c:pt>
                <c:pt idx="11211">
                  <c:v>A8338</c:v>
                </c:pt>
                <c:pt idx="11212">
                  <c:v>A8339</c:v>
                </c:pt>
                <c:pt idx="11213">
                  <c:v>A8340</c:v>
                </c:pt>
                <c:pt idx="11214">
                  <c:v>A8341</c:v>
                </c:pt>
                <c:pt idx="11215">
                  <c:v>A8342</c:v>
                </c:pt>
                <c:pt idx="11216">
                  <c:v>A8343</c:v>
                </c:pt>
                <c:pt idx="11217">
                  <c:v>A8344</c:v>
                </c:pt>
                <c:pt idx="11218">
                  <c:v>A8345</c:v>
                </c:pt>
                <c:pt idx="11219">
                  <c:v>A8346</c:v>
                </c:pt>
                <c:pt idx="11220">
                  <c:v>A8347</c:v>
                </c:pt>
                <c:pt idx="11221">
                  <c:v>A8348</c:v>
                </c:pt>
                <c:pt idx="11222">
                  <c:v>A8349</c:v>
                </c:pt>
                <c:pt idx="11223">
                  <c:v>A8350</c:v>
                </c:pt>
                <c:pt idx="11224">
                  <c:v>A8351</c:v>
                </c:pt>
                <c:pt idx="11225">
                  <c:v>A8352</c:v>
                </c:pt>
                <c:pt idx="11226">
                  <c:v>A8353</c:v>
                </c:pt>
                <c:pt idx="11227">
                  <c:v>A8354</c:v>
                </c:pt>
                <c:pt idx="11228">
                  <c:v>A8355</c:v>
                </c:pt>
                <c:pt idx="11229">
                  <c:v>A8356</c:v>
                </c:pt>
                <c:pt idx="11230">
                  <c:v>A8357</c:v>
                </c:pt>
                <c:pt idx="11231">
                  <c:v>A8358</c:v>
                </c:pt>
                <c:pt idx="11232">
                  <c:v>A8359</c:v>
                </c:pt>
                <c:pt idx="11233">
                  <c:v>A8360</c:v>
                </c:pt>
                <c:pt idx="11234">
                  <c:v>A8361</c:v>
                </c:pt>
                <c:pt idx="11235">
                  <c:v>A8362</c:v>
                </c:pt>
                <c:pt idx="11236">
                  <c:v>A8363</c:v>
                </c:pt>
                <c:pt idx="11237">
                  <c:v>A8364</c:v>
                </c:pt>
                <c:pt idx="11238">
                  <c:v>A8365</c:v>
                </c:pt>
                <c:pt idx="11239">
                  <c:v>A8366</c:v>
                </c:pt>
                <c:pt idx="11240">
                  <c:v>A8367</c:v>
                </c:pt>
                <c:pt idx="11241">
                  <c:v>A8368</c:v>
                </c:pt>
                <c:pt idx="11242">
                  <c:v>A8369</c:v>
                </c:pt>
                <c:pt idx="11243">
                  <c:v>A8370</c:v>
                </c:pt>
                <c:pt idx="11244">
                  <c:v>A8371</c:v>
                </c:pt>
                <c:pt idx="11245">
                  <c:v>A8372</c:v>
                </c:pt>
                <c:pt idx="11246">
                  <c:v>A8373</c:v>
                </c:pt>
                <c:pt idx="11247">
                  <c:v>A8374</c:v>
                </c:pt>
                <c:pt idx="11248">
                  <c:v>A8375</c:v>
                </c:pt>
                <c:pt idx="11249">
                  <c:v>A8376</c:v>
                </c:pt>
                <c:pt idx="11250">
                  <c:v>A8377</c:v>
                </c:pt>
                <c:pt idx="11251">
                  <c:v>A8378</c:v>
                </c:pt>
                <c:pt idx="11252">
                  <c:v>A8379</c:v>
                </c:pt>
                <c:pt idx="11253">
                  <c:v>A8380</c:v>
                </c:pt>
                <c:pt idx="11254">
                  <c:v>A8381</c:v>
                </c:pt>
                <c:pt idx="11255">
                  <c:v>A8382</c:v>
                </c:pt>
                <c:pt idx="11256">
                  <c:v>A8383</c:v>
                </c:pt>
                <c:pt idx="11257">
                  <c:v>A8384</c:v>
                </c:pt>
                <c:pt idx="11258">
                  <c:v>A8385</c:v>
                </c:pt>
                <c:pt idx="11259">
                  <c:v>A8386</c:v>
                </c:pt>
                <c:pt idx="11260">
                  <c:v>A8387</c:v>
                </c:pt>
                <c:pt idx="11261">
                  <c:v>A8388</c:v>
                </c:pt>
                <c:pt idx="11262">
                  <c:v>A8389</c:v>
                </c:pt>
                <c:pt idx="11263">
                  <c:v>A8390</c:v>
                </c:pt>
                <c:pt idx="11264">
                  <c:v>A8391</c:v>
                </c:pt>
                <c:pt idx="11265">
                  <c:v>A8392</c:v>
                </c:pt>
                <c:pt idx="11266">
                  <c:v>A8393</c:v>
                </c:pt>
                <c:pt idx="11267">
                  <c:v>A8394</c:v>
                </c:pt>
                <c:pt idx="11268">
                  <c:v>A8395</c:v>
                </c:pt>
                <c:pt idx="11269">
                  <c:v>A8396</c:v>
                </c:pt>
                <c:pt idx="11270">
                  <c:v>A8397</c:v>
                </c:pt>
                <c:pt idx="11271">
                  <c:v>A8398</c:v>
                </c:pt>
                <c:pt idx="11272">
                  <c:v>A8399</c:v>
                </c:pt>
                <c:pt idx="11273">
                  <c:v>A8400</c:v>
                </c:pt>
                <c:pt idx="11274">
                  <c:v>A8401</c:v>
                </c:pt>
                <c:pt idx="11275">
                  <c:v>A8402</c:v>
                </c:pt>
                <c:pt idx="11276">
                  <c:v>A8403</c:v>
                </c:pt>
                <c:pt idx="11277">
                  <c:v>A8404</c:v>
                </c:pt>
                <c:pt idx="11278">
                  <c:v>A8405</c:v>
                </c:pt>
                <c:pt idx="11279">
                  <c:v>A8406</c:v>
                </c:pt>
                <c:pt idx="11280">
                  <c:v>A8407</c:v>
                </c:pt>
                <c:pt idx="11281">
                  <c:v>A8408</c:v>
                </c:pt>
                <c:pt idx="11282">
                  <c:v>A8409</c:v>
                </c:pt>
                <c:pt idx="11283">
                  <c:v>A8410</c:v>
                </c:pt>
                <c:pt idx="11284">
                  <c:v>A8411</c:v>
                </c:pt>
                <c:pt idx="11285">
                  <c:v>A8412</c:v>
                </c:pt>
                <c:pt idx="11286">
                  <c:v>A8413</c:v>
                </c:pt>
                <c:pt idx="11287">
                  <c:v>A8414</c:v>
                </c:pt>
                <c:pt idx="11288">
                  <c:v>A8415</c:v>
                </c:pt>
                <c:pt idx="11289">
                  <c:v>A8416</c:v>
                </c:pt>
                <c:pt idx="11290">
                  <c:v>A8417</c:v>
                </c:pt>
                <c:pt idx="11291">
                  <c:v>A8418</c:v>
                </c:pt>
                <c:pt idx="11292">
                  <c:v>A8419</c:v>
                </c:pt>
                <c:pt idx="11293">
                  <c:v>A8420</c:v>
                </c:pt>
                <c:pt idx="11294">
                  <c:v>A8421</c:v>
                </c:pt>
                <c:pt idx="11295">
                  <c:v>A8422</c:v>
                </c:pt>
                <c:pt idx="11296">
                  <c:v>A8423</c:v>
                </c:pt>
                <c:pt idx="11297">
                  <c:v>A8424</c:v>
                </c:pt>
                <c:pt idx="11298">
                  <c:v>A8425</c:v>
                </c:pt>
                <c:pt idx="11299">
                  <c:v>A8426</c:v>
                </c:pt>
                <c:pt idx="11300">
                  <c:v>A8427</c:v>
                </c:pt>
                <c:pt idx="11301">
                  <c:v>A8428</c:v>
                </c:pt>
                <c:pt idx="11302">
                  <c:v>A8429</c:v>
                </c:pt>
                <c:pt idx="11303">
                  <c:v>A8430</c:v>
                </c:pt>
                <c:pt idx="11304">
                  <c:v>A8431</c:v>
                </c:pt>
                <c:pt idx="11305">
                  <c:v>A8432</c:v>
                </c:pt>
                <c:pt idx="11306">
                  <c:v>A8433</c:v>
                </c:pt>
                <c:pt idx="11307">
                  <c:v>A8434</c:v>
                </c:pt>
                <c:pt idx="11308">
                  <c:v>A8435</c:v>
                </c:pt>
                <c:pt idx="11309">
                  <c:v>A8436</c:v>
                </c:pt>
                <c:pt idx="11310">
                  <c:v>A8437</c:v>
                </c:pt>
                <c:pt idx="11311">
                  <c:v>A8438</c:v>
                </c:pt>
                <c:pt idx="11312">
                  <c:v>A8439</c:v>
                </c:pt>
                <c:pt idx="11313">
                  <c:v>A8440</c:v>
                </c:pt>
                <c:pt idx="11314">
                  <c:v>A8441</c:v>
                </c:pt>
                <c:pt idx="11315">
                  <c:v>A8442</c:v>
                </c:pt>
                <c:pt idx="11316">
                  <c:v>A8443</c:v>
                </c:pt>
                <c:pt idx="11317">
                  <c:v>A8444</c:v>
                </c:pt>
                <c:pt idx="11318">
                  <c:v>A8445</c:v>
                </c:pt>
                <c:pt idx="11319">
                  <c:v>A8446</c:v>
                </c:pt>
                <c:pt idx="11320">
                  <c:v>A8447</c:v>
                </c:pt>
                <c:pt idx="11321">
                  <c:v>A8448</c:v>
                </c:pt>
                <c:pt idx="11322">
                  <c:v>A8449</c:v>
                </c:pt>
                <c:pt idx="11323">
                  <c:v>A8450</c:v>
                </c:pt>
                <c:pt idx="11324">
                  <c:v>A8451</c:v>
                </c:pt>
                <c:pt idx="11325">
                  <c:v>A8452</c:v>
                </c:pt>
                <c:pt idx="11326">
                  <c:v>A8453</c:v>
                </c:pt>
                <c:pt idx="11327">
                  <c:v>A8454</c:v>
                </c:pt>
                <c:pt idx="11328">
                  <c:v>A8455</c:v>
                </c:pt>
                <c:pt idx="11329">
                  <c:v>A8456</c:v>
                </c:pt>
                <c:pt idx="11330">
                  <c:v>A8457</c:v>
                </c:pt>
                <c:pt idx="11331">
                  <c:v>A8458</c:v>
                </c:pt>
                <c:pt idx="11332">
                  <c:v>A8459</c:v>
                </c:pt>
                <c:pt idx="11333">
                  <c:v>A8460</c:v>
                </c:pt>
                <c:pt idx="11334">
                  <c:v>A8461</c:v>
                </c:pt>
                <c:pt idx="11335">
                  <c:v>A8462</c:v>
                </c:pt>
                <c:pt idx="11336">
                  <c:v>A8463</c:v>
                </c:pt>
                <c:pt idx="11337">
                  <c:v>A8464</c:v>
                </c:pt>
                <c:pt idx="11338">
                  <c:v>A8465</c:v>
                </c:pt>
                <c:pt idx="11339">
                  <c:v>A8466</c:v>
                </c:pt>
                <c:pt idx="11340">
                  <c:v>A8467</c:v>
                </c:pt>
                <c:pt idx="11341">
                  <c:v>A8468</c:v>
                </c:pt>
                <c:pt idx="11342">
                  <c:v>A8469</c:v>
                </c:pt>
                <c:pt idx="11343">
                  <c:v>A8470</c:v>
                </c:pt>
                <c:pt idx="11344">
                  <c:v>A8471</c:v>
                </c:pt>
                <c:pt idx="11345">
                  <c:v>A8472</c:v>
                </c:pt>
                <c:pt idx="11346">
                  <c:v>A8473</c:v>
                </c:pt>
                <c:pt idx="11347">
                  <c:v>A8474</c:v>
                </c:pt>
                <c:pt idx="11348">
                  <c:v>A8475</c:v>
                </c:pt>
                <c:pt idx="11349">
                  <c:v>A8476</c:v>
                </c:pt>
                <c:pt idx="11350">
                  <c:v>A8477</c:v>
                </c:pt>
                <c:pt idx="11351">
                  <c:v>A8478</c:v>
                </c:pt>
                <c:pt idx="11352">
                  <c:v>A8479</c:v>
                </c:pt>
                <c:pt idx="11353">
                  <c:v>A8480</c:v>
                </c:pt>
                <c:pt idx="11354">
                  <c:v>A8481</c:v>
                </c:pt>
                <c:pt idx="11355">
                  <c:v>A8482</c:v>
                </c:pt>
                <c:pt idx="11356">
                  <c:v>A8483</c:v>
                </c:pt>
                <c:pt idx="11357">
                  <c:v>A8484</c:v>
                </c:pt>
                <c:pt idx="11358">
                  <c:v>A8485</c:v>
                </c:pt>
                <c:pt idx="11359">
                  <c:v>A8486</c:v>
                </c:pt>
                <c:pt idx="11360">
                  <c:v>A8487</c:v>
                </c:pt>
                <c:pt idx="11361">
                  <c:v>A8488</c:v>
                </c:pt>
                <c:pt idx="11362">
                  <c:v>A8489</c:v>
                </c:pt>
                <c:pt idx="11363">
                  <c:v>A8490</c:v>
                </c:pt>
                <c:pt idx="11364">
                  <c:v>A8491</c:v>
                </c:pt>
                <c:pt idx="11365">
                  <c:v>A8492</c:v>
                </c:pt>
                <c:pt idx="11366">
                  <c:v>A8493</c:v>
                </c:pt>
                <c:pt idx="11367">
                  <c:v>A8494</c:v>
                </c:pt>
                <c:pt idx="11368">
                  <c:v>A8495</c:v>
                </c:pt>
                <c:pt idx="11369">
                  <c:v>A8496</c:v>
                </c:pt>
                <c:pt idx="11370">
                  <c:v>A8497</c:v>
                </c:pt>
                <c:pt idx="11371">
                  <c:v>A8498</c:v>
                </c:pt>
                <c:pt idx="11372">
                  <c:v>A8499</c:v>
                </c:pt>
                <c:pt idx="11373">
                  <c:v>A8500</c:v>
                </c:pt>
                <c:pt idx="11374">
                  <c:v>A8501</c:v>
                </c:pt>
                <c:pt idx="11375">
                  <c:v>A8502</c:v>
                </c:pt>
                <c:pt idx="11376">
                  <c:v>A8503</c:v>
                </c:pt>
                <c:pt idx="11377">
                  <c:v>A8504</c:v>
                </c:pt>
                <c:pt idx="11378">
                  <c:v>A8505</c:v>
                </c:pt>
                <c:pt idx="11379">
                  <c:v>A8506</c:v>
                </c:pt>
                <c:pt idx="11380">
                  <c:v>A8507</c:v>
                </c:pt>
                <c:pt idx="11381">
                  <c:v>A8508</c:v>
                </c:pt>
                <c:pt idx="11382">
                  <c:v>A8509</c:v>
                </c:pt>
                <c:pt idx="11383">
                  <c:v>A8510</c:v>
                </c:pt>
                <c:pt idx="11384">
                  <c:v>A8511</c:v>
                </c:pt>
                <c:pt idx="11385">
                  <c:v>A8512</c:v>
                </c:pt>
                <c:pt idx="11386">
                  <c:v>A8513</c:v>
                </c:pt>
                <c:pt idx="11387">
                  <c:v>A8514</c:v>
                </c:pt>
                <c:pt idx="11388">
                  <c:v>A8515</c:v>
                </c:pt>
                <c:pt idx="11389">
                  <c:v>A8516</c:v>
                </c:pt>
                <c:pt idx="11390">
                  <c:v>A8517</c:v>
                </c:pt>
                <c:pt idx="11391">
                  <c:v>A8518</c:v>
                </c:pt>
                <c:pt idx="11392">
                  <c:v>A8519</c:v>
                </c:pt>
                <c:pt idx="11393">
                  <c:v>A8520</c:v>
                </c:pt>
                <c:pt idx="11394">
                  <c:v>A8521</c:v>
                </c:pt>
                <c:pt idx="11395">
                  <c:v>A8522</c:v>
                </c:pt>
                <c:pt idx="11396">
                  <c:v>A8523</c:v>
                </c:pt>
                <c:pt idx="11397">
                  <c:v>A8524</c:v>
                </c:pt>
                <c:pt idx="11398">
                  <c:v>A8525</c:v>
                </c:pt>
                <c:pt idx="11399">
                  <c:v>A8526</c:v>
                </c:pt>
                <c:pt idx="11400">
                  <c:v>A8527</c:v>
                </c:pt>
                <c:pt idx="11401">
                  <c:v>A8528</c:v>
                </c:pt>
                <c:pt idx="11402">
                  <c:v>A8529</c:v>
                </c:pt>
                <c:pt idx="11403">
                  <c:v>A8530</c:v>
                </c:pt>
                <c:pt idx="11404">
                  <c:v>A8531</c:v>
                </c:pt>
                <c:pt idx="11405">
                  <c:v>A8532</c:v>
                </c:pt>
                <c:pt idx="11406">
                  <c:v>A8533</c:v>
                </c:pt>
                <c:pt idx="11407">
                  <c:v>A8534</c:v>
                </c:pt>
                <c:pt idx="11408">
                  <c:v>A8535</c:v>
                </c:pt>
                <c:pt idx="11409">
                  <c:v>A8536</c:v>
                </c:pt>
                <c:pt idx="11410">
                  <c:v>A8537</c:v>
                </c:pt>
                <c:pt idx="11411">
                  <c:v>A8538</c:v>
                </c:pt>
                <c:pt idx="11412">
                  <c:v>A8539</c:v>
                </c:pt>
                <c:pt idx="11413">
                  <c:v>A8540</c:v>
                </c:pt>
                <c:pt idx="11414">
                  <c:v>A8541</c:v>
                </c:pt>
                <c:pt idx="11415">
                  <c:v>A8542</c:v>
                </c:pt>
                <c:pt idx="11416">
                  <c:v>A8543</c:v>
                </c:pt>
                <c:pt idx="11417">
                  <c:v>A8544</c:v>
                </c:pt>
                <c:pt idx="11418">
                  <c:v>A8545</c:v>
                </c:pt>
                <c:pt idx="11419">
                  <c:v>A8546</c:v>
                </c:pt>
                <c:pt idx="11420">
                  <c:v>A8547</c:v>
                </c:pt>
                <c:pt idx="11421">
                  <c:v>A8548</c:v>
                </c:pt>
                <c:pt idx="11422">
                  <c:v>A8549</c:v>
                </c:pt>
                <c:pt idx="11423">
                  <c:v>A8550</c:v>
                </c:pt>
                <c:pt idx="11424">
                  <c:v>A8551</c:v>
                </c:pt>
                <c:pt idx="11425">
                  <c:v>A8552</c:v>
                </c:pt>
                <c:pt idx="11426">
                  <c:v>A8553</c:v>
                </c:pt>
                <c:pt idx="11427">
                  <c:v>A8554</c:v>
                </c:pt>
                <c:pt idx="11428">
                  <c:v>A8555</c:v>
                </c:pt>
                <c:pt idx="11429">
                  <c:v>A8556</c:v>
                </c:pt>
                <c:pt idx="11430">
                  <c:v>A8557</c:v>
                </c:pt>
                <c:pt idx="11431">
                  <c:v>A8558</c:v>
                </c:pt>
                <c:pt idx="11432">
                  <c:v>A8559</c:v>
                </c:pt>
                <c:pt idx="11433">
                  <c:v>A8560</c:v>
                </c:pt>
                <c:pt idx="11434">
                  <c:v>A8561</c:v>
                </c:pt>
                <c:pt idx="11435">
                  <c:v>A8562</c:v>
                </c:pt>
                <c:pt idx="11436">
                  <c:v>A8563</c:v>
                </c:pt>
                <c:pt idx="11437">
                  <c:v>A8564</c:v>
                </c:pt>
                <c:pt idx="11438">
                  <c:v>A8565</c:v>
                </c:pt>
                <c:pt idx="11439">
                  <c:v>A8566</c:v>
                </c:pt>
                <c:pt idx="11440">
                  <c:v>A8567</c:v>
                </c:pt>
                <c:pt idx="11441">
                  <c:v>A8568</c:v>
                </c:pt>
                <c:pt idx="11442">
                  <c:v>A8569</c:v>
                </c:pt>
                <c:pt idx="11443">
                  <c:v>A8570</c:v>
                </c:pt>
                <c:pt idx="11444">
                  <c:v>A8571</c:v>
                </c:pt>
                <c:pt idx="11445">
                  <c:v>A8572</c:v>
                </c:pt>
                <c:pt idx="11446">
                  <c:v>A8573</c:v>
                </c:pt>
                <c:pt idx="11447">
                  <c:v>A8574</c:v>
                </c:pt>
                <c:pt idx="11448">
                  <c:v>A8575</c:v>
                </c:pt>
                <c:pt idx="11449">
                  <c:v>A8576</c:v>
                </c:pt>
                <c:pt idx="11450">
                  <c:v>A8577</c:v>
                </c:pt>
                <c:pt idx="11451">
                  <c:v>A8578</c:v>
                </c:pt>
                <c:pt idx="11452">
                  <c:v>A8579</c:v>
                </c:pt>
                <c:pt idx="11453">
                  <c:v>A8580</c:v>
                </c:pt>
                <c:pt idx="11454">
                  <c:v>A8581</c:v>
                </c:pt>
                <c:pt idx="11455">
                  <c:v>A8582</c:v>
                </c:pt>
                <c:pt idx="11456">
                  <c:v>A8583</c:v>
                </c:pt>
                <c:pt idx="11457">
                  <c:v>A8584</c:v>
                </c:pt>
                <c:pt idx="11458">
                  <c:v>A8585</c:v>
                </c:pt>
                <c:pt idx="11459">
                  <c:v>A8586</c:v>
                </c:pt>
                <c:pt idx="11460">
                  <c:v>A8587</c:v>
                </c:pt>
                <c:pt idx="11461">
                  <c:v>A8588</c:v>
                </c:pt>
                <c:pt idx="11462">
                  <c:v>A8589</c:v>
                </c:pt>
                <c:pt idx="11463">
                  <c:v>A8590</c:v>
                </c:pt>
                <c:pt idx="11464">
                  <c:v>A8591</c:v>
                </c:pt>
                <c:pt idx="11465">
                  <c:v>A8592</c:v>
                </c:pt>
                <c:pt idx="11466">
                  <c:v>A8593</c:v>
                </c:pt>
                <c:pt idx="11467">
                  <c:v>A8594</c:v>
                </c:pt>
                <c:pt idx="11468">
                  <c:v>A8595</c:v>
                </c:pt>
                <c:pt idx="11469">
                  <c:v>A8596</c:v>
                </c:pt>
                <c:pt idx="11470">
                  <c:v>A8597</c:v>
                </c:pt>
                <c:pt idx="11471">
                  <c:v>A8598</c:v>
                </c:pt>
                <c:pt idx="11472">
                  <c:v>A8599</c:v>
                </c:pt>
                <c:pt idx="11473">
                  <c:v>A8600</c:v>
                </c:pt>
                <c:pt idx="11474">
                  <c:v>A8601</c:v>
                </c:pt>
                <c:pt idx="11475">
                  <c:v>A8602</c:v>
                </c:pt>
                <c:pt idx="11476">
                  <c:v>A8603</c:v>
                </c:pt>
                <c:pt idx="11477">
                  <c:v>A8604</c:v>
                </c:pt>
                <c:pt idx="11478">
                  <c:v>A8605</c:v>
                </c:pt>
                <c:pt idx="11479">
                  <c:v>A8606</c:v>
                </c:pt>
                <c:pt idx="11480">
                  <c:v>A8607</c:v>
                </c:pt>
                <c:pt idx="11481">
                  <c:v>A8608</c:v>
                </c:pt>
                <c:pt idx="11482">
                  <c:v>A8609</c:v>
                </c:pt>
                <c:pt idx="11483">
                  <c:v>A8610</c:v>
                </c:pt>
                <c:pt idx="11484">
                  <c:v>A8611</c:v>
                </c:pt>
                <c:pt idx="11485">
                  <c:v>A8612</c:v>
                </c:pt>
                <c:pt idx="11486">
                  <c:v>A8613</c:v>
                </c:pt>
                <c:pt idx="11487">
                  <c:v>A8614</c:v>
                </c:pt>
                <c:pt idx="11488">
                  <c:v>A8615</c:v>
                </c:pt>
                <c:pt idx="11489">
                  <c:v>A8616</c:v>
                </c:pt>
                <c:pt idx="11490">
                  <c:v>A8617</c:v>
                </c:pt>
                <c:pt idx="11491">
                  <c:v>A8618</c:v>
                </c:pt>
                <c:pt idx="11492">
                  <c:v>A8619</c:v>
                </c:pt>
                <c:pt idx="11493">
                  <c:v>A8620</c:v>
                </c:pt>
                <c:pt idx="11494">
                  <c:v>A8621</c:v>
                </c:pt>
                <c:pt idx="11495">
                  <c:v>A8622</c:v>
                </c:pt>
                <c:pt idx="11496">
                  <c:v>A8623</c:v>
                </c:pt>
                <c:pt idx="11497">
                  <c:v>A8624</c:v>
                </c:pt>
                <c:pt idx="11498">
                  <c:v>A8625</c:v>
                </c:pt>
                <c:pt idx="11499">
                  <c:v>A8626</c:v>
                </c:pt>
                <c:pt idx="11500">
                  <c:v>A8627</c:v>
                </c:pt>
                <c:pt idx="11501">
                  <c:v>A8628</c:v>
                </c:pt>
                <c:pt idx="11502">
                  <c:v>A8629</c:v>
                </c:pt>
                <c:pt idx="11503">
                  <c:v>A8630</c:v>
                </c:pt>
                <c:pt idx="11504">
                  <c:v>A8631</c:v>
                </c:pt>
                <c:pt idx="11505">
                  <c:v>A8632</c:v>
                </c:pt>
                <c:pt idx="11506">
                  <c:v>A8633</c:v>
                </c:pt>
                <c:pt idx="11507">
                  <c:v>A8634</c:v>
                </c:pt>
                <c:pt idx="11508">
                  <c:v>A8635</c:v>
                </c:pt>
                <c:pt idx="11509">
                  <c:v>A8636</c:v>
                </c:pt>
                <c:pt idx="11510">
                  <c:v>A8637</c:v>
                </c:pt>
                <c:pt idx="11511">
                  <c:v>A8638</c:v>
                </c:pt>
                <c:pt idx="11512">
                  <c:v>A8639</c:v>
                </c:pt>
                <c:pt idx="11513">
                  <c:v>A8640</c:v>
                </c:pt>
                <c:pt idx="11514">
                  <c:v>A8641</c:v>
                </c:pt>
                <c:pt idx="11515">
                  <c:v>A8642</c:v>
                </c:pt>
                <c:pt idx="11516">
                  <c:v>A8643</c:v>
                </c:pt>
                <c:pt idx="11517">
                  <c:v>A8644</c:v>
                </c:pt>
                <c:pt idx="11518">
                  <c:v>A8645</c:v>
                </c:pt>
                <c:pt idx="11519">
                  <c:v>A8646</c:v>
                </c:pt>
                <c:pt idx="11520">
                  <c:v>A8647</c:v>
                </c:pt>
                <c:pt idx="11521">
                  <c:v>A8648</c:v>
                </c:pt>
                <c:pt idx="11522">
                  <c:v>A8649</c:v>
                </c:pt>
                <c:pt idx="11523">
                  <c:v>A8650</c:v>
                </c:pt>
                <c:pt idx="11524">
                  <c:v>A8651</c:v>
                </c:pt>
                <c:pt idx="11525">
                  <c:v>A8652</c:v>
                </c:pt>
                <c:pt idx="11526">
                  <c:v>A8653</c:v>
                </c:pt>
                <c:pt idx="11527">
                  <c:v>A8654</c:v>
                </c:pt>
                <c:pt idx="11528">
                  <c:v>A8655</c:v>
                </c:pt>
                <c:pt idx="11529">
                  <c:v>A8656</c:v>
                </c:pt>
                <c:pt idx="11530">
                  <c:v>A8657</c:v>
                </c:pt>
                <c:pt idx="11531">
                  <c:v>A8658</c:v>
                </c:pt>
                <c:pt idx="11532">
                  <c:v>A8659</c:v>
                </c:pt>
                <c:pt idx="11533">
                  <c:v>A8660</c:v>
                </c:pt>
                <c:pt idx="11534">
                  <c:v>A8661</c:v>
                </c:pt>
                <c:pt idx="11535">
                  <c:v>A8662</c:v>
                </c:pt>
                <c:pt idx="11536">
                  <c:v>A8663</c:v>
                </c:pt>
                <c:pt idx="11537">
                  <c:v>A8664</c:v>
                </c:pt>
                <c:pt idx="11538">
                  <c:v>A8665</c:v>
                </c:pt>
                <c:pt idx="11539">
                  <c:v>A8666</c:v>
                </c:pt>
                <c:pt idx="11540">
                  <c:v>A8667</c:v>
                </c:pt>
                <c:pt idx="11541">
                  <c:v>A8668</c:v>
                </c:pt>
                <c:pt idx="11542">
                  <c:v>A8669</c:v>
                </c:pt>
                <c:pt idx="11543">
                  <c:v>A8670</c:v>
                </c:pt>
                <c:pt idx="11544">
                  <c:v>A8671</c:v>
                </c:pt>
                <c:pt idx="11545">
                  <c:v>A8672</c:v>
                </c:pt>
                <c:pt idx="11546">
                  <c:v>A8673</c:v>
                </c:pt>
                <c:pt idx="11547">
                  <c:v>A8674</c:v>
                </c:pt>
                <c:pt idx="11548">
                  <c:v>A8675</c:v>
                </c:pt>
                <c:pt idx="11549">
                  <c:v>A8676</c:v>
                </c:pt>
                <c:pt idx="11550">
                  <c:v>A8677</c:v>
                </c:pt>
                <c:pt idx="11551">
                  <c:v>A8678</c:v>
                </c:pt>
                <c:pt idx="11552">
                  <c:v>A8679</c:v>
                </c:pt>
                <c:pt idx="11553">
                  <c:v>A8680</c:v>
                </c:pt>
                <c:pt idx="11554">
                  <c:v>A8681</c:v>
                </c:pt>
                <c:pt idx="11555">
                  <c:v>A8682</c:v>
                </c:pt>
                <c:pt idx="11556">
                  <c:v>A8683</c:v>
                </c:pt>
                <c:pt idx="11557">
                  <c:v>A8684</c:v>
                </c:pt>
                <c:pt idx="11558">
                  <c:v>A8685</c:v>
                </c:pt>
                <c:pt idx="11559">
                  <c:v>A8686</c:v>
                </c:pt>
                <c:pt idx="11560">
                  <c:v>A8687</c:v>
                </c:pt>
                <c:pt idx="11561">
                  <c:v>A8688</c:v>
                </c:pt>
                <c:pt idx="11562">
                  <c:v>A8689</c:v>
                </c:pt>
                <c:pt idx="11563">
                  <c:v>A8690</c:v>
                </c:pt>
                <c:pt idx="11564">
                  <c:v>A8691</c:v>
                </c:pt>
                <c:pt idx="11565">
                  <c:v>A8692</c:v>
                </c:pt>
                <c:pt idx="11566">
                  <c:v>A8693</c:v>
                </c:pt>
                <c:pt idx="11567">
                  <c:v>A8694</c:v>
                </c:pt>
                <c:pt idx="11568">
                  <c:v>A8695</c:v>
                </c:pt>
                <c:pt idx="11569">
                  <c:v>A8696</c:v>
                </c:pt>
                <c:pt idx="11570">
                  <c:v>A8697</c:v>
                </c:pt>
                <c:pt idx="11571">
                  <c:v>A8698</c:v>
                </c:pt>
                <c:pt idx="11572">
                  <c:v>A8699</c:v>
                </c:pt>
                <c:pt idx="11573">
                  <c:v>A8700</c:v>
                </c:pt>
                <c:pt idx="11574">
                  <c:v>A8701</c:v>
                </c:pt>
                <c:pt idx="11575">
                  <c:v>A8702</c:v>
                </c:pt>
                <c:pt idx="11576">
                  <c:v>A8703</c:v>
                </c:pt>
                <c:pt idx="11577">
                  <c:v>A8704</c:v>
                </c:pt>
                <c:pt idx="11578">
                  <c:v>A8705</c:v>
                </c:pt>
                <c:pt idx="11579">
                  <c:v>A8706</c:v>
                </c:pt>
                <c:pt idx="11580">
                  <c:v>A8707</c:v>
                </c:pt>
                <c:pt idx="11581">
                  <c:v>A8708</c:v>
                </c:pt>
                <c:pt idx="11582">
                  <c:v>A8709</c:v>
                </c:pt>
                <c:pt idx="11583">
                  <c:v>A8710</c:v>
                </c:pt>
                <c:pt idx="11584">
                  <c:v>A8711</c:v>
                </c:pt>
                <c:pt idx="11585">
                  <c:v>A8712</c:v>
                </c:pt>
                <c:pt idx="11586">
                  <c:v>A8713</c:v>
                </c:pt>
                <c:pt idx="11587">
                  <c:v>A8714</c:v>
                </c:pt>
                <c:pt idx="11588">
                  <c:v>A8715</c:v>
                </c:pt>
                <c:pt idx="11589">
                  <c:v>A8716</c:v>
                </c:pt>
                <c:pt idx="11590">
                  <c:v>A8717</c:v>
                </c:pt>
                <c:pt idx="11591">
                  <c:v>A8718</c:v>
                </c:pt>
                <c:pt idx="11592">
                  <c:v>A8719</c:v>
                </c:pt>
                <c:pt idx="11593">
                  <c:v>A8720</c:v>
                </c:pt>
                <c:pt idx="11594">
                  <c:v>A8721</c:v>
                </c:pt>
                <c:pt idx="11595">
                  <c:v>A8722</c:v>
                </c:pt>
                <c:pt idx="11596">
                  <c:v>A8723</c:v>
                </c:pt>
                <c:pt idx="11597">
                  <c:v>A8724</c:v>
                </c:pt>
                <c:pt idx="11598">
                  <c:v>A8725</c:v>
                </c:pt>
                <c:pt idx="11599">
                  <c:v>A8726</c:v>
                </c:pt>
                <c:pt idx="11600">
                  <c:v>A8727</c:v>
                </c:pt>
                <c:pt idx="11601">
                  <c:v>A8728</c:v>
                </c:pt>
                <c:pt idx="11602">
                  <c:v>A8729</c:v>
                </c:pt>
                <c:pt idx="11603">
                  <c:v>A8730</c:v>
                </c:pt>
                <c:pt idx="11604">
                  <c:v>A8731</c:v>
                </c:pt>
                <c:pt idx="11605">
                  <c:v>A8732</c:v>
                </c:pt>
                <c:pt idx="11606">
                  <c:v>A8733</c:v>
                </c:pt>
                <c:pt idx="11607">
                  <c:v>A8734</c:v>
                </c:pt>
                <c:pt idx="11608">
                  <c:v>A8735</c:v>
                </c:pt>
                <c:pt idx="11609">
                  <c:v>A8736</c:v>
                </c:pt>
                <c:pt idx="11610">
                  <c:v>A8737</c:v>
                </c:pt>
                <c:pt idx="11611">
                  <c:v>A8738</c:v>
                </c:pt>
                <c:pt idx="11612">
                  <c:v>A8739</c:v>
                </c:pt>
                <c:pt idx="11613">
                  <c:v>A8740</c:v>
                </c:pt>
                <c:pt idx="11614">
                  <c:v>A8741</c:v>
                </c:pt>
                <c:pt idx="11615">
                  <c:v>A8742</c:v>
                </c:pt>
                <c:pt idx="11616">
                  <c:v>A8743</c:v>
                </c:pt>
                <c:pt idx="11617">
                  <c:v>A8744</c:v>
                </c:pt>
                <c:pt idx="11618">
                  <c:v>A8745</c:v>
                </c:pt>
                <c:pt idx="11619">
                  <c:v>A8746</c:v>
                </c:pt>
                <c:pt idx="11620">
                  <c:v>A8747</c:v>
                </c:pt>
                <c:pt idx="11621">
                  <c:v>A8748</c:v>
                </c:pt>
                <c:pt idx="11622">
                  <c:v>A8749</c:v>
                </c:pt>
                <c:pt idx="11623">
                  <c:v>A8750</c:v>
                </c:pt>
                <c:pt idx="11624">
                  <c:v>A8751</c:v>
                </c:pt>
                <c:pt idx="11625">
                  <c:v>A8752</c:v>
                </c:pt>
                <c:pt idx="11626">
                  <c:v>A8753</c:v>
                </c:pt>
                <c:pt idx="11627">
                  <c:v>A8754</c:v>
                </c:pt>
                <c:pt idx="11628">
                  <c:v>A8755</c:v>
                </c:pt>
                <c:pt idx="11629">
                  <c:v>A8756</c:v>
                </c:pt>
                <c:pt idx="11630">
                  <c:v>A8757</c:v>
                </c:pt>
                <c:pt idx="11631">
                  <c:v>A8758</c:v>
                </c:pt>
                <c:pt idx="11632">
                  <c:v>A8759</c:v>
                </c:pt>
                <c:pt idx="11633">
                  <c:v>A8760</c:v>
                </c:pt>
                <c:pt idx="11634">
                  <c:v>A8761</c:v>
                </c:pt>
                <c:pt idx="11635">
                  <c:v>A8762</c:v>
                </c:pt>
                <c:pt idx="11636">
                  <c:v>A8763</c:v>
                </c:pt>
                <c:pt idx="11637">
                  <c:v>A8764</c:v>
                </c:pt>
                <c:pt idx="11638">
                  <c:v>A8765</c:v>
                </c:pt>
                <c:pt idx="11639">
                  <c:v>A8766</c:v>
                </c:pt>
                <c:pt idx="11640">
                  <c:v>A8767</c:v>
                </c:pt>
                <c:pt idx="11641">
                  <c:v>A8768</c:v>
                </c:pt>
                <c:pt idx="11642">
                  <c:v>A8769</c:v>
                </c:pt>
                <c:pt idx="11643">
                  <c:v>A8770</c:v>
                </c:pt>
                <c:pt idx="11644">
                  <c:v>A8771</c:v>
                </c:pt>
                <c:pt idx="11645">
                  <c:v>A8772</c:v>
                </c:pt>
                <c:pt idx="11646">
                  <c:v>A8773</c:v>
                </c:pt>
                <c:pt idx="11647">
                  <c:v>A8774</c:v>
                </c:pt>
                <c:pt idx="11648">
                  <c:v>A8775</c:v>
                </c:pt>
                <c:pt idx="11649">
                  <c:v>A8776</c:v>
                </c:pt>
                <c:pt idx="11650">
                  <c:v>A8777</c:v>
                </c:pt>
                <c:pt idx="11651">
                  <c:v>A8778</c:v>
                </c:pt>
                <c:pt idx="11652">
                  <c:v>A8779</c:v>
                </c:pt>
                <c:pt idx="11653">
                  <c:v>A8780</c:v>
                </c:pt>
                <c:pt idx="11654">
                  <c:v>A8781</c:v>
                </c:pt>
                <c:pt idx="11655">
                  <c:v>A8782</c:v>
                </c:pt>
                <c:pt idx="11656">
                  <c:v>A8783</c:v>
                </c:pt>
                <c:pt idx="11657">
                  <c:v>A8784</c:v>
                </c:pt>
                <c:pt idx="11658">
                  <c:v>A8785</c:v>
                </c:pt>
                <c:pt idx="11659">
                  <c:v>A8786</c:v>
                </c:pt>
                <c:pt idx="11660">
                  <c:v>A8787</c:v>
                </c:pt>
                <c:pt idx="11661">
                  <c:v>A8788</c:v>
                </c:pt>
                <c:pt idx="11662">
                  <c:v>A8789</c:v>
                </c:pt>
                <c:pt idx="11663">
                  <c:v>A8790</c:v>
                </c:pt>
                <c:pt idx="11664">
                  <c:v>A8791</c:v>
                </c:pt>
                <c:pt idx="11665">
                  <c:v>A8792</c:v>
                </c:pt>
                <c:pt idx="11666">
                  <c:v>A8793</c:v>
                </c:pt>
                <c:pt idx="11667">
                  <c:v>A8794</c:v>
                </c:pt>
                <c:pt idx="11668">
                  <c:v>A8795</c:v>
                </c:pt>
                <c:pt idx="11669">
                  <c:v>A8796</c:v>
                </c:pt>
                <c:pt idx="11670">
                  <c:v>A8797</c:v>
                </c:pt>
                <c:pt idx="11671">
                  <c:v>A8798</c:v>
                </c:pt>
                <c:pt idx="11672">
                  <c:v>A8799</c:v>
                </c:pt>
                <c:pt idx="11673">
                  <c:v>A8800</c:v>
                </c:pt>
                <c:pt idx="11674">
                  <c:v>A8801</c:v>
                </c:pt>
                <c:pt idx="11675">
                  <c:v>A8802</c:v>
                </c:pt>
                <c:pt idx="11676">
                  <c:v>A8803</c:v>
                </c:pt>
                <c:pt idx="11677">
                  <c:v>A8804</c:v>
                </c:pt>
                <c:pt idx="11678">
                  <c:v>A8805</c:v>
                </c:pt>
                <c:pt idx="11679">
                  <c:v>A8806</c:v>
                </c:pt>
                <c:pt idx="11680">
                  <c:v>A8807</c:v>
                </c:pt>
                <c:pt idx="11681">
                  <c:v>A8808</c:v>
                </c:pt>
                <c:pt idx="11682">
                  <c:v>A8809</c:v>
                </c:pt>
                <c:pt idx="11683">
                  <c:v>A8810</c:v>
                </c:pt>
                <c:pt idx="11684">
                  <c:v>A8811</c:v>
                </c:pt>
                <c:pt idx="11685">
                  <c:v>A8812</c:v>
                </c:pt>
                <c:pt idx="11686">
                  <c:v>A8813</c:v>
                </c:pt>
                <c:pt idx="11687">
                  <c:v>A8814</c:v>
                </c:pt>
                <c:pt idx="11688">
                  <c:v>A8815</c:v>
                </c:pt>
                <c:pt idx="11689">
                  <c:v>A8816</c:v>
                </c:pt>
                <c:pt idx="11690">
                  <c:v>A8817</c:v>
                </c:pt>
                <c:pt idx="11691">
                  <c:v>A8818</c:v>
                </c:pt>
                <c:pt idx="11692">
                  <c:v>A8819</c:v>
                </c:pt>
                <c:pt idx="11693">
                  <c:v>A8820</c:v>
                </c:pt>
                <c:pt idx="11694">
                  <c:v>A8821</c:v>
                </c:pt>
                <c:pt idx="11695">
                  <c:v>A8822</c:v>
                </c:pt>
                <c:pt idx="11696">
                  <c:v>A8823</c:v>
                </c:pt>
                <c:pt idx="11697">
                  <c:v>A8824</c:v>
                </c:pt>
                <c:pt idx="11698">
                  <c:v>A8825</c:v>
                </c:pt>
                <c:pt idx="11699">
                  <c:v>A8826</c:v>
                </c:pt>
                <c:pt idx="11700">
                  <c:v>A8827</c:v>
                </c:pt>
                <c:pt idx="11701">
                  <c:v>A8828</c:v>
                </c:pt>
                <c:pt idx="11702">
                  <c:v>A8829</c:v>
                </c:pt>
                <c:pt idx="11703">
                  <c:v>A8830</c:v>
                </c:pt>
                <c:pt idx="11704">
                  <c:v>A8831</c:v>
                </c:pt>
                <c:pt idx="11705">
                  <c:v>A8832</c:v>
                </c:pt>
                <c:pt idx="11706">
                  <c:v>A8833</c:v>
                </c:pt>
                <c:pt idx="11707">
                  <c:v>A8834</c:v>
                </c:pt>
                <c:pt idx="11708">
                  <c:v>A8835</c:v>
                </c:pt>
                <c:pt idx="11709">
                  <c:v>A8836</c:v>
                </c:pt>
                <c:pt idx="11710">
                  <c:v>A8837</c:v>
                </c:pt>
                <c:pt idx="11711">
                  <c:v>A8838</c:v>
                </c:pt>
                <c:pt idx="11712">
                  <c:v>A8839</c:v>
                </c:pt>
                <c:pt idx="11713">
                  <c:v>A8840</c:v>
                </c:pt>
                <c:pt idx="11714">
                  <c:v>A8841</c:v>
                </c:pt>
                <c:pt idx="11715">
                  <c:v>A8842</c:v>
                </c:pt>
                <c:pt idx="11716">
                  <c:v>A8843</c:v>
                </c:pt>
                <c:pt idx="11717">
                  <c:v>A8844</c:v>
                </c:pt>
                <c:pt idx="11718">
                  <c:v>A8845</c:v>
                </c:pt>
                <c:pt idx="11719">
                  <c:v>A8846</c:v>
                </c:pt>
                <c:pt idx="11720">
                  <c:v>A8847</c:v>
                </c:pt>
                <c:pt idx="11721">
                  <c:v>A8848</c:v>
                </c:pt>
                <c:pt idx="11722">
                  <c:v>A8849</c:v>
                </c:pt>
                <c:pt idx="11723">
                  <c:v>A8850</c:v>
                </c:pt>
                <c:pt idx="11724">
                  <c:v>A8851</c:v>
                </c:pt>
                <c:pt idx="11725">
                  <c:v>A8852</c:v>
                </c:pt>
                <c:pt idx="11726">
                  <c:v>A8853</c:v>
                </c:pt>
                <c:pt idx="11727">
                  <c:v>A8854</c:v>
                </c:pt>
                <c:pt idx="11728">
                  <c:v>A8855</c:v>
                </c:pt>
                <c:pt idx="11729">
                  <c:v>A8856</c:v>
                </c:pt>
                <c:pt idx="11730">
                  <c:v>A8857</c:v>
                </c:pt>
                <c:pt idx="11731">
                  <c:v>A8858</c:v>
                </c:pt>
                <c:pt idx="11732">
                  <c:v>A8859</c:v>
                </c:pt>
                <c:pt idx="11733">
                  <c:v>A8860</c:v>
                </c:pt>
                <c:pt idx="11734">
                  <c:v>A8861</c:v>
                </c:pt>
                <c:pt idx="11735">
                  <c:v>A8862</c:v>
                </c:pt>
                <c:pt idx="11736">
                  <c:v>A8863</c:v>
                </c:pt>
                <c:pt idx="11737">
                  <c:v>A8864</c:v>
                </c:pt>
                <c:pt idx="11738">
                  <c:v>A8865</c:v>
                </c:pt>
                <c:pt idx="11739">
                  <c:v>A8866</c:v>
                </c:pt>
                <c:pt idx="11740">
                  <c:v>A8867</c:v>
                </c:pt>
                <c:pt idx="11741">
                  <c:v>A8868</c:v>
                </c:pt>
                <c:pt idx="11742">
                  <c:v>A8869</c:v>
                </c:pt>
                <c:pt idx="11743">
                  <c:v>A8870</c:v>
                </c:pt>
                <c:pt idx="11744">
                  <c:v>A8871</c:v>
                </c:pt>
                <c:pt idx="11745">
                  <c:v>A8872</c:v>
                </c:pt>
                <c:pt idx="11746">
                  <c:v>A8873</c:v>
                </c:pt>
                <c:pt idx="11747">
                  <c:v>A8874</c:v>
                </c:pt>
                <c:pt idx="11748">
                  <c:v>A8875</c:v>
                </c:pt>
                <c:pt idx="11749">
                  <c:v>A8876</c:v>
                </c:pt>
                <c:pt idx="11750">
                  <c:v>A8877</c:v>
                </c:pt>
                <c:pt idx="11751">
                  <c:v>A8878</c:v>
                </c:pt>
                <c:pt idx="11752">
                  <c:v>A8879</c:v>
                </c:pt>
                <c:pt idx="11753">
                  <c:v>A8880</c:v>
                </c:pt>
                <c:pt idx="11754">
                  <c:v>A8881</c:v>
                </c:pt>
                <c:pt idx="11755">
                  <c:v>A8882</c:v>
                </c:pt>
                <c:pt idx="11756">
                  <c:v>A8883</c:v>
                </c:pt>
                <c:pt idx="11757">
                  <c:v>A8884</c:v>
                </c:pt>
                <c:pt idx="11758">
                  <c:v>A8885</c:v>
                </c:pt>
                <c:pt idx="11759">
                  <c:v>A8886</c:v>
                </c:pt>
                <c:pt idx="11760">
                  <c:v>A8887</c:v>
                </c:pt>
                <c:pt idx="11761">
                  <c:v>A8888</c:v>
                </c:pt>
                <c:pt idx="11762">
                  <c:v>A8889</c:v>
                </c:pt>
                <c:pt idx="11763">
                  <c:v>A8890</c:v>
                </c:pt>
                <c:pt idx="11764">
                  <c:v>A8891</c:v>
                </c:pt>
                <c:pt idx="11765">
                  <c:v>A8892</c:v>
                </c:pt>
                <c:pt idx="11766">
                  <c:v>A8893</c:v>
                </c:pt>
                <c:pt idx="11767">
                  <c:v>A8894</c:v>
                </c:pt>
                <c:pt idx="11768">
                  <c:v>A8895</c:v>
                </c:pt>
                <c:pt idx="11769">
                  <c:v>A8896</c:v>
                </c:pt>
                <c:pt idx="11770">
                  <c:v>A8897</c:v>
                </c:pt>
                <c:pt idx="11771">
                  <c:v>A8898</c:v>
                </c:pt>
                <c:pt idx="11772">
                  <c:v>A8899</c:v>
                </c:pt>
                <c:pt idx="11773">
                  <c:v>A8900</c:v>
                </c:pt>
                <c:pt idx="11774">
                  <c:v>A8901</c:v>
                </c:pt>
                <c:pt idx="11775">
                  <c:v>A8902</c:v>
                </c:pt>
                <c:pt idx="11776">
                  <c:v>A8903</c:v>
                </c:pt>
                <c:pt idx="11777">
                  <c:v>A8904</c:v>
                </c:pt>
                <c:pt idx="11778">
                  <c:v>A8905</c:v>
                </c:pt>
                <c:pt idx="11779">
                  <c:v>A8906</c:v>
                </c:pt>
                <c:pt idx="11780">
                  <c:v>A8907</c:v>
                </c:pt>
                <c:pt idx="11781">
                  <c:v>A8908</c:v>
                </c:pt>
                <c:pt idx="11782">
                  <c:v>A8909</c:v>
                </c:pt>
                <c:pt idx="11783">
                  <c:v>A8910</c:v>
                </c:pt>
                <c:pt idx="11784">
                  <c:v>A8911</c:v>
                </c:pt>
                <c:pt idx="11785">
                  <c:v>A8912</c:v>
                </c:pt>
                <c:pt idx="11786">
                  <c:v>A8913</c:v>
                </c:pt>
                <c:pt idx="11787">
                  <c:v>A8914</c:v>
                </c:pt>
                <c:pt idx="11788">
                  <c:v>A8915</c:v>
                </c:pt>
                <c:pt idx="11789">
                  <c:v>A8916</c:v>
                </c:pt>
                <c:pt idx="11790">
                  <c:v>A8917</c:v>
                </c:pt>
                <c:pt idx="11791">
                  <c:v>A8918</c:v>
                </c:pt>
                <c:pt idx="11792">
                  <c:v>A8919</c:v>
                </c:pt>
                <c:pt idx="11793">
                  <c:v>A8920</c:v>
                </c:pt>
                <c:pt idx="11794">
                  <c:v>A8921</c:v>
                </c:pt>
                <c:pt idx="11795">
                  <c:v>A8922</c:v>
                </c:pt>
                <c:pt idx="11796">
                  <c:v>A8923</c:v>
                </c:pt>
                <c:pt idx="11797">
                  <c:v>A8924</c:v>
                </c:pt>
                <c:pt idx="11798">
                  <c:v>A8925</c:v>
                </c:pt>
                <c:pt idx="11799">
                  <c:v>A8926</c:v>
                </c:pt>
                <c:pt idx="11800">
                  <c:v>A8927</c:v>
                </c:pt>
                <c:pt idx="11801">
                  <c:v>A8928</c:v>
                </c:pt>
                <c:pt idx="11802">
                  <c:v>A8929</c:v>
                </c:pt>
                <c:pt idx="11803">
                  <c:v>A8930</c:v>
                </c:pt>
                <c:pt idx="11804">
                  <c:v>A8931</c:v>
                </c:pt>
                <c:pt idx="11805">
                  <c:v>A8932</c:v>
                </c:pt>
                <c:pt idx="11806">
                  <c:v>A8933</c:v>
                </c:pt>
                <c:pt idx="11807">
                  <c:v>A8934</c:v>
                </c:pt>
                <c:pt idx="11808">
                  <c:v>A8935</c:v>
                </c:pt>
                <c:pt idx="11809">
                  <c:v>A8936</c:v>
                </c:pt>
                <c:pt idx="11810">
                  <c:v>A8937</c:v>
                </c:pt>
                <c:pt idx="11811">
                  <c:v>A8938</c:v>
                </c:pt>
                <c:pt idx="11812">
                  <c:v>A8939</c:v>
                </c:pt>
                <c:pt idx="11813">
                  <c:v>A8940</c:v>
                </c:pt>
                <c:pt idx="11814">
                  <c:v>A8941</c:v>
                </c:pt>
                <c:pt idx="11815">
                  <c:v>A8942</c:v>
                </c:pt>
                <c:pt idx="11816">
                  <c:v>A8943</c:v>
                </c:pt>
                <c:pt idx="11817">
                  <c:v>A8944</c:v>
                </c:pt>
                <c:pt idx="11818">
                  <c:v>A8945</c:v>
                </c:pt>
                <c:pt idx="11819">
                  <c:v>A8946</c:v>
                </c:pt>
                <c:pt idx="11820">
                  <c:v>A8947</c:v>
                </c:pt>
                <c:pt idx="11821">
                  <c:v>A8948</c:v>
                </c:pt>
                <c:pt idx="11822">
                  <c:v>A8949</c:v>
                </c:pt>
                <c:pt idx="11823">
                  <c:v>A8950</c:v>
                </c:pt>
                <c:pt idx="11824">
                  <c:v>A8951</c:v>
                </c:pt>
                <c:pt idx="11825">
                  <c:v>A8952</c:v>
                </c:pt>
                <c:pt idx="11826">
                  <c:v>A8953</c:v>
                </c:pt>
                <c:pt idx="11827">
                  <c:v>A8954</c:v>
                </c:pt>
                <c:pt idx="11828">
                  <c:v>A8955</c:v>
                </c:pt>
                <c:pt idx="11829">
                  <c:v>A8956</c:v>
                </c:pt>
                <c:pt idx="11830">
                  <c:v>A8957</c:v>
                </c:pt>
                <c:pt idx="11831">
                  <c:v>A8958</c:v>
                </c:pt>
                <c:pt idx="11832">
                  <c:v>A8959</c:v>
                </c:pt>
                <c:pt idx="11833">
                  <c:v>A8960</c:v>
                </c:pt>
                <c:pt idx="11834">
                  <c:v>A8961</c:v>
                </c:pt>
                <c:pt idx="11835">
                  <c:v>A8962</c:v>
                </c:pt>
                <c:pt idx="11836">
                  <c:v>A8963</c:v>
                </c:pt>
                <c:pt idx="11837">
                  <c:v>A8964</c:v>
                </c:pt>
                <c:pt idx="11838">
                  <c:v>A8965</c:v>
                </c:pt>
                <c:pt idx="11839">
                  <c:v>A8966</c:v>
                </c:pt>
                <c:pt idx="11840">
                  <c:v>A8967</c:v>
                </c:pt>
                <c:pt idx="11841">
                  <c:v>A8968</c:v>
                </c:pt>
                <c:pt idx="11842">
                  <c:v>A8969</c:v>
                </c:pt>
                <c:pt idx="11843">
                  <c:v>A8970</c:v>
                </c:pt>
                <c:pt idx="11844">
                  <c:v>A8971</c:v>
                </c:pt>
                <c:pt idx="11845">
                  <c:v>A8972</c:v>
                </c:pt>
                <c:pt idx="11846">
                  <c:v>A8973</c:v>
                </c:pt>
                <c:pt idx="11847">
                  <c:v>A8974</c:v>
                </c:pt>
                <c:pt idx="11848">
                  <c:v>A8975</c:v>
                </c:pt>
                <c:pt idx="11849">
                  <c:v>A8976</c:v>
                </c:pt>
                <c:pt idx="11850">
                  <c:v>A8977</c:v>
                </c:pt>
                <c:pt idx="11851">
                  <c:v>A8978</c:v>
                </c:pt>
                <c:pt idx="11852">
                  <c:v>A8979</c:v>
                </c:pt>
                <c:pt idx="11853">
                  <c:v>A8980</c:v>
                </c:pt>
                <c:pt idx="11854">
                  <c:v>A8981</c:v>
                </c:pt>
                <c:pt idx="11855">
                  <c:v>A8982</c:v>
                </c:pt>
                <c:pt idx="11856">
                  <c:v>A8983</c:v>
                </c:pt>
                <c:pt idx="11857">
                  <c:v>A8984</c:v>
                </c:pt>
                <c:pt idx="11858">
                  <c:v>A8985</c:v>
                </c:pt>
                <c:pt idx="11859">
                  <c:v>A8986</c:v>
                </c:pt>
                <c:pt idx="11860">
                  <c:v>A8987</c:v>
                </c:pt>
                <c:pt idx="11861">
                  <c:v>A8988</c:v>
                </c:pt>
                <c:pt idx="11862">
                  <c:v>A8989</c:v>
                </c:pt>
                <c:pt idx="11863">
                  <c:v>A8990</c:v>
                </c:pt>
                <c:pt idx="11864">
                  <c:v>A8991</c:v>
                </c:pt>
                <c:pt idx="11865">
                  <c:v>A8992</c:v>
                </c:pt>
                <c:pt idx="11866">
                  <c:v>A8993</c:v>
                </c:pt>
                <c:pt idx="11867">
                  <c:v>A8994</c:v>
                </c:pt>
                <c:pt idx="11868">
                  <c:v>A8995</c:v>
                </c:pt>
                <c:pt idx="11869">
                  <c:v>A8996</c:v>
                </c:pt>
                <c:pt idx="11870">
                  <c:v>A8997</c:v>
                </c:pt>
                <c:pt idx="11871">
                  <c:v>A8998</c:v>
                </c:pt>
                <c:pt idx="11872">
                  <c:v>A8999</c:v>
                </c:pt>
                <c:pt idx="11873">
                  <c:v>A9000</c:v>
                </c:pt>
                <c:pt idx="11874">
                  <c:v>A9001</c:v>
                </c:pt>
                <c:pt idx="11875">
                  <c:v>A9002</c:v>
                </c:pt>
                <c:pt idx="11876">
                  <c:v>A9003</c:v>
                </c:pt>
                <c:pt idx="11877">
                  <c:v>A9004</c:v>
                </c:pt>
                <c:pt idx="11878">
                  <c:v>A9005</c:v>
                </c:pt>
                <c:pt idx="11879">
                  <c:v>A9006</c:v>
                </c:pt>
                <c:pt idx="11880">
                  <c:v>A9007</c:v>
                </c:pt>
                <c:pt idx="11881">
                  <c:v>A9008</c:v>
                </c:pt>
                <c:pt idx="11882">
                  <c:v>A9009</c:v>
                </c:pt>
                <c:pt idx="11883">
                  <c:v>A9010</c:v>
                </c:pt>
                <c:pt idx="11884">
                  <c:v>A9011</c:v>
                </c:pt>
                <c:pt idx="11885">
                  <c:v>A9012</c:v>
                </c:pt>
                <c:pt idx="11886">
                  <c:v>A9013</c:v>
                </c:pt>
                <c:pt idx="11887">
                  <c:v>A9014</c:v>
                </c:pt>
                <c:pt idx="11888">
                  <c:v>A9015</c:v>
                </c:pt>
                <c:pt idx="11889">
                  <c:v>A9016</c:v>
                </c:pt>
                <c:pt idx="11890">
                  <c:v>A9017</c:v>
                </c:pt>
                <c:pt idx="11891">
                  <c:v>A9018</c:v>
                </c:pt>
                <c:pt idx="11892">
                  <c:v>A9019</c:v>
                </c:pt>
                <c:pt idx="11893">
                  <c:v>A9020</c:v>
                </c:pt>
                <c:pt idx="11894">
                  <c:v>A9021</c:v>
                </c:pt>
                <c:pt idx="11895">
                  <c:v>A9022</c:v>
                </c:pt>
                <c:pt idx="11896">
                  <c:v>A9023</c:v>
                </c:pt>
                <c:pt idx="11897">
                  <c:v>A9024</c:v>
                </c:pt>
                <c:pt idx="11898">
                  <c:v>A9025</c:v>
                </c:pt>
                <c:pt idx="11899">
                  <c:v>A9026</c:v>
                </c:pt>
                <c:pt idx="11900">
                  <c:v>A9027</c:v>
                </c:pt>
                <c:pt idx="11901">
                  <c:v>A9028</c:v>
                </c:pt>
                <c:pt idx="11902">
                  <c:v>A9029</c:v>
                </c:pt>
                <c:pt idx="11903">
                  <c:v>A9030</c:v>
                </c:pt>
                <c:pt idx="11904">
                  <c:v>A9031</c:v>
                </c:pt>
                <c:pt idx="11905">
                  <c:v>A9032</c:v>
                </c:pt>
                <c:pt idx="11906">
                  <c:v>A9033</c:v>
                </c:pt>
                <c:pt idx="11907">
                  <c:v>A9034</c:v>
                </c:pt>
                <c:pt idx="11908">
                  <c:v>A9035</c:v>
                </c:pt>
                <c:pt idx="11909">
                  <c:v>A9036</c:v>
                </c:pt>
                <c:pt idx="11910">
                  <c:v>A9037</c:v>
                </c:pt>
                <c:pt idx="11911">
                  <c:v>A9038</c:v>
                </c:pt>
                <c:pt idx="11912">
                  <c:v>A9039</c:v>
                </c:pt>
                <c:pt idx="11913">
                  <c:v>A9040</c:v>
                </c:pt>
                <c:pt idx="11914">
                  <c:v>A9041</c:v>
                </c:pt>
                <c:pt idx="11915">
                  <c:v>A9042</c:v>
                </c:pt>
                <c:pt idx="11916">
                  <c:v>A9043</c:v>
                </c:pt>
                <c:pt idx="11917">
                  <c:v>A9044</c:v>
                </c:pt>
                <c:pt idx="11918">
                  <c:v>A9045</c:v>
                </c:pt>
                <c:pt idx="11919">
                  <c:v>A9046</c:v>
                </c:pt>
                <c:pt idx="11920">
                  <c:v>A9047</c:v>
                </c:pt>
                <c:pt idx="11921">
                  <c:v>A9048</c:v>
                </c:pt>
                <c:pt idx="11922">
                  <c:v>A9049</c:v>
                </c:pt>
                <c:pt idx="11923">
                  <c:v>A9050</c:v>
                </c:pt>
                <c:pt idx="11924">
                  <c:v>A9051</c:v>
                </c:pt>
                <c:pt idx="11925">
                  <c:v>A9052</c:v>
                </c:pt>
                <c:pt idx="11926">
                  <c:v>A9053</c:v>
                </c:pt>
                <c:pt idx="11927">
                  <c:v>A9054</c:v>
                </c:pt>
                <c:pt idx="11928">
                  <c:v>A9055</c:v>
                </c:pt>
                <c:pt idx="11929">
                  <c:v>A9056</c:v>
                </c:pt>
                <c:pt idx="11930">
                  <c:v>A9057</c:v>
                </c:pt>
                <c:pt idx="11931">
                  <c:v>A9058</c:v>
                </c:pt>
                <c:pt idx="11932">
                  <c:v>A9059</c:v>
                </c:pt>
                <c:pt idx="11933">
                  <c:v>A9060</c:v>
                </c:pt>
                <c:pt idx="11934">
                  <c:v>A9061</c:v>
                </c:pt>
                <c:pt idx="11935">
                  <c:v>A9062</c:v>
                </c:pt>
                <c:pt idx="11936">
                  <c:v>A9063</c:v>
                </c:pt>
                <c:pt idx="11937">
                  <c:v>A9064</c:v>
                </c:pt>
                <c:pt idx="11938">
                  <c:v>A9065</c:v>
                </c:pt>
                <c:pt idx="11939">
                  <c:v>A9066</c:v>
                </c:pt>
                <c:pt idx="11940">
                  <c:v>A9067</c:v>
                </c:pt>
                <c:pt idx="11941">
                  <c:v>A9068</c:v>
                </c:pt>
                <c:pt idx="11942">
                  <c:v>A9069</c:v>
                </c:pt>
                <c:pt idx="11943">
                  <c:v>A9070</c:v>
                </c:pt>
                <c:pt idx="11944">
                  <c:v>A9071</c:v>
                </c:pt>
                <c:pt idx="11945">
                  <c:v>A9072</c:v>
                </c:pt>
                <c:pt idx="11946">
                  <c:v>A9073</c:v>
                </c:pt>
                <c:pt idx="11947">
                  <c:v>A9074</c:v>
                </c:pt>
                <c:pt idx="11948">
                  <c:v>A9075</c:v>
                </c:pt>
                <c:pt idx="11949">
                  <c:v>A9076</c:v>
                </c:pt>
                <c:pt idx="11950">
                  <c:v>A9077</c:v>
                </c:pt>
                <c:pt idx="11951">
                  <c:v>A9078</c:v>
                </c:pt>
                <c:pt idx="11952">
                  <c:v>A9079</c:v>
                </c:pt>
                <c:pt idx="11953">
                  <c:v>A9080</c:v>
                </c:pt>
                <c:pt idx="11954">
                  <c:v>A9081</c:v>
                </c:pt>
                <c:pt idx="11955">
                  <c:v>A9082</c:v>
                </c:pt>
                <c:pt idx="11956">
                  <c:v>A9083</c:v>
                </c:pt>
                <c:pt idx="11957">
                  <c:v>A9084</c:v>
                </c:pt>
                <c:pt idx="11958">
                  <c:v>A9085</c:v>
                </c:pt>
                <c:pt idx="11959">
                  <c:v>A9086</c:v>
                </c:pt>
                <c:pt idx="11960">
                  <c:v>A9087</c:v>
                </c:pt>
                <c:pt idx="11961">
                  <c:v>A9088</c:v>
                </c:pt>
                <c:pt idx="11962">
                  <c:v>A9089</c:v>
                </c:pt>
                <c:pt idx="11963">
                  <c:v>A9090</c:v>
                </c:pt>
                <c:pt idx="11964">
                  <c:v>A9091</c:v>
                </c:pt>
                <c:pt idx="11965">
                  <c:v>A9092</c:v>
                </c:pt>
                <c:pt idx="11966">
                  <c:v>A9093</c:v>
                </c:pt>
                <c:pt idx="11967">
                  <c:v>A9094</c:v>
                </c:pt>
                <c:pt idx="11968">
                  <c:v>A9095</c:v>
                </c:pt>
                <c:pt idx="11969">
                  <c:v>A9096</c:v>
                </c:pt>
                <c:pt idx="11970">
                  <c:v>A9097</c:v>
                </c:pt>
                <c:pt idx="11971">
                  <c:v>A9098</c:v>
                </c:pt>
                <c:pt idx="11972">
                  <c:v>A9099</c:v>
                </c:pt>
                <c:pt idx="11973">
                  <c:v>A9100</c:v>
                </c:pt>
                <c:pt idx="11974">
                  <c:v>A9101</c:v>
                </c:pt>
                <c:pt idx="11975">
                  <c:v>A9102</c:v>
                </c:pt>
                <c:pt idx="11976">
                  <c:v>A9103</c:v>
                </c:pt>
                <c:pt idx="11977">
                  <c:v>A9104</c:v>
                </c:pt>
                <c:pt idx="11978">
                  <c:v>A9105</c:v>
                </c:pt>
                <c:pt idx="11979">
                  <c:v>A9106</c:v>
                </c:pt>
                <c:pt idx="11980">
                  <c:v>A9107</c:v>
                </c:pt>
                <c:pt idx="11981">
                  <c:v>A9108</c:v>
                </c:pt>
                <c:pt idx="11982">
                  <c:v>A9109</c:v>
                </c:pt>
                <c:pt idx="11983">
                  <c:v>A9110</c:v>
                </c:pt>
                <c:pt idx="11984">
                  <c:v>A9111</c:v>
                </c:pt>
                <c:pt idx="11985">
                  <c:v>A9112</c:v>
                </c:pt>
                <c:pt idx="11986">
                  <c:v>A9113</c:v>
                </c:pt>
                <c:pt idx="11987">
                  <c:v>A9114</c:v>
                </c:pt>
                <c:pt idx="11988">
                  <c:v>A9115</c:v>
                </c:pt>
                <c:pt idx="11989">
                  <c:v>A9116</c:v>
                </c:pt>
                <c:pt idx="11990">
                  <c:v>A9117</c:v>
                </c:pt>
                <c:pt idx="11991">
                  <c:v>A9118</c:v>
                </c:pt>
                <c:pt idx="11992">
                  <c:v>A9119</c:v>
                </c:pt>
                <c:pt idx="11993">
                  <c:v>A9120</c:v>
                </c:pt>
                <c:pt idx="11994">
                  <c:v>A9121</c:v>
                </c:pt>
                <c:pt idx="11995">
                  <c:v>A9122</c:v>
                </c:pt>
                <c:pt idx="11996">
                  <c:v>A9123</c:v>
                </c:pt>
                <c:pt idx="11997">
                  <c:v>A9124</c:v>
                </c:pt>
                <c:pt idx="11998">
                  <c:v>A9125</c:v>
                </c:pt>
                <c:pt idx="11999">
                  <c:v>A9126</c:v>
                </c:pt>
                <c:pt idx="12000">
                  <c:v>A9127</c:v>
                </c:pt>
                <c:pt idx="12001">
                  <c:v>A9128</c:v>
                </c:pt>
                <c:pt idx="12002">
                  <c:v>A9129</c:v>
                </c:pt>
                <c:pt idx="12003">
                  <c:v>A9130</c:v>
                </c:pt>
                <c:pt idx="12004">
                  <c:v>A9131</c:v>
                </c:pt>
                <c:pt idx="12005">
                  <c:v>A9132</c:v>
                </c:pt>
                <c:pt idx="12006">
                  <c:v>A9133</c:v>
                </c:pt>
                <c:pt idx="12007">
                  <c:v>A9134</c:v>
                </c:pt>
                <c:pt idx="12008">
                  <c:v>A9135</c:v>
                </c:pt>
                <c:pt idx="12009">
                  <c:v>A9136</c:v>
                </c:pt>
                <c:pt idx="12010">
                  <c:v>A9137</c:v>
                </c:pt>
                <c:pt idx="12011">
                  <c:v>A9138</c:v>
                </c:pt>
                <c:pt idx="12012">
                  <c:v>A9139</c:v>
                </c:pt>
                <c:pt idx="12013">
                  <c:v>A9140</c:v>
                </c:pt>
                <c:pt idx="12014">
                  <c:v>A9141</c:v>
                </c:pt>
                <c:pt idx="12015">
                  <c:v>A9142</c:v>
                </c:pt>
                <c:pt idx="12016">
                  <c:v>A9143</c:v>
                </c:pt>
                <c:pt idx="12017">
                  <c:v>A9144</c:v>
                </c:pt>
                <c:pt idx="12018">
                  <c:v>A9145</c:v>
                </c:pt>
                <c:pt idx="12019">
                  <c:v>A9146</c:v>
                </c:pt>
                <c:pt idx="12020">
                  <c:v>A9147</c:v>
                </c:pt>
                <c:pt idx="12021">
                  <c:v>A9148</c:v>
                </c:pt>
                <c:pt idx="12022">
                  <c:v>A9149</c:v>
                </c:pt>
                <c:pt idx="12023">
                  <c:v>A9150</c:v>
                </c:pt>
                <c:pt idx="12024">
                  <c:v>A9151</c:v>
                </c:pt>
                <c:pt idx="12025">
                  <c:v>A9152</c:v>
                </c:pt>
                <c:pt idx="12026">
                  <c:v>A9153</c:v>
                </c:pt>
                <c:pt idx="12027">
                  <c:v>A9154</c:v>
                </c:pt>
                <c:pt idx="12028">
                  <c:v>A9155</c:v>
                </c:pt>
                <c:pt idx="12029">
                  <c:v>A9156</c:v>
                </c:pt>
                <c:pt idx="12030">
                  <c:v>A9157</c:v>
                </c:pt>
                <c:pt idx="12031">
                  <c:v>A9158</c:v>
                </c:pt>
                <c:pt idx="12032">
                  <c:v>A9159</c:v>
                </c:pt>
                <c:pt idx="12033">
                  <c:v>A9160</c:v>
                </c:pt>
                <c:pt idx="12034">
                  <c:v>A9161</c:v>
                </c:pt>
                <c:pt idx="12035">
                  <c:v>A9162</c:v>
                </c:pt>
                <c:pt idx="12036">
                  <c:v>A9163</c:v>
                </c:pt>
                <c:pt idx="12037">
                  <c:v>A9164</c:v>
                </c:pt>
                <c:pt idx="12038">
                  <c:v>A9165</c:v>
                </c:pt>
                <c:pt idx="12039">
                  <c:v>A9166</c:v>
                </c:pt>
                <c:pt idx="12040">
                  <c:v>A9167</c:v>
                </c:pt>
                <c:pt idx="12041">
                  <c:v>A9168</c:v>
                </c:pt>
                <c:pt idx="12042">
                  <c:v>A9169</c:v>
                </c:pt>
                <c:pt idx="12043">
                  <c:v>A9170</c:v>
                </c:pt>
                <c:pt idx="12044">
                  <c:v>A9171</c:v>
                </c:pt>
                <c:pt idx="12045">
                  <c:v>A9172</c:v>
                </c:pt>
                <c:pt idx="12046">
                  <c:v>A9173</c:v>
                </c:pt>
                <c:pt idx="12047">
                  <c:v>A9174</c:v>
                </c:pt>
                <c:pt idx="12048">
                  <c:v>A9175</c:v>
                </c:pt>
                <c:pt idx="12049">
                  <c:v>A9176</c:v>
                </c:pt>
                <c:pt idx="12050">
                  <c:v>A9177</c:v>
                </c:pt>
                <c:pt idx="12051">
                  <c:v>A9178</c:v>
                </c:pt>
                <c:pt idx="12052">
                  <c:v>A9179</c:v>
                </c:pt>
                <c:pt idx="12053">
                  <c:v>A9180</c:v>
                </c:pt>
                <c:pt idx="12054">
                  <c:v>A9181</c:v>
                </c:pt>
                <c:pt idx="12055">
                  <c:v>A9182</c:v>
                </c:pt>
                <c:pt idx="12056">
                  <c:v>A9183</c:v>
                </c:pt>
                <c:pt idx="12057">
                  <c:v>A9184</c:v>
                </c:pt>
                <c:pt idx="12058">
                  <c:v>A9185</c:v>
                </c:pt>
                <c:pt idx="12059">
                  <c:v>A9186</c:v>
                </c:pt>
                <c:pt idx="12060">
                  <c:v>A9187</c:v>
                </c:pt>
                <c:pt idx="12061">
                  <c:v>A9188</c:v>
                </c:pt>
                <c:pt idx="12062">
                  <c:v>A9189</c:v>
                </c:pt>
                <c:pt idx="12063">
                  <c:v>A9190</c:v>
                </c:pt>
                <c:pt idx="12064">
                  <c:v>A9191</c:v>
                </c:pt>
                <c:pt idx="12065">
                  <c:v>A9192</c:v>
                </c:pt>
                <c:pt idx="12066">
                  <c:v>A9193</c:v>
                </c:pt>
                <c:pt idx="12067">
                  <c:v>A9194</c:v>
                </c:pt>
                <c:pt idx="12068">
                  <c:v>A9195</c:v>
                </c:pt>
                <c:pt idx="12069">
                  <c:v>A9196</c:v>
                </c:pt>
                <c:pt idx="12070">
                  <c:v>A9197</c:v>
                </c:pt>
                <c:pt idx="12071">
                  <c:v>A9198</c:v>
                </c:pt>
                <c:pt idx="12072">
                  <c:v>A9199</c:v>
                </c:pt>
                <c:pt idx="12073">
                  <c:v>A9200</c:v>
                </c:pt>
                <c:pt idx="12074">
                  <c:v>A9201</c:v>
                </c:pt>
                <c:pt idx="12075">
                  <c:v>A9202</c:v>
                </c:pt>
                <c:pt idx="12076">
                  <c:v>A9203</c:v>
                </c:pt>
                <c:pt idx="12077">
                  <c:v>A9204</c:v>
                </c:pt>
                <c:pt idx="12078">
                  <c:v>A9205</c:v>
                </c:pt>
                <c:pt idx="12079">
                  <c:v>A9206</c:v>
                </c:pt>
                <c:pt idx="12080">
                  <c:v>A9207</c:v>
                </c:pt>
                <c:pt idx="12081">
                  <c:v>A9208</c:v>
                </c:pt>
                <c:pt idx="12082">
                  <c:v>A9209</c:v>
                </c:pt>
                <c:pt idx="12083">
                  <c:v>A9210</c:v>
                </c:pt>
                <c:pt idx="12084">
                  <c:v>A9211</c:v>
                </c:pt>
                <c:pt idx="12085">
                  <c:v>A9212</c:v>
                </c:pt>
                <c:pt idx="12086">
                  <c:v>A9213</c:v>
                </c:pt>
                <c:pt idx="12087">
                  <c:v>A9214</c:v>
                </c:pt>
                <c:pt idx="12088">
                  <c:v>A9215</c:v>
                </c:pt>
                <c:pt idx="12089">
                  <c:v>A9216</c:v>
                </c:pt>
                <c:pt idx="12090">
                  <c:v>A9217</c:v>
                </c:pt>
                <c:pt idx="12091">
                  <c:v>A9218</c:v>
                </c:pt>
                <c:pt idx="12092">
                  <c:v>A9219</c:v>
                </c:pt>
                <c:pt idx="12093">
                  <c:v>A9220</c:v>
                </c:pt>
                <c:pt idx="12094">
                  <c:v>A9221</c:v>
                </c:pt>
                <c:pt idx="12095">
                  <c:v>A9222</c:v>
                </c:pt>
                <c:pt idx="12096">
                  <c:v>A9223</c:v>
                </c:pt>
                <c:pt idx="12097">
                  <c:v>A9224</c:v>
                </c:pt>
                <c:pt idx="12098">
                  <c:v>A9225</c:v>
                </c:pt>
                <c:pt idx="12099">
                  <c:v>A9226</c:v>
                </c:pt>
                <c:pt idx="12100">
                  <c:v>A9227</c:v>
                </c:pt>
                <c:pt idx="12101">
                  <c:v>A9228</c:v>
                </c:pt>
                <c:pt idx="12102">
                  <c:v>A9229</c:v>
                </c:pt>
                <c:pt idx="12103">
                  <c:v>A9230</c:v>
                </c:pt>
                <c:pt idx="12104">
                  <c:v>A9231</c:v>
                </c:pt>
                <c:pt idx="12105">
                  <c:v>A9232</c:v>
                </c:pt>
                <c:pt idx="12106">
                  <c:v>A9233</c:v>
                </c:pt>
                <c:pt idx="12107">
                  <c:v>A9234</c:v>
                </c:pt>
                <c:pt idx="12108">
                  <c:v>A9235</c:v>
                </c:pt>
                <c:pt idx="12109">
                  <c:v>A9236</c:v>
                </c:pt>
                <c:pt idx="12110">
                  <c:v>A9237</c:v>
                </c:pt>
                <c:pt idx="12111">
                  <c:v>A9238</c:v>
                </c:pt>
                <c:pt idx="12112">
                  <c:v>A9239</c:v>
                </c:pt>
                <c:pt idx="12113">
                  <c:v>A9240</c:v>
                </c:pt>
                <c:pt idx="12114">
                  <c:v>A9241</c:v>
                </c:pt>
                <c:pt idx="12115">
                  <c:v>A9242</c:v>
                </c:pt>
                <c:pt idx="12116">
                  <c:v>A9243</c:v>
                </c:pt>
                <c:pt idx="12117">
                  <c:v>A9244</c:v>
                </c:pt>
                <c:pt idx="12118">
                  <c:v>A9245</c:v>
                </c:pt>
                <c:pt idx="12119">
                  <c:v>A9246</c:v>
                </c:pt>
                <c:pt idx="12120">
                  <c:v>A9247</c:v>
                </c:pt>
                <c:pt idx="12121">
                  <c:v>A9248</c:v>
                </c:pt>
                <c:pt idx="12122">
                  <c:v>A9249</c:v>
                </c:pt>
                <c:pt idx="12123">
                  <c:v>A9250</c:v>
                </c:pt>
                <c:pt idx="12124">
                  <c:v>A9251</c:v>
                </c:pt>
                <c:pt idx="12125">
                  <c:v>A9252</c:v>
                </c:pt>
                <c:pt idx="12126">
                  <c:v>A9253</c:v>
                </c:pt>
                <c:pt idx="12127">
                  <c:v>A9254</c:v>
                </c:pt>
                <c:pt idx="12128">
                  <c:v>A9255</c:v>
                </c:pt>
                <c:pt idx="12129">
                  <c:v>A9256</c:v>
                </c:pt>
                <c:pt idx="12130">
                  <c:v>A9257</c:v>
                </c:pt>
                <c:pt idx="12131">
                  <c:v>A9258</c:v>
                </c:pt>
                <c:pt idx="12132">
                  <c:v>A9259</c:v>
                </c:pt>
                <c:pt idx="12133">
                  <c:v>A9260</c:v>
                </c:pt>
                <c:pt idx="12134">
                  <c:v>A9261</c:v>
                </c:pt>
                <c:pt idx="12135">
                  <c:v>A9262</c:v>
                </c:pt>
                <c:pt idx="12136">
                  <c:v>A9263</c:v>
                </c:pt>
                <c:pt idx="12137">
                  <c:v>A9264</c:v>
                </c:pt>
                <c:pt idx="12138">
                  <c:v>A9265</c:v>
                </c:pt>
                <c:pt idx="12139">
                  <c:v>A9266</c:v>
                </c:pt>
                <c:pt idx="12140">
                  <c:v>A9267</c:v>
                </c:pt>
                <c:pt idx="12141">
                  <c:v>A9268</c:v>
                </c:pt>
                <c:pt idx="12142">
                  <c:v>A9269</c:v>
                </c:pt>
                <c:pt idx="12143">
                  <c:v>A9270</c:v>
                </c:pt>
                <c:pt idx="12144">
                  <c:v>A9271</c:v>
                </c:pt>
                <c:pt idx="12145">
                  <c:v>A9272</c:v>
                </c:pt>
                <c:pt idx="12146">
                  <c:v>A9273</c:v>
                </c:pt>
                <c:pt idx="12147">
                  <c:v>A9274</c:v>
                </c:pt>
                <c:pt idx="12148">
                  <c:v>A9275</c:v>
                </c:pt>
                <c:pt idx="12149">
                  <c:v>A9276</c:v>
                </c:pt>
                <c:pt idx="12150">
                  <c:v>A9277</c:v>
                </c:pt>
                <c:pt idx="12151">
                  <c:v>A9278</c:v>
                </c:pt>
                <c:pt idx="12152">
                  <c:v>A9279</c:v>
                </c:pt>
                <c:pt idx="12153">
                  <c:v>A9280</c:v>
                </c:pt>
                <c:pt idx="12154">
                  <c:v>A9281</c:v>
                </c:pt>
                <c:pt idx="12155">
                  <c:v>A9282</c:v>
                </c:pt>
                <c:pt idx="12156">
                  <c:v>A9283</c:v>
                </c:pt>
                <c:pt idx="12157">
                  <c:v>A9284</c:v>
                </c:pt>
                <c:pt idx="12158">
                  <c:v>A9285</c:v>
                </c:pt>
                <c:pt idx="12159">
                  <c:v>A9286</c:v>
                </c:pt>
                <c:pt idx="12160">
                  <c:v>A9287</c:v>
                </c:pt>
                <c:pt idx="12161">
                  <c:v>A9288</c:v>
                </c:pt>
                <c:pt idx="12162">
                  <c:v>A9289</c:v>
                </c:pt>
                <c:pt idx="12163">
                  <c:v>A9290</c:v>
                </c:pt>
                <c:pt idx="12164">
                  <c:v>A9291</c:v>
                </c:pt>
                <c:pt idx="12165">
                  <c:v>A9292</c:v>
                </c:pt>
                <c:pt idx="12166">
                  <c:v>A9293</c:v>
                </c:pt>
                <c:pt idx="12167">
                  <c:v>A9294</c:v>
                </c:pt>
                <c:pt idx="12168">
                  <c:v>A9295</c:v>
                </c:pt>
                <c:pt idx="12169">
                  <c:v>A9296</c:v>
                </c:pt>
                <c:pt idx="12170">
                  <c:v>A9297</c:v>
                </c:pt>
                <c:pt idx="12171">
                  <c:v>A9298</c:v>
                </c:pt>
                <c:pt idx="12172">
                  <c:v>A9299</c:v>
                </c:pt>
                <c:pt idx="12173">
                  <c:v>A9300</c:v>
                </c:pt>
                <c:pt idx="12174">
                  <c:v>A9301</c:v>
                </c:pt>
                <c:pt idx="12175">
                  <c:v>A9302</c:v>
                </c:pt>
                <c:pt idx="12176">
                  <c:v>A9303</c:v>
                </c:pt>
                <c:pt idx="12177">
                  <c:v>A9304</c:v>
                </c:pt>
                <c:pt idx="12178">
                  <c:v>A9305</c:v>
                </c:pt>
                <c:pt idx="12179">
                  <c:v>A9306</c:v>
                </c:pt>
                <c:pt idx="12180">
                  <c:v>A9307</c:v>
                </c:pt>
                <c:pt idx="12181">
                  <c:v>A9308</c:v>
                </c:pt>
                <c:pt idx="12182">
                  <c:v>A9309</c:v>
                </c:pt>
                <c:pt idx="12183">
                  <c:v>A9310</c:v>
                </c:pt>
                <c:pt idx="12184">
                  <c:v>A9311</c:v>
                </c:pt>
                <c:pt idx="12185">
                  <c:v>A9312</c:v>
                </c:pt>
                <c:pt idx="12186">
                  <c:v>A9313</c:v>
                </c:pt>
                <c:pt idx="12187">
                  <c:v>A9314</c:v>
                </c:pt>
                <c:pt idx="12188">
                  <c:v>A9315</c:v>
                </c:pt>
                <c:pt idx="12189">
                  <c:v>A9316</c:v>
                </c:pt>
                <c:pt idx="12190">
                  <c:v>A9317</c:v>
                </c:pt>
                <c:pt idx="12191">
                  <c:v>A9318</c:v>
                </c:pt>
                <c:pt idx="12192">
                  <c:v>A9319</c:v>
                </c:pt>
                <c:pt idx="12193">
                  <c:v>A9320</c:v>
                </c:pt>
                <c:pt idx="12194">
                  <c:v>A9321</c:v>
                </c:pt>
                <c:pt idx="12195">
                  <c:v>A9322</c:v>
                </c:pt>
                <c:pt idx="12196">
                  <c:v>A9323</c:v>
                </c:pt>
                <c:pt idx="12197">
                  <c:v>A9324</c:v>
                </c:pt>
                <c:pt idx="12198">
                  <c:v>A9325</c:v>
                </c:pt>
                <c:pt idx="12199">
                  <c:v>A9326</c:v>
                </c:pt>
                <c:pt idx="12200">
                  <c:v>A9327</c:v>
                </c:pt>
                <c:pt idx="12201">
                  <c:v>A9328</c:v>
                </c:pt>
                <c:pt idx="12202">
                  <c:v>A9329</c:v>
                </c:pt>
                <c:pt idx="12203">
                  <c:v>A9330</c:v>
                </c:pt>
                <c:pt idx="12204">
                  <c:v>A9331</c:v>
                </c:pt>
                <c:pt idx="12205">
                  <c:v>A9332</c:v>
                </c:pt>
                <c:pt idx="12206">
                  <c:v>A9333</c:v>
                </c:pt>
                <c:pt idx="12207">
                  <c:v>A9334</c:v>
                </c:pt>
                <c:pt idx="12208">
                  <c:v>A9335</c:v>
                </c:pt>
                <c:pt idx="12209">
                  <c:v>A9336</c:v>
                </c:pt>
                <c:pt idx="12210">
                  <c:v>A9337</c:v>
                </c:pt>
                <c:pt idx="12211">
                  <c:v>A9338</c:v>
                </c:pt>
                <c:pt idx="12212">
                  <c:v>A9339</c:v>
                </c:pt>
                <c:pt idx="12213">
                  <c:v>A9340</c:v>
                </c:pt>
                <c:pt idx="12214">
                  <c:v>A9341</c:v>
                </c:pt>
                <c:pt idx="12215">
                  <c:v>A9342</c:v>
                </c:pt>
                <c:pt idx="12216">
                  <c:v>A9343</c:v>
                </c:pt>
                <c:pt idx="12217">
                  <c:v>A9344</c:v>
                </c:pt>
                <c:pt idx="12218">
                  <c:v>A9345</c:v>
                </c:pt>
                <c:pt idx="12219">
                  <c:v>A9346</c:v>
                </c:pt>
                <c:pt idx="12220">
                  <c:v>A9347</c:v>
                </c:pt>
                <c:pt idx="12221">
                  <c:v>A9348</c:v>
                </c:pt>
                <c:pt idx="12222">
                  <c:v>A9349</c:v>
                </c:pt>
                <c:pt idx="12223">
                  <c:v>A9350</c:v>
                </c:pt>
                <c:pt idx="12224">
                  <c:v>A9351</c:v>
                </c:pt>
                <c:pt idx="12225">
                  <c:v>A9352</c:v>
                </c:pt>
                <c:pt idx="12226">
                  <c:v>A9353</c:v>
                </c:pt>
                <c:pt idx="12227">
                  <c:v>A9354</c:v>
                </c:pt>
                <c:pt idx="12228">
                  <c:v>A9355</c:v>
                </c:pt>
                <c:pt idx="12229">
                  <c:v>A9356</c:v>
                </c:pt>
                <c:pt idx="12230">
                  <c:v>A9357</c:v>
                </c:pt>
                <c:pt idx="12231">
                  <c:v>A9358</c:v>
                </c:pt>
                <c:pt idx="12232">
                  <c:v>A9359</c:v>
                </c:pt>
                <c:pt idx="12233">
                  <c:v>A9360</c:v>
                </c:pt>
                <c:pt idx="12234">
                  <c:v>A9361</c:v>
                </c:pt>
                <c:pt idx="12235">
                  <c:v>A9362</c:v>
                </c:pt>
                <c:pt idx="12236">
                  <c:v>A9363</c:v>
                </c:pt>
                <c:pt idx="12237">
                  <c:v>A9364</c:v>
                </c:pt>
                <c:pt idx="12238">
                  <c:v>A9365</c:v>
                </c:pt>
                <c:pt idx="12239">
                  <c:v>A9366</c:v>
                </c:pt>
                <c:pt idx="12240">
                  <c:v>A9367</c:v>
                </c:pt>
                <c:pt idx="12241">
                  <c:v>A9368</c:v>
                </c:pt>
                <c:pt idx="12242">
                  <c:v>A9369</c:v>
                </c:pt>
                <c:pt idx="12243">
                  <c:v>A9370</c:v>
                </c:pt>
                <c:pt idx="12244">
                  <c:v>A9371</c:v>
                </c:pt>
                <c:pt idx="12245">
                  <c:v>A9372</c:v>
                </c:pt>
                <c:pt idx="12246">
                  <c:v>A9373</c:v>
                </c:pt>
                <c:pt idx="12247">
                  <c:v>A9374</c:v>
                </c:pt>
                <c:pt idx="12248">
                  <c:v>A9375</c:v>
                </c:pt>
                <c:pt idx="12249">
                  <c:v>A9376</c:v>
                </c:pt>
                <c:pt idx="12250">
                  <c:v>A9377</c:v>
                </c:pt>
                <c:pt idx="12251">
                  <c:v>A9378</c:v>
                </c:pt>
                <c:pt idx="12252">
                  <c:v>A9379</c:v>
                </c:pt>
                <c:pt idx="12253">
                  <c:v>A9380</c:v>
                </c:pt>
                <c:pt idx="12254">
                  <c:v>A9381</c:v>
                </c:pt>
                <c:pt idx="12255">
                  <c:v>A9382</c:v>
                </c:pt>
                <c:pt idx="12256">
                  <c:v>A9383</c:v>
                </c:pt>
                <c:pt idx="12257">
                  <c:v>A9384</c:v>
                </c:pt>
                <c:pt idx="12258">
                  <c:v>A9385</c:v>
                </c:pt>
                <c:pt idx="12259">
                  <c:v>A9386</c:v>
                </c:pt>
                <c:pt idx="12260">
                  <c:v>A9387</c:v>
                </c:pt>
                <c:pt idx="12261">
                  <c:v>A9388</c:v>
                </c:pt>
                <c:pt idx="12262">
                  <c:v>A9389</c:v>
                </c:pt>
                <c:pt idx="12263">
                  <c:v>A9390</c:v>
                </c:pt>
                <c:pt idx="12264">
                  <c:v>A9391</c:v>
                </c:pt>
                <c:pt idx="12265">
                  <c:v>A9392</c:v>
                </c:pt>
                <c:pt idx="12266">
                  <c:v>A9393</c:v>
                </c:pt>
                <c:pt idx="12267">
                  <c:v>A9394</c:v>
                </c:pt>
                <c:pt idx="12268">
                  <c:v>A9395</c:v>
                </c:pt>
                <c:pt idx="12269">
                  <c:v>A9396</c:v>
                </c:pt>
                <c:pt idx="12270">
                  <c:v>A9397</c:v>
                </c:pt>
                <c:pt idx="12271">
                  <c:v>A9398</c:v>
                </c:pt>
                <c:pt idx="12272">
                  <c:v>A9399</c:v>
                </c:pt>
                <c:pt idx="12273">
                  <c:v>A9400</c:v>
                </c:pt>
                <c:pt idx="12274">
                  <c:v>A9401</c:v>
                </c:pt>
                <c:pt idx="12275">
                  <c:v>A9402</c:v>
                </c:pt>
                <c:pt idx="12276">
                  <c:v>A9403</c:v>
                </c:pt>
                <c:pt idx="12277">
                  <c:v>A9404</c:v>
                </c:pt>
                <c:pt idx="12278">
                  <c:v>A9405</c:v>
                </c:pt>
                <c:pt idx="12279">
                  <c:v>A9406</c:v>
                </c:pt>
                <c:pt idx="12280">
                  <c:v>A9407</c:v>
                </c:pt>
                <c:pt idx="12281">
                  <c:v>A9408</c:v>
                </c:pt>
                <c:pt idx="12282">
                  <c:v>A9409</c:v>
                </c:pt>
                <c:pt idx="12283">
                  <c:v>A9410</c:v>
                </c:pt>
                <c:pt idx="12284">
                  <c:v>A9411</c:v>
                </c:pt>
                <c:pt idx="12285">
                  <c:v>A9412</c:v>
                </c:pt>
                <c:pt idx="12286">
                  <c:v>A9413</c:v>
                </c:pt>
                <c:pt idx="12287">
                  <c:v>A9414</c:v>
                </c:pt>
                <c:pt idx="12288">
                  <c:v>A9415</c:v>
                </c:pt>
                <c:pt idx="12289">
                  <c:v>A9416</c:v>
                </c:pt>
                <c:pt idx="12290">
                  <c:v>A9417</c:v>
                </c:pt>
                <c:pt idx="12291">
                  <c:v>A9418</c:v>
                </c:pt>
                <c:pt idx="12292">
                  <c:v>A9419</c:v>
                </c:pt>
                <c:pt idx="12293">
                  <c:v>A9420</c:v>
                </c:pt>
                <c:pt idx="12294">
                  <c:v>A9421</c:v>
                </c:pt>
                <c:pt idx="12295">
                  <c:v>A9422</c:v>
                </c:pt>
                <c:pt idx="12296">
                  <c:v>A9423</c:v>
                </c:pt>
                <c:pt idx="12297">
                  <c:v>A9424</c:v>
                </c:pt>
                <c:pt idx="12298">
                  <c:v>A9425</c:v>
                </c:pt>
                <c:pt idx="12299">
                  <c:v>A9426</c:v>
                </c:pt>
                <c:pt idx="12300">
                  <c:v>A9427</c:v>
                </c:pt>
                <c:pt idx="12301">
                  <c:v>A9428</c:v>
                </c:pt>
                <c:pt idx="12302">
                  <c:v>A9429</c:v>
                </c:pt>
                <c:pt idx="12303">
                  <c:v>A9430</c:v>
                </c:pt>
                <c:pt idx="12304">
                  <c:v>A9431</c:v>
                </c:pt>
                <c:pt idx="12305">
                  <c:v>A9432</c:v>
                </c:pt>
                <c:pt idx="12306">
                  <c:v>A9433</c:v>
                </c:pt>
                <c:pt idx="12307">
                  <c:v>A9434</c:v>
                </c:pt>
                <c:pt idx="12308">
                  <c:v>A9435</c:v>
                </c:pt>
                <c:pt idx="12309">
                  <c:v>A9436</c:v>
                </c:pt>
                <c:pt idx="12310">
                  <c:v>A9437</c:v>
                </c:pt>
                <c:pt idx="12311">
                  <c:v>A9438</c:v>
                </c:pt>
                <c:pt idx="12312">
                  <c:v>A9439</c:v>
                </c:pt>
                <c:pt idx="12313">
                  <c:v>A9440</c:v>
                </c:pt>
                <c:pt idx="12314">
                  <c:v>A9441</c:v>
                </c:pt>
                <c:pt idx="12315">
                  <c:v>A9442</c:v>
                </c:pt>
                <c:pt idx="12316">
                  <c:v>A9443</c:v>
                </c:pt>
                <c:pt idx="12317">
                  <c:v>A9444</c:v>
                </c:pt>
                <c:pt idx="12318">
                  <c:v>A9445</c:v>
                </c:pt>
                <c:pt idx="12319">
                  <c:v>A9446</c:v>
                </c:pt>
                <c:pt idx="12320">
                  <c:v>A9447</c:v>
                </c:pt>
                <c:pt idx="12321">
                  <c:v>A9448</c:v>
                </c:pt>
                <c:pt idx="12322">
                  <c:v>A9449</c:v>
                </c:pt>
                <c:pt idx="12323">
                  <c:v>A9450</c:v>
                </c:pt>
                <c:pt idx="12324">
                  <c:v>A9451</c:v>
                </c:pt>
                <c:pt idx="12325">
                  <c:v>A9452</c:v>
                </c:pt>
                <c:pt idx="12326">
                  <c:v>A9453</c:v>
                </c:pt>
                <c:pt idx="12327">
                  <c:v>A9454</c:v>
                </c:pt>
                <c:pt idx="12328">
                  <c:v>A9455</c:v>
                </c:pt>
                <c:pt idx="12329">
                  <c:v>A9456</c:v>
                </c:pt>
                <c:pt idx="12330">
                  <c:v>A9457</c:v>
                </c:pt>
                <c:pt idx="12331">
                  <c:v>A9458</c:v>
                </c:pt>
                <c:pt idx="12332">
                  <c:v>A9459</c:v>
                </c:pt>
                <c:pt idx="12333">
                  <c:v>A9460</c:v>
                </c:pt>
                <c:pt idx="12334">
                  <c:v>A9461</c:v>
                </c:pt>
                <c:pt idx="12335">
                  <c:v>A9462</c:v>
                </c:pt>
                <c:pt idx="12336">
                  <c:v>A9463</c:v>
                </c:pt>
                <c:pt idx="12337">
                  <c:v>A9464</c:v>
                </c:pt>
                <c:pt idx="12338">
                  <c:v>A9465</c:v>
                </c:pt>
                <c:pt idx="12339">
                  <c:v>A9466</c:v>
                </c:pt>
                <c:pt idx="12340">
                  <c:v>A9467</c:v>
                </c:pt>
                <c:pt idx="12341">
                  <c:v>A9468</c:v>
                </c:pt>
                <c:pt idx="12342">
                  <c:v>A9469</c:v>
                </c:pt>
                <c:pt idx="12343">
                  <c:v>A9470</c:v>
                </c:pt>
                <c:pt idx="12344">
                  <c:v>A9471</c:v>
                </c:pt>
                <c:pt idx="12345">
                  <c:v>A9472</c:v>
                </c:pt>
                <c:pt idx="12346">
                  <c:v>A9473</c:v>
                </c:pt>
                <c:pt idx="12347">
                  <c:v>A9474</c:v>
                </c:pt>
                <c:pt idx="12348">
                  <c:v>A9475</c:v>
                </c:pt>
                <c:pt idx="12349">
                  <c:v>A9476</c:v>
                </c:pt>
                <c:pt idx="12350">
                  <c:v>A9477</c:v>
                </c:pt>
                <c:pt idx="12351">
                  <c:v>A9478</c:v>
                </c:pt>
                <c:pt idx="12352">
                  <c:v>A9479</c:v>
                </c:pt>
                <c:pt idx="12353">
                  <c:v>A9480</c:v>
                </c:pt>
                <c:pt idx="12354">
                  <c:v>A9481</c:v>
                </c:pt>
                <c:pt idx="12355">
                  <c:v>A9482</c:v>
                </c:pt>
                <c:pt idx="12356">
                  <c:v>A9483</c:v>
                </c:pt>
                <c:pt idx="12357">
                  <c:v>A9484</c:v>
                </c:pt>
                <c:pt idx="12358">
                  <c:v>A9485</c:v>
                </c:pt>
                <c:pt idx="12359">
                  <c:v>A9486</c:v>
                </c:pt>
                <c:pt idx="12360">
                  <c:v>A9487</c:v>
                </c:pt>
                <c:pt idx="12361">
                  <c:v>A9488</c:v>
                </c:pt>
                <c:pt idx="12362">
                  <c:v>A9489</c:v>
                </c:pt>
                <c:pt idx="12363">
                  <c:v>A9490</c:v>
                </c:pt>
                <c:pt idx="12364">
                  <c:v>A9491</c:v>
                </c:pt>
                <c:pt idx="12365">
                  <c:v>A9492</c:v>
                </c:pt>
                <c:pt idx="12366">
                  <c:v>A9493</c:v>
                </c:pt>
                <c:pt idx="12367">
                  <c:v>A9494</c:v>
                </c:pt>
                <c:pt idx="12368">
                  <c:v>A9495</c:v>
                </c:pt>
                <c:pt idx="12369">
                  <c:v>A9496</c:v>
                </c:pt>
                <c:pt idx="12370">
                  <c:v>A9497</c:v>
                </c:pt>
                <c:pt idx="12371">
                  <c:v>A9498</c:v>
                </c:pt>
                <c:pt idx="12372">
                  <c:v>A9499</c:v>
                </c:pt>
                <c:pt idx="12373">
                  <c:v>A9500</c:v>
                </c:pt>
                <c:pt idx="12374">
                  <c:v>A9501</c:v>
                </c:pt>
                <c:pt idx="12375">
                  <c:v>A9502</c:v>
                </c:pt>
                <c:pt idx="12376">
                  <c:v>A9503</c:v>
                </c:pt>
                <c:pt idx="12377">
                  <c:v>A9504</c:v>
                </c:pt>
                <c:pt idx="12378">
                  <c:v>A9505</c:v>
                </c:pt>
                <c:pt idx="12379">
                  <c:v>A9506</c:v>
                </c:pt>
                <c:pt idx="12380">
                  <c:v>A9507</c:v>
                </c:pt>
                <c:pt idx="12381">
                  <c:v>A9508</c:v>
                </c:pt>
                <c:pt idx="12382">
                  <c:v>A9509</c:v>
                </c:pt>
                <c:pt idx="12383">
                  <c:v>A9510</c:v>
                </c:pt>
                <c:pt idx="12384">
                  <c:v>A9511</c:v>
                </c:pt>
                <c:pt idx="12385">
                  <c:v>A9512</c:v>
                </c:pt>
                <c:pt idx="12386">
                  <c:v>A9513</c:v>
                </c:pt>
                <c:pt idx="12387">
                  <c:v>A9514</c:v>
                </c:pt>
                <c:pt idx="12388">
                  <c:v>A9515</c:v>
                </c:pt>
                <c:pt idx="12389">
                  <c:v>A9516</c:v>
                </c:pt>
                <c:pt idx="12390">
                  <c:v>A9517</c:v>
                </c:pt>
                <c:pt idx="12391">
                  <c:v>A9518</c:v>
                </c:pt>
                <c:pt idx="12392">
                  <c:v>A9519</c:v>
                </c:pt>
                <c:pt idx="12393">
                  <c:v>A9520</c:v>
                </c:pt>
                <c:pt idx="12394">
                  <c:v>A9521</c:v>
                </c:pt>
                <c:pt idx="12395">
                  <c:v>A9522</c:v>
                </c:pt>
                <c:pt idx="12396">
                  <c:v>A9523</c:v>
                </c:pt>
                <c:pt idx="12397">
                  <c:v>A9524</c:v>
                </c:pt>
                <c:pt idx="12398">
                  <c:v>A9525</c:v>
                </c:pt>
                <c:pt idx="12399">
                  <c:v>A9526</c:v>
                </c:pt>
                <c:pt idx="12400">
                  <c:v>A9527</c:v>
                </c:pt>
                <c:pt idx="12401">
                  <c:v>A9528</c:v>
                </c:pt>
                <c:pt idx="12402">
                  <c:v>A9529</c:v>
                </c:pt>
                <c:pt idx="12403">
                  <c:v>A9530</c:v>
                </c:pt>
                <c:pt idx="12404">
                  <c:v>A9531</c:v>
                </c:pt>
                <c:pt idx="12405">
                  <c:v>A9532</c:v>
                </c:pt>
                <c:pt idx="12406">
                  <c:v>A9533</c:v>
                </c:pt>
                <c:pt idx="12407">
                  <c:v>A9534</c:v>
                </c:pt>
                <c:pt idx="12408">
                  <c:v>A9535</c:v>
                </c:pt>
                <c:pt idx="12409">
                  <c:v>A9536</c:v>
                </c:pt>
                <c:pt idx="12410">
                  <c:v>A9537</c:v>
                </c:pt>
                <c:pt idx="12411">
                  <c:v>A9538</c:v>
                </c:pt>
                <c:pt idx="12412">
                  <c:v>A9539</c:v>
                </c:pt>
                <c:pt idx="12413">
                  <c:v>A9540</c:v>
                </c:pt>
                <c:pt idx="12414">
                  <c:v>A9541</c:v>
                </c:pt>
                <c:pt idx="12415">
                  <c:v>A9542</c:v>
                </c:pt>
                <c:pt idx="12416">
                  <c:v>A9543</c:v>
                </c:pt>
                <c:pt idx="12417">
                  <c:v>A9544</c:v>
                </c:pt>
                <c:pt idx="12418">
                  <c:v>A9545</c:v>
                </c:pt>
                <c:pt idx="12419">
                  <c:v>A9546</c:v>
                </c:pt>
                <c:pt idx="12420">
                  <c:v>A9547</c:v>
                </c:pt>
                <c:pt idx="12421">
                  <c:v>A9548</c:v>
                </c:pt>
                <c:pt idx="12422">
                  <c:v>A9549</c:v>
                </c:pt>
                <c:pt idx="12423">
                  <c:v>A9550</c:v>
                </c:pt>
                <c:pt idx="12424">
                  <c:v>A9551</c:v>
                </c:pt>
                <c:pt idx="12425">
                  <c:v>A9552</c:v>
                </c:pt>
                <c:pt idx="12426">
                  <c:v>A9553</c:v>
                </c:pt>
                <c:pt idx="12427">
                  <c:v>A9554</c:v>
                </c:pt>
                <c:pt idx="12428">
                  <c:v>A9555</c:v>
                </c:pt>
                <c:pt idx="12429">
                  <c:v>A9556</c:v>
                </c:pt>
                <c:pt idx="12430">
                  <c:v>A9557</c:v>
                </c:pt>
                <c:pt idx="12431">
                  <c:v>A9558</c:v>
                </c:pt>
                <c:pt idx="12432">
                  <c:v>A9559</c:v>
                </c:pt>
                <c:pt idx="12433">
                  <c:v>A9560</c:v>
                </c:pt>
                <c:pt idx="12434">
                  <c:v>A9561</c:v>
                </c:pt>
                <c:pt idx="12435">
                  <c:v>A9562</c:v>
                </c:pt>
                <c:pt idx="12436">
                  <c:v>A9563</c:v>
                </c:pt>
                <c:pt idx="12437">
                  <c:v>A9564</c:v>
                </c:pt>
                <c:pt idx="12438">
                  <c:v>A9565</c:v>
                </c:pt>
                <c:pt idx="12439">
                  <c:v>A9566</c:v>
                </c:pt>
                <c:pt idx="12440">
                  <c:v>A9567</c:v>
                </c:pt>
                <c:pt idx="12441">
                  <c:v>A9568</c:v>
                </c:pt>
                <c:pt idx="12442">
                  <c:v>A9569</c:v>
                </c:pt>
                <c:pt idx="12443">
                  <c:v>A9570</c:v>
                </c:pt>
                <c:pt idx="12444">
                  <c:v>A9571</c:v>
                </c:pt>
                <c:pt idx="12445">
                  <c:v>A9572</c:v>
                </c:pt>
                <c:pt idx="12446">
                  <c:v>A9573</c:v>
                </c:pt>
                <c:pt idx="12447">
                  <c:v>A9574</c:v>
                </c:pt>
                <c:pt idx="12448">
                  <c:v>A9575</c:v>
                </c:pt>
                <c:pt idx="12449">
                  <c:v>A9576</c:v>
                </c:pt>
                <c:pt idx="12450">
                  <c:v>A9577</c:v>
                </c:pt>
                <c:pt idx="12451">
                  <c:v>A9578</c:v>
                </c:pt>
                <c:pt idx="12452">
                  <c:v>A9579</c:v>
                </c:pt>
                <c:pt idx="12453">
                  <c:v>A9580</c:v>
                </c:pt>
                <c:pt idx="12454">
                  <c:v>A9581</c:v>
                </c:pt>
                <c:pt idx="12455">
                  <c:v>A9582</c:v>
                </c:pt>
                <c:pt idx="12456">
                  <c:v>A9583</c:v>
                </c:pt>
                <c:pt idx="12457">
                  <c:v>A9584</c:v>
                </c:pt>
                <c:pt idx="12458">
                  <c:v>A9585</c:v>
                </c:pt>
                <c:pt idx="12459">
                  <c:v>A9586</c:v>
                </c:pt>
                <c:pt idx="12460">
                  <c:v>A9587</c:v>
                </c:pt>
                <c:pt idx="12461">
                  <c:v>A9588</c:v>
                </c:pt>
                <c:pt idx="12462">
                  <c:v>A9589</c:v>
                </c:pt>
                <c:pt idx="12463">
                  <c:v>A9590</c:v>
                </c:pt>
                <c:pt idx="12464">
                  <c:v>A9591</c:v>
                </c:pt>
                <c:pt idx="12465">
                  <c:v>A9592</c:v>
                </c:pt>
                <c:pt idx="12466">
                  <c:v>A9593</c:v>
                </c:pt>
                <c:pt idx="12467">
                  <c:v>A9594</c:v>
                </c:pt>
                <c:pt idx="12468">
                  <c:v>A9595</c:v>
                </c:pt>
                <c:pt idx="12469">
                  <c:v>A9596</c:v>
                </c:pt>
                <c:pt idx="12470">
                  <c:v>A9597</c:v>
                </c:pt>
                <c:pt idx="12471">
                  <c:v>A9598</c:v>
                </c:pt>
                <c:pt idx="12472">
                  <c:v>A9599</c:v>
                </c:pt>
                <c:pt idx="12473">
                  <c:v>A9600</c:v>
                </c:pt>
                <c:pt idx="12474">
                  <c:v>A9601</c:v>
                </c:pt>
                <c:pt idx="12475">
                  <c:v>A9602</c:v>
                </c:pt>
                <c:pt idx="12476">
                  <c:v>A9603</c:v>
                </c:pt>
                <c:pt idx="12477">
                  <c:v>A9604</c:v>
                </c:pt>
                <c:pt idx="12478">
                  <c:v>A9605</c:v>
                </c:pt>
                <c:pt idx="12479">
                  <c:v>A9606</c:v>
                </c:pt>
                <c:pt idx="12480">
                  <c:v>A9607</c:v>
                </c:pt>
                <c:pt idx="12481">
                  <c:v>A9608</c:v>
                </c:pt>
                <c:pt idx="12482">
                  <c:v>A9609</c:v>
                </c:pt>
                <c:pt idx="12483">
                  <c:v>A9610</c:v>
                </c:pt>
                <c:pt idx="12484">
                  <c:v>A9611</c:v>
                </c:pt>
                <c:pt idx="12485">
                  <c:v>A9612</c:v>
                </c:pt>
                <c:pt idx="12486">
                  <c:v>A9613</c:v>
                </c:pt>
                <c:pt idx="12487">
                  <c:v>A9614</c:v>
                </c:pt>
                <c:pt idx="12488">
                  <c:v>A9615</c:v>
                </c:pt>
                <c:pt idx="12489">
                  <c:v>A9616</c:v>
                </c:pt>
                <c:pt idx="12490">
                  <c:v>A9617</c:v>
                </c:pt>
                <c:pt idx="12491">
                  <c:v>A9618</c:v>
                </c:pt>
                <c:pt idx="12492">
                  <c:v>A9619</c:v>
                </c:pt>
                <c:pt idx="12493">
                  <c:v>A9620</c:v>
                </c:pt>
                <c:pt idx="12494">
                  <c:v>A9621</c:v>
                </c:pt>
                <c:pt idx="12495">
                  <c:v>A9622</c:v>
                </c:pt>
                <c:pt idx="12496">
                  <c:v>A9623</c:v>
                </c:pt>
                <c:pt idx="12497">
                  <c:v>A9624</c:v>
                </c:pt>
                <c:pt idx="12498">
                  <c:v>A9625</c:v>
                </c:pt>
                <c:pt idx="12499">
                  <c:v>A9626</c:v>
                </c:pt>
                <c:pt idx="12500">
                  <c:v>A9627</c:v>
                </c:pt>
                <c:pt idx="12501">
                  <c:v>A9628</c:v>
                </c:pt>
                <c:pt idx="12502">
                  <c:v>A9629</c:v>
                </c:pt>
                <c:pt idx="12503">
                  <c:v>A9630</c:v>
                </c:pt>
                <c:pt idx="12504">
                  <c:v>A9631</c:v>
                </c:pt>
                <c:pt idx="12505">
                  <c:v>A9632</c:v>
                </c:pt>
                <c:pt idx="12506">
                  <c:v>A9633</c:v>
                </c:pt>
                <c:pt idx="12507">
                  <c:v>A9634</c:v>
                </c:pt>
                <c:pt idx="12508">
                  <c:v>A9635</c:v>
                </c:pt>
                <c:pt idx="12509">
                  <c:v>A9636</c:v>
                </c:pt>
                <c:pt idx="12510">
                  <c:v>A9637</c:v>
                </c:pt>
                <c:pt idx="12511">
                  <c:v>A9638</c:v>
                </c:pt>
                <c:pt idx="12512">
                  <c:v>A9639</c:v>
                </c:pt>
                <c:pt idx="12513">
                  <c:v>A9640</c:v>
                </c:pt>
                <c:pt idx="12514">
                  <c:v>A9641</c:v>
                </c:pt>
                <c:pt idx="12515">
                  <c:v>A9642</c:v>
                </c:pt>
                <c:pt idx="12516">
                  <c:v>A9643</c:v>
                </c:pt>
                <c:pt idx="12517">
                  <c:v>A9644</c:v>
                </c:pt>
                <c:pt idx="12518">
                  <c:v>A9645</c:v>
                </c:pt>
                <c:pt idx="12519">
                  <c:v>A9646</c:v>
                </c:pt>
                <c:pt idx="12520">
                  <c:v>A9647</c:v>
                </c:pt>
                <c:pt idx="12521">
                  <c:v>A9648</c:v>
                </c:pt>
                <c:pt idx="12522">
                  <c:v>A9649</c:v>
                </c:pt>
                <c:pt idx="12523">
                  <c:v>A9650</c:v>
                </c:pt>
                <c:pt idx="12524">
                  <c:v>A9651</c:v>
                </c:pt>
                <c:pt idx="12525">
                  <c:v>A9652</c:v>
                </c:pt>
                <c:pt idx="12526">
                  <c:v>A9653</c:v>
                </c:pt>
                <c:pt idx="12527">
                  <c:v>A9654</c:v>
                </c:pt>
                <c:pt idx="12528">
                  <c:v>A9655</c:v>
                </c:pt>
                <c:pt idx="12529">
                  <c:v>A9656</c:v>
                </c:pt>
                <c:pt idx="12530">
                  <c:v>A9657</c:v>
                </c:pt>
                <c:pt idx="12531">
                  <c:v>A9658</c:v>
                </c:pt>
                <c:pt idx="12532">
                  <c:v>A9659</c:v>
                </c:pt>
                <c:pt idx="12533">
                  <c:v>A9660</c:v>
                </c:pt>
                <c:pt idx="12534">
                  <c:v>A9661</c:v>
                </c:pt>
                <c:pt idx="12535">
                  <c:v>A9662</c:v>
                </c:pt>
                <c:pt idx="12536">
                  <c:v>A9663</c:v>
                </c:pt>
                <c:pt idx="12537">
                  <c:v>A9664</c:v>
                </c:pt>
                <c:pt idx="12538">
                  <c:v>A9665</c:v>
                </c:pt>
                <c:pt idx="12539">
                  <c:v>A9666</c:v>
                </c:pt>
                <c:pt idx="12540">
                  <c:v>A9667</c:v>
                </c:pt>
                <c:pt idx="12541">
                  <c:v>A9668</c:v>
                </c:pt>
                <c:pt idx="12542">
                  <c:v>A9669</c:v>
                </c:pt>
                <c:pt idx="12543">
                  <c:v>A9670</c:v>
                </c:pt>
                <c:pt idx="12544">
                  <c:v>A9671</c:v>
                </c:pt>
                <c:pt idx="12545">
                  <c:v>A9672</c:v>
                </c:pt>
                <c:pt idx="12546">
                  <c:v>A9673</c:v>
                </c:pt>
                <c:pt idx="12547">
                  <c:v>A9674</c:v>
                </c:pt>
                <c:pt idx="12548">
                  <c:v>A9675</c:v>
                </c:pt>
                <c:pt idx="12549">
                  <c:v>A9676</c:v>
                </c:pt>
                <c:pt idx="12550">
                  <c:v>A9677</c:v>
                </c:pt>
                <c:pt idx="12551">
                  <c:v>A9678</c:v>
                </c:pt>
                <c:pt idx="12552">
                  <c:v>A9679</c:v>
                </c:pt>
                <c:pt idx="12553">
                  <c:v>A9680</c:v>
                </c:pt>
                <c:pt idx="12554">
                  <c:v>A9681</c:v>
                </c:pt>
                <c:pt idx="12555">
                  <c:v>A9682</c:v>
                </c:pt>
                <c:pt idx="12556">
                  <c:v>A9683</c:v>
                </c:pt>
                <c:pt idx="12557">
                  <c:v>A9684</c:v>
                </c:pt>
                <c:pt idx="12558">
                  <c:v>A9685</c:v>
                </c:pt>
                <c:pt idx="12559">
                  <c:v>A9686</c:v>
                </c:pt>
                <c:pt idx="12560">
                  <c:v>A9687</c:v>
                </c:pt>
                <c:pt idx="12561">
                  <c:v>A9688</c:v>
                </c:pt>
                <c:pt idx="12562">
                  <c:v>A9689</c:v>
                </c:pt>
                <c:pt idx="12563">
                  <c:v>A9690</c:v>
                </c:pt>
                <c:pt idx="12564">
                  <c:v>A9691</c:v>
                </c:pt>
                <c:pt idx="12565">
                  <c:v>A9692</c:v>
                </c:pt>
                <c:pt idx="12566">
                  <c:v>A9693</c:v>
                </c:pt>
                <c:pt idx="12567">
                  <c:v>A9694</c:v>
                </c:pt>
                <c:pt idx="12568">
                  <c:v>A9695</c:v>
                </c:pt>
                <c:pt idx="12569">
                  <c:v>A9696</c:v>
                </c:pt>
                <c:pt idx="12570">
                  <c:v>A9697</c:v>
                </c:pt>
                <c:pt idx="12571">
                  <c:v>A9698</c:v>
                </c:pt>
                <c:pt idx="12572">
                  <c:v>A9699</c:v>
                </c:pt>
                <c:pt idx="12573">
                  <c:v>A9700</c:v>
                </c:pt>
                <c:pt idx="12574">
                  <c:v>A9701</c:v>
                </c:pt>
                <c:pt idx="12575">
                  <c:v>A9702</c:v>
                </c:pt>
                <c:pt idx="12576">
                  <c:v>A9703</c:v>
                </c:pt>
                <c:pt idx="12577">
                  <c:v>A9704</c:v>
                </c:pt>
                <c:pt idx="12578">
                  <c:v>A9705</c:v>
                </c:pt>
                <c:pt idx="12579">
                  <c:v>A9706</c:v>
                </c:pt>
                <c:pt idx="12580">
                  <c:v>A9707</c:v>
                </c:pt>
                <c:pt idx="12581">
                  <c:v>A9708</c:v>
                </c:pt>
                <c:pt idx="12582">
                  <c:v>A9709</c:v>
                </c:pt>
                <c:pt idx="12583">
                  <c:v>A9710</c:v>
                </c:pt>
                <c:pt idx="12584">
                  <c:v>A9711</c:v>
                </c:pt>
                <c:pt idx="12585">
                  <c:v>A9712</c:v>
                </c:pt>
                <c:pt idx="12586">
                  <c:v>A9713</c:v>
                </c:pt>
                <c:pt idx="12587">
                  <c:v>A9714</c:v>
                </c:pt>
                <c:pt idx="12588">
                  <c:v>A9715</c:v>
                </c:pt>
                <c:pt idx="12589">
                  <c:v>A9716</c:v>
                </c:pt>
                <c:pt idx="12590">
                  <c:v>A9717</c:v>
                </c:pt>
                <c:pt idx="12591">
                  <c:v>A9718</c:v>
                </c:pt>
                <c:pt idx="12592">
                  <c:v>A9719</c:v>
                </c:pt>
                <c:pt idx="12593">
                  <c:v>A9720</c:v>
                </c:pt>
                <c:pt idx="12594">
                  <c:v>A9721</c:v>
                </c:pt>
                <c:pt idx="12595">
                  <c:v>A9722</c:v>
                </c:pt>
                <c:pt idx="12596">
                  <c:v>A9723</c:v>
                </c:pt>
                <c:pt idx="12597">
                  <c:v>A9724</c:v>
                </c:pt>
                <c:pt idx="12598">
                  <c:v>A9725</c:v>
                </c:pt>
                <c:pt idx="12599">
                  <c:v>A9726</c:v>
                </c:pt>
                <c:pt idx="12600">
                  <c:v>A9727</c:v>
                </c:pt>
                <c:pt idx="12601">
                  <c:v>A9728</c:v>
                </c:pt>
                <c:pt idx="12602">
                  <c:v>A9729</c:v>
                </c:pt>
                <c:pt idx="12603">
                  <c:v>A9730</c:v>
                </c:pt>
                <c:pt idx="12604">
                  <c:v>A9731</c:v>
                </c:pt>
                <c:pt idx="12605">
                  <c:v>A9732</c:v>
                </c:pt>
                <c:pt idx="12606">
                  <c:v>A9733</c:v>
                </c:pt>
                <c:pt idx="12607">
                  <c:v>A9734</c:v>
                </c:pt>
                <c:pt idx="12608">
                  <c:v>A9735</c:v>
                </c:pt>
                <c:pt idx="12609">
                  <c:v>A9736</c:v>
                </c:pt>
                <c:pt idx="12610">
                  <c:v>A9737</c:v>
                </c:pt>
                <c:pt idx="12611">
                  <c:v>A9738</c:v>
                </c:pt>
                <c:pt idx="12612">
                  <c:v>A9739</c:v>
                </c:pt>
                <c:pt idx="12613">
                  <c:v>A9740</c:v>
                </c:pt>
                <c:pt idx="12614">
                  <c:v>A9741</c:v>
                </c:pt>
                <c:pt idx="12615">
                  <c:v>A9742</c:v>
                </c:pt>
                <c:pt idx="12616">
                  <c:v>A9743</c:v>
                </c:pt>
                <c:pt idx="12617">
                  <c:v>A9744</c:v>
                </c:pt>
                <c:pt idx="12618">
                  <c:v>A9745</c:v>
                </c:pt>
                <c:pt idx="12619">
                  <c:v>A9746</c:v>
                </c:pt>
                <c:pt idx="12620">
                  <c:v>A9747</c:v>
                </c:pt>
                <c:pt idx="12621">
                  <c:v>A9748</c:v>
                </c:pt>
                <c:pt idx="12622">
                  <c:v>A9749</c:v>
                </c:pt>
                <c:pt idx="12623">
                  <c:v>A9750</c:v>
                </c:pt>
                <c:pt idx="12624">
                  <c:v>A9751</c:v>
                </c:pt>
                <c:pt idx="12625">
                  <c:v>A9752</c:v>
                </c:pt>
                <c:pt idx="12626">
                  <c:v>A9753</c:v>
                </c:pt>
                <c:pt idx="12627">
                  <c:v>A9754</c:v>
                </c:pt>
                <c:pt idx="12628">
                  <c:v>A9755</c:v>
                </c:pt>
                <c:pt idx="12629">
                  <c:v>A9756</c:v>
                </c:pt>
                <c:pt idx="12630">
                  <c:v>A9757</c:v>
                </c:pt>
                <c:pt idx="12631">
                  <c:v>A9758</c:v>
                </c:pt>
                <c:pt idx="12632">
                  <c:v>A9759</c:v>
                </c:pt>
                <c:pt idx="12633">
                  <c:v>A9760</c:v>
                </c:pt>
                <c:pt idx="12634">
                  <c:v>A9761</c:v>
                </c:pt>
                <c:pt idx="12635">
                  <c:v>A9762</c:v>
                </c:pt>
                <c:pt idx="12636">
                  <c:v>A9763</c:v>
                </c:pt>
                <c:pt idx="12637">
                  <c:v>A9764</c:v>
                </c:pt>
                <c:pt idx="12638">
                  <c:v>A9765</c:v>
                </c:pt>
                <c:pt idx="12639">
                  <c:v>A9766</c:v>
                </c:pt>
                <c:pt idx="12640">
                  <c:v>A9767</c:v>
                </c:pt>
                <c:pt idx="12641">
                  <c:v>A9768</c:v>
                </c:pt>
                <c:pt idx="12642">
                  <c:v>A9769</c:v>
                </c:pt>
                <c:pt idx="12643">
                  <c:v>A9770</c:v>
                </c:pt>
                <c:pt idx="12644">
                  <c:v>A9771</c:v>
                </c:pt>
                <c:pt idx="12645">
                  <c:v>A9772</c:v>
                </c:pt>
                <c:pt idx="12646">
                  <c:v>A9773</c:v>
                </c:pt>
                <c:pt idx="12647">
                  <c:v>A9774</c:v>
                </c:pt>
                <c:pt idx="12648">
                  <c:v>A9775</c:v>
                </c:pt>
                <c:pt idx="12649">
                  <c:v>A9776</c:v>
                </c:pt>
                <c:pt idx="12650">
                  <c:v>A9777</c:v>
                </c:pt>
                <c:pt idx="12651">
                  <c:v>A9778</c:v>
                </c:pt>
                <c:pt idx="12652">
                  <c:v>A9779</c:v>
                </c:pt>
                <c:pt idx="12653">
                  <c:v>A9780</c:v>
                </c:pt>
                <c:pt idx="12654">
                  <c:v>A9781</c:v>
                </c:pt>
                <c:pt idx="12655">
                  <c:v>A9782</c:v>
                </c:pt>
                <c:pt idx="12656">
                  <c:v>A9783</c:v>
                </c:pt>
                <c:pt idx="12657">
                  <c:v>A9784</c:v>
                </c:pt>
                <c:pt idx="12658">
                  <c:v>A9785</c:v>
                </c:pt>
                <c:pt idx="12659">
                  <c:v>A9786</c:v>
                </c:pt>
                <c:pt idx="12660">
                  <c:v>A9787</c:v>
                </c:pt>
                <c:pt idx="12661">
                  <c:v>A9788</c:v>
                </c:pt>
                <c:pt idx="12662">
                  <c:v>A9789</c:v>
                </c:pt>
                <c:pt idx="12663">
                  <c:v>A9790</c:v>
                </c:pt>
                <c:pt idx="12664">
                  <c:v>A9791</c:v>
                </c:pt>
                <c:pt idx="12665">
                  <c:v>A9792</c:v>
                </c:pt>
                <c:pt idx="12666">
                  <c:v>A9793</c:v>
                </c:pt>
                <c:pt idx="12667">
                  <c:v>A9794</c:v>
                </c:pt>
                <c:pt idx="12668">
                  <c:v>A9795</c:v>
                </c:pt>
                <c:pt idx="12669">
                  <c:v>A9796</c:v>
                </c:pt>
                <c:pt idx="12670">
                  <c:v>A9797</c:v>
                </c:pt>
                <c:pt idx="12671">
                  <c:v>A9798</c:v>
                </c:pt>
                <c:pt idx="12672">
                  <c:v>A9799</c:v>
                </c:pt>
                <c:pt idx="12673">
                  <c:v>A9800</c:v>
                </c:pt>
                <c:pt idx="12674">
                  <c:v>A9801</c:v>
                </c:pt>
                <c:pt idx="12675">
                  <c:v>A9802</c:v>
                </c:pt>
                <c:pt idx="12676">
                  <c:v>A9803</c:v>
                </c:pt>
                <c:pt idx="12677">
                  <c:v>A9804</c:v>
                </c:pt>
                <c:pt idx="12678">
                  <c:v>A9805</c:v>
                </c:pt>
                <c:pt idx="12679">
                  <c:v>A9806</c:v>
                </c:pt>
                <c:pt idx="12680">
                  <c:v>A9807</c:v>
                </c:pt>
                <c:pt idx="12681">
                  <c:v>A9808</c:v>
                </c:pt>
                <c:pt idx="12682">
                  <c:v>A9809</c:v>
                </c:pt>
                <c:pt idx="12683">
                  <c:v>A9810</c:v>
                </c:pt>
                <c:pt idx="12684">
                  <c:v>A9811</c:v>
                </c:pt>
                <c:pt idx="12685">
                  <c:v>A9812</c:v>
                </c:pt>
                <c:pt idx="12686">
                  <c:v>A9813</c:v>
                </c:pt>
                <c:pt idx="12687">
                  <c:v>A9814</c:v>
                </c:pt>
                <c:pt idx="12688">
                  <c:v>A9815</c:v>
                </c:pt>
                <c:pt idx="12689">
                  <c:v>A9816</c:v>
                </c:pt>
                <c:pt idx="12690">
                  <c:v>A9817</c:v>
                </c:pt>
                <c:pt idx="12691">
                  <c:v>A9818</c:v>
                </c:pt>
                <c:pt idx="12692">
                  <c:v>A9819</c:v>
                </c:pt>
                <c:pt idx="12693">
                  <c:v>A9820</c:v>
                </c:pt>
                <c:pt idx="12694">
                  <c:v>A9821</c:v>
                </c:pt>
                <c:pt idx="12695">
                  <c:v>A9822</c:v>
                </c:pt>
                <c:pt idx="12696">
                  <c:v>A9823</c:v>
                </c:pt>
                <c:pt idx="12697">
                  <c:v>A9824</c:v>
                </c:pt>
                <c:pt idx="12698">
                  <c:v>A9825</c:v>
                </c:pt>
                <c:pt idx="12699">
                  <c:v>A9826</c:v>
                </c:pt>
                <c:pt idx="12700">
                  <c:v>A9827</c:v>
                </c:pt>
                <c:pt idx="12701">
                  <c:v>A9828</c:v>
                </c:pt>
                <c:pt idx="12702">
                  <c:v>A9829</c:v>
                </c:pt>
                <c:pt idx="12703">
                  <c:v>A9830</c:v>
                </c:pt>
                <c:pt idx="12704">
                  <c:v>A9831</c:v>
                </c:pt>
                <c:pt idx="12705">
                  <c:v>A9832</c:v>
                </c:pt>
                <c:pt idx="12706">
                  <c:v>A9833</c:v>
                </c:pt>
                <c:pt idx="12707">
                  <c:v>A9834</c:v>
                </c:pt>
                <c:pt idx="12708">
                  <c:v>A9835</c:v>
                </c:pt>
                <c:pt idx="12709">
                  <c:v>A9836</c:v>
                </c:pt>
                <c:pt idx="12710">
                  <c:v>A9837</c:v>
                </c:pt>
                <c:pt idx="12711">
                  <c:v>A9838</c:v>
                </c:pt>
                <c:pt idx="12712">
                  <c:v>A9839</c:v>
                </c:pt>
                <c:pt idx="12713">
                  <c:v>A9840</c:v>
                </c:pt>
                <c:pt idx="12714">
                  <c:v>A9841</c:v>
                </c:pt>
                <c:pt idx="12715">
                  <c:v>A9842</c:v>
                </c:pt>
                <c:pt idx="12716">
                  <c:v>A9843</c:v>
                </c:pt>
                <c:pt idx="12717">
                  <c:v>A9844</c:v>
                </c:pt>
                <c:pt idx="12718">
                  <c:v>A9845</c:v>
                </c:pt>
                <c:pt idx="12719">
                  <c:v>A9846</c:v>
                </c:pt>
                <c:pt idx="12720">
                  <c:v>A9847</c:v>
                </c:pt>
                <c:pt idx="12721">
                  <c:v>A9848</c:v>
                </c:pt>
                <c:pt idx="12722">
                  <c:v>A9849</c:v>
                </c:pt>
                <c:pt idx="12723">
                  <c:v>A9850</c:v>
                </c:pt>
                <c:pt idx="12724">
                  <c:v>A9851</c:v>
                </c:pt>
                <c:pt idx="12725">
                  <c:v>A9852</c:v>
                </c:pt>
                <c:pt idx="12726">
                  <c:v>A9853</c:v>
                </c:pt>
                <c:pt idx="12727">
                  <c:v>A9854</c:v>
                </c:pt>
                <c:pt idx="12728">
                  <c:v>A9855</c:v>
                </c:pt>
                <c:pt idx="12729">
                  <c:v>A9856</c:v>
                </c:pt>
                <c:pt idx="12730">
                  <c:v>A9857</c:v>
                </c:pt>
                <c:pt idx="12731">
                  <c:v>A9858</c:v>
                </c:pt>
                <c:pt idx="12732">
                  <c:v>A9859</c:v>
                </c:pt>
                <c:pt idx="12733">
                  <c:v>A9860</c:v>
                </c:pt>
                <c:pt idx="12734">
                  <c:v>A9861</c:v>
                </c:pt>
                <c:pt idx="12735">
                  <c:v>A9862</c:v>
                </c:pt>
                <c:pt idx="12736">
                  <c:v>A9863</c:v>
                </c:pt>
                <c:pt idx="12737">
                  <c:v>A9864</c:v>
                </c:pt>
                <c:pt idx="12738">
                  <c:v>A9865</c:v>
                </c:pt>
                <c:pt idx="12739">
                  <c:v>A9866</c:v>
                </c:pt>
                <c:pt idx="12740">
                  <c:v>A9867</c:v>
                </c:pt>
                <c:pt idx="12741">
                  <c:v>A9868</c:v>
                </c:pt>
                <c:pt idx="12742">
                  <c:v>A9869</c:v>
                </c:pt>
                <c:pt idx="12743">
                  <c:v>A9870</c:v>
                </c:pt>
                <c:pt idx="12744">
                  <c:v>A9871</c:v>
                </c:pt>
                <c:pt idx="12745">
                  <c:v>A9872</c:v>
                </c:pt>
                <c:pt idx="12746">
                  <c:v>A9873</c:v>
                </c:pt>
                <c:pt idx="12747">
                  <c:v>A9874</c:v>
                </c:pt>
                <c:pt idx="12748">
                  <c:v>A9875</c:v>
                </c:pt>
                <c:pt idx="12749">
                  <c:v>A9876</c:v>
                </c:pt>
                <c:pt idx="12750">
                  <c:v>A9877</c:v>
                </c:pt>
                <c:pt idx="12751">
                  <c:v>A9878</c:v>
                </c:pt>
                <c:pt idx="12752">
                  <c:v>A9879</c:v>
                </c:pt>
                <c:pt idx="12753">
                  <c:v>A9880</c:v>
                </c:pt>
                <c:pt idx="12754">
                  <c:v>A9881</c:v>
                </c:pt>
                <c:pt idx="12755">
                  <c:v>A9882</c:v>
                </c:pt>
                <c:pt idx="12756">
                  <c:v>A9883</c:v>
                </c:pt>
                <c:pt idx="12757">
                  <c:v>A9884</c:v>
                </c:pt>
                <c:pt idx="12758">
                  <c:v>A9885</c:v>
                </c:pt>
                <c:pt idx="12759">
                  <c:v>A9886</c:v>
                </c:pt>
                <c:pt idx="12760">
                  <c:v>A9887</c:v>
                </c:pt>
                <c:pt idx="12761">
                  <c:v>A9888</c:v>
                </c:pt>
                <c:pt idx="12762">
                  <c:v>A9889</c:v>
                </c:pt>
                <c:pt idx="12763">
                  <c:v>A9890</c:v>
                </c:pt>
                <c:pt idx="12764">
                  <c:v>A9891</c:v>
                </c:pt>
                <c:pt idx="12765">
                  <c:v>A9892</c:v>
                </c:pt>
                <c:pt idx="12766">
                  <c:v>A9893</c:v>
                </c:pt>
                <c:pt idx="12767">
                  <c:v>A9894</c:v>
                </c:pt>
                <c:pt idx="12768">
                  <c:v>A9895</c:v>
                </c:pt>
                <c:pt idx="12769">
                  <c:v>A9896</c:v>
                </c:pt>
                <c:pt idx="12770">
                  <c:v>A9897</c:v>
                </c:pt>
                <c:pt idx="12771">
                  <c:v>A9898</c:v>
                </c:pt>
                <c:pt idx="12772">
                  <c:v>A9899</c:v>
                </c:pt>
                <c:pt idx="12773">
                  <c:v>A9900</c:v>
                </c:pt>
                <c:pt idx="12774">
                  <c:v>A9901</c:v>
                </c:pt>
                <c:pt idx="12775">
                  <c:v>A9902</c:v>
                </c:pt>
                <c:pt idx="12776">
                  <c:v>A9903</c:v>
                </c:pt>
                <c:pt idx="12777">
                  <c:v>A9904</c:v>
                </c:pt>
                <c:pt idx="12778">
                  <c:v>A9905</c:v>
                </c:pt>
                <c:pt idx="12779">
                  <c:v>A9906</c:v>
                </c:pt>
                <c:pt idx="12780">
                  <c:v>A9907</c:v>
                </c:pt>
                <c:pt idx="12781">
                  <c:v>A9908</c:v>
                </c:pt>
                <c:pt idx="12782">
                  <c:v>A9909</c:v>
                </c:pt>
                <c:pt idx="12783">
                  <c:v>A9910</c:v>
                </c:pt>
                <c:pt idx="12784">
                  <c:v>A9911</c:v>
                </c:pt>
                <c:pt idx="12785">
                  <c:v>A9912</c:v>
                </c:pt>
                <c:pt idx="12786">
                  <c:v>A9913</c:v>
                </c:pt>
                <c:pt idx="12787">
                  <c:v>A9914</c:v>
                </c:pt>
                <c:pt idx="12788">
                  <c:v>A9915</c:v>
                </c:pt>
                <c:pt idx="12789">
                  <c:v>A9916</c:v>
                </c:pt>
                <c:pt idx="12790">
                  <c:v>A9917</c:v>
                </c:pt>
                <c:pt idx="12791">
                  <c:v>A9918</c:v>
                </c:pt>
                <c:pt idx="12792">
                  <c:v>A9919</c:v>
                </c:pt>
                <c:pt idx="12793">
                  <c:v>A9920</c:v>
                </c:pt>
                <c:pt idx="12794">
                  <c:v>A9921</c:v>
                </c:pt>
                <c:pt idx="12795">
                  <c:v>A9922</c:v>
                </c:pt>
                <c:pt idx="12796">
                  <c:v>A9923</c:v>
                </c:pt>
                <c:pt idx="12797">
                  <c:v>A9924</c:v>
                </c:pt>
                <c:pt idx="12798">
                  <c:v>A9925</c:v>
                </c:pt>
                <c:pt idx="12799">
                  <c:v>A9926</c:v>
                </c:pt>
                <c:pt idx="12800">
                  <c:v>A9927</c:v>
                </c:pt>
                <c:pt idx="12801">
                  <c:v>A9928</c:v>
                </c:pt>
                <c:pt idx="12802">
                  <c:v>A9929</c:v>
                </c:pt>
                <c:pt idx="12803">
                  <c:v>A9930</c:v>
                </c:pt>
                <c:pt idx="12804">
                  <c:v>A9931</c:v>
                </c:pt>
                <c:pt idx="12805">
                  <c:v>A9932</c:v>
                </c:pt>
                <c:pt idx="12806">
                  <c:v>A9933</c:v>
                </c:pt>
                <c:pt idx="12807">
                  <c:v>A9934</c:v>
                </c:pt>
                <c:pt idx="12808">
                  <c:v>A9935</c:v>
                </c:pt>
                <c:pt idx="12809">
                  <c:v>A9936</c:v>
                </c:pt>
                <c:pt idx="12810">
                  <c:v>A9937</c:v>
                </c:pt>
                <c:pt idx="12811">
                  <c:v>A9938</c:v>
                </c:pt>
                <c:pt idx="12812">
                  <c:v>A9939</c:v>
                </c:pt>
                <c:pt idx="12813">
                  <c:v>A9940</c:v>
                </c:pt>
                <c:pt idx="12814">
                  <c:v>A9941</c:v>
                </c:pt>
                <c:pt idx="12815">
                  <c:v>A9942</c:v>
                </c:pt>
                <c:pt idx="12816">
                  <c:v>A9943</c:v>
                </c:pt>
                <c:pt idx="12817">
                  <c:v>A9944</c:v>
                </c:pt>
                <c:pt idx="12818">
                  <c:v>A9945</c:v>
                </c:pt>
                <c:pt idx="12819">
                  <c:v>A9946</c:v>
                </c:pt>
                <c:pt idx="12820">
                  <c:v>A9947</c:v>
                </c:pt>
                <c:pt idx="12821">
                  <c:v>A9948</c:v>
                </c:pt>
                <c:pt idx="12822">
                  <c:v>A9949</c:v>
                </c:pt>
                <c:pt idx="12823">
                  <c:v>A9950</c:v>
                </c:pt>
                <c:pt idx="12824">
                  <c:v>A9951</c:v>
                </c:pt>
                <c:pt idx="12825">
                  <c:v>A9952</c:v>
                </c:pt>
                <c:pt idx="12826">
                  <c:v>A9953</c:v>
                </c:pt>
                <c:pt idx="12827">
                  <c:v>A9954</c:v>
                </c:pt>
                <c:pt idx="12828">
                  <c:v>A9955</c:v>
                </c:pt>
                <c:pt idx="12829">
                  <c:v>A9956</c:v>
                </c:pt>
                <c:pt idx="12830">
                  <c:v>A9957</c:v>
                </c:pt>
                <c:pt idx="12831">
                  <c:v>A9958</c:v>
                </c:pt>
                <c:pt idx="12832">
                  <c:v>A9959</c:v>
                </c:pt>
                <c:pt idx="12833">
                  <c:v>A9960</c:v>
                </c:pt>
                <c:pt idx="12834">
                  <c:v>A9961</c:v>
                </c:pt>
                <c:pt idx="12835">
                  <c:v>A9962</c:v>
                </c:pt>
                <c:pt idx="12836">
                  <c:v>A9963</c:v>
                </c:pt>
                <c:pt idx="12837">
                  <c:v>A9964</c:v>
                </c:pt>
                <c:pt idx="12838">
                  <c:v>A9965</c:v>
                </c:pt>
                <c:pt idx="12839">
                  <c:v>A9966</c:v>
                </c:pt>
                <c:pt idx="12840">
                  <c:v>A9967</c:v>
                </c:pt>
                <c:pt idx="12841">
                  <c:v>A9968</c:v>
                </c:pt>
                <c:pt idx="12842">
                  <c:v>A9969</c:v>
                </c:pt>
                <c:pt idx="12843">
                  <c:v>A9970</c:v>
                </c:pt>
                <c:pt idx="12844">
                  <c:v>A9971</c:v>
                </c:pt>
                <c:pt idx="12845">
                  <c:v>A9972</c:v>
                </c:pt>
                <c:pt idx="12846">
                  <c:v>A9973</c:v>
                </c:pt>
                <c:pt idx="12847">
                  <c:v>A9974</c:v>
                </c:pt>
                <c:pt idx="12848">
                  <c:v>A9975</c:v>
                </c:pt>
                <c:pt idx="12849">
                  <c:v>A9976</c:v>
                </c:pt>
                <c:pt idx="12850">
                  <c:v>A9977</c:v>
                </c:pt>
                <c:pt idx="12851">
                  <c:v>A9978</c:v>
                </c:pt>
                <c:pt idx="12852">
                  <c:v>A9979</c:v>
                </c:pt>
                <c:pt idx="12853">
                  <c:v>A9980</c:v>
                </c:pt>
                <c:pt idx="12854">
                  <c:v>A9981</c:v>
                </c:pt>
                <c:pt idx="12855">
                  <c:v>A9982</c:v>
                </c:pt>
                <c:pt idx="12856">
                  <c:v>A9983</c:v>
                </c:pt>
                <c:pt idx="12857">
                  <c:v>A9984</c:v>
                </c:pt>
                <c:pt idx="12858">
                  <c:v>A9985</c:v>
                </c:pt>
                <c:pt idx="12859">
                  <c:v>A9986</c:v>
                </c:pt>
                <c:pt idx="12860">
                  <c:v>A9987</c:v>
                </c:pt>
                <c:pt idx="12861">
                  <c:v>A9988</c:v>
                </c:pt>
                <c:pt idx="12862">
                  <c:v>A9989</c:v>
                </c:pt>
                <c:pt idx="12863">
                  <c:v>A9990</c:v>
                </c:pt>
                <c:pt idx="12864">
                  <c:v>A9991</c:v>
                </c:pt>
                <c:pt idx="12865">
                  <c:v>A9992</c:v>
                </c:pt>
                <c:pt idx="12866">
                  <c:v>A9993</c:v>
                </c:pt>
                <c:pt idx="12867">
                  <c:v>A9994</c:v>
                </c:pt>
                <c:pt idx="12868">
                  <c:v>A9995</c:v>
                </c:pt>
                <c:pt idx="12869">
                  <c:v>A9996</c:v>
                </c:pt>
                <c:pt idx="12870">
                  <c:v>A9997</c:v>
                </c:pt>
                <c:pt idx="12871">
                  <c:v>A9998</c:v>
                </c:pt>
                <c:pt idx="12872">
                  <c:v>A9999</c:v>
                </c:pt>
              </c:strCache>
            </c:strRef>
          </c:cat>
          <c:val>
            <c:numRef>
              <c:f>Sheet4!$D$5:$D$12878</c:f>
              <c:numCache>
                <c:formatCode>General</c:formatCode>
                <c:ptCount val="12873"/>
                <c:pt idx="37">
                  <c:v>287.5</c:v>
                </c:pt>
                <c:pt idx="38">
                  <c:v>254</c:v>
                </c:pt>
                <c:pt idx="39">
                  <c:v>10425.07</c:v>
                </c:pt>
                <c:pt idx="40">
                  <c:v>4219.5</c:v>
                </c:pt>
                <c:pt idx="41">
                  <c:v>1092.5</c:v>
                </c:pt>
                <c:pt idx="42">
                  <c:v>254</c:v>
                </c:pt>
                <c:pt idx="43">
                  <c:v>882</c:v>
                </c:pt>
                <c:pt idx="44">
                  <c:v>685.44</c:v>
                </c:pt>
                <c:pt idx="45">
                  <c:v>3279.12</c:v>
                </c:pt>
                <c:pt idx="46">
                  <c:v>1462.2</c:v>
                </c:pt>
                <c:pt idx="47">
                  <c:v>1000</c:v>
                </c:pt>
                <c:pt idx="48">
                  <c:v>525.6</c:v>
                </c:pt>
                <c:pt idx="49">
                  <c:v>1516.32</c:v>
                </c:pt>
                <c:pt idx="50">
                  <c:v>409.8</c:v>
                </c:pt>
                <c:pt idx="51">
                  <c:v>2315.25</c:v>
                </c:pt>
                <c:pt idx="52">
                  <c:v>390.4</c:v>
                </c:pt>
                <c:pt idx="53">
                  <c:v>16779.32</c:v>
                </c:pt>
                <c:pt idx="54">
                  <c:v>1951.92</c:v>
                </c:pt>
                <c:pt idx="55">
                  <c:v>441</c:v>
                </c:pt>
                <c:pt idx="56">
                  <c:v>1406.4</c:v>
                </c:pt>
                <c:pt idx="57">
                  <c:v>1011</c:v>
                </c:pt>
                <c:pt idx="58">
                  <c:v>1657.8000000000002</c:v>
                </c:pt>
                <c:pt idx="59">
                  <c:v>220.5</c:v>
                </c:pt>
                <c:pt idx="60">
                  <c:v>2049</c:v>
                </c:pt>
                <c:pt idx="61">
                  <c:v>264.24</c:v>
                </c:pt>
                <c:pt idx="62">
                  <c:v>390.4</c:v>
                </c:pt>
                <c:pt idx="63">
                  <c:v>1169.6799999999998</c:v>
                </c:pt>
                <c:pt idx="64">
                  <c:v>19123</c:v>
                </c:pt>
                <c:pt idx="65">
                  <c:v>5789.31</c:v>
                </c:pt>
                <c:pt idx="66">
                  <c:v>178.25</c:v>
                </c:pt>
                <c:pt idx="67">
                  <c:v>8378.93</c:v>
                </c:pt>
                <c:pt idx="68">
                  <c:v>2779.8</c:v>
                </c:pt>
                <c:pt idx="69">
                  <c:v>1500</c:v>
                </c:pt>
                <c:pt idx="70">
                  <c:v>3865.6800000000003</c:v>
                </c:pt>
                <c:pt idx="71">
                  <c:v>287.5</c:v>
                </c:pt>
                <c:pt idx="72">
                  <c:v>1082.8399999999999</c:v>
                </c:pt>
                <c:pt idx="73">
                  <c:v>334.8</c:v>
                </c:pt>
                <c:pt idx="74">
                  <c:v>264.24</c:v>
                </c:pt>
                <c:pt idx="75">
                  <c:v>1216.5</c:v>
                </c:pt>
                <c:pt idx="76">
                  <c:v>528.48</c:v>
                </c:pt>
                <c:pt idx="77">
                  <c:v>441</c:v>
                </c:pt>
                <c:pt idx="78">
                  <c:v>254</c:v>
                </c:pt>
                <c:pt idx="79">
                  <c:v>2779.8</c:v>
                </c:pt>
                <c:pt idx="80">
                  <c:v>508</c:v>
                </c:pt>
                <c:pt idx="81">
                  <c:v>341.5</c:v>
                </c:pt>
                <c:pt idx="82">
                  <c:v>1323</c:v>
                </c:pt>
                <c:pt idx="83">
                  <c:v>415.52</c:v>
                </c:pt>
                <c:pt idx="84">
                  <c:v>334.8</c:v>
                </c:pt>
                <c:pt idx="85">
                  <c:v>2089</c:v>
                </c:pt>
                <c:pt idx="86">
                  <c:v>596.72</c:v>
                </c:pt>
                <c:pt idx="87">
                  <c:v>1323.36</c:v>
                </c:pt>
                <c:pt idx="88">
                  <c:v>8262.08</c:v>
                </c:pt>
                <c:pt idx="89">
                  <c:v>211.44</c:v>
                </c:pt>
                <c:pt idx="90">
                  <c:v>4437.5999999999995</c:v>
                </c:pt>
                <c:pt idx="91">
                  <c:v>508</c:v>
                </c:pt>
                <c:pt idx="92">
                  <c:v>3683.04</c:v>
                </c:pt>
                <c:pt idx="93">
                  <c:v>2214</c:v>
                </c:pt>
                <c:pt idx="94">
                  <c:v>661.68</c:v>
                </c:pt>
                <c:pt idx="95">
                  <c:v>1769.04</c:v>
                </c:pt>
                <c:pt idx="96">
                  <c:v>404.4</c:v>
                </c:pt>
                <c:pt idx="97">
                  <c:v>7813.8600000000006</c:v>
                </c:pt>
                <c:pt idx="98">
                  <c:v>1622</c:v>
                </c:pt>
                <c:pt idx="99">
                  <c:v>892.5</c:v>
                </c:pt>
                <c:pt idx="100">
                  <c:v>1000</c:v>
                </c:pt>
                <c:pt idx="101">
                  <c:v>5856.6</c:v>
                </c:pt>
                <c:pt idx="102">
                  <c:v>17895.48</c:v>
                </c:pt>
                <c:pt idx="103">
                  <c:v>1514.5</c:v>
                </c:pt>
                <c:pt idx="104">
                  <c:v>3668.3</c:v>
                </c:pt>
                <c:pt idx="105">
                  <c:v>2779.8</c:v>
                </c:pt>
                <c:pt idx="106">
                  <c:v>2779.8</c:v>
                </c:pt>
                <c:pt idx="107">
                  <c:v>813.88</c:v>
                </c:pt>
                <c:pt idx="108">
                  <c:v>220.5</c:v>
                </c:pt>
                <c:pt idx="109">
                  <c:v>1725</c:v>
                </c:pt>
                <c:pt idx="110">
                  <c:v>299.52</c:v>
                </c:pt>
                <c:pt idx="111">
                  <c:v>254</c:v>
                </c:pt>
                <c:pt idx="112">
                  <c:v>3483</c:v>
                </c:pt>
                <c:pt idx="113">
                  <c:v>4781.04</c:v>
                </c:pt>
                <c:pt idx="114">
                  <c:v>669.6</c:v>
                </c:pt>
                <c:pt idx="115">
                  <c:v>514.08000000000004</c:v>
                </c:pt>
                <c:pt idx="116">
                  <c:v>4078.3</c:v>
                </c:pt>
                <c:pt idx="117">
                  <c:v>948.6</c:v>
                </c:pt>
                <c:pt idx="118">
                  <c:v>6594.86</c:v>
                </c:pt>
                <c:pt idx="119">
                  <c:v>525.6</c:v>
                </c:pt>
                <c:pt idx="120">
                  <c:v>97.6</c:v>
                </c:pt>
                <c:pt idx="121">
                  <c:v>385.2</c:v>
                </c:pt>
                <c:pt idx="122">
                  <c:v>2779.8</c:v>
                </c:pt>
                <c:pt idx="123">
                  <c:v>4037.16</c:v>
                </c:pt>
                <c:pt idx="124">
                  <c:v>16036.400000000001</c:v>
                </c:pt>
                <c:pt idx="125">
                  <c:v>220.5</c:v>
                </c:pt>
                <c:pt idx="126">
                  <c:v>341.5</c:v>
                </c:pt>
                <c:pt idx="127">
                  <c:v>3465.2400000000002</c:v>
                </c:pt>
                <c:pt idx="128">
                  <c:v>8343.9599999999991</c:v>
                </c:pt>
                <c:pt idx="129">
                  <c:v>441</c:v>
                </c:pt>
                <c:pt idx="130">
                  <c:v>341.5</c:v>
                </c:pt>
                <c:pt idx="131">
                  <c:v>6106.75</c:v>
                </c:pt>
                <c:pt idx="132">
                  <c:v>589</c:v>
                </c:pt>
                <c:pt idx="133">
                  <c:v>669.6</c:v>
                </c:pt>
                <c:pt idx="134">
                  <c:v>6956.26</c:v>
                </c:pt>
                <c:pt idx="135">
                  <c:v>683</c:v>
                </c:pt>
                <c:pt idx="136">
                  <c:v>7987.5199999999995</c:v>
                </c:pt>
                <c:pt idx="137">
                  <c:v>2779.8</c:v>
                </c:pt>
                <c:pt idx="138">
                  <c:v>4552.5599999999995</c:v>
                </c:pt>
                <c:pt idx="139">
                  <c:v>1208.1600000000001</c:v>
                </c:pt>
                <c:pt idx="140">
                  <c:v>2779.8</c:v>
                </c:pt>
                <c:pt idx="141">
                  <c:v>2779.8</c:v>
                </c:pt>
                <c:pt idx="142">
                  <c:v>1190</c:v>
                </c:pt>
                <c:pt idx="143">
                  <c:v>6782.2800000000007</c:v>
                </c:pt>
                <c:pt idx="144">
                  <c:v>132.12</c:v>
                </c:pt>
                <c:pt idx="145">
                  <c:v>7422.05</c:v>
                </c:pt>
                <c:pt idx="146">
                  <c:v>1476</c:v>
                </c:pt>
                <c:pt idx="147">
                  <c:v>90.5</c:v>
                </c:pt>
                <c:pt idx="148">
                  <c:v>661.68</c:v>
                </c:pt>
                <c:pt idx="149">
                  <c:v>2049</c:v>
                </c:pt>
                <c:pt idx="150">
                  <c:v>17445.98</c:v>
                </c:pt>
                <c:pt idx="151">
                  <c:v>790.5</c:v>
                </c:pt>
                <c:pt idx="152">
                  <c:v>2021.76</c:v>
                </c:pt>
                <c:pt idx="153">
                  <c:v>4504.8</c:v>
                </c:pt>
                <c:pt idx="154">
                  <c:v>273.2</c:v>
                </c:pt>
                <c:pt idx="155">
                  <c:v>264.24</c:v>
                </c:pt>
                <c:pt idx="156">
                  <c:v>90.5</c:v>
                </c:pt>
                <c:pt idx="157">
                  <c:v>334.8</c:v>
                </c:pt>
                <c:pt idx="158">
                  <c:v>882</c:v>
                </c:pt>
                <c:pt idx="159">
                  <c:v>309.72000000000003</c:v>
                </c:pt>
                <c:pt idx="160">
                  <c:v>9152.8000000000011</c:v>
                </c:pt>
                <c:pt idx="161">
                  <c:v>513.6</c:v>
                </c:pt>
                <c:pt idx="162">
                  <c:v>1725</c:v>
                </c:pt>
                <c:pt idx="163">
                  <c:v>1476</c:v>
                </c:pt>
                <c:pt idx="164">
                  <c:v>2779.8</c:v>
                </c:pt>
                <c:pt idx="165">
                  <c:v>334.8</c:v>
                </c:pt>
                <c:pt idx="166">
                  <c:v>5091.24</c:v>
                </c:pt>
                <c:pt idx="167">
                  <c:v>1000</c:v>
                </c:pt>
                <c:pt idx="168">
                  <c:v>3636.08</c:v>
                </c:pt>
                <c:pt idx="169">
                  <c:v>1366</c:v>
                </c:pt>
                <c:pt idx="170">
                  <c:v>606.59999999999991</c:v>
                </c:pt>
                <c:pt idx="171">
                  <c:v>178.25</c:v>
                </c:pt>
                <c:pt idx="172">
                  <c:v>2779.8</c:v>
                </c:pt>
                <c:pt idx="173">
                  <c:v>2779.8</c:v>
                </c:pt>
                <c:pt idx="174">
                  <c:v>441</c:v>
                </c:pt>
                <c:pt idx="175">
                  <c:v>2779.8</c:v>
                </c:pt>
                <c:pt idx="176">
                  <c:v>298.36</c:v>
                </c:pt>
                <c:pt idx="177">
                  <c:v>1000</c:v>
                </c:pt>
                <c:pt idx="178">
                  <c:v>198.45</c:v>
                </c:pt>
                <c:pt idx="179">
                  <c:v>1323</c:v>
                </c:pt>
                <c:pt idx="180">
                  <c:v>5415.9800000000005</c:v>
                </c:pt>
                <c:pt idx="181">
                  <c:v>1068.8399999999999</c:v>
                </c:pt>
                <c:pt idx="182">
                  <c:v>605.70000000000005</c:v>
                </c:pt>
                <c:pt idx="183">
                  <c:v>167.4</c:v>
                </c:pt>
                <c:pt idx="184">
                  <c:v>525.6</c:v>
                </c:pt>
                <c:pt idx="185">
                  <c:v>2779.8</c:v>
                </c:pt>
                <c:pt idx="186">
                  <c:v>441</c:v>
                </c:pt>
                <c:pt idx="187">
                  <c:v>1769.04</c:v>
                </c:pt>
                <c:pt idx="188">
                  <c:v>441</c:v>
                </c:pt>
                <c:pt idx="189">
                  <c:v>6559.8</c:v>
                </c:pt>
                <c:pt idx="190">
                  <c:v>635</c:v>
                </c:pt>
                <c:pt idx="191">
                  <c:v>1476</c:v>
                </c:pt>
                <c:pt idx="192">
                  <c:v>3176.1600000000003</c:v>
                </c:pt>
                <c:pt idx="193">
                  <c:v>1366</c:v>
                </c:pt>
                <c:pt idx="194">
                  <c:v>254</c:v>
                </c:pt>
                <c:pt idx="195">
                  <c:v>4132.1399999999994</c:v>
                </c:pt>
                <c:pt idx="196">
                  <c:v>2812.8</c:v>
                </c:pt>
                <c:pt idx="197">
                  <c:v>3131.4</c:v>
                </c:pt>
                <c:pt idx="198">
                  <c:v>6582.7100000000009</c:v>
                </c:pt>
                <c:pt idx="199">
                  <c:v>1216.5</c:v>
                </c:pt>
                <c:pt idx="200">
                  <c:v>211.44</c:v>
                </c:pt>
                <c:pt idx="201">
                  <c:v>396.36</c:v>
                </c:pt>
                <c:pt idx="202">
                  <c:v>230</c:v>
                </c:pt>
                <c:pt idx="203">
                  <c:v>1763.5</c:v>
                </c:pt>
                <c:pt idx="204">
                  <c:v>144.80000000000001</c:v>
                </c:pt>
                <c:pt idx="205">
                  <c:v>6729.05</c:v>
                </c:pt>
                <c:pt idx="206">
                  <c:v>1543.5</c:v>
                </c:pt>
                <c:pt idx="207">
                  <c:v>685.44</c:v>
                </c:pt>
                <c:pt idx="208">
                  <c:v>330.75</c:v>
                </c:pt>
                <c:pt idx="209">
                  <c:v>708.76</c:v>
                </c:pt>
                <c:pt idx="210">
                  <c:v>1514.5</c:v>
                </c:pt>
                <c:pt idx="211">
                  <c:v>6680.39</c:v>
                </c:pt>
                <c:pt idx="212">
                  <c:v>2779.8</c:v>
                </c:pt>
                <c:pt idx="213">
                  <c:v>341.5</c:v>
                </c:pt>
                <c:pt idx="214">
                  <c:v>1897.2</c:v>
                </c:pt>
                <c:pt idx="215">
                  <c:v>300</c:v>
                </c:pt>
                <c:pt idx="216">
                  <c:v>892.5</c:v>
                </c:pt>
                <c:pt idx="217">
                  <c:v>4936.26</c:v>
                </c:pt>
                <c:pt idx="218">
                  <c:v>2533.1999999999998</c:v>
                </c:pt>
                <c:pt idx="219">
                  <c:v>1622</c:v>
                </c:pt>
                <c:pt idx="220">
                  <c:v>1581</c:v>
                </c:pt>
                <c:pt idx="221">
                  <c:v>1944.5</c:v>
                </c:pt>
                <c:pt idx="222">
                  <c:v>513.6</c:v>
                </c:pt>
                <c:pt idx="223">
                  <c:v>5357.77</c:v>
                </c:pt>
                <c:pt idx="224">
                  <c:v>661.5</c:v>
                </c:pt>
                <c:pt idx="225">
                  <c:v>334.8</c:v>
                </c:pt>
                <c:pt idx="226">
                  <c:v>264.24</c:v>
                </c:pt>
                <c:pt idx="227">
                  <c:v>1000</c:v>
                </c:pt>
                <c:pt idx="228">
                  <c:v>502.2</c:v>
                </c:pt>
                <c:pt idx="229">
                  <c:v>10986.779999999999</c:v>
                </c:pt>
                <c:pt idx="230">
                  <c:v>738</c:v>
                </c:pt>
                <c:pt idx="231">
                  <c:v>254</c:v>
                </c:pt>
                <c:pt idx="232">
                  <c:v>302.04000000000002</c:v>
                </c:pt>
                <c:pt idx="233">
                  <c:v>220.5</c:v>
                </c:pt>
                <c:pt idx="234">
                  <c:v>1323.36</c:v>
                </c:pt>
                <c:pt idx="235">
                  <c:v>801.72</c:v>
                </c:pt>
                <c:pt idx="236">
                  <c:v>4000.92</c:v>
                </c:pt>
                <c:pt idx="237">
                  <c:v>8737.4700000000012</c:v>
                </c:pt>
                <c:pt idx="238">
                  <c:v>937.6</c:v>
                </c:pt>
                <c:pt idx="239">
                  <c:v>808.8</c:v>
                </c:pt>
                <c:pt idx="240">
                  <c:v>431.64</c:v>
                </c:pt>
                <c:pt idx="241">
                  <c:v>441</c:v>
                </c:pt>
                <c:pt idx="242">
                  <c:v>1725</c:v>
                </c:pt>
                <c:pt idx="243">
                  <c:v>362</c:v>
                </c:pt>
                <c:pt idx="244">
                  <c:v>289.60000000000002</c:v>
                </c:pt>
                <c:pt idx="245">
                  <c:v>6703.3600000000006</c:v>
                </c:pt>
                <c:pt idx="246">
                  <c:v>125</c:v>
                </c:pt>
                <c:pt idx="247">
                  <c:v>10514.279999999999</c:v>
                </c:pt>
                <c:pt idx="248">
                  <c:v>127</c:v>
                </c:pt>
                <c:pt idx="249">
                  <c:v>1208.1600000000001</c:v>
                </c:pt>
                <c:pt idx="250">
                  <c:v>220.5</c:v>
                </c:pt>
                <c:pt idx="251">
                  <c:v>4450.4400000000005</c:v>
                </c:pt>
                <c:pt idx="252">
                  <c:v>1102.5</c:v>
                </c:pt>
                <c:pt idx="253">
                  <c:v>385.2</c:v>
                </c:pt>
                <c:pt idx="254">
                  <c:v>1366</c:v>
                </c:pt>
                <c:pt idx="255">
                  <c:v>785.08</c:v>
                </c:pt>
                <c:pt idx="256">
                  <c:v>2501.5</c:v>
                </c:pt>
                <c:pt idx="257">
                  <c:v>1000</c:v>
                </c:pt>
                <c:pt idx="258">
                  <c:v>2779.8</c:v>
                </c:pt>
                <c:pt idx="259">
                  <c:v>531.84</c:v>
                </c:pt>
                <c:pt idx="260">
                  <c:v>2445.84</c:v>
                </c:pt>
                <c:pt idx="261">
                  <c:v>514.08000000000004</c:v>
                </c:pt>
                <c:pt idx="262">
                  <c:v>167.4</c:v>
                </c:pt>
                <c:pt idx="263">
                  <c:v>132.12</c:v>
                </c:pt>
                <c:pt idx="264">
                  <c:v>6256.1500000000005</c:v>
                </c:pt>
                <c:pt idx="265">
                  <c:v>195.2</c:v>
                </c:pt>
                <c:pt idx="266">
                  <c:v>220.5</c:v>
                </c:pt>
                <c:pt idx="267">
                  <c:v>2570.25</c:v>
                </c:pt>
                <c:pt idx="268">
                  <c:v>2527.1999999999998</c:v>
                </c:pt>
                <c:pt idx="269">
                  <c:v>557.70000000000005</c:v>
                </c:pt>
                <c:pt idx="270">
                  <c:v>396.36</c:v>
                </c:pt>
                <c:pt idx="271">
                  <c:v>502.2</c:v>
                </c:pt>
                <c:pt idx="272">
                  <c:v>2779.8</c:v>
                </c:pt>
                <c:pt idx="273">
                  <c:v>10806.54</c:v>
                </c:pt>
                <c:pt idx="274">
                  <c:v>642</c:v>
                </c:pt>
                <c:pt idx="275">
                  <c:v>1284</c:v>
                </c:pt>
                <c:pt idx="276">
                  <c:v>3131.4</c:v>
                </c:pt>
                <c:pt idx="277">
                  <c:v>381</c:v>
                </c:pt>
                <c:pt idx="278">
                  <c:v>661.68</c:v>
                </c:pt>
                <c:pt idx="279">
                  <c:v>342.72</c:v>
                </c:pt>
                <c:pt idx="280">
                  <c:v>514.08000000000004</c:v>
                </c:pt>
                <c:pt idx="281">
                  <c:v>178.25</c:v>
                </c:pt>
                <c:pt idx="282">
                  <c:v>2779.8</c:v>
                </c:pt>
                <c:pt idx="283">
                  <c:v>264.24</c:v>
                </c:pt>
                <c:pt idx="284">
                  <c:v>287.5</c:v>
                </c:pt>
                <c:pt idx="285">
                  <c:v>230</c:v>
                </c:pt>
                <c:pt idx="286">
                  <c:v>1216.5</c:v>
                </c:pt>
                <c:pt idx="287">
                  <c:v>2499.84</c:v>
                </c:pt>
                <c:pt idx="288">
                  <c:v>685.44</c:v>
                </c:pt>
                <c:pt idx="289">
                  <c:v>287.5</c:v>
                </c:pt>
                <c:pt idx="290">
                  <c:v>2779.8</c:v>
                </c:pt>
                <c:pt idx="291">
                  <c:v>3062.0400000000004</c:v>
                </c:pt>
                <c:pt idx="292">
                  <c:v>2779.8</c:v>
                </c:pt>
                <c:pt idx="293">
                  <c:v>2021.76</c:v>
                </c:pt>
                <c:pt idx="294">
                  <c:v>2974.8500000000004</c:v>
                </c:pt>
                <c:pt idx="295">
                  <c:v>202.2</c:v>
                </c:pt>
                <c:pt idx="296">
                  <c:v>513.6</c:v>
                </c:pt>
                <c:pt idx="297">
                  <c:v>8109.23</c:v>
                </c:pt>
                <c:pt idx="298">
                  <c:v>898.56</c:v>
                </c:pt>
                <c:pt idx="299">
                  <c:v>1622</c:v>
                </c:pt>
                <c:pt idx="300">
                  <c:v>441</c:v>
                </c:pt>
                <c:pt idx="301">
                  <c:v>97.6</c:v>
                </c:pt>
                <c:pt idx="302">
                  <c:v>405.4</c:v>
                </c:pt>
                <c:pt idx="303">
                  <c:v>728.5</c:v>
                </c:pt>
                <c:pt idx="304">
                  <c:v>1000</c:v>
                </c:pt>
                <c:pt idx="305">
                  <c:v>1190</c:v>
                </c:pt>
                <c:pt idx="306">
                  <c:v>2779.8</c:v>
                </c:pt>
                <c:pt idx="307">
                  <c:v>1725</c:v>
                </c:pt>
                <c:pt idx="308">
                  <c:v>660.6</c:v>
                </c:pt>
                <c:pt idx="309">
                  <c:v>127</c:v>
                </c:pt>
                <c:pt idx="310">
                  <c:v>2127.36</c:v>
                </c:pt>
                <c:pt idx="311">
                  <c:v>12325.7</c:v>
                </c:pt>
                <c:pt idx="312">
                  <c:v>127</c:v>
                </c:pt>
                <c:pt idx="313">
                  <c:v>244.8</c:v>
                </c:pt>
                <c:pt idx="314">
                  <c:v>7826.2600000000011</c:v>
                </c:pt>
                <c:pt idx="315">
                  <c:v>2779.8</c:v>
                </c:pt>
                <c:pt idx="316">
                  <c:v>1373.3999999999999</c:v>
                </c:pt>
                <c:pt idx="317">
                  <c:v>2732</c:v>
                </c:pt>
                <c:pt idx="318">
                  <c:v>1102.5</c:v>
                </c:pt>
                <c:pt idx="319">
                  <c:v>441</c:v>
                </c:pt>
                <c:pt idx="320">
                  <c:v>264.24</c:v>
                </c:pt>
                <c:pt idx="321">
                  <c:v>136.6</c:v>
                </c:pt>
                <c:pt idx="322">
                  <c:v>663.96</c:v>
                </c:pt>
                <c:pt idx="323">
                  <c:v>2779.8</c:v>
                </c:pt>
                <c:pt idx="324">
                  <c:v>3987.72</c:v>
                </c:pt>
                <c:pt idx="325">
                  <c:v>309.72000000000003</c:v>
                </c:pt>
                <c:pt idx="326">
                  <c:v>264.24</c:v>
                </c:pt>
                <c:pt idx="327">
                  <c:v>661.5</c:v>
                </c:pt>
                <c:pt idx="328">
                  <c:v>1622</c:v>
                </c:pt>
                <c:pt idx="329">
                  <c:v>4103.16</c:v>
                </c:pt>
                <c:pt idx="330">
                  <c:v>254</c:v>
                </c:pt>
                <c:pt idx="331">
                  <c:v>2779.8</c:v>
                </c:pt>
                <c:pt idx="332">
                  <c:v>1476.6</c:v>
                </c:pt>
                <c:pt idx="333">
                  <c:v>220.5</c:v>
                </c:pt>
                <c:pt idx="334">
                  <c:v>396.36</c:v>
                </c:pt>
                <c:pt idx="335">
                  <c:v>3516</c:v>
                </c:pt>
                <c:pt idx="336">
                  <c:v>2977.68</c:v>
                </c:pt>
                <c:pt idx="337">
                  <c:v>14565.759999999998</c:v>
                </c:pt>
                <c:pt idx="338">
                  <c:v>502.2</c:v>
                </c:pt>
                <c:pt idx="339">
                  <c:v>66.150000000000006</c:v>
                </c:pt>
                <c:pt idx="340">
                  <c:v>42.3</c:v>
                </c:pt>
                <c:pt idx="341">
                  <c:v>3726.81</c:v>
                </c:pt>
                <c:pt idx="342">
                  <c:v>525.6</c:v>
                </c:pt>
                <c:pt idx="343">
                  <c:v>1725</c:v>
                </c:pt>
                <c:pt idx="344">
                  <c:v>127</c:v>
                </c:pt>
                <c:pt idx="345">
                  <c:v>68.3</c:v>
                </c:pt>
                <c:pt idx="346">
                  <c:v>1000</c:v>
                </c:pt>
                <c:pt idx="347">
                  <c:v>2779.8</c:v>
                </c:pt>
                <c:pt idx="348">
                  <c:v>4964.5</c:v>
                </c:pt>
                <c:pt idx="349">
                  <c:v>4653.1200000000008</c:v>
                </c:pt>
                <c:pt idx="350">
                  <c:v>254</c:v>
                </c:pt>
                <c:pt idx="351">
                  <c:v>264.24</c:v>
                </c:pt>
                <c:pt idx="352">
                  <c:v>404.4</c:v>
                </c:pt>
                <c:pt idx="353">
                  <c:v>351.6</c:v>
                </c:pt>
                <c:pt idx="354">
                  <c:v>525.6</c:v>
                </c:pt>
                <c:pt idx="355">
                  <c:v>441</c:v>
                </c:pt>
                <c:pt idx="356">
                  <c:v>396.36</c:v>
                </c:pt>
                <c:pt idx="357">
                  <c:v>606.6</c:v>
                </c:pt>
                <c:pt idx="358">
                  <c:v>211.44</c:v>
                </c:pt>
                <c:pt idx="359">
                  <c:v>2779.8</c:v>
                </c:pt>
                <c:pt idx="360">
                  <c:v>661.5</c:v>
                </c:pt>
                <c:pt idx="361">
                  <c:v>274.60000000000002</c:v>
                </c:pt>
                <c:pt idx="362">
                  <c:v>500</c:v>
                </c:pt>
                <c:pt idx="363">
                  <c:v>1213.2</c:v>
                </c:pt>
                <c:pt idx="364">
                  <c:v>661.68</c:v>
                </c:pt>
                <c:pt idx="365">
                  <c:v>195.2</c:v>
                </c:pt>
                <c:pt idx="366">
                  <c:v>75</c:v>
                </c:pt>
                <c:pt idx="367">
                  <c:v>527.20000000000005</c:v>
                </c:pt>
                <c:pt idx="368">
                  <c:v>1263.5999999999999</c:v>
                </c:pt>
                <c:pt idx="369">
                  <c:v>167.4</c:v>
                </c:pt>
                <c:pt idx="370">
                  <c:v>254</c:v>
                </c:pt>
                <c:pt idx="371">
                  <c:v>2977.68</c:v>
                </c:pt>
                <c:pt idx="372">
                  <c:v>2027.5</c:v>
                </c:pt>
                <c:pt idx="373">
                  <c:v>171.36</c:v>
                </c:pt>
                <c:pt idx="374">
                  <c:v>2779.8</c:v>
                </c:pt>
                <c:pt idx="375">
                  <c:v>1102.5</c:v>
                </c:pt>
                <c:pt idx="376">
                  <c:v>5210.1000000000004</c:v>
                </c:pt>
                <c:pt idx="377">
                  <c:v>390.4</c:v>
                </c:pt>
                <c:pt idx="378">
                  <c:v>4106.84</c:v>
                </c:pt>
                <c:pt idx="379">
                  <c:v>599.04</c:v>
                </c:pt>
                <c:pt idx="380">
                  <c:v>172.5</c:v>
                </c:pt>
                <c:pt idx="381">
                  <c:v>2779.8</c:v>
                </c:pt>
                <c:pt idx="382">
                  <c:v>1000</c:v>
                </c:pt>
                <c:pt idx="383">
                  <c:v>1389.16</c:v>
                </c:pt>
                <c:pt idx="384">
                  <c:v>220.5</c:v>
                </c:pt>
                <c:pt idx="385">
                  <c:v>1190</c:v>
                </c:pt>
                <c:pt idx="386">
                  <c:v>3774</c:v>
                </c:pt>
                <c:pt idx="387">
                  <c:v>127</c:v>
                </c:pt>
                <c:pt idx="388">
                  <c:v>500</c:v>
                </c:pt>
                <c:pt idx="389">
                  <c:v>302.04000000000002</c:v>
                </c:pt>
                <c:pt idx="390">
                  <c:v>1216.5</c:v>
                </c:pt>
                <c:pt idx="391">
                  <c:v>3465.2400000000002</c:v>
                </c:pt>
                <c:pt idx="392">
                  <c:v>385.2</c:v>
                </c:pt>
                <c:pt idx="393">
                  <c:v>2323.3199999999997</c:v>
                </c:pt>
                <c:pt idx="394">
                  <c:v>7679.9400000000005</c:v>
                </c:pt>
                <c:pt idx="395">
                  <c:v>2846.3799999999997</c:v>
                </c:pt>
                <c:pt idx="396">
                  <c:v>108.6</c:v>
                </c:pt>
                <c:pt idx="397">
                  <c:v>4210.24</c:v>
                </c:pt>
                <c:pt idx="398">
                  <c:v>264.24</c:v>
                </c:pt>
                <c:pt idx="399">
                  <c:v>265.92</c:v>
                </c:pt>
                <c:pt idx="400">
                  <c:v>478.1</c:v>
                </c:pt>
                <c:pt idx="401">
                  <c:v>807.25</c:v>
                </c:pt>
                <c:pt idx="402">
                  <c:v>502.2</c:v>
                </c:pt>
                <c:pt idx="403">
                  <c:v>788.4</c:v>
                </c:pt>
                <c:pt idx="404">
                  <c:v>1572.84</c:v>
                </c:pt>
                <c:pt idx="405">
                  <c:v>3752.7400000000002</c:v>
                </c:pt>
                <c:pt idx="406">
                  <c:v>1000</c:v>
                </c:pt>
                <c:pt idx="407">
                  <c:v>220.5</c:v>
                </c:pt>
                <c:pt idx="408">
                  <c:v>729.69</c:v>
                </c:pt>
                <c:pt idx="409">
                  <c:v>528.48</c:v>
                </c:pt>
                <c:pt idx="410">
                  <c:v>108.6</c:v>
                </c:pt>
                <c:pt idx="411">
                  <c:v>6467.4700000000012</c:v>
                </c:pt>
                <c:pt idx="412">
                  <c:v>1102.5</c:v>
                </c:pt>
                <c:pt idx="413">
                  <c:v>3483</c:v>
                </c:pt>
                <c:pt idx="414">
                  <c:v>181</c:v>
                </c:pt>
                <c:pt idx="415">
                  <c:v>302.04000000000002</c:v>
                </c:pt>
                <c:pt idx="416">
                  <c:v>204.9</c:v>
                </c:pt>
                <c:pt idx="417">
                  <c:v>171.36</c:v>
                </c:pt>
                <c:pt idx="418">
                  <c:v>769.9</c:v>
                </c:pt>
                <c:pt idx="419">
                  <c:v>441</c:v>
                </c:pt>
                <c:pt idx="420">
                  <c:v>7243.1900000000005</c:v>
                </c:pt>
                <c:pt idx="421">
                  <c:v>385.2</c:v>
                </c:pt>
                <c:pt idx="422">
                  <c:v>254</c:v>
                </c:pt>
                <c:pt idx="423">
                  <c:v>4504.8</c:v>
                </c:pt>
                <c:pt idx="424">
                  <c:v>396.36</c:v>
                </c:pt>
                <c:pt idx="425">
                  <c:v>1514.5</c:v>
                </c:pt>
                <c:pt idx="426">
                  <c:v>478.1</c:v>
                </c:pt>
                <c:pt idx="427">
                  <c:v>2779.8</c:v>
                </c:pt>
                <c:pt idx="428">
                  <c:v>200</c:v>
                </c:pt>
                <c:pt idx="429">
                  <c:v>167.4</c:v>
                </c:pt>
                <c:pt idx="430">
                  <c:v>2665.0800000000004</c:v>
                </c:pt>
                <c:pt idx="431">
                  <c:v>181</c:v>
                </c:pt>
                <c:pt idx="432">
                  <c:v>1208.1600000000001</c:v>
                </c:pt>
                <c:pt idx="433">
                  <c:v>5607.4000000000005</c:v>
                </c:pt>
                <c:pt idx="434">
                  <c:v>2779.8</c:v>
                </c:pt>
                <c:pt idx="435">
                  <c:v>2779.8</c:v>
                </c:pt>
                <c:pt idx="436">
                  <c:v>718.75</c:v>
                </c:pt>
                <c:pt idx="437">
                  <c:v>6191.4000000000005</c:v>
                </c:pt>
                <c:pt idx="438">
                  <c:v>132.12</c:v>
                </c:pt>
                <c:pt idx="439">
                  <c:v>181</c:v>
                </c:pt>
                <c:pt idx="440">
                  <c:v>254</c:v>
                </c:pt>
                <c:pt idx="441">
                  <c:v>178.25</c:v>
                </c:pt>
                <c:pt idx="442">
                  <c:v>502.2</c:v>
                </c:pt>
                <c:pt idx="443">
                  <c:v>729.69</c:v>
                </c:pt>
                <c:pt idx="444">
                  <c:v>703.2</c:v>
                </c:pt>
                <c:pt idx="445">
                  <c:v>685.44</c:v>
                </c:pt>
                <c:pt idx="446">
                  <c:v>330.84</c:v>
                </c:pt>
                <c:pt idx="447">
                  <c:v>172.5</c:v>
                </c:pt>
                <c:pt idx="448">
                  <c:v>1263.5999999999999</c:v>
                </c:pt>
                <c:pt idx="449">
                  <c:v>882</c:v>
                </c:pt>
                <c:pt idx="450">
                  <c:v>892.5</c:v>
                </c:pt>
                <c:pt idx="451">
                  <c:v>1000</c:v>
                </c:pt>
                <c:pt idx="452">
                  <c:v>10709.010000000002</c:v>
                </c:pt>
                <c:pt idx="453">
                  <c:v>863.28</c:v>
                </c:pt>
                <c:pt idx="454">
                  <c:v>431.25</c:v>
                </c:pt>
                <c:pt idx="455">
                  <c:v>2779.8</c:v>
                </c:pt>
                <c:pt idx="456">
                  <c:v>195.2</c:v>
                </c:pt>
                <c:pt idx="457">
                  <c:v>1476</c:v>
                </c:pt>
                <c:pt idx="458">
                  <c:v>2566.8000000000002</c:v>
                </c:pt>
                <c:pt idx="459">
                  <c:v>4437.6000000000004</c:v>
                </c:pt>
                <c:pt idx="460">
                  <c:v>5775.3600000000006</c:v>
                </c:pt>
                <c:pt idx="461">
                  <c:v>167.4</c:v>
                </c:pt>
                <c:pt idx="462">
                  <c:v>2779.8</c:v>
                </c:pt>
                <c:pt idx="463">
                  <c:v>513.6</c:v>
                </c:pt>
                <c:pt idx="464">
                  <c:v>606.6</c:v>
                </c:pt>
                <c:pt idx="465">
                  <c:v>381</c:v>
                </c:pt>
                <c:pt idx="466">
                  <c:v>10671.350000000002</c:v>
                </c:pt>
                <c:pt idx="467">
                  <c:v>181</c:v>
                </c:pt>
                <c:pt idx="468">
                  <c:v>341.5</c:v>
                </c:pt>
                <c:pt idx="469">
                  <c:v>127</c:v>
                </c:pt>
                <c:pt idx="470">
                  <c:v>330.75</c:v>
                </c:pt>
                <c:pt idx="471">
                  <c:v>167.4</c:v>
                </c:pt>
                <c:pt idx="472">
                  <c:v>1216.5</c:v>
                </c:pt>
                <c:pt idx="473">
                  <c:v>2779.8</c:v>
                </c:pt>
                <c:pt idx="474">
                  <c:v>264.24</c:v>
                </c:pt>
                <c:pt idx="475">
                  <c:v>1299</c:v>
                </c:pt>
                <c:pt idx="476">
                  <c:v>136.6</c:v>
                </c:pt>
                <c:pt idx="477">
                  <c:v>441</c:v>
                </c:pt>
                <c:pt idx="478">
                  <c:v>1000</c:v>
                </c:pt>
                <c:pt idx="479">
                  <c:v>220.5</c:v>
                </c:pt>
                <c:pt idx="480">
                  <c:v>2779.8</c:v>
                </c:pt>
                <c:pt idx="481">
                  <c:v>2049</c:v>
                </c:pt>
                <c:pt idx="482">
                  <c:v>635</c:v>
                </c:pt>
                <c:pt idx="483">
                  <c:v>8935.36</c:v>
                </c:pt>
                <c:pt idx="484">
                  <c:v>468.5</c:v>
                </c:pt>
                <c:pt idx="485">
                  <c:v>686.1</c:v>
                </c:pt>
                <c:pt idx="486">
                  <c:v>661.5</c:v>
                </c:pt>
                <c:pt idx="487">
                  <c:v>254</c:v>
                </c:pt>
                <c:pt idx="488">
                  <c:v>1102.5</c:v>
                </c:pt>
                <c:pt idx="489">
                  <c:v>341.5</c:v>
                </c:pt>
                <c:pt idx="490">
                  <c:v>12373.470000000001</c:v>
                </c:pt>
                <c:pt idx="491">
                  <c:v>661.68</c:v>
                </c:pt>
                <c:pt idx="492">
                  <c:v>685.44</c:v>
                </c:pt>
                <c:pt idx="493">
                  <c:v>181</c:v>
                </c:pt>
                <c:pt idx="494">
                  <c:v>2274.48</c:v>
                </c:pt>
                <c:pt idx="495">
                  <c:v>1406.4</c:v>
                </c:pt>
                <c:pt idx="496">
                  <c:v>642</c:v>
                </c:pt>
                <c:pt idx="497">
                  <c:v>1208.1600000000001</c:v>
                </c:pt>
                <c:pt idx="498">
                  <c:v>546.4</c:v>
                </c:pt>
                <c:pt idx="499">
                  <c:v>334.8</c:v>
                </c:pt>
                <c:pt idx="500">
                  <c:v>309.72000000000003</c:v>
                </c:pt>
                <c:pt idx="501">
                  <c:v>6550.3</c:v>
                </c:pt>
                <c:pt idx="502">
                  <c:v>1725</c:v>
                </c:pt>
                <c:pt idx="503">
                  <c:v>4701.6000000000004</c:v>
                </c:pt>
                <c:pt idx="504">
                  <c:v>1829.7</c:v>
                </c:pt>
                <c:pt idx="505">
                  <c:v>220.5</c:v>
                </c:pt>
                <c:pt idx="506">
                  <c:v>316.2</c:v>
                </c:pt>
                <c:pt idx="507">
                  <c:v>1190</c:v>
                </c:pt>
                <c:pt idx="508">
                  <c:v>4917.3600000000006</c:v>
                </c:pt>
                <c:pt idx="509">
                  <c:v>1323.36</c:v>
                </c:pt>
                <c:pt idx="510">
                  <c:v>404.4</c:v>
                </c:pt>
                <c:pt idx="511">
                  <c:v>708.24</c:v>
                </c:pt>
                <c:pt idx="512">
                  <c:v>1938.8</c:v>
                </c:pt>
                <c:pt idx="513">
                  <c:v>2291.52</c:v>
                </c:pt>
                <c:pt idx="514">
                  <c:v>297.5</c:v>
                </c:pt>
                <c:pt idx="515">
                  <c:v>543.36</c:v>
                </c:pt>
                <c:pt idx="516">
                  <c:v>8501.16</c:v>
                </c:pt>
                <c:pt idx="517">
                  <c:v>517</c:v>
                </c:pt>
                <c:pt idx="518">
                  <c:v>3565.89</c:v>
                </c:pt>
                <c:pt idx="519">
                  <c:v>1920.3000000000002</c:v>
                </c:pt>
                <c:pt idx="520">
                  <c:v>228</c:v>
                </c:pt>
                <c:pt idx="521">
                  <c:v>2966.8</c:v>
                </c:pt>
                <c:pt idx="522">
                  <c:v>1568.16</c:v>
                </c:pt>
                <c:pt idx="523">
                  <c:v>654.48</c:v>
                </c:pt>
                <c:pt idx="524">
                  <c:v>2079.6</c:v>
                </c:pt>
                <c:pt idx="525">
                  <c:v>141.19999999999999</c:v>
                </c:pt>
                <c:pt idx="526">
                  <c:v>77.55</c:v>
                </c:pt>
                <c:pt idx="527">
                  <c:v>3708.6</c:v>
                </c:pt>
                <c:pt idx="528">
                  <c:v>409.68</c:v>
                </c:pt>
                <c:pt idx="529">
                  <c:v>2779.8</c:v>
                </c:pt>
                <c:pt idx="530">
                  <c:v>5012.6000000000004</c:v>
                </c:pt>
                <c:pt idx="531">
                  <c:v>712.2</c:v>
                </c:pt>
                <c:pt idx="532">
                  <c:v>7165.55</c:v>
                </c:pt>
                <c:pt idx="533">
                  <c:v>297.5</c:v>
                </c:pt>
                <c:pt idx="534">
                  <c:v>1701.4</c:v>
                </c:pt>
                <c:pt idx="535">
                  <c:v>112.2</c:v>
                </c:pt>
                <c:pt idx="536">
                  <c:v>342</c:v>
                </c:pt>
                <c:pt idx="537">
                  <c:v>826.81999999999994</c:v>
                </c:pt>
                <c:pt idx="538">
                  <c:v>4415.8500000000004</c:v>
                </c:pt>
                <c:pt idx="539">
                  <c:v>519.12</c:v>
                </c:pt>
                <c:pt idx="540">
                  <c:v>2779.8</c:v>
                </c:pt>
                <c:pt idx="541">
                  <c:v>345.1</c:v>
                </c:pt>
                <c:pt idx="542">
                  <c:v>178.5</c:v>
                </c:pt>
                <c:pt idx="543">
                  <c:v>136.56</c:v>
                </c:pt>
                <c:pt idx="544">
                  <c:v>374.4</c:v>
                </c:pt>
                <c:pt idx="545">
                  <c:v>1086.8000000000002</c:v>
                </c:pt>
                <c:pt idx="546">
                  <c:v>1258.5</c:v>
                </c:pt>
                <c:pt idx="547">
                  <c:v>273.12</c:v>
                </c:pt>
                <c:pt idx="548">
                  <c:v>1568.1599999999999</c:v>
                </c:pt>
                <c:pt idx="549">
                  <c:v>3785.76</c:v>
                </c:pt>
                <c:pt idx="550">
                  <c:v>614</c:v>
                </c:pt>
                <c:pt idx="551">
                  <c:v>2014.6000000000001</c:v>
                </c:pt>
                <c:pt idx="552">
                  <c:v>8738.7200000000012</c:v>
                </c:pt>
                <c:pt idx="553">
                  <c:v>282.39999999999998</c:v>
                </c:pt>
                <c:pt idx="554">
                  <c:v>711.5</c:v>
                </c:pt>
                <c:pt idx="555">
                  <c:v>6237.2300000000005</c:v>
                </c:pt>
                <c:pt idx="556">
                  <c:v>1034</c:v>
                </c:pt>
                <c:pt idx="557">
                  <c:v>1230</c:v>
                </c:pt>
                <c:pt idx="558">
                  <c:v>928.8</c:v>
                </c:pt>
                <c:pt idx="559">
                  <c:v>184.25</c:v>
                </c:pt>
                <c:pt idx="560">
                  <c:v>218.64</c:v>
                </c:pt>
                <c:pt idx="561">
                  <c:v>543.36</c:v>
                </c:pt>
                <c:pt idx="562">
                  <c:v>1423</c:v>
                </c:pt>
                <c:pt idx="563">
                  <c:v>763.2</c:v>
                </c:pt>
                <c:pt idx="564">
                  <c:v>456</c:v>
                </c:pt>
                <c:pt idx="565">
                  <c:v>5517.4800000000005</c:v>
                </c:pt>
                <c:pt idx="566">
                  <c:v>1818</c:v>
                </c:pt>
                <c:pt idx="567">
                  <c:v>576.9</c:v>
                </c:pt>
                <c:pt idx="568">
                  <c:v>177.24</c:v>
                </c:pt>
                <c:pt idx="569">
                  <c:v>8548.7999999999993</c:v>
                </c:pt>
                <c:pt idx="570">
                  <c:v>297.5</c:v>
                </c:pt>
                <c:pt idx="571">
                  <c:v>7110.18</c:v>
                </c:pt>
                <c:pt idx="572">
                  <c:v>177.24</c:v>
                </c:pt>
                <c:pt idx="573">
                  <c:v>684</c:v>
                </c:pt>
                <c:pt idx="574">
                  <c:v>708.96</c:v>
                </c:pt>
                <c:pt idx="575">
                  <c:v>388.24</c:v>
                </c:pt>
                <c:pt idx="576">
                  <c:v>624.72</c:v>
                </c:pt>
                <c:pt idx="577">
                  <c:v>2779.8</c:v>
                </c:pt>
                <c:pt idx="578">
                  <c:v>543.36</c:v>
                </c:pt>
                <c:pt idx="579">
                  <c:v>129.25</c:v>
                </c:pt>
                <c:pt idx="580">
                  <c:v>13686.12</c:v>
                </c:pt>
                <c:pt idx="581">
                  <c:v>2014.6000000000001</c:v>
                </c:pt>
                <c:pt idx="582">
                  <c:v>912</c:v>
                </c:pt>
                <c:pt idx="583">
                  <c:v>2274</c:v>
                </c:pt>
                <c:pt idx="584">
                  <c:v>2624.0699999999997</c:v>
                </c:pt>
                <c:pt idx="585">
                  <c:v>627.12</c:v>
                </c:pt>
                <c:pt idx="586">
                  <c:v>351.4</c:v>
                </c:pt>
                <c:pt idx="587">
                  <c:v>187</c:v>
                </c:pt>
                <c:pt idx="588">
                  <c:v>531.20000000000005</c:v>
                </c:pt>
                <c:pt idx="589">
                  <c:v>5559.6</c:v>
                </c:pt>
                <c:pt idx="590">
                  <c:v>684.24</c:v>
                </c:pt>
                <c:pt idx="591">
                  <c:v>969.4</c:v>
                </c:pt>
                <c:pt idx="592">
                  <c:v>228</c:v>
                </c:pt>
                <c:pt idx="593">
                  <c:v>253.25</c:v>
                </c:pt>
                <c:pt idx="594">
                  <c:v>1412</c:v>
                </c:pt>
                <c:pt idx="595">
                  <c:v>1045.44</c:v>
                </c:pt>
                <c:pt idx="596">
                  <c:v>3870.6000000000004</c:v>
                </c:pt>
                <c:pt idx="597">
                  <c:v>684</c:v>
                </c:pt>
                <c:pt idx="598">
                  <c:v>374.4</c:v>
                </c:pt>
                <c:pt idx="599">
                  <c:v>342</c:v>
                </c:pt>
                <c:pt idx="600">
                  <c:v>1368.48</c:v>
                </c:pt>
                <c:pt idx="601">
                  <c:v>755.76</c:v>
                </c:pt>
                <c:pt idx="602">
                  <c:v>627.12</c:v>
                </c:pt>
                <c:pt idx="603">
                  <c:v>4196.2800000000007</c:v>
                </c:pt>
                <c:pt idx="604">
                  <c:v>787.8</c:v>
                </c:pt>
                <c:pt idx="605">
                  <c:v>131.30000000000001</c:v>
                </c:pt>
                <c:pt idx="606">
                  <c:v>131.30000000000001</c:v>
                </c:pt>
                <c:pt idx="607">
                  <c:v>853.8</c:v>
                </c:pt>
                <c:pt idx="608">
                  <c:v>4812.6099999999997</c:v>
                </c:pt>
                <c:pt idx="609">
                  <c:v>543.36</c:v>
                </c:pt>
                <c:pt idx="610">
                  <c:v>2779.8</c:v>
                </c:pt>
                <c:pt idx="611">
                  <c:v>2088.4</c:v>
                </c:pt>
                <c:pt idx="612">
                  <c:v>262.60000000000002</c:v>
                </c:pt>
                <c:pt idx="613">
                  <c:v>484.5</c:v>
                </c:pt>
                <c:pt idx="614">
                  <c:v>2014.6000000000001</c:v>
                </c:pt>
                <c:pt idx="615">
                  <c:v>2237.9</c:v>
                </c:pt>
                <c:pt idx="616">
                  <c:v>456</c:v>
                </c:pt>
                <c:pt idx="617">
                  <c:v>1034</c:v>
                </c:pt>
                <c:pt idx="618">
                  <c:v>456</c:v>
                </c:pt>
                <c:pt idx="619">
                  <c:v>627.12</c:v>
                </c:pt>
                <c:pt idx="620">
                  <c:v>531.20000000000005</c:v>
                </c:pt>
                <c:pt idx="621">
                  <c:v>273.12</c:v>
                </c:pt>
                <c:pt idx="622">
                  <c:v>173.04</c:v>
                </c:pt>
                <c:pt idx="623">
                  <c:v>374</c:v>
                </c:pt>
                <c:pt idx="624">
                  <c:v>418.08</c:v>
                </c:pt>
                <c:pt idx="625">
                  <c:v>21.85</c:v>
                </c:pt>
                <c:pt idx="626">
                  <c:v>351.4</c:v>
                </c:pt>
                <c:pt idx="627">
                  <c:v>175.7</c:v>
                </c:pt>
                <c:pt idx="628">
                  <c:v>684.24</c:v>
                </c:pt>
                <c:pt idx="629">
                  <c:v>684</c:v>
                </c:pt>
                <c:pt idx="630">
                  <c:v>1038.4000000000001</c:v>
                </c:pt>
                <c:pt idx="631">
                  <c:v>853.8</c:v>
                </c:pt>
                <c:pt idx="632">
                  <c:v>664</c:v>
                </c:pt>
                <c:pt idx="633">
                  <c:v>175.7</c:v>
                </c:pt>
                <c:pt idx="634">
                  <c:v>1165.75</c:v>
                </c:pt>
                <c:pt idx="635">
                  <c:v>2779.8</c:v>
                </c:pt>
                <c:pt idx="636">
                  <c:v>4484.4000000000005</c:v>
                </c:pt>
                <c:pt idx="637">
                  <c:v>596.1</c:v>
                </c:pt>
                <c:pt idx="638">
                  <c:v>6574.920000000001</c:v>
                </c:pt>
                <c:pt idx="639">
                  <c:v>14543.94</c:v>
                </c:pt>
                <c:pt idx="640">
                  <c:v>4470.5</c:v>
                </c:pt>
                <c:pt idx="641">
                  <c:v>2779.8</c:v>
                </c:pt>
                <c:pt idx="642">
                  <c:v>422.5</c:v>
                </c:pt>
                <c:pt idx="643">
                  <c:v>2643.7200000000003</c:v>
                </c:pt>
                <c:pt idx="644">
                  <c:v>748.38</c:v>
                </c:pt>
                <c:pt idx="645">
                  <c:v>2014.6000000000001</c:v>
                </c:pt>
                <c:pt idx="646">
                  <c:v>3903</c:v>
                </c:pt>
                <c:pt idx="647">
                  <c:v>1568.16</c:v>
                </c:pt>
                <c:pt idx="648">
                  <c:v>892.31999999999994</c:v>
                </c:pt>
                <c:pt idx="649">
                  <c:v>1526.4</c:v>
                </c:pt>
                <c:pt idx="650">
                  <c:v>3085.02</c:v>
                </c:pt>
                <c:pt idx="651">
                  <c:v>845</c:v>
                </c:pt>
                <c:pt idx="652">
                  <c:v>320.27999999999997</c:v>
                </c:pt>
                <c:pt idx="653">
                  <c:v>1258.5</c:v>
                </c:pt>
                <c:pt idx="654">
                  <c:v>393.9</c:v>
                </c:pt>
                <c:pt idx="655">
                  <c:v>1045.44</c:v>
                </c:pt>
                <c:pt idx="656">
                  <c:v>374.4</c:v>
                </c:pt>
                <c:pt idx="657">
                  <c:v>74.8</c:v>
                </c:pt>
                <c:pt idx="658">
                  <c:v>2779.8</c:v>
                </c:pt>
                <c:pt idx="659">
                  <c:v>1230</c:v>
                </c:pt>
                <c:pt idx="660">
                  <c:v>2779.8</c:v>
                </c:pt>
                <c:pt idx="661">
                  <c:v>3189.48</c:v>
                </c:pt>
                <c:pt idx="662">
                  <c:v>15112.72</c:v>
                </c:pt>
                <c:pt idx="663">
                  <c:v>4404.3</c:v>
                </c:pt>
                <c:pt idx="664">
                  <c:v>763.2</c:v>
                </c:pt>
                <c:pt idx="665">
                  <c:v>7748.6400000000012</c:v>
                </c:pt>
                <c:pt idx="666">
                  <c:v>1034</c:v>
                </c:pt>
                <c:pt idx="667">
                  <c:v>2014.6000000000001</c:v>
                </c:pt>
                <c:pt idx="668">
                  <c:v>4395.3999999999996</c:v>
                </c:pt>
                <c:pt idx="669">
                  <c:v>2893.98</c:v>
                </c:pt>
                <c:pt idx="670">
                  <c:v>393.9</c:v>
                </c:pt>
                <c:pt idx="671">
                  <c:v>2181.6</c:v>
                </c:pt>
                <c:pt idx="672">
                  <c:v>136.56</c:v>
                </c:pt>
                <c:pt idx="673">
                  <c:v>346.08</c:v>
                </c:pt>
                <c:pt idx="674">
                  <c:v>2908.7999999999997</c:v>
                </c:pt>
                <c:pt idx="675">
                  <c:v>4564.8</c:v>
                </c:pt>
                <c:pt idx="676">
                  <c:v>580</c:v>
                </c:pt>
                <c:pt idx="677">
                  <c:v>1555.92</c:v>
                </c:pt>
                <c:pt idx="678">
                  <c:v>1249.44</c:v>
                </c:pt>
                <c:pt idx="679">
                  <c:v>456</c:v>
                </c:pt>
                <c:pt idx="680">
                  <c:v>374.4</c:v>
                </c:pt>
                <c:pt idx="681">
                  <c:v>2779.8</c:v>
                </c:pt>
                <c:pt idx="682">
                  <c:v>7670.7500000000009</c:v>
                </c:pt>
                <c:pt idx="683">
                  <c:v>273.12</c:v>
                </c:pt>
                <c:pt idx="684">
                  <c:v>5707.82</c:v>
                </c:pt>
                <c:pt idx="685">
                  <c:v>853.8</c:v>
                </c:pt>
                <c:pt idx="686">
                  <c:v>342.12</c:v>
                </c:pt>
                <c:pt idx="687">
                  <c:v>187</c:v>
                </c:pt>
                <c:pt idx="688">
                  <c:v>2014.6000000000001</c:v>
                </c:pt>
                <c:pt idx="689">
                  <c:v>2090.88</c:v>
                </c:pt>
                <c:pt idx="690">
                  <c:v>184.25</c:v>
                </c:pt>
                <c:pt idx="691">
                  <c:v>612.24</c:v>
                </c:pt>
                <c:pt idx="692">
                  <c:v>393.9</c:v>
                </c:pt>
                <c:pt idx="693">
                  <c:v>8466.58</c:v>
                </c:pt>
                <c:pt idx="694">
                  <c:v>423.6</c:v>
                </c:pt>
                <c:pt idx="695">
                  <c:v>4564.8</c:v>
                </c:pt>
                <c:pt idx="696">
                  <c:v>4308.12</c:v>
                </c:pt>
                <c:pt idx="697">
                  <c:v>456</c:v>
                </c:pt>
                <c:pt idx="698">
                  <c:v>684</c:v>
                </c:pt>
                <c:pt idx="699">
                  <c:v>612.24</c:v>
                </c:pt>
                <c:pt idx="700">
                  <c:v>1657.3</c:v>
                </c:pt>
                <c:pt idx="701">
                  <c:v>1224.48</c:v>
                </c:pt>
                <c:pt idx="702">
                  <c:v>559.5</c:v>
                </c:pt>
                <c:pt idx="703">
                  <c:v>3941.88</c:v>
                </c:pt>
                <c:pt idx="704">
                  <c:v>1034</c:v>
                </c:pt>
                <c:pt idx="705">
                  <c:v>2289.6</c:v>
                </c:pt>
                <c:pt idx="706">
                  <c:v>6180.38</c:v>
                </c:pt>
                <c:pt idx="707">
                  <c:v>351.4</c:v>
                </c:pt>
                <c:pt idx="708">
                  <c:v>2014.6000000000001</c:v>
                </c:pt>
                <c:pt idx="709">
                  <c:v>487</c:v>
                </c:pt>
                <c:pt idx="710">
                  <c:v>4797.7</c:v>
                </c:pt>
                <c:pt idx="711">
                  <c:v>273.12</c:v>
                </c:pt>
                <c:pt idx="712">
                  <c:v>2181.6</c:v>
                </c:pt>
                <c:pt idx="713">
                  <c:v>912</c:v>
                </c:pt>
                <c:pt idx="714">
                  <c:v>9253.32</c:v>
                </c:pt>
                <c:pt idx="715">
                  <c:v>2779.8</c:v>
                </c:pt>
                <c:pt idx="716">
                  <c:v>3154.2000000000003</c:v>
                </c:pt>
                <c:pt idx="717">
                  <c:v>409.68</c:v>
                </c:pt>
                <c:pt idx="718">
                  <c:v>132</c:v>
                </c:pt>
                <c:pt idx="719">
                  <c:v>5003.1499999999996</c:v>
                </c:pt>
                <c:pt idx="720">
                  <c:v>218.64</c:v>
                </c:pt>
                <c:pt idx="721">
                  <c:v>262.60000000000002</c:v>
                </c:pt>
                <c:pt idx="722">
                  <c:v>2422.8000000000002</c:v>
                </c:pt>
                <c:pt idx="723">
                  <c:v>374</c:v>
                </c:pt>
                <c:pt idx="724">
                  <c:v>320.27999999999997</c:v>
                </c:pt>
                <c:pt idx="725">
                  <c:v>131.30000000000001</c:v>
                </c:pt>
                <c:pt idx="726">
                  <c:v>3513.99</c:v>
                </c:pt>
                <c:pt idx="727">
                  <c:v>5088.7300000000005</c:v>
                </c:pt>
                <c:pt idx="728">
                  <c:v>131.30000000000001</c:v>
                </c:pt>
                <c:pt idx="729">
                  <c:v>1238.4000000000001</c:v>
                </c:pt>
                <c:pt idx="730">
                  <c:v>393.9</c:v>
                </c:pt>
                <c:pt idx="731">
                  <c:v>51.7</c:v>
                </c:pt>
                <c:pt idx="732">
                  <c:v>1045.2</c:v>
                </c:pt>
                <c:pt idx="733">
                  <c:v>9949.2500000000018</c:v>
                </c:pt>
                <c:pt idx="734">
                  <c:v>2014.6000000000001</c:v>
                </c:pt>
                <c:pt idx="735">
                  <c:v>228</c:v>
                </c:pt>
                <c:pt idx="736">
                  <c:v>131.30000000000001</c:v>
                </c:pt>
                <c:pt idx="737">
                  <c:v>2779.8</c:v>
                </c:pt>
                <c:pt idx="738">
                  <c:v>605.70000000000005</c:v>
                </c:pt>
                <c:pt idx="739">
                  <c:v>306.12</c:v>
                </c:pt>
                <c:pt idx="740">
                  <c:v>148.75</c:v>
                </c:pt>
                <c:pt idx="741">
                  <c:v>1230</c:v>
                </c:pt>
                <c:pt idx="742">
                  <c:v>519.12</c:v>
                </c:pt>
                <c:pt idx="743">
                  <c:v>1258.5</c:v>
                </c:pt>
                <c:pt idx="744">
                  <c:v>6622</c:v>
                </c:pt>
                <c:pt idx="745">
                  <c:v>9499.83</c:v>
                </c:pt>
                <c:pt idx="746">
                  <c:v>131.30000000000001</c:v>
                </c:pt>
                <c:pt idx="747">
                  <c:v>141.19999999999999</c:v>
                </c:pt>
                <c:pt idx="748">
                  <c:v>1368</c:v>
                </c:pt>
                <c:pt idx="749">
                  <c:v>484.7</c:v>
                </c:pt>
                <c:pt idx="750">
                  <c:v>2779.8</c:v>
                </c:pt>
                <c:pt idx="751">
                  <c:v>2779.8</c:v>
                </c:pt>
                <c:pt idx="752">
                  <c:v>3513.99</c:v>
                </c:pt>
                <c:pt idx="753">
                  <c:v>374.4</c:v>
                </c:pt>
                <c:pt idx="754">
                  <c:v>136.56</c:v>
                </c:pt>
                <c:pt idx="755">
                  <c:v>9092.9</c:v>
                </c:pt>
                <c:pt idx="756">
                  <c:v>1785</c:v>
                </c:pt>
                <c:pt idx="757">
                  <c:v>2014.6000000000001</c:v>
                </c:pt>
                <c:pt idx="758">
                  <c:v>101.7</c:v>
                </c:pt>
                <c:pt idx="759">
                  <c:v>1335.5</c:v>
                </c:pt>
                <c:pt idx="760">
                  <c:v>456</c:v>
                </c:pt>
                <c:pt idx="761">
                  <c:v>692.16</c:v>
                </c:pt>
                <c:pt idx="762">
                  <c:v>546.24</c:v>
                </c:pt>
                <c:pt idx="763">
                  <c:v>598.04999999999995</c:v>
                </c:pt>
                <c:pt idx="764">
                  <c:v>853.8</c:v>
                </c:pt>
                <c:pt idx="765">
                  <c:v>1568.16</c:v>
                </c:pt>
                <c:pt idx="766">
                  <c:v>131.30000000000001</c:v>
                </c:pt>
                <c:pt idx="767">
                  <c:v>1034</c:v>
                </c:pt>
                <c:pt idx="768">
                  <c:v>228</c:v>
                </c:pt>
                <c:pt idx="769">
                  <c:v>148.75</c:v>
                </c:pt>
                <c:pt idx="770">
                  <c:v>1174.5999999999999</c:v>
                </c:pt>
                <c:pt idx="771">
                  <c:v>2118</c:v>
                </c:pt>
                <c:pt idx="772">
                  <c:v>1368.48</c:v>
                </c:pt>
                <c:pt idx="773">
                  <c:v>51.7</c:v>
                </c:pt>
                <c:pt idx="774">
                  <c:v>3942.6699999999996</c:v>
                </c:pt>
                <c:pt idx="775">
                  <c:v>684</c:v>
                </c:pt>
                <c:pt idx="776">
                  <c:v>1258.5</c:v>
                </c:pt>
                <c:pt idx="777">
                  <c:v>456</c:v>
                </c:pt>
                <c:pt idx="778">
                  <c:v>1238.4000000000001</c:v>
                </c:pt>
                <c:pt idx="779">
                  <c:v>1526.4</c:v>
                </c:pt>
                <c:pt idx="780">
                  <c:v>7097.81</c:v>
                </c:pt>
                <c:pt idx="781">
                  <c:v>2856.58</c:v>
                </c:pt>
                <c:pt idx="782">
                  <c:v>136.80000000000001</c:v>
                </c:pt>
                <c:pt idx="783">
                  <c:v>409.68</c:v>
                </c:pt>
                <c:pt idx="784">
                  <c:v>519.12</c:v>
                </c:pt>
                <c:pt idx="785">
                  <c:v>627.12</c:v>
                </c:pt>
                <c:pt idx="786">
                  <c:v>4831.3500000000004</c:v>
                </c:pt>
                <c:pt idx="787">
                  <c:v>4870.2000000000007</c:v>
                </c:pt>
                <c:pt idx="788">
                  <c:v>624.72</c:v>
                </c:pt>
                <c:pt idx="789">
                  <c:v>209.04</c:v>
                </c:pt>
                <c:pt idx="790">
                  <c:v>2014.6000000000001</c:v>
                </c:pt>
                <c:pt idx="791">
                  <c:v>131.30000000000001</c:v>
                </c:pt>
                <c:pt idx="792">
                  <c:v>656.5</c:v>
                </c:pt>
                <c:pt idx="793">
                  <c:v>4216.32</c:v>
                </c:pt>
                <c:pt idx="794">
                  <c:v>1062.3599999999999</c:v>
                </c:pt>
                <c:pt idx="795">
                  <c:v>13053.58</c:v>
                </c:pt>
                <c:pt idx="796">
                  <c:v>1224.48</c:v>
                </c:pt>
                <c:pt idx="797">
                  <c:v>763.2</c:v>
                </c:pt>
                <c:pt idx="798">
                  <c:v>1230</c:v>
                </c:pt>
                <c:pt idx="799">
                  <c:v>1034</c:v>
                </c:pt>
                <c:pt idx="800">
                  <c:v>612.24</c:v>
                </c:pt>
                <c:pt idx="801">
                  <c:v>3825</c:v>
                </c:pt>
                <c:pt idx="802">
                  <c:v>1224.48</c:v>
                </c:pt>
                <c:pt idx="803">
                  <c:v>3785.76</c:v>
                </c:pt>
                <c:pt idx="804">
                  <c:v>9895.7899999999991</c:v>
                </c:pt>
                <c:pt idx="805">
                  <c:v>1025.8000000000002</c:v>
                </c:pt>
                <c:pt idx="806">
                  <c:v>218.64</c:v>
                </c:pt>
                <c:pt idx="807">
                  <c:v>184.25</c:v>
                </c:pt>
                <c:pt idx="808">
                  <c:v>175.7</c:v>
                </c:pt>
                <c:pt idx="809">
                  <c:v>351.4</c:v>
                </c:pt>
                <c:pt idx="810">
                  <c:v>2779.8</c:v>
                </c:pt>
                <c:pt idx="811">
                  <c:v>5873.16</c:v>
                </c:pt>
                <c:pt idx="812">
                  <c:v>131.30000000000001</c:v>
                </c:pt>
                <c:pt idx="813">
                  <c:v>2014.6000000000001</c:v>
                </c:pt>
                <c:pt idx="814">
                  <c:v>1173.58</c:v>
                </c:pt>
                <c:pt idx="815">
                  <c:v>456</c:v>
                </c:pt>
                <c:pt idx="816">
                  <c:v>3173.7000000000003</c:v>
                </c:pt>
                <c:pt idx="817">
                  <c:v>51.7</c:v>
                </c:pt>
                <c:pt idx="818">
                  <c:v>6688.2000000000007</c:v>
                </c:pt>
                <c:pt idx="819">
                  <c:v>173.04</c:v>
                </c:pt>
                <c:pt idx="820">
                  <c:v>228</c:v>
                </c:pt>
                <c:pt idx="821">
                  <c:v>51.7</c:v>
                </c:pt>
                <c:pt idx="822">
                  <c:v>684</c:v>
                </c:pt>
                <c:pt idx="823">
                  <c:v>346.08</c:v>
                </c:pt>
                <c:pt idx="824">
                  <c:v>2779.8</c:v>
                </c:pt>
                <c:pt idx="825">
                  <c:v>409.68</c:v>
                </c:pt>
                <c:pt idx="826">
                  <c:v>3009.48</c:v>
                </c:pt>
                <c:pt idx="827">
                  <c:v>148.75</c:v>
                </c:pt>
                <c:pt idx="828">
                  <c:v>393.9</c:v>
                </c:pt>
                <c:pt idx="829">
                  <c:v>4135.38</c:v>
                </c:pt>
                <c:pt idx="830">
                  <c:v>5922.41</c:v>
                </c:pt>
                <c:pt idx="831">
                  <c:v>12286.800000000001</c:v>
                </c:pt>
                <c:pt idx="832">
                  <c:v>484.7</c:v>
                </c:pt>
                <c:pt idx="833">
                  <c:v>456</c:v>
                </c:pt>
                <c:pt idx="834">
                  <c:v>2613.6000000000004</c:v>
                </c:pt>
                <c:pt idx="835">
                  <c:v>1034</c:v>
                </c:pt>
                <c:pt idx="836">
                  <c:v>2014.6000000000001</c:v>
                </c:pt>
                <c:pt idx="837">
                  <c:v>393.9</c:v>
                </c:pt>
                <c:pt idx="838">
                  <c:v>1537.5</c:v>
                </c:pt>
                <c:pt idx="839">
                  <c:v>262.60000000000002</c:v>
                </c:pt>
                <c:pt idx="840">
                  <c:v>228</c:v>
                </c:pt>
                <c:pt idx="841">
                  <c:v>2779.8</c:v>
                </c:pt>
                <c:pt idx="842">
                  <c:v>320.27999999999997</c:v>
                </c:pt>
                <c:pt idx="843">
                  <c:v>423.6</c:v>
                </c:pt>
                <c:pt idx="844">
                  <c:v>619.20000000000005</c:v>
                </c:pt>
                <c:pt idx="845">
                  <c:v>374.4</c:v>
                </c:pt>
                <c:pt idx="846">
                  <c:v>346.08</c:v>
                </c:pt>
                <c:pt idx="847">
                  <c:v>624.72</c:v>
                </c:pt>
                <c:pt idx="848">
                  <c:v>775.5</c:v>
                </c:pt>
                <c:pt idx="849">
                  <c:v>1258.5</c:v>
                </c:pt>
                <c:pt idx="850">
                  <c:v>2613.6</c:v>
                </c:pt>
                <c:pt idx="851">
                  <c:v>5575.21</c:v>
                </c:pt>
                <c:pt idx="852">
                  <c:v>12361.540000000003</c:v>
                </c:pt>
                <c:pt idx="853">
                  <c:v>684</c:v>
                </c:pt>
                <c:pt idx="854">
                  <c:v>2779.8</c:v>
                </c:pt>
                <c:pt idx="855">
                  <c:v>262.60000000000002</c:v>
                </c:pt>
                <c:pt idx="856">
                  <c:v>1945.5900000000001</c:v>
                </c:pt>
                <c:pt idx="857">
                  <c:v>1368</c:v>
                </c:pt>
                <c:pt idx="858">
                  <c:v>2014.6000000000001</c:v>
                </c:pt>
                <c:pt idx="859">
                  <c:v>2779.8</c:v>
                </c:pt>
                <c:pt idx="860">
                  <c:v>353</c:v>
                </c:pt>
                <c:pt idx="861">
                  <c:v>1423</c:v>
                </c:pt>
                <c:pt idx="862">
                  <c:v>228</c:v>
                </c:pt>
                <c:pt idx="863">
                  <c:v>561.05000000000007</c:v>
                </c:pt>
                <c:pt idx="864">
                  <c:v>265.60000000000002</c:v>
                </c:pt>
                <c:pt idx="865">
                  <c:v>1454.1</c:v>
                </c:pt>
                <c:pt idx="866">
                  <c:v>1026.3599999999999</c:v>
                </c:pt>
                <c:pt idx="867">
                  <c:v>656.5</c:v>
                </c:pt>
                <c:pt idx="868">
                  <c:v>342</c:v>
                </c:pt>
                <c:pt idx="869">
                  <c:v>775.5</c:v>
                </c:pt>
                <c:pt idx="870">
                  <c:v>2779.8</c:v>
                </c:pt>
                <c:pt idx="871">
                  <c:v>3468.94</c:v>
                </c:pt>
                <c:pt idx="872">
                  <c:v>297.5</c:v>
                </c:pt>
                <c:pt idx="873">
                  <c:v>1615.08</c:v>
                </c:pt>
                <c:pt idx="874">
                  <c:v>178.5</c:v>
                </c:pt>
                <c:pt idx="875">
                  <c:v>1224.48</c:v>
                </c:pt>
                <c:pt idx="876">
                  <c:v>393.9</c:v>
                </c:pt>
                <c:pt idx="877">
                  <c:v>1504.44</c:v>
                </c:pt>
                <c:pt idx="878">
                  <c:v>342.12</c:v>
                </c:pt>
                <c:pt idx="879">
                  <c:v>2779.8</c:v>
                </c:pt>
                <c:pt idx="880">
                  <c:v>684.24</c:v>
                </c:pt>
                <c:pt idx="881">
                  <c:v>3154.2000000000003</c:v>
                </c:pt>
                <c:pt idx="882">
                  <c:v>482.64</c:v>
                </c:pt>
                <c:pt idx="883">
                  <c:v>4907.67</c:v>
                </c:pt>
                <c:pt idx="884">
                  <c:v>2509</c:v>
                </c:pt>
                <c:pt idx="885">
                  <c:v>456</c:v>
                </c:pt>
                <c:pt idx="886">
                  <c:v>2131.4700000000003</c:v>
                </c:pt>
                <c:pt idx="887">
                  <c:v>1701.4</c:v>
                </c:pt>
                <c:pt idx="888">
                  <c:v>1258.5</c:v>
                </c:pt>
                <c:pt idx="889">
                  <c:v>1907.5</c:v>
                </c:pt>
                <c:pt idx="890">
                  <c:v>418.08</c:v>
                </c:pt>
                <c:pt idx="891">
                  <c:v>4195</c:v>
                </c:pt>
                <c:pt idx="892">
                  <c:v>218.64</c:v>
                </c:pt>
                <c:pt idx="893">
                  <c:v>5271.48</c:v>
                </c:pt>
                <c:pt idx="894">
                  <c:v>1368</c:v>
                </c:pt>
                <c:pt idx="895">
                  <c:v>346.08</c:v>
                </c:pt>
                <c:pt idx="896">
                  <c:v>364.8</c:v>
                </c:pt>
                <c:pt idx="897">
                  <c:v>3455.02</c:v>
                </c:pt>
                <c:pt idx="898">
                  <c:v>12941.700000000003</c:v>
                </c:pt>
                <c:pt idx="899">
                  <c:v>1224.48</c:v>
                </c:pt>
                <c:pt idx="900">
                  <c:v>393.9</c:v>
                </c:pt>
                <c:pt idx="901">
                  <c:v>403.09999999999997</c:v>
                </c:pt>
                <c:pt idx="902">
                  <c:v>3744.96</c:v>
                </c:pt>
                <c:pt idx="903">
                  <c:v>374</c:v>
                </c:pt>
                <c:pt idx="904">
                  <c:v>664</c:v>
                </c:pt>
                <c:pt idx="905">
                  <c:v>374.4</c:v>
                </c:pt>
                <c:pt idx="906">
                  <c:v>5268.66</c:v>
                </c:pt>
                <c:pt idx="907">
                  <c:v>1701.4</c:v>
                </c:pt>
                <c:pt idx="908">
                  <c:v>6833.4400000000005</c:v>
                </c:pt>
                <c:pt idx="909">
                  <c:v>595</c:v>
                </c:pt>
                <c:pt idx="910">
                  <c:v>148.75</c:v>
                </c:pt>
                <c:pt idx="911">
                  <c:v>409.68</c:v>
                </c:pt>
                <c:pt idx="912">
                  <c:v>393.9</c:v>
                </c:pt>
                <c:pt idx="913">
                  <c:v>175.7</c:v>
                </c:pt>
                <c:pt idx="914">
                  <c:v>262.60000000000002</c:v>
                </c:pt>
                <c:pt idx="915">
                  <c:v>114</c:v>
                </c:pt>
                <c:pt idx="916">
                  <c:v>775.5</c:v>
                </c:pt>
                <c:pt idx="917">
                  <c:v>4004.28</c:v>
                </c:pt>
                <c:pt idx="918">
                  <c:v>13051.54</c:v>
                </c:pt>
                <c:pt idx="919">
                  <c:v>1368</c:v>
                </c:pt>
                <c:pt idx="920">
                  <c:v>1230</c:v>
                </c:pt>
                <c:pt idx="921">
                  <c:v>262.60000000000002</c:v>
                </c:pt>
                <c:pt idx="922">
                  <c:v>409.68</c:v>
                </c:pt>
                <c:pt idx="923">
                  <c:v>2844.85</c:v>
                </c:pt>
                <c:pt idx="924">
                  <c:v>1526.4</c:v>
                </c:pt>
                <c:pt idx="925">
                  <c:v>1348.24</c:v>
                </c:pt>
                <c:pt idx="926">
                  <c:v>374.4</c:v>
                </c:pt>
                <c:pt idx="927">
                  <c:v>3154.2000000000003</c:v>
                </c:pt>
                <c:pt idx="928">
                  <c:v>1701.4</c:v>
                </c:pt>
                <c:pt idx="929">
                  <c:v>2975.82</c:v>
                </c:pt>
                <c:pt idx="930">
                  <c:v>353</c:v>
                </c:pt>
                <c:pt idx="931">
                  <c:v>664</c:v>
                </c:pt>
                <c:pt idx="932">
                  <c:v>456</c:v>
                </c:pt>
                <c:pt idx="933">
                  <c:v>2831.7000000000003</c:v>
                </c:pt>
                <c:pt idx="934">
                  <c:v>1306.8</c:v>
                </c:pt>
                <c:pt idx="935">
                  <c:v>242.35</c:v>
                </c:pt>
                <c:pt idx="936">
                  <c:v>4280.2800000000007</c:v>
                </c:pt>
                <c:pt idx="937">
                  <c:v>922.5</c:v>
                </c:pt>
                <c:pt idx="938">
                  <c:v>543.36</c:v>
                </c:pt>
                <c:pt idx="939">
                  <c:v>627.12</c:v>
                </c:pt>
                <c:pt idx="940">
                  <c:v>8726.2800000000025</c:v>
                </c:pt>
                <c:pt idx="941">
                  <c:v>2082</c:v>
                </c:pt>
                <c:pt idx="942">
                  <c:v>1436.44</c:v>
                </c:pt>
                <c:pt idx="943">
                  <c:v>351.4</c:v>
                </c:pt>
                <c:pt idx="944">
                  <c:v>141.19999999999999</c:v>
                </c:pt>
                <c:pt idx="945">
                  <c:v>3155.37</c:v>
                </c:pt>
                <c:pt idx="946">
                  <c:v>342</c:v>
                </c:pt>
                <c:pt idx="947">
                  <c:v>1231.1799999999998</c:v>
                </c:pt>
                <c:pt idx="948">
                  <c:v>1034</c:v>
                </c:pt>
                <c:pt idx="949">
                  <c:v>2779.8</c:v>
                </c:pt>
                <c:pt idx="950">
                  <c:v>141.19999999999999</c:v>
                </c:pt>
                <c:pt idx="951">
                  <c:v>1526.4</c:v>
                </c:pt>
                <c:pt idx="952">
                  <c:v>1701.4</c:v>
                </c:pt>
                <c:pt idx="953">
                  <c:v>7344.6</c:v>
                </c:pt>
                <c:pt idx="954">
                  <c:v>136.80000000000001</c:v>
                </c:pt>
                <c:pt idx="955">
                  <c:v>1355.28</c:v>
                </c:pt>
                <c:pt idx="956">
                  <c:v>684</c:v>
                </c:pt>
                <c:pt idx="957">
                  <c:v>3489</c:v>
                </c:pt>
                <c:pt idx="958">
                  <c:v>576.9</c:v>
                </c:pt>
                <c:pt idx="959">
                  <c:v>1133.28</c:v>
                </c:pt>
                <c:pt idx="960">
                  <c:v>3707.52</c:v>
                </c:pt>
                <c:pt idx="961">
                  <c:v>6160.32</c:v>
                </c:pt>
                <c:pt idx="962">
                  <c:v>228</c:v>
                </c:pt>
                <c:pt idx="963">
                  <c:v>3154.2000000000003</c:v>
                </c:pt>
                <c:pt idx="964">
                  <c:v>484.7</c:v>
                </c:pt>
                <c:pt idx="965">
                  <c:v>6176.1600000000008</c:v>
                </c:pt>
                <c:pt idx="966">
                  <c:v>351.4</c:v>
                </c:pt>
                <c:pt idx="967">
                  <c:v>173.04</c:v>
                </c:pt>
                <c:pt idx="968">
                  <c:v>3512.92</c:v>
                </c:pt>
                <c:pt idx="969">
                  <c:v>2014.6000000000001</c:v>
                </c:pt>
                <c:pt idx="970">
                  <c:v>2772.4200000000005</c:v>
                </c:pt>
                <c:pt idx="971">
                  <c:v>187</c:v>
                </c:pt>
                <c:pt idx="972">
                  <c:v>664</c:v>
                </c:pt>
                <c:pt idx="973">
                  <c:v>1123.2</c:v>
                </c:pt>
                <c:pt idx="974">
                  <c:v>114</c:v>
                </c:pt>
                <c:pt idx="975">
                  <c:v>346.08</c:v>
                </c:pt>
                <c:pt idx="976">
                  <c:v>273.12</c:v>
                </c:pt>
                <c:pt idx="977">
                  <c:v>149.6</c:v>
                </c:pt>
                <c:pt idx="978">
                  <c:v>853.8</c:v>
                </c:pt>
                <c:pt idx="979">
                  <c:v>619.20000000000005</c:v>
                </c:pt>
                <c:pt idx="980">
                  <c:v>422.5</c:v>
                </c:pt>
                <c:pt idx="981">
                  <c:v>101.7</c:v>
                </c:pt>
                <c:pt idx="982">
                  <c:v>684.24</c:v>
                </c:pt>
                <c:pt idx="983">
                  <c:v>711.5</c:v>
                </c:pt>
                <c:pt idx="984">
                  <c:v>2779.8</c:v>
                </c:pt>
                <c:pt idx="985">
                  <c:v>297.5</c:v>
                </c:pt>
                <c:pt idx="986">
                  <c:v>4479.26</c:v>
                </c:pt>
                <c:pt idx="987">
                  <c:v>784.08</c:v>
                </c:pt>
                <c:pt idx="988">
                  <c:v>3932.66</c:v>
                </c:pt>
                <c:pt idx="989">
                  <c:v>775.5</c:v>
                </c:pt>
                <c:pt idx="990">
                  <c:v>393.9</c:v>
                </c:pt>
                <c:pt idx="991">
                  <c:v>456</c:v>
                </c:pt>
                <c:pt idx="992">
                  <c:v>628.31999999999994</c:v>
                </c:pt>
                <c:pt idx="993">
                  <c:v>51.7</c:v>
                </c:pt>
                <c:pt idx="994">
                  <c:v>6237.39</c:v>
                </c:pt>
                <c:pt idx="995">
                  <c:v>519.12</c:v>
                </c:pt>
                <c:pt idx="996">
                  <c:v>1526.4</c:v>
                </c:pt>
                <c:pt idx="997">
                  <c:v>2014.6000000000001</c:v>
                </c:pt>
                <c:pt idx="998">
                  <c:v>2742.85</c:v>
                </c:pt>
                <c:pt idx="999">
                  <c:v>2779.8</c:v>
                </c:pt>
                <c:pt idx="1000">
                  <c:v>2172</c:v>
                </c:pt>
                <c:pt idx="1001">
                  <c:v>255.8</c:v>
                </c:pt>
                <c:pt idx="1002">
                  <c:v>253.6</c:v>
                </c:pt>
                <c:pt idx="1003">
                  <c:v>270.10000000000002</c:v>
                </c:pt>
                <c:pt idx="1004">
                  <c:v>380.28</c:v>
                </c:pt>
                <c:pt idx="1005">
                  <c:v>1477</c:v>
                </c:pt>
                <c:pt idx="1006">
                  <c:v>138</c:v>
                </c:pt>
                <c:pt idx="1007">
                  <c:v>3876.2400000000002</c:v>
                </c:pt>
                <c:pt idx="1008">
                  <c:v>410.16</c:v>
                </c:pt>
                <c:pt idx="1009">
                  <c:v>531.84</c:v>
                </c:pt>
                <c:pt idx="1010">
                  <c:v>206.8</c:v>
                </c:pt>
                <c:pt idx="1011">
                  <c:v>37.950000000000003</c:v>
                </c:pt>
                <c:pt idx="1012">
                  <c:v>1220.4000000000001</c:v>
                </c:pt>
                <c:pt idx="1013">
                  <c:v>124.75</c:v>
                </c:pt>
                <c:pt idx="1014">
                  <c:v>2709.2799999999997</c:v>
                </c:pt>
                <c:pt idx="1015">
                  <c:v>532.32000000000005</c:v>
                </c:pt>
                <c:pt idx="1016">
                  <c:v>185.2</c:v>
                </c:pt>
                <c:pt idx="1017">
                  <c:v>421.6</c:v>
                </c:pt>
                <c:pt idx="1018">
                  <c:v>1086.3</c:v>
                </c:pt>
                <c:pt idx="1019">
                  <c:v>891.3</c:v>
                </c:pt>
                <c:pt idx="1020">
                  <c:v>422.4</c:v>
                </c:pt>
                <c:pt idx="1021">
                  <c:v>1045.2</c:v>
                </c:pt>
                <c:pt idx="1022">
                  <c:v>149.69999999999999</c:v>
                </c:pt>
                <c:pt idx="1023">
                  <c:v>417.9</c:v>
                </c:pt>
                <c:pt idx="1024">
                  <c:v>3386.9</c:v>
                </c:pt>
                <c:pt idx="1025">
                  <c:v>357.6</c:v>
                </c:pt>
                <c:pt idx="1026">
                  <c:v>667.4</c:v>
                </c:pt>
                <c:pt idx="1027">
                  <c:v>3138.54</c:v>
                </c:pt>
                <c:pt idx="1028">
                  <c:v>1027</c:v>
                </c:pt>
                <c:pt idx="1029">
                  <c:v>1476</c:v>
                </c:pt>
                <c:pt idx="1030">
                  <c:v>1180.8</c:v>
                </c:pt>
                <c:pt idx="1031">
                  <c:v>296.52</c:v>
                </c:pt>
                <c:pt idx="1032">
                  <c:v>682.8</c:v>
                </c:pt>
                <c:pt idx="1033">
                  <c:v>416.5</c:v>
                </c:pt>
                <c:pt idx="1034">
                  <c:v>154.56</c:v>
                </c:pt>
                <c:pt idx="1035">
                  <c:v>2779.8</c:v>
                </c:pt>
                <c:pt idx="1036">
                  <c:v>620.4</c:v>
                </c:pt>
                <c:pt idx="1037">
                  <c:v>197.04</c:v>
                </c:pt>
                <c:pt idx="1038">
                  <c:v>113.85</c:v>
                </c:pt>
                <c:pt idx="1039">
                  <c:v>2779.8</c:v>
                </c:pt>
                <c:pt idx="1040">
                  <c:v>1279</c:v>
                </c:pt>
                <c:pt idx="1041">
                  <c:v>1531.68</c:v>
                </c:pt>
                <c:pt idx="1042">
                  <c:v>541.70000000000005</c:v>
                </c:pt>
                <c:pt idx="1043">
                  <c:v>2153.85</c:v>
                </c:pt>
                <c:pt idx="1044">
                  <c:v>1392.48</c:v>
                </c:pt>
                <c:pt idx="1045">
                  <c:v>618.12</c:v>
                </c:pt>
                <c:pt idx="1046">
                  <c:v>972.6</c:v>
                </c:pt>
                <c:pt idx="1047">
                  <c:v>217.5</c:v>
                </c:pt>
                <c:pt idx="1048">
                  <c:v>896.16</c:v>
                </c:pt>
                <c:pt idx="1049">
                  <c:v>1384.8</c:v>
                </c:pt>
                <c:pt idx="1050">
                  <c:v>4543.8</c:v>
                </c:pt>
                <c:pt idx="1051">
                  <c:v>1283.5999999999999</c:v>
                </c:pt>
                <c:pt idx="1052">
                  <c:v>1008.75</c:v>
                </c:pt>
                <c:pt idx="1053">
                  <c:v>309.72000000000003</c:v>
                </c:pt>
                <c:pt idx="1054">
                  <c:v>1624.3</c:v>
                </c:pt>
                <c:pt idx="1055">
                  <c:v>143.63999999999999</c:v>
                </c:pt>
                <c:pt idx="1056">
                  <c:v>2046.3999999999999</c:v>
                </c:pt>
                <c:pt idx="1057">
                  <c:v>1094.6400000000001</c:v>
                </c:pt>
                <c:pt idx="1058">
                  <c:v>50.7</c:v>
                </c:pt>
                <c:pt idx="1059">
                  <c:v>2779.8</c:v>
                </c:pt>
                <c:pt idx="1060">
                  <c:v>2779.8</c:v>
                </c:pt>
                <c:pt idx="1061">
                  <c:v>3286.3599999999997</c:v>
                </c:pt>
                <c:pt idx="1062">
                  <c:v>5916.5</c:v>
                </c:pt>
                <c:pt idx="1063">
                  <c:v>1987.6999999999998</c:v>
                </c:pt>
                <c:pt idx="1064">
                  <c:v>2779.8</c:v>
                </c:pt>
                <c:pt idx="1065">
                  <c:v>3143.4</c:v>
                </c:pt>
                <c:pt idx="1066">
                  <c:v>37.799999999999997</c:v>
                </c:pt>
                <c:pt idx="1067">
                  <c:v>2082.3000000000002</c:v>
                </c:pt>
                <c:pt idx="1068">
                  <c:v>7928.56</c:v>
                </c:pt>
                <c:pt idx="1069">
                  <c:v>152.4</c:v>
                </c:pt>
                <c:pt idx="1070">
                  <c:v>517.6</c:v>
                </c:pt>
                <c:pt idx="1071">
                  <c:v>184.75</c:v>
                </c:pt>
                <c:pt idx="1072">
                  <c:v>721</c:v>
                </c:pt>
                <c:pt idx="1073">
                  <c:v>750.96</c:v>
                </c:pt>
                <c:pt idx="1074">
                  <c:v>251.2</c:v>
                </c:pt>
                <c:pt idx="1075">
                  <c:v>289.39999999999998</c:v>
                </c:pt>
                <c:pt idx="1076">
                  <c:v>2779.8</c:v>
                </c:pt>
                <c:pt idx="1077">
                  <c:v>1834.2</c:v>
                </c:pt>
                <c:pt idx="1078">
                  <c:v>247.68</c:v>
                </c:pt>
                <c:pt idx="1079">
                  <c:v>347.25</c:v>
                </c:pt>
                <c:pt idx="1080">
                  <c:v>1148.04</c:v>
                </c:pt>
                <c:pt idx="1081">
                  <c:v>526</c:v>
                </c:pt>
                <c:pt idx="1082">
                  <c:v>51.45</c:v>
                </c:pt>
                <c:pt idx="1083">
                  <c:v>486.2</c:v>
                </c:pt>
                <c:pt idx="1084">
                  <c:v>1024</c:v>
                </c:pt>
                <c:pt idx="1085">
                  <c:v>156.9</c:v>
                </c:pt>
                <c:pt idx="1086">
                  <c:v>1261.75</c:v>
                </c:pt>
                <c:pt idx="1087">
                  <c:v>228</c:v>
                </c:pt>
                <c:pt idx="1088">
                  <c:v>592</c:v>
                </c:pt>
                <c:pt idx="1089">
                  <c:v>1824</c:v>
                </c:pt>
                <c:pt idx="1090">
                  <c:v>2240.4</c:v>
                </c:pt>
                <c:pt idx="1091">
                  <c:v>464</c:v>
                </c:pt>
                <c:pt idx="1092">
                  <c:v>222</c:v>
                </c:pt>
                <c:pt idx="1093">
                  <c:v>433</c:v>
                </c:pt>
                <c:pt idx="1094">
                  <c:v>2041.5</c:v>
                </c:pt>
                <c:pt idx="1095">
                  <c:v>88.8</c:v>
                </c:pt>
                <c:pt idx="1096">
                  <c:v>5559.6</c:v>
                </c:pt>
                <c:pt idx="1097">
                  <c:v>1472</c:v>
                </c:pt>
                <c:pt idx="1098">
                  <c:v>3360.7200000000003</c:v>
                </c:pt>
                <c:pt idx="1099">
                  <c:v>862.5</c:v>
                </c:pt>
                <c:pt idx="1100">
                  <c:v>1043.6799999999998</c:v>
                </c:pt>
                <c:pt idx="1101">
                  <c:v>2779.8</c:v>
                </c:pt>
                <c:pt idx="1102">
                  <c:v>2779.8</c:v>
                </c:pt>
                <c:pt idx="1103">
                  <c:v>2779.8</c:v>
                </c:pt>
                <c:pt idx="1104">
                  <c:v>2779.8</c:v>
                </c:pt>
                <c:pt idx="1105">
                  <c:v>1914</c:v>
                </c:pt>
                <c:pt idx="1106">
                  <c:v>2779.8</c:v>
                </c:pt>
                <c:pt idx="1107">
                  <c:v>2682.3</c:v>
                </c:pt>
                <c:pt idx="1108">
                  <c:v>1053</c:v>
                </c:pt>
                <c:pt idx="1109">
                  <c:v>664</c:v>
                </c:pt>
                <c:pt idx="1110">
                  <c:v>495.36</c:v>
                </c:pt>
                <c:pt idx="1111">
                  <c:v>1545</c:v>
                </c:pt>
                <c:pt idx="1112">
                  <c:v>1459.2</c:v>
                </c:pt>
                <c:pt idx="1113">
                  <c:v>1110</c:v>
                </c:pt>
                <c:pt idx="1114">
                  <c:v>128.75</c:v>
                </c:pt>
                <c:pt idx="1115">
                  <c:v>1408</c:v>
                </c:pt>
                <c:pt idx="1116">
                  <c:v>1118.76</c:v>
                </c:pt>
                <c:pt idx="1117">
                  <c:v>381</c:v>
                </c:pt>
                <c:pt idx="1118">
                  <c:v>1083.4000000000001</c:v>
                </c:pt>
                <c:pt idx="1119">
                  <c:v>255.8</c:v>
                </c:pt>
                <c:pt idx="1120">
                  <c:v>853.80000000000007</c:v>
                </c:pt>
                <c:pt idx="1121">
                  <c:v>1658.6</c:v>
                </c:pt>
                <c:pt idx="1122">
                  <c:v>526.4</c:v>
                </c:pt>
                <c:pt idx="1123">
                  <c:v>221.4</c:v>
                </c:pt>
                <c:pt idx="1124">
                  <c:v>51.45</c:v>
                </c:pt>
                <c:pt idx="1125">
                  <c:v>557</c:v>
                </c:pt>
                <c:pt idx="1126">
                  <c:v>209.5</c:v>
                </c:pt>
                <c:pt idx="1127">
                  <c:v>371.8</c:v>
                </c:pt>
                <c:pt idx="1128">
                  <c:v>45.8</c:v>
                </c:pt>
                <c:pt idx="1129">
                  <c:v>143.55000000000001</c:v>
                </c:pt>
                <c:pt idx="1130">
                  <c:v>133</c:v>
                </c:pt>
                <c:pt idx="1131">
                  <c:v>10768.880000000001</c:v>
                </c:pt>
                <c:pt idx="1132">
                  <c:v>354.75</c:v>
                </c:pt>
                <c:pt idx="1133">
                  <c:v>87.85</c:v>
                </c:pt>
                <c:pt idx="1134">
                  <c:v>1516.32</c:v>
                </c:pt>
                <c:pt idx="1135">
                  <c:v>1062.8</c:v>
                </c:pt>
                <c:pt idx="1136">
                  <c:v>512.75</c:v>
                </c:pt>
                <c:pt idx="1137">
                  <c:v>177.5</c:v>
                </c:pt>
                <c:pt idx="1138">
                  <c:v>2779.8</c:v>
                </c:pt>
                <c:pt idx="1139">
                  <c:v>1064.6400000000001</c:v>
                </c:pt>
                <c:pt idx="1140">
                  <c:v>407.20000000000005</c:v>
                </c:pt>
                <c:pt idx="1141">
                  <c:v>2779.8</c:v>
                </c:pt>
                <c:pt idx="1142">
                  <c:v>182.4</c:v>
                </c:pt>
                <c:pt idx="1143">
                  <c:v>91.6</c:v>
                </c:pt>
                <c:pt idx="1144">
                  <c:v>1331.28</c:v>
                </c:pt>
                <c:pt idx="1145">
                  <c:v>3021.36</c:v>
                </c:pt>
                <c:pt idx="1146">
                  <c:v>159.30000000000001</c:v>
                </c:pt>
                <c:pt idx="1147">
                  <c:v>555.70000000000005</c:v>
                </c:pt>
                <c:pt idx="1148">
                  <c:v>46.7</c:v>
                </c:pt>
                <c:pt idx="1149">
                  <c:v>1408</c:v>
                </c:pt>
                <c:pt idx="1150">
                  <c:v>1014.96</c:v>
                </c:pt>
                <c:pt idx="1151">
                  <c:v>756</c:v>
                </c:pt>
                <c:pt idx="1152">
                  <c:v>1251.71</c:v>
                </c:pt>
                <c:pt idx="1153">
                  <c:v>2779.8</c:v>
                </c:pt>
                <c:pt idx="1154">
                  <c:v>352.1</c:v>
                </c:pt>
                <c:pt idx="1155">
                  <c:v>2779.8</c:v>
                </c:pt>
                <c:pt idx="1156">
                  <c:v>419.5</c:v>
                </c:pt>
                <c:pt idx="1157">
                  <c:v>2779.8</c:v>
                </c:pt>
                <c:pt idx="1158">
                  <c:v>354.75</c:v>
                </c:pt>
                <c:pt idx="1159">
                  <c:v>2565</c:v>
                </c:pt>
                <c:pt idx="1160">
                  <c:v>2779.8</c:v>
                </c:pt>
                <c:pt idx="1161">
                  <c:v>2527.1999999999998</c:v>
                </c:pt>
                <c:pt idx="1162">
                  <c:v>2484.3000000000002</c:v>
                </c:pt>
                <c:pt idx="1163">
                  <c:v>249.5</c:v>
                </c:pt>
                <c:pt idx="1164">
                  <c:v>218.64</c:v>
                </c:pt>
                <c:pt idx="1165">
                  <c:v>758.16</c:v>
                </c:pt>
                <c:pt idx="1166">
                  <c:v>1663.92</c:v>
                </c:pt>
                <c:pt idx="1167">
                  <c:v>118.25</c:v>
                </c:pt>
                <c:pt idx="1168">
                  <c:v>896.16</c:v>
                </c:pt>
                <c:pt idx="1169">
                  <c:v>254</c:v>
                </c:pt>
                <c:pt idx="1170">
                  <c:v>1049.28</c:v>
                </c:pt>
                <c:pt idx="1171">
                  <c:v>620.4</c:v>
                </c:pt>
                <c:pt idx="1172">
                  <c:v>770.4</c:v>
                </c:pt>
                <c:pt idx="1173">
                  <c:v>495.36</c:v>
                </c:pt>
                <c:pt idx="1174">
                  <c:v>505.44</c:v>
                </c:pt>
                <c:pt idx="1175">
                  <c:v>782.2</c:v>
                </c:pt>
                <c:pt idx="1176">
                  <c:v>458.16</c:v>
                </c:pt>
                <c:pt idx="1177">
                  <c:v>77.8</c:v>
                </c:pt>
                <c:pt idx="1178">
                  <c:v>1038.5999999999999</c:v>
                </c:pt>
                <c:pt idx="1179">
                  <c:v>458.1</c:v>
                </c:pt>
                <c:pt idx="1180">
                  <c:v>467</c:v>
                </c:pt>
                <c:pt idx="1181">
                  <c:v>27.85</c:v>
                </c:pt>
                <c:pt idx="1182">
                  <c:v>371.52</c:v>
                </c:pt>
                <c:pt idx="1183">
                  <c:v>27.85</c:v>
                </c:pt>
                <c:pt idx="1184">
                  <c:v>379.44</c:v>
                </c:pt>
                <c:pt idx="1185">
                  <c:v>1897.2</c:v>
                </c:pt>
                <c:pt idx="1186">
                  <c:v>1133.28</c:v>
                </c:pt>
                <c:pt idx="1187">
                  <c:v>270.85000000000002</c:v>
                </c:pt>
                <c:pt idx="1188">
                  <c:v>2332.56</c:v>
                </c:pt>
                <c:pt idx="1189">
                  <c:v>332.1</c:v>
                </c:pt>
                <c:pt idx="1190">
                  <c:v>2779.8</c:v>
                </c:pt>
                <c:pt idx="1191">
                  <c:v>127.9</c:v>
                </c:pt>
                <c:pt idx="1192">
                  <c:v>247.68</c:v>
                </c:pt>
                <c:pt idx="1193">
                  <c:v>247.68</c:v>
                </c:pt>
                <c:pt idx="1194">
                  <c:v>1308.96</c:v>
                </c:pt>
                <c:pt idx="1195">
                  <c:v>553.5</c:v>
                </c:pt>
                <c:pt idx="1196">
                  <c:v>148.4</c:v>
                </c:pt>
                <c:pt idx="1197">
                  <c:v>4980.8499999999995</c:v>
                </c:pt>
                <c:pt idx="1198">
                  <c:v>58452.700000000012</c:v>
                </c:pt>
                <c:pt idx="1199">
                  <c:v>3606.48</c:v>
                </c:pt>
                <c:pt idx="1200">
                  <c:v>1574.25</c:v>
                </c:pt>
                <c:pt idx="1201">
                  <c:v>2522.1999999999998</c:v>
                </c:pt>
                <c:pt idx="1202">
                  <c:v>1828.81</c:v>
                </c:pt>
                <c:pt idx="1203">
                  <c:v>4801.5600000000004</c:v>
                </c:pt>
                <c:pt idx="1204">
                  <c:v>733.68</c:v>
                </c:pt>
                <c:pt idx="1205">
                  <c:v>941.4</c:v>
                </c:pt>
                <c:pt idx="1206">
                  <c:v>3097.5</c:v>
                </c:pt>
                <c:pt idx="1207">
                  <c:v>194.52</c:v>
                </c:pt>
                <c:pt idx="1208">
                  <c:v>619.20000000000005</c:v>
                </c:pt>
                <c:pt idx="1209">
                  <c:v>750.96</c:v>
                </c:pt>
                <c:pt idx="1210">
                  <c:v>2708.5</c:v>
                </c:pt>
                <c:pt idx="1211">
                  <c:v>143.63999999999999</c:v>
                </c:pt>
                <c:pt idx="1212">
                  <c:v>432</c:v>
                </c:pt>
                <c:pt idx="1213">
                  <c:v>198.6</c:v>
                </c:pt>
                <c:pt idx="1214">
                  <c:v>496.2</c:v>
                </c:pt>
                <c:pt idx="1215">
                  <c:v>203.55</c:v>
                </c:pt>
                <c:pt idx="1216">
                  <c:v>2779.8</c:v>
                </c:pt>
                <c:pt idx="1217">
                  <c:v>2476.8000000000002</c:v>
                </c:pt>
                <c:pt idx="1218">
                  <c:v>444</c:v>
                </c:pt>
                <c:pt idx="1219">
                  <c:v>2779.8</c:v>
                </c:pt>
                <c:pt idx="1220">
                  <c:v>721</c:v>
                </c:pt>
                <c:pt idx="1221">
                  <c:v>141.9</c:v>
                </c:pt>
                <c:pt idx="1222">
                  <c:v>68.7</c:v>
                </c:pt>
                <c:pt idx="1223">
                  <c:v>738.24</c:v>
                </c:pt>
                <c:pt idx="1224">
                  <c:v>2171.1999999999998</c:v>
                </c:pt>
                <c:pt idx="1225">
                  <c:v>772.5</c:v>
                </c:pt>
                <c:pt idx="1226">
                  <c:v>13348</c:v>
                </c:pt>
                <c:pt idx="1227">
                  <c:v>450.48</c:v>
                </c:pt>
                <c:pt idx="1228">
                  <c:v>1878</c:v>
                </c:pt>
                <c:pt idx="1229">
                  <c:v>400.32</c:v>
                </c:pt>
                <c:pt idx="1230">
                  <c:v>1900.8000000000002</c:v>
                </c:pt>
                <c:pt idx="1231">
                  <c:v>1243.2</c:v>
                </c:pt>
                <c:pt idx="1232">
                  <c:v>1852</c:v>
                </c:pt>
                <c:pt idx="1233">
                  <c:v>265.39999999999998</c:v>
                </c:pt>
                <c:pt idx="1234">
                  <c:v>308.3</c:v>
                </c:pt>
                <c:pt idx="1235">
                  <c:v>2919.48</c:v>
                </c:pt>
                <c:pt idx="1236">
                  <c:v>2283.48</c:v>
                </c:pt>
                <c:pt idx="1237">
                  <c:v>1009.4</c:v>
                </c:pt>
                <c:pt idx="1238">
                  <c:v>27783.53999999999</c:v>
                </c:pt>
                <c:pt idx="1239">
                  <c:v>399</c:v>
                </c:pt>
                <c:pt idx="1240">
                  <c:v>2538.7199999999998</c:v>
                </c:pt>
                <c:pt idx="1241">
                  <c:v>261.36</c:v>
                </c:pt>
                <c:pt idx="1242">
                  <c:v>524.64</c:v>
                </c:pt>
                <c:pt idx="1243">
                  <c:v>1404.96</c:v>
                </c:pt>
                <c:pt idx="1244">
                  <c:v>757.05</c:v>
                </c:pt>
                <c:pt idx="1245">
                  <c:v>252.72</c:v>
                </c:pt>
                <c:pt idx="1246">
                  <c:v>2584.5</c:v>
                </c:pt>
                <c:pt idx="1247">
                  <c:v>114.3</c:v>
                </c:pt>
                <c:pt idx="1248">
                  <c:v>202.8</c:v>
                </c:pt>
                <c:pt idx="1249">
                  <c:v>363</c:v>
                </c:pt>
                <c:pt idx="1250">
                  <c:v>524.64</c:v>
                </c:pt>
                <c:pt idx="1251">
                  <c:v>99.8</c:v>
                </c:pt>
                <c:pt idx="1252">
                  <c:v>323.2</c:v>
                </c:pt>
                <c:pt idx="1253">
                  <c:v>222</c:v>
                </c:pt>
                <c:pt idx="1254">
                  <c:v>1549</c:v>
                </c:pt>
                <c:pt idx="1255">
                  <c:v>617</c:v>
                </c:pt>
                <c:pt idx="1256">
                  <c:v>972.4</c:v>
                </c:pt>
                <c:pt idx="1257">
                  <c:v>1660</c:v>
                </c:pt>
                <c:pt idx="1258">
                  <c:v>2779.8</c:v>
                </c:pt>
                <c:pt idx="1259">
                  <c:v>4479.3</c:v>
                </c:pt>
                <c:pt idx="1260">
                  <c:v>704</c:v>
                </c:pt>
                <c:pt idx="1261">
                  <c:v>13494.399999999998</c:v>
                </c:pt>
                <c:pt idx="1262">
                  <c:v>2506.7199999999998</c:v>
                </c:pt>
                <c:pt idx="1263">
                  <c:v>1785</c:v>
                </c:pt>
                <c:pt idx="1264">
                  <c:v>247.68</c:v>
                </c:pt>
                <c:pt idx="1265">
                  <c:v>347.25</c:v>
                </c:pt>
                <c:pt idx="1266">
                  <c:v>738.5</c:v>
                </c:pt>
                <c:pt idx="1267">
                  <c:v>3566.75</c:v>
                </c:pt>
                <c:pt idx="1268">
                  <c:v>224.04</c:v>
                </c:pt>
                <c:pt idx="1269">
                  <c:v>2779.8</c:v>
                </c:pt>
                <c:pt idx="1270">
                  <c:v>82.7</c:v>
                </c:pt>
                <c:pt idx="1271">
                  <c:v>99.4</c:v>
                </c:pt>
                <c:pt idx="1272">
                  <c:v>128.75</c:v>
                </c:pt>
                <c:pt idx="1273">
                  <c:v>247.68</c:v>
                </c:pt>
                <c:pt idx="1274">
                  <c:v>131.30000000000001</c:v>
                </c:pt>
                <c:pt idx="1275">
                  <c:v>798.48</c:v>
                </c:pt>
                <c:pt idx="1276">
                  <c:v>1404.96</c:v>
                </c:pt>
                <c:pt idx="1277">
                  <c:v>1188.4000000000001</c:v>
                </c:pt>
                <c:pt idx="1278">
                  <c:v>154.56</c:v>
                </c:pt>
                <c:pt idx="1279">
                  <c:v>3108.8</c:v>
                </c:pt>
                <c:pt idx="1280">
                  <c:v>2527.1999999999998</c:v>
                </c:pt>
                <c:pt idx="1281">
                  <c:v>1548.6</c:v>
                </c:pt>
                <c:pt idx="1282">
                  <c:v>1858.3200000000002</c:v>
                </c:pt>
                <c:pt idx="1283">
                  <c:v>375.48</c:v>
                </c:pt>
                <c:pt idx="1284">
                  <c:v>143.63999999999999</c:v>
                </c:pt>
                <c:pt idx="1285">
                  <c:v>1267.5</c:v>
                </c:pt>
                <c:pt idx="1286">
                  <c:v>738</c:v>
                </c:pt>
                <c:pt idx="1287">
                  <c:v>787.2</c:v>
                </c:pt>
                <c:pt idx="1288">
                  <c:v>775.4</c:v>
                </c:pt>
                <c:pt idx="1289">
                  <c:v>2593.75</c:v>
                </c:pt>
                <c:pt idx="1290">
                  <c:v>256.44</c:v>
                </c:pt>
                <c:pt idx="1291">
                  <c:v>485.25</c:v>
                </c:pt>
                <c:pt idx="1292">
                  <c:v>589.35</c:v>
                </c:pt>
                <c:pt idx="1293">
                  <c:v>603.6</c:v>
                </c:pt>
                <c:pt idx="1294">
                  <c:v>1001.1</c:v>
                </c:pt>
                <c:pt idx="1295">
                  <c:v>139.19999999999999</c:v>
                </c:pt>
                <c:pt idx="1296">
                  <c:v>2014.6000000000001</c:v>
                </c:pt>
                <c:pt idx="1297">
                  <c:v>515</c:v>
                </c:pt>
                <c:pt idx="1298">
                  <c:v>1668.5</c:v>
                </c:pt>
                <c:pt idx="1299">
                  <c:v>669.5</c:v>
                </c:pt>
                <c:pt idx="1300">
                  <c:v>2229.12</c:v>
                </c:pt>
                <c:pt idx="1301">
                  <c:v>770.4</c:v>
                </c:pt>
                <c:pt idx="1302">
                  <c:v>701.28</c:v>
                </c:pt>
                <c:pt idx="1303">
                  <c:v>2779.8</c:v>
                </c:pt>
                <c:pt idx="1304">
                  <c:v>233.1</c:v>
                </c:pt>
                <c:pt idx="1305">
                  <c:v>2347.75</c:v>
                </c:pt>
                <c:pt idx="1306">
                  <c:v>505.44</c:v>
                </c:pt>
                <c:pt idx="1307">
                  <c:v>6266.2800000000007</c:v>
                </c:pt>
                <c:pt idx="1308">
                  <c:v>1024.06</c:v>
                </c:pt>
                <c:pt idx="1309">
                  <c:v>715.2</c:v>
                </c:pt>
                <c:pt idx="1310">
                  <c:v>1914.2</c:v>
                </c:pt>
                <c:pt idx="1311">
                  <c:v>88.8</c:v>
                </c:pt>
                <c:pt idx="1312">
                  <c:v>661.4</c:v>
                </c:pt>
                <c:pt idx="1313">
                  <c:v>1944.8</c:v>
                </c:pt>
                <c:pt idx="1314">
                  <c:v>217.5</c:v>
                </c:pt>
                <c:pt idx="1315">
                  <c:v>236.76</c:v>
                </c:pt>
                <c:pt idx="1316">
                  <c:v>229.2</c:v>
                </c:pt>
                <c:pt idx="1317">
                  <c:v>543.76</c:v>
                </c:pt>
                <c:pt idx="1318">
                  <c:v>2571.5</c:v>
                </c:pt>
                <c:pt idx="1319">
                  <c:v>372.2</c:v>
                </c:pt>
                <c:pt idx="1320">
                  <c:v>756</c:v>
                </c:pt>
                <c:pt idx="1321">
                  <c:v>45.8</c:v>
                </c:pt>
                <c:pt idx="1322">
                  <c:v>1350.75</c:v>
                </c:pt>
                <c:pt idx="1323">
                  <c:v>370.1</c:v>
                </c:pt>
                <c:pt idx="1324">
                  <c:v>652.5</c:v>
                </c:pt>
                <c:pt idx="1325">
                  <c:v>620.4</c:v>
                </c:pt>
                <c:pt idx="1326">
                  <c:v>988.2</c:v>
                </c:pt>
                <c:pt idx="1327">
                  <c:v>7862.04</c:v>
                </c:pt>
                <c:pt idx="1328">
                  <c:v>21835.000000000004</c:v>
                </c:pt>
                <c:pt idx="1329">
                  <c:v>1249.08</c:v>
                </c:pt>
                <c:pt idx="1330">
                  <c:v>1756.25</c:v>
                </c:pt>
                <c:pt idx="1331">
                  <c:v>239.28</c:v>
                </c:pt>
                <c:pt idx="1332">
                  <c:v>656.3</c:v>
                </c:pt>
                <c:pt idx="1333">
                  <c:v>190.5</c:v>
                </c:pt>
                <c:pt idx="1334">
                  <c:v>1009.4</c:v>
                </c:pt>
                <c:pt idx="1335">
                  <c:v>592</c:v>
                </c:pt>
                <c:pt idx="1336">
                  <c:v>1824</c:v>
                </c:pt>
                <c:pt idx="1337">
                  <c:v>724</c:v>
                </c:pt>
                <c:pt idx="1338">
                  <c:v>458.4</c:v>
                </c:pt>
                <c:pt idx="1339">
                  <c:v>38.85</c:v>
                </c:pt>
                <c:pt idx="1340">
                  <c:v>684</c:v>
                </c:pt>
                <c:pt idx="1341">
                  <c:v>433</c:v>
                </c:pt>
                <c:pt idx="1342">
                  <c:v>1640.4</c:v>
                </c:pt>
                <c:pt idx="1343">
                  <c:v>1422.5</c:v>
                </c:pt>
                <c:pt idx="1344">
                  <c:v>1869.84</c:v>
                </c:pt>
                <c:pt idx="1345">
                  <c:v>1458.6</c:v>
                </c:pt>
                <c:pt idx="1346">
                  <c:v>785</c:v>
                </c:pt>
                <c:pt idx="1347">
                  <c:v>3042.3</c:v>
                </c:pt>
                <c:pt idx="1348">
                  <c:v>262.5</c:v>
                </c:pt>
                <c:pt idx="1349">
                  <c:v>3138.54</c:v>
                </c:pt>
                <c:pt idx="1350">
                  <c:v>403.65</c:v>
                </c:pt>
                <c:pt idx="1351">
                  <c:v>1258.5</c:v>
                </c:pt>
                <c:pt idx="1352">
                  <c:v>220.8</c:v>
                </c:pt>
                <c:pt idx="1353">
                  <c:v>383.7</c:v>
                </c:pt>
                <c:pt idx="1354">
                  <c:v>296.52</c:v>
                </c:pt>
                <c:pt idx="1355">
                  <c:v>2280.1</c:v>
                </c:pt>
                <c:pt idx="1356">
                  <c:v>2431</c:v>
                </c:pt>
                <c:pt idx="1357">
                  <c:v>3252.9599999999996</c:v>
                </c:pt>
                <c:pt idx="1358">
                  <c:v>36.25</c:v>
                </c:pt>
                <c:pt idx="1359">
                  <c:v>372.75</c:v>
                </c:pt>
                <c:pt idx="1360">
                  <c:v>936.2</c:v>
                </c:pt>
                <c:pt idx="1361">
                  <c:v>664.2</c:v>
                </c:pt>
                <c:pt idx="1362">
                  <c:v>228</c:v>
                </c:pt>
                <c:pt idx="1363">
                  <c:v>1009.4</c:v>
                </c:pt>
                <c:pt idx="1364">
                  <c:v>238.2</c:v>
                </c:pt>
                <c:pt idx="1365">
                  <c:v>1016.4000000000001</c:v>
                </c:pt>
                <c:pt idx="1366">
                  <c:v>2527.1999999999998</c:v>
                </c:pt>
                <c:pt idx="1367">
                  <c:v>578.28</c:v>
                </c:pt>
                <c:pt idx="1368">
                  <c:v>3386.9</c:v>
                </c:pt>
                <c:pt idx="1369">
                  <c:v>309.12</c:v>
                </c:pt>
                <c:pt idx="1370">
                  <c:v>878.5</c:v>
                </c:pt>
                <c:pt idx="1371">
                  <c:v>2779.8</c:v>
                </c:pt>
                <c:pt idx="1372">
                  <c:v>1389</c:v>
                </c:pt>
                <c:pt idx="1373">
                  <c:v>21.85</c:v>
                </c:pt>
                <c:pt idx="1374">
                  <c:v>743.04</c:v>
                </c:pt>
                <c:pt idx="1375">
                  <c:v>800.3</c:v>
                </c:pt>
                <c:pt idx="1376">
                  <c:v>2779.8</c:v>
                </c:pt>
                <c:pt idx="1377">
                  <c:v>2779.8</c:v>
                </c:pt>
                <c:pt idx="1378">
                  <c:v>1017</c:v>
                </c:pt>
                <c:pt idx="1379">
                  <c:v>124.75</c:v>
                </c:pt>
                <c:pt idx="1380">
                  <c:v>1456.32</c:v>
                </c:pt>
                <c:pt idx="1381">
                  <c:v>127</c:v>
                </c:pt>
                <c:pt idx="1382">
                  <c:v>738.5</c:v>
                </c:pt>
                <c:pt idx="1383">
                  <c:v>663.75</c:v>
                </c:pt>
                <c:pt idx="1384">
                  <c:v>694.5</c:v>
                </c:pt>
                <c:pt idx="1385">
                  <c:v>113.75</c:v>
                </c:pt>
                <c:pt idx="1386">
                  <c:v>99.8</c:v>
                </c:pt>
                <c:pt idx="1387">
                  <c:v>714.90000000000009</c:v>
                </c:pt>
                <c:pt idx="1388">
                  <c:v>1108.5</c:v>
                </c:pt>
                <c:pt idx="1389">
                  <c:v>1696.8</c:v>
                </c:pt>
                <c:pt idx="1390">
                  <c:v>82.7</c:v>
                </c:pt>
                <c:pt idx="1391">
                  <c:v>3177.5</c:v>
                </c:pt>
                <c:pt idx="1392">
                  <c:v>723.5</c:v>
                </c:pt>
                <c:pt idx="1393">
                  <c:v>216.5</c:v>
                </c:pt>
                <c:pt idx="1394">
                  <c:v>1477</c:v>
                </c:pt>
                <c:pt idx="1395">
                  <c:v>184.25</c:v>
                </c:pt>
                <c:pt idx="1396">
                  <c:v>4941.25</c:v>
                </c:pt>
                <c:pt idx="1397">
                  <c:v>473.76</c:v>
                </c:pt>
                <c:pt idx="1398">
                  <c:v>651.5</c:v>
                </c:pt>
                <c:pt idx="1399">
                  <c:v>1386</c:v>
                </c:pt>
                <c:pt idx="1400">
                  <c:v>3847.3500000000004</c:v>
                </c:pt>
                <c:pt idx="1401">
                  <c:v>127.9</c:v>
                </c:pt>
                <c:pt idx="1402">
                  <c:v>38.9</c:v>
                </c:pt>
                <c:pt idx="1403">
                  <c:v>2250</c:v>
                </c:pt>
                <c:pt idx="1404">
                  <c:v>637.20000000000005</c:v>
                </c:pt>
                <c:pt idx="1405">
                  <c:v>1005.05</c:v>
                </c:pt>
                <c:pt idx="1406">
                  <c:v>173.04</c:v>
                </c:pt>
                <c:pt idx="1407">
                  <c:v>1598.24</c:v>
                </c:pt>
                <c:pt idx="1408">
                  <c:v>439.68</c:v>
                </c:pt>
                <c:pt idx="1409">
                  <c:v>103</c:v>
                </c:pt>
                <c:pt idx="1410">
                  <c:v>1671</c:v>
                </c:pt>
                <c:pt idx="1411">
                  <c:v>647</c:v>
                </c:pt>
                <c:pt idx="1412">
                  <c:v>515</c:v>
                </c:pt>
                <c:pt idx="1413">
                  <c:v>1110</c:v>
                </c:pt>
                <c:pt idx="1414">
                  <c:v>2779.8</c:v>
                </c:pt>
                <c:pt idx="1415">
                  <c:v>231.5</c:v>
                </c:pt>
                <c:pt idx="1416">
                  <c:v>2016.36</c:v>
                </c:pt>
                <c:pt idx="1417">
                  <c:v>297.5</c:v>
                </c:pt>
                <c:pt idx="1418">
                  <c:v>824</c:v>
                </c:pt>
                <c:pt idx="1419">
                  <c:v>721</c:v>
                </c:pt>
                <c:pt idx="1420">
                  <c:v>2431</c:v>
                </c:pt>
                <c:pt idx="1421">
                  <c:v>46.7</c:v>
                </c:pt>
                <c:pt idx="1422">
                  <c:v>222.6</c:v>
                </c:pt>
                <c:pt idx="1423">
                  <c:v>3012.48</c:v>
                </c:pt>
                <c:pt idx="1424">
                  <c:v>7575.96</c:v>
                </c:pt>
                <c:pt idx="1425">
                  <c:v>243.48</c:v>
                </c:pt>
                <c:pt idx="1426">
                  <c:v>224.04</c:v>
                </c:pt>
                <c:pt idx="1427">
                  <c:v>1408.68</c:v>
                </c:pt>
                <c:pt idx="1428">
                  <c:v>775.5</c:v>
                </c:pt>
                <c:pt idx="1429">
                  <c:v>1767.5</c:v>
                </c:pt>
                <c:pt idx="1430">
                  <c:v>331.2</c:v>
                </c:pt>
                <c:pt idx="1431">
                  <c:v>2584.75</c:v>
                </c:pt>
                <c:pt idx="1432">
                  <c:v>236.76</c:v>
                </c:pt>
                <c:pt idx="1433">
                  <c:v>640.44000000000005</c:v>
                </c:pt>
                <c:pt idx="1434">
                  <c:v>221.4</c:v>
                </c:pt>
                <c:pt idx="1435">
                  <c:v>557</c:v>
                </c:pt>
                <c:pt idx="1436">
                  <c:v>4296.12</c:v>
                </c:pt>
                <c:pt idx="1437">
                  <c:v>526</c:v>
                </c:pt>
                <c:pt idx="1438">
                  <c:v>569</c:v>
                </c:pt>
                <c:pt idx="1439">
                  <c:v>8728.1200000000008</c:v>
                </c:pt>
                <c:pt idx="1440">
                  <c:v>1323</c:v>
                </c:pt>
                <c:pt idx="1441">
                  <c:v>35.299999999999997</c:v>
                </c:pt>
                <c:pt idx="1442">
                  <c:v>141.19999999999999</c:v>
                </c:pt>
                <c:pt idx="1443">
                  <c:v>50.7</c:v>
                </c:pt>
                <c:pt idx="1444">
                  <c:v>2515</c:v>
                </c:pt>
                <c:pt idx="1445">
                  <c:v>222</c:v>
                </c:pt>
                <c:pt idx="1446">
                  <c:v>1648.7999999999997</c:v>
                </c:pt>
                <c:pt idx="1447">
                  <c:v>701.28</c:v>
                </c:pt>
                <c:pt idx="1448">
                  <c:v>154.56</c:v>
                </c:pt>
                <c:pt idx="1449">
                  <c:v>347.25</c:v>
                </c:pt>
                <c:pt idx="1450">
                  <c:v>2779.8</c:v>
                </c:pt>
                <c:pt idx="1451">
                  <c:v>70.05</c:v>
                </c:pt>
                <c:pt idx="1452">
                  <c:v>92.8</c:v>
                </c:pt>
                <c:pt idx="1453">
                  <c:v>375.48</c:v>
                </c:pt>
                <c:pt idx="1454">
                  <c:v>220.4</c:v>
                </c:pt>
                <c:pt idx="1455">
                  <c:v>266</c:v>
                </c:pt>
                <c:pt idx="1456">
                  <c:v>4916.7</c:v>
                </c:pt>
                <c:pt idx="1457">
                  <c:v>1638.9</c:v>
                </c:pt>
                <c:pt idx="1458">
                  <c:v>154.14999999999998</c:v>
                </c:pt>
                <c:pt idx="1459">
                  <c:v>1164.24</c:v>
                </c:pt>
                <c:pt idx="1460">
                  <c:v>388.08</c:v>
                </c:pt>
                <c:pt idx="1461">
                  <c:v>6040.32</c:v>
                </c:pt>
                <c:pt idx="1462">
                  <c:v>594.20000000000005</c:v>
                </c:pt>
                <c:pt idx="1463">
                  <c:v>1672.56</c:v>
                </c:pt>
                <c:pt idx="1464">
                  <c:v>557.52</c:v>
                </c:pt>
                <c:pt idx="1465">
                  <c:v>115.75</c:v>
                </c:pt>
                <c:pt idx="1466">
                  <c:v>2779.8</c:v>
                </c:pt>
                <c:pt idx="1467">
                  <c:v>866</c:v>
                </c:pt>
                <c:pt idx="1468">
                  <c:v>1274</c:v>
                </c:pt>
                <c:pt idx="1469">
                  <c:v>1027</c:v>
                </c:pt>
                <c:pt idx="1470">
                  <c:v>381</c:v>
                </c:pt>
                <c:pt idx="1471">
                  <c:v>255.8</c:v>
                </c:pt>
                <c:pt idx="1472">
                  <c:v>456</c:v>
                </c:pt>
                <c:pt idx="1473">
                  <c:v>2779.8</c:v>
                </c:pt>
                <c:pt idx="1474">
                  <c:v>2240.4</c:v>
                </c:pt>
                <c:pt idx="1475">
                  <c:v>224.04</c:v>
                </c:pt>
                <c:pt idx="1476">
                  <c:v>364</c:v>
                </c:pt>
                <c:pt idx="1477">
                  <c:v>1270</c:v>
                </c:pt>
                <c:pt idx="1478">
                  <c:v>205.32</c:v>
                </c:pt>
                <c:pt idx="1479">
                  <c:v>257.5</c:v>
                </c:pt>
                <c:pt idx="1480">
                  <c:v>2688.48</c:v>
                </c:pt>
                <c:pt idx="1481">
                  <c:v>151.80000000000001</c:v>
                </c:pt>
                <c:pt idx="1482">
                  <c:v>127.9</c:v>
                </c:pt>
                <c:pt idx="1483">
                  <c:v>872.85</c:v>
                </c:pt>
                <c:pt idx="1484">
                  <c:v>432</c:v>
                </c:pt>
                <c:pt idx="1485">
                  <c:v>138.9</c:v>
                </c:pt>
                <c:pt idx="1486">
                  <c:v>733.68</c:v>
                </c:pt>
                <c:pt idx="1487">
                  <c:v>772.35</c:v>
                </c:pt>
                <c:pt idx="1488">
                  <c:v>278.55</c:v>
                </c:pt>
                <c:pt idx="1489">
                  <c:v>335.45000000000005</c:v>
                </c:pt>
                <c:pt idx="1490">
                  <c:v>404.76</c:v>
                </c:pt>
                <c:pt idx="1491">
                  <c:v>2309.3000000000002</c:v>
                </c:pt>
                <c:pt idx="1492">
                  <c:v>1697.16</c:v>
                </c:pt>
                <c:pt idx="1493">
                  <c:v>767.94</c:v>
                </c:pt>
                <c:pt idx="1494">
                  <c:v>5767.0700000000006</c:v>
                </c:pt>
                <c:pt idx="1495">
                  <c:v>620.4</c:v>
                </c:pt>
                <c:pt idx="1496">
                  <c:v>1339.9</c:v>
                </c:pt>
                <c:pt idx="1497">
                  <c:v>300.48</c:v>
                </c:pt>
                <c:pt idx="1498">
                  <c:v>1030</c:v>
                </c:pt>
                <c:pt idx="1499">
                  <c:v>6706.66</c:v>
                </c:pt>
                <c:pt idx="1500">
                  <c:v>2779.8</c:v>
                </c:pt>
                <c:pt idx="1501">
                  <c:v>857.52</c:v>
                </c:pt>
                <c:pt idx="1502">
                  <c:v>812.55</c:v>
                </c:pt>
                <c:pt idx="1503">
                  <c:v>125.7</c:v>
                </c:pt>
                <c:pt idx="1504">
                  <c:v>332.1</c:v>
                </c:pt>
                <c:pt idx="1505">
                  <c:v>912</c:v>
                </c:pt>
                <c:pt idx="1506">
                  <c:v>194.64</c:v>
                </c:pt>
                <c:pt idx="1507">
                  <c:v>439.25</c:v>
                </c:pt>
                <c:pt idx="1508">
                  <c:v>213.6</c:v>
                </c:pt>
                <c:pt idx="1509">
                  <c:v>1476.48</c:v>
                </c:pt>
                <c:pt idx="1510">
                  <c:v>925.5</c:v>
                </c:pt>
                <c:pt idx="1511">
                  <c:v>46.7</c:v>
                </c:pt>
                <c:pt idx="1512">
                  <c:v>135.05000000000001</c:v>
                </c:pt>
                <c:pt idx="1513">
                  <c:v>580.79999999999995</c:v>
                </c:pt>
                <c:pt idx="1514">
                  <c:v>25.75</c:v>
                </c:pt>
                <c:pt idx="1515">
                  <c:v>311.2</c:v>
                </c:pt>
                <c:pt idx="1516">
                  <c:v>218.64</c:v>
                </c:pt>
                <c:pt idx="1517">
                  <c:v>1059.5999999999999</c:v>
                </c:pt>
                <c:pt idx="1518">
                  <c:v>1448</c:v>
                </c:pt>
                <c:pt idx="1519">
                  <c:v>2565</c:v>
                </c:pt>
                <c:pt idx="1520">
                  <c:v>645.15</c:v>
                </c:pt>
                <c:pt idx="1521">
                  <c:v>2779.8</c:v>
                </c:pt>
                <c:pt idx="1522">
                  <c:v>319.05</c:v>
                </c:pt>
                <c:pt idx="1523">
                  <c:v>564.29999999999995</c:v>
                </c:pt>
                <c:pt idx="1524">
                  <c:v>92.6</c:v>
                </c:pt>
                <c:pt idx="1525">
                  <c:v>798.48</c:v>
                </c:pt>
                <c:pt idx="1526">
                  <c:v>1396.85</c:v>
                </c:pt>
                <c:pt idx="1527">
                  <c:v>2181.6</c:v>
                </c:pt>
                <c:pt idx="1528">
                  <c:v>1256</c:v>
                </c:pt>
                <c:pt idx="1529">
                  <c:v>310.2</c:v>
                </c:pt>
                <c:pt idx="1530">
                  <c:v>511.6</c:v>
                </c:pt>
                <c:pt idx="1531">
                  <c:v>1408</c:v>
                </c:pt>
                <c:pt idx="1532">
                  <c:v>738</c:v>
                </c:pt>
                <c:pt idx="1533">
                  <c:v>1589.44</c:v>
                </c:pt>
                <c:pt idx="1534">
                  <c:v>1206</c:v>
                </c:pt>
                <c:pt idx="1535">
                  <c:v>787.2</c:v>
                </c:pt>
                <c:pt idx="1536">
                  <c:v>724</c:v>
                </c:pt>
                <c:pt idx="1537">
                  <c:v>416.5</c:v>
                </c:pt>
                <c:pt idx="1538">
                  <c:v>454.25</c:v>
                </c:pt>
                <c:pt idx="1539">
                  <c:v>1510.5</c:v>
                </c:pt>
                <c:pt idx="1540">
                  <c:v>5403</c:v>
                </c:pt>
                <c:pt idx="1541">
                  <c:v>1448</c:v>
                </c:pt>
                <c:pt idx="1542">
                  <c:v>1122.5</c:v>
                </c:pt>
                <c:pt idx="1543">
                  <c:v>970.08</c:v>
                </c:pt>
                <c:pt idx="1544">
                  <c:v>1914</c:v>
                </c:pt>
                <c:pt idx="1545">
                  <c:v>165.4</c:v>
                </c:pt>
                <c:pt idx="1546">
                  <c:v>259.8</c:v>
                </c:pt>
                <c:pt idx="1547">
                  <c:v>192.5</c:v>
                </c:pt>
                <c:pt idx="1548">
                  <c:v>1420.56</c:v>
                </c:pt>
                <c:pt idx="1549">
                  <c:v>2087</c:v>
                </c:pt>
                <c:pt idx="1550">
                  <c:v>978.75</c:v>
                </c:pt>
                <c:pt idx="1551">
                  <c:v>1045.7</c:v>
                </c:pt>
                <c:pt idx="1552">
                  <c:v>1230.3</c:v>
                </c:pt>
                <c:pt idx="1553">
                  <c:v>2779.8</c:v>
                </c:pt>
                <c:pt idx="1554">
                  <c:v>1363.5</c:v>
                </c:pt>
                <c:pt idx="1555">
                  <c:v>504.7</c:v>
                </c:pt>
                <c:pt idx="1556">
                  <c:v>2779.8</c:v>
                </c:pt>
                <c:pt idx="1557">
                  <c:v>331.06</c:v>
                </c:pt>
                <c:pt idx="1558">
                  <c:v>701.28</c:v>
                </c:pt>
                <c:pt idx="1559">
                  <c:v>645.15</c:v>
                </c:pt>
                <c:pt idx="1560">
                  <c:v>187</c:v>
                </c:pt>
                <c:pt idx="1561">
                  <c:v>2779.8</c:v>
                </c:pt>
                <c:pt idx="1562">
                  <c:v>648.57999999999993</c:v>
                </c:pt>
                <c:pt idx="1563">
                  <c:v>43.4</c:v>
                </c:pt>
                <c:pt idx="1564">
                  <c:v>458.4</c:v>
                </c:pt>
                <c:pt idx="1565">
                  <c:v>5225.6400000000003</c:v>
                </c:pt>
                <c:pt idx="1566">
                  <c:v>99.4</c:v>
                </c:pt>
                <c:pt idx="1567">
                  <c:v>2016.36</c:v>
                </c:pt>
                <c:pt idx="1568">
                  <c:v>272.64</c:v>
                </c:pt>
                <c:pt idx="1569">
                  <c:v>255.8</c:v>
                </c:pt>
                <c:pt idx="1570">
                  <c:v>192.6</c:v>
                </c:pt>
                <c:pt idx="1571">
                  <c:v>91.2</c:v>
                </c:pt>
                <c:pt idx="1572">
                  <c:v>2779.8</c:v>
                </c:pt>
                <c:pt idx="1573">
                  <c:v>2779.8</c:v>
                </c:pt>
                <c:pt idx="1574">
                  <c:v>1002.12</c:v>
                </c:pt>
                <c:pt idx="1575">
                  <c:v>2688.48</c:v>
                </c:pt>
                <c:pt idx="1576">
                  <c:v>232</c:v>
                </c:pt>
                <c:pt idx="1577">
                  <c:v>51.45</c:v>
                </c:pt>
                <c:pt idx="1578">
                  <c:v>197.55</c:v>
                </c:pt>
                <c:pt idx="1579">
                  <c:v>797.1</c:v>
                </c:pt>
                <c:pt idx="1580">
                  <c:v>124.25</c:v>
                </c:pt>
                <c:pt idx="1581">
                  <c:v>1009.4</c:v>
                </c:pt>
                <c:pt idx="1582">
                  <c:v>2014.6000000000001</c:v>
                </c:pt>
                <c:pt idx="1583">
                  <c:v>592</c:v>
                </c:pt>
                <c:pt idx="1584">
                  <c:v>1824</c:v>
                </c:pt>
                <c:pt idx="1585">
                  <c:v>524.64</c:v>
                </c:pt>
                <c:pt idx="1586">
                  <c:v>715.08</c:v>
                </c:pt>
                <c:pt idx="1587">
                  <c:v>434.4</c:v>
                </c:pt>
                <c:pt idx="1588">
                  <c:v>433</c:v>
                </c:pt>
                <c:pt idx="1589">
                  <c:v>998</c:v>
                </c:pt>
                <c:pt idx="1590">
                  <c:v>1266.24</c:v>
                </c:pt>
                <c:pt idx="1591">
                  <c:v>828.3</c:v>
                </c:pt>
                <c:pt idx="1592">
                  <c:v>3601.29</c:v>
                </c:pt>
                <c:pt idx="1593">
                  <c:v>1526.4</c:v>
                </c:pt>
                <c:pt idx="1594">
                  <c:v>925.8</c:v>
                </c:pt>
                <c:pt idx="1595">
                  <c:v>3935.65</c:v>
                </c:pt>
                <c:pt idx="1596">
                  <c:v>4120</c:v>
                </c:pt>
                <c:pt idx="1597">
                  <c:v>557</c:v>
                </c:pt>
                <c:pt idx="1598">
                  <c:v>2010.1999999999998</c:v>
                </c:pt>
                <c:pt idx="1599">
                  <c:v>92.8</c:v>
                </c:pt>
                <c:pt idx="1600">
                  <c:v>1118.1599999999999</c:v>
                </c:pt>
                <c:pt idx="1601">
                  <c:v>792.96</c:v>
                </c:pt>
                <c:pt idx="1602">
                  <c:v>27.6</c:v>
                </c:pt>
                <c:pt idx="1603">
                  <c:v>6838.75</c:v>
                </c:pt>
                <c:pt idx="1604">
                  <c:v>1252.8</c:v>
                </c:pt>
                <c:pt idx="1605">
                  <c:v>2148.08</c:v>
                </c:pt>
                <c:pt idx="1606">
                  <c:v>216.95</c:v>
                </c:pt>
                <c:pt idx="1607">
                  <c:v>990.72</c:v>
                </c:pt>
                <c:pt idx="1608">
                  <c:v>456</c:v>
                </c:pt>
                <c:pt idx="1609">
                  <c:v>357.6</c:v>
                </c:pt>
                <c:pt idx="1610">
                  <c:v>166</c:v>
                </c:pt>
                <c:pt idx="1611">
                  <c:v>5559.6</c:v>
                </c:pt>
                <c:pt idx="1612">
                  <c:v>2779.8</c:v>
                </c:pt>
                <c:pt idx="1613">
                  <c:v>1027</c:v>
                </c:pt>
                <c:pt idx="1614">
                  <c:v>2779.8</c:v>
                </c:pt>
                <c:pt idx="1615">
                  <c:v>519.12</c:v>
                </c:pt>
                <c:pt idx="1616">
                  <c:v>2779.8</c:v>
                </c:pt>
                <c:pt idx="1617">
                  <c:v>2779.8</c:v>
                </c:pt>
                <c:pt idx="1618">
                  <c:v>637</c:v>
                </c:pt>
                <c:pt idx="1619">
                  <c:v>7928.56</c:v>
                </c:pt>
                <c:pt idx="1620">
                  <c:v>884.8</c:v>
                </c:pt>
                <c:pt idx="1621">
                  <c:v>1094.6400000000001</c:v>
                </c:pt>
                <c:pt idx="1622">
                  <c:v>2774.3</c:v>
                </c:pt>
                <c:pt idx="1623">
                  <c:v>652.54</c:v>
                </c:pt>
                <c:pt idx="1624">
                  <c:v>955.8</c:v>
                </c:pt>
                <c:pt idx="1625">
                  <c:v>610.44000000000005</c:v>
                </c:pt>
                <c:pt idx="1626">
                  <c:v>2779.8</c:v>
                </c:pt>
                <c:pt idx="1627">
                  <c:v>202.68</c:v>
                </c:pt>
                <c:pt idx="1628">
                  <c:v>137.4</c:v>
                </c:pt>
                <c:pt idx="1629">
                  <c:v>739</c:v>
                </c:pt>
                <c:pt idx="1630">
                  <c:v>2779.8</c:v>
                </c:pt>
                <c:pt idx="1631">
                  <c:v>1978.8000000000002</c:v>
                </c:pt>
                <c:pt idx="1632">
                  <c:v>99.8</c:v>
                </c:pt>
                <c:pt idx="1633">
                  <c:v>219.84</c:v>
                </c:pt>
                <c:pt idx="1634">
                  <c:v>102.9</c:v>
                </c:pt>
                <c:pt idx="1635">
                  <c:v>901.25</c:v>
                </c:pt>
                <c:pt idx="1636">
                  <c:v>650.85</c:v>
                </c:pt>
                <c:pt idx="1637">
                  <c:v>273.12</c:v>
                </c:pt>
                <c:pt idx="1638">
                  <c:v>962.16</c:v>
                </c:pt>
                <c:pt idx="1639">
                  <c:v>798.48</c:v>
                </c:pt>
                <c:pt idx="1640">
                  <c:v>387.72</c:v>
                </c:pt>
                <c:pt idx="1641">
                  <c:v>7588.4400000000005</c:v>
                </c:pt>
                <c:pt idx="1642">
                  <c:v>514.04999999999995</c:v>
                </c:pt>
                <c:pt idx="1643">
                  <c:v>3227.88</c:v>
                </c:pt>
                <c:pt idx="1644">
                  <c:v>2779.8</c:v>
                </c:pt>
                <c:pt idx="1645">
                  <c:v>2487.9</c:v>
                </c:pt>
                <c:pt idx="1646">
                  <c:v>149.69999999999999</c:v>
                </c:pt>
                <c:pt idx="1647">
                  <c:v>1332</c:v>
                </c:pt>
                <c:pt idx="1648">
                  <c:v>187</c:v>
                </c:pt>
                <c:pt idx="1649">
                  <c:v>155.6</c:v>
                </c:pt>
                <c:pt idx="1650">
                  <c:v>130.4</c:v>
                </c:pt>
                <c:pt idx="1651">
                  <c:v>1013.4</c:v>
                </c:pt>
                <c:pt idx="1652">
                  <c:v>588.48</c:v>
                </c:pt>
                <c:pt idx="1653">
                  <c:v>1897.7</c:v>
                </c:pt>
                <c:pt idx="1654">
                  <c:v>2779.8</c:v>
                </c:pt>
                <c:pt idx="1655">
                  <c:v>5045.8</c:v>
                </c:pt>
                <c:pt idx="1656">
                  <c:v>102.9</c:v>
                </c:pt>
                <c:pt idx="1657">
                  <c:v>645.15</c:v>
                </c:pt>
                <c:pt idx="1658">
                  <c:v>2779.8</c:v>
                </c:pt>
                <c:pt idx="1659">
                  <c:v>525.20000000000005</c:v>
                </c:pt>
                <c:pt idx="1660">
                  <c:v>3066</c:v>
                </c:pt>
                <c:pt idx="1661">
                  <c:v>515</c:v>
                </c:pt>
                <c:pt idx="1662">
                  <c:v>362.5</c:v>
                </c:pt>
                <c:pt idx="1663">
                  <c:v>511.6</c:v>
                </c:pt>
                <c:pt idx="1664">
                  <c:v>619.44000000000005</c:v>
                </c:pt>
                <c:pt idx="1665">
                  <c:v>354.75</c:v>
                </c:pt>
                <c:pt idx="1666">
                  <c:v>16239.36</c:v>
                </c:pt>
                <c:pt idx="1667">
                  <c:v>1332</c:v>
                </c:pt>
                <c:pt idx="1668">
                  <c:v>2896.45</c:v>
                </c:pt>
                <c:pt idx="1669">
                  <c:v>1516.32</c:v>
                </c:pt>
                <c:pt idx="1670">
                  <c:v>182.4</c:v>
                </c:pt>
                <c:pt idx="1671">
                  <c:v>5559.6</c:v>
                </c:pt>
                <c:pt idx="1672">
                  <c:v>51.6</c:v>
                </c:pt>
                <c:pt idx="1673">
                  <c:v>182</c:v>
                </c:pt>
                <c:pt idx="1674">
                  <c:v>1023.2</c:v>
                </c:pt>
                <c:pt idx="1675">
                  <c:v>835.8</c:v>
                </c:pt>
                <c:pt idx="1676">
                  <c:v>492.8</c:v>
                </c:pt>
                <c:pt idx="1677">
                  <c:v>2779.8</c:v>
                </c:pt>
                <c:pt idx="1678">
                  <c:v>2779.8</c:v>
                </c:pt>
                <c:pt idx="1679">
                  <c:v>617</c:v>
                </c:pt>
                <c:pt idx="1680">
                  <c:v>2779.8</c:v>
                </c:pt>
                <c:pt idx="1681">
                  <c:v>51.7</c:v>
                </c:pt>
                <c:pt idx="1682">
                  <c:v>1548.24</c:v>
                </c:pt>
                <c:pt idx="1683">
                  <c:v>294.45</c:v>
                </c:pt>
                <c:pt idx="1684">
                  <c:v>137.4</c:v>
                </c:pt>
                <c:pt idx="1685">
                  <c:v>764.76</c:v>
                </c:pt>
                <c:pt idx="1686">
                  <c:v>196.7</c:v>
                </c:pt>
                <c:pt idx="1687">
                  <c:v>2779.8</c:v>
                </c:pt>
                <c:pt idx="1688">
                  <c:v>2077.1999999999998</c:v>
                </c:pt>
                <c:pt idx="1689">
                  <c:v>265.92</c:v>
                </c:pt>
                <c:pt idx="1690">
                  <c:v>506</c:v>
                </c:pt>
                <c:pt idx="1691">
                  <c:v>663.75</c:v>
                </c:pt>
                <c:pt idx="1692">
                  <c:v>309.60000000000002</c:v>
                </c:pt>
                <c:pt idx="1693">
                  <c:v>372.2</c:v>
                </c:pt>
                <c:pt idx="1694">
                  <c:v>183.2</c:v>
                </c:pt>
                <c:pt idx="1695">
                  <c:v>23190.360000000004</c:v>
                </c:pt>
                <c:pt idx="1696">
                  <c:v>2779.8</c:v>
                </c:pt>
                <c:pt idx="1697">
                  <c:v>1044.75</c:v>
                </c:pt>
                <c:pt idx="1698">
                  <c:v>664.2</c:v>
                </c:pt>
                <c:pt idx="1699">
                  <c:v>55.35</c:v>
                </c:pt>
                <c:pt idx="1700">
                  <c:v>247.68</c:v>
                </c:pt>
                <c:pt idx="1701">
                  <c:v>1914</c:v>
                </c:pt>
                <c:pt idx="1702">
                  <c:v>74.55</c:v>
                </c:pt>
                <c:pt idx="1703">
                  <c:v>4452.12</c:v>
                </c:pt>
                <c:pt idx="1704">
                  <c:v>1064</c:v>
                </c:pt>
                <c:pt idx="1705">
                  <c:v>127.9</c:v>
                </c:pt>
                <c:pt idx="1706">
                  <c:v>1071.23</c:v>
                </c:pt>
                <c:pt idx="1707">
                  <c:v>166.85</c:v>
                </c:pt>
                <c:pt idx="1708">
                  <c:v>296.52</c:v>
                </c:pt>
                <c:pt idx="1709">
                  <c:v>1134</c:v>
                </c:pt>
                <c:pt idx="1710">
                  <c:v>222</c:v>
                </c:pt>
                <c:pt idx="1711">
                  <c:v>51.55</c:v>
                </c:pt>
                <c:pt idx="1712">
                  <c:v>625</c:v>
                </c:pt>
                <c:pt idx="1713">
                  <c:v>1726.32</c:v>
                </c:pt>
                <c:pt idx="1714">
                  <c:v>228</c:v>
                </c:pt>
                <c:pt idx="1715">
                  <c:v>417.9</c:v>
                </c:pt>
                <c:pt idx="1716">
                  <c:v>49.9</c:v>
                </c:pt>
                <c:pt idx="1717">
                  <c:v>306.95999999999998</c:v>
                </c:pt>
                <c:pt idx="1718">
                  <c:v>490</c:v>
                </c:pt>
                <c:pt idx="1719">
                  <c:v>2277.34</c:v>
                </c:pt>
                <c:pt idx="1720">
                  <c:v>252.72</c:v>
                </c:pt>
                <c:pt idx="1721">
                  <c:v>2779.8</c:v>
                </c:pt>
                <c:pt idx="1722">
                  <c:v>1293.25</c:v>
                </c:pt>
                <c:pt idx="1723">
                  <c:v>796.2</c:v>
                </c:pt>
                <c:pt idx="1724">
                  <c:v>7574.4</c:v>
                </c:pt>
                <c:pt idx="1725">
                  <c:v>775.5</c:v>
                </c:pt>
                <c:pt idx="1726">
                  <c:v>1133</c:v>
                </c:pt>
                <c:pt idx="1727">
                  <c:v>980.98</c:v>
                </c:pt>
                <c:pt idx="1728">
                  <c:v>296.29999999999995</c:v>
                </c:pt>
                <c:pt idx="1729">
                  <c:v>2293.92</c:v>
                </c:pt>
                <c:pt idx="1730">
                  <c:v>939</c:v>
                </c:pt>
                <c:pt idx="1731">
                  <c:v>2779.8</c:v>
                </c:pt>
                <c:pt idx="1732">
                  <c:v>990.72</c:v>
                </c:pt>
                <c:pt idx="1733">
                  <c:v>620.4</c:v>
                </c:pt>
                <c:pt idx="1734">
                  <c:v>231.5</c:v>
                </c:pt>
                <c:pt idx="1735">
                  <c:v>939.36</c:v>
                </c:pt>
                <c:pt idx="1736">
                  <c:v>456</c:v>
                </c:pt>
                <c:pt idx="1737">
                  <c:v>615.96</c:v>
                </c:pt>
                <c:pt idx="1738">
                  <c:v>1470.3</c:v>
                </c:pt>
                <c:pt idx="1739">
                  <c:v>4509</c:v>
                </c:pt>
                <c:pt idx="1740">
                  <c:v>6165.9199999999992</c:v>
                </c:pt>
                <c:pt idx="1741">
                  <c:v>458.4</c:v>
                </c:pt>
                <c:pt idx="1742">
                  <c:v>151.80000000000001</c:v>
                </c:pt>
                <c:pt idx="1743">
                  <c:v>890.88</c:v>
                </c:pt>
                <c:pt idx="1744">
                  <c:v>770.4</c:v>
                </c:pt>
                <c:pt idx="1745">
                  <c:v>139.25</c:v>
                </c:pt>
                <c:pt idx="1746">
                  <c:v>1605.25</c:v>
                </c:pt>
                <c:pt idx="1747">
                  <c:v>418.08</c:v>
                </c:pt>
                <c:pt idx="1748">
                  <c:v>3214.4399999999996</c:v>
                </c:pt>
                <c:pt idx="1749">
                  <c:v>154.56</c:v>
                </c:pt>
                <c:pt idx="1750">
                  <c:v>1668.5</c:v>
                </c:pt>
                <c:pt idx="1751">
                  <c:v>2795</c:v>
                </c:pt>
                <c:pt idx="1752">
                  <c:v>990.72</c:v>
                </c:pt>
                <c:pt idx="1753">
                  <c:v>2779.8</c:v>
                </c:pt>
                <c:pt idx="1754">
                  <c:v>2779.8</c:v>
                </c:pt>
                <c:pt idx="1755">
                  <c:v>8339.4000000000015</c:v>
                </c:pt>
                <c:pt idx="1756">
                  <c:v>1868</c:v>
                </c:pt>
                <c:pt idx="1757">
                  <c:v>1782.6</c:v>
                </c:pt>
                <c:pt idx="1758">
                  <c:v>273.12</c:v>
                </c:pt>
                <c:pt idx="1759">
                  <c:v>1070.8800000000001</c:v>
                </c:pt>
                <c:pt idx="1760">
                  <c:v>4150</c:v>
                </c:pt>
                <c:pt idx="1761">
                  <c:v>451.2</c:v>
                </c:pt>
                <c:pt idx="1762">
                  <c:v>213.6</c:v>
                </c:pt>
                <c:pt idx="1763">
                  <c:v>4425</c:v>
                </c:pt>
                <c:pt idx="1764">
                  <c:v>383.7</c:v>
                </c:pt>
                <c:pt idx="1765">
                  <c:v>23.35</c:v>
                </c:pt>
                <c:pt idx="1766">
                  <c:v>972.4</c:v>
                </c:pt>
                <c:pt idx="1767">
                  <c:v>3159.24</c:v>
                </c:pt>
                <c:pt idx="1768">
                  <c:v>124.25</c:v>
                </c:pt>
                <c:pt idx="1769">
                  <c:v>409.68</c:v>
                </c:pt>
                <c:pt idx="1770">
                  <c:v>1240.8</c:v>
                </c:pt>
                <c:pt idx="1771">
                  <c:v>347.25</c:v>
                </c:pt>
                <c:pt idx="1772">
                  <c:v>526</c:v>
                </c:pt>
                <c:pt idx="1773">
                  <c:v>2779.8</c:v>
                </c:pt>
                <c:pt idx="1774">
                  <c:v>990.72</c:v>
                </c:pt>
                <c:pt idx="1775">
                  <c:v>4132.2000000000007</c:v>
                </c:pt>
                <c:pt idx="1776">
                  <c:v>2514.87</c:v>
                </c:pt>
                <c:pt idx="1777">
                  <c:v>19968.48</c:v>
                </c:pt>
                <c:pt idx="1778">
                  <c:v>17956.2</c:v>
                </c:pt>
                <c:pt idx="1779">
                  <c:v>144.80000000000001</c:v>
                </c:pt>
                <c:pt idx="1780">
                  <c:v>627.12</c:v>
                </c:pt>
                <c:pt idx="1781">
                  <c:v>155.6</c:v>
                </c:pt>
                <c:pt idx="1782">
                  <c:v>170.4</c:v>
                </c:pt>
                <c:pt idx="1783">
                  <c:v>815.6400000000001</c:v>
                </c:pt>
                <c:pt idx="1784">
                  <c:v>247.68</c:v>
                </c:pt>
                <c:pt idx="1785">
                  <c:v>1545</c:v>
                </c:pt>
                <c:pt idx="1786">
                  <c:v>1573.92</c:v>
                </c:pt>
                <c:pt idx="1787">
                  <c:v>300.70000000000005</c:v>
                </c:pt>
                <c:pt idx="1788">
                  <c:v>189.2</c:v>
                </c:pt>
                <c:pt idx="1789">
                  <c:v>2527.1999999999998</c:v>
                </c:pt>
                <c:pt idx="1790">
                  <c:v>4838</c:v>
                </c:pt>
                <c:pt idx="1791">
                  <c:v>2779.8</c:v>
                </c:pt>
                <c:pt idx="1792">
                  <c:v>3336.9</c:v>
                </c:pt>
                <c:pt idx="1793">
                  <c:v>2779.8</c:v>
                </c:pt>
                <c:pt idx="1794">
                  <c:v>249.5</c:v>
                </c:pt>
                <c:pt idx="1795">
                  <c:v>132.4</c:v>
                </c:pt>
                <c:pt idx="1796">
                  <c:v>772.5</c:v>
                </c:pt>
                <c:pt idx="1797">
                  <c:v>1294.5</c:v>
                </c:pt>
                <c:pt idx="1798">
                  <c:v>2779.8</c:v>
                </c:pt>
                <c:pt idx="1799">
                  <c:v>2779.8</c:v>
                </c:pt>
                <c:pt idx="1800">
                  <c:v>2779.8</c:v>
                </c:pt>
                <c:pt idx="1801">
                  <c:v>2779.8</c:v>
                </c:pt>
                <c:pt idx="1802">
                  <c:v>141.19999999999999</c:v>
                </c:pt>
                <c:pt idx="1803">
                  <c:v>926</c:v>
                </c:pt>
                <c:pt idx="1804">
                  <c:v>2779.8</c:v>
                </c:pt>
                <c:pt idx="1805">
                  <c:v>2779.8</c:v>
                </c:pt>
                <c:pt idx="1806">
                  <c:v>549.20000000000005</c:v>
                </c:pt>
                <c:pt idx="1807">
                  <c:v>2240.4</c:v>
                </c:pt>
                <c:pt idx="1808">
                  <c:v>2779.8</c:v>
                </c:pt>
                <c:pt idx="1809">
                  <c:v>253</c:v>
                </c:pt>
                <c:pt idx="1810">
                  <c:v>2776.38</c:v>
                </c:pt>
                <c:pt idx="1811">
                  <c:v>88.8</c:v>
                </c:pt>
                <c:pt idx="1812">
                  <c:v>3015.08</c:v>
                </c:pt>
                <c:pt idx="1813">
                  <c:v>1368.48</c:v>
                </c:pt>
                <c:pt idx="1814">
                  <c:v>2422.8000000000002</c:v>
                </c:pt>
                <c:pt idx="1815">
                  <c:v>2779.8</c:v>
                </c:pt>
                <c:pt idx="1816">
                  <c:v>799.68</c:v>
                </c:pt>
                <c:pt idx="1817">
                  <c:v>1773</c:v>
                </c:pt>
                <c:pt idx="1818">
                  <c:v>184.75</c:v>
                </c:pt>
                <c:pt idx="1819">
                  <c:v>49.7</c:v>
                </c:pt>
                <c:pt idx="1820">
                  <c:v>743.04</c:v>
                </c:pt>
                <c:pt idx="1821">
                  <c:v>2379.8399999999997</c:v>
                </c:pt>
                <c:pt idx="1822">
                  <c:v>965.76</c:v>
                </c:pt>
                <c:pt idx="1823">
                  <c:v>1016.4</c:v>
                </c:pt>
                <c:pt idx="1824">
                  <c:v>7288.3200000000006</c:v>
                </c:pt>
                <c:pt idx="1825">
                  <c:v>35.299999999999997</c:v>
                </c:pt>
                <c:pt idx="1826">
                  <c:v>619.44000000000005</c:v>
                </c:pt>
                <c:pt idx="1827">
                  <c:v>4384.5</c:v>
                </c:pt>
                <c:pt idx="1828">
                  <c:v>628</c:v>
                </c:pt>
                <c:pt idx="1829">
                  <c:v>2779.8</c:v>
                </c:pt>
                <c:pt idx="1830">
                  <c:v>376.8</c:v>
                </c:pt>
                <c:pt idx="1831">
                  <c:v>224.04</c:v>
                </c:pt>
                <c:pt idx="1832">
                  <c:v>1670.04</c:v>
                </c:pt>
                <c:pt idx="1833">
                  <c:v>426.96</c:v>
                </c:pt>
                <c:pt idx="1834">
                  <c:v>74.849999999999994</c:v>
                </c:pt>
                <c:pt idx="1835">
                  <c:v>7497.9300000000012</c:v>
                </c:pt>
                <c:pt idx="1836">
                  <c:v>10095.219999999999</c:v>
                </c:pt>
                <c:pt idx="1837">
                  <c:v>934</c:v>
                </c:pt>
                <c:pt idx="1838">
                  <c:v>473</c:v>
                </c:pt>
                <c:pt idx="1839">
                  <c:v>10180.799999999999</c:v>
                </c:pt>
                <c:pt idx="1840">
                  <c:v>3393.6000000000004</c:v>
                </c:pt>
                <c:pt idx="1841">
                  <c:v>74.55</c:v>
                </c:pt>
                <c:pt idx="1842">
                  <c:v>3120.5</c:v>
                </c:pt>
                <c:pt idx="1843">
                  <c:v>1099.2</c:v>
                </c:pt>
                <c:pt idx="1844">
                  <c:v>216.95</c:v>
                </c:pt>
                <c:pt idx="1845">
                  <c:v>378.15</c:v>
                </c:pt>
                <c:pt idx="1846">
                  <c:v>14773.48</c:v>
                </c:pt>
                <c:pt idx="1847">
                  <c:v>594.48</c:v>
                </c:pt>
                <c:pt idx="1848">
                  <c:v>455.4</c:v>
                </c:pt>
                <c:pt idx="1849">
                  <c:v>4795.2000000000007</c:v>
                </c:pt>
                <c:pt idx="1850">
                  <c:v>260.8</c:v>
                </c:pt>
                <c:pt idx="1851">
                  <c:v>592</c:v>
                </c:pt>
                <c:pt idx="1852">
                  <c:v>1009.4</c:v>
                </c:pt>
                <c:pt idx="1853">
                  <c:v>1824</c:v>
                </c:pt>
                <c:pt idx="1854">
                  <c:v>458.4</c:v>
                </c:pt>
                <c:pt idx="1855">
                  <c:v>512.88</c:v>
                </c:pt>
                <c:pt idx="1856">
                  <c:v>828.96</c:v>
                </c:pt>
                <c:pt idx="1857">
                  <c:v>91.2</c:v>
                </c:pt>
                <c:pt idx="1858">
                  <c:v>278.5</c:v>
                </c:pt>
                <c:pt idx="1859">
                  <c:v>332.1</c:v>
                </c:pt>
                <c:pt idx="1860">
                  <c:v>359.1</c:v>
                </c:pt>
                <c:pt idx="1861">
                  <c:v>933.6</c:v>
                </c:pt>
                <c:pt idx="1862">
                  <c:v>1654</c:v>
                </c:pt>
                <c:pt idx="1863">
                  <c:v>2493.12</c:v>
                </c:pt>
                <c:pt idx="1864">
                  <c:v>4070</c:v>
                </c:pt>
                <c:pt idx="1865">
                  <c:v>962.16</c:v>
                </c:pt>
                <c:pt idx="1866">
                  <c:v>724</c:v>
                </c:pt>
                <c:pt idx="1867">
                  <c:v>99.8</c:v>
                </c:pt>
                <c:pt idx="1868">
                  <c:v>1707.6</c:v>
                </c:pt>
                <c:pt idx="1869">
                  <c:v>5971.8</c:v>
                </c:pt>
                <c:pt idx="1870">
                  <c:v>37.1</c:v>
                </c:pt>
                <c:pt idx="1871">
                  <c:v>866</c:v>
                </c:pt>
                <c:pt idx="1872">
                  <c:v>743.04</c:v>
                </c:pt>
                <c:pt idx="1873">
                  <c:v>647.54999999999995</c:v>
                </c:pt>
                <c:pt idx="1874">
                  <c:v>738</c:v>
                </c:pt>
                <c:pt idx="1875">
                  <c:v>1302.2</c:v>
                </c:pt>
                <c:pt idx="1876">
                  <c:v>1101.1199999999999</c:v>
                </c:pt>
                <c:pt idx="1877">
                  <c:v>2575</c:v>
                </c:pt>
                <c:pt idx="1878">
                  <c:v>524.64</c:v>
                </c:pt>
                <c:pt idx="1879">
                  <c:v>3418.55</c:v>
                </c:pt>
                <c:pt idx="1880">
                  <c:v>232</c:v>
                </c:pt>
                <c:pt idx="1881">
                  <c:v>1025.76</c:v>
                </c:pt>
                <c:pt idx="1882">
                  <c:v>735</c:v>
                </c:pt>
                <c:pt idx="1883">
                  <c:v>370.4</c:v>
                </c:pt>
                <c:pt idx="1884">
                  <c:v>4808.6399999999994</c:v>
                </c:pt>
                <c:pt idx="1885">
                  <c:v>1380.92</c:v>
                </c:pt>
                <c:pt idx="1886">
                  <c:v>1133.76</c:v>
                </c:pt>
                <c:pt idx="1887">
                  <c:v>127.9</c:v>
                </c:pt>
                <c:pt idx="1888">
                  <c:v>637.67999999999995</c:v>
                </c:pt>
                <c:pt idx="1889">
                  <c:v>449.04</c:v>
                </c:pt>
                <c:pt idx="1890">
                  <c:v>2014.6000000000001</c:v>
                </c:pt>
                <c:pt idx="1891">
                  <c:v>1160.1999999999998</c:v>
                </c:pt>
                <c:pt idx="1892">
                  <c:v>1810.6399999999999</c:v>
                </c:pt>
                <c:pt idx="1893">
                  <c:v>203.55</c:v>
                </c:pt>
                <c:pt idx="1894">
                  <c:v>2779.8</c:v>
                </c:pt>
                <c:pt idx="1895">
                  <c:v>1217.4000000000001</c:v>
                </c:pt>
                <c:pt idx="1896">
                  <c:v>270.85000000000002</c:v>
                </c:pt>
                <c:pt idx="1897">
                  <c:v>1066.56</c:v>
                </c:pt>
                <c:pt idx="1898">
                  <c:v>2779.8</c:v>
                </c:pt>
                <c:pt idx="1899">
                  <c:v>2779.8</c:v>
                </c:pt>
                <c:pt idx="1900">
                  <c:v>345</c:v>
                </c:pt>
                <c:pt idx="1901">
                  <c:v>4437.12</c:v>
                </c:pt>
                <c:pt idx="1902">
                  <c:v>243.48</c:v>
                </c:pt>
                <c:pt idx="1903">
                  <c:v>219.84</c:v>
                </c:pt>
                <c:pt idx="1904">
                  <c:v>750.96</c:v>
                </c:pt>
                <c:pt idx="1905">
                  <c:v>70.599999999999994</c:v>
                </c:pt>
                <c:pt idx="1906">
                  <c:v>76.2</c:v>
                </c:pt>
                <c:pt idx="1907">
                  <c:v>1066.92</c:v>
                </c:pt>
                <c:pt idx="1908">
                  <c:v>743.04</c:v>
                </c:pt>
                <c:pt idx="1909">
                  <c:v>672.12</c:v>
                </c:pt>
                <c:pt idx="1910">
                  <c:v>2270.6999999999998</c:v>
                </c:pt>
                <c:pt idx="1911">
                  <c:v>4637.7999999999993</c:v>
                </c:pt>
                <c:pt idx="1912">
                  <c:v>2759.7</c:v>
                </c:pt>
                <c:pt idx="1913">
                  <c:v>551.04</c:v>
                </c:pt>
                <c:pt idx="1914">
                  <c:v>559.44000000000005</c:v>
                </c:pt>
                <c:pt idx="1915">
                  <c:v>301.56</c:v>
                </c:pt>
                <c:pt idx="1916">
                  <c:v>304.8</c:v>
                </c:pt>
                <c:pt idx="1917">
                  <c:v>677.28</c:v>
                </c:pt>
                <c:pt idx="1918">
                  <c:v>1332</c:v>
                </c:pt>
                <c:pt idx="1919">
                  <c:v>3620</c:v>
                </c:pt>
                <c:pt idx="1920">
                  <c:v>4353.72</c:v>
                </c:pt>
                <c:pt idx="1921">
                  <c:v>2779.8</c:v>
                </c:pt>
                <c:pt idx="1922">
                  <c:v>5559.6</c:v>
                </c:pt>
                <c:pt idx="1923">
                  <c:v>51.7</c:v>
                </c:pt>
                <c:pt idx="1924">
                  <c:v>2779.8</c:v>
                </c:pt>
                <c:pt idx="1925">
                  <c:v>2196.25</c:v>
                </c:pt>
                <c:pt idx="1926">
                  <c:v>130.5</c:v>
                </c:pt>
                <c:pt idx="1927">
                  <c:v>2701.5</c:v>
                </c:pt>
                <c:pt idx="1928">
                  <c:v>381.75</c:v>
                </c:pt>
                <c:pt idx="1929">
                  <c:v>2688.12</c:v>
                </c:pt>
                <c:pt idx="1930">
                  <c:v>76.95</c:v>
                </c:pt>
                <c:pt idx="1931">
                  <c:v>4428</c:v>
                </c:pt>
                <c:pt idx="1932">
                  <c:v>2464</c:v>
                </c:pt>
                <c:pt idx="1933">
                  <c:v>2779.8</c:v>
                </c:pt>
                <c:pt idx="1934">
                  <c:v>2779.8</c:v>
                </c:pt>
                <c:pt idx="1935">
                  <c:v>702.48</c:v>
                </c:pt>
                <c:pt idx="1936">
                  <c:v>201.24</c:v>
                </c:pt>
                <c:pt idx="1937">
                  <c:v>303.45</c:v>
                </c:pt>
                <c:pt idx="1938">
                  <c:v>2246.4</c:v>
                </c:pt>
                <c:pt idx="1939">
                  <c:v>1231.2</c:v>
                </c:pt>
                <c:pt idx="1940">
                  <c:v>1120.2</c:v>
                </c:pt>
                <c:pt idx="1941">
                  <c:v>1226.8800000000001</c:v>
                </c:pt>
                <c:pt idx="1942">
                  <c:v>212.8</c:v>
                </c:pt>
                <c:pt idx="1943">
                  <c:v>1941</c:v>
                </c:pt>
                <c:pt idx="1944">
                  <c:v>636.96</c:v>
                </c:pt>
                <c:pt idx="1945">
                  <c:v>342</c:v>
                </c:pt>
                <c:pt idx="1946">
                  <c:v>2779.8</c:v>
                </c:pt>
                <c:pt idx="1947">
                  <c:v>705</c:v>
                </c:pt>
                <c:pt idx="1948">
                  <c:v>1238.4000000000001</c:v>
                </c:pt>
                <c:pt idx="1949">
                  <c:v>2935.92</c:v>
                </c:pt>
                <c:pt idx="1950">
                  <c:v>2431</c:v>
                </c:pt>
                <c:pt idx="1951">
                  <c:v>2839.2000000000003</c:v>
                </c:pt>
                <c:pt idx="1952">
                  <c:v>7703.8</c:v>
                </c:pt>
                <c:pt idx="1953">
                  <c:v>117.6</c:v>
                </c:pt>
                <c:pt idx="1954">
                  <c:v>1056.0999999999999</c:v>
                </c:pt>
                <c:pt idx="1955">
                  <c:v>2779.8</c:v>
                </c:pt>
                <c:pt idx="1956">
                  <c:v>312.36</c:v>
                </c:pt>
                <c:pt idx="1957">
                  <c:v>1520.2</c:v>
                </c:pt>
                <c:pt idx="1958">
                  <c:v>100.4</c:v>
                </c:pt>
                <c:pt idx="1959">
                  <c:v>87.85</c:v>
                </c:pt>
                <c:pt idx="1960">
                  <c:v>265.92</c:v>
                </c:pt>
                <c:pt idx="1961">
                  <c:v>194.1</c:v>
                </c:pt>
                <c:pt idx="1962">
                  <c:v>27.85</c:v>
                </c:pt>
                <c:pt idx="1963">
                  <c:v>378</c:v>
                </c:pt>
                <c:pt idx="1964">
                  <c:v>128.75</c:v>
                </c:pt>
                <c:pt idx="1965">
                  <c:v>3814.45</c:v>
                </c:pt>
                <c:pt idx="1966">
                  <c:v>613.79</c:v>
                </c:pt>
                <c:pt idx="1967">
                  <c:v>91.2</c:v>
                </c:pt>
                <c:pt idx="1968">
                  <c:v>672.12</c:v>
                </c:pt>
                <c:pt idx="1969">
                  <c:v>182.4</c:v>
                </c:pt>
                <c:pt idx="1970">
                  <c:v>266</c:v>
                </c:pt>
                <c:pt idx="1971">
                  <c:v>1193.76</c:v>
                </c:pt>
                <c:pt idx="1972">
                  <c:v>229.2</c:v>
                </c:pt>
                <c:pt idx="1973">
                  <c:v>857.52</c:v>
                </c:pt>
                <c:pt idx="1974">
                  <c:v>619.44000000000005</c:v>
                </c:pt>
                <c:pt idx="1975">
                  <c:v>1501.92</c:v>
                </c:pt>
                <c:pt idx="1976">
                  <c:v>194.52</c:v>
                </c:pt>
                <c:pt idx="1977">
                  <c:v>287.27999999999997</c:v>
                </c:pt>
                <c:pt idx="1978">
                  <c:v>2423.5</c:v>
                </c:pt>
                <c:pt idx="1979">
                  <c:v>532</c:v>
                </c:pt>
                <c:pt idx="1980">
                  <c:v>132.4</c:v>
                </c:pt>
                <c:pt idx="1981">
                  <c:v>550.55999999999995</c:v>
                </c:pt>
                <c:pt idx="1982">
                  <c:v>375.48</c:v>
                </c:pt>
                <c:pt idx="1983">
                  <c:v>96</c:v>
                </c:pt>
                <c:pt idx="1984">
                  <c:v>5542.5</c:v>
                </c:pt>
                <c:pt idx="1985">
                  <c:v>1276</c:v>
                </c:pt>
                <c:pt idx="1986">
                  <c:v>459</c:v>
                </c:pt>
                <c:pt idx="1987">
                  <c:v>859.71999999999991</c:v>
                </c:pt>
                <c:pt idx="1988">
                  <c:v>3786.1</c:v>
                </c:pt>
                <c:pt idx="1989">
                  <c:v>1151.3</c:v>
                </c:pt>
                <c:pt idx="1990">
                  <c:v>1156.56</c:v>
                </c:pt>
                <c:pt idx="1991">
                  <c:v>3606</c:v>
                </c:pt>
                <c:pt idx="1992">
                  <c:v>1190.5999999999999</c:v>
                </c:pt>
                <c:pt idx="1993">
                  <c:v>736.25</c:v>
                </c:pt>
                <c:pt idx="1994">
                  <c:v>892.8</c:v>
                </c:pt>
                <c:pt idx="1995">
                  <c:v>228</c:v>
                </c:pt>
                <c:pt idx="1996">
                  <c:v>628</c:v>
                </c:pt>
                <c:pt idx="1997">
                  <c:v>99.8</c:v>
                </c:pt>
                <c:pt idx="1998">
                  <c:v>505.44</c:v>
                </c:pt>
                <c:pt idx="1999">
                  <c:v>2506.5</c:v>
                </c:pt>
                <c:pt idx="2000">
                  <c:v>110.55</c:v>
                </c:pt>
                <c:pt idx="2001">
                  <c:v>456</c:v>
                </c:pt>
                <c:pt idx="2002">
                  <c:v>4324.8</c:v>
                </c:pt>
                <c:pt idx="2003">
                  <c:v>4390.58</c:v>
                </c:pt>
                <c:pt idx="2004">
                  <c:v>1227.24</c:v>
                </c:pt>
                <c:pt idx="2005">
                  <c:v>397.92</c:v>
                </c:pt>
                <c:pt idx="2006">
                  <c:v>103.45</c:v>
                </c:pt>
                <c:pt idx="2007">
                  <c:v>391.5</c:v>
                </c:pt>
                <c:pt idx="2008">
                  <c:v>3157.3500000000004</c:v>
                </c:pt>
                <c:pt idx="2009">
                  <c:v>881.88</c:v>
                </c:pt>
                <c:pt idx="2010">
                  <c:v>3524.04</c:v>
                </c:pt>
                <c:pt idx="2011">
                  <c:v>1785</c:v>
                </c:pt>
                <c:pt idx="2012">
                  <c:v>253.5</c:v>
                </c:pt>
                <c:pt idx="2013">
                  <c:v>246.12</c:v>
                </c:pt>
                <c:pt idx="2014">
                  <c:v>540.20000000000005</c:v>
                </c:pt>
                <c:pt idx="2015">
                  <c:v>729.3</c:v>
                </c:pt>
                <c:pt idx="2016">
                  <c:v>972.4</c:v>
                </c:pt>
                <c:pt idx="2017">
                  <c:v>231.5</c:v>
                </c:pt>
                <c:pt idx="2018">
                  <c:v>3283.2</c:v>
                </c:pt>
                <c:pt idx="2019">
                  <c:v>239.28</c:v>
                </c:pt>
                <c:pt idx="2020">
                  <c:v>2779.8</c:v>
                </c:pt>
                <c:pt idx="2021">
                  <c:v>1401.4</c:v>
                </c:pt>
                <c:pt idx="2022">
                  <c:v>456</c:v>
                </c:pt>
                <c:pt idx="2023">
                  <c:v>1621</c:v>
                </c:pt>
                <c:pt idx="2024">
                  <c:v>757.05</c:v>
                </c:pt>
                <c:pt idx="2025">
                  <c:v>672.12</c:v>
                </c:pt>
                <c:pt idx="2026">
                  <c:v>398.1</c:v>
                </c:pt>
                <c:pt idx="2027">
                  <c:v>137.4</c:v>
                </c:pt>
                <c:pt idx="2028">
                  <c:v>1906.6499999999999</c:v>
                </c:pt>
                <c:pt idx="2029">
                  <c:v>213.6</c:v>
                </c:pt>
                <c:pt idx="2030">
                  <c:v>8108.85</c:v>
                </c:pt>
                <c:pt idx="2031">
                  <c:v>1408</c:v>
                </c:pt>
                <c:pt idx="2032">
                  <c:v>2266</c:v>
                </c:pt>
                <c:pt idx="2033">
                  <c:v>2017.92</c:v>
                </c:pt>
                <c:pt idx="2034">
                  <c:v>1251.5999999999999</c:v>
                </c:pt>
                <c:pt idx="2035">
                  <c:v>310.2</c:v>
                </c:pt>
                <c:pt idx="2036">
                  <c:v>4485.3600000000006</c:v>
                </c:pt>
                <c:pt idx="2037">
                  <c:v>1282.2</c:v>
                </c:pt>
                <c:pt idx="2038">
                  <c:v>275.88</c:v>
                </c:pt>
                <c:pt idx="2039">
                  <c:v>486.2</c:v>
                </c:pt>
                <c:pt idx="2040">
                  <c:v>959.56</c:v>
                </c:pt>
                <c:pt idx="2041">
                  <c:v>618.12</c:v>
                </c:pt>
                <c:pt idx="2042">
                  <c:v>77.8</c:v>
                </c:pt>
                <c:pt idx="2043">
                  <c:v>4320.6000000000004</c:v>
                </c:pt>
                <c:pt idx="2044">
                  <c:v>182.4</c:v>
                </c:pt>
                <c:pt idx="2045">
                  <c:v>3176.5800000000004</c:v>
                </c:pt>
                <c:pt idx="2046">
                  <c:v>272.64</c:v>
                </c:pt>
                <c:pt idx="2047">
                  <c:v>2858.4</c:v>
                </c:pt>
                <c:pt idx="2048">
                  <c:v>4046.04</c:v>
                </c:pt>
                <c:pt idx="2049">
                  <c:v>23.65</c:v>
                </c:pt>
                <c:pt idx="2050">
                  <c:v>2290.8000000000002</c:v>
                </c:pt>
                <c:pt idx="2051">
                  <c:v>299.25</c:v>
                </c:pt>
                <c:pt idx="2052">
                  <c:v>2779.8</c:v>
                </c:pt>
                <c:pt idx="2053">
                  <c:v>1715.04</c:v>
                </c:pt>
                <c:pt idx="2054">
                  <c:v>1665</c:v>
                </c:pt>
                <c:pt idx="2055">
                  <c:v>4107.25</c:v>
                </c:pt>
                <c:pt idx="2056">
                  <c:v>4294.7000000000007</c:v>
                </c:pt>
                <c:pt idx="2057">
                  <c:v>463.32</c:v>
                </c:pt>
                <c:pt idx="2058">
                  <c:v>1384.8</c:v>
                </c:pt>
                <c:pt idx="2059">
                  <c:v>138.9</c:v>
                </c:pt>
                <c:pt idx="2060">
                  <c:v>982.9</c:v>
                </c:pt>
                <c:pt idx="2061">
                  <c:v>2597.84</c:v>
                </c:pt>
                <c:pt idx="2062">
                  <c:v>675.25</c:v>
                </c:pt>
                <c:pt idx="2063">
                  <c:v>184.8</c:v>
                </c:pt>
                <c:pt idx="2064">
                  <c:v>1454.04</c:v>
                </c:pt>
                <c:pt idx="2065">
                  <c:v>266</c:v>
                </c:pt>
                <c:pt idx="2066">
                  <c:v>2779.8</c:v>
                </c:pt>
                <c:pt idx="2067">
                  <c:v>1188.4000000000001</c:v>
                </c:pt>
                <c:pt idx="2068">
                  <c:v>1589.4399999999998</c:v>
                </c:pt>
                <c:pt idx="2069">
                  <c:v>99.8</c:v>
                </c:pt>
                <c:pt idx="2070">
                  <c:v>15269.2</c:v>
                </c:pt>
                <c:pt idx="2071">
                  <c:v>739</c:v>
                </c:pt>
                <c:pt idx="2072">
                  <c:v>1349.5</c:v>
                </c:pt>
                <c:pt idx="2073">
                  <c:v>515</c:v>
                </c:pt>
                <c:pt idx="2074">
                  <c:v>1108.5</c:v>
                </c:pt>
                <c:pt idx="2075">
                  <c:v>139.9</c:v>
                </c:pt>
                <c:pt idx="2076">
                  <c:v>504.96</c:v>
                </c:pt>
                <c:pt idx="2077">
                  <c:v>1973.28</c:v>
                </c:pt>
                <c:pt idx="2078">
                  <c:v>92.2</c:v>
                </c:pt>
                <c:pt idx="2079">
                  <c:v>2779.8</c:v>
                </c:pt>
                <c:pt idx="2080">
                  <c:v>918.8</c:v>
                </c:pt>
                <c:pt idx="2081">
                  <c:v>583.55999999999995</c:v>
                </c:pt>
                <c:pt idx="2082">
                  <c:v>680.6</c:v>
                </c:pt>
                <c:pt idx="2083">
                  <c:v>583.56000000000006</c:v>
                </c:pt>
                <c:pt idx="2084">
                  <c:v>619.44000000000005</c:v>
                </c:pt>
                <c:pt idx="2085">
                  <c:v>3894</c:v>
                </c:pt>
                <c:pt idx="2086">
                  <c:v>375.48</c:v>
                </c:pt>
                <c:pt idx="2087">
                  <c:v>1636.68</c:v>
                </c:pt>
                <c:pt idx="2088">
                  <c:v>422.5</c:v>
                </c:pt>
                <c:pt idx="2089">
                  <c:v>2779.8</c:v>
                </c:pt>
                <c:pt idx="2090">
                  <c:v>926</c:v>
                </c:pt>
                <c:pt idx="2091">
                  <c:v>250.5</c:v>
                </c:pt>
                <c:pt idx="2092">
                  <c:v>115.75</c:v>
                </c:pt>
                <c:pt idx="2093">
                  <c:v>566.5</c:v>
                </c:pt>
                <c:pt idx="2094">
                  <c:v>511.6</c:v>
                </c:pt>
                <c:pt idx="2095">
                  <c:v>844.32</c:v>
                </c:pt>
                <c:pt idx="2096">
                  <c:v>8747.32</c:v>
                </c:pt>
                <c:pt idx="2097">
                  <c:v>255.8</c:v>
                </c:pt>
                <c:pt idx="2098">
                  <c:v>2779.8</c:v>
                </c:pt>
                <c:pt idx="2099">
                  <c:v>2779.8</c:v>
                </c:pt>
                <c:pt idx="2100">
                  <c:v>1138.32</c:v>
                </c:pt>
                <c:pt idx="2101">
                  <c:v>258.8</c:v>
                </c:pt>
                <c:pt idx="2102">
                  <c:v>1397.5</c:v>
                </c:pt>
                <c:pt idx="2103">
                  <c:v>411.9</c:v>
                </c:pt>
                <c:pt idx="2104">
                  <c:v>474.95</c:v>
                </c:pt>
                <c:pt idx="2105">
                  <c:v>1955.24</c:v>
                </c:pt>
                <c:pt idx="2106">
                  <c:v>1834.1999999999998</c:v>
                </c:pt>
                <c:pt idx="2107">
                  <c:v>1052</c:v>
                </c:pt>
                <c:pt idx="2108">
                  <c:v>80.2</c:v>
                </c:pt>
                <c:pt idx="2109">
                  <c:v>2779.8</c:v>
                </c:pt>
                <c:pt idx="2110">
                  <c:v>2014.6000000000001</c:v>
                </c:pt>
                <c:pt idx="2111">
                  <c:v>137.30000000000001</c:v>
                </c:pt>
                <c:pt idx="2112">
                  <c:v>608.04</c:v>
                </c:pt>
                <c:pt idx="2113">
                  <c:v>2018.4</c:v>
                </c:pt>
                <c:pt idx="2114">
                  <c:v>641.31999999999994</c:v>
                </c:pt>
                <c:pt idx="2115">
                  <c:v>298.2</c:v>
                </c:pt>
                <c:pt idx="2116">
                  <c:v>5091.5</c:v>
                </c:pt>
                <c:pt idx="2117">
                  <c:v>77.8</c:v>
                </c:pt>
                <c:pt idx="2118">
                  <c:v>88.2</c:v>
                </c:pt>
                <c:pt idx="2119">
                  <c:v>1544.4</c:v>
                </c:pt>
                <c:pt idx="2120">
                  <c:v>88.2</c:v>
                </c:pt>
                <c:pt idx="2121">
                  <c:v>182.4</c:v>
                </c:pt>
                <c:pt idx="2122">
                  <c:v>2710.8599999999997</c:v>
                </c:pt>
                <c:pt idx="2123">
                  <c:v>486.96</c:v>
                </c:pt>
                <c:pt idx="2124">
                  <c:v>592</c:v>
                </c:pt>
                <c:pt idx="2125">
                  <c:v>1824</c:v>
                </c:pt>
                <c:pt idx="2126">
                  <c:v>1009.4</c:v>
                </c:pt>
                <c:pt idx="2127">
                  <c:v>458.4</c:v>
                </c:pt>
                <c:pt idx="2128">
                  <c:v>137.4</c:v>
                </c:pt>
                <c:pt idx="2129">
                  <c:v>5038.54</c:v>
                </c:pt>
                <c:pt idx="2130">
                  <c:v>332.1</c:v>
                </c:pt>
                <c:pt idx="2131">
                  <c:v>499</c:v>
                </c:pt>
                <c:pt idx="2132">
                  <c:v>484.7</c:v>
                </c:pt>
                <c:pt idx="2133">
                  <c:v>1477</c:v>
                </c:pt>
                <c:pt idx="2134">
                  <c:v>866</c:v>
                </c:pt>
                <c:pt idx="2135">
                  <c:v>2584.75</c:v>
                </c:pt>
                <c:pt idx="2136">
                  <c:v>619.4</c:v>
                </c:pt>
                <c:pt idx="2137">
                  <c:v>2890.8</c:v>
                </c:pt>
                <c:pt idx="2138">
                  <c:v>2552</c:v>
                </c:pt>
                <c:pt idx="2139">
                  <c:v>3248.2799999999997</c:v>
                </c:pt>
                <c:pt idx="2140">
                  <c:v>839.16</c:v>
                </c:pt>
                <c:pt idx="2141">
                  <c:v>1107</c:v>
                </c:pt>
                <c:pt idx="2142">
                  <c:v>2758.52</c:v>
                </c:pt>
                <c:pt idx="2143">
                  <c:v>155.1</c:v>
                </c:pt>
                <c:pt idx="2144">
                  <c:v>265.92</c:v>
                </c:pt>
                <c:pt idx="2145">
                  <c:v>631.56000000000006</c:v>
                </c:pt>
                <c:pt idx="2146">
                  <c:v>5271</c:v>
                </c:pt>
                <c:pt idx="2147">
                  <c:v>975.75</c:v>
                </c:pt>
                <c:pt idx="2148">
                  <c:v>505.23999999999995</c:v>
                </c:pt>
                <c:pt idx="2149">
                  <c:v>591</c:v>
                </c:pt>
                <c:pt idx="2150">
                  <c:v>736.25</c:v>
                </c:pt>
                <c:pt idx="2151">
                  <c:v>154.56</c:v>
                </c:pt>
                <c:pt idx="2152">
                  <c:v>192.5</c:v>
                </c:pt>
                <c:pt idx="2153">
                  <c:v>2038.2</c:v>
                </c:pt>
                <c:pt idx="2154">
                  <c:v>2725.5</c:v>
                </c:pt>
                <c:pt idx="2155">
                  <c:v>113.85</c:v>
                </c:pt>
                <c:pt idx="2156">
                  <c:v>11421</c:v>
                </c:pt>
                <c:pt idx="2157">
                  <c:v>162.05000000000001</c:v>
                </c:pt>
                <c:pt idx="2158">
                  <c:v>820.2</c:v>
                </c:pt>
                <c:pt idx="2159">
                  <c:v>743.04</c:v>
                </c:pt>
                <c:pt idx="2160">
                  <c:v>296.52</c:v>
                </c:pt>
                <c:pt idx="2161">
                  <c:v>115.75</c:v>
                </c:pt>
                <c:pt idx="2162">
                  <c:v>809.7</c:v>
                </c:pt>
                <c:pt idx="2163">
                  <c:v>92.8</c:v>
                </c:pt>
                <c:pt idx="2164">
                  <c:v>2220</c:v>
                </c:pt>
                <c:pt idx="2165">
                  <c:v>187</c:v>
                </c:pt>
                <c:pt idx="2166">
                  <c:v>762</c:v>
                </c:pt>
                <c:pt idx="2167">
                  <c:v>432.5</c:v>
                </c:pt>
                <c:pt idx="2168">
                  <c:v>397.5</c:v>
                </c:pt>
                <c:pt idx="2169">
                  <c:v>2229.12</c:v>
                </c:pt>
                <c:pt idx="2170">
                  <c:v>1358.6399999999999</c:v>
                </c:pt>
                <c:pt idx="2171">
                  <c:v>495.36</c:v>
                </c:pt>
                <c:pt idx="2172">
                  <c:v>757.44</c:v>
                </c:pt>
                <c:pt idx="2173">
                  <c:v>403.22</c:v>
                </c:pt>
                <c:pt idx="2174">
                  <c:v>901.25</c:v>
                </c:pt>
                <c:pt idx="2175">
                  <c:v>87.85</c:v>
                </c:pt>
                <c:pt idx="2176">
                  <c:v>743.75</c:v>
                </c:pt>
                <c:pt idx="2177">
                  <c:v>1946.4299999999998</c:v>
                </c:pt>
                <c:pt idx="2178">
                  <c:v>1042.56</c:v>
                </c:pt>
                <c:pt idx="2179">
                  <c:v>205.8</c:v>
                </c:pt>
                <c:pt idx="2180">
                  <c:v>1235.4000000000001</c:v>
                </c:pt>
                <c:pt idx="2181">
                  <c:v>617.70000000000005</c:v>
                </c:pt>
                <c:pt idx="2182">
                  <c:v>27.6</c:v>
                </c:pt>
                <c:pt idx="2183">
                  <c:v>310.2</c:v>
                </c:pt>
                <c:pt idx="2184">
                  <c:v>380.28</c:v>
                </c:pt>
                <c:pt idx="2185">
                  <c:v>65.650000000000006</c:v>
                </c:pt>
                <c:pt idx="2186">
                  <c:v>1641.96</c:v>
                </c:pt>
                <c:pt idx="2187">
                  <c:v>2090.88</c:v>
                </c:pt>
                <c:pt idx="2188">
                  <c:v>1392.48</c:v>
                </c:pt>
                <c:pt idx="2189">
                  <c:v>770.4</c:v>
                </c:pt>
                <c:pt idx="2190">
                  <c:v>1671</c:v>
                </c:pt>
                <c:pt idx="2191">
                  <c:v>972.4</c:v>
                </c:pt>
                <c:pt idx="2192">
                  <c:v>1004.8</c:v>
                </c:pt>
                <c:pt idx="2193">
                  <c:v>508</c:v>
                </c:pt>
                <c:pt idx="2194">
                  <c:v>757.44</c:v>
                </c:pt>
                <c:pt idx="2195">
                  <c:v>4530.2</c:v>
                </c:pt>
                <c:pt idx="2196">
                  <c:v>2692.5</c:v>
                </c:pt>
                <c:pt idx="2197">
                  <c:v>617</c:v>
                </c:pt>
                <c:pt idx="2198">
                  <c:v>2423.5</c:v>
                </c:pt>
                <c:pt idx="2199">
                  <c:v>285.36</c:v>
                </c:pt>
                <c:pt idx="2200">
                  <c:v>1029.8</c:v>
                </c:pt>
                <c:pt idx="2201">
                  <c:v>255.8</c:v>
                </c:pt>
                <c:pt idx="2202">
                  <c:v>752.4</c:v>
                </c:pt>
                <c:pt idx="2203">
                  <c:v>137.4</c:v>
                </c:pt>
                <c:pt idx="2204">
                  <c:v>2332.1999999999998</c:v>
                </c:pt>
                <c:pt idx="2205">
                  <c:v>220.8</c:v>
                </c:pt>
                <c:pt idx="2206">
                  <c:v>260.60000000000002</c:v>
                </c:pt>
                <c:pt idx="2207">
                  <c:v>271.95</c:v>
                </c:pt>
                <c:pt idx="2208">
                  <c:v>390.9</c:v>
                </c:pt>
                <c:pt idx="2209">
                  <c:v>546.24</c:v>
                </c:pt>
                <c:pt idx="2210">
                  <c:v>92.8</c:v>
                </c:pt>
                <c:pt idx="2211">
                  <c:v>364</c:v>
                </c:pt>
                <c:pt idx="2212">
                  <c:v>1013.4</c:v>
                </c:pt>
                <c:pt idx="2213">
                  <c:v>530.79999999999995</c:v>
                </c:pt>
                <c:pt idx="2214">
                  <c:v>331.2</c:v>
                </c:pt>
                <c:pt idx="2215">
                  <c:v>222.6</c:v>
                </c:pt>
                <c:pt idx="2216">
                  <c:v>45.8</c:v>
                </c:pt>
                <c:pt idx="2217">
                  <c:v>118.25</c:v>
                </c:pt>
                <c:pt idx="2218">
                  <c:v>2077.1999999999998</c:v>
                </c:pt>
                <c:pt idx="2219">
                  <c:v>291.14999999999998</c:v>
                </c:pt>
                <c:pt idx="2220">
                  <c:v>836.16</c:v>
                </c:pt>
                <c:pt idx="2221">
                  <c:v>255.8</c:v>
                </c:pt>
                <c:pt idx="2222">
                  <c:v>813.6</c:v>
                </c:pt>
                <c:pt idx="2223">
                  <c:v>2127.36</c:v>
                </c:pt>
                <c:pt idx="2224">
                  <c:v>99.8</c:v>
                </c:pt>
                <c:pt idx="2225">
                  <c:v>619.44000000000005</c:v>
                </c:pt>
                <c:pt idx="2226">
                  <c:v>962.64</c:v>
                </c:pt>
                <c:pt idx="2227">
                  <c:v>1155</c:v>
                </c:pt>
                <c:pt idx="2228">
                  <c:v>385.2</c:v>
                </c:pt>
                <c:pt idx="2229">
                  <c:v>372.75</c:v>
                </c:pt>
                <c:pt idx="2230">
                  <c:v>2476.8000000000002</c:v>
                </c:pt>
                <c:pt idx="2231">
                  <c:v>646.25</c:v>
                </c:pt>
                <c:pt idx="2232">
                  <c:v>4480.8</c:v>
                </c:pt>
                <c:pt idx="2233">
                  <c:v>772.05</c:v>
                </c:pt>
                <c:pt idx="2234">
                  <c:v>820.2</c:v>
                </c:pt>
                <c:pt idx="2235">
                  <c:v>1660.5</c:v>
                </c:pt>
                <c:pt idx="2236">
                  <c:v>2779.8</c:v>
                </c:pt>
                <c:pt idx="2237">
                  <c:v>1327</c:v>
                </c:pt>
                <c:pt idx="2238">
                  <c:v>1405</c:v>
                </c:pt>
                <c:pt idx="2239">
                  <c:v>4808.6399999999994</c:v>
                </c:pt>
                <c:pt idx="2240">
                  <c:v>810.72</c:v>
                </c:pt>
                <c:pt idx="2241">
                  <c:v>1025.76</c:v>
                </c:pt>
                <c:pt idx="2242">
                  <c:v>2330</c:v>
                </c:pt>
                <c:pt idx="2243">
                  <c:v>1985</c:v>
                </c:pt>
                <c:pt idx="2244">
                  <c:v>495.36</c:v>
                </c:pt>
                <c:pt idx="2245">
                  <c:v>423</c:v>
                </c:pt>
                <c:pt idx="2246">
                  <c:v>92.6</c:v>
                </c:pt>
                <c:pt idx="2247">
                  <c:v>464</c:v>
                </c:pt>
                <c:pt idx="2248">
                  <c:v>1013.25</c:v>
                </c:pt>
                <c:pt idx="2249">
                  <c:v>310.2</c:v>
                </c:pt>
                <c:pt idx="2250">
                  <c:v>205.1</c:v>
                </c:pt>
                <c:pt idx="2251">
                  <c:v>3721.2000000000003</c:v>
                </c:pt>
                <c:pt idx="2252">
                  <c:v>929.16</c:v>
                </c:pt>
                <c:pt idx="2253">
                  <c:v>1258.5</c:v>
                </c:pt>
                <c:pt idx="2254">
                  <c:v>1238.8800000000001</c:v>
                </c:pt>
                <c:pt idx="2255">
                  <c:v>728.16</c:v>
                </c:pt>
                <c:pt idx="2256">
                  <c:v>128.75</c:v>
                </c:pt>
                <c:pt idx="2257">
                  <c:v>133</c:v>
                </c:pt>
                <c:pt idx="2258">
                  <c:v>2914.4</c:v>
                </c:pt>
                <c:pt idx="2259">
                  <c:v>389.04</c:v>
                </c:pt>
                <c:pt idx="2260">
                  <c:v>1483.75</c:v>
                </c:pt>
                <c:pt idx="2261">
                  <c:v>333.7</c:v>
                </c:pt>
                <c:pt idx="2262">
                  <c:v>816.72</c:v>
                </c:pt>
                <c:pt idx="2263">
                  <c:v>2779.8</c:v>
                </c:pt>
                <c:pt idx="2264">
                  <c:v>228</c:v>
                </c:pt>
                <c:pt idx="2265">
                  <c:v>2779.8</c:v>
                </c:pt>
                <c:pt idx="2266">
                  <c:v>2721.88</c:v>
                </c:pt>
                <c:pt idx="2267">
                  <c:v>1654</c:v>
                </c:pt>
                <c:pt idx="2268">
                  <c:v>757.05</c:v>
                </c:pt>
                <c:pt idx="2269">
                  <c:v>1720.24</c:v>
                </c:pt>
                <c:pt idx="2270">
                  <c:v>6176.6</c:v>
                </c:pt>
                <c:pt idx="2271">
                  <c:v>296.52</c:v>
                </c:pt>
                <c:pt idx="2272">
                  <c:v>2688.48</c:v>
                </c:pt>
                <c:pt idx="2273">
                  <c:v>772.5</c:v>
                </c:pt>
                <c:pt idx="2274">
                  <c:v>1678</c:v>
                </c:pt>
                <c:pt idx="2275">
                  <c:v>175.7</c:v>
                </c:pt>
                <c:pt idx="2276">
                  <c:v>735</c:v>
                </c:pt>
                <c:pt idx="2277">
                  <c:v>1238.4000000000001</c:v>
                </c:pt>
                <c:pt idx="2278">
                  <c:v>772.35</c:v>
                </c:pt>
                <c:pt idx="2279">
                  <c:v>415</c:v>
                </c:pt>
                <c:pt idx="2280">
                  <c:v>262.25</c:v>
                </c:pt>
                <c:pt idx="2281">
                  <c:v>1049.28</c:v>
                </c:pt>
                <c:pt idx="2282">
                  <c:v>1026.5999999999999</c:v>
                </c:pt>
                <c:pt idx="2283">
                  <c:v>94.6</c:v>
                </c:pt>
                <c:pt idx="2284">
                  <c:v>1652.5</c:v>
                </c:pt>
                <c:pt idx="2285">
                  <c:v>155.4</c:v>
                </c:pt>
                <c:pt idx="2286">
                  <c:v>922.5</c:v>
                </c:pt>
                <c:pt idx="2287">
                  <c:v>3490.08</c:v>
                </c:pt>
                <c:pt idx="2288">
                  <c:v>159.9</c:v>
                </c:pt>
                <c:pt idx="2289">
                  <c:v>2779.8</c:v>
                </c:pt>
                <c:pt idx="2290">
                  <c:v>515</c:v>
                </c:pt>
                <c:pt idx="2291">
                  <c:v>2523.5</c:v>
                </c:pt>
                <c:pt idx="2292">
                  <c:v>1176</c:v>
                </c:pt>
                <c:pt idx="2293">
                  <c:v>473.52</c:v>
                </c:pt>
                <c:pt idx="2294">
                  <c:v>124.05</c:v>
                </c:pt>
                <c:pt idx="2295">
                  <c:v>757.05</c:v>
                </c:pt>
                <c:pt idx="2296">
                  <c:v>1030</c:v>
                </c:pt>
                <c:pt idx="2297">
                  <c:v>306.12</c:v>
                </c:pt>
                <c:pt idx="2298">
                  <c:v>1769.04</c:v>
                </c:pt>
                <c:pt idx="2299">
                  <c:v>1625.1</c:v>
                </c:pt>
                <c:pt idx="2300">
                  <c:v>190.5</c:v>
                </c:pt>
                <c:pt idx="2301">
                  <c:v>127</c:v>
                </c:pt>
                <c:pt idx="2302">
                  <c:v>231</c:v>
                </c:pt>
                <c:pt idx="2303">
                  <c:v>2266</c:v>
                </c:pt>
                <c:pt idx="2304">
                  <c:v>255.8</c:v>
                </c:pt>
                <c:pt idx="2305">
                  <c:v>1388.6999999999998</c:v>
                </c:pt>
                <c:pt idx="2306">
                  <c:v>124.25</c:v>
                </c:pt>
                <c:pt idx="2307">
                  <c:v>132.4</c:v>
                </c:pt>
                <c:pt idx="2308">
                  <c:v>366.95000000000005</c:v>
                </c:pt>
                <c:pt idx="2309">
                  <c:v>1511.2800000000002</c:v>
                </c:pt>
                <c:pt idx="2310">
                  <c:v>1337.74</c:v>
                </c:pt>
                <c:pt idx="2311">
                  <c:v>1389</c:v>
                </c:pt>
                <c:pt idx="2312">
                  <c:v>2523.5</c:v>
                </c:pt>
                <c:pt idx="2313">
                  <c:v>251.2</c:v>
                </c:pt>
                <c:pt idx="2314">
                  <c:v>2779.8</c:v>
                </c:pt>
                <c:pt idx="2315">
                  <c:v>347.25</c:v>
                </c:pt>
                <c:pt idx="2316">
                  <c:v>891.3</c:v>
                </c:pt>
                <c:pt idx="2317">
                  <c:v>473.6</c:v>
                </c:pt>
                <c:pt idx="2318">
                  <c:v>99.8</c:v>
                </c:pt>
                <c:pt idx="2319">
                  <c:v>6423.9600000000009</c:v>
                </c:pt>
                <c:pt idx="2320">
                  <c:v>1327.5</c:v>
                </c:pt>
                <c:pt idx="2321">
                  <c:v>224.04</c:v>
                </c:pt>
                <c:pt idx="2322">
                  <c:v>141.9</c:v>
                </c:pt>
                <c:pt idx="2323">
                  <c:v>646.47</c:v>
                </c:pt>
                <c:pt idx="2324">
                  <c:v>1500.8000000000002</c:v>
                </c:pt>
                <c:pt idx="2325">
                  <c:v>1996</c:v>
                </c:pt>
                <c:pt idx="2326">
                  <c:v>675.25</c:v>
                </c:pt>
                <c:pt idx="2327">
                  <c:v>92.6</c:v>
                </c:pt>
                <c:pt idx="2328">
                  <c:v>2171.1999999999998</c:v>
                </c:pt>
                <c:pt idx="2329">
                  <c:v>1545</c:v>
                </c:pt>
                <c:pt idx="2330">
                  <c:v>2764.8</c:v>
                </c:pt>
                <c:pt idx="2331">
                  <c:v>247.68</c:v>
                </c:pt>
                <c:pt idx="2332">
                  <c:v>36.25</c:v>
                </c:pt>
                <c:pt idx="2333">
                  <c:v>137.4</c:v>
                </c:pt>
                <c:pt idx="2334">
                  <c:v>279.60000000000002</c:v>
                </c:pt>
                <c:pt idx="2335">
                  <c:v>375.48</c:v>
                </c:pt>
                <c:pt idx="2336">
                  <c:v>515</c:v>
                </c:pt>
                <c:pt idx="2337">
                  <c:v>143.63999999999999</c:v>
                </c:pt>
                <c:pt idx="2338">
                  <c:v>127</c:v>
                </c:pt>
                <c:pt idx="2339">
                  <c:v>152</c:v>
                </c:pt>
                <c:pt idx="2340">
                  <c:v>6305.7000000000007</c:v>
                </c:pt>
                <c:pt idx="2341">
                  <c:v>5747.65</c:v>
                </c:pt>
                <c:pt idx="2342">
                  <c:v>1982.4</c:v>
                </c:pt>
                <c:pt idx="2343">
                  <c:v>2584</c:v>
                </c:pt>
                <c:pt idx="2344">
                  <c:v>1914.2</c:v>
                </c:pt>
                <c:pt idx="2345">
                  <c:v>1107</c:v>
                </c:pt>
                <c:pt idx="2346">
                  <c:v>524.64</c:v>
                </c:pt>
                <c:pt idx="2347">
                  <c:v>173.2</c:v>
                </c:pt>
                <c:pt idx="2348">
                  <c:v>3016.02</c:v>
                </c:pt>
                <c:pt idx="2349">
                  <c:v>384</c:v>
                </c:pt>
                <c:pt idx="2350">
                  <c:v>105.9</c:v>
                </c:pt>
                <c:pt idx="2351">
                  <c:v>319.2</c:v>
                </c:pt>
                <c:pt idx="2352">
                  <c:v>131.30000000000001</c:v>
                </c:pt>
                <c:pt idx="2353">
                  <c:v>269.5</c:v>
                </c:pt>
                <c:pt idx="2354">
                  <c:v>125.7</c:v>
                </c:pt>
                <c:pt idx="2355">
                  <c:v>127.9</c:v>
                </c:pt>
                <c:pt idx="2356">
                  <c:v>718.56</c:v>
                </c:pt>
                <c:pt idx="2357">
                  <c:v>599.07999999999993</c:v>
                </c:pt>
                <c:pt idx="2358">
                  <c:v>2381.5500000000002</c:v>
                </c:pt>
                <c:pt idx="2359">
                  <c:v>1488</c:v>
                </c:pt>
                <c:pt idx="2360">
                  <c:v>137.4</c:v>
                </c:pt>
                <c:pt idx="2361">
                  <c:v>324.10000000000002</c:v>
                </c:pt>
                <c:pt idx="2362">
                  <c:v>1458.6</c:v>
                </c:pt>
                <c:pt idx="2363">
                  <c:v>1249.44</c:v>
                </c:pt>
                <c:pt idx="2364">
                  <c:v>185.2</c:v>
                </c:pt>
                <c:pt idx="2365">
                  <c:v>131.25</c:v>
                </c:pt>
                <c:pt idx="2366">
                  <c:v>578.28</c:v>
                </c:pt>
                <c:pt idx="2367">
                  <c:v>256.44</c:v>
                </c:pt>
                <c:pt idx="2368">
                  <c:v>622.08000000000004</c:v>
                </c:pt>
                <c:pt idx="2369">
                  <c:v>489.24</c:v>
                </c:pt>
                <c:pt idx="2370">
                  <c:v>137.4</c:v>
                </c:pt>
                <c:pt idx="2371">
                  <c:v>1009.4</c:v>
                </c:pt>
                <c:pt idx="2372">
                  <c:v>1861.2</c:v>
                </c:pt>
                <c:pt idx="2373">
                  <c:v>2256.4499999999998</c:v>
                </c:pt>
                <c:pt idx="2374">
                  <c:v>3136.3199999999997</c:v>
                </c:pt>
                <c:pt idx="2375">
                  <c:v>592</c:v>
                </c:pt>
                <c:pt idx="2376">
                  <c:v>3601.29</c:v>
                </c:pt>
                <c:pt idx="2377">
                  <c:v>249.5</c:v>
                </c:pt>
                <c:pt idx="2378">
                  <c:v>917.48</c:v>
                </c:pt>
                <c:pt idx="2379">
                  <c:v>2468.85</c:v>
                </c:pt>
                <c:pt idx="2380">
                  <c:v>253</c:v>
                </c:pt>
                <c:pt idx="2381">
                  <c:v>1009.4</c:v>
                </c:pt>
                <c:pt idx="2382">
                  <c:v>466.32000000000005</c:v>
                </c:pt>
                <c:pt idx="2383">
                  <c:v>2779.8</c:v>
                </c:pt>
                <c:pt idx="2384">
                  <c:v>495.36</c:v>
                </c:pt>
                <c:pt idx="2385">
                  <c:v>346.08</c:v>
                </c:pt>
                <c:pt idx="2386">
                  <c:v>1270</c:v>
                </c:pt>
                <c:pt idx="2387">
                  <c:v>1847.5</c:v>
                </c:pt>
                <c:pt idx="2388">
                  <c:v>266</c:v>
                </c:pt>
                <c:pt idx="2389">
                  <c:v>738</c:v>
                </c:pt>
                <c:pt idx="2390">
                  <c:v>2608.44</c:v>
                </c:pt>
                <c:pt idx="2391">
                  <c:v>664.2</c:v>
                </c:pt>
                <c:pt idx="2392">
                  <c:v>693.28</c:v>
                </c:pt>
                <c:pt idx="2393">
                  <c:v>199.6</c:v>
                </c:pt>
                <c:pt idx="2394">
                  <c:v>121.6</c:v>
                </c:pt>
                <c:pt idx="2395">
                  <c:v>2112</c:v>
                </c:pt>
                <c:pt idx="2396">
                  <c:v>5939.84</c:v>
                </c:pt>
                <c:pt idx="2397">
                  <c:v>2431</c:v>
                </c:pt>
                <c:pt idx="2398">
                  <c:v>3031.2</c:v>
                </c:pt>
                <c:pt idx="2399">
                  <c:v>7902.1600000000008</c:v>
                </c:pt>
                <c:pt idx="2400">
                  <c:v>2161</c:v>
                </c:pt>
                <c:pt idx="2401">
                  <c:v>151.80000000000001</c:v>
                </c:pt>
                <c:pt idx="2402">
                  <c:v>539.79999999999995</c:v>
                </c:pt>
                <c:pt idx="2403">
                  <c:v>1038.5999999999999</c:v>
                </c:pt>
                <c:pt idx="2404">
                  <c:v>154.56</c:v>
                </c:pt>
                <c:pt idx="2405">
                  <c:v>88.8</c:v>
                </c:pt>
                <c:pt idx="2406">
                  <c:v>332.1</c:v>
                </c:pt>
                <c:pt idx="2407">
                  <c:v>10308.650000000001</c:v>
                </c:pt>
                <c:pt idx="2408">
                  <c:v>260.60000000000002</c:v>
                </c:pt>
                <c:pt idx="2409">
                  <c:v>2517</c:v>
                </c:pt>
                <c:pt idx="2410">
                  <c:v>532</c:v>
                </c:pt>
                <c:pt idx="2411">
                  <c:v>10068</c:v>
                </c:pt>
                <c:pt idx="2412">
                  <c:v>1118.8800000000001</c:v>
                </c:pt>
                <c:pt idx="2413">
                  <c:v>194.52</c:v>
                </c:pt>
                <c:pt idx="2414">
                  <c:v>2779.8</c:v>
                </c:pt>
                <c:pt idx="2415">
                  <c:v>209.5</c:v>
                </c:pt>
                <c:pt idx="2416">
                  <c:v>739</c:v>
                </c:pt>
                <c:pt idx="2417">
                  <c:v>1274</c:v>
                </c:pt>
                <c:pt idx="2418">
                  <c:v>763.2</c:v>
                </c:pt>
                <c:pt idx="2419">
                  <c:v>260.64</c:v>
                </c:pt>
                <c:pt idx="2420">
                  <c:v>1211.4000000000001</c:v>
                </c:pt>
                <c:pt idx="2421">
                  <c:v>3620</c:v>
                </c:pt>
                <c:pt idx="2422">
                  <c:v>124.75</c:v>
                </c:pt>
                <c:pt idx="2423">
                  <c:v>1009.4</c:v>
                </c:pt>
                <c:pt idx="2424">
                  <c:v>2779.8</c:v>
                </c:pt>
                <c:pt idx="2425">
                  <c:v>1463.44</c:v>
                </c:pt>
                <c:pt idx="2426">
                  <c:v>2779.8</c:v>
                </c:pt>
                <c:pt idx="2427">
                  <c:v>1044.3599999999999</c:v>
                </c:pt>
                <c:pt idx="2428">
                  <c:v>2506.7199999999998</c:v>
                </c:pt>
                <c:pt idx="2429">
                  <c:v>484.5</c:v>
                </c:pt>
                <c:pt idx="2430">
                  <c:v>2002.2</c:v>
                </c:pt>
                <c:pt idx="2431">
                  <c:v>1230.3</c:v>
                </c:pt>
                <c:pt idx="2432">
                  <c:v>3399.3</c:v>
                </c:pt>
                <c:pt idx="2433">
                  <c:v>1350.5</c:v>
                </c:pt>
                <c:pt idx="2434">
                  <c:v>2077.1999999999998</c:v>
                </c:pt>
                <c:pt idx="2435">
                  <c:v>364</c:v>
                </c:pt>
                <c:pt idx="2436">
                  <c:v>1250.6400000000001</c:v>
                </c:pt>
                <c:pt idx="2437">
                  <c:v>74.849999999999994</c:v>
                </c:pt>
                <c:pt idx="2438">
                  <c:v>1215.5</c:v>
                </c:pt>
                <c:pt idx="2439">
                  <c:v>116.25</c:v>
                </c:pt>
                <c:pt idx="2440">
                  <c:v>2014.6</c:v>
                </c:pt>
                <c:pt idx="2441">
                  <c:v>1071.9000000000001</c:v>
                </c:pt>
                <c:pt idx="2442">
                  <c:v>265.92</c:v>
                </c:pt>
                <c:pt idx="2443">
                  <c:v>616</c:v>
                </c:pt>
                <c:pt idx="2444">
                  <c:v>1099</c:v>
                </c:pt>
                <c:pt idx="2445">
                  <c:v>360.5</c:v>
                </c:pt>
                <c:pt idx="2446">
                  <c:v>743.04</c:v>
                </c:pt>
                <c:pt idx="2447">
                  <c:v>1308.4000000000001</c:v>
                </c:pt>
                <c:pt idx="2448">
                  <c:v>2121</c:v>
                </c:pt>
                <c:pt idx="2449">
                  <c:v>127</c:v>
                </c:pt>
                <c:pt idx="2450">
                  <c:v>270.85000000000002</c:v>
                </c:pt>
                <c:pt idx="2451">
                  <c:v>3974.3</c:v>
                </c:pt>
                <c:pt idx="2452">
                  <c:v>3366.3599999999997</c:v>
                </c:pt>
                <c:pt idx="2453">
                  <c:v>45.8</c:v>
                </c:pt>
                <c:pt idx="2454">
                  <c:v>550.55999999999995</c:v>
                </c:pt>
                <c:pt idx="2455">
                  <c:v>1985</c:v>
                </c:pt>
                <c:pt idx="2456">
                  <c:v>3900.03</c:v>
                </c:pt>
                <c:pt idx="2457">
                  <c:v>810.3</c:v>
                </c:pt>
                <c:pt idx="2458">
                  <c:v>810.3</c:v>
                </c:pt>
                <c:pt idx="2459">
                  <c:v>287.27999999999997</c:v>
                </c:pt>
                <c:pt idx="2460">
                  <c:v>2523.5</c:v>
                </c:pt>
                <c:pt idx="2461">
                  <c:v>221.4</c:v>
                </c:pt>
                <c:pt idx="2462">
                  <c:v>398.4</c:v>
                </c:pt>
                <c:pt idx="2463">
                  <c:v>92.8</c:v>
                </c:pt>
                <c:pt idx="2464">
                  <c:v>114.2</c:v>
                </c:pt>
                <c:pt idx="2465">
                  <c:v>160.19999999999999</c:v>
                </c:pt>
                <c:pt idx="2466">
                  <c:v>422.4</c:v>
                </c:pt>
                <c:pt idx="2467">
                  <c:v>578.70000000000005</c:v>
                </c:pt>
                <c:pt idx="2468">
                  <c:v>549.6</c:v>
                </c:pt>
                <c:pt idx="2469">
                  <c:v>1389</c:v>
                </c:pt>
                <c:pt idx="2470">
                  <c:v>1050</c:v>
                </c:pt>
                <c:pt idx="2471">
                  <c:v>505.44</c:v>
                </c:pt>
                <c:pt idx="2472">
                  <c:v>3264.43</c:v>
                </c:pt>
                <c:pt idx="2473">
                  <c:v>2277.88</c:v>
                </c:pt>
                <c:pt idx="2474">
                  <c:v>156.9</c:v>
                </c:pt>
                <c:pt idx="2475">
                  <c:v>422.4</c:v>
                </c:pt>
                <c:pt idx="2476">
                  <c:v>154.56</c:v>
                </c:pt>
                <c:pt idx="2477">
                  <c:v>222</c:v>
                </c:pt>
                <c:pt idx="2478">
                  <c:v>930.59999999999991</c:v>
                </c:pt>
                <c:pt idx="2479">
                  <c:v>432.5</c:v>
                </c:pt>
                <c:pt idx="2480">
                  <c:v>197.04</c:v>
                </c:pt>
                <c:pt idx="2481">
                  <c:v>743.04</c:v>
                </c:pt>
                <c:pt idx="2482">
                  <c:v>151.80000000000001</c:v>
                </c:pt>
                <c:pt idx="2483">
                  <c:v>661.6</c:v>
                </c:pt>
                <c:pt idx="2484">
                  <c:v>1423</c:v>
                </c:pt>
                <c:pt idx="2485">
                  <c:v>1296.8</c:v>
                </c:pt>
                <c:pt idx="2486">
                  <c:v>1824</c:v>
                </c:pt>
                <c:pt idx="2487">
                  <c:v>2779.8</c:v>
                </c:pt>
                <c:pt idx="2488">
                  <c:v>3467.52</c:v>
                </c:pt>
                <c:pt idx="2489">
                  <c:v>1764</c:v>
                </c:pt>
                <c:pt idx="2490">
                  <c:v>369</c:v>
                </c:pt>
                <c:pt idx="2491">
                  <c:v>3027.48</c:v>
                </c:pt>
                <c:pt idx="2492">
                  <c:v>2107.44</c:v>
                </c:pt>
                <c:pt idx="2493">
                  <c:v>1114</c:v>
                </c:pt>
                <c:pt idx="2494">
                  <c:v>1824</c:v>
                </c:pt>
                <c:pt idx="2495">
                  <c:v>775.5</c:v>
                </c:pt>
                <c:pt idx="2496">
                  <c:v>588.48</c:v>
                </c:pt>
                <c:pt idx="2497">
                  <c:v>515</c:v>
                </c:pt>
                <c:pt idx="2498">
                  <c:v>2779.8</c:v>
                </c:pt>
                <c:pt idx="2499">
                  <c:v>2420</c:v>
                </c:pt>
                <c:pt idx="2500">
                  <c:v>27.85</c:v>
                </c:pt>
                <c:pt idx="2501">
                  <c:v>1349</c:v>
                </c:pt>
                <c:pt idx="2502">
                  <c:v>980</c:v>
                </c:pt>
                <c:pt idx="2503">
                  <c:v>645.15</c:v>
                </c:pt>
                <c:pt idx="2504">
                  <c:v>231.5</c:v>
                </c:pt>
                <c:pt idx="2505">
                  <c:v>154.5</c:v>
                </c:pt>
                <c:pt idx="2506">
                  <c:v>627.12</c:v>
                </c:pt>
                <c:pt idx="2507">
                  <c:v>5045.8</c:v>
                </c:pt>
                <c:pt idx="2508">
                  <c:v>76.2</c:v>
                </c:pt>
                <c:pt idx="2509">
                  <c:v>165.6</c:v>
                </c:pt>
                <c:pt idx="2510">
                  <c:v>675.25</c:v>
                </c:pt>
                <c:pt idx="2511">
                  <c:v>2779.8</c:v>
                </c:pt>
                <c:pt idx="2512">
                  <c:v>2779.8</c:v>
                </c:pt>
                <c:pt idx="2513">
                  <c:v>2353.92</c:v>
                </c:pt>
                <c:pt idx="2514">
                  <c:v>260.64</c:v>
                </c:pt>
                <c:pt idx="2515">
                  <c:v>515</c:v>
                </c:pt>
                <c:pt idx="2516">
                  <c:v>2141.6400000000003</c:v>
                </c:pt>
                <c:pt idx="2517">
                  <c:v>262.60000000000002</c:v>
                </c:pt>
                <c:pt idx="2518">
                  <c:v>3252.3199999999997</c:v>
                </c:pt>
                <c:pt idx="2519">
                  <c:v>381</c:v>
                </c:pt>
                <c:pt idx="2520">
                  <c:v>139.19999999999999</c:v>
                </c:pt>
                <c:pt idx="2521">
                  <c:v>13899</c:v>
                </c:pt>
                <c:pt idx="2522">
                  <c:v>2237.7600000000002</c:v>
                </c:pt>
                <c:pt idx="2523">
                  <c:v>262.5</c:v>
                </c:pt>
                <c:pt idx="2524">
                  <c:v>91.6</c:v>
                </c:pt>
                <c:pt idx="2525">
                  <c:v>627.68000000000006</c:v>
                </c:pt>
                <c:pt idx="2526">
                  <c:v>1545</c:v>
                </c:pt>
                <c:pt idx="2527">
                  <c:v>154.56</c:v>
                </c:pt>
                <c:pt idx="2528">
                  <c:v>101.7</c:v>
                </c:pt>
                <c:pt idx="2529">
                  <c:v>313.8</c:v>
                </c:pt>
                <c:pt idx="2530">
                  <c:v>130.4</c:v>
                </c:pt>
                <c:pt idx="2531">
                  <c:v>891.3</c:v>
                </c:pt>
                <c:pt idx="2532">
                  <c:v>549.6</c:v>
                </c:pt>
                <c:pt idx="2533">
                  <c:v>1038.5999999999999</c:v>
                </c:pt>
                <c:pt idx="2534">
                  <c:v>709.5</c:v>
                </c:pt>
                <c:pt idx="2535">
                  <c:v>2552</c:v>
                </c:pt>
                <c:pt idx="2536">
                  <c:v>92.6</c:v>
                </c:pt>
                <c:pt idx="2537">
                  <c:v>255.8</c:v>
                </c:pt>
                <c:pt idx="2538">
                  <c:v>3006.56</c:v>
                </c:pt>
                <c:pt idx="2539">
                  <c:v>2181.6</c:v>
                </c:pt>
                <c:pt idx="2540">
                  <c:v>138.9</c:v>
                </c:pt>
                <c:pt idx="2541">
                  <c:v>1671</c:v>
                </c:pt>
                <c:pt idx="2542">
                  <c:v>721</c:v>
                </c:pt>
                <c:pt idx="2543">
                  <c:v>1079.5999999999999</c:v>
                </c:pt>
                <c:pt idx="2544">
                  <c:v>23.2</c:v>
                </c:pt>
                <c:pt idx="2545">
                  <c:v>1157.25</c:v>
                </c:pt>
                <c:pt idx="2546">
                  <c:v>859.5</c:v>
                </c:pt>
                <c:pt idx="2547">
                  <c:v>532</c:v>
                </c:pt>
                <c:pt idx="2548">
                  <c:v>1037.5</c:v>
                </c:pt>
                <c:pt idx="2549">
                  <c:v>1334.8</c:v>
                </c:pt>
                <c:pt idx="2550">
                  <c:v>393.9</c:v>
                </c:pt>
                <c:pt idx="2551">
                  <c:v>3168.05</c:v>
                </c:pt>
                <c:pt idx="2552">
                  <c:v>383.7</c:v>
                </c:pt>
                <c:pt idx="2553">
                  <c:v>1389</c:v>
                </c:pt>
                <c:pt idx="2554">
                  <c:v>2779.8</c:v>
                </c:pt>
                <c:pt idx="2555">
                  <c:v>4721.5200000000004</c:v>
                </c:pt>
                <c:pt idx="2556">
                  <c:v>74.55</c:v>
                </c:pt>
                <c:pt idx="2557">
                  <c:v>3518.8</c:v>
                </c:pt>
                <c:pt idx="2558">
                  <c:v>127.9</c:v>
                </c:pt>
                <c:pt idx="2559">
                  <c:v>310.2</c:v>
                </c:pt>
                <c:pt idx="2560">
                  <c:v>7190.55</c:v>
                </c:pt>
                <c:pt idx="2561">
                  <c:v>6249.05</c:v>
                </c:pt>
                <c:pt idx="2562">
                  <c:v>1287.5</c:v>
                </c:pt>
                <c:pt idx="2563">
                  <c:v>271.39999999999998</c:v>
                </c:pt>
                <c:pt idx="2564">
                  <c:v>2779.8</c:v>
                </c:pt>
                <c:pt idx="2565">
                  <c:v>1045.5</c:v>
                </c:pt>
                <c:pt idx="2566">
                  <c:v>6918.7</c:v>
                </c:pt>
                <c:pt idx="2567">
                  <c:v>37</c:v>
                </c:pt>
                <c:pt idx="2568">
                  <c:v>1797.9</c:v>
                </c:pt>
                <c:pt idx="2569">
                  <c:v>1576.1100000000001</c:v>
                </c:pt>
                <c:pt idx="2570">
                  <c:v>99.8</c:v>
                </c:pt>
                <c:pt idx="2571">
                  <c:v>1645.9</c:v>
                </c:pt>
                <c:pt idx="2572">
                  <c:v>1568.16</c:v>
                </c:pt>
                <c:pt idx="2573">
                  <c:v>760</c:v>
                </c:pt>
                <c:pt idx="2574">
                  <c:v>998</c:v>
                </c:pt>
                <c:pt idx="2575">
                  <c:v>141.9</c:v>
                </c:pt>
                <c:pt idx="2576">
                  <c:v>775.4</c:v>
                </c:pt>
                <c:pt idx="2577">
                  <c:v>208.95</c:v>
                </c:pt>
                <c:pt idx="2578">
                  <c:v>2431</c:v>
                </c:pt>
                <c:pt idx="2579">
                  <c:v>184.5</c:v>
                </c:pt>
                <c:pt idx="2580">
                  <c:v>2358.6999999999998</c:v>
                </c:pt>
                <c:pt idx="2581">
                  <c:v>10628</c:v>
                </c:pt>
                <c:pt idx="2582">
                  <c:v>5038.54</c:v>
                </c:pt>
                <c:pt idx="2583">
                  <c:v>253.5</c:v>
                </c:pt>
                <c:pt idx="2584">
                  <c:v>3134</c:v>
                </c:pt>
                <c:pt idx="2585">
                  <c:v>254</c:v>
                </c:pt>
                <c:pt idx="2586">
                  <c:v>223.8</c:v>
                </c:pt>
                <c:pt idx="2587">
                  <c:v>3021.7000000000003</c:v>
                </c:pt>
                <c:pt idx="2588">
                  <c:v>866</c:v>
                </c:pt>
                <c:pt idx="2589">
                  <c:v>240.45</c:v>
                </c:pt>
                <c:pt idx="2590">
                  <c:v>752.4</c:v>
                </c:pt>
                <c:pt idx="2591">
                  <c:v>2779.8</c:v>
                </c:pt>
                <c:pt idx="2592">
                  <c:v>154.80000000000001</c:v>
                </c:pt>
                <c:pt idx="2593">
                  <c:v>154.56</c:v>
                </c:pt>
                <c:pt idx="2594">
                  <c:v>3077.5200000000004</c:v>
                </c:pt>
                <c:pt idx="2595">
                  <c:v>159.30000000000001</c:v>
                </c:pt>
                <c:pt idx="2596">
                  <c:v>285.36</c:v>
                </c:pt>
                <c:pt idx="2597">
                  <c:v>690.48</c:v>
                </c:pt>
                <c:pt idx="2598">
                  <c:v>376.56</c:v>
                </c:pt>
                <c:pt idx="2599">
                  <c:v>2779.8</c:v>
                </c:pt>
                <c:pt idx="2600">
                  <c:v>241.9</c:v>
                </c:pt>
                <c:pt idx="2601">
                  <c:v>30.4</c:v>
                </c:pt>
                <c:pt idx="2602">
                  <c:v>2592</c:v>
                </c:pt>
                <c:pt idx="2603">
                  <c:v>1981.25</c:v>
                </c:pt>
                <c:pt idx="2604">
                  <c:v>111.4</c:v>
                </c:pt>
                <c:pt idx="2605">
                  <c:v>3298.92</c:v>
                </c:pt>
                <c:pt idx="2606">
                  <c:v>137.30000000000001</c:v>
                </c:pt>
                <c:pt idx="2607">
                  <c:v>132.30000000000001</c:v>
                </c:pt>
                <c:pt idx="2608">
                  <c:v>87.85</c:v>
                </c:pt>
                <c:pt idx="2609">
                  <c:v>459</c:v>
                </c:pt>
                <c:pt idx="2610">
                  <c:v>988.2</c:v>
                </c:pt>
                <c:pt idx="2611">
                  <c:v>1009.4</c:v>
                </c:pt>
                <c:pt idx="2612">
                  <c:v>592</c:v>
                </c:pt>
                <c:pt idx="2613">
                  <c:v>152.4</c:v>
                </c:pt>
                <c:pt idx="2614">
                  <c:v>99.8</c:v>
                </c:pt>
                <c:pt idx="2615">
                  <c:v>2793.6</c:v>
                </c:pt>
                <c:pt idx="2616">
                  <c:v>6611.5</c:v>
                </c:pt>
                <c:pt idx="2617">
                  <c:v>311.2</c:v>
                </c:pt>
                <c:pt idx="2618">
                  <c:v>303.60000000000002</c:v>
                </c:pt>
                <c:pt idx="2619">
                  <c:v>308.5</c:v>
                </c:pt>
                <c:pt idx="2620">
                  <c:v>2779.8</c:v>
                </c:pt>
                <c:pt idx="2621">
                  <c:v>3447.6</c:v>
                </c:pt>
                <c:pt idx="2622">
                  <c:v>774.6</c:v>
                </c:pt>
                <c:pt idx="2623">
                  <c:v>249.5</c:v>
                </c:pt>
                <c:pt idx="2624">
                  <c:v>2266</c:v>
                </c:pt>
                <c:pt idx="2625">
                  <c:v>2500</c:v>
                </c:pt>
                <c:pt idx="2626">
                  <c:v>892.8</c:v>
                </c:pt>
                <c:pt idx="2627">
                  <c:v>175.7</c:v>
                </c:pt>
                <c:pt idx="2628">
                  <c:v>828</c:v>
                </c:pt>
                <c:pt idx="2629">
                  <c:v>2037</c:v>
                </c:pt>
                <c:pt idx="2630">
                  <c:v>1059.5999999999999</c:v>
                </c:pt>
                <c:pt idx="2631">
                  <c:v>331.2</c:v>
                </c:pt>
                <c:pt idx="2632">
                  <c:v>617</c:v>
                </c:pt>
                <c:pt idx="2633">
                  <c:v>778.08</c:v>
                </c:pt>
                <c:pt idx="2634">
                  <c:v>143.63999999999999</c:v>
                </c:pt>
                <c:pt idx="2635">
                  <c:v>334.75</c:v>
                </c:pt>
                <c:pt idx="2636">
                  <c:v>278.39999999999998</c:v>
                </c:pt>
                <c:pt idx="2637">
                  <c:v>733.68</c:v>
                </c:pt>
                <c:pt idx="2638">
                  <c:v>519.12</c:v>
                </c:pt>
                <c:pt idx="2639">
                  <c:v>972.4</c:v>
                </c:pt>
                <c:pt idx="2640">
                  <c:v>2327.8000000000002</c:v>
                </c:pt>
                <c:pt idx="2641">
                  <c:v>184.5</c:v>
                </c:pt>
                <c:pt idx="2642">
                  <c:v>3481.6000000000004</c:v>
                </c:pt>
                <c:pt idx="2643">
                  <c:v>262.5</c:v>
                </c:pt>
                <c:pt idx="2644">
                  <c:v>1234</c:v>
                </c:pt>
                <c:pt idx="2645">
                  <c:v>679.31999999999994</c:v>
                </c:pt>
                <c:pt idx="2646">
                  <c:v>138.9</c:v>
                </c:pt>
                <c:pt idx="2647">
                  <c:v>1256</c:v>
                </c:pt>
                <c:pt idx="2648">
                  <c:v>368.1</c:v>
                </c:pt>
                <c:pt idx="2649">
                  <c:v>1701.4</c:v>
                </c:pt>
                <c:pt idx="2650">
                  <c:v>1360.7</c:v>
                </c:pt>
                <c:pt idx="2651">
                  <c:v>557.70000000000005</c:v>
                </c:pt>
                <c:pt idx="2652">
                  <c:v>1099</c:v>
                </c:pt>
                <c:pt idx="2653">
                  <c:v>256.44</c:v>
                </c:pt>
                <c:pt idx="2654">
                  <c:v>434.4</c:v>
                </c:pt>
                <c:pt idx="2655">
                  <c:v>88.8</c:v>
                </c:pt>
                <c:pt idx="2656">
                  <c:v>132.4</c:v>
                </c:pt>
                <c:pt idx="2657">
                  <c:v>4154.3999999999996</c:v>
                </c:pt>
                <c:pt idx="2658">
                  <c:v>194.1</c:v>
                </c:pt>
                <c:pt idx="2659">
                  <c:v>211.68</c:v>
                </c:pt>
                <c:pt idx="2660">
                  <c:v>1636.75</c:v>
                </c:pt>
                <c:pt idx="2661">
                  <c:v>728.16</c:v>
                </c:pt>
                <c:pt idx="2662">
                  <c:v>36.200000000000003</c:v>
                </c:pt>
                <c:pt idx="2663">
                  <c:v>1050</c:v>
                </c:pt>
                <c:pt idx="2664">
                  <c:v>241.44</c:v>
                </c:pt>
                <c:pt idx="2665">
                  <c:v>3097.5</c:v>
                </c:pt>
                <c:pt idx="2666">
                  <c:v>332.1</c:v>
                </c:pt>
                <c:pt idx="2667">
                  <c:v>456</c:v>
                </c:pt>
                <c:pt idx="2668">
                  <c:v>141.9</c:v>
                </c:pt>
                <c:pt idx="2669">
                  <c:v>2779.8</c:v>
                </c:pt>
                <c:pt idx="2670">
                  <c:v>1861.2</c:v>
                </c:pt>
                <c:pt idx="2671">
                  <c:v>454.79999999999995</c:v>
                </c:pt>
                <c:pt idx="2672">
                  <c:v>387.72</c:v>
                </c:pt>
                <c:pt idx="2673">
                  <c:v>2708.5</c:v>
                </c:pt>
                <c:pt idx="2674">
                  <c:v>746.88</c:v>
                </c:pt>
                <c:pt idx="2675">
                  <c:v>239.28</c:v>
                </c:pt>
                <c:pt idx="2676">
                  <c:v>236.5</c:v>
                </c:pt>
                <c:pt idx="2677">
                  <c:v>1588</c:v>
                </c:pt>
                <c:pt idx="2678">
                  <c:v>2779.8</c:v>
                </c:pt>
                <c:pt idx="2679">
                  <c:v>380.28</c:v>
                </c:pt>
                <c:pt idx="2680">
                  <c:v>4994.4000000000005</c:v>
                </c:pt>
                <c:pt idx="2681">
                  <c:v>810.75</c:v>
                </c:pt>
                <c:pt idx="2682">
                  <c:v>2779.8</c:v>
                </c:pt>
                <c:pt idx="2683">
                  <c:v>213.6</c:v>
                </c:pt>
                <c:pt idx="2684">
                  <c:v>149.69999999999999</c:v>
                </c:pt>
                <c:pt idx="2685">
                  <c:v>2779.8</c:v>
                </c:pt>
                <c:pt idx="2686">
                  <c:v>2113.6999999999998</c:v>
                </c:pt>
                <c:pt idx="2687">
                  <c:v>1408.68</c:v>
                </c:pt>
                <c:pt idx="2688">
                  <c:v>1231.2</c:v>
                </c:pt>
                <c:pt idx="2689">
                  <c:v>1111.2</c:v>
                </c:pt>
                <c:pt idx="2690">
                  <c:v>524.64</c:v>
                </c:pt>
                <c:pt idx="2691">
                  <c:v>1514.1</c:v>
                </c:pt>
                <c:pt idx="2692">
                  <c:v>55.4</c:v>
                </c:pt>
                <c:pt idx="2693">
                  <c:v>3615.96</c:v>
                </c:pt>
                <c:pt idx="2694">
                  <c:v>2779.8</c:v>
                </c:pt>
                <c:pt idx="2695">
                  <c:v>2779.8</c:v>
                </c:pt>
                <c:pt idx="2696">
                  <c:v>3052.5</c:v>
                </c:pt>
                <c:pt idx="2697">
                  <c:v>514.9</c:v>
                </c:pt>
                <c:pt idx="2698">
                  <c:v>1944.8</c:v>
                </c:pt>
                <c:pt idx="2699">
                  <c:v>792.96</c:v>
                </c:pt>
                <c:pt idx="2700">
                  <c:v>248.5</c:v>
                </c:pt>
                <c:pt idx="2701">
                  <c:v>304.2</c:v>
                </c:pt>
                <c:pt idx="2702">
                  <c:v>167.6</c:v>
                </c:pt>
                <c:pt idx="2703">
                  <c:v>4808.6399999999994</c:v>
                </c:pt>
                <c:pt idx="2704">
                  <c:v>748.8</c:v>
                </c:pt>
                <c:pt idx="2705">
                  <c:v>444</c:v>
                </c:pt>
                <c:pt idx="2706">
                  <c:v>380.28</c:v>
                </c:pt>
                <c:pt idx="2707">
                  <c:v>2523.5</c:v>
                </c:pt>
                <c:pt idx="2708">
                  <c:v>310.2</c:v>
                </c:pt>
                <c:pt idx="2709">
                  <c:v>1240.8</c:v>
                </c:pt>
                <c:pt idx="2710">
                  <c:v>608.04</c:v>
                </c:pt>
                <c:pt idx="2711">
                  <c:v>3043.2</c:v>
                </c:pt>
                <c:pt idx="2712">
                  <c:v>1642.56</c:v>
                </c:pt>
                <c:pt idx="2713">
                  <c:v>1491.84</c:v>
                </c:pt>
                <c:pt idx="2714">
                  <c:v>1293.7</c:v>
                </c:pt>
                <c:pt idx="2715">
                  <c:v>253.5</c:v>
                </c:pt>
                <c:pt idx="2716">
                  <c:v>539.04</c:v>
                </c:pt>
                <c:pt idx="2717">
                  <c:v>1510.6499999999999</c:v>
                </c:pt>
                <c:pt idx="2718">
                  <c:v>2208</c:v>
                </c:pt>
                <c:pt idx="2719">
                  <c:v>74.55</c:v>
                </c:pt>
                <c:pt idx="2720">
                  <c:v>2779.8</c:v>
                </c:pt>
                <c:pt idx="2721">
                  <c:v>1872.7199999999998</c:v>
                </c:pt>
                <c:pt idx="2722">
                  <c:v>494.4</c:v>
                </c:pt>
                <c:pt idx="2723">
                  <c:v>385.2</c:v>
                </c:pt>
                <c:pt idx="2724">
                  <c:v>1090.8</c:v>
                </c:pt>
                <c:pt idx="2725">
                  <c:v>352</c:v>
                </c:pt>
                <c:pt idx="2726">
                  <c:v>1224.48</c:v>
                </c:pt>
                <c:pt idx="2727">
                  <c:v>617.70000000000005</c:v>
                </c:pt>
                <c:pt idx="2728">
                  <c:v>396.29999999999995</c:v>
                </c:pt>
                <c:pt idx="2729">
                  <c:v>554.25</c:v>
                </c:pt>
                <c:pt idx="2730">
                  <c:v>980.8</c:v>
                </c:pt>
                <c:pt idx="2731">
                  <c:v>227.4</c:v>
                </c:pt>
                <c:pt idx="2732">
                  <c:v>25.75</c:v>
                </c:pt>
                <c:pt idx="2733">
                  <c:v>1071.96</c:v>
                </c:pt>
                <c:pt idx="2734">
                  <c:v>1030</c:v>
                </c:pt>
                <c:pt idx="2735">
                  <c:v>1025.76</c:v>
                </c:pt>
                <c:pt idx="2736">
                  <c:v>2098.56</c:v>
                </c:pt>
                <c:pt idx="2737">
                  <c:v>1785</c:v>
                </c:pt>
                <c:pt idx="2738">
                  <c:v>420.15</c:v>
                </c:pt>
                <c:pt idx="2739">
                  <c:v>231.5</c:v>
                </c:pt>
                <c:pt idx="2740">
                  <c:v>891.3</c:v>
                </c:pt>
                <c:pt idx="2741">
                  <c:v>99.8</c:v>
                </c:pt>
                <c:pt idx="2742">
                  <c:v>623.26</c:v>
                </c:pt>
                <c:pt idx="2743">
                  <c:v>279.72000000000003</c:v>
                </c:pt>
                <c:pt idx="2744">
                  <c:v>124.05</c:v>
                </c:pt>
                <c:pt idx="2745">
                  <c:v>593.04</c:v>
                </c:pt>
                <c:pt idx="2746">
                  <c:v>236.5</c:v>
                </c:pt>
                <c:pt idx="2747">
                  <c:v>194.52</c:v>
                </c:pt>
                <c:pt idx="2748">
                  <c:v>297.72000000000003</c:v>
                </c:pt>
                <c:pt idx="2749">
                  <c:v>309.72000000000003</c:v>
                </c:pt>
                <c:pt idx="2750">
                  <c:v>750.96</c:v>
                </c:pt>
                <c:pt idx="2751">
                  <c:v>1259.8800000000001</c:v>
                </c:pt>
                <c:pt idx="2752">
                  <c:v>641.76</c:v>
                </c:pt>
                <c:pt idx="2753">
                  <c:v>143.63999999999999</c:v>
                </c:pt>
                <c:pt idx="2754">
                  <c:v>369.84</c:v>
                </c:pt>
                <c:pt idx="2755">
                  <c:v>708.96</c:v>
                </c:pt>
                <c:pt idx="2756">
                  <c:v>2608.8000000000002</c:v>
                </c:pt>
                <c:pt idx="2757">
                  <c:v>331.3</c:v>
                </c:pt>
                <c:pt idx="2758">
                  <c:v>165.84</c:v>
                </c:pt>
                <c:pt idx="2759">
                  <c:v>1034</c:v>
                </c:pt>
                <c:pt idx="2760">
                  <c:v>750.96</c:v>
                </c:pt>
                <c:pt idx="2761">
                  <c:v>166.6</c:v>
                </c:pt>
                <c:pt idx="2762">
                  <c:v>7030.8</c:v>
                </c:pt>
                <c:pt idx="2763">
                  <c:v>138.9</c:v>
                </c:pt>
                <c:pt idx="2764">
                  <c:v>1422.5</c:v>
                </c:pt>
                <c:pt idx="2765">
                  <c:v>521.28</c:v>
                </c:pt>
                <c:pt idx="2766">
                  <c:v>257.5</c:v>
                </c:pt>
                <c:pt idx="2767">
                  <c:v>1538.88</c:v>
                </c:pt>
                <c:pt idx="2768">
                  <c:v>1010.88</c:v>
                </c:pt>
                <c:pt idx="2769">
                  <c:v>665.5</c:v>
                </c:pt>
                <c:pt idx="2770">
                  <c:v>306.12</c:v>
                </c:pt>
                <c:pt idx="2771">
                  <c:v>495.36</c:v>
                </c:pt>
                <c:pt idx="2772">
                  <c:v>2085.12</c:v>
                </c:pt>
                <c:pt idx="2773">
                  <c:v>4428.7199999999993</c:v>
                </c:pt>
                <c:pt idx="2774">
                  <c:v>2779.8</c:v>
                </c:pt>
                <c:pt idx="2775">
                  <c:v>1235.04</c:v>
                </c:pt>
                <c:pt idx="2776">
                  <c:v>772.5</c:v>
                </c:pt>
                <c:pt idx="2777">
                  <c:v>2779.8</c:v>
                </c:pt>
                <c:pt idx="2778">
                  <c:v>3522.84</c:v>
                </c:pt>
                <c:pt idx="2779">
                  <c:v>651.5</c:v>
                </c:pt>
                <c:pt idx="2780">
                  <c:v>159.30000000000001</c:v>
                </c:pt>
                <c:pt idx="2781">
                  <c:v>4942.1000000000004</c:v>
                </c:pt>
                <c:pt idx="2782">
                  <c:v>1049.28</c:v>
                </c:pt>
                <c:pt idx="2783">
                  <c:v>222</c:v>
                </c:pt>
                <c:pt idx="2784">
                  <c:v>770.4</c:v>
                </c:pt>
                <c:pt idx="2785">
                  <c:v>1009.4</c:v>
                </c:pt>
                <c:pt idx="2786">
                  <c:v>930.59999999999991</c:v>
                </c:pt>
                <c:pt idx="2787">
                  <c:v>592</c:v>
                </c:pt>
                <c:pt idx="2788">
                  <c:v>1476.48</c:v>
                </c:pt>
                <c:pt idx="2789">
                  <c:v>554.25</c:v>
                </c:pt>
                <c:pt idx="2790">
                  <c:v>70.7</c:v>
                </c:pt>
                <c:pt idx="2791">
                  <c:v>886.5</c:v>
                </c:pt>
                <c:pt idx="2792">
                  <c:v>175.7</c:v>
                </c:pt>
                <c:pt idx="2793">
                  <c:v>261</c:v>
                </c:pt>
                <c:pt idx="2794">
                  <c:v>133</c:v>
                </c:pt>
                <c:pt idx="2795">
                  <c:v>296.52</c:v>
                </c:pt>
                <c:pt idx="2796">
                  <c:v>664.2</c:v>
                </c:pt>
                <c:pt idx="2797">
                  <c:v>886.8</c:v>
                </c:pt>
                <c:pt idx="2798">
                  <c:v>165.6</c:v>
                </c:pt>
                <c:pt idx="2799">
                  <c:v>1009.4</c:v>
                </c:pt>
                <c:pt idx="2800">
                  <c:v>252.35</c:v>
                </c:pt>
                <c:pt idx="2801">
                  <c:v>2504.15</c:v>
                </c:pt>
                <c:pt idx="2802">
                  <c:v>3227.05</c:v>
                </c:pt>
                <c:pt idx="2803">
                  <c:v>3136.3199999999997</c:v>
                </c:pt>
                <c:pt idx="2804">
                  <c:v>2865.6</c:v>
                </c:pt>
                <c:pt idx="2805">
                  <c:v>91.6</c:v>
                </c:pt>
                <c:pt idx="2806">
                  <c:v>346.08</c:v>
                </c:pt>
                <c:pt idx="2807">
                  <c:v>2779.8</c:v>
                </c:pt>
                <c:pt idx="2808">
                  <c:v>448.08</c:v>
                </c:pt>
                <c:pt idx="2809">
                  <c:v>990.72</c:v>
                </c:pt>
                <c:pt idx="2810">
                  <c:v>126.6</c:v>
                </c:pt>
                <c:pt idx="2811">
                  <c:v>102.6</c:v>
                </c:pt>
                <c:pt idx="2812">
                  <c:v>1049.28</c:v>
                </c:pt>
                <c:pt idx="2813">
                  <c:v>618</c:v>
                </c:pt>
                <c:pt idx="2814">
                  <c:v>8526.93</c:v>
                </c:pt>
                <c:pt idx="2815">
                  <c:v>5964.04</c:v>
                </c:pt>
                <c:pt idx="2816">
                  <c:v>2779.8</c:v>
                </c:pt>
                <c:pt idx="2817">
                  <c:v>1051.56</c:v>
                </c:pt>
                <c:pt idx="2818">
                  <c:v>2476.8000000000002</c:v>
                </c:pt>
                <c:pt idx="2819">
                  <c:v>1472</c:v>
                </c:pt>
                <c:pt idx="2820">
                  <c:v>1736.5</c:v>
                </c:pt>
                <c:pt idx="2821">
                  <c:v>787.2</c:v>
                </c:pt>
                <c:pt idx="2822">
                  <c:v>2779.8</c:v>
                </c:pt>
                <c:pt idx="2823">
                  <c:v>2575</c:v>
                </c:pt>
                <c:pt idx="2824">
                  <c:v>2779.8</c:v>
                </c:pt>
                <c:pt idx="2825">
                  <c:v>1701.4</c:v>
                </c:pt>
                <c:pt idx="2826">
                  <c:v>2779.8</c:v>
                </c:pt>
                <c:pt idx="2827">
                  <c:v>2779.8</c:v>
                </c:pt>
                <c:pt idx="2828">
                  <c:v>433</c:v>
                </c:pt>
                <c:pt idx="2829">
                  <c:v>2779.8</c:v>
                </c:pt>
                <c:pt idx="2830">
                  <c:v>529.79999999999995</c:v>
                </c:pt>
                <c:pt idx="2831">
                  <c:v>1779.85</c:v>
                </c:pt>
                <c:pt idx="2832">
                  <c:v>2037.35</c:v>
                </c:pt>
                <c:pt idx="2833">
                  <c:v>967.07999999999993</c:v>
                </c:pt>
                <c:pt idx="2834">
                  <c:v>75.900000000000006</c:v>
                </c:pt>
                <c:pt idx="2835">
                  <c:v>181.25</c:v>
                </c:pt>
                <c:pt idx="2836">
                  <c:v>136.56</c:v>
                </c:pt>
                <c:pt idx="2837">
                  <c:v>929.16</c:v>
                </c:pt>
                <c:pt idx="2838">
                  <c:v>645.15</c:v>
                </c:pt>
                <c:pt idx="2839">
                  <c:v>2779.8</c:v>
                </c:pt>
                <c:pt idx="2840">
                  <c:v>2523.5</c:v>
                </c:pt>
                <c:pt idx="2841">
                  <c:v>708.96</c:v>
                </c:pt>
                <c:pt idx="2842">
                  <c:v>1089.2</c:v>
                </c:pt>
                <c:pt idx="2843">
                  <c:v>5400.6</c:v>
                </c:pt>
                <c:pt idx="2844">
                  <c:v>2360.6999999999998</c:v>
                </c:pt>
                <c:pt idx="2845">
                  <c:v>1083.3600000000001</c:v>
                </c:pt>
                <c:pt idx="2846">
                  <c:v>345</c:v>
                </c:pt>
                <c:pt idx="2847">
                  <c:v>519.12</c:v>
                </c:pt>
                <c:pt idx="2848">
                  <c:v>204</c:v>
                </c:pt>
                <c:pt idx="2849">
                  <c:v>1551</c:v>
                </c:pt>
                <c:pt idx="2850">
                  <c:v>495.36</c:v>
                </c:pt>
                <c:pt idx="2851">
                  <c:v>513</c:v>
                </c:pt>
                <c:pt idx="2852">
                  <c:v>2523.5</c:v>
                </c:pt>
                <c:pt idx="2853">
                  <c:v>1593.98</c:v>
                </c:pt>
                <c:pt idx="2854">
                  <c:v>2562.1999999999998</c:v>
                </c:pt>
                <c:pt idx="2855">
                  <c:v>278.76</c:v>
                </c:pt>
                <c:pt idx="2856">
                  <c:v>376.8</c:v>
                </c:pt>
                <c:pt idx="2857">
                  <c:v>1354.25</c:v>
                </c:pt>
                <c:pt idx="2858">
                  <c:v>437.28</c:v>
                </c:pt>
                <c:pt idx="2859">
                  <c:v>526</c:v>
                </c:pt>
                <c:pt idx="2860">
                  <c:v>1009.4</c:v>
                </c:pt>
                <c:pt idx="2861">
                  <c:v>2632.8999999999996</c:v>
                </c:pt>
                <c:pt idx="2862">
                  <c:v>2274.48</c:v>
                </c:pt>
                <c:pt idx="2863">
                  <c:v>2395.92</c:v>
                </c:pt>
                <c:pt idx="2864">
                  <c:v>380.28</c:v>
                </c:pt>
                <c:pt idx="2865">
                  <c:v>3301</c:v>
                </c:pt>
                <c:pt idx="2866">
                  <c:v>3715.2000000000003</c:v>
                </c:pt>
                <c:pt idx="2867">
                  <c:v>666</c:v>
                </c:pt>
                <c:pt idx="2868">
                  <c:v>810.3</c:v>
                </c:pt>
                <c:pt idx="2869">
                  <c:v>262.60000000000002</c:v>
                </c:pt>
                <c:pt idx="2870">
                  <c:v>2779.8</c:v>
                </c:pt>
                <c:pt idx="2871">
                  <c:v>2779.8</c:v>
                </c:pt>
                <c:pt idx="2872">
                  <c:v>1425.84</c:v>
                </c:pt>
                <c:pt idx="2873">
                  <c:v>1467.36</c:v>
                </c:pt>
                <c:pt idx="2874">
                  <c:v>310.2</c:v>
                </c:pt>
                <c:pt idx="2875">
                  <c:v>385.2</c:v>
                </c:pt>
                <c:pt idx="2876">
                  <c:v>5515.8</c:v>
                </c:pt>
                <c:pt idx="2877">
                  <c:v>154.56</c:v>
                </c:pt>
                <c:pt idx="2878">
                  <c:v>357.6</c:v>
                </c:pt>
                <c:pt idx="2879">
                  <c:v>308.5</c:v>
                </c:pt>
                <c:pt idx="2880">
                  <c:v>3839.08</c:v>
                </c:pt>
                <c:pt idx="2881">
                  <c:v>266</c:v>
                </c:pt>
                <c:pt idx="2882">
                  <c:v>2779.8</c:v>
                </c:pt>
                <c:pt idx="2883">
                  <c:v>1215.5</c:v>
                </c:pt>
                <c:pt idx="2884">
                  <c:v>2431</c:v>
                </c:pt>
                <c:pt idx="2885">
                  <c:v>669.5</c:v>
                </c:pt>
                <c:pt idx="2886">
                  <c:v>1100.52</c:v>
                </c:pt>
                <c:pt idx="2887">
                  <c:v>4543.8</c:v>
                </c:pt>
                <c:pt idx="2888">
                  <c:v>51.6</c:v>
                </c:pt>
                <c:pt idx="2889">
                  <c:v>310.2</c:v>
                </c:pt>
                <c:pt idx="2890">
                  <c:v>616</c:v>
                </c:pt>
                <c:pt idx="2891">
                  <c:v>2779.8</c:v>
                </c:pt>
                <c:pt idx="2892">
                  <c:v>2868.04</c:v>
                </c:pt>
                <c:pt idx="2893">
                  <c:v>626.85</c:v>
                </c:pt>
                <c:pt idx="2894">
                  <c:v>258.8</c:v>
                </c:pt>
                <c:pt idx="2895">
                  <c:v>251.2</c:v>
                </c:pt>
                <c:pt idx="2896">
                  <c:v>389.84999999999997</c:v>
                </c:pt>
                <c:pt idx="2897">
                  <c:v>640.44000000000005</c:v>
                </c:pt>
                <c:pt idx="2898">
                  <c:v>102.9</c:v>
                </c:pt>
                <c:pt idx="2899">
                  <c:v>2077.1999999999998</c:v>
                </c:pt>
                <c:pt idx="2900">
                  <c:v>265.92</c:v>
                </c:pt>
                <c:pt idx="2901">
                  <c:v>1509.84</c:v>
                </c:pt>
                <c:pt idx="2902">
                  <c:v>525.20000000000005</c:v>
                </c:pt>
                <c:pt idx="2903">
                  <c:v>762</c:v>
                </c:pt>
                <c:pt idx="2904">
                  <c:v>724</c:v>
                </c:pt>
                <c:pt idx="2905">
                  <c:v>1806.72</c:v>
                </c:pt>
                <c:pt idx="2906">
                  <c:v>170.7</c:v>
                </c:pt>
                <c:pt idx="2907">
                  <c:v>1583.5</c:v>
                </c:pt>
                <c:pt idx="2908">
                  <c:v>265.92</c:v>
                </c:pt>
                <c:pt idx="2909">
                  <c:v>539.04</c:v>
                </c:pt>
                <c:pt idx="2910">
                  <c:v>756.3</c:v>
                </c:pt>
                <c:pt idx="2911">
                  <c:v>1010.88</c:v>
                </c:pt>
                <c:pt idx="2912">
                  <c:v>489.9</c:v>
                </c:pt>
                <c:pt idx="2913">
                  <c:v>3112.96</c:v>
                </c:pt>
                <c:pt idx="2914">
                  <c:v>418.50000000000006</c:v>
                </c:pt>
                <c:pt idx="2915">
                  <c:v>308.5</c:v>
                </c:pt>
                <c:pt idx="2916">
                  <c:v>941.4</c:v>
                </c:pt>
                <c:pt idx="2917">
                  <c:v>176.4</c:v>
                </c:pt>
                <c:pt idx="2918">
                  <c:v>1392.48</c:v>
                </c:pt>
                <c:pt idx="2919">
                  <c:v>252.72</c:v>
                </c:pt>
                <c:pt idx="2920">
                  <c:v>1408.68</c:v>
                </c:pt>
                <c:pt idx="2921">
                  <c:v>2779.8</c:v>
                </c:pt>
                <c:pt idx="2922">
                  <c:v>2171.1999999999998</c:v>
                </c:pt>
                <c:pt idx="2923">
                  <c:v>255.8</c:v>
                </c:pt>
                <c:pt idx="2924">
                  <c:v>2779.8</c:v>
                </c:pt>
                <c:pt idx="2925">
                  <c:v>708.96</c:v>
                </c:pt>
                <c:pt idx="2926">
                  <c:v>296.52</c:v>
                </c:pt>
                <c:pt idx="2927">
                  <c:v>154.5</c:v>
                </c:pt>
                <c:pt idx="2928">
                  <c:v>2779.8</c:v>
                </c:pt>
                <c:pt idx="2929">
                  <c:v>1550.65</c:v>
                </c:pt>
                <c:pt idx="2930">
                  <c:v>247.68</c:v>
                </c:pt>
                <c:pt idx="2931">
                  <c:v>127.9</c:v>
                </c:pt>
                <c:pt idx="2932">
                  <c:v>2779.8</c:v>
                </c:pt>
                <c:pt idx="2933">
                  <c:v>119.1</c:v>
                </c:pt>
                <c:pt idx="2934">
                  <c:v>243.48</c:v>
                </c:pt>
                <c:pt idx="2935">
                  <c:v>1672.32</c:v>
                </c:pt>
                <c:pt idx="2936">
                  <c:v>3346.3</c:v>
                </c:pt>
                <c:pt idx="2937">
                  <c:v>3088.3</c:v>
                </c:pt>
                <c:pt idx="2938">
                  <c:v>1389</c:v>
                </c:pt>
                <c:pt idx="2939">
                  <c:v>5559.6</c:v>
                </c:pt>
                <c:pt idx="2940">
                  <c:v>312.5</c:v>
                </c:pt>
                <c:pt idx="2941">
                  <c:v>435.12</c:v>
                </c:pt>
                <c:pt idx="2942">
                  <c:v>810.3</c:v>
                </c:pt>
                <c:pt idx="2943">
                  <c:v>38.9</c:v>
                </c:pt>
                <c:pt idx="2944">
                  <c:v>200.3</c:v>
                </c:pt>
                <c:pt idx="2945">
                  <c:v>128.75</c:v>
                </c:pt>
                <c:pt idx="2946">
                  <c:v>3469.25</c:v>
                </c:pt>
                <c:pt idx="2947">
                  <c:v>1266.24</c:v>
                </c:pt>
                <c:pt idx="2948">
                  <c:v>688.08</c:v>
                </c:pt>
                <c:pt idx="2949">
                  <c:v>1985</c:v>
                </c:pt>
                <c:pt idx="2950">
                  <c:v>3090</c:v>
                </c:pt>
                <c:pt idx="2951">
                  <c:v>2779.8</c:v>
                </c:pt>
                <c:pt idx="2952">
                  <c:v>521.28</c:v>
                </c:pt>
                <c:pt idx="2953">
                  <c:v>4106.8</c:v>
                </c:pt>
                <c:pt idx="2954">
                  <c:v>2842.15</c:v>
                </c:pt>
                <c:pt idx="2955">
                  <c:v>206.4</c:v>
                </c:pt>
                <c:pt idx="2956">
                  <c:v>36.25</c:v>
                </c:pt>
                <c:pt idx="2957">
                  <c:v>1258.5</c:v>
                </c:pt>
                <c:pt idx="2958">
                  <c:v>154.56</c:v>
                </c:pt>
                <c:pt idx="2959">
                  <c:v>201.24</c:v>
                </c:pt>
                <c:pt idx="2960">
                  <c:v>212.1</c:v>
                </c:pt>
                <c:pt idx="2961">
                  <c:v>1466.65</c:v>
                </c:pt>
                <c:pt idx="2962">
                  <c:v>1052</c:v>
                </c:pt>
                <c:pt idx="2963">
                  <c:v>1666.48</c:v>
                </c:pt>
                <c:pt idx="2964">
                  <c:v>182.4</c:v>
                </c:pt>
                <c:pt idx="2965">
                  <c:v>1544.7</c:v>
                </c:pt>
                <c:pt idx="2966">
                  <c:v>4485.3600000000006</c:v>
                </c:pt>
                <c:pt idx="2967">
                  <c:v>216</c:v>
                </c:pt>
                <c:pt idx="2968">
                  <c:v>187</c:v>
                </c:pt>
                <c:pt idx="2969">
                  <c:v>1028.8800000000001</c:v>
                </c:pt>
                <c:pt idx="2970">
                  <c:v>1067.4000000000001</c:v>
                </c:pt>
                <c:pt idx="2971">
                  <c:v>197.04</c:v>
                </c:pt>
                <c:pt idx="2972">
                  <c:v>154.56</c:v>
                </c:pt>
                <c:pt idx="2973">
                  <c:v>1601.04</c:v>
                </c:pt>
                <c:pt idx="2974">
                  <c:v>243.48</c:v>
                </c:pt>
                <c:pt idx="2975">
                  <c:v>868.1</c:v>
                </c:pt>
                <c:pt idx="2976">
                  <c:v>2038.2</c:v>
                </c:pt>
                <c:pt idx="2977">
                  <c:v>3736.8</c:v>
                </c:pt>
                <c:pt idx="2978">
                  <c:v>486.2</c:v>
                </c:pt>
                <c:pt idx="2979">
                  <c:v>2090.88</c:v>
                </c:pt>
                <c:pt idx="2980">
                  <c:v>2779.8</c:v>
                </c:pt>
                <c:pt idx="2981">
                  <c:v>592</c:v>
                </c:pt>
                <c:pt idx="2982">
                  <c:v>127</c:v>
                </c:pt>
                <c:pt idx="2983">
                  <c:v>524.64</c:v>
                </c:pt>
                <c:pt idx="2984">
                  <c:v>1009.4</c:v>
                </c:pt>
                <c:pt idx="2985">
                  <c:v>1038.5999999999999</c:v>
                </c:pt>
                <c:pt idx="2986">
                  <c:v>394.45</c:v>
                </c:pt>
                <c:pt idx="2987">
                  <c:v>113.85</c:v>
                </c:pt>
                <c:pt idx="2988">
                  <c:v>6796.0999999999995</c:v>
                </c:pt>
                <c:pt idx="2989">
                  <c:v>192.60000000000002</c:v>
                </c:pt>
                <c:pt idx="2990">
                  <c:v>2779.8</c:v>
                </c:pt>
                <c:pt idx="2991">
                  <c:v>390.9</c:v>
                </c:pt>
                <c:pt idx="2992">
                  <c:v>1222.8799999999999</c:v>
                </c:pt>
                <c:pt idx="2993">
                  <c:v>908.52</c:v>
                </c:pt>
                <c:pt idx="2994">
                  <c:v>1963.25</c:v>
                </c:pt>
                <c:pt idx="2995">
                  <c:v>614.4</c:v>
                </c:pt>
                <c:pt idx="2996">
                  <c:v>652.54</c:v>
                </c:pt>
                <c:pt idx="2997">
                  <c:v>2167.56</c:v>
                </c:pt>
                <c:pt idx="2998">
                  <c:v>760.2</c:v>
                </c:pt>
                <c:pt idx="2999">
                  <c:v>391.5</c:v>
                </c:pt>
                <c:pt idx="3000">
                  <c:v>1500.8000000000002</c:v>
                </c:pt>
                <c:pt idx="3001">
                  <c:v>2779.8</c:v>
                </c:pt>
                <c:pt idx="3002">
                  <c:v>1555.44</c:v>
                </c:pt>
                <c:pt idx="3003">
                  <c:v>177.5</c:v>
                </c:pt>
                <c:pt idx="3004">
                  <c:v>743.04</c:v>
                </c:pt>
                <c:pt idx="3005">
                  <c:v>717.84</c:v>
                </c:pt>
                <c:pt idx="3006">
                  <c:v>1359.36</c:v>
                </c:pt>
                <c:pt idx="3007">
                  <c:v>12972.24</c:v>
                </c:pt>
                <c:pt idx="3008">
                  <c:v>1435.68</c:v>
                </c:pt>
                <c:pt idx="3009">
                  <c:v>238.2</c:v>
                </c:pt>
                <c:pt idx="3010">
                  <c:v>574.55999999999995</c:v>
                </c:pt>
                <c:pt idx="3011">
                  <c:v>184.5</c:v>
                </c:pt>
                <c:pt idx="3012">
                  <c:v>595.44000000000005</c:v>
                </c:pt>
                <c:pt idx="3013">
                  <c:v>348.12</c:v>
                </c:pt>
                <c:pt idx="3014">
                  <c:v>266.16000000000003</c:v>
                </c:pt>
                <c:pt idx="3015">
                  <c:v>49.55</c:v>
                </c:pt>
                <c:pt idx="3016">
                  <c:v>729.3</c:v>
                </c:pt>
                <c:pt idx="3017">
                  <c:v>222</c:v>
                </c:pt>
                <c:pt idx="3018">
                  <c:v>309</c:v>
                </c:pt>
                <c:pt idx="3019">
                  <c:v>390.9</c:v>
                </c:pt>
                <c:pt idx="3020">
                  <c:v>176.75</c:v>
                </c:pt>
                <c:pt idx="3021">
                  <c:v>1188.4000000000001</c:v>
                </c:pt>
                <c:pt idx="3022">
                  <c:v>156.9</c:v>
                </c:pt>
                <c:pt idx="3023">
                  <c:v>5387.38</c:v>
                </c:pt>
                <c:pt idx="3024">
                  <c:v>1056.72</c:v>
                </c:pt>
                <c:pt idx="3025">
                  <c:v>5964.04</c:v>
                </c:pt>
                <c:pt idx="3026">
                  <c:v>1039.6399999999999</c:v>
                </c:pt>
                <c:pt idx="3027">
                  <c:v>1100.1600000000001</c:v>
                </c:pt>
                <c:pt idx="3028">
                  <c:v>2779.8</c:v>
                </c:pt>
                <c:pt idx="3029">
                  <c:v>1287.25</c:v>
                </c:pt>
                <c:pt idx="3030">
                  <c:v>1044.75</c:v>
                </c:pt>
                <c:pt idx="3031">
                  <c:v>2779.8</c:v>
                </c:pt>
                <c:pt idx="3032">
                  <c:v>866</c:v>
                </c:pt>
                <c:pt idx="3033">
                  <c:v>2779.8</c:v>
                </c:pt>
                <c:pt idx="3034">
                  <c:v>1448.88</c:v>
                </c:pt>
                <c:pt idx="3035">
                  <c:v>2575</c:v>
                </c:pt>
                <c:pt idx="3036">
                  <c:v>490.75</c:v>
                </c:pt>
                <c:pt idx="3037">
                  <c:v>5559.6</c:v>
                </c:pt>
                <c:pt idx="3038">
                  <c:v>243.48</c:v>
                </c:pt>
                <c:pt idx="3039">
                  <c:v>1327.5</c:v>
                </c:pt>
                <c:pt idx="3040">
                  <c:v>760</c:v>
                </c:pt>
                <c:pt idx="3041">
                  <c:v>255.8</c:v>
                </c:pt>
                <c:pt idx="3042">
                  <c:v>974.5</c:v>
                </c:pt>
                <c:pt idx="3043">
                  <c:v>2210.64</c:v>
                </c:pt>
                <c:pt idx="3044">
                  <c:v>810.3</c:v>
                </c:pt>
                <c:pt idx="3045">
                  <c:v>56.1</c:v>
                </c:pt>
                <c:pt idx="3046">
                  <c:v>1944.8</c:v>
                </c:pt>
                <c:pt idx="3047">
                  <c:v>359.28</c:v>
                </c:pt>
                <c:pt idx="3048">
                  <c:v>1049.28</c:v>
                </c:pt>
                <c:pt idx="3049">
                  <c:v>478.56</c:v>
                </c:pt>
                <c:pt idx="3050">
                  <c:v>184</c:v>
                </c:pt>
                <c:pt idx="3051">
                  <c:v>6222.2000000000007</c:v>
                </c:pt>
                <c:pt idx="3052">
                  <c:v>1349.5</c:v>
                </c:pt>
                <c:pt idx="3053">
                  <c:v>643.75</c:v>
                </c:pt>
                <c:pt idx="3054">
                  <c:v>380.28</c:v>
                </c:pt>
                <c:pt idx="3055">
                  <c:v>495.36</c:v>
                </c:pt>
                <c:pt idx="3056">
                  <c:v>546.24</c:v>
                </c:pt>
                <c:pt idx="3057">
                  <c:v>459</c:v>
                </c:pt>
                <c:pt idx="3058">
                  <c:v>399.84</c:v>
                </c:pt>
                <c:pt idx="3059">
                  <c:v>743.04</c:v>
                </c:pt>
                <c:pt idx="3060">
                  <c:v>511.6</c:v>
                </c:pt>
                <c:pt idx="3061">
                  <c:v>750.96</c:v>
                </c:pt>
                <c:pt idx="3062">
                  <c:v>143.63999999999999</c:v>
                </c:pt>
                <c:pt idx="3063">
                  <c:v>619.44000000000005</c:v>
                </c:pt>
                <c:pt idx="3064">
                  <c:v>194.52</c:v>
                </c:pt>
                <c:pt idx="3065">
                  <c:v>1145.5</c:v>
                </c:pt>
                <c:pt idx="3066">
                  <c:v>970.5</c:v>
                </c:pt>
                <c:pt idx="3067">
                  <c:v>1701.4</c:v>
                </c:pt>
                <c:pt idx="3068">
                  <c:v>2285.64</c:v>
                </c:pt>
                <c:pt idx="3069">
                  <c:v>5755.57</c:v>
                </c:pt>
                <c:pt idx="3070">
                  <c:v>269.52</c:v>
                </c:pt>
                <c:pt idx="3071">
                  <c:v>410.16</c:v>
                </c:pt>
                <c:pt idx="3072">
                  <c:v>97.8</c:v>
                </c:pt>
                <c:pt idx="3073">
                  <c:v>686.5</c:v>
                </c:pt>
                <c:pt idx="3074">
                  <c:v>711.25</c:v>
                </c:pt>
                <c:pt idx="3075">
                  <c:v>739</c:v>
                </c:pt>
                <c:pt idx="3076">
                  <c:v>824.4</c:v>
                </c:pt>
                <c:pt idx="3077">
                  <c:v>1825.2</c:v>
                </c:pt>
                <c:pt idx="3078">
                  <c:v>2779.8</c:v>
                </c:pt>
                <c:pt idx="3079">
                  <c:v>1600.8</c:v>
                </c:pt>
                <c:pt idx="3080">
                  <c:v>49.55</c:v>
                </c:pt>
                <c:pt idx="3081">
                  <c:v>509.28</c:v>
                </c:pt>
                <c:pt idx="3082">
                  <c:v>2444.04</c:v>
                </c:pt>
                <c:pt idx="3083">
                  <c:v>901.25</c:v>
                </c:pt>
                <c:pt idx="3084">
                  <c:v>2077.1999999999998</c:v>
                </c:pt>
                <c:pt idx="3085">
                  <c:v>380.52</c:v>
                </c:pt>
                <c:pt idx="3086">
                  <c:v>2604.25</c:v>
                </c:pt>
                <c:pt idx="3087">
                  <c:v>265.92</c:v>
                </c:pt>
                <c:pt idx="3088">
                  <c:v>500.55</c:v>
                </c:pt>
                <c:pt idx="3089">
                  <c:v>393.9</c:v>
                </c:pt>
                <c:pt idx="3090">
                  <c:v>125.7</c:v>
                </c:pt>
                <c:pt idx="3091">
                  <c:v>1771.0600000000002</c:v>
                </c:pt>
                <c:pt idx="3092">
                  <c:v>4446.8</c:v>
                </c:pt>
                <c:pt idx="3093">
                  <c:v>102.55</c:v>
                </c:pt>
                <c:pt idx="3094">
                  <c:v>247.68</c:v>
                </c:pt>
                <c:pt idx="3095">
                  <c:v>2779.8</c:v>
                </c:pt>
                <c:pt idx="3096">
                  <c:v>233.1</c:v>
                </c:pt>
                <c:pt idx="3097">
                  <c:v>3576.6000000000004</c:v>
                </c:pt>
                <c:pt idx="3098">
                  <c:v>4712</c:v>
                </c:pt>
                <c:pt idx="3099">
                  <c:v>1881</c:v>
                </c:pt>
                <c:pt idx="3100">
                  <c:v>346.08</c:v>
                </c:pt>
                <c:pt idx="3101">
                  <c:v>966</c:v>
                </c:pt>
                <c:pt idx="3102">
                  <c:v>2038.2</c:v>
                </c:pt>
                <c:pt idx="3103">
                  <c:v>645.15</c:v>
                </c:pt>
                <c:pt idx="3104">
                  <c:v>2779.8</c:v>
                </c:pt>
                <c:pt idx="3105">
                  <c:v>410.64</c:v>
                </c:pt>
                <c:pt idx="3106">
                  <c:v>1762</c:v>
                </c:pt>
                <c:pt idx="3107">
                  <c:v>143.63999999999999</c:v>
                </c:pt>
                <c:pt idx="3108">
                  <c:v>1941</c:v>
                </c:pt>
                <c:pt idx="3109">
                  <c:v>1228</c:v>
                </c:pt>
                <c:pt idx="3110">
                  <c:v>1459.2</c:v>
                </c:pt>
                <c:pt idx="3111">
                  <c:v>5057.68</c:v>
                </c:pt>
                <c:pt idx="3112">
                  <c:v>369.84</c:v>
                </c:pt>
                <c:pt idx="3113">
                  <c:v>2575</c:v>
                </c:pt>
                <c:pt idx="3114">
                  <c:v>1052</c:v>
                </c:pt>
                <c:pt idx="3115">
                  <c:v>2779.8</c:v>
                </c:pt>
                <c:pt idx="3116">
                  <c:v>2779.8</c:v>
                </c:pt>
                <c:pt idx="3117">
                  <c:v>608.1</c:v>
                </c:pt>
                <c:pt idx="3118">
                  <c:v>157.68</c:v>
                </c:pt>
                <c:pt idx="3119">
                  <c:v>155.6</c:v>
                </c:pt>
                <c:pt idx="3120">
                  <c:v>708.75</c:v>
                </c:pt>
                <c:pt idx="3121">
                  <c:v>2779.8</c:v>
                </c:pt>
                <c:pt idx="3122">
                  <c:v>1907.5</c:v>
                </c:pt>
                <c:pt idx="3123">
                  <c:v>1063.68</c:v>
                </c:pt>
                <c:pt idx="3124">
                  <c:v>180</c:v>
                </c:pt>
                <c:pt idx="3125">
                  <c:v>1949</c:v>
                </c:pt>
                <c:pt idx="3126">
                  <c:v>278.55</c:v>
                </c:pt>
                <c:pt idx="3127">
                  <c:v>207.55</c:v>
                </c:pt>
                <c:pt idx="3128">
                  <c:v>557</c:v>
                </c:pt>
                <c:pt idx="3129">
                  <c:v>1114</c:v>
                </c:pt>
                <c:pt idx="3130">
                  <c:v>132.4</c:v>
                </c:pt>
                <c:pt idx="3131">
                  <c:v>161.30000000000001</c:v>
                </c:pt>
                <c:pt idx="3132">
                  <c:v>380.28</c:v>
                </c:pt>
                <c:pt idx="3133">
                  <c:v>4234.2000000000007</c:v>
                </c:pt>
                <c:pt idx="3134">
                  <c:v>2779.8</c:v>
                </c:pt>
                <c:pt idx="3135">
                  <c:v>738.24</c:v>
                </c:pt>
                <c:pt idx="3136">
                  <c:v>364</c:v>
                </c:pt>
                <c:pt idx="3137">
                  <c:v>685.5</c:v>
                </c:pt>
                <c:pt idx="3138">
                  <c:v>1083.4000000000001</c:v>
                </c:pt>
                <c:pt idx="3139">
                  <c:v>278.5</c:v>
                </c:pt>
                <c:pt idx="3140">
                  <c:v>127.9</c:v>
                </c:pt>
                <c:pt idx="3141">
                  <c:v>1587.96</c:v>
                </c:pt>
                <c:pt idx="3142">
                  <c:v>2779.8</c:v>
                </c:pt>
                <c:pt idx="3143">
                  <c:v>434.4</c:v>
                </c:pt>
                <c:pt idx="3144">
                  <c:v>173.04</c:v>
                </c:pt>
                <c:pt idx="3145">
                  <c:v>55.1</c:v>
                </c:pt>
                <c:pt idx="3146">
                  <c:v>2266</c:v>
                </c:pt>
                <c:pt idx="3147">
                  <c:v>257.5</c:v>
                </c:pt>
                <c:pt idx="3148">
                  <c:v>794.64</c:v>
                </c:pt>
                <c:pt idx="3149">
                  <c:v>252.72</c:v>
                </c:pt>
                <c:pt idx="3150">
                  <c:v>371.52</c:v>
                </c:pt>
                <c:pt idx="3151">
                  <c:v>131.25</c:v>
                </c:pt>
                <c:pt idx="3152">
                  <c:v>772.5</c:v>
                </c:pt>
                <c:pt idx="3153">
                  <c:v>1517.76</c:v>
                </c:pt>
                <c:pt idx="3154">
                  <c:v>301.56</c:v>
                </c:pt>
                <c:pt idx="3155">
                  <c:v>271.68</c:v>
                </c:pt>
                <c:pt idx="3156">
                  <c:v>646.20000000000005</c:v>
                </c:pt>
                <c:pt idx="3157">
                  <c:v>1163.9000000000001</c:v>
                </c:pt>
                <c:pt idx="3158">
                  <c:v>165.84</c:v>
                </c:pt>
                <c:pt idx="3159">
                  <c:v>1444</c:v>
                </c:pt>
                <c:pt idx="3160">
                  <c:v>2779.8</c:v>
                </c:pt>
                <c:pt idx="3161">
                  <c:v>592</c:v>
                </c:pt>
                <c:pt idx="3162">
                  <c:v>1824</c:v>
                </c:pt>
                <c:pt idx="3163">
                  <c:v>1009.4</c:v>
                </c:pt>
                <c:pt idx="3164">
                  <c:v>708.96</c:v>
                </c:pt>
                <c:pt idx="3165">
                  <c:v>203</c:v>
                </c:pt>
                <c:pt idx="3166">
                  <c:v>1173.3</c:v>
                </c:pt>
                <c:pt idx="3167">
                  <c:v>173.2</c:v>
                </c:pt>
                <c:pt idx="3168">
                  <c:v>2989.99</c:v>
                </c:pt>
                <c:pt idx="3169">
                  <c:v>386.25</c:v>
                </c:pt>
                <c:pt idx="3170">
                  <c:v>296.52</c:v>
                </c:pt>
                <c:pt idx="3171">
                  <c:v>141.4</c:v>
                </c:pt>
                <c:pt idx="3172">
                  <c:v>127.9</c:v>
                </c:pt>
                <c:pt idx="3173">
                  <c:v>2779.8</c:v>
                </c:pt>
                <c:pt idx="3174">
                  <c:v>106.05</c:v>
                </c:pt>
                <c:pt idx="3175">
                  <c:v>147.80000000000001</c:v>
                </c:pt>
                <c:pt idx="3176">
                  <c:v>129.4</c:v>
                </c:pt>
                <c:pt idx="3177">
                  <c:v>546.24</c:v>
                </c:pt>
                <c:pt idx="3178">
                  <c:v>117.6</c:v>
                </c:pt>
                <c:pt idx="3179">
                  <c:v>1026.5999999999999</c:v>
                </c:pt>
                <c:pt idx="3180">
                  <c:v>125.85</c:v>
                </c:pt>
                <c:pt idx="3181">
                  <c:v>5045.8</c:v>
                </c:pt>
                <c:pt idx="3182">
                  <c:v>2382</c:v>
                </c:pt>
                <c:pt idx="3183">
                  <c:v>866</c:v>
                </c:pt>
                <c:pt idx="3184">
                  <c:v>2018.8</c:v>
                </c:pt>
                <c:pt idx="3185">
                  <c:v>194.52</c:v>
                </c:pt>
                <c:pt idx="3186">
                  <c:v>304</c:v>
                </c:pt>
                <c:pt idx="3187">
                  <c:v>1238.8800000000001</c:v>
                </c:pt>
                <c:pt idx="3188">
                  <c:v>1034</c:v>
                </c:pt>
                <c:pt idx="3189">
                  <c:v>667.4</c:v>
                </c:pt>
                <c:pt idx="3190">
                  <c:v>6673.6</c:v>
                </c:pt>
                <c:pt idx="3191">
                  <c:v>375.48</c:v>
                </c:pt>
                <c:pt idx="3192">
                  <c:v>797.05</c:v>
                </c:pt>
                <c:pt idx="3193">
                  <c:v>287.27999999999997</c:v>
                </c:pt>
                <c:pt idx="3194">
                  <c:v>7169.7999999999993</c:v>
                </c:pt>
                <c:pt idx="3195">
                  <c:v>972.4</c:v>
                </c:pt>
                <c:pt idx="3196">
                  <c:v>1350.5</c:v>
                </c:pt>
                <c:pt idx="3197">
                  <c:v>255.8</c:v>
                </c:pt>
                <c:pt idx="3198">
                  <c:v>155.6</c:v>
                </c:pt>
                <c:pt idx="3199">
                  <c:v>2779.8</c:v>
                </c:pt>
                <c:pt idx="3200">
                  <c:v>354.48</c:v>
                </c:pt>
                <c:pt idx="3201">
                  <c:v>1548.6000000000001</c:v>
                </c:pt>
                <c:pt idx="3202">
                  <c:v>1569</c:v>
                </c:pt>
                <c:pt idx="3203">
                  <c:v>369</c:v>
                </c:pt>
                <c:pt idx="3204">
                  <c:v>194.64</c:v>
                </c:pt>
                <c:pt idx="3205">
                  <c:v>888</c:v>
                </c:pt>
                <c:pt idx="3206">
                  <c:v>1384.8</c:v>
                </c:pt>
                <c:pt idx="3207">
                  <c:v>1621.8</c:v>
                </c:pt>
                <c:pt idx="3208">
                  <c:v>2779.8</c:v>
                </c:pt>
                <c:pt idx="3209">
                  <c:v>256.44</c:v>
                </c:pt>
                <c:pt idx="3210">
                  <c:v>2829.7200000000003</c:v>
                </c:pt>
                <c:pt idx="3211">
                  <c:v>364</c:v>
                </c:pt>
                <c:pt idx="3212">
                  <c:v>1870.23</c:v>
                </c:pt>
                <c:pt idx="3213">
                  <c:v>455.4</c:v>
                </c:pt>
                <c:pt idx="3214">
                  <c:v>270.10000000000002</c:v>
                </c:pt>
                <c:pt idx="3215">
                  <c:v>146.28</c:v>
                </c:pt>
                <c:pt idx="3216">
                  <c:v>1264.3200000000002</c:v>
                </c:pt>
                <c:pt idx="3217">
                  <c:v>1224</c:v>
                </c:pt>
                <c:pt idx="3218">
                  <c:v>262.92</c:v>
                </c:pt>
                <c:pt idx="3219">
                  <c:v>199</c:v>
                </c:pt>
                <c:pt idx="3220">
                  <c:v>2635.5</c:v>
                </c:pt>
                <c:pt idx="3221">
                  <c:v>1701.4</c:v>
                </c:pt>
                <c:pt idx="3222">
                  <c:v>3934.6</c:v>
                </c:pt>
                <c:pt idx="3223">
                  <c:v>2779.8</c:v>
                </c:pt>
                <c:pt idx="3224">
                  <c:v>3601.29</c:v>
                </c:pt>
                <c:pt idx="3225">
                  <c:v>271.56</c:v>
                </c:pt>
                <c:pt idx="3226">
                  <c:v>316.74</c:v>
                </c:pt>
                <c:pt idx="3227">
                  <c:v>351.4</c:v>
                </c:pt>
                <c:pt idx="3228">
                  <c:v>1111.2</c:v>
                </c:pt>
                <c:pt idx="3229">
                  <c:v>160.75</c:v>
                </c:pt>
                <c:pt idx="3230">
                  <c:v>362</c:v>
                </c:pt>
                <c:pt idx="3231">
                  <c:v>763.2</c:v>
                </c:pt>
                <c:pt idx="3232">
                  <c:v>273.12</c:v>
                </c:pt>
                <c:pt idx="3233">
                  <c:v>496.35</c:v>
                </c:pt>
                <c:pt idx="3234">
                  <c:v>2779.8</c:v>
                </c:pt>
                <c:pt idx="3235">
                  <c:v>423.12</c:v>
                </c:pt>
                <c:pt idx="3236">
                  <c:v>1476.48</c:v>
                </c:pt>
                <c:pt idx="3237">
                  <c:v>2584.75</c:v>
                </c:pt>
                <c:pt idx="3238">
                  <c:v>521.28</c:v>
                </c:pt>
                <c:pt idx="3239">
                  <c:v>4421.96</c:v>
                </c:pt>
                <c:pt idx="3240">
                  <c:v>77.8</c:v>
                </c:pt>
                <c:pt idx="3241">
                  <c:v>317</c:v>
                </c:pt>
                <c:pt idx="3242">
                  <c:v>270.10000000000002</c:v>
                </c:pt>
                <c:pt idx="3243">
                  <c:v>352</c:v>
                </c:pt>
                <c:pt idx="3244">
                  <c:v>414.48</c:v>
                </c:pt>
                <c:pt idx="3245">
                  <c:v>2266</c:v>
                </c:pt>
                <c:pt idx="3246">
                  <c:v>255.8</c:v>
                </c:pt>
                <c:pt idx="3247">
                  <c:v>141.4</c:v>
                </c:pt>
                <c:pt idx="3248">
                  <c:v>320.88</c:v>
                </c:pt>
                <c:pt idx="3249">
                  <c:v>262.5</c:v>
                </c:pt>
                <c:pt idx="3250">
                  <c:v>399.84</c:v>
                </c:pt>
                <c:pt idx="3251">
                  <c:v>1540.8</c:v>
                </c:pt>
                <c:pt idx="3252">
                  <c:v>2699.16</c:v>
                </c:pt>
                <c:pt idx="3253">
                  <c:v>598.91999999999996</c:v>
                </c:pt>
                <c:pt idx="3254">
                  <c:v>828.7</c:v>
                </c:pt>
                <c:pt idx="3255">
                  <c:v>110.6</c:v>
                </c:pt>
                <c:pt idx="3256">
                  <c:v>165.84</c:v>
                </c:pt>
                <c:pt idx="3257">
                  <c:v>127.9</c:v>
                </c:pt>
                <c:pt idx="3258">
                  <c:v>127.9</c:v>
                </c:pt>
                <c:pt idx="3259">
                  <c:v>738.24</c:v>
                </c:pt>
                <c:pt idx="3260">
                  <c:v>1772.1</c:v>
                </c:pt>
                <c:pt idx="3261">
                  <c:v>3579.2</c:v>
                </c:pt>
                <c:pt idx="3262">
                  <c:v>501.5</c:v>
                </c:pt>
                <c:pt idx="3263">
                  <c:v>955.44</c:v>
                </c:pt>
                <c:pt idx="3264">
                  <c:v>349.9</c:v>
                </c:pt>
                <c:pt idx="3265">
                  <c:v>273.12</c:v>
                </c:pt>
                <c:pt idx="3266">
                  <c:v>222</c:v>
                </c:pt>
                <c:pt idx="3267">
                  <c:v>770.4</c:v>
                </c:pt>
                <c:pt idx="3268">
                  <c:v>1824</c:v>
                </c:pt>
                <c:pt idx="3269">
                  <c:v>2206.5</c:v>
                </c:pt>
                <c:pt idx="3270">
                  <c:v>2077.1999999999998</c:v>
                </c:pt>
                <c:pt idx="3271">
                  <c:v>35.299999999999997</c:v>
                </c:pt>
                <c:pt idx="3272">
                  <c:v>3541.8</c:v>
                </c:pt>
                <c:pt idx="3273">
                  <c:v>125.6</c:v>
                </c:pt>
                <c:pt idx="3274">
                  <c:v>2436.84</c:v>
                </c:pt>
                <c:pt idx="3275">
                  <c:v>1628.4</c:v>
                </c:pt>
                <c:pt idx="3276">
                  <c:v>320.27999999999997</c:v>
                </c:pt>
                <c:pt idx="3277">
                  <c:v>2629.2</c:v>
                </c:pt>
                <c:pt idx="3278">
                  <c:v>198.60000000000002</c:v>
                </c:pt>
                <c:pt idx="3279">
                  <c:v>227.7</c:v>
                </c:pt>
                <c:pt idx="3280">
                  <c:v>775.9</c:v>
                </c:pt>
                <c:pt idx="3281">
                  <c:v>2281.5</c:v>
                </c:pt>
                <c:pt idx="3282">
                  <c:v>142.75</c:v>
                </c:pt>
                <c:pt idx="3283">
                  <c:v>2779.8</c:v>
                </c:pt>
                <c:pt idx="3284">
                  <c:v>280.2</c:v>
                </c:pt>
                <c:pt idx="3285">
                  <c:v>247.68</c:v>
                </c:pt>
                <c:pt idx="3286">
                  <c:v>127</c:v>
                </c:pt>
                <c:pt idx="3287">
                  <c:v>173.04</c:v>
                </c:pt>
                <c:pt idx="3288">
                  <c:v>25.75</c:v>
                </c:pt>
                <c:pt idx="3289">
                  <c:v>5271</c:v>
                </c:pt>
                <c:pt idx="3290">
                  <c:v>7551</c:v>
                </c:pt>
                <c:pt idx="3291">
                  <c:v>1627.2</c:v>
                </c:pt>
                <c:pt idx="3292">
                  <c:v>930.5</c:v>
                </c:pt>
                <c:pt idx="3293">
                  <c:v>729.3</c:v>
                </c:pt>
                <c:pt idx="3294">
                  <c:v>243.1</c:v>
                </c:pt>
                <c:pt idx="3295">
                  <c:v>1327</c:v>
                </c:pt>
                <c:pt idx="3296">
                  <c:v>1782.6</c:v>
                </c:pt>
                <c:pt idx="3297">
                  <c:v>512.88</c:v>
                </c:pt>
                <c:pt idx="3298">
                  <c:v>1785</c:v>
                </c:pt>
                <c:pt idx="3299">
                  <c:v>102.55</c:v>
                </c:pt>
                <c:pt idx="3300">
                  <c:v>514.70000000000005</c:v>
                </c:pt>
                <c:pt idx="3301">
                  <c:v>2220</c:v>
                </c:pt>
                <c:pt idx="3302">
                  <c:v>1155</c:v>
                </c:pt>
                <c:pt idx="3303">
                  <c:v>1108.5</c:v>
                </c:pt>
                <c:pt idx="3304">
                  <c:v>154.5</c:v>
                </c:pt>
                <c:pt idx="3305">
                  <c:v>824.4</c:v>
                </c:pt>
                <c:pt idx="3306">
                  <c:v>2431</c:v>
                </c:pt>
                <c:pt idx="3307">
                  <c:v>1050</c:v>
                </c:pt>
                <c:pt idx="3308">
                  <c:v>267</c:v>
                </c:pt>
                <c:pt idx="3309">
                  <c:v>2613.6000000000004</c:v>
                </c:pt>
                <c:pt idx="3310">
                  <c:v>2487.9</c:v>
                </c:pt>
                <c:pt idx="3311">
                  <c:v>2037</c:v>
                </c:pt>
                <c:pt idx="3312">
                  <c:v>2266</c:v>
                </c:pt>
                <c:pt idx="3313">
                  <c:v>1824.48</c:v>
                </c:pt>
                <c:pt idx="3314">
                  <c:v>278.5</c:v>
                </c:pt>
                <c:pt idx="3315">
                  <c:v>2779.8</c:v>
                </c:pt>
                <c:pt idx="3316">
                  <c:v>72.900000000000006</c:v>
                </c:pt>
                <c:pt idx="3317">
                  <c:v>383.7</c:v>
                </c:pt>
                <c:pt idx="3318">
                  <c:v>743.4</c:v>
                </c:pt>
                <c:pt idx="3319">
                  <c:v>895.59999999999991</c:v>
                </c:pt>
                <c:pt idx="3320">
                  <c:v>393.9</c:v>
                </c:pt>
                <c:pt idx="3321">
                  <c:v>194.52</c:v>
                </c:pt>
                <c:pt idx="3322">
                  <c:v>72.5</c:v>
                </c:pt>
                <c:pt idx="3323">
                  <c:v>308.5</c:v>
                </c:pt>
                <c:pt idx="3324">
                  <c:v>2779.8</c:v>
                </c:pt>
                <c:pt idx="3325">
                  <c:v>2552</c:v>
                </c:pt>
                <c:pt idx="3326">
                  <c:v>929.16000000000008</c:v>
                </c:pt>
                <c:pt idx="3327">
                  <c:v>375.48</c:v>
                </c:pt>
                <c:pt idx="3328">
                  <c:v>143.63999999999999</c:v>
                </c:pt>
                <c:pt idx="3329">
                  <c:v>1296</c:v>
                </c:pt>
                <c:pt idx="3330">
                  <c:v>1368.48</c:v>
                </c:pt>
                <c:pt idx="3331">
                  <c:v>364.8</c:v>
                </c:pt>
                <c:pt idx="3332">
                  <c:v>769.5</c:v>
                </c:pt>
                <c:pt idx="3333">
                  <c:v>203.55</c:v>
                </c:pt>
                <c:pt idx="3334">
                  <c:v>2779.8</c:v>
                </c:pt>
                <c:pt idx="3335">
                  <c:v>270.10000000000002</c:v>
                </c:pt>
                <c:pt idx="3336">
                  <c:v>1085.55</c:v>
                </c:pt>
                <c:pt idx="3337">
                  <c:v>5559.6</c:v>
                </c:pt>
                <c:pt idx="3338">
                  <c:v>320.88</c:v>
                </c:pt>
                <c:pt idx="3339">
                  <c:v>238.8</c:v>
                </c:pt>
                <c:pt idx="3340">
                  <c:v>1282.5</c:v>
                </c:pt>
                <c:pt idx="3341">
                  <c:v>1028.25</c:v>
                </c:pt>
                <c:pt idx="3342">
                  <c:v>2779.8</c:v>
                </c:pt>
                <c:pt idx="3343">
                  <c:v>359.20000000000005</c:v>
                </c:pt>
                <c:pt idx="3344">
                  <c:v>512.6</c:v>
                </c:pt>
                <c:pt idx="3345">
                  <c:v>515</c:v>
                </c:pt>
                <c:pt idx="3346">
                  <c:v>2460</c:v>
                </c:pt>
                <c:pt idx="3347">
                  <c:v>2779.8</c:v>
                </c:pt>
                <c:pt idx="3348">
                  <c:v>505.44</c:v>
                </c:pt>
                <c:pt idx="3349">
                  <c:v>502.4</c:v>
                </c:pt>
                <c:pt idx="3350">
                  <c:v>247.68</c:v>
                </c:pt>
                <c:pt idx="3351">
                  <c:v>526</c:v>
                </c:pt>
                <c:pt idx="3352">
                  <c:v>5410.8</c:v>
                </c:pt>
                <c:pt idx="3353">
                  <c:v>211.25</c:v>
                </c:pt>
                <c:pt idx="3354">
                  <c:v>2779.8</c:v>
                </c:pt>
                <c:pt idx="3355">
                  <c:v>257.45</c:v>
                </c:pt>
                <c:pt idx="3356">
                  <c:v>1025.92</c:v>
                </c:pt>
                <c:pt idx="3357">
                  <c:v>617</c:v>
                </c:pt>
                <c:pt idx="3358">
                  <c:v>2779.8</c:v>
                </c:pt>
                <c:pt idx="3359">
                  <c:v>3657.3</c:v>
                </c:pt>
                <c:pt idx="3360">
                  <c:v>2077.1999999999998</c:v>
                </c:pt>
                <c:pt idx="3361">
                  <c:v>1716.24</c:v>
                </c:pt>
                <c:pt idx="3362">
                  <c:v>2915.88</c:v>
                </c:pt>
                <c:pt idx="3363">
                  <c:v>1886.64</c:v>
                </c:pt>
                <c:pt idx="3364">
                  <c:v>2143</c:v>
                </c:pt>
                <c:pt idx="3365">
                  <c:v>1569</c:v>
                </c:pt>
                <c:pt idx="3366">
                  <c:v>2779.8</c:v>
                </c:pt>
                <c:pt idx="3367">
                  <c:v>132.30000000000001</c:v>
                </c:pt>
                <c:pt idx="3368">
                  <c:v>128.75</c:v>
                </c:pt>
                <c:pt idx="3369">
                  <c:v>270.85000000000002</c:v>
                </c:pt>
                <c:pt idx="3370">
                  <c:v>264.8</c:v>
                </c:pt>
                <c:pt idx="3371">
                  <c:v>27.85</c:v>
                </c:pt>
                <c:pt idx="3372">
                  <c:v>221.1</c:v>
                </c:pt>
                <c:pt idx="3373">
                  <c:v>956.31000000000006</c:v>
                </c:pt>
                <c:pt idx="3374">
                  <c:v>539.04</c:v>
                </c:pt>
                <c:pt idx="3375">
                  <c:v>484.7</c:v>
                </c:pt>
                <c:pt idx="3376">
                  <c:v>918.8</c:v>
                </c:pt>
                <c:pt idx="3377">
                  <c:v>2779.8</c:v>
                </c:pt>
                <c:pt idx="3378">
                  <c:v>79.400000000000006</c:v>
                </c:pt>
                <c:pt idx="3379">
                  <c:v>1067.4000000000001</c:v>
                </c:pt>
                <c:pt idx="3380">
                  <c:v>1332</c:v>
                </c:pt>
                <c:pt idx="3381">
                  <c:v>414.48</c:v>
                </c:pt>
                <c:pt idx="3382">
                  <c:v>193.5</c:v>
                </c:pt>
                <c:pt idx="3383">
                  <c:v>387.72</c:v>
                </c:pt>
                <c:pt idx="3384">
                  <c:v>256.44</c:v>
                </c:pt>
                <c:pt idx="3385">
                  <c:v>2172</c:v>
                </c:pt>
                <c:pt idx="3386">
                  <c:v>297.72000000000003</c:v>
                </c:pt>
                <c:pt idx="3387">
                  <c:v>121.6</c:v>
                </c:pt>
                <c:pt idx="3388">
                  <c:v>320.88</c:v>
                </c:pt>
                <c:pt idx="3389">
                  <c:v>901</c:v>
                </c:pt>
                <c:pt idx="3390">
                  <c:v>2779.8</c:v>
                </c:pt>
                <c:pt idx="3391">
                  <c:v>2779.8</c:v>
                </c:pt>
                <c:pt idx="3392">
                  <c:v>2779.8</c:v>
                </c:pt>
                <c:pt idx="3393">
                  <c:v>251.2</c:v>
                </c:pt>
                <c:pt idx="3394">
                  <c:v>2779.8</c:v>
                </c:pt>
                <c:pt idx="3395">
                  <c:v>243.48</c:v>
                </c:pt>
                <c:pt idx="3396">
                  <c:v>1350.5</c:v>
                </c:pt>
                <c:pt idx="3397">
                  <c:v>4737.18</c:v>
                </c:pt>
                <c:pt idx="3398">
                  <c:v>1014</c:v>
                </c:pt>
                <c:pt idx="3399">
                  <c:v>2168.1400000000003</c:v>
                </c:pt>
                <c:pt idx="3400">
                  <c:v>3138.54</c:v>
                </c:pt>
                <c:pt idx="3401">
                  <c:v>266.16000000000003</c:v>
                </c:pt>
                <c:pt idx="3402">
                  <c:v>517.6</c:v>
                </c:pt>
                <c:pt idx="3403">
                  <c:v>1009.45</c:v>
                </c:pt>
                <c:pt idx="3404">
                  <c:v>1274</c:v>
                </c:pt>
                <c:pt idx="3405">
                  <c:v>247.68</c:v>
                </c:pt>
                <c:pt idx="3406">
                  <c:v>770.4</c:v>
                </c:pt>
                <c:pt idx="3407">
                  <c:v>1746.9</c:v>
                </c:pt>
                <c:pt idx="3408">
                  <c:v>1258.5</c:v>
                </c:pt>
                <c:pt idx="3409">
                  <c:v>154.56</c:v>
                </c:pt>
                <c:pt idx="3410">
                  <c:v>1207.2</c:v>
                </c:pt>
                <c:pt idx="3411">
                  <c:v>6072.3</c:v>
                </c:pt>
                <c:pt idx="3412">
                  <c:v>2525.21</c:v>
                </c:pt>
                <c:pt idx="3413">
                  <c:v>211.08</c:v>
                </c:pt>
                <c:pt idx="3414">
                  <c:v>154.56</c:v>
                </c:pt>
                <c:pt idx="3415">
                  <c:v>151.80000000000001</c:v>
                </c:pt>
                <c:pt idx="3416">
                  <c:v>2779.8</c:v>
                </c:pt>
                <c:pt idx="3417">
                  <c:v>4954.92</c:v>
                </c:pt>
                <c:pt idx="3418">
                  <c:v>1009.4</c:v>
                </c:pt>
                <c:pt idx="3419">
                  <c:v>2819</c:v>
                </c:pt>
                <c:pt idx="3420">
                  <c:v>592</c:v>
                </c:pt>
                <c:pt idx="3421">
                  <c:v>1824</c:v>
                </c:pt>
                <c:pt idx="3422">
                  <c:v>182</c:v>
                </c:pt>
                <c:pt idx="3423">
                  <c:v>1030</c:v>
                </c:pt>
                <c:pt idx="3424">
                  <c:v>866</c:v>
                </c:pt>
                <c:pt idx="3425">
                  <c:v>962.16</c:v>
                </c:pt>
                <c:pt idx="3426">
                  <c:v>684.24</c:v>
                </c:pt>
                <c:pt idx="3427">
                  <c:v>1482.6</c:v>
                </c:pt>
                <c:pt idx="3428">
                  <c:v>2779.8</c:v>
                </c:pt>
                <c:pt idx="3429">
                  <c:v>417.45</c:v>
                </c:pt>
                <c:pt idx="3430">
                  <c:v>543.36</c:v>
                </c:pt>
                <c:pt idx="3431">
                  <c:v>199</c:v>
                </c:pt>
                <c:pt idx="3432">
                  <c:v>238.8</c:v>
                </c:pt>
                <c:pt idx="3433">
                  <c:v>2523.5</c:v>
                </c:pt>
                <c:pt idx="3434">
                  <c:v>264.72000000000003</c:v>
                </c:pt>
                <c:pt idx="3435">
                  <c:v>1009.4</c:v>
                </c:pt>
                <c:pt idx="3436">
                  <c:v>2885.75</c:v>
                </c:pt>
                <c:pt idx="3437">
                  <c:v>369</c:v>
                </c:pt>
                <c:pt idx="3438">
                  <c:v>133</c:v>
                </c:pt>
                <c:pt idx="3439">
                  <c:v>271.56</c:v>
                </c:pt>
                <c:pt idx="3440">
                  <c:v>2944</c:v>
                </c:pt>
                <c:pt idx="3441">
                  <c:v>2779.8</c:v>
                </c:pt>
                <c:pt idx="3442">
                  <c:v>745.2</c:v>
                </c:pt>
                <c:pt idx="3443">
                  <c:v>1240.8</c:v>
                </c:pt>
                <c:pt idx="3444">
                  <c:v>495.36</c:v>
                </c:pt>
                <c:pt idx="3445">
                  <c:v>257.5</c:v>
                </c:pt>
                <c:pt idx="3446">
                  <c:v>1562.04</c:v>
                </c:pt>
                <c:pt idx="3447">
                  <c:v>3567</c:v>
                </c:pt>
                <c:pt idx="3448">
                  <c:v>14637.900000000001</c:v>
                </c:pt>
                <c:pt idx="3449">
                  <c:v>2568.84</c:v>
                </c:pt>
                <c:pt idx="3450">
                  <c:v>1624.6</c:v>
                </c:pt>
                <c:pt idx="3451">
                  <c:v>567.5</c:v>
                </c:pt>
                <c:pt idx="3452">
                  <c:v>393.9</c:v>
                </c:pt>
                <c:pt idx="3453">
                  <c:v>1642.56</c:v>
                </c:pt>
                <c:pt idx="3454">
                  <c:v>1484.3200000000002</c:v>
                </c:pt>
                <c:pt idx="3455">
                  <c:v>2426.25</c:v>
                </c:pt>
                <c:pt idx="3456">
                  <c:v>127.9</c:v>
                </c:pt>
                <c:pt idx="3457">
                  <c:v>399</c:v>
                </c:pt>
                <c:pt idx="3458">
                  <c:v>994.56</c:v>
                </c:pt>
                <c:pt idx="3459">
                  <c:v>1478</c:v>
                </c:pt>
                <c:pt idx="3460">
                  <c:v>184.1</c:v>
                </c:pt>
                <c:pt idx="3461">
                  <c:v>357.6</c:v>
                </c:pt>
                <c:pt idx="3462">
                  <c:v>2779.8</c:v>
                </c:pt>
                <c:pt idx="3463">
                  <c:v>893.16</c:v>
                </c:pt>
                <c:pt idx="3464">
                  <c:v>518.72</c:v>
                </c:pt>
                <c:pt idx="3465">
                  <c:v>954</c:v>
                </c:pt>
                <c:pt idx="3466">
                  <c:v>1245</c:v>
                </c:pt>
                <c:pt idx="3467">
                  <c:v>331.35</c:v>
                </c:pt>
                <c:pt idx="3468">
                  <c:v>795.84</c:v>
                </c:pt>
                <c:pt idx="3469">
                  <c:v>5158.08</c:v>
                </c:pt>
                <c:pt idx="3470">
                  <c:v>270.85000000000002</c:v>
                </c:pt>
                <c:pt idx="3471">
                  <c:v>2779.8</c:v>
                </c:pt>
                <c:pt idx="3472">
                  <c:v>1226</c:v>
                </c:pt>
                <c:pt idx="3473">
                  <c:v>2266</c:v>
                </c:pt>
                <c:pt idx="3474">
                  <c:v>1701.4</c:v>
                </c:pt>
                <c:pt idx="3475">
                  <c:v>739</c:v>
                </c:pt>
                <c:pt idx="3476">
                  <c:v>2779.8</c:v>
                </c:pt>
                <c:pt idx="3477">
                  <c:v>125.7</c:v>
                </c:pt>
                <c:pt idx="3478">
                  <c:v>137.4</c:v>
                </c:pt>
                <c:pt idx="3479">
                  <c:v>1461.75</c:v>
                </c:pt>
                <c:pt idx="3480">
                  <c:v>1776</c:v>
                </c:pt>
                <c:pt idx="3481">
                  <c:v>1282.5</c:v>
                </c:pt>
                <c:pt idx="3482">
                  <c:v>436.7</c:v>
                </c:pt>
                <c:pt idx="3483">
                  <c:v>1238.4000000000001</c:v>
                </c:pt>
                <c:pt idx="3484">
                  <c:v>3605</c:v>
                </c:pt>
                <c:pt idx="3485">
                  <c:v>173.04</c:v>
                </c:pt>
                <c:pt idx="3486">
                  <c:v>1270</c:v>
                </c:pt>
                <c:pt idx="3487">
                  <c:v>2779.8</c:v>
                </c:pt>
                <c:pt idx="3488">
                  <c:v>2779.8</c:v>
                </c:pt>
                <c:pt idx="3489">
                  <c:v>2779.8</c:v>
                </c:pt>
                <c:pt idx="3490">
                  <c:v>1108.45</c:v>
                </c:pt>
                <c:pt idx="3491">
                  <c:v>2779.8</c:v>
                </c:pt>
                <c:pt idx="3492">
                  <c:v>5481</c:v>
                </c:pt>
                <c:pt idx="3493">
                  <c:v>721</c:v>
                </c:pt>
                <c:pt idx="3494">
                  <c:v>127.9</c:v>
                </c:pt>
                <c:pt idx="3495">
                  <c:v>462</c:v>
                </c:pt>
                <c:pt idx="3496">
                  <c:v>422.5</c:v>
                </c:pt>
                <c:pt idx="3497">
                  <c:v>1009.4</c:v>
                </c:pt>
                <c:pt idx="3498">
                  <c:v>137.4</c:v>
                </c:pt>
                <c:pt idx="3499">
                  <c:v>1985</c:v>
                </c:pt>
                <c:pt idx="3500">
                  <c:v>5533.55</c:v>
                </c:pt>
                <c:pt idx="3501">
                  <c:v>27.6</c:v>
                </c:pt>
                <c:pt idx="3502">
                  <c:v>1018.8</c:v>
                </c:pt>
                <c:pt idx="3503">
                  <c:v>355</c:v>
                </c:pt>
                <c:pt idx="3504">
                  <c:v>2077.1999999999998</c:v>
                </c:pt>
                <c:pt idx="3505">
                  <c:v>531.84</c:v>
                </c:pt>
                <c:pt idx="3506">
                  <c:v>639.5</c:v>
                </c:pt>
                <c:pt idx="3507">
                  <c:v>262.60000000000002</c:v>
                </c:pt>
                <c:pt idx="3508">
                  <c:v>515</c:v>
                </c:pt>
                <c:pt idx="3509">
                  <c:v>494.4</c:v>
                </c:pt>
                <c:pt idx="3510">
                  <c:v>255.8</c:v>
                </c:pt>
                <c:pt idx="3511">
                  <c:v>70.7</c:v>
                </c:pt>
                <c:pt idx="3512">
                  <c:v>758.18000000000006</c:v>
                </c:pt>
                <c:pt idx="3513">
                  <c:v>79.650000000000006</c:v>
                </c:pt>
                <c:pt idx="3514">
                  <c:v>669.5</c:v>
                </c:pt>
                <c:pt idx="3515">
                  <c:v>3722.3999999999996</c:v>
                </c:pt>
                <c:pt idx="3516">
                  <c:v>711.25</c:v>
                </c:pt>
                <c:pt idx="3517">
                  <c:v>1274</c:v>
                </c:pt>
                <c:pt idx="3518">
                  <c:v>1872</c:v>
                </c:pt>
                <c:pt idx="3519">
                  <c:v>1313.76</c:v>
                </c:pt>
                <c:pt idx="3520">
                  <c:v>640.44000000000005</c:v>
                </c:pt>
                <c:pt idx="3521">
                  <c:v>1256</c:v>
                </c:pt>
                <c:pt idx="3522">
                  <c:v>1486.08</c:v>
                </c:pt>
                <c:pt idx="3523">
                  <c:v>2779.8</c:v>
                </c:pt>
                <c:pt idx="3524">
                  <c:v>1145.08</c:v>
                </c:pt>
                <c:pt idx="3525">
                  <c:v>515</c:v>
                </c:pt>
                <c:pt idx="3526">
                  <c:v>125</c:v>
                </c:pt>
                <c:pt idx="3527">
                  <c:v>55.4</c:v>
                </c:pt>
                <c:pt idx="3528">
                  <c:v>4028.0699999999997</c:v>
                </c:pt>
                <c:pt idx="3529">
                  <c:v>2779.8</c:v>
                </c:pt>
                <c:pt idx="3530">
                  <c:v>1288.3900000000001</c:v>
                </c:pt>
                <c:pt idx="3531">
                  <c:v>296.52</c:v>
                </c:pt>
                <c:pt idx="3532">
                  <c:v>1180.1399999999999</c:v>
                </c:pt>
                <c:pt idx="3533">
                  <c:v>1485.5</c:v>
                </c:pt>
                <c:pt idx="3534">
                  <c:v>256.44</c:v>
                </c:pt>
                <c:pt idx="3535">
                  <c:v>1435.68</c:v>
                </c:pt>
                <c:pt idx="3536">
                  <c:v>1169.76</c:v>
                </c:pt>
                <c:pt idx="3537">
                  <c:v>515</c:v>
                </c:pt>
                <c:pt idx="3538">
                  <c:v>482</c:v>
                </c:pt>
                <c:pt idx="3539">
                  <c:v>1384.8</c:v>
                </c:pt>
                <c:pt idx="3540">
                  <c:v>748.8</c:v>
                </c:pt>
                <c:pt idx="3541">
                  <c:v>2506.7199999999998</c:v>
                </c:pt>
                <c:pt idx="3542">
                  <c:v>247.68</c:v>
                </c:pt>
                <c:pt idx="3543">
                  <c:v>962.64</c:v>
                </c:pt>
                <c:pt idx="3544">
                  <c:v>247.68</c:v>
                </c:pt>
                <c:pt idx="3545">
                  <c:v>410.4</c:v>
                </c:pt>
                <c:pt idx="3546">
                  <c:v>1238.4000000000001</c:v>
                </c:pt>
                <c:pt idx="3547">
                  <c:v>127.9</c:v>
                </c:pt>
                <c:pt idx="3548">
                  <c:v>111.2</c:v>
                </c:pt>
                <c:pt idx="3549">
                  <c:v>617</c:v>
                </c:pt>
                <c:pt idx="3550">
                  <c:v>6037.65</c:v>
                </c:pt>
                <c:pt idx="3551">
                  <c:v>3813.8</c:v>
                </c:pt>
                <c:pt idx="3552">
                  <c:v>27.6</c:v>
                </c:pt>
                <c:pt idx="3553">
                  <c:v>2779.8</c:v>
                </c:pt>
                <c:pt idx="3554">
                  <c:v>1674.1200000000001</c:v>
                </c:pt>
                <c:pt idx="3555">
                  <c:v>3037.87</c:v>
                </c:pt>
                <c:pt idx="3556">
                  <c:v>300.48</c:v>
                </c:pt>
                <c:pt idx="3557">
                  <c:v>728.88</c:v>
                </c:pt>
                <c:pt idx="3558">
                  <c:v>877.7</c:v>
                </c:pt>
                <c:pt idx="3559">
                  <c:v>682.56</c:v>
                </c:pt>
                <c:pt idx="3560">
                  <c:v>255.8</c:v>
                </c:pt>
                <c:pt idx="3561">
                  <c:v>1569</c:v>
                </c:pt>
                <c:pt idx="3562">
                  <c:v>187</c:v>
                </c:pt>
                <c:pt idx="3563">
                  <c:v>1100.52</c:v>
                </c:pt>
                <c:pt idx="3564">
                  <c:v>1629</c:v>
                </c:pt>
                <c:pt idx="3565">
                  <c:v>51.5</c:v>
                </c:pt>
                <c:pt idx="3566">
                  <c:v>604.35</c:v>
                </c:pt>
                <c:pt idx="3567">
                  <c:v>5156.6000000000004</c:v>
                </c:pt>
                <c:pt idx="3568">
                  <c:v>1446.6</c:v>
                </c:pt>
                <c:pt idx="3569">
                  <c:v>2234.8799999999997</c:v>
                </c:pt>
                <c:pt idx="3570">
                  <c:v>141.4</c:v>
                </c:pt>
                <c:pt idx="3571">
                  <c:v>1126.9000000000001</c:v>
                </c:pt>
                <c:pt idx="3572">
                  <c:v>1872</c:v>
                </c:pt>
                <c:pt idx="3573">
                  <c:v>258.5</c:v>
                </c:pt>
                <c:pt idx="3574">
                  <c:v>5673.8</c:v>
                </c:pt>
                <c:pt idx="3575">
                  <c:v>640.44000000000005</c:v>
                </c:pt>
                <c:pt idx="3576">
                  <c:v>276.75</c:v>
                </c:pt>
                <c:pt idx="3577">
                  <c:v>637.67999999999995</c:v>
                </c:pt>
                <c:pt idx="3578">
                  <c:v>2779.8</c:v>
                </c:pt>
                <c:pt idx="3579">
                  <c:v>1482.6</c:v>
                </c:pt>
                <c:pt idx="3580">
                  <c:v>2779.8</c:v>
                </c:pt>
                <c:pt idx="3581">
                  <c:v>2552</c:v>
                </c:pt>
                <c:pt idx="3582">
                  <c:v>592</c:v>
                </c:pt>
                <c:pt idx="3583">
                  <c:v>1824</c:v>
                </c:pt>
                <c:pt idx="3584">
                  <c:v>1610</c:v>
                </c:pt>
                <c:pt idx="3585">
                  <c:v>1009.4</c:v>
                </c:pt>
                <c:pt idx="3586">
                  <c:v>990.72</c:v>
                </c:pt>
                <c:pt idx="3587">
                  <c:v>866</c:v>
                </c:pt>
                <c:pt idx="3588">
                  <c:v>4836</c:v>
                </c:pt>
                <c:pt idx="3589">
                  <c:v>1050</c:v>
                </c:pt>
                <c:pt idx="3590">
                  <c:v>972.4</c:v>
                </c:pt>
                <c:pt idx="3591">
                  <c:v>1191.5999999999999</c:v>
                </c:pt>
                <c:pt idx="3592">
                  <c:v>3601.29</c:v>
                </c:pt>
                <c:pt idx="3593">
                  <c:v>1107.3599999999999</c:v>
                </c:pt>
                <c:pt idx="3594">
                  <c:v>495.36</c:v>
                </c:pt>
                <c:pt idx="3595">
                  <c:v>409.68</c:v>
                </c:pt>
                <c:pt idx="3596">
                  <c:v>6616.55</c:v>
                </c:pt>
                <c:pt idx="3597">
                  <c:v>278.76</c:v>
                </c:pt>
                <c:pt idx="3598">
                  <c:v>277.8</c:v>
                </c:pt>
                <c:pt idx="3599">
                  <c:v>557</c:v>
                </c:pt>
                <c:pt idx="3600">
                  <c:v>662</c:v>
                </c:pt>
                <c:pt idx="3601">
                  <c:v>3567.3</c:v>
                </c:pt>
                <c:pt idx="3602">
                  <c:v>200.16</c:v>
                </c:pt>
                <c:pt idx="3603">
                  <c:v>1545</c:v>
                </c:pt>
                <c:pt idx="3604">
                  <c:v>665.64</c:v>
                </c:pt>
                <c:pt idx="3605">
                  <c:v>1640.4</c:v>
                </c:pt>
                <c:pt idx="3606">
                  <c:v>2779.8</c:v>
                </c:pt>
                <c:pt idx="3607">
                  <c:v>2779.8</c:v>
                </c:pt>
                <c:pt idx="3608">
                  <c:v>5715.7199999999993</c:v>
                </c:pt>
                <c:pt idx="3609">
                  <c:v>1776</c:v>
                </c:pt>
                <c:pt idx="3610">
                  <c:v>1851</c:v>
                </c:pt>
                <c:pt idx="3611">
                  <c:v>225</c:v>
                </c:pt>
                <c:pt idx="3612">
                  <c:v>1782.48</c:v>
                </c:pt>
                <c:pt idx="3613">
                  <c:v>154.56</c:v>
                </c:pt>
                <c:pt idx="3614">
                  <c:v>388.2</c:v>
                </c:pt>
                <c:pt idx="3615">
                  <c:v>288</c:v>
                </c:pt>
                <c:pt idx="3616">
                  <c:v>1221.5</c:v>
                </c:pt>
                <c:pt idx="3617">
                  <c:v>692.16</c:v>
                </c:pt>
                <c:pt idx="3618">
                  <c:v>694.5</c:v>
                </c:pt>
                <c:pt idx="3619">
                  <c:v>2779.8</c:v>
                </c:pt>
                <c:pt idx="3620">
                  <c:v>138.9</c:v>
                </c:pt>
                <c:pt idx="3621">
                  <c:v>770.4</c:v>
                </c:pt>
                <c:pt idx="3622">
                  <c:v>1052</c:v>
                </c:pt>
                <c:pt idx="3623">
                  <c:v>1486.08</c:v>
                </c:pt>
                <c:pt idx="3624">
                  <c:v>51.55</c:v>
                </c:pt>
                <c:pt idx="3625">
                  <c:v>1764</c:v>
                </c:pt>
                <c:pt idx="3626">
                  <c:v>7524.6</c:v>
                </c:pt>
                <c:pt idx="3627">
                  <c:v>2779.8</c:v>
                </c:pt>
                <c:pt idx="3628">
                  <c:v>2912.8899999999994</c:v>
                </c:pt>
                <c:pt idx="3629">
                  <c:v>308.7</c:v>
                </c:pt>
                <c:pt idx="3630">
                  <c:v>80.2</c:v>
                </c:pt>
                <c:pt idx="3631">
                  <c:v>1126.3</c:v>
                </c:pt>
                <c:pt idx="3632">
                  <c:v>442.2</c:v>
                </c:pt>
                <c:pt idx="3633">
                  <c:v>300.48</c:v>
                </c:pt>
                <c:pt idx="3634">
                  <c:v>739</c:v>
                </c:pt>
                <c:pt idx="3635">
                  <c:v>335.41999999999996</c:v>
                </c:pt>
                <c:pt idx="3636">
                  <c:v>1506.24</c:v>
                </c:pt>
                <c:pt idx="3637">
                  <c:v>396.48</c:v>
                </c:pt>
                <c:pt idx="3638">
                  <c:v>2779.8</c:v>
                </c:pt>
                <c:pt idx="3639">
                  <c:v>273.12</c:v>
                </c:pt>
                <c:pt idx="3640">
                  <c:v>5686.8</c:v>
                </c:pt>
                <c:pt idx="3641">
                  <c:v>1089.2</c:v>
                </c:pt>
                <c:pt idx="3642">
                  <c:v>512.88</c:v>
                </c:pt>
                <c:pt idx="3643">
                  <c:v>629.29999999999995</c:v>
                </c:pt>
                <c:pt idx="3644">
                  <c:v>1572.35</c:v>
                </c:pt>
                <c:pt idx="3645">
                  <c:v>231</c:v>
                </c:pt>
                <c:pt idx="3646">
                  <c:v>556.70000000000005</c:v>
                </c:pt>
                <c:pt idx="3647">
                  <c:v>743.04</c:v>
                </c:pt>
                <c:pt idx="3648">
                  <c:v>154.5</c:v>
                </c:pt>
                <c:pt idx="3649">
                  <c:v>362.5</c:v>
                </c:pt>
                <c:pt idx="3650">
                  <c:v>1435.8</c:v>
                </c:pt>
                <c:pt idx="3651">
                  <c:v>669.5</c:v>
                </c:pt>
                <c:pt idx="3652">
                  <c:v>5223.9000000000005</c:v>
                </c:pt>
                <c:pt idx="3653">
                  <c:v>1551</c:v>
                </c:pt>
                <c:pt idx="3654">
                  <c:v>832.8</c:v>
                </c:pt>
                <c:pt idx="3655">
                  <c:v>502.4</c:v>
                </c:pt>
                <c:pt idx="3656">
                  <c:v>2476.8000000000002</c:v>
                </c:pt>
                <c:pt idx="3657">
                  <c:v>154.56</c:v>
                </c:pt>
                <c:pt idx="3658">
                  <c:v>1350.75</c:v>
                </c:pt>
                <c:pt idx="3659">
                  <c:v>2077.1999999999998</c:v>
                </c:pt>
                <c:pt idx="3660">
                  <c:v>265.92</c:v>
                </c:pt>
                <c:pt idx="3661">
                  <c:v>187</c:v>
                </c:pt>
                <c:pt idx="3662">
                  <c:v>523.44000000000005</c:v>
                </c:pt>
                <c:pt idx="3663">
                  <c:v>167.6</c:v>
                </c:pt>
                <c:pt idx="3664">
                  <c:v>213.6</c:v>
                </c:pt>
                <c:pt idx="3665">
                  <c:v>1009.4</c:v>
                </c:pt>
                <c:pt idx="3666">
                  <c:v>3644.16</c:v>
                </c:pt>
                <c:pt idx="3667">
                  <c:v>619.44000000000005</c:v>
                </c:pt>
                <c:pt idx="3668">
                  <c:v>619.44000000000005</c:v>
                </c:pt>
                <c:pt idx="3669">
                  <c:v>369</c:v>
                </c:pt>
                <c:pt idx="3670">
                  <c:v>3033.8</c:v>
                </c:pt>
                <c:pt idx="3671">
                  <c:v>70.7</c:v>
                </c:pt>
                <c:pt idx="3672">
                  <c:v>4284.24</c:v>
                </c:pt>
                <c:pt idx="3673">
                  <c:v>399</c:v>
                </c:pt>
                <c:pt idx="3674">
                  <c:v>118.4</c:v>
                </c:pt>
                <c:pt idx="3675">
                  <c:v>216.5</c:v>
                </c:pt>
                <c:pt idx="3676">
                  <c:v>455.04</c:v>
                </c:pt>
                <c:pt idx="3677">
                  <c:v>2779.8</c:v>
                </c:pt>
                <c:pt idx="3678">
                  <c:v>364.8</c:v>
                </c:pt>
                <c:pt idx="3679">
                  <c:v>555.36</c:v>
                </c:pt>
                <c:pt idx="3680">
                  <c:v>267</c:v>
                </c:pt>
                <c:pt idx="3681">
                  <c:v>2179.1999999999998</c:v>
                </c:pt>
                <c:pt idx="3682">
                  <c:v>155.6</c:v>
                </c:pt>
                <c:pt idx="3683">
                  <c:v>374</c:v>
                </c:pt>
                <c:pt idx="3684">
                  <c:v>376.56</c:v>
                </c:pt>
                <c:pt idx="3685">
                  <c:v>760</c:v>
                </c:pt>
                <c:pt idx="3686">
                  <c:v>536.9</c:v>
                </c:pt>
                <c:pt idx="3687">
                  <c:v>786.9</c:v>
                </c:pt>
                <c:pt idx="3688">
                  <c:v>427.6</c:v>
                </c:pt>
                <c:pt idx="3689">
                  <c:v>2431</c:v>
                </c:pt>
                <c:pt idx="3690">
                  <c:v>5430</c:v>
                </c:pt>
                <c:pt idx="3691">
                  <c:v>103.45</c:v>
                </c:pt>
                <c:pt idx="3692">
                  <c:v>634.67999999999995</c:v>
                </c:pt>
                <c:pt idx="3693">
                  <c:v>1513.8</c:v>
                </c:pt>
                <c:pt idx="3694">
                  <c:v>149.6</c:v>
                </c:pt>
                <c:pt idx="3695">
                  <c:v>1083.4000000000001</c:v>
                </c:pt>
                <c:pt idx="3696">
                  <c:v>521.28</c:v>
                </c:pt>
                <c:pt idx="3697">
                  <c:v>2235.81</c:v>
                </c:pt>
                <c:pt idx="3698">
                  <c:v>4192.75</c:v>
                </c:pt>
                <c:pt idx="3699">
                  <c:v>2779.8</c:v>
                </c:pt>
                <c:pt idx="3700">
                  <c:v>4735.3500000000004</c:v>
                </c:pt>
                <c:pt idx="3701">
                  <c:v>2779.8</c:v>
                </c:pt>
                <c:pt idx="3702">
                  <c:v>729.6</c:v>
                </c:pt>
                <c:pt idx="3703">
                  <c:v>2372.16</c:v>
                </c:pt>
                <c:pt idx="3704">
                  <c:v>486.2</c:v>
                </c:pt>
                <c:pt idx="3705">
                  <c:v>2423.5</c:v>
                </c:pt>
                <c:pt idx="3706">
                  <c:v>1477</c:v>
                </c:pt>
                <c:pt idx="3707">
                  <c:v>1544.7</c:v>
                </c:pt>
                <c:pt idx="3708">
                  <c:v>1678</c:v>
                </c:pt>
                <c:pt idx="3709">
                  <c:v>1100.52</c:v>
                </c:pt>
                <c:pt idx="3710">
                  <c:v>251.2</c:v>
                </c:pt>
                <c:pt idx="3711">
                  <c:v>363</c:v>
                </c:pt>
                <c:pt idx="3712">
                  <c:v>2266</c:v>
                </c:pt>
                <c:pt idx="3713">
                  <c:v>531.84</c:v>
                </c:pt>
                <c:pt idx="3714">
                  <c:v>529.79999999999995</c:v>
                </c:pt>
                <c:pt idx="3715">
                  <c:v>2077.1999999999998</c:v>
                </c:pt>
                <c:pt idx="3716">
                  <c:v>346.08</c:v>
                </c:pt>
                <c:pt idx="3717">
                  <c:v>212.4</c:v>
                </c:pt>
                <c:pt idx="3718">
                  <c:v>265.92</c:v>
                </c:pt>
                <c:pt idx="3719">
                  <c:v>252.35</c:v>
                </c:pt>
                <c:pt idx="3720">
                  <c:v>304</c:v>
                </c:pt>
                <c:pt idx="3721">
                  <c:v>384</c:v>
                </c:pt>
                <c:pt idx="3722">
                  <c:v>127.9</c:v>
                </c:pt>
                <c:pt idx="3723">
                  <c:v>3671.1000000000004</c:v>
                </c:pt>
                <c:pt idx="3724">
                  <c:v>1234</c:v>
                </c:pt>
                <c:pt idx="3725">
                  <c:v>322.10000000000002</c:v>
                </c:pt>
                <c:pt idx="3726">
                  <c:v>132.30000000000001</c:v>
                </c:pt>
                <c:pt idx="3727">
                  <c:v>5203.3</c:v>
                </c:pt>
                <c:pt idx="3728">
                  <c:v>128.75</c:v>
                </c:pt>
                <c:pt idx="3729">
                  <c:v>640.44000000000005</c:v>
                </c:pt>
                <c:pt idx="3730">
                  <c:v>1761.57</c:v>
                </c:pt>
                <c:pt idx="3731">
                  <c:v>1978.72</c:v>
                </c:pt>
                <c:pt idx="3732">
                  <c:v>151.80000000000001</c:v>
                </c:pt>
                <c:pt idx="3733">
                  <c:v>1576.1100000000001</c:v>
                </c:pt>
                <c:pt idx="3734">
                  <c:v>2779.8</c:v>
                </c:pt>
                <c:pt idx="3735">
                  <c:v>266</c:v>
                </c:pt>
                <c:pt idx="3736">
                  <c:v>243.48</c:v>
                </c:pt>
                <c:pt idx="3737">
                  <c:v>512.88</c:v>
                </c:pt>
                <c:pt idx="3738">
                  <c:v>3306.79</c:v>
                </c:pt>
                <c:pt idx="3739">
                  <c:v>750.96</c:v>
                </c:pt>
                <c:pt idx="3740">
                  <c:v>143.63999999999999</c:v>
                </c:pt>
                <c:pt idx="3741">
                  <c:v>3000.6000000000004</c:v>
                </c:pt>
                <c:pt idx="3742">
                  <c:v>2971</c:v>
                </c:pt>
                <c:pt idx="3743">
                  <c:v>531.84</c:v>
                </c:pt>
                <c:pt idx="3744">
                  <c:v>1407</c:v>
                </c:pt>
                <c:pt idx="3745">
                  <c:v>136.30000000000001</c:v>
                </c:pt>
                <c:pt idx="3746">
                  <c:v>2692.5</c:v>
                </c:pt>
                <c:pt idx="3747">
                  <c:v>1402.38</c:v>
                </c:pt>
                <c:pt idx="3748">
                  <c:v>77</c:v>
                </c:pt>
                <c:pt idx="3749">
                  <c:v>482.64</c:v>
                </c:pt>
                <c:pt idx="3750">
                  <c:v>1038.3900000000001</c:v>
                </c:pt>
                <c:pt idx="3751">
                  <c:v>617</c:v>
                </c:pt>
                <c:pt idx="3752">
                  <c:v>2779.8</c:v>
                </c:pt>
                <c:pt idx="3753">
                  <c:v>127.9</c:v>
                </c:pt>
                <c:pt idx="3754">
                  <c:v>2431</c:v>
                </c:pt>
                <c:pt idx="3755">
                  <c:v>1638.9</c:v>
                </c:pt>
                <c:pt idx="3756">
                  <c:v>333.7</c:v>
                </c:pt>
                <c:pt idx="3757">
                  <c:v>532</c:v>
                </c:pt>
                <c:pt idx="3758">
                  <c:v>3760.6000000000004</c:v>
                </c:pt>
                <c:pt idx="3759">
                  <c:v>2779.8</c:v>
                </c:pt>
                <c:pt idx="3760">
                  <c:v>1435.8</c:v>
                </c:pt>
                <c:pt idx="3761">
                  <c:v>383.7</c:v>
                </c:pt>
                <c:pt idx="3762">
                  <c:v>401.4</c:v>
                </c:pt>
                <c:pt idx="3763">
                  <c:v>782.90000000000009</c:v>
                </c:pt>
                <c:pt idx="3764">
                  <c:v>2674.08</c:v>
                </c:pt>
                <c:pt idx="3765">
                  <c:v>260.8</c:v>
                </c:pt>
                <c:pt idx="3766">
                  <c:v>77.400000000000006</c:v>
                </c:pt>
                <c:pt idx="3767">
                  <c:v>361.71999999999997</c:v>
                </c:pt>
                <c:pt idx="3768">
                  <c:v>424.8</c:v>
                </c:pt>
                <c:pt idx="3769">
                  <c:v>392.64</c:v>
                </c:pt>
                <c:pt idx="3770">
                  <c:v>1268.55</c:v>
                </c:pt>
                <c:pt idx="3771">
                  <c:v>131.30000000000001</c:v>
                </c:pt>
                <c:pt idx="3772">
                  <c:v>159.30000000000001</c:v>
                </c:pt>
                <c:pt idx="3773">
                  <c:v>901</c:v>
                </c:pt>
                <c:pt idx="3774">
                  <c:v>162</c:v>
                </c:pt>
                <c:pt idx="3775">
                  <c:v>433</c:v>
                </c:pt>
                <c:pt idx="3776">
                  <c:v>557</c:v>
                </c:pt>
                <c:pt idx="3777">
                  <c:v>405.15</c:v>
                </c:pt>
                <c:pt idx="3778">
                  <c:v>1009.4</c:v>
                </c:pt>
                <c:pt idx="3779">
                  <c:v>4513.3</c:v>
                </c:pt>
                <c:pt idx="3780">
                  <c:v>1824</c:v>
                </c:pt>
                <c:pt idx="3781">
                  <c:v>592</c:v>
                </c:pt>
                <c:pt idx="3782">
                  <c:v>3326.04</c:v>
                </c:pt>
                <c:pt idx="3783">
                  <c:v>1548.6</c:v>
                </c:pt>
                <c:pt idx="3784">
                  <c:v>137.4</c:v>
                </c:pt>
                <c:pt idx="3785">
                  <c:v>990.72</c:v>
                </c:pt>
                <c:pt idx="3786">
                  <c:v>1175.04</c:v>
                </c:pt>
                <c:pt idx="3787">
                  <c:v>232.65</c:v>
                </c:pt>
                <c:pt idx="3788">
                  <c:v>5373.5</c:v>
                </c:pt>
                <c:pt idx="3789">
                  <c:v>4943.29</c:v>
                </c:pt>
                <c:pt idx="3790">
                  <c:v>4247.9000000000005</c:v>
                </c:pt>
                <c:pt idx="3791">
                  <c:v>525</c:v>
                </c:pt>
                <c:pt idx="3792">
                  <c:v>515</c:v>
                </c:pt>
                <c:pt idx="3793">
                  <c:v>1423</c:v>
                </c:pt>
                <c:pt idx="3794">
                  <c:v>757.05</c:v>
                </c:pt>
                <c:pt idx="3795">
                  <c:v>1625.1</c:v>
                </c:pt>
                <c:pt idx="3796">
                  <c:v>513</c:v>
                </c:pt>
                <c:pt idx="3797">
                  <c:v>255.8</c:v>
                </c:pt>
                <c:pt idx="3798">
                  <c:v>3518.8</c:v>
                </c:pt>
                <c:pt idx="3799">
                  <c:v>1164.5999999999999</c:v>
                </c:pt>
                <c:pt idx="3800">
                  <c:v>1516.32</c:v>
                </c:pt>
                <c:pt idx="3801">
                  <c:v>1930.3200000000002</c:v>
                </c:pt>
                <c:pt idx="3802">
                  <c:v>2281</c:v>
                </c:pt>
                <c:pt idx="3803">
                  <c:v>5645.4000000000005</c:v>
                </c:pt>
                <c:pt idx="3804">
                  <c:v>1034</c:v>
                </c:pt>
                <c:pt idx="3805">
                  <c:v>1767.5</c:v>
                </c:pt>
                <c:pt idx="3806">
                  <c:v>1310.5</c:v>
                </c:pt>
                <c:pt idx="3807">
                  <c:v>1282.5</c:v>
                </c:pt>
                <c:pt idx="3808">
                  <c:v>2478.1</c:v>
                </c:pt>
                <c:pt idx="3809">
                  <c:v>2527.1999999999998</c:v>
                </c:pt>
                <c:pt idx="3810">
                  <c:v>2779.8</c:v>
                </c:pt>
                <c:pt idx="3811">
                  <c:v>1426.3</c:v>
                </c:pt>
                <c:pt idx="3812">
                  <c:v>311.2</c:v>
                </c:pt>
                <c:pt idx="3813">
                  <c:v>364</c:v>
                </c:pt>
                <c:pt idx="3814">
                  <c:v>803.28</c:v>
                </c:pt>
                <c:pt idx="3815">
                  <c:v>2423.5</c:v>
                </c:pt>
                <c:pt idx="3816">
                  <c:v>127.9</c:v>
                </c:pt>
                <c:pt idx="3817">
                  <c:v>2779.8</c:v>
                </c:pt>
                <c:pt idx="3818">
                  <c:v>694.5</c:v>
                </c:pt>
                <c:pt idx="3819">
                  <c:v>1999.2</c:v>
                </c:pt>
                <c:pt idx="3820">
                  <c:v>463.35</c:v>
                </c:pt>
                <c:pt idx="3821">
                  <c:v>2779.8</c:v>
                </c:pt>
                <c:pt idx="3822">
                  <c:v>264.8</c:v>
                </c:pt>
                <c:pt idx="3823">
                  <c:v>2077.1999999999998</c:v>
                </c:pt>
                <c:pt idx="3824">
                  <c:v>265.92</c:v>
                </c:pt>
                <c:pt idx="3825">
                  <c:v>2779.8</c:v>
                </c:pt>
                <c:pt idx="3826">
                  <c:v>1938.8</c:v>
                </c:pt>
                <c:pt idx="3827">
                  <c:v>1514.1</c:v>
                </c:pt>
                <c:pt idx="3828">
                  <c:v>1234</c:v>
                </c:pt>
                <c:pt idx="3829">
                  <c:v>616</c:v>
                </c:pt>
                <c:pt idx="3830">
                  <c:v>1479.8999999999999</c:v>
                </c:pt>
                <c:pt idx="3831">
                  <c:v>2779.8</c:v>
                </c:pt>
                <c:pt idx="3832">
                  <c:v>459</c:v>
                </c:pt>
                <c:pt idx="3833">
                  <c:v>2779.8</c:v>
                </c:pt>
                <c:pt idx="3834">
                  <c:v>1176.96</c:v>
                </c:pt>
                <c:pt idx="3835">
                  <c:v>247.2</c:v>
                </c:pt>
                <c:pt idx="3836">
                  <c:v>5271</c:v>
                </c:pt>
                <c:pt idx="3838">
                  <c:v>165.84</c:v>
                </c:pt>
                <c:pt idx="3839">
                  <c:v>474.95</c:v>
                </c:pt>
                <c:pt idx="3840">
                  <c:v>1010.88</c:v>
                </c:pt>
                <c:pt idx="3841">
                  <c:v>2523.5</c:v>
                </c:pt>
                <c:pt idx="3842">
                  <c:v>248</c:v>
                </c:pt>
                <c:pt idx="3843">
                  <c:v>495.36</c:v>
                </c:pt>
                <c:pt idx="3844">
                  <c:v>266</c:v>
                </c:pt>
                <c:pt idx="3845">
                  <c:v>407.1</c:v>
                </c:pt>
                <c:pt idx="3846">
                  <c:v>369</c:v>
                </c:pt>
                <c:pt idx="3847">
                  <c:v>83.9</c:v>
                </c:pt>
                <c:pt idx="3849">
                  <c:v>1126.44</c:v>
                </c:pt>
                <c:pt idx="3850">
                  <c:v>143.63999999999999</c:v>
                </c:pt>
                <c:pt idx="3851">
                  <c:v>1458.6</c:v>
                </c:pt>
                <c:pt idx="3852">
                  <c:v>1824</c:v>
                </c:pt>
                <c:pt idx="3853">
                  <c:v>1255.2</c:v>
                </c:pt>
                <c:pt idx="3854">
                  <c:v>772.8</c:v>
                </c:pt>
                <c:pt idx="3855">
                  <c:v>930</c:v>
                </c:pt>
                <c:pt idx="3856">
                  <c:v>1071.1500000000001</c:v>
                </c:pt>
                <c:pt idx="3857">
                  <c:v>1350.5</c:v>
                </c:pt>
                <c:pt idx="3858">
                  <c:v>340.5</c:v>
                </c:pt>
                <c:pt idx="3860">
                  <c:v>990.72</c:v>
                </c:pt>
                <c:pt idx="3861">
                  <c:v>750.96</c:v>
                </c:pt>
                <c:pt idx="3862">
                  <c:v>376.8</c:v>
                </c:pt>
                <c:pt idx="3863">
                  <c:v>1009.4</c:v>
                </c:pt>
                <c:pt idx="3864">
                  <c:v>1327</c:v>
                </c:pt>
                <c:pt idx="3865">
                  <c:v>154.56</c:v>
                </c:pt>
                <c:pt idx="3866">
                  <c:v>285.83999999999997</c:v>
                </c:pt>
                <c:pt idx="3867">
                  <c:v>2779.8</c:v>
                </c:pt>
                <c:pt idx="3868">
                  <c:v>130.5</c:v>
                </c:pt>
                <c:pt idx="3869">
                  <c:v>736.25</c:v>
                </c:pt>
                <c:pt idx="3871">
                  <c:v>309.12</c:v>
                </c:pt>
                <c:pt idx="3872">
                  <c:v>728</c:v>
                </c:pt>
                <c:pt idx="3873">
                  <c:v>2430.9499999999998</c:v>
                </c:pt>
                <c:pt idx="3874">
                  <c:v>2779.8</c:v>
                </c:pt>
                <c:pt idx="3875">
                  <c:v>2779.8</c:v>
                </c:pt>
                <c:pt idx="3876">
                  <c:v>1148.04</c:v>
                </c:pt>
                <c:pt idx="3877">
                  <c:v>4157.4000000000005</c:v>
                </c:pt>
                <c:pt idx="3878">
                  <c:v>385.95</c:v>
                </c:pt>
                <c:pt idx="3879">
                  <c:v>278.5</c:v>
                </c:pt>
                <c:pt idx="3880">
                  <c:v>1250.6400000000001</c:v>
                </c:pt>
                <c:pt idx="3882">
                  <c:v>236.76</c:v>
                </c:pt>
                <c:pt idx="3883">
                  <c:v>188.1</c:v>
                </c:pt>
                <c:pt idx="3884">
                  <c:v>247.68</c:v>
                </c:pt>
                <c:pt idx="3885">
                  <c:v>103.45</c:v>
                </c:pt>
                <c:pt idx="3886">
                  <c:v>2779.8</c:v>
                </c:pt>
                <c:pt idx="3887">
                  <c:v>2779.8</c:v>
                </c:pt>
                <c:pt idx="3888">
                  <c:v>3058.3500000000004</c:v>
                </c:pt>
                <c:pt idx="3889">
                  <c:v>2779.8</c:v>
                </c:pt>
                <c:pt idx="3890">
                  <c:v>2779.8</c:v>
                </c:pt>
                <c:pt idx="3891">
                  <c:v>2779.8</c:v>
                </c:pt>
                <c:pt idx="3893">
                  <c:v>2779.8</c:v>
                </c:pt>
                <c:pt idx="3894">
                  <c:v>2779.8</c:v>
                </c:pt>
                <c:pt idx="3895">
                  <c:v>2779.8</c:v>
                </c:pt>
                <c:pt idx="3896">
                  <c:v>770.4</c:v>
                </c:pt>
                <c:pt idx="3897">
                  <c:v>152.1</c:v>
                </c:pt>
                <c:pt idx="3898">
                  <c:v>456.48</c:v>
                </c:pt>
                <c:pt idx="3899">
                  <c:v>127.9</c:v>
                </c:pt>
                <c:pt idx="3900">
                  <c:v>1435.68</c:v>
                </c:pt>
                <c:pt idx="3901">
                  <c:v>170.7</c:v>
                </c:pt>
                <c:pt idx="3902">
                  <c:v>369</c:v>
                </c:pt>
                <c:pt idx="3904">
                  <c:v>266.16000000000003</c:v>
                </c:pt>
                <c:pt idx="3905">
                  <c:v>2776.8</c:v>
                </c:pt>
                <c:pt idx="3906">
                  <c:v>526</c:v>
                </c:pt>
                <c:pt idx="3907">
                  <c:v>1295.8500000000001</c:v>
                </c:pt>
                <c:pt idx="3908">
                  <c:v>1009.4</c:v>
                </c:pt>
                <c:pt idx="3909">
                  <c:v>166.8</c:v>
                </c:pt>
                <c:pt idx="3910">
                  <c:v>55.7</c:v>
                </c:pt>
                <c:pt idx="3911">
                  <c:v>281.60000000000002</c:v>
                </c:pt>
                <c:pt idx="3912">
                  <c:v>2078.5</c:v>
                </c:pt>
                <c:pt idx="3913">
                  <c:v>769.32</c:v>
                </c:pt>
                <c:pt idx="3915">
                  <c:v>718.2</c:v>
                </c:pt>
                <c:pt idx="3916">
                  <c:v>1824</c:v>
                </c:pt>
                <c:pt idx="3917">
                  <c:v>2020.8</c:v>
                </c:pt>
                <c:pt idx="3918">
                  <c:v>127.9</c:v>
                </c:pt>
                <c:pt idx="3919">
                  <c:v>676</c:v>
                </c:pt>
                <c:pt idx="3920">
                  <c:v>103</c:v>
                </c:pt>
                <c:pt idx="3921">
                  <c:v>972.4</c:v>
                </c:pt>
                <c:pt idx="3922">
                  <c:v>1030</c:v>
                </c:pt>
                <c:pt idx="3923">
                  <c:v>2420</c:v>
                </c:pt>
                <c:pt idx="3924">
                  <c:v>849.48</c:v>
                </c:pt>
                <c:pt idx="3926">
                  <c:v>2779.8</c:v>
                </c:pt>
                <c:pt idx="3927">
                  <c:v>1150.8</c:v>
                </c:pt>
                <c:pt idx="3928">
                  <c:v>2423.4</c:v>
                </c:pt>
                <c:pt idx="3929">
                  <c:v>3057.8</c:v>
                </c:pt>
                <c:pt idx="3930">
                  <c:v>2266</c:v>
                </c:pt>
                <c:pt idx="3931">
                  <c:v>287.27999999999997</c:v>
                </c:pt>
                <c:pt idx="3932">
                  <c:v>375.48</c:v>
                </c:pt>
                <c:pt idx="3933">
                  <c:v>640.44000000000005</c:v>
                </c:pt>
                <c:pt idx="3934">
                  <c:v>295.92</c:v>
                </c:pt>
                <c:pt idx="3935">
                  <c:v>564</c:v>
                </c:pt>
                <c:pt idx="3937">
                  <c:v>760</c:v>
                </c:pt>
                <c:pt idx="3938">
                  <c:v>608</c:v>
                </c:pt>
                <c:pt idx="3939">
                  <c:v>543.35</c:v>
                </c:pt>
                <c:pt idx="3940">
                  <c:v>1931.04</c:v>
                </c:pt>
                <c:pt idx="3941">
                  <c:v>128.75</c:v>
                </c:pt>
                <c:pt idx="3942">
                  <c:v>3809.54</c:v>
                </c:pt>
                <c:pt idx="3943">
                  <c:v>549.20000000000005</c:v>
                </c:pt>
                <c:pt idx="3944">
                  <c:v>182.4</c:v>
                </c:pt>
                <c:pt idx="3945">
                  <c:v>1901.88</c:v>
                </c:pt>
                <c:pt idx="3946">
                  <c:v>184.1</c:v>
                </c:pt>
                <c:pt idx="3948">
                  <c:v>255.8</c:v>
                </c:pt>
                <c:pt idx="3949">
                  <c:v>591.84</c:v>
                </c:pt>
                <c:pt idx="3950">
                  <c:v>433.9</c:v>
                </c:pt>
                <c:pt idx="3951">
                  <c:v>1081.5</c:v>
                </c:pt>
                <c:pt idx="3952">
                  <c:v>2779.8</c:v>
                </c:pt>
                <c:pt idx="3953">
                  <c:v>154.56</c:v>
                </c:pt>
                <c:pt idx="3954">
                  <c:v>364</c:v>
                </c:pt>
                <c:pt idx="3955">
                  <c:v>2779.8</c:v>
                </c:pt>
                <c:pt idx="3956">
                  <c:v>142.75</c:v>
                </c:pt>
                <c:pt idx="3957">
                  <c:v>495.36</c:v>
                </c:pt>
                <c:pt idx="3959">
                  <c:v>2826.9</c:v>
                </c:pt>
                <c:pt idx="3960">
                  <c:v>521.28</c:v>
                </c:pt>
                <c:pt idx="3961">
                  <c:v>2402.9</c:v>
                </c:pt>
                <c:pt idx="3962">
                  <c:v>383.7</c:v>
                </c:pt>
                <c:pt idx="3963">
                  <c:v>1350.5</c:v>
                </c:pt>
                <c:pt idx="3964">
                  <c:v>515</c:v>
                </c:pt>
                <c:pt idx="3965">
                  <c:v>3810.6000000000004</c:v>
                </c:pt>
                <c:pt idx="3966">
                  <c:v>505.44</c:v>
                </c:pt>
                <c:pt idx="3967">
                  <c:v>1134</c:v>
                </c:pt>
                <c:pt idx="3968">
                  <c:v>641.76</c:v>
                </c:pt>
                <c:pt idx="3970">
                  <c:v>757.05</c:v>
                </c:pt>
                <c:pt idx="3971">
                  <c:v>2535.3000000000002</c:v>
                </c:pt>
                <c:pt idx="3972">
                  <c:v>37.950000000000003</c:v>
                </c:pt>
                <c:pt idx="3973">
                  <c:v>1864.8</c:v>
                </c:pt>
                <c:pt idx="3974">
                  <c:v>132.30000000000001</c:v>
                </c:pt>
                <c:pt idx="3975">
                  <c:v>1996.9199999999998</c:v>
                </c:pt>
                <c:pt idx="3976">
                  <c:v>1666.8</c:v>
                </c:pt>
                <c:pt idx="3977">
                  <c:v>820.32</c:v>
                </c:pt>
                <c:pt idx="3978">
                  <c:v>529.79999999999995</c:v>
                </c:pt>
                <c:pt idx="3979">
                  <c:v>3270.2000000000003</c:v>
                </c:pt>
                <c:pt idx="3981">
                  <c:v>2523.5</c:v>
                </c:pt>
                <c:pt idx="3982">
                  <c:v>176.4</c:v>
                </c:pt>
                <c:pt idx="3983">
                  <c:v>97.8</c:v>
                </c:pt>
                <c:pt idx="3984">
                  <c:v>1757</c:v>
                </c:pt>
                <c:pt idx="3985">
                  <c:v>304</c:v>
                </c:pt>
                <c:pt idx="3986">
                  <c:v>113.85</c:v>
                </c:pt>
                <c:pt idx="3987">
                  <c:v>1476.48</c:v>
                </c:pt>
                <c:pt idx="3988">
                  <c:v>2417.04</c:v>
                </c:pt>
                <c:pt idx="3989">
                  <c:v>1514.1</c:v>
                </c:pt>
                <c:pt idx="3990">
                  <c:v>1090.8</c:v>
                </c:pt>
                <c:pt idx="3992">
                  <c:v>1327</c:v>
                </c:pt>
                <c:pt idx="3993">
                  <c:v>2779.8</c:v>
                </c:pt>
                <c:pt idx="3994">
                  <c:v>2779.8</c:v>
                </c:pt>
                <c:pt idx="3995">
                  <c:v>358.6</c:v>
                </c:pt>
                <c:pt idx="3996">
                  <c:v>3290.4</c:v>
                </c:pt>
                <c:pt idx="3997">
                  <c:v>137.30000000000001</c:v>
                </c:pt>
                <c:pt idx="3998">
                  <c:v>2779.8</c:v>
                </c:pt>
                <c:pt idx="3999">
                  <c:v>2077.1999999999998</c:v>
                </c:pt>
                <c:pt idx="4000">
                  <c:v>2779.8</c:v>
                </c:pt>
                <c:pt idx="4001">
                  <c:v>265.92</c:v>
                </c:pt>
                <c:pt idx="4003">
                  <c:v>2779.8</c:v>
                </c:pt>
                <c:pt idx="4004">
                  <c:v>194.1</c:v>
                </c:pt>
                <c:pt idx="4005">
                  <c:v>2779.8</c:v>
                </c:pt>
                <c:pt idx="4006">
                  <c:v>154.5</c:v>
                </c:pt>
                <c:pt idx="4007">
                  <c:v>1024</c:v>
                </c:pt>
                <c:pt idx="4008">
                  <c:v>1009.4</c:v>
                </c:pt>
                <c:pt idx="4009">
                  <c:v>1323</c:v>
                </c:pt>
                <c:pt idx="4010">
                  <c:v>2779.8</c:v>
                </c:pt>
                <c:pt idx="4011">
                  <c:v>6379.2000000000007</c:v>
                </c:pt>
                <c:pt idx="4012">
                  <c:v>417.9</c:v>
                </c:pt>
                <c:pt idx="4014">
                  <c:v>143.63999999999999</c:v>
                </c:pt>
                <c:pt idx="4015">
                  <c:v>1249</c:v>
                </c:pt>
                <c:pt idx="4016">
                  <c:v>271.39999999999998</c:v>
                </c:pt>
                <c:pt idx="4017">
                  <c:v>205.8</c:v>
                </c:pt>
                <c:pt idx="4018">
                  <c:v>2779.8</c:v>
                </c:pt>
                <c:pt idx="4019">
                  <c:v>553.6</c:v>
                </c:pt>
                <c:pt idx="4020">
                  <c:v>1287.5</c:v>
                </c:pt>
                <c:pt idx="4021">
                  <c:v>2779.8</c:v>
                </c:pt>
                <c:pt idx="4022">
                  <c:v>1834.2</c:v>
                </c:pt>
                <c:pt idx="4023">
                  <c:v>1009.4</c:v>
                </c:pt>
                <c:pt idx="4025">
                  <c:v>255.8</c:v>
                </c:pt>
                <c:pt idx="4026">
                  <c:v>420</c:v>
                </c:pt>
                <c:pt idx="4027">
                  <c:v>137.4</c:v>
                </c:pt>
                <c:pt idx="4028">
                  <c:v>504.7</c:v>
                </c:pt>
                <c:pt idx="4029">
                  <c:v>154.56</c:v>
                </c:pt>
                <c:pt idx="4030">
                  <c:v>1981.44</c:v>
                </c:pt>
                <c:pt idx="4031">
                  <c:v>291.2</c:v>
                </c:pt>
                <c:pt idx="4032">
                  <c:v>1287.5</c:v>
                </c:pt>
                <c:pt idx="4033">
                  <c:v>407.1</c:v>
                </c:pt>
                <c:pt idx="4034">
                  <c:v>558.29999999999995</c:v>
                </c:pt>
                <c:pt idx="4036">
                  <c:v>141.4</c:v>
                </c:pt>
                <c:pt idx="4037">
                  <c:v>1941</c:v>
                </c:pt>
                <c:pt idx="4038">
                  <c:v>274.8</c:v>
                </c:pt>
                <c:pt idx="4039">
                  <c:v>265.92</c:v>
                </c:pt>
                <c:pt idx="4040">
                  <c:v>227.2</c:v>
                </c:pt>
                <c:pt idx="4041">
                  <c:v>192.6</c:v>
                </c:pt>
                <c:pt idx="4042">
                  <c:v>2028</c:v>
                </c:pt>
                <c:pt idx="4043">
                  <c:v>113.85</c:v>
                </c:pt>
                <c:pt idx="4044">
                  <c:v>991.2</c:v>
                </c:pt>
                <c:pt idx="4045">
                  <c:v>254</c:v>
                </c:pt>
                <c:pt idx="4047">
                  <c:v>141.4</c:v>
                </c:pt>
                <c:pt idx="4048">
                  <c:v>738.24</c:v>
                </c:pt>
                <c:pt idx="4049">
                  <c:v>514.9</c:v>
                </c:pt>
                <c:pt idx="4050">
                  <c:v>198.6</c:v>
                </c:pt>
                <c:pt idx="4051">
                  <c:v>1428</c:v>
                </c:pt>
                <c:pt idx="4052">
                  <c:v>308.5</c:v>
                </c:pt>
                <c:pt idx="4053">
                  <c:v>1009.4</c:v>
                </c:pt>
                <c:pt idx="4054">
                  <c:v>1824</c:v>
                </c:pt>
                <c:pt idx="4055">
                  <c:v>369</c:v>
                </c:pt>
                <c:pt idx="4056">
                  <c:v>3346.79</c:v>
                </c:pt>
                <c:pt idx="4058">
                  <c:v>2779.8</c:v>
                </c:pt>
                <c:pt idx="4059">
                  <c:v>1009.4</c:v>
                </c:pt>
                <c:pt idx="4060">
                  <c:v>772.5</c:v>
                </c:pt>
                <c:pt idx="4061">
                  <c:v>441.75</c:v>
                </c:pt>
                <c:pt idx="4062">
                  <c:v>197.04</c:v>
                </c:pt>
                <c:pt idx="4063">
                  <c:v>1577.4</c:v>
                </c:pt>
                <c:pt idx="4064">
                  <c:v>2262.4</c:v>
                </c:pt>
                <c:pt idx="4065">
                  <c:v>3968.2000000000003</c:v>
                </c:pt>
                <c:pt idx="4066">
                  <c:v>239.28</c:v>
                </c:pt>
                <c:pt idx="4067">
                  <c:v>184.5</c:v>
                </c:pt>
                <c:pt idx="4069">
                  <c:v>617</c:v>
                </c:pt>
                <c:pt idx="4070">
                  <c:v>43.4</c:v>
                </c:pt>
                <c:pt idx="4071">
                  <c:v>155.6</c:v>
                </c:pt>
                <c:pt idx="4072">
                  <c:v>1009.4</c:v>
                </c:pt>
                <c:pt idx="4073">
                  <c:v>3270.2000000000003</c:v>
                </c:pt>
                <c:pt idx="4074">
                  <c:v>2779.8</c:v>
                </c:pt>
                <c:pt idx="4075">
                  <c:v>462</c:v>
                </c:pt>
                <c:pt idx="4076">
                  <c:v>3760.6000000000004</c:v>
                </c:pt>
                <c:pt idx="4077">
                  <c:v>138</c:v>
                </c:pt>
                <c:pt idx="4078">
                  <c:v>994.56</c:v>
                </c:pt>
                <c:pt idx="4080">
                  <c:v>2584.75</c:v>
                </c:pt>
                <c:pt idx="4081">
                  <c:v>119.1</c:v>
                </c:pt>
                <c:pt idx="4082">
                  <c:v>546</c:v>
                </c:pt>
                <c:pt idx="4083">
                  <c:v>1080.4000000000001</c:v>
                </c:pt>
                <c:pt idx="4084">
                  <c:v>686.5</c:v>
                </c:pt>
                <c:pt idx="4085">
                  <c:v>1968.1999999999998</c:v>
                </c:pt>
                <c:pt idx="4086">
                  <c:v>5559.6</c:v>
                </c:pt>
                <c:pt idx="4087">
                  <c:v>2779.8</c:v>
                </c:pt>
                <c:pt idx="4088">
                  <c:v>1619.4</c:v>
                </c:pt>
                <c:pt idx="4089">
                  <c:v>1382.76</c:v>
                </c:pt>
                <c:pt idx="4091">
                  <c:v>2288.7800000000002</c:v>
                </c:pt>
                <c:pt idx="4092">
                  <c:v>260.60000000000002</c:v>
                </c:pt>
                <c:pt idx="4093">
                  <c:v>752.4</c:v>
                </c:pt>
                <c:pt idx="4094">
                  <c:v>1544.7</c:v>
                </c:pt>
                <c:pt idx="4095">
                  <c:v>255.8</c:v>
                </c:pt>
                <c:pt idx="4096">
                  <c:v>610.65</c:v>
                </c:pt>
                <c:pt idx="4097">
                  <c:v>463.5</c:v>
                </c:pt>
                <c:pt idx="4098">
                  <c:v>233.4</c:v>
                </c:pt>
                <c:pt idx="4099">
                  <c:v>1536</c:v>
                </c:pt>
                <c:pt idx="4100">
                  <c:v>783</c:v>
                </c:pt>
                <c:pt idx="4102">
                  <c:v>1655.8000000000002</c:v>
                </c:pt>
                <c:pt idx="4103">
                  <c:v>127.9</c:v>
                </c:pt>
                <c:pt idx="4104">
                  <c:v>182.4</c:v>
                </c:pt>
                <c:pt idx="4105">
                  <c:v>2736</c:v>
                </c:pt>
                <c:pt idx="4106">
                  <c:v>262.25</c:v>
                </c:pt>
                <c:pt idx="4107">
                  <c:v>1270</c:v>
                </c:pt>
                <c:pt idx="4108">
                  <c:v>4961</c:v>
                </c:pt>
                <c:pt idx="4109">
                  <c:v>1256</c:v>
                </c:pt>
                <c:pt idx="4110">
                  <c:v>486.2</c:v>
                </c:pt>
                <c:pt idx="4111">
                  <c:v>106.2</c:v>
                </c:pt>
                <c:pt idx="4113">
                  <c:v>511.6</c:v>
                </c:pt>
                <c:pt idx="4114">
                  <c:v>27.85</c:v>
                </c:pt>
                <c:pt idx="4115">
                  <c:v>1030</c:v>
                </c:pt>
                <c:pt idx="4116">
                  <c:v>308.5</c:v>
                </c:pt>
                <c:pt idx="4117">
                  <c:v>465.25</c:v>
                </c:pt>
                <c:pt idx="4118">
                  <c:v>1558.5</c:v>
                </c:pt>
                <c:pt idx="4119">
                  <c:v>1312.5</c:v>
                </c:pt>
                <c:pt idx="4120">
                  <c:v>383.7</c:v>
                </c:pt>
                <c:pt idx="4121">
                  <c:v>128.75</c:v>
                </c:pt>
                <c:pt idx="4122">
                  <c:v>2038.2</c:v>
                </c:pt>
                <c:pt idx="4124">
                  <c:v>504.7</c:v>
                </c:pt>
                <c:pt idx="4125">
                  <c:v>1517.6</c:v>
                </c:pt>
                <c:pt idx="4126">
                  <c:v>251.2</c:v>
                </c:pt>
                <c:pt idx="4127">
                  <c:v>251.2</c:v>
                </c:pt>
                <c:pt idx="4128">
                  <c:v>1390.4</c:v>
                </c:pt>
                <c:pt idx="4129">
                  <c:v>694.5</c:v>
                </c:pt>
                <c:pt idx="4130">
                  <c:v>2376.8000000000002</c:v>
                </c:pt>
                <c:pt idx="4131">
                  <c:v>274.8</c:v>
                </c:pt>
                <c:pt idx="4132">
                  <c:v>1099.2</c:v>
                </c:pt>
                <c:pt idx="4133">
                  <c:v>2209.1999999999998</c:v>
                </c:pt>
                <c:pt idx="4135">
                  <c:v>1944.8</c:v>
                </c:pt>
                <c:pt idx="4136">
                  <c:v>364.8</c:v>
                </c:pt>
                <c:pt idx="4137">
                  <c:v>3317.2</c:v>
                </c:pt>
                <c:pt idx="4138">
                  <c:v>127.9</c:v>
                </c:pt>
                <c:pt idx="4139">
                  <c:v>1009.4</c:v>
                </c:pt>
                <c:pt idx="4140">
                  <c:v>3665.5</c:v>
                </c:pt>
                <c:pt idx="4141">
                  <c:v>383.7</c:v>
                </c:pt>
                <c:pt idx="4142">
                  <c:v>1133.75</c:v>
                </c:pt>
                <c:pt idx="4143">
                  <c:v>2266</c:v>
                </c:pt>
                <c:pt idx="4144">
                  <c:v>150.1</c:v>
                </c:pt>
                <c:pt idx="4146">
                  <c:v>2779.8</c:v>
                </c:pt>
                <c:pt idx="4147">
                  <c:v>1228</c:v>
                </c:pt>
                <c:pt idx="4148">
                  <c:v>1025.76</c:v>
                </c:pt>
                <c:pt idx="4149">
                  <c:v>394.45</c:v>
                </c:pt>
                <c:pt idx="4150">
                  <c:v>212.8</c:v>
                </c:pt>
                <c:pt idx="4151">
                  <c:v>558.29999999999995</c:v>
                </c:pt>
                <c:pt idx="4152">
                  <c:v>251.2</c:v>
                </c:pt>
                <c:pt idx="4153">
                  <c:v>288</c:v>
                </c:pt>
                <c:pt idx="4154">
                  <c:v>1279</c:v>
                </c:pt>
                <c:pt idx="4155">
                  <c:v>132.75</c:v>
                </c:pt>
                <c:pt idx="4157">
                  <c:v>608</c:v>
                </c:pt>
                <c:pt idx="4158">
                  <c:v>1296</c:v>
                </c:pt>
                <c:pt idx="4159">
                  <c:v>643.75</c:v>
                </c:pt>
                <c:pt idx="4160">
                  <c:v>1392.5</c:v>
                </c:pt>
                <c:pt idx="4505">
                  <c:v>1909.1999999999998</c:v>
                </c:pt>
                <c:pt idx="4506">
                  <c:v>2080.1999999999998</c:v>
                </c:pt>
                <c:pt idx="4507">
                  <c:v>1268.6400000000001</c:v>
                </c:pt>
                <c:pt idx="4508">
                  <c:v>987.6</c:v>
                </c:pt>
                <c:pt idx="4509">
                  <c:v>1293</c:v>
                </c:pt>
                <c:pt idx="4510">
                  <c:v>776.16</c:v>
                </c:pt>
                <c:pt idx="4511">
                  <c:v>182.04</c:v>
                </c:pt>
                <c:pt idx="4512">
                  <c:v>240.84</c:v>
                </c:pt>
                <c:pt idx="4513">
                  <c:v>418</c:v>
                </c:pt>
                <c:pt idx="4514">
                  <c:v>70.95</c:v>
                </c:pt>
                <c:pt idx="4515">
                  <c:v>696.6</c:v>
                </c:pt>
                <c:pt idx="4516">
                  <c:v>498</c:v>
                </c:pt>
                <c:pt idx="4517">
                  <c:v>235.92</c:v>
                </c:pt>
                <c:pt idx="4518">
                  <c:v>358.91999999999996</c:v>
                </c:pt>
                <c:pt idx="4519">
                  <c:v>709.5</c:v>
                </c:pt>
                <c:pt idx="4520">
                  <c:v>159.47999999999999</c:v>
                </c:pt>
                <c:pt idx="4521">
                  <c:v>2779.8</c:v>
                </c:pt>
                <c:pt idx="4522">
                  <c:v>608.88</c:v>
                </c:pt>
                <c:pt idx="4523">
                  <c:v>1044.1400000000001</c:v>
                </c:pt>
                <c:pt idx="4524">
                  <c:v>6510.24</c:v>
                </c:pt>
                <c:pt idx="4525">
                  <c:v>305.52</c:v>
                </c:pt>
                <c:pt idx="4526">
                  <c:v>2827.1899999999996</c:v>
                </c:pt>
                <c:pt idx="4527">
                  <c:v>2205</c:v>
                </c:pt>
                <c:pt idx="4528">
                  <c:v>11810.6</c:v>
                </c:pt>
                <c:pt idx="4529">
                  <c:v>1559.04</c:v>
                </c:pt>
                <c:pt idx="4530">
                  <c:v>2369.4</c:v>
                </c:pt>
                <c:pt idx="4531">
                  <c:v>2374.08</c:v>
                </c:pt>
                <c:pt idx="4532">
                  <c:v>1642.7</c:v>
                </c:pt>
                <c:pt idx="4533">
                  <c:v>800.54</c:v>
                </c:pt>
                <c:pt idx="4534">
                  <c:v>2057.6999999999998</c:v>
                </c:pt>
                <c:pt idx="4535">
                  <c:v>225</c:v>
                </c:pt>
                <c:pt idx="4536">
                  <c:v>2850.4</c:v>
                </c:pt>
                <c:pt idx="4537">
                  <c:v>3322.65</c:v>
                </c:pt>
                <c:pt idx="4538">
                  <c:v>900.4</c:v>
                </c:pt>
                <c:pt idx="4539">
                  <c:v>1824.6</c:v>
                </c:pt>
                <c:pt idx="4540">
                  <c:v>2138.64</c:v>
                </c:pt>
                <c:pt idx="4541">
                  <c:v>1003.2</c:v>
                </c:pt>
                <c:pt idx="4542">
                  <c:v>504.48</c:v>
                </c:pt>
                <c:pt idx="4543">
                  <c:v>3271.17</c:v>
                </c:pt>
                <c:pt idx="4544">
                  <c:v>2779.8</c:v>
                </c:pt>
                <c:pt idx="4545">
                  <c:v>1822.5</c:v>
                </c:pt>
                <c:pt idx="4546">
                  <c:v>1804.87</c:v>
                </c:pt>
                <c:pt idx="4547">
                  <c:v>1674</c:v>
                </c:pt>
                <c:pt idx="4548">
                  <c:v>261.15999999999997</c:v>
                </c:pt>
                <c:pt idx="4549">
                  <c:v>278.39999999999998</c:v>
                </c:pt>
                <c:pt idx="4550">
                  <c:v>700.95</c:v>
                </c:pt>
                <c:pt idx="4551">
                  <c:v>727.2</c:v>
                </c:pt>
                <c:pt idx="4552">
                  <c:v>2586.56</c:v>
                </c:pt>
                <c:pt idx="4553">
                  <c:v>112.5</c:v>
                </c:pt>
                <c:pt idx="4554">
                  <c:v>615</c:v>
                </c:pt>
                <c:pt idx="4555">
                  <c:v>1869</c:v>
                </c:pt>
                <c:pt idx="4556">
                  <c:v>189.48</c:v>
                </c:pt>
                <c:pt idx="4557">
                  <c:v>245.76</c:v>
                </c:pt>
                <c:pt idx="4558">
                  <c:v>1530</c:v>
                </c:pt>
                <c:pt idx="4559">
                  <c:v>10745.599999999999</c:v>
                </c:pt>
                <c:pt idx="4560">
                  <c:v>399.4</c:v>
                </c:pt>
                <c:pt idx="4561">
                  <c:v>369</c:v>
                </c:pt>
                <c:pt idx="4562">
                  <c:v>1988.64</c:v>
                </c:pt>
                <c:pt idx="4563">
                  <c:v>1390.5</c:v>
                </c:pt>
                <c:pt idx="4564">
                  <c:v>2779.8</c:v>
                </c:pt>
                <c:pt idx="4565">
                  <c:v>1242.79</c:v>
                </c:pt>
                <c:pt idx="4566">
                  <c:v>2779.8</c:v>
                </c:pt>
                <c:pt idx="4567">
                  <c:v>255.8</c:v>
                </c:pt>
                <c:pt idx="4568">
                  <c:v>2779.8</c:v>
                </c:pt>
                <c:pt idx="4569">
                  <c:v>1027.78</c:v>
                </c:pt>
                <c:pt idx="4570">
                  <c:v>962.88</c:v>
                </c:pt>
                <c:pt idx="4571">
                  <c:v>1297.22</c:v>
                </c:pt>
                <c:pt idx="4572">
                  <c:v>2779.8</c:v>
                </c:pt>
                <c:pt idx="4573">
                  <c:v>984.2</c:v>
                </c:pt>
                <c:pt idx="4574">
                  <c:v>2779.8</c:v>
                </c:pt>
                <c:pt idx="4575">
                  <c:v>369.3</c:v>
                </c:pt>
                <c:pt idx="4576">
                  <c:v>68.5</c:v>
                </c:pt>
                <c:pt idx="4577">
                  <c:v>218.76</c:v>
                </c:pt>
                <c:pt idx="4578">
                  <c:v>206.16</c:v>
                </c:pt>
                <c:pt idx="4579">
                  <c:v>1014.1</c:v>
                </c:pt>
                <c:pt idx="4580">
                  <c:v>2779.8</c:v>
                </c:pt>
                <c:pt idx="4581">
                  <c:v>532.1</c:v>
                </c:pt>
                <c:pt idx="4582">
                  <c:v>426</c:v>
                </c:pt>
                <c:pt idx="4583">
                  <c:v>2779.8</c:v>
                </c:pt>
                <c:pt idx="4584">
                  <c:v>7164.7200000000012</c:v>
                </c:pt>
                <c:pt idx="4585">
                  <c:v>5347.1999999999989</c:v>
                </c:pt>
                <c:pt idx="4586">
                  <c:v>934.6</c:v>
                </c:pt>
                <c:pt idx="4587">
                  <c:v>575</c:v>
                </c:pt>
                <c:pt idx="4588">
                  <c:v>8685.6</c:v>
                </c:pt>
                <c:pt idx="4589">
                  <c:v>504.48</c:v>
                </c:pt>
                <c:pt idx="4590">
                  <c:v>8856</c:v>
                </c:pt>
                <c:pt idx="4591">
                  <c:v>186.2</c:v>
                </c:pt>
                <c:pt idx="4592">
                  <c:v>340.38</c:v>
                </c:pt>
                <c:pt idx="4593">
                  <c:v>596.64</c:v>
                </c:pt>
                <c:pt idx="4594">
                  <c:v>769.92</c:v>
                </c:pt>
                <c:pt idx="4595">
                  <c:v>3178.3</c:v>
                </c:pt>
                <c:pt idx="4596">
                  <c:v>2374.08</c:v>
                </c:pt>
                <c:pt idx="4597">
                  <c:v>132.1</c:v>
                </c:pt>
                <c:pt idx="4598">
                  <c:v>2779.8</c:v>
                </c:pt>
                <c:pt idx="4599">
                  <c:v>456.75</c:v>
                </c:pt>
                <c:pt idx="4600">
                  <c:v>2779.8</c:v>
                </c:pt>
                <c:pt idx="4601">
                  <c:v>738</c:v>
                </c:pt>
                <c:pt idx="4602">
                  <c:v>3043.2</c:v>
                </c:pt>
                <c:pt idx="4603">
                  <c:v>1082</c:v>
                </c:pt>
                <c:pt idx="4604">
                  <c:v>1225</c:v>
                </c:pt>
                <c:pt idx="4605">
                  <c:v>1950.48</c:v>
                </c:pt>
                <c:pt idx="4606">
                  <c:v>249.72</c:v>
                </c:pt>
                <c:pt idx="4607">
                  <c:v>1074.96</c:v>
                </c:pt>
                <c:pt idx="4608">
                  <c:v>127.9</c:v>
                </c:pt>
                <c:pt idx="4609">
                  <c:v>148.56</c:v>
                </c:pt>
                <c:pt idx="4610">
                  <c:v>220.5</c:v>
                </c:pt>
                <c:pt idx="4611">
                  <c:v>1168.25</c:v>
                </c:pt>
                <c:pt idx="4612">
                  <c:v>695.66</c:v>
                </c:pt>
                <c:pt idx="4613">
                  <c:v>211</c:v>
                </c:pt>
                <c:pt idx="4614">
                  <c:v>1008.96</c:v>
                </c:pt>
                <c:pt idx="4615">
                  <c:v>1193.28</c:v>
                </c:pt>
                <c:pt idx="4616">
                  <c:v>3724.6800000000003</c:v>
                </c:pt>
                <c:pt idx="4617">
                  <c:v>1009.5</c:v>
                </c:pt>
                <c:pt idx="4618">
                  <c:v>1911.3</c:v>
                </c:pt>
                <c:pt idx="4619">
                  <c:v>235.92</c:v>
                </c:pt>
                <c:pt idx="4620">
                  <c:v>250</c:v>
                </c:pt>
                <c:pt idx="4621">
                  <c:v>65.400000000000006</c:v>
                </c:pt>
                <c:pt idx="4622">
                  <c:v>1290</c:v>
                </c:pt>
                <c:pt idx="4623">
                  <c:v>3509.6400000000003</c:v>
                </c:pt>
                <c:pt idx="4624">
                  <c:v>225.1</c:v>
                </c:pt>
                <c:pt idx="4625">
                  <c:v>122.1</c:v>
                </c:pt>
                <c:pt idx="4626">
                  <c:v>4560.46</c:v>
                </c:pt>
                <c:pt idx="4627">
                  <c:v>1415.52</c:v>
                </c:pt>
                <c:pt idx="4628">
                  <c:v>1367</c:v>
                </c:pt>
                <c:pt idx="4629">
                  <c:v>1479.95</c:v>
                </c:pt>
                <c:pt idx="4630">
                  <c:v>2158</c:v>
                </c:pt>
                <c:pt idx="4631">
                  <c:v>1828.3200000000002</c:v>
                </c:pt>
                <c:pt idx="4632">
                  <c:v>66.75</c:v>
                </c:pt>
                <c:pt idx="4633">
                  <c:v>3282.48</c:v>
                </c:pt>
                <c:pt idx="4634">
                  <c:v>258</c:v>
                </c:pt>
                <c:pt idx="4635">
                  <c:v>3291.4</c:v>
                </c:pt>
                <c:pt idx="4636">
                  <c:v>5407.4399999999987</c:v>
                </c:pt>
                <c:pt idx="4637">
                  <c:v>333</c:v>
                </c:pt>
                <c:pt idx="4638">
                  <c:v>2411.5</c:v>
                </c:pt>
                <c:pt idx="4639">
                  <c:v>2123.2800000000002</c:v>
                </c:pt>
                <c:pt idx="4640">
                  <c:v>750</c:v>
                </c:pt>
                <c:pt idx="4641">
                  <c:v>498.6</c:v>
                </c:pt>
                <c:pt idx="4642">
                  <c:v>195.36</c:v>
                </c:pt>
                <c:pt idx="4643">
                  <c:v>24.9</c:v>
                </c:pt>
                <c:pt idx="4644">
                  <c:v>4306.5999999999995</c:v>
                </c:pt>
                <c:pt idx="4645">
                  <c:v>4358.3999999999996</c:v>
                </c:pt>
                <c:pt idx="4646">
                  <c:v>1089.5999999999999</c:v>
                </c:pt>
                <c:pt idx="4647">
                  <c:v>4358.3999999999996</c:v>
                </c:pt>
                <c:pt idx="4648">
                  <c:v>9292.2999999999993</c:v>
                </c:pt>
                <c:pt idx="4649">
                  <c:v>1657.32</c:v>
                </c:pt>
                <c:pt idx="4650">
                  <c:v>4358.3999999999996</c:v>
                </c:pt>
                <c:pt idx="4651">
                  <c:v>1362</c:v>
                </c:pt>
                <c:pt idx="4652">
                  <c:v>831</c:v>
                </c:pt>
                <c:pt idx="4653">
                  <c:v>934.6</c:v>
                </c:pt>
                <c:pt idx="4654">
                  <c:v>218.28</c:v>
                </c:pt>
                <c:pt idx="4655">
                  <c:v>2715.0600000000004</c:v>
                </c:pt>
                <c:pt idx="4656">
                  <c:v>1092.24</c:v>
                </c:pt>
                <c:pt idx="4657">
                  <c:v>2927.4</c:v>
                </c:pt>
                <c:pt idx="4658">
                  <c:v>5559.6</c:v>
                </c:pt>
                <c:pt idx="4659">
                  <c:v>2268.8000000000002</c:v>
                </c:pt>
                <c:pt idx="4660">
                  <c:v>1511</c:v>
                </c:pt>
                <c:pt idx="4661">
                  <c:v>2396.5</c:v>
                </c:pt>
                <c:pt idx="4662">
                  <c:v>2779.8</c:v>
                </c:pt>
                <c:pt idx="4663">
                  <c:v>272</c:v>
                </c:pt>
                <c:pt idx="4664">
                  <c:v>245.75</c:v>
                </c:pt>
                <c:pt idx="4665">
                  <c:v>586.08000000000004</c:v>
                </c:pt>
                <c:pt idx="4666">
                  <c:v>1367.52</c:v>
                </c:pt>
                <c:pt idx="4667">
                  <c:v>220.4</c:v>
                </c:pt>
                <c:pt idx="4668">
                  <c:v>728.88</c:v>
                </c:pt>
                <c:pt idx="4669">
                  <c:v>720</c:v>
                </c:pt>
                <c:pt idx="4670">
                  <c:v>436.56</c:v>
                </c:pt>
                <c:pt idx="4671">
                  <c:v>723</c:v>
                </c:pt>
                <c:pt idx="4672">
                  <c:v>2779.8</c:v>
                </c:pt>
                <c:pt idx="4673">
                  <c:v>148.56</c:v>
                </c:pt>
                <c:pt idx="4674">
                  <c:v>618.92999999999995</c:v>
                </c:pt>
                <c:pt idx="4675">
                  <c:v>131.1</c:v>
                </c:pt>
                <c:pt idx="4676">
                  <c:v>255</c:v>
                </c:pt>
                <c:pt idx="4677">
                  <c:v>250.6</c:v>
                </c:pt>
                <c:pt idx="4678">
                  <c:v>1937</c:v>
                </c:pt>
                <c:pt idx="4679">
                  <c:v>3176.56</c:v>
                </c:pt>
                <c:pt idx="4680">
                  <c:v>94.6</c:v>
                </c:pt>
                <c:pt idx="4681">
                  <c:v>711</c:v>
                </c:pt>
                <c:pt idx="4682">
                  <c:v>1101.96</c:v>
                </c:pt>
                <c:pt idx="4683">
                  <c:v>2953.1000000000004</c:v>
                </c:pt>
                <c:pt idx="4684">
                  <c:v>934.6</c:v>
                </c:pt>
                <c:pt idx="4685">
                  <c:v>1676.8</c:v>
                </c:pt>
                <c:pt idx="4686">
                  <c:v>375</c:v>
                </c:pt>
                <c:pt idx="4687">
                  <c:v>3742.6800000000003</c:v>
                </c:pt>
                <c:pt idx="4688">
                  <c:v>386.70000000000005</c:v>
                </c:pt>
                <c:pt idx="4689">
                  <c:v>2286.2399999999998</c:v>
                </c:pt>
                <c:pt idx="4690">
                  <c:v>251</c:v>
                </c:pt>
                <c:pt idx="4691">
                  <c:v>943.68</c:v>
                </c:pt>
                <c:pt idx="4692">
                  <c:v>318.10000000000002</c:v>
                </c:pt>
                <c:pt idx="4693">
                  <c:v>1266</c:v>
                </c:pt>
                <c:pt idx="4694">
                  <c:v>611.04</c:v>
                </c:pt>
                <c:pt idx="4695">
                  <c:v>334.25</c:v>
                </c:pt>
                <c:pt idx="4696">
                  <c:v>1715.52</c:v>
                </c:pt>
                <c:pt idx="4697">
                  <c:v>4237.8</c:v>
                </c:pt>
                <c:pt idx="4698">
                  <c:v>2779.8</c:v>
                </c:pt>
                <c:pt idx="4699">
                  <c:v>182.04</c:v>
                </c:pt>
                <c:pt idx="4700">
                  <c:v>2374.08</c:v>
                </c:pt>
                <c:pt idx="4701">
                  <c:v>24730.379999999997</c:v>
                </c:pt>
                <c:pt idx="4702">
                  <c:v>815.1</c:v>
                </c:pt>
                <c:pt idx="4703">
                  <c:v>132.1</c:v>
                </c:pt>
                <c:pt idx="4704">
                  <c:v>498.05</c:v>
                </c:pt>
                <c:pt idx="4705">
                  <c:v>220.5</c:v>
                </c:pt>
                <c:pt idx="4706">
                  <c:v>592.55999999999995</c:v>
                </c:pt>
                <c:pt idx="4707">
                  <c:v>7778.6400000000012</c:v>
                </c:pt>
                <c:pt idx="4708">
                  <c:v>934.6</c:v>
                </c:pt>
                <c:pt idx="4709">
                  <c:v>575</c:v>
                </c:pt>
                <c:pt idx="4710">
                  <c:v>504.48</c:v>
                </c:pt>
                <c:pt idx="4711">
                  <c:v>241.6</c:v>
                </c:pt>
                <c:pt idx="4712">
                  <c:v>2559.48</c:v>
                </c:pt>
                <c:pt idx="4713">
                  <c:v>1134.9000000000001</c:v>
                </c:pt>
                <c:pt idx="4714">
                  <c:v>187.32</c:v>
                </c:pt>
                <c:pt idx="4715">
                  <c:v>1414.75</c:v>
                </c:pt>
                <c:pt idx="4716">
                  <c:v>246</c:v>
                </c:pt>
                <c:pt idx="4717">
                  <c:v>1068.96</c:v>
                </c:pt>
                <c:pt idx="4718">
                  <c:v>2939</c:v>
                </c:pt>
                <c:pt idx="4719">
                  <c:v>436.56</c:v>
                </c:pt>
                <c:pt idx="4720">
                  <c:v>414.36</c:v>
                </c:pt>
                <c:pt idx="4721">
                  <c:v>1008.96</c:v>
                </c:pt>
                <c:pt idx="4722">
                  <c:v>222.5</c:v>
                </c:pt>
                <c:pt idx="4723">
                  <c:v>2920.72</c:v>
                </c:pt>
                <c:pt idx="4724">
                  <c:v>26.8</c:v>
                </c:pt>
                <c:pt idx="4725">
                  <c:v>269.55</c:v>
                </c:pt>
                <c:pt idx="4726">
                  <c:v>389.4</c:v>
                </c:pt>
                <c:pt idx="4727">
                  <c:v>118.75</c:v>
                </c:pt>
                <c:pt idx="4728">
                  <c:v>2832.48</c:v>
                </c:pt>
                <c:pt idx="4729">
                  <c:v>830.76</c:v>
                </c:pt>
                <c:pt idx="4730">
                  <c:v>4117.68</c:v>
                </c:pt>
                <c:pt idx="4731">
                  <c:v>235.92</c:v>
                </c:pt>
                <c:pt idx="4732">
                  <c:v>490.2</c:v>
                </c:pt>
                <c:pt idx="4733">
                  <c:v>156.19999999999999</c:v>
                </c:pt>
                <c:pt idx="4734">
                  <c:v>575</c:v>
                </c:pt>
                <c:pt idx="4735">
                  <c:v>2779.8</c:v>
                </c:pt>
                <c:pt idx="4736">
                  <c:v>264.2</c:v>
                </c:pt>
                <c:pt idx="4737">
                  <c:v>1168.25</c:v>
                </c:pt>
                <c:pt idx="4738">
                  <c:v>94.6</c:v>
                </c:pt>
                <c:pt idx="4739">
                  <c:v>2773.16</c:v>
                </c:pt>
                <c:pt idx="4740">
                  <c:v>112.5</c:v>
                </c:pt>
                <c:pt idx="4741">
                  <c:v>70.650000000000006</c:v>
                </c:pt>
                <c:pt idx="4742">
                  <c:v>165.35</c:v>
                </c:pt>
                <c:pt idx="4743">
                  <c:v>879.5</c:v>
                </c:pt>
                <c:pt idx="4744">
                  <c:v>13792.08</c:v>
                </c:pt>
                <c:pt idx="4745">
                  <c:v>502</c:v>
                </c:pt>
                <c:pt idx="4746">
                  <c:v>211.44</c:v>
                </c:pt>
                <c:pt idx="4747">
                  <c:v>975</c:v>
                </c:pt>
                <c:pt idx="4748">
                  <c:v>303.12</c:v>
                </c:pt>
                <c:pt idx="4749">
                  <c:v>441.15000000000003</c:v>
                </c:pt>
                <c:pt idx="4750">
                  <c:v>996.6</c:v>
                </c:pt>
                <c:pt idx="4751">
                  <c:v>127.9</c:v>
                </c:pt>
                <c:pt idx="4752">
                  <c:v>3604.67</c:v>
                </c:pt>
                <c:pt idx="4753">
                  <c:v>3871.5</c:v>
                </c:pt>
                <c:pt idx="4754">
                  <c:v>300</c:v>
                </c:pt>
                <c:pt idx="4755">
                  <c:v>580</c:v>
                </c:pt>
                <c:pt idx="4756">
                  <c:v>189.48</c:v>
                </c:pt>
                <c:pt idx="4757">
                  <c:v>1008.96</c:v>
                </c:pt>
                <c:pt idx="4758">
                  <c:v>998.11</c:v>
                </c:pt>
                <c:pt idx="4759">
                  <c:v>470.5</c:v>
                </c:pt>
                <c:pt idx="4760">
                  <c:v>1671.5</c:v>
                </c:pt>
                <c:pt idx="4761">
                  <c:v>218</c:v>
                </c:pt>
                <c:pt idx="4762">
                  <c:v>278.39999999999998</c:v>
                </c:pt>
                <c:pt idx="4763">
                  <c:v>596.64</c:v>
                </c:pt>
                <c:pt idx="4764">
                  <c:v>122.1</c:v>
                </c:pt>
                <c:pt idx="4765">
                  <c:v>477.15</c:v>
                </c:pt>
                <c:pt idx="4766">
                  <c:v>634.32000000000005</c:v>
                </c:pt>
                <c:pt idx="4767">
                  <c:v>498</c:v>
                </c:pt>
                <c:pt idx="4768">
                  <c:v>348</c:v>
                </c:pt>
                <c:pt idx="4769">
                  <c:v>3851.52</c:v>
                </c:pt>
                <c:pt idx="4770">
                  <c:v>1010.3699999999999</c:v>
                </c:pt>
                <c:pt idx="4771">
                  <c:v>217.5</c:v>
                </c:pt>
                <c:pt idx="4772">
                  <c:v>9705.9</c:v>
                </c:pt>
                <c:pt idx="4773">
                  <c:v>285.12</c:v>
                </c:pt>
                <c:pt idx="4774">
                  <c:v>38.549999999999997</c:v>
                </c:pt>
                <c:pt idx="4775">
                  <c:v>471.84</c:v>
                </c:pt>
                <c:pt idx="4776">
                  <c:v>5477.3</c:v>
                </c:pt>
                <c:pt idx="4777">
                  <c:v>507</c:v>
                </c:pt>
                <c:pt idx="4778">
                  <c:v>1419</c:v>
                </c:pt>
                <c:pt idx="4779">
                  <c:v>3163.1399999999994</c:v>
                </c:pt>
                <c:pt idx="4780">
                  <c:v>74173.400000000023</c:v>
                </c:pt>
                <c:pt idx="4781">
                  <c:v>933</c:v>
                </c:pt>
                <c:pt idx="4782">
                  <c:v>3973.08</c:v>
                </c:pt>
                <c:pt idx="4783">
                  <c:v>5064.9399999999996</c:v>
                </c:pt>
                <c:pt idx="4784">
                  <c:v>375</c:v>
                </c:pt>
                <c:pt idx="4785">
                  <c:v>856.95</c:v>
                </c:pt>
                <c:pt idx="4786">
                  <c:v>848.64</c:v>
                </c:pt>
                <c:pt idx="4787">
                  <c:v>1909.1999999999998</c:v>
                </c:pt>
                <c:pt idx="4788">
                  <c:v>4181.76</c:v>
                </c:pt>
                <c:pt idx="4789">
                  <c:v>638.64</c:v>
                </c:pt>
                <c:pt idx="4790">
                  <c:v>1063.1399999999999</c:v>
                </c:pt>
                <c:pt idx="4791">
                  <c:v>1849.01</c:v>
                </c:pt>
                <c:pt idx="4792">
                  <c:v>400.8</c:v>
                </c:pt>
                <c:pt idx="4793">
                  <c:v>2855.16</c:v>
                </c:pt>
                <c:pt idx="4794">
                  <c:v>1462.56</c:v>
                </c:pt>
                <c:pt idx="4795">
                  <c:v>94.6</c:v>
                </c:pt>
                <c:pt idx="4796">
                  <c:v>213.3</c:v>
                </c:pt>
                <c:pt idx="4797">
                  <c:v>378.3</c:v>
                </c:pt>
                <c:pt idx="4798">
                  <c:v>3779.8</c:v>
                </c:pt>
                <c:pt idx="4799">
                  <c:v>232.2</c:v>
                </c:pt>
                <c:pt idx="4800">
                  <c:v>8525.16</c:v>
                </c:pt>
                <c:pt idx="4801">
                  <c:v>9465.1200000000008</c:v>
                </c:pt>
                <c:pt idx="4802">
                  <c:v>11646</c:v>
                </c:pt>
                <c:pt idx="4803">
                  <c:v>9465.1200000000008</c:v>
                </c:pt>
                <c:pt idx="4804">
                  <c:v>515.40000000000009</c:v>
                </c:pt>
                <c:pt idx="4805">
                  <c:v>12132</c:v>
                </c:pt>
                <c:pt idx="4806">
                  <c:v>9465.1200000000008</c:v>
                </c:pt>
                <c:pt idx="4807">
                  <c:v>11413.92</c:v>
                </c:pt>
                <c:pt idx="4808">
                  <c:v>12229.2</c:v>
                </c:pt>
                <c:pt idx="4809">
                  <c:v>9465.1200000000008</c:v>
                </c:pt>
                <c:pt idx="4810">
                  <c:v>11413.92</c:v>
                </c:pt>
                <c:pt idx="4811">
                  <c:v>6310.08</c:v>
                </c:pt>
                <c:pt idx="4812">
                  <c:v>3155.04</c:v>
                </c:pt>
                <c:pt idx="4813">
                  <c:v>12229.2</c:v>
                </c:pt>
                <c:pt idx="4814">
                  <c:v>12229.2</c:v>
                </c:pt>
                <c:pt idx="4815">
                  <c:v>4076.4</c:v>
                </c:pt>
                <c:pt idx="4816">
                  <c:v>824.64</c:v>
                </c:pt>
                <c:pt idx="4817">
                  <c:v>849.6</c:v>
                </c:pt>
                <c:pt idx="4818">
                  <c:v>849.6</c:v>
                </c:pt>
                <c:pt idx="4819">
                  <c:v>849.6</c:v>
                </c:pt>
                <c:pt idx="4820">
                  <c:v>849.6</c:v>
                </c:pt>
                <c:pt idx="4821">
                  <c:v>607.20000000000005</c:v>
                </c:pt>
                <c:pt idx="4822">
                  <c:v>849.6</c:v>
                </c:pt>
                <c:pt idx="4823">
                  <c:v>631.67999999999995</c:v>
                </c:pt>
                <c:pt idx="4824">
                  <c:v>631.67999999999995</c:v>
                </c:pt>
                <c:pt idx="4825">
                  <c:v>631.67999999999995</c:v>
                </c:pt>
                <c:pt idx="4826">
                  <c:v>631.67999999999995</c:v>
                </c:pt>
                <c:pt idx="4827">
                  <c:v>631.67999999999995</c:v>
                </c:pt>
                <c:pt idx="4828">
                  <c:v>2488</c:v>
                </c:pt>
                <c:pt idx="4829">
                  <c:v>728.16</c:v>
                </c:pt>
                <c:pt idx="4830">
                  <c:v>1231</c:v>
                </c:pt>
                <c:pt idx="4831">
                  <c:v>2779.8</c:v>
                </c:pt>
                <c:pt idx="4832">
                  <c:v>1415.52</c:v>
                </c:pt>
                <c:pt idx="4833">
                  <c:v>1168.25</c:v>
                </c:pt>
                <c:pt idx="4834">
                  <c:v>47.3</c:v>
                </c:pt>
                <c:pt idx="4835">
                  <c:v>1561.6</c:v>
                </c:pt>
                <c:pt idx="4836">
                  <c:v>7214.4</c:v>
                </c:pt>
                <c:pt idx="4837">
                  <c:v>830</c:v>
                </c:pt>
                <c:pt idx="4838">
                  <c:v>544.74</c:v>
                </c:pt>
                <c:pt idx="4839">
                  <c:v>1221</c:v>
                </c:pt>
                <c:pt idx="4840">
                  <c:v>22.05</c:v>
                </c:pt>
                <c:pt idx="4841">
                  <c:v>436.56</c:v>
                </c:pt>
                <c:pt idx="4842">
                  <c:v>2027</c:v>
                </c:pt>
                <c:pt idx="4843">
                  <c:v>1044</c:v>
                </c:pt>
                <c:pt idx="4844">
                  <c:v>3097.44</c:v>
                </c:pt>
                <c:pt idx="4845">
                  <c:v>358.32</c:v>
                </c:pt>
                <c:pt idx="4846">
                  <c:v>1857.12</c:v>
                </c:pt>
                <c:pt idx="4847">
                  <c:v>776.16</c:v>
                </c:pt>
                <c:pt idx="4848">
                  <c:v>1350.6</c:v>
                </c:pt>
                <c:pt idx="4849">
                  <c:v>2831.04</c:v>
                </c:pt>
                <c:pt idx="4850">
                  <c:v>212.4</c:v>
                </c:pt>
                <c:pt idx="4851">
                  <c:v>700.95</c:v>
                </c:pt>
                <c:pt idx="4852">
                  <c:v>237.4</c:v>
                </c:pt>
                <c:pt idx="4853">
                  <c:v>122.1</c:v>
                </c:pt>
                <c:pt idx="4854">
                  <c:v>270</c:v>
                </c:pt>
                <c:pt idx="4855">
                  <c:v>442.5</c:v>
                </c:pt>
                <c:pt idx="4856">
                  <c:v>1012.8</c:v>
                </c:pt>
                <c:pt idx="4857">
                  <c:v>1414.75</c:v>
                </c:pt>
                <c:pt idx="4858">
                  <c:v>212.88</c:v>
                </c:pt>
                <c:pt idx="4859">
                  <c:v>10582</c:v>
                </c:pt>
                <c:pt idx="4860">
                  <c:v>2369.4</c:v>
                </c:pt>
                <c:pt idx="4861">
                  <c:v>1209.5999999999999</c:v>
                </c:pt>
                <c:pt idx="4862">
                  <c:v>1156.05</c:v>
                </c:pt>
                <c:pt idx="4863">
                  <c:v>1114.56</c:v>
                </c:pt>
                <c:pt idx="4864">
                  <c:v>422.88</c:v>
                </c:pt>
                <c:pt idx="4865">
                  <c:v>472.56999999999994</c:v>
                </c:pt>
                <c:pt idx="4866">
                  <c:v>245.76</c:v>
                </c:pt>
                <c:pt idx="4867">
                  <c:v>2166.48</c:v>
                </c:pt>
                <c:pt idx="4868">
                  <c:v>158.1</c:v>
                </c:pt>
                <c:pt idx="4869">
                  <c:v>71.25</c:v>
                </c:pt>
                <c:pt idx="4870">
                  <c:v>258</c:v>
                </c:pt>
                <c:pt idx="4871">
                  <c:v>270.5</c:v>
                </c:pt>
                <c:pt idx="4872">
                  <c:v>462</c:v>
                </c:pt>
                <c:pt idx="4873">
                  <c:v>2694.72</c:v>
                </c:pt>
                <c:pt idx="4874">
                  <c:v>1154.8799999999999</c:v>
                </c:pt>
                <c:pt idx="4875">
                  <c:v>1874.8</c:v>
                </c:pt>
                <c:pt idx="4876">
                  <c:v>696</c:v>
                </c:pt>
                <c:pt idx="4877">
                  <c:v>1230</c:v>
                </c:pt>
                <c:pt idx="4878">
                  <c:v>2292.48</c:v>
                </c:pt>
                <c:pt idx="4879">
                  <c:v>93.3</c:v>
                </c:pt>
                <c:pt idx="4880">
                  <c:v>723.36</c:v>
                </c:pt>
                <c:pt idx="4881">
                  <c:v>211.44</c:v>
                </c:pt>
                <c:pt idx="4882">
                  <c:v>2779.8</c:v>
                </c:pt>
                <c:pt idx="4883">
                  <c:v>596.64</c:v>
                </c:pt>
                <c:pt idx="4884">
                  <c:v>1419</c:v>
                </c:pt>
                <c:pt idx="4885">
                  <c:v>180.75</c:v>
                </c:pt>
                <c:pt idx="4886">
                  <c:v>916.56</c:v>
                </c:pt>
                <c:pt idx="4887">
                  <c:v>414.36</c:v>
                </c:pt>
                <c:pt idx="4888">
                  <c:v>158.1</c:v>
                </c:pt>
                <c:pt idx="4889">
                  <c:v>188.7</c:v>
                </c:pt>
                <c:pt idx="4890">
                  <c:v>711</c:v>
                </c:pt>
                <c:pt idx="4891">
                  <c:v>1346</c:v>
                </c:pt>
                <c:pt idx="4892">
                  <c:v>369.3</c:v>
                </c:pt>
                <c:pt idx="4893">
                  <c:v>2036</c:v>
                </c:pt>
                <c:pt idx="4894">
                  <c:v>1165.92</c:v>
                </c:pt>
                <c:pt idx="4895">
                  <c:v>269.55</c:v>
                </c:pt>
                <c:pt idx="4896">
                  <c:v>2779.8</c:v>
                </c:pt>
                <c:pt idx="4897">
                  <c:v>745.34999999999991</c:v>
                </c:pt>
                <c:pt idx="4898">
                  <c:v>544.55999999999995</c:v>
                </c:pt>
                <c:pt idx="4899">
                  <c:v>2779.8</c:v>
                </c:pt>
                <c:pt idx="4900">
                  <c:v>645</c:v>
                </c:pt>
                <c:pt idx="4901">
                  <c:v>720</c:v>
                </c:pt>
                <c:pt idx="4902">
                  <c:v>75.150000000000006</c:v>
                </c:pt>
                <c:pt idx="4903">
                  <c:v>1041.76</c:v>
                </c:pt>
                <c:pt idx="4904">
                  <c:v>2389.48</c:v>
                </c:pt>
                <c:pt idx="4905">
                  <c:v>2779.8</c:v>
                </c:pt>
                <c:pt idx="4906">
                  <c:v>870.96</c:v>
                </c:pt>
                <c:pt idx="4907">
                  <c:v>249.72</c:v>
                </c:pt>
                <c:pt idx="4908">
                  <c:v>690.96</c:v>
                </c:pt>
                <c:pt idx="4909">
                  <c:v>917.1</c:v>
                </c:pt>
                <c:pt idx="4910">
                  <c:v>356</c:v>
                </c:pt>
                <c:pt idx="4911">
                  <c:v>205.2</c:v>
                </c:pt>
                <c:pt idx="4912">
                  <c:v>3396.6000000000004</c:v>
                </c:pt>
                <c:pt idx="4913">
                  <c:v>1372.96</c:v>
                </c:pt>
                <c:pt idx="4914">
                  <c:v>225.1</c:v>
                </c:pt>
                <c:pt idx="4915">
                  <c:v>2025.6</c:v>
                </c:pt>
                <c:pt idx="4916">
                  <c:v>1910.4</c:v>
                </c:pt>
                <c:pt idx="4917">
                  <c:v>70.599999999999994</c:v>
                </c:pt>
                <c:pt idx="4918">
                  <c:v>2779.8</c:v>
                </c:pt>
                <c:pt idx="4919">
                  <c:v>420.67</c:v>
                </c:pt>
                <c:pt idx="4920">
                  <c:v>1489.2</c:v>
                </c:pt>
                <c:pt idx="4921">
                  <c:v>305.52</c:v>
                </c:pt>
                <c:pt idx="4922">
                  <c:v>224.1</c:v>
                </c:pt>
                <c:pt idx="4923">
                  <c:v>751.8</c:v>
                </c:pt>
                <c:pt idx="4924">
                  <c:v>189.48</c:v>
                </c:pt>
                <c:pt idx="4925">
                  <c:v>1671.5</c:v>
                </c:pt>
                <c:pt idx="4926">
                  <c:v>2123.2800000000002</c:v>
                </c:pt>
                <c:pt idx="4927">
                  <c:v>963.36</c:v>
                </c:pt>
                <c:pt idx="4928">
                  <c:v>188.7</c:v>
                </c:pt>
                <c:pt idx="4929">
                  <c:v>3960.5400000000004</c:v>
                </c:pt>
                <c:pt idx="4930">
                  <c:v>333.84</c:v>
                </c:pt>
                <c:pt idx="4931">
                  <c:v>2423.6400000000003</c:v>
                </c:pt>
                <c:pt idx="4932">
                  <c:v>1267.2</c:v>
                </c:pt>
                <c:pt idx="4933">
                  <c:v>1824.6</c:v>
                </c:pt>
                <c:pt idx="4934">
                  <c:v>479.25</c:v>
                </c:pt>
                <c:pt idx="4935">
                  <c:v>1924.8</c:v>
                </c:pt>
                <c:pt idx="4936">
                  <c:v>2130.84</c:v>
                </c:pt>
                <c:pt idx="4937">
                  <c:v>9558</c:v>
                </c:pt>
                <c:pt idx="4938">
                  <c:v>3186</c:v>
                </c:pt>
                <c:pt idx="4939">
                  <c:v>1613.5200000000002</c:v>
                </c:pt>
                <c:pt idx="4940">
                  <c:v>537.84</c:v>
                </c:pt>
                <c:pt idx="4941">
                  <c:v>147</c:v>
                </c:pt>
                <c:pt idx="4942">
                  <c:v>592.29999999999995</c:v>
                </c:pt>
                <c:pt idx="4943">
                  <c:v>511</c:v>
                </c:pt>
                <c:pt idx="4944">
                  <c:v>498</c:v>
                </c:pt>
                <c:pt idx="4945">
                  <c:v>907.05</c:v>
                </c:pt>
                <c:pt idx="4946">
                  <c:v>661.6</c:v>
                </c:pt>
                <c:pt idx="4947">
                  <c:v>306.89999999999998</c:v>
                </c:pt>
                <c:pt idx="4948">
                  <c:v>187.32</c:v>
                </c:pt>
                <c:pt idx="4949">
                  <c:v>225</c:v>
                </c:pt>
                <c:pt idx="4950">
                  <c:v>438.96</c:v>
                </c:pt>
                <c:pt idx="4951">
                  <c:v>134</c:v>
                </c:pt>
                <c:pt idx="4952">
                  <c:v>1171.2</c:v>
                </c:pt>
                <c:pt idx="4953">
                  <c:v>136</c:v>
                </c:pt>
                <c:pt idx="4954">
                  <c:v>278.76</c:v>
                </c:pt>
                <c:pt idx="4955">
                  <c:v>3066.3</c:v>
                </c:pt>
                <c:pt idx="4956">
                  <c:v>672</c:v>
                </c:pt>
                <c:pt idx="4957">
                  <c:v>2349</c:v>
                </c:pt>
                <c:pt idx="4958">
                  <c:v>2015</c:v>
                </c:pt>
                <c:pt idx="4959">
                  <c:v>486.2</c:v>
                </c:pt>
                <c:pt idx="4960">
                  <c:v>123</c:v>
                </c:pt>
                <c:pt idx="4961">
                  <c:v>255</c:v>
                </c:pt>
                <c:pt idx="4962">
                  <c:v>2215.3199999999997</c:v>
                </c:pt>
                <c:pt idx="4963">
                  <c:v>235.92</c:v>
                </c:pt>
                <c:pt idx="4964">
                  <c:v>189.48</c:v>
                </c:pt>
                <c:pt idx="4965">
                  <c:v>1008.96</c:v>
                </c:pt>
                <c:pt idx="4966">
                  <c:v>262.68</c:v>
                </c:pt>
                <c:pt idx="4967">
                  <c:v>559.31999999999994</c:v>
                </c:pt>
                <c:pt idx="4968">
                  <c:v>364.08</c:v>
                </c:pt>
                <c:pt idx="4969">
                  <c:v>2905.1</c:v>
                </c:pt>
                <c:pt idx="4970">
                  <c:v>2779.8</c:v>
                </c:pt>
                <c:pt idx="4971">
                  <c:v>1401.9</c:v>
                </c:pt>
                <c:pt idx="4972">
                  <c:v>2385.88</c:v>
                </c:pt>
                <c:pt idx="4973">
                  <c:v>112.5</c:v>
                </c:pt>
                <c:pt idx="4974">
                  <c:v>232.2</c:v>
                </c:pt>
                <c:pt idx="4975">
                  <c:v>15329.800000000001</c:v>
                </c:pt>
                <c:pt idx="4976">
                  <c:v>2493.12</c:v>
                </c:pt>
                <c:pt idx="4977">
                  <c:v>233.65</c:v>
                </c:pt>
                <c:pt idx="4978">
                  <c:v>2407.1999999999998</c:v>
                </c:pt>
                <c:pt idx="4979">
                  <c:v>1989.12</c:v>
                </c:pt>
                <c:pt idx="4980">
                  <c:v>2917.25</c:v>
                </c:pt>
                <c:pt idx="4981">
                  <c:v>220.5</c:v>
                </c:pt>
                <c:pt idx="4982">
                  <c:v>393.15</c:v>
                </c:pt>
                <c:pt idx="4983">
                  <c:v>9619.2000000000007</c:v>
                </c:pt>
                <c:pt idx="4984">
                  <c:v>12939.36</c:v>
                </c:pt>
                <c:pt idx="4985">
                  <c:v>3435.12</c:v>
                </c:pt>
                <c:pt idx="4986">
                  <c:v>837</c:v>
                </c:pt>
                <c:pt idx="4987">
                  <c:v>991.1</c:v>
                </c:pt>
                <c:pt idx="4988">
                  <c:v>628</c:v>
                </c:pt>
                <c:pt idx="4989">
                  <c:v>246</c:v>
                </c:pt>
                <c:pt idx="4990">
                  <c:v>2779.8</c:v>
                </c:pt>
                <c:pt idx="4991">
                  <c:v>845.76</c:v>
                </c:pt>
                <c:pt idx="4992">
                  <c:v>2779.8</c:v>
                </c:pt>
                <c:pt idx="4993">
                  <c:v>716.64</c:v>
                </c:pt>
                <c:pt idx="4994">
                  <c:v>132.30000000000001</c:v>
                </c:pt>
                <c:pt idx="4995">
                  <c:v>933</c:v>
                </c:pt>
                <c:pt idx="4996">
                  <c:v>610.5</c:v>
                </c:pt>
                <c:pt idx="4997">
                  <c:v>47.3</c:v>
                </c:pt>
                <c:pt idx="4998">
                  <c:v>122.1</c:v>
                </c:pt>
                <c:pt idx="4999">
                  <c:v>191.16</c:v>
                </c:pt>
                <c:pt idx="5000">
                  <c:v>123</c:v>
                </c:pt>
                <c:pt idx="5001">
                  <c:v>13441.2</c:v>
                </c:pt>
                <c:pt idx="5002">
                  <c:v>14383.199999999999</c:v>
                </c:pt>
                <c:pt idx="5003">
                  <c:v>6024</c:v>
                </c:pt>
                <c:pt idx="5004">
                  <c:v>797.76</c:v>
                </c:pt>
                <c:pt idx="5005">
                  <c:v>631.67999999999995</c:v>
                </c:pt>
                <c:pt idx="5006">
                  <c:v>297.10000000000002</c:v>
                </c:pt>
                <c:pt idx="5007">
                  <c:v>110.25</c:v>
                </c:pt>
                <c:pt idx="5008">
                  <c:v>1419</c:v>
                </c:pt>
                <c:pt idx="5009">
                  <c:v>2094.8199999999997</c:v>
                </c:pt>
                <c:pt idx="5010">
                  <c:v>2779.8</c:v>
                </c:pt>
                <c:pt idx="5011">
                  <c:v>397.68</c:v>
                </c:pt>
                <c:pt idx="5012">
                  <c:v>209</c:v>
                </c:pt>
                <c:pt idx="5013">
                  <c:v>220.5</c:v>
                </c:pt>
                <c:pt idx="5014">
                  <c:v>274.60000000000002</c:v>
                </c:pt>
                <c:pt idx="5015">
                  <c:v>2767.5</c:v>
                </c:pt>
                <c:pt idx="5016">
                  <c:v>770.09999999999991</c:v>
                </c:pt>
                <c:pt idx="5017">
                  <c:v>2417.7599999999998</c:v>
                </c:pt>
                <c:pt idx="5018">
                  <c:v>1336</c:v>
                </c:pt>
                <c:pt idx="5019">
                  <c:v>2222.4</c:v>
                </c:pt>
                <c:pt idx="5020">
                  <c:v>274.8</c:v>
                </c:pt>
                <c:pt idx="5021">
                  <c:v>855.36</c:v>
                </c:pt>
                <c:pt idx="5022">
                  <c:v>2779.8</c:v>
                </c:pt>
                <c:pt idx="5023">
                  <c:v>750.9</c:v>
                </c:pt>
                <c:pt idx="5024">
                  <c:v>2177.1600000000003</c:v>
                </c:pt>
                <c:pt idx="5025">
                  <c:v>2779.8</c:v>
                </c:pt>
                <c:pt idx="5026">
                  <c:v>1115.04</c:v>
                </c:pt>
                <c:pt idx="5027">
                  <c:v>520.70000000000005</c:v>
                </c:pt>
                <c:pt idx="5028">
                  <c:v>88.2</c:v>
                </c:pt>
                <c:pt idx="5029">
                  <c:v>467.3</c:v>
                </c:pt>
                <c:pt idx="5030">
                  <c:v>1831.1</c:v>
                </c:pt>
                <c:pt idx="5031">
                  <c:v>2779.8</c:v>
                </c:pt>
                <c:pt idx="5032">
                  <c:v>3530.55</c:v>
                </c:pt>
                <c:pt idx="5033">
                  <c:v>984.2</c:v>
                </c:pt>
                <c:pt idx="5034">
                  <c:v>729.84</c:v>
                </c:pt>
                <c:pt idx="5035">
                  <c:v>2816</c:v>
                </c:pt>
                <c:pt idx="5036">
                  <c:v>250</c:v>
                </c:pt>
                <c:pt idx="5037">
                  <c:v>1339.4</c:v>
                </c:pt>
                <c:pt idx="5038">
                  <c:v>3975.2</c:v>
                </c:pt>
                <c:pt idx="5039">
                  <c:v>12056.5</c:v>
                </c:pt>
                <c:pt idx="5040">
                  <c:v>1713.9</c:v>
                </c:pt>
                <c:pt idx="5041">
                  <c:v>422.16</c:v>
                </c:pt>
                <c:pt idx="5042">
                  <c:v>274.44</c:v>
                </c:pt>
                <c:pt idx="5043">
                  <c:v>498.5</c:v>
                </c:pt>
                <c:pt idx="5044">
                  <c:v>394.8</c:v>
                </c:pt>
                <c:pt idx="5045">
                  <c:v>394.8</c:v>
                </c:pt>
                <c:pt idx="5046">
                  <c:v>241.79999999999998</c:v>
                </c:pt>
                <c:pt idx="5047">
                  <c:v>2592</c:v>
                </c:pt>
                <c:pt idx="5048">
                  <c:v>131.1</c:v>
                </c:pt>
                <c:pt idx="5049">
                  <c:v>3132.88</c:v>
                </c:pt>
                <c:pt idx="5050">
                  <c:v>36.15</c:v>
                </c:pt>
                <c:pt idx="5051">
                  <c:v>47.3</c:v>
                </c:pt>
                <c:pt idx="5052">
                  <c:v>148.56</c:v>
                </c:pt>
                <c:pt idx="5053">
                  <c:v>390.76</c:v>
                </c:pt>
                <c:pt idx="5054">
                  <c:v>1215.5</c:v>
                </c:pt>
                <c:pt idx="5055">
                  <c:v>701.28</c:v>
                </c:pt>
                <c:pt idx="5056">
                  <c:v>25</c:v>
                </c:pt>
                <c:pt idx="5057">
                  <c:v>514.44000000000005</c:v>
                </c:pt>
                <c:pt idx="5058">
                  <c:v>140.63999999999999</c:v>
                </c:pt>
                <c:pt idx="5059">
                  <c:v>2294.5</c:v>
                </c:pt>
                <c:pt idx="5060">
                  <c:v>934.6</c:v>
                </c:pt>
                <c:pt idx="5061">
                  <c:v>575</c:v>
                </c:pt>
                <c:pt idx="5062">
                  <c:v>2027</c:v>
                </c:pt>
                <c:pt idx="5063">
                  <c:v>720</c:v>
                </c:pt>
                <c:pt idx="5064">
                  <c:v>100</c:v>
                </c:pt>
                <c:pt idx="5065">
                  <c:v>113</c:v>
                </c:pt>
                <c:pt idx="5066">
                  <c:v>1221.6199999999999</c:v>
                </c:pt>
                <c:pt idx="5067">
                  <c:v>284.39999999999998</c:v>
                </c:pt>
                <c:pt idx="5068">
                  <c:v>811</c:v>
                </c:pt>
                <c:pt idx="5069">
                  <c:v>1671.5</c:v>
                </c:pt>
                <c:pt idx="5070">
                  <c:v>2779.8</c:v>
                </c:pt>
                <c:pt idx="5071">
                  <c:v>1313.4</c:v>
                </c:pt>
                <c:pt idx="5072">
                  <c:v>2832.48</c:v>
                </c:pt>
                <c:pt idx="5073">
                  <c:v>7793.72</c:v>
                </c:pt>
                <c:pt idx="5074">
                  <c:v>4271.3999999999996</c:v>
                </c:pt>
                <c:pt idx="5075">
                  <c:v>711</c:v>
                </c:pt>
                <c:pt idx="5076">
                  <c:v>962.88</c:v>
                </c:pt>
                <c:pt idx="5077">
                  <c:v>191.16</c:v>
                </c:pt>
                <c:pt idx="5078">
                  <c:v>88.2</c:v>
                </c:pt>
                <c:pt idx="5079">
                  <c:v>132</c:v>
                </c:pt>
                <c:pt idx="5080">
                  <c:v>209.76</c:v>
                </c:pt>
                <c:pt idx="5081">
                  <c:v>166.05</c:v>
                </c:pt>
                <c:pt idx="5082">
                  <c:v>3402.7200000000003</c:v>
                </c:pt>
                <c:pt idx="5083">
                  <c:v>969.5</c:v>
                </c:pt>
                <c:pt idx="5084">
                  <c:v>123</c:v>
                </c:pt>
                <c:pt idx="5085">
                  <c:v>2779.8</c:v>
                </c:pt>
                <c:pt idx="5086">
                  <c:v>264.60000000000002</c:v>
                </c:pt>
                <c:pt idx="5087">
                  <c:v>571.29999999999995</c:v>
                </c:pt>
                <c:pt idx="5088">
                  <c:v>2779.8</c:v>
                </c:pt>
                <c:pt idx="5089">
                  <c:v>4077.5</c:v>
                </c:pt>
                <c:pt idx="5090">
                  <c:v>750</c:v>
                </c:pt>
                <c:pt idx="5091">
                  <c:v>172.5</c:v>
                </c:pt>
                <c:pt idx="5092">
                  <c:v>488.4</c:v>
                </c:pt>
                <c:pt idx="5093">
                  <c:v>253.6</c:v>
                </c:pt>
                <c:pt idx="5094">
                  <c:v>3048.84</c:v>
                </c:pt>
                <c:pt idx="5095">
                  <c:v>1013.76</c:v>
                </c:pt>
                <c:pt idx="5096">
                  <c:v>123</c:v>
                </c:pt>
                <c:pt idx="5097">
                  <c:v>452.4</c:v>
                </c:pt>
                <c:pt idx="5098">
                  <c:v>321</c:v>
                </c:pt>
                <c:pt idx="5099">
                  <c:v>127.9</c:v>
                </c:pt>
                <c:pt idx="5100">
                  <c:v>1172.1600000000001</c:v>
                </c:pt>
                <c:pt idx="5101">
                  <c:v>2244</c:v>
                </c:pt>
                <c:pt idx="5102">
                  <c:v>1874.8</c:v>
                </c:pt>
                <c:pt idx="5103">
                  <c:v>729.84</c:v>
                </c:pt>
                <c:pt idx="5104">
                  <c:v>337.5</c:v>
                </c:pt>
                <c:pt idx="5105">
                  <c:v>2669.46</c:v>
                </c:pt>
                <c:pt idx="5106">
                  <c:v>2677.04</c:v>
                </c:pt>
                <c:pt idx="5107">
                  <c:v>180.3</c:v>
                </c:pt>
                <c:pt idx="5108">
                  <c:v>752.4</c:v>
                </c:pt>
                <c:pt idx="5109">
                  <c:v>1215.5</c:v>
                </c:pt>
                <c:pt idx="5110">
                  <c:v>1073.1199999999999</c:v>
                </c:pt>
                <c:pt idx="5111">
                  <c:v>278.39999999999998</c:v>
                </c:pt>
                <c:pt idx="5112">
                  <c:v>22.05</c:v>
                </c:pt>
                <c:pt idx="5113">
                  <c:v>1063.1399999999999</c:v>
                </c:pt>
                <c:pt idx="5114">
                  <c:v>2127.36</c:v>
                </c:pt>
                <c:pt idx="5115">
                  <c:v>1329.6</c:v>
                </c:pt>
                <c:pt idx="5116">
                  <c:v>489.36</c:v>
                </c:pt>
                <c:pt idx="5117">
                  <c:v>3689.45</c:v>
                </c:pt>
                <c:pt idx="5118">
                  <c:v>278.5</c:v>
                </c:pt>
                <c:pt idx="5119">
                  <c:v>8779.880000000001</c:v>
                </c:pt>
                <c:pt idx="5120">
                  <c:v>1293</c:v>
                </c:pt>
                <c:pt idx="5121">
                  <c:v>3566.83</c:v>
                </c:pt>
                <c:pt idx="5122">
                  <c:v>119.1</c:v>
                </c:pt>
                <c:pt idx="5123">
                  <c:v>961.92</c:v>
                </c:pt>
                <c:pt idx="5124">
                  <c:v>474.7</c:v>
                </c:pt>
                <c:pt idx="5125">
                  <c:v>1650.96</c:v>
                </c:pt>
                <c:pt idx="5126">
                  <c:v>211.44</c:v>
                </c:pt>
                <c:pt idx="5127">
                  <c:v>570.24</c:v>
                </c:pt>
                <c:pt idx="5128">
                  <c:v>1408</c:v>
                </c:pt>
                <c:pt idx="5129">
                  <c:v>3301.92</c:v>
                </c:pt>
                <c:pt idx="5130">
                  <c:v>646</c:v>
                </c:pt>
                <c:pt idx="5131">
                  <c:v>6942.81</c:v>
                </c:pt>
                <c:pt idx="5132">
                  <c:v>2450.5</c:v>
                </c:pt>
                <c:pt idx="5133">
                  <c:v>3310.8199999999997</c:v>
                </c:pt>
                <c:pt idx="5134">
                  <c:v>107.2</c:v>
                </c:pt>
                <c:pt idx="5135">
                  <c:v>491.52</c:v>
                </c:pt>
                <c:pt idx="5136">
                  <c:v>262.56</c:v>
                </c:pt>
                <c:pt idx="5137">
                  <c:v>436.56</c:v>
                </c:pt>
                <c:pt idx="5138">
                  <c:v>189.48</c:v>
                </c:pt>
                <c:pt idx="5139">
                  <c:v>596.64</c:v>
                </c:pt>
                <c:pt idx="5140">
                  <c:v>541.79999999999995</c:v>
                </c:pt>
                <c:pt idx="5141">
                  <c:v>93.3</c:v>
                </c:pt>
                <c:pt idx="5142">
                  <c:v>396.5</c:v>
                </c:pt>
                <c:pt idx="5143">
                  <c:v>233.65</c:v>
                </c:pt>
                <c:pt idx="5144">
                  <c:v>3600</c:v>
                </c:pt>
                <c:pt idx="5145">
                  <c:v>130.5</c:v>
                </c:pt>
                <c:pt idx="5146">
                  <c:v>132.30000000000001</c:v>
                </c:pt>
                <c:pt idx="5147">
                  <c:v>4861.5</c:v>
                </c:pt>
                <c:pt idx="5148">
                  <c:v>250</c:v>
                </c:pt>
                <c:pt idx="5149">
                  <c:v>584.16</c:v>
                </c:pt>
                <c:pt idx="5150">
                  <c:v>511</c:v>
                </c:pt>
                <c:pt idx="5151">
                  <c:v>1950.48</c:v>
                </c:pt>
                <c:pt idx="5152">
                  <c:v>249.72</c:v>
                </c:pt>
                <c:pt idx="5153">
                  <c:v>214.65</c:v>
                </c:pt>
                <c:pt idx="5154">
                  <c:v>767.4</c:v>
                </c:pt>
                <c:pt idx="5155">
                  <c:v>349.3</c:v>
                </c:pt>
                <c:pt idx="5156">
                  <c:v>1193.28</c:v>
                </c:pt>
                <c:pt idx="5157">
                  <c:v>348</c:v>
                </c:pt>
                <c:pt idx="5158">
                  <c:v>593</c:v>
                </c:pt>
                <c:pt idx="5159">
                  <c:v>1392</c:v>
                </c:pt>
                <c:pt idx="5160">
                  <c:v>504.48</c:v>
                </c:pt>
                <c:pt idx="5161">
                  <c:v>346.4</c:v>
                </c:pt>
                <c:pt idx="5162">
                  <c:v>162.80000000000001</c:v>
                </c:pt>
                <c:pt idx="5163">
                  <c:v>471.84</c:v>
                </c:pt>
                <c:pt idx="5164">
                  <c:v>70.95</c:v>
                </c:pt>
                <c:pt idx="5165">
                  <c:v>345.48</c:v>
                </c:pt>
                <c:pt idx="5166">
                  <c:v>10755</c:v>
                </c:pt>
                <c:pt idx="5167">
                  <c:v>14155.2</c:v>
                </c:pt>
                <c:pt idx="5168">
                  <c:v>1869.2</c:v>
                </c:pt>
                <c:pt idx="5169">
                  <c:v>166.05</c:v>
                </c:pt>
                <c:pt idx="5170">
                  <c:v>2074.3200000000002</c:v>
                </c:pt>
                <c:pt idx="5171">
                  <c:v>74.849999999999994</c:v>
                </c:pt>
                <c:pt idx="5172">
                  <c:v>148.56</c:v>
                </c:pt>
                <c:pt idx="5173">
                  <c:v>2376.8000000000002</c:v>
                </c:pt>
                <c:pt idx="5174">
                  <c:v>1174.5</c:v>
                </c:pt>
                <c:pt idx="5175">
                  <c:v>1254</c:v>
                </c:pt>
                <c:pt idx="5176">
                  <c:v>4872</c:v>
                </c:pt>
                <c:pt idx="5177">
                  <c:v>2779.8</c:v>
                </c:pt>
                <c:pt idx="5178">
                  <c:v>617.4</c:v>
                </c:pt>
                <c:pt idx="5179">
                  <c:v>622</c:v>
                </c:pt>
                <c:pt idx="5180">
                  <c:v>3000.3</c:v>
                </c:pt>
                <c:pt idx="5181">
                  <c:v>1042.1199999999999</c:v>
                </c:pt>
                <c:pt idx="5182">
                  <c:v>2168.04</c:v>
                </c:pt>
                <c:pt idx="5183">
                  <c:v>830.76</c:v>
                </c:pt>
                <c:pt idx="5184">
                  <c:v>12032.000000000002</c:v>
                </c:pt>
                <c:pt idx="5185">
                  <c:v>3566.52</c:v>
                </c:pt>
                <c:pt idx="5186">
                  <c:v>112.5</c:v>
                </c:pt>
                <c:pt idx="5187">
                  <c:v>742</c:v>
                </c:pt>
                <c:pt idx="5188">
                  <c:v>237.35</c:v>
                </c:pt>
                <c:pt idx="5189">
                  <c:v>731.28</c:v>
                </c:pt>
                <c:pt idx="5190">
                  <c:v>3926.76</c:v>
                </c:pt>
                <c:pt idx="5191">
                  <c:v>2565.1999999999998</c:v>
                </c:pt>
                <c:pt idx="5192">
                  <c:v>235.92</c:v>
                </c:pt>
                <c:pt idx="5193">
                  <c:v>298.60000000000002</c:v>
                </c:pt>
                <c:pt idx="5194">
                  <c:v>1548.6000000000001</c:v>
                </c:pt>
                <c:pt idx="5195">
                  <c:v>1100.52</c:v>
                </c:pt>
                <c:pt idx="5196">
                  <c:v>2493.2599999999998</c:v>
                </c:pt>
                <c:pt idx="5197">
                  <c:v>815.2</c:v>
                </c:pt>
                <c:pt idx="5198">
                  <c:v>112.5</c:v>
                </c:pt>
                <c:pt idx="5199">
                  <c:v>456</c:v>
                </c:pt>
                <c:pt idx="5200">
                  <c:v>4663.5199999999995</c:v>
                </c:pt>
                <c:pt idx="5201">
                  <c:v>845.76</c:v>
                </c:pt>
                <c:pt idx="5202">
                  <c:v>335.1</c:v>
                </c:pt>
                <c:pt idx="5203">
                  <c:v>6871.75</c:v>
                </c:pt>
                <c:pt idx="5204">
                  <c:v>992.16</c:v>
                </c:pt>
                <c:pt idx="5205">
                  <c:v>3082.7999999999997</c:v>
                </c:pt>
                <c:pt idx="5206">
                  <c:v>1246.56</c:v>
                </c:pt>
                <c:pt idx="5207">
                  <c:v>2052.6999999999998</c:v>
                </c:pt>
                <c:pt idx="5208">
                  <c:v>855.1</c:v>
                </c:pt>
                <c:pt idx="5209">
                  <c:v>1459.76</c:v>
                </c:pt>
                <c:pt idx="5210">
                  <c:v>199.8</c:v>
                </c:pt>
                <c:pt idx="5211">
                  <c:v>135</c:v>
                </c:pt>
                <c:pt idx="5212">
                  <c:v>2779.8</c:v>
                </c:pt>
                <c:pt idx="5213">
                  <c:v>1029.5999999999999</c:v>
                </c:pt>
                <c:pt idx="5214">
                  <c:v>722.16</c:v>
                </c:pt>
                <c:pt idx="5215">
                  <c:v>300</c:v>
                </c:pt>
                <c:pt idx="5216">
                  <c:v>720</c:v>
                </c:pt>
                <c:pt idx="5217">
                  <c:v>934.6</c:v>
                </c:pt>
                <c:pt idx="5218">
                  <c:v>596.64</c:v>
                </c:pt>
                <c:pt idx="5219">
                  <c:v>48</c:v>
                </c:pt>
                <c:pt idx="5220">
                  <c:v>3399</c:v>
                </c:pt>
                <c:pt idx="5221">
                  <c:v>110.25</c:v>
                </c:pt>
                <c:pt idx="5222">
                  <c:v>3440.8100000000004</c:v>
                </c:pt>
                <c:pt idx="5223">
                  <c:v>324.64999999999998</c:v>
                </c:pt>
                <c:pt idx="5224">
                  <c:v>609.6</c:v>
                </c:pt>
                <c:pt idx="5225">
                  <c:v>436.56</c:v>
                </c:pt>
                <c:pt idx="5226">
                  <c:v>1618.65</c:v>
                </c:pt>
                <c:pt idx="5227">
                  <c:v>1044</c:v>
                </c:pt>
                <c:pt idx="5228">
                  <c:v>176.4</c:v>
                </c:pt>
                <c:pt idx="5229">
                  <c:v>2059.1999999999998</c:v>
                </c:pt>
                <c:pt idx="5230">
                  <c:v>2559.48</c:v>
                </c:pt>
                <c:pt idx="5231">
                  <c:v>14731.039999999999</c:v>
                </c:pt>
                <c:pt idx="5232">
                  <c:v>6758.2800000000007</c:v>
                </c:pt>
                <c:pt idx="5233">
                  <c:v>933</c:v>
                </c:pt>
                <c:pt idx="5234">
                  <c:v>510</c:v>
                </c:pt>
                <c:pt idx="5235">
                  <c:v>4955.5200000000004</c:v>
                </c:pt>
                <c:pt idx="5236">
                  <c:v>1460.88</c:v>
                </c:pt>
                <c:pt idx="5237">
                  <c:v>328.68</c:v>
                </c:pt>
                <c:pt idx="5238">
                  <c:v>2182.5500000000002</c:v>
                </c:pt>
                <c:pt idx="5239">
                  <c:v>4629.2399999999989</c:v>
                </c:pt>
                <c:pt idx="5240">
                  <c:v>1435.68</c:v>
                </c:pt>
                <c:pt idx="5241">
                  <c:v>196.2</c:v>
                </c:pt>
                <c:pt idx="5242">
                  <c:v>77.400000000000006</c:v>
                </c:pt>
                <c:pt idx="5243">
                  <c:v>934.6</c:v>
                </c:pt>
                <c:pt idx="5244">
                  <c:v>575</c:v>
                </c:pt>
                <c:pt idx="5245">
                  <c:v>2027</c:v>
                </c:pt>
                <c:pt idx="5246">
                  <c:v>504.48</c:v>
                </c:pt>
                <c:pt idx="5247">
                  <c:v>2534.4</c:v>
                </c:pt>
                <c:pt idx="5248">
                  <c:v>199.6</c:v>
                </c:pt>
                <c:pt idx="5249">
                  <c:v>709.5</c:v>
                </c:pt>
                <c:pt idx="5250">
                  <c:v>7293</c:v>
                </c:pt>
                <c:pt idx="5251">
                  <c:v>2764.89</c:v>
                </c:pt>
                <c:pt idx="5252">
                  <c:v>2153.52</c:v>
                </c:pt>
                <c:pt idx="5253">
                  <c:v>229</c:v>
                </c:pt>
                <c:pt idx="5254">
                  <c:v>506.9</c:v>
                </c:pt>
                <c:pt idx="5255">
                  <c:v>44.1</c:v>
                </c:pt>
                <c:pt idx="5256">
                  <c:v>195.36</c:v>
                </c:pt>
                <c:pt idx="5257">
                  <c:v>943.68</c:v>
                </c:pt>
                <c:pt idx="5258">
                  <c:v>973.92</c:v>
                </c:pt>
                <c:pt idx="5259">
                  <c:v>596.64</c:v>
                </c:pt>
                <c:pt idx="5260">
                  <c:v>137.30000000000001</c:v>
                </c:pt>
                <c:pt idx="5261">
                  <c:v>2606.52</c:v>
                </c:pt>
                <c:pt idx="5262">
                  <c:v>823.31999999999994</c:v>
                </c:pt>
                <c:pt idx="5263">
                  <c:v>235.92</c:v>
                </c:pt>
                <c:pt idx="5264">
                  <c:v>2779.8</c:v>
                </c:pt>
                <c:pt idx="5265">
                  <c:v>1168.25</c:v>
                </c:pt>
                <c:pt idx="5266">
                  <c:v>3410</c:v>
                </c:pt>
                <c:pt idx="5267">
                  <c:v>3267.1200000000003</c:v>
                </c:pt>
                <c:pt idx="5268">
                  <c:v>265.92</c:v>
                </c:pt>
                <c:pt idx="5269">
                  <c:v>976.26</c:v>
                </c:pt>
                <c:pt idx="5270">
                  <c:v>760.32</c:v>
                </c:pt>
                <c:pt idx="5271">
                  <c:v>474.7</c:v>
                </c:pt>
                <c:pt idx="5272">
                  <c:v>836</c:v>
                </c:pt>
                <c:pt idx="5273">
                  <c:v>4254.12</c:v>
                </c:pt>
                <c:pt idx="5274">
                  <c:v>75.150000000000006</c:v>
                </c:pt>
                <c:pt idx="5275">
                  <c:v>250</c:v>
                </c:pt>
                <c:pt idx="5276">
                  <c:v>93.3</c:v>
                </c:pt>
                <c:pt idx="5277">
                  <c:v>943.68</c:v>
                </c:pt>
                <c:pt idx="5278">
                  <c:v>6568.56</c:v>
                </c:pt>
                <c:pt idx="5279">
                  <c:v>866.88</c:v>
                </c:pt>
                <c:pt idx="5280">
                  <c:v>1826.64</c:v>
                </c:pt>
                <c:pt idx="5281">
                  <c:v>641.76</c:v>
                </c:pt>
                <c:pt idx="5282">
                  <c:v>1135.98</c:v>
                </c:pt>
                <c:pt idx="5283">
                  <c:v>526.08000000000004</c:v>
                </c:pt>
                <c:pt idx="5284">
                  <c:v>110.25</c:v>
                </c:pt>
                <c:pt idx="5285">
                  <c:v>180.75</c:v>
                </c:pt>
                <c:pt idx="5286">
                  <c:v>216.5</c:v>
                </c:pt>
                <c:pt idx="5287">
                  <c:v>246</c:v>
                </c:pt>
                <c:pt idx="5288">
                  <c:v>30.5</c:v>
                </c:pt>
                <c:pt idx="5289">
                  <c:v>504.48</c:v>
                </c:pt>
                <c:pt idx="5290">
                  <c:v>401.74</c:v>
                </c:pt>
                <c:pt idx="5291">
                  <c:v>352.8</c:v>
                </c:pt>
                <c:pt idx="5292">
                  <c:v>1217.4000000000001</c:v>
                </c:pt>
                <c:pt idx="5293">
                  <c:v>4562.3999999999996</c:v>
                </c:pt>
                <c:pt idx="5294">
                  <c:v>297.12</c:v>
                </c:pt>
                <c:pt idx="5295">
                  <c:v>125</c:v>
                </c:pt>
                <c:pt idx="5296">
                  <c:v>1068.3499999999999</c:v>
                </c:pt>
                <c:pt idx="5297">
                  <c:v>1496.4</c:v>
                </c:pt>
                <c:pt idx="5298">
                  <c:v>1238.8800000000001</c:v>
                </c:pt>
                <c:pt idx="5299">
                  <c:v>645</c:v>
                </c:pt>
                <c:pt idx="5300">
                  <c:v>3968.2000000000003</c:v>
                </c:pt>
                <c:pt idx="5301">
                  <c:v>123</c:v>
                </c:pt>
                <c:pt idx="5302">
                  <c:v>3597.5</c:v>
                </c:pt>
                <c:pt idx="5303">
                  <c:v>258</c:v>
                </c:pt>
                <c:pt idx="5304">
                  <c:v>189.48</c:v>
                </c:pt>
                <c:pt idx="5305">
                  <c:v>730.44</c:v>
                </c:pt>
                <c:pt idx="5306">
                  <c:v>304.44</c:v>
                </c:pt>
                <c:pt idx="5307">
                  <c:v>2629.68</c:v>
                </c:pt>
                <c:pt idx="5308">
                  <c:v>270.89999999999998</c:v>
                </c:pt>
                <c:pt idx="5309">
                  <c:v>135</c:v>
                </c:pt>
                <c:pt idx="5310">
                  <c:v>281.60000000000002</c:v>
                </c:pt>
                <c:pt idx="5311">
                  <c:v>246</c:v>
                </c:pt>
                <c:pt idx="5312">
                  <c:v>2779.8</c:v>
                </c:pt>
                <c:pt idx="5313">
                  <c:v>696</c:v>
                </c:pt>
                <c:pt idx="5314">
                  <c:v>1008.96</c:v>
                </c:pt>
                <c:pt idx="5315">
                  <c:v>1193.28</c:v>
                </c:pt>
                <c:pt idx="5316">
                  <c:v>1950.48</c:v>
                </c:pt>
                <c:pt idx="5317">
                  <c:v>1771.2</c:v>
                </c:pt>
                <c:pt idx="5318">
                  <c:v>3032.5</c:v>
                </c:pt>
                <c:pt idx="5319">
                  <c:v>249.72</c:v>
                </c:pt>
                <c:pt idx="5320">
                  <c:v>3547.9500000000003</c:v>
                </c:pt>
                <c:pt idx="5321">
                  <c:v>2779.8</c:v>
                </c:pt>
                <c:pt idx="5322">
                  <c:v>1614.12</c:v>
                </c:pt>
                <c:pt idx="5323">
                  <c:v>746.5</c:v>
                </c:pt>
                <c:pt idx="5324">
                  <c:v>170.4</c:v>
                </c:pt>
                <c:pt idx="5325">
                  <c:v>2027</c:v>
                </c:pt>
                <c:pt idx="5326">
                  <c:v>447.9</c:v>
                </c:pt>
                <c:pt idx="5327">
                  <c:v>103.2</c:v>
                </c:pt>
                <c:pt idx="5328">
                  <c:v>159.05000000000001</c:v>
                </c:pt>
                <c:pt idx="5329">
                  <c:v>911.8</c:v>
                </c:pt>
                <c:pt idx="5330">
                  <c:v>2434.7999999999997</c:v>
                </c:pt>
                <c:pt idx="5331">
                  <c:v>1541.4</c:v>
                </c:pt>
                <c:pt idx="5332">
                  <c:v>1034.4000000000001</c:v>
                </c:pt>
                <c:pt idx="5333">
                  <c:v>1947.84</c:v>
                </c:pt>
                <c:pt idx="5334">
                  <c:v>199.7</c:v>
                </c:pt>
                <c:pt idx="5335">
                  <c:v>2266.5</c:v>
                </c:pt>
                <c:pt idx="5336">
                  <c:v>509.28</c:v>
                </c:pt>
                <c:pt idx="5337">
                  <c:v>3625.5600000000004</c:v>
                </c:pt>
                <c:pt idx="5338">
                  <c:v>720</c:v>
                </c:pt>
                <c:pt idx="5339">
                  <c:v>539.04</c:v>
                </c:pt>
                <c:pt idx="5340">
                  <c:v>1399.5</c:v>
                </c:pt>
                <c:pt idx="5341">
                  <c:v>225</c:v>
                </c:pt>
                <c:pt idx="5342">
                  <c:v>182.4</c:v>
                </c:pt>
                <c:pt idx="5343">
                  <c:v>2468</c:v>
                </c:pt>
                <c:pt idx="5344">
                  <c:v>804</c:v>
                </c:pt>
                <c:pt idx="5345">
                  <c:v>637.20000000000005</c:v>
                </c:pt>
                <c:pt idx="5346">
                  <c:v>2779.8</c:v>
                </c:pt>
                <c:pt idx="5347">
                  <c:v>37.35</c:v>
                </c:pt>
                <c:pt idx="5348">
                  <c:v>2779.8</c:v>
                </c:pt>
                <c:pt idx="5349">
                  <c:v>1785.75</c:v>
                </c:pt>
                <c:pt idx="5350">
                  <c:v>228.6</c:v>
                </c:pt>
                <c:pt idx="5351">
                  <c:v>176.4</c:v>
                </c:pt>
                <c:pt idx="5352">
                  <c:v>2728.44</c:v>
                </c:pt>
                <c:pt idx="5353">
                  <c:v>1688</c:v>
                </c:pt>
                <c:pt idx="5354">
                  <c:v>1517.76</c:v>
                </c:pt>
                <c:pt idx="5355">
                  <c:v>1227.24</c:v>
                </c:pt>
                <c:pt idx="5356">
                  <c:v>112.05</c:v>
                </c:pt>
                <c:pt idx="5357">
                  <c:v>723</c:v>
                </c:pt>
                <c:pt idx="5358">
                  <c:v>1336</c:v>
                </c:pt>
                <c:pt idx="5359">
                  <c:v>278.5</c:v>
                </c:pt>
                <c:pt idx="5360">
                  <c:v>492</c:v>
                </c:pt>
                <c:pt idx="5361">
                  <c:v>141.25</c:v>
                </c:pt>
                <c:pt idx="5362">
                  <c:v>244.08</c:v>
                </c:pt>
                <c:pt idx="5363">
                  <c:v>2779.8</c:v>
                </c:pt>
                <c:pt idx="5364">
                  <c:v>1392.5</c:v>
                </c:pt>
                <c:pt idx="5365">
                  <c:v>706.65</c:v>
                </c:pt>
                <c:pt idx="5366">
                  <c:v>4307.2</c:v>
                </c:pt>
                <c:pt idx="5367">
                  <c:v>2779.8</c:v>
                </c:pt>
                <c:pt idx="5368">
                  <c:v>5468.8</c:v>
                </c:pt>
                <c:pt idx="5369">
                  <c:v>2123.2800000000002</c:v>
                </c:pt>
                <c:pt idx="5370">
                  <c:v>926.1</c:v>
                </c:pt>
                <c:pt idx="5371">
                  <c:v>195.36</c:v>
                </c:pt>
                <c:pt idx="5372">
                  <c:v>1415.52</c:v>
                </c:pt>
                <c:pt idx="5373">
                  <c:v>1168.56</c:v>
                </c:pt>
                <c:pt idx="5374">
                  <c:v>458</c:v>
                </c:pt>
                <c:pt idx="5375">
                  <c:v>933</c:v>
                </c:pt>
                <c:pt idx="5376">
                  <c:v>269.2</c:v>
                </c:pt>
                <c:pt idx="5377">
                  <c:v>262.92</c:v>
                </c:pt>
                <c:pt idx="5378">
                  <c:v>637.20000000000005</c:v>
                </c:pt>
                <c:pt idx="5379">
                  <c:v>471.84</c:v>
                </c:pt>
                <c:pt idx="5380">
                  <c:v>2779.8</c:v>
                </c:pt>
                <c:pt idx="5381">
                  <c:v>222.72</c:v>
                </c:pt>
                <c:pt idx="5382">
                  <c:v>735</c:v>
                </c:pt>
                <c:pt idx="5383">
                  <c:v>2779.8</c:v>
                </c:pt>
                <c:pt idx="5384">
                  <c:v>853.80000000000007</c:v>
                </c:pt>
                <c:pt idx="5385">
                  <c:v>687</c:v>
                </c:pt>
                <c:pt idx="5386">
                  <c:v>94.6</c:v>
                </c:pt>
                <c:pt idx="5387">
                  <c:v>2779.8</c:v>
                </c:pt>
                <c:pt idx="5388">
                  <c:v>696</c:v>
                </c:pt>
                <c:pt idx="5389">
                  <c:v>2779.8</c:v>
                </c:pt>
                <c:pt idx="5390">
                  <c:v>728.88</c:v>
                </c:pt>
                <c:pt idx="5391">
                  <c:v>836.28</c:v>
                </c:pt>
                <c:pt idx="5392">
                  <c:v>125.4</c:v>
                </c:pt>
                <c:pt idx="5393">
                  <c:v>235.92</c:v>
                </c:pt>
                <c:pt idx="5394">
                  <c:v>131.1</c:v>
                </c:pt>
                <c:pt idx="5395">
                  <c:v>976.8</c:v>
                </c:pt>
                <c:pt idx="5396">
                  <c:v>2779.8</c:v>
                </c:pt>
                <c:pt idx="5397">
                  <c:v>1217.76</c:v>
                </c:pt>
                <c:pt idx="5398">
                  <c:v>304</c:v>
                </c:pt>
                <c:pt idx="5399">
                  <c:v>628</c:v>
                </c:pt>
                <c:pt idx="5400">
                  <c:v>789.6</c:v>
                </c:pt>
                <c:pt idx="5401">
                  <c:v>537.1</c:v>
                </c:pt>
                <c:pt idx="5402">
                  <c:v>358.91999999999996</c:v>
                </c:pt>
                <c:pt idx="5403">
                  <c:v>4016.6000000000004</c:v>
                </c:pt>
                <c:pt idx="5404">
                  <c:v>1054.48</c:v>
                </c:pt>
                <c:pt idx="5405">
                  <c:v>1070.52</c:v>
                </c:pt>
                <c:pt idx="5406">
                  <c:v>151.56</c:v>
                </c:pt>
                <c:pt idx="5407">
                  <c:v>128.4</c:v>
                </c:pt>
                <c:pt idx="5408">
                  <c:v>2152.5</c:v>
                </c:pt>
                <c:pt idx="5409">
                  <c:v>1215.5</c:v>
                </c:pt>
                <c:pt idx="5410">
                  <c:v>1038.24</c:v>
                </c:pt>
                <c:pt idx="5411">
                  <c:v>2779.8</c:v>
                </c:pt>
                <c:pt idx="5412">
                  <c:v>4949.28</c:v>
                </c:pt>
                <c:pt idx="5413">
                  <c:v>1248.5999999999999</c:v>
                </c:pt>
                <c:pt idx="5414">
                  <c:v>2431.06</c:v>
                </c:pt>
                <c:pt idx="5415">
                  <c:v>258</c:v>
                </c:pt>
                <c:pt idx="5416">
                  <c:v>654.84</c:v>
                </c:pt>
                <c:pt idx="5417">
                  <c:v>6510.24</c:v>
                </c:pt>
                <c:pt idx="5418">
                  <c:v>2318.15</c:v>
                </c:pt>
                <c:pt idx="5419">
                  <c:v>4857.3</c:v>
                </c:pt>
                <c:pt idx="5420">
                  <c:v>5016.96</c:v>
                </c:pt>
                <c:pt idx="5421">
                  <c:v>99.8</c:v>
                </c:pt>
                <c:pt idx="5422">
                  <c:v>2928.24</c:v>
                </c:pt>
                <c:pt idx="5423">
                  <c:v>6831.3600000000006</c:v>
                </c:pt>
                <c:pt idx="5424">
                  <c:v>720</c:v>
                </c:pt>
                <c:pt idx="5425">
                  <c:v>13287.410000000002</c:v>
                </c:pt>
                <c:pt idx="5426">
                  <c:v>973.92</c:v>
                </c:pt>
                <c:pt idx="5427">
                  <c:v>3042.96</c:v>
                </c:pt>
                <c:pt idx="5428">
                  <c:v>411.9</c:v>
                </c:pt>
                <c:pt idx="5429">
                  <c:v>292.5</c:v>
                </c:pt>
                <c:pt idx="5430">
                  <c:v>162.80000000000001</c:v>
                </c:pt>
                <c:pt idx="5431">
                  <c:v>2779.8</c:v>
                </c:pt>
                <c:pt idx="5432">
                  <c:v>202.68</c:v>
                </c:pt>
                <c:pt idx="5433">
                  <c:v>1976.1</c:v>
                </c:pt>
                <c:pt idx="5434">
                  <c:v>894.96</c:v>
                </c:pt>
                <c:pt idx="5435">
                  <c:v>691</c:v>
                </c:pt>
                <c:pt idx="5436">
                  <c:v>787.32</c:v>
                </c:pt>
                <c:pt idx="5437">
                  <c:v>804.96</c:v>
                </c:pt>
                <c:pt idx="5438">
                  <c:v>804.96</c:v>
                </c:pt>
                <c:pt idx="5439">
                  <c:v>701.28</c:v>
                </c:pt>
                <c:pt idx="5440">
                  <c:v>160.80000000000001</c:v>
                </c:pt>
                <c:pt idx="5441">
                  <c:v>189.7</c:v>
                </c:pt>
                <c:pt idx="5442">
                  <c:v>934.6</c:v>
                </c:pt>
                <c:pt idx="5443">
                  <c:v>575</c:v>
                </c:pt>
                <c:pt idx="5444">
                  <c:v>3559.05</c:v>
                </c:pt>
                <c:pt idx="5445">
                  <c:v>855.36</c:v>
                </c:pt>
                <c:pt idx="5446">
                  <c:v>2091</c:v>
                </c:pt>
                <c:pt idx="5447">
                  <c:v>132.30000000000001</c:v>
                </c:pt>
                <c:pt idx="5448">
                  <c:v>354.75</c:v>
                </c:pt>
                <c:pt idx="5449">
                  <c:v>1415.52</c:v>
                </c:pt>
                <c:pt idx="5450">
                  <c:v>264.60000000000002</c:v>
                </c:pt>
                <c:pt idx="5451">
                  <c:v>319.89999999999998</c:v>
                </c:pt>
                <c:pt idx="5452">
                  <c:v>1192.92</c:v>
                </c:pt>
                <c:pt idx="5453">
                  <c:v>491</c:v>
                </c:pt>
                <c:pt idx="5454">
                  <c:v>1774.15</c:v>
                </c:pt>
                <c:pt idx="5455">
                  <c:v>299.64</c:v>
                </c:pt>
                <c:pt idx="5456">
                  <c:v>2779.8</c:v>
                </c:pt>
                <c:pt idx="5457">
                  <c:v>500</c:v>
                </c:pt>
                <c:pt idx="5458">
                  <c:v>123.6</c:v>
                </c:pt>
                <c:pt idx="5459">
                  <c:v>1714</c:v>
                </c:pt>
                <c:pt idx="5460">
                  <c:v>1699.5</c:v>
                </c:pt>
                <c:pt idx="5461">
                  <c:v>255</c:v>
                </c:pt>
                <c:pt idx="5462">
                  <c:v>954.59999999999991</c:v>
                </c:pt>
                <c:pt idx="5463">
                  <c:v>1559.57</c:v>
                </c:pt>
                <c:pt idx="5464">
                  <c:v>1426</c:v>
                </c:pt>
                <c:pt idx="5465">
                  <c:v>585.15</c:v>
                </c:pt>
                <c:pt idx="5466">
                  <c:v>940.5</c:v>
                </c:pt>
                <c:pt idx="5467">
                  <c:v>481.68</c:v>
                </c:pt>
                <c:pt idx="5468">
                  <c:v>214.9</c:v>
                </c:pt>
                <c:pt idx="5469">
                  <c:v>2420.64</c:v>
                </c:pt>
                <c:pt idx="5470">
                  <c:v>1244</c:v>
                </c:pt>
                <c:pt idx="5471">
                  <c:v>1215.5</c:v>
                </c:pt>
                <c:pt idx="5472">
                  <c:v>3723.48</c:v>
                </c:pt>
                <c:pt idx="5473">
                  <c:v>384.55</c:v>
                </c:pt>
                <c:pt idx="5474">
                  <c:v>5329.05</c:v>
                </c:pt>
                <c:pt idx="5475">
                  <c:v>190</c:v>
                </c:pt>
                <c:pt idx="5476">
                  <c:v>132.1</c:v>
                </c:pt>
                <c:pt idx="5477">
                  <c:v>3291.53</c:v>
                </c:pt>
                <c:pt idx="5478">
                  <c:v>707.04</c:v>
                </c:pt>
                <c:pt idx="5479">
                  <c:v>505.23999999999995</c:v>
                </c:pt>
                <c:pt idx="5480">
                  <c:v>720</c:v>
                </c:pt>
                <c:pt idx="5481">
                  <c:v>610.5</c:v>
                </c:pt>
                <c:pt idx="5482">
                  <c:v>99.8</c:v>
                </c:pt>
                <c:pt idx="5483">
                  <c:v>198.10000000000002</c:v>
                </c:pt>
                <c:pt idx="5484">
                  <c:v>99.8</c:v>
                </c:pt>
                <c:pt idx="5485">
                  <c:v>100.4</c:v>
                </c:pt>
                <c:pt idx="5486">
                  <c:v>5559.6</c:v>
                </c:pt>
                <c:pt idx="5487">
                  <c:v>2205</c:v>
                </c:pt>
                <c:pt idx="5488">
                  <c:v>4955.5200000000004</c:v>
                </c:pt>
                <c:pt idx="5489">
                  <c:v>430.91999999999996</c:v>
                </c:pt>
                <c:pt idx="5490">
                  <c:v>868</c:v>
                </c:pt>
                <c:pt idx="5491">
                  <c:v>235.92</c:v>
                </c:pt>
                <c:pt idx="5492">
                  <c:v>72.3</c:v>
                </c:pt>
                <c:pt idx="5493">
                  <c:v>1500</c:v>
                </c:pt>
                <c:pt idx="5494">
                  <c:v>407</c:v>
                </c:pt>
                <c:pt idx="5495">
                  <c:v>5865.2999999999993</c:v>
                </c:pt>
                <c:pt idx="5496">
                  <c:v>1781.54</c:v>
                </c:pt>
                <c:pt idx="5497">
                  <c:v>234.36</c:v>
                </c:pt>
                <c:pt idx="5498">
                  <c:v>4097</c:v>
                </c:pt>
                <c:pt idx="5499">
                  <c:v>1927.5</c:v>
                </c:pt>
                <c:pt idx="5500">
                  <c:v>3761.25</c:v>
                </c:pt>
                <c:pt idx="5501">
                  <c:v>250</c:v>
                </c:pt>
                <c:pt idx="5502">
                  <c:v>304.44</c:v>
                </c:pt>
                <c:pt idx="5503">
                  <c:v>1064.5</c:v>
                </c:pt>
                <c:pt idx="5504">
                  <c:v>5329.05</c:v>
                </c:pt>
                <c:pt idx="5505">
                  <c:v>272</c:v>
                </c:pt>
                <c:pt idx="5506">
                  <c:v>221.4</c:v>
                </c:pt>
                <c:pt idx="5507">
                  <c:v>853.92</c:v>
                </c:pt>
                <c:pt idx="5508">
                  <c:v>123</c:v>
                </c:pt>
                <c:pt idx="5509">
                  <c:v>570.24</c:v>
                </c:pt>
                <c:pt idx="5510">
                  <c:v>394.45</c:v>
                </c:pt>
                <c:pt idx="5511">
                  <c:v>148.56</c:v>
                </c:pt>
                <c:pt idx="5512">
                  <c:v>2779.8</c:v>
                </c:pt>
                <c:pt idx="5513">
                  <c:v>4035.6000000000004</c:v>
                </c:pt>
                <c:pt idx="5514">
                  <c:v>220.5</c:v>
                </c:pt>
                <c:pt idx="5515">
                  <c:v>251.2</c:v>
                </c:pt>
                <c:pt idx="5516">
                  <c:v>387</c:v>
                </c:pt>
                <c:pt idx="5517">
                  <c:v>576.25</c:v>
                </c:pt>
                <c:pt idx="5518">
                  <c:v>125</c:v>
                </c:pt>
                <c:pt idx="5519">
                  <c:v>2407.1999999999998</c:v>
                </c:pt>
                <c:pt idx="5520">
                  <c:v>186.6</c:v>
                </c:pt>
                <c:pt idx="5521">
                  <c:v>348</c:v>
                </c:pt>
                <c:pt idx="5522">
                  <c:v>229</c:v>
                </c:pt>
                <c:pt idx="5523">
                  <c:v>97.6</c:v>
                </c:pt>
                <c:pt idx="5524">
                  <c:v>316.5</c:v>
                </c:pt>
                <c:pt idx="5525">
                  <c:v>3754.6000000000004</c:v>
                </c:pt>
                <c:pt idx="5526">
                  <c:v>2443.46</c:v>
                </c:pt>
                <c:pt idx="5527">
                  <c:v>2424.4</c:v>
                </c:pt>
                <c:pt idx="5528">
                  <c:v>240.84</c:v>
                </c:pt>
                <c:pt idx="5529">
                  <c:v>1536.3</c:v>
                </c:pt>
                <c:pt idx="5530">
                  <c:v>2304.4499999999998</c:v>
                </c:pt>
                <c:pt idx="5531">
                  <c:v>596.64</c:v>
                </c:pt>
                <c:pt idx="5532">
                  <c:v>723.36</c:v>
                </c:pt>
                <c:pt idx="5533">
                  <c:v>392.4</c:v>
                </c:pt>
                <c:pt idx="5534">
                  <c:v>66.150000000000006</c:v>
                </c:pt>
                <c:pt idx="5535">
                  <c:v>1953.6</c:v>
                </c:pt>
                <c:pt idx="5536">
                  <c:v>319.70000000000005</c:v>
                </c:pt>
                <c:pt idx="5537">
                  <c:v>538.70000000000005</c:v>
                </c:pt>
                <c:pt idx="5538">
                  <c:v>500</c:v>
                </c:pt>
                <c:pt idx="5539">
                  <c:v>2336.5</c:v>
                </c:pt>
                <c:pt idx="5540">
                  <c:v>928.8</c:v>
                </c:pt>
                <c:pt idx="5541">
                  <c:v>1290.5999999999999</c:v>
                </c:pt>
                <c:pt idx="5542">
                  <c:v>134</c:v>
                </c:pt>
                <c:pt idx="5543">
                  <c:v>975.24</c:v>
                </c:pt>
                <c:pt idx="5544">
                  <c:v>249.72</c:v>
                </c:pt>
                <c:pt idx="5545">
                  <c:v>330.75</c:v>
                </c:pt>
                <c:pt idx="5546">
                  <c:v>1887.36</c:v>
                </c:pt>
                <c:pt idx="5547">
                  <c:v>678.75</c:v>
                </c:pt>
                <c:pt idx="5548">
                  <c:v>1682</c:v>
                </c:pt>
                <c:pt idx="5549">
                  <c:v>711</c:v>
                </c:pt>
                <c:pt idx="5550">
                  <c:v>358.32</c:v>
                </c:pt>
                <c:pt idx="5551">
                  <c:v>831</c:v>
                </c:pt>
                <c:pt idx="5552">
                  <c:v>1365.75</c:v>
                </c:pt>
                <c:pt idx="5553">
                  <c:v>1392</c:v>
                </c:pt>
                <c:pt idx="5554">
                  <c:v>641.76</c:v>
                </c:pt>
                <c:pt idx="5555">
                  <c:v>1579.2</c:v>
                </c:pt>
                <c:pt idx="5556">
                  <c:v>220.5</c:v>
                </c:pt>
                <c:pt idx="5557">
                  <c:v>60.8</c:v>
                </c:pt>
                <c:pt idx="5558">
                  <c:v>148.56</c:v>
                </c:pt>
                <c:pt idx="5559">
                  <c:v>2685</c:v>
                </c:pt>
                <c:pt idx="5560">
                  <c:v>375.48</c:v>
                </c:pt>
                <c:pt idx="5561">
                  <c:v>917.1</c:v>
                </c:pt>
                <c:pt idx="5562">
                  <c:v>1851</c:v>
                </c:pt>
                <c:pt idx="5563">
                  <c:v>110.25</c:v>
                </c:pt>
                <c:pt idx="5564">
                  <c:v>1543.5</c:v>
                </c:pt>
                <c:pt idx="5565">
                  <c:v>353.5</c:v>
                </c:pt>
                <c:pt idx="5566">
                  <c:v>2160.6000000000004</c:v>
                </c:pt>
                <c:pt idx="5567">
                  <c:v>711</c:v>
                </c:pt>
                <c:pt idx="5568">
                  <c:v>220.5</c:v>
                </c:pt>
                <c:pt idx="5569">
                  <c:v>1392</c:v>
                </c:pt>
                <c:pt idx="5570">
                  <c:v>462</c:v>
                </c:pt>
                <c:pt idx="5571">
                  <c:v>710</c:v>
                </c:pt>
                <c:pt idx="5572">
                  <c:v>511</c:v>
                </c:pt>
                <c:pt idx="5573">
                  <c:v>2779.8</c:v>
                </c:pt>
                <c:pt idx="5574">
                  <c:v>258</c:v>
                </c:pt>
                <c:pt idx="5575">
                  <c:v>467.3</c:v>
                </c:pt>
                <c:pt idx="5576">
                  <c:v>835.5</c:v>
                </c:pt>
                <c:pt idx="5577">
                  <c:v>996.3</c:v>
                </c:pt>
                <c:pt idx="5578">
                  <c:v>285.12</c:v>
                </c:pt>
                <c:pt idx="5579">
                  <c:v>2779.8</c:v>
                </c:pt>
                <c:pt idx="5580">
                  <c:v>2779.8</c:v>
                </c:pt>
                <c:pt idx="5581">
                  <c:v>94.6</c:v>
                </c:pt>
                <c:pt idx="5582">
                  <c:v>2431</c:v>
                </c:pt>
                <c:pt idx="5583">
                  <c:v>1146.96</c:v>
                </c:pt>
                <c:pt idx="5584">
                  <c:v>16678.8</c:v>
                </c:pt>
                <c:pt idx="5585">
                  <c:v>943.68</c:v>
                </c:pt>
                <c:pt idx="5586">
                  <c:v>213</c:v>
                </c:pt>
                <c:pt idx="5587">
                  <c:v>188.7</c:v>
                </c:pt>
                <c:pt idx="5588">
                  <c:v>132.1</c:v>
                </c:pt>
                <c:pt idx="5589">
                  <c:v>506.88</c:v>
                </c:pt>
                <c:pt idx="5590">
                  <c:v>171</c:v>
                </c:pt>
                <c:pt idx="5591">
                  <c:v>2276.64</c:v>
                </c:pt>
                <c:pt idx="5592">
                  <c:v>2886.5</c:v>
                </c:pt>
                <c:pt idx="5593">
                  <c:v>2779.8</c:v>
                </c:pt>
                <c:pt idx="5594">
                  <c:v>2779.8</c:v>
                </c:pt>
                <c:pt idx="5595">
                  <c:v>3291.9</c:v>
                </c:pt>
                <c:pt idx="5596">
                  <c:v>392.4</c:v>
                </c:pt>
                <c:pt idx="5597">
                  <c:v>26.65</c:v>
                </c:pt>
                <c:pt idx="5598">
                  <c:v>710</c:v>
                </c:pt>
                <c:pt idx="5599">
                  <c:v>550.32000000000005</c:v>
                </c:pt>
                <c:pt idx="5600">
                  <c:v>904.05</c:v>
                </c:pt>
                <c:pt idx="5601">
                  <c:v>486.2</c:v>
                </c:pt>
                <c:pt idx="5602">
                  <c:v>792.6</c:v>
                </c:pt>
                <c:pt idx="5603">
                  <c:v>172.5</c:v>
                </c:pt>
                <c:pt idx="5604">
                  <c:v>7971</c:v>
                </c:pt>
                <c:pt idx="5605">
                  <c:v>132.1</c:v>
                </c:pt>
                <c:pt idx="5606">
                  <c:v>2120.62</c:v>
                </c:pt>
                <c:pt idx="5607">
                  <c:v>725.64</c:v>
                </c:pt>
                <c:pt idx="5608">
                  <c:v>235.92</c:v>
                </c:pt>
                <c:pt idx="5609">
                  <c:v>191.16</c:v>
                </c:pt>
                <c:pt idx="5610">
                  <c:v>8019.6</c:v>
                </c:pt>
                <c:pt idx="5611">
                  <c:v>211.44</c:v>
                </c:pt>
                <c:pt idx="5612">
                  <c:v>1455.82</c:v>
                </c:pt>
                <c:pt idx="5613">
                  <c:v>232.2</c:v>
                </c:pt>
                <c:pt idx="5614">
                  <c:v>924</c:v>
                </c:pt>
                <c:pt idx="5615">
                  <c:v>549.20000000000005</c:v>
                </c:pt>
                <c:pt idx="5616">
                  <c:v>3529.8599999999997</c:v>
                </c:pt>
                <c:pt idx="5617">
                  <c:v>2779.8</c:v>
                </c:pt>
                <c:pt idx="5618">
                  <c:v>284</c:v>
                </c:pt>
                <c:pt idx="5619">
                  <c:v>2628.36</c:v>
                </c:pt>
                <c:pt idx="5620">
                  <c:v>1460.2</c:v>
                </c:pt>
                <c:pt idx="5621">
                  <c:v>127.75</c:v>
                </c:pt>
                <c:pt idx="5622">
                  <c:v>123</c:v>
                </c:pt>
                <c:pt idx="5623">
                  <c:v>177.5</c:v>
                </c:pt>
                <c:pt idx="5624">
                  <c:v>872.40000000000009</c:v>
                </c:pt>
                <c:pt idx="5625">
                  <c:v>132.30000000000001</c:v>
                </c:pt>
                <c:pt idx="5626">
                  <c:v>2281.44</c:v>
                </c:pt>
                <c:pt idx="5627">
                  <c:v>44.5</c:v>
                </c:pt>
                <c:pt idx="5628">
                  <c:v>1019</c:v>
                </c:pt>
                <c:pt idx="5629">
                  <c:v>1541.4</c:v>
                </c:pt>
                <c:pt idx="5630">
                  <c:v>2779.8</c:v>
                </c:pt>
                <c:pt idx="5631">
                  <c:v>498</c:v>
                </c:pt>
                <c:pt idx="5632">
                  <c:v>3941.98</c:v>
                </c:pt>
                <c:pt idx="5633">
                  <c:v>835.5</c:v>
                </c:pt>
                <c:pt idx="5634">
                  <c:v>1225</c:v>
                </c:pt>
                <c:pt idx="5635">
                  <c:v>282.5</c:v>
                </c:pt>
                <c:pt idx="5636">
                  <c:v>3028.15</c:v>
                </c:pt>
                <c:pt idx="5637">
                  <c:v>1950.48</c:v>
                </c:pt>
                <c:pt idx="5638">
                  <c:v>2779.8</c:v>
                </c:pt>
                <c:pt idx="5639">
                  <c:v>213.6</c:v>
                </c:pt>
                <c:pt idx="5640">
                  <c:v>4320.8</c:v>
                </c:pt>
                <c:pt idx="5641">
                  <c:v>739.2</c:v>
                </c:pt>
                <c:pt idx="5642">
                  <c:v>1433.28</c:v>
                </c:pt>
                <c:pt idx="5643">
                  <c:v>1216.08</c:v>
                </c:pt>
                <c:pt idx="5644">
                  <c:v>240.72</c:v>
                </c:pt>
                <c:pt idx="5645">
                  <c:v>2452.56</c:v>
                </c:pt>
                <c:pt idx="5646">
                  <c:v>3076.9</c:v>
                </c:pt>
                <c:pt idx="5647">
                  <c:v>786.1400000000001</c:v>
                </c:pt>
                <c:pt idx="5648">
                  <c:v>1000</c:v>
                </c:pt>
                <c:pt idx="5649">
                  <c:v>364.08</c:v>
                </c:pt>
                <c:pt idx="5650">
                  <c:v>134.6</c:v>
                </c:pt>
                <c:pt idx="5651">
                  <c:v>748.68000000000006</c:v>
                </c:pt>
                <c:pt idx="5652">
                  <c:v>1116.72</c:v>
                </c:pt>
                <c:pt idx="5653">
                  <c:v>2067.36</c:v>
                </c:pt>
                <c:pt idx="5654">
                  <c:v>2172</c:v>
                </c:pt>
                <c:pt idx="5655">
                  <c:v>262.92</c:v>
                </c:pt>
                <c:pt idx="5656">
                  <c:v>3654.3899999999994</c:v>
                </c:pt>
                <c:pt idx="5657">
                  <c:v>816.84</c:v>
                </c:pt>
                <c:pt idx="5658">
                  <c:v>1103.52</c:v>
                </c:pt>
                <c:pt idx="5659">
                  <c:v>1587.25</c:v>
                </c:pt>
                <c:pt idx="5660">
                  <c:v>1303.5999999999999</c:v>
                </c:pt>
                <c:pt idx="5661">
                  <c:v>2057.42</c:v>
                </c:pt>
                <c:pt idx="5662">
                  <c:v>220.5</c:v>
                </c:pt>
                <c:pt idx="5663">
                  <c:v>486.96</c:v>
                </c:pt>
                <c:pt idx="5664">
                  <c:v>243.48</c:v>
                </c:pt>
                <c:pt idx="5665">
                  <c:v>1217.3999999999999</c:v>
                </c:pt>
                <c:pt idx="5666">
                  <c:v>422.88</c:v>
                </c:pt>
                <c:pt idx="5667">
                  <c:v>6323.4000000000005</c:v>
                </c:pt>
                <c:pt idx="5668">
                  <c:v>61</c:v>
                </c:pt>
                <c:pt idx="5669">
                  <c:v>843</c:v>
                </c:pt>
                <c:pt idx="5670">
                  <c:v>709.5</c:v>
                </c:pt>
                <c:pt idx="5671">
                  <c:v>934.6</c:v>
                </c:pt>
                <c:pt idx="5672">
                  <c:v>1013.76</c:v>
                </c:pt>
                <c:pt idx="5673">
                  <c:v>908.42000000000007</c:v>
                </c:pt>
                <c:pt idx="5674">
                  <c:v>873.12</c:v>
                </c:pt>
                <c:pt idx="5675">
                  <c:v>1415.52</c:v>
                </c:pt>
                <c:pt idx="5676">
                  <c:v>2606.52</c:v>
                </c:pt>
                <c:pt idx="5677">
                  <c:v>278.39999999999998</c:v>
                </c:pt>
                <c:pt idx="5678">
                  <c:v>1524</c:v>
                </c:pt>
                <c:pt idx="5679">
                  <c:v>5463</c:v>
                </c:pt>
                <c:pt idx="5680">
                  <c:v>2779.8</c:v>
                </c:pt>
                <c:pt idx="5681">
                  <c:v>2858.16</c:v>
                </c:pt>
                <c:pt idx="5682">
                  <c:v>1444.32</c:v>
                </c:pt>
                <c:pt idx="5683">
                  <c:v>1546.44</c:v>
                </c:pt>
                <c:pt idx="5684">
                  <c:v>696</c:v>
                </c:pt>
                <c:pt idx="5685">
                  <c:v>90</c:v>
                </c:pt>
                <c:pt idx="5686">
                  <c:v>132.30000000000001</c:v>
                </c:pt>
                <c:pt idx="5687">
                  <c:v>15070.37</c:v>
                </c:pt>
                <c:pt idx="5688">
                  <c:v>2127.36</c:v>
                </c:pt>
                <c:pt idx="5689">
                  <c:v>797.76</c:v>
                </c:pt>
                <c:pt idx="5690">
                  <c:v>370.8</c:v>
                </c:pt>
                <c:pt idx="5691">
                  <c:v>370.8</c:v>
                </c:pt>
                <c:pt idx="5692">
                  <c:v>486.96</c:v>
                </c:pt>
                <c:pt idx="5693">
                  <c:v>436.56</c:v>
                </c:pt>
                <c:pt idx="5694">
                  <c:v>934.6</c:v>
                </c:pt>
                <c:pt idx="5695">
                  <c:v>575</c:v>
                </c:pt>
                <c:pt idx="5696">
                  <c:v>99.8</c:v>
                </c:pt>
                <c:pt idx="5697">
                  <c:v>187.32</c:v>
                </c:pt>
                <c:pt idx="5698">
                  <c:v>203.52</c:v>
                </c:pt>
                <c:pt idx="5699">
                  <c:v>1572</c:v>
                </c:pt>
                <c:pt idx="5700">
                  <c:v>962.64</c:v>
                </c:pt>
                <c:pt idx="5701">
                  <c:v>1221</c:v>
                </c:pt>
                <c:pt idx="5702">
                  <c:v>250</c:v>
                </c:pt>
                <c:pt idx="5703">
                  <c:v>559.55999999999995</c:v>
                </c:pt>
                <c:pt idx="5704">
                  <c:v>622</c:v>
                </c:pt>
                <c:pt idx="5705">
                  <c:v>471.84</c:v>
                </c:pt>
                <c:pt idx="5706">
                  <c:v>1494.6599999999999</c:v>
                </c:pt>
                <c:pt idx="5707">
                  <c:v>3156.3</c:v>
                </c:pt>
                <c:pt idx="5708">
                  <c:v>3800.7000000000003</c:v>
                </c:pt>
                <c:pt idx="5709">
                  <c:v>2779.8</c:v>
                </c:pt>
                <c:pt idx="5710">
                  <c:v>90</c:v>
                </c:pt>
                <c:pt idx="5711">
                  <c:v>411.5</c:v>
                </c:pt>
                <c:pt idx="5712">
                  <c:v>272.64</c:v>
                </c:pt>
                <c:pt idx="5713">
                  <c:v>159.47999999999999</c:v>
                </c:pt>
                <c:pt idx="5714">
                  <c:v>375.48</c:v>
                </c:pt>
                <c:pt idx="5715">
                  <c:v>2580</c:v>
                </c:pt>
                <c:pt idx="5716">
                  <c:v>304</c:v>
                </c:pt>
                <c:pt idx="5717">
                  <c:v>1020</c:v>
                </c:pt>
                <c:pt idx="5718">
                  <c:v>4976</c:v>
                </c:pt>
                <c:pt idx="5719">
                  <c:v>137.30000000000001</c:v>
                </c:pt>
                <c:pt idx="5720">
                  <c:v>132.4</c:v>
                </c:pt>
                <c:pt idx="5721">
                  <c:v>300.10000000000002</c:v>
                </c:pt>
                <c:pt idx="5722">
                  <c:v>3376.44</c:v>
                </c:pt>
                <c:pt idx="5723">
                  <c:v>793.05</c:v>
                </c:pt>
                <c:pt idx="5724">
                  <c:v>156.9</c:v>
                </c:pt>
                <c:pt idx="5725">
                  <c:v>127.25</c:v>
                </c:pt>
                <c:pt idx="5726">
                  <c:v>716.64</c:v>
                </c:pt>
                <c:pt idx="5727">
                  <c:v>97.6</c:v>
                </c:pt>
                <c:pt idx="5728">
                  <c:v>746.5</c:v>
                </c:pt>
                <c:pt idx="5729">
                  <c:v>634.32000000000005</c:v>
                </c:pt>
                <c:pt idx="5730">
                  <c:v>489.36</c:v>
                </c:pt>
                <c:pt idx="5731">
                  <c:v>1226</c:v>
                </c:pt>
                <c:pt idx="5732">
                  <c:v>237.35</c:v>
                </c:pt>
                <c:pt idx="5733">
                  <c:v>541.79999999999995</c:v>
                </c:pt>
                <c:pt idx="5734">
                  <c:v>1232.25</c:v>
                </c:pt>
                <c:pt idx="5735">
                  <c:v>439.41999999999996</c:v>
                </c:pt>
                <c:pt idx="5736">
                  <c:v>3475.8</c:v>
                </c:pt>
                <c:pt idx="5737">
                  <c:v>2779.8</c:v>
                </c:pt>
                <c:pt idx="5738">
                  <c:v>1959.5</c:v>
                </c:pt>
                <c:pt idx="5739">
                  <c:v>730.44</c:v>
                </c:pt>
                <c:pt idx="5740">
                  <c:v>27797.999999999996</c:v>
                </c:pt>
                <c:pt idx="5741">
                  <c:v>10582</c:v>
                </c:pt>
                <c:pt idx="5742">
                  <c:v>219.48</c:v>
                </c:pt>
                <c:pt idx="5743">
                  <c:v>5856</c:v>
                </c:pt>
                <c:pt idx="5744">
                  <c:v>212.4</c:v>
                </c:pt>
                <c:pt idx="5745">
                  <c:v>125</c:v>
                </c:pt>
                <c:pt idx="5746">
                  <c:v>2790.0000000000009</c:v>
                </c:pt>
                <c:pt idx="5747">
                  <c:v>235.92</c:v>
                </c:pt>
                <c:pt idx="5748">
                  <c:v>148.56</c:v>
                </c:pt>
                <c:pt idx="5749">
                  <c:v>2779.8</c:v>
                </c:pt>
                <c:pt idx="5750">
                  <c:v>44.1</c:v>
                </c:pt>
                <c:pt idx="5751">
                  <c:v>1059.5999999999999</c:v>
                </c:pt>
                <c:pt idx="5752">
                  <c:v>254.64</c:v>
                </c:pt>
                <c:pt idx="5753">
                  <c:v>1308.96</c:v>
                </c:pt>
                <c:pt idx="5754">
                  <c:v>15747.199999999999</c:v>
                </c:pt>
                <c:pt idx="5755">
                  <c:v>1000</c:v>
                </c:pt>
                <c:pt idx="5756">
                  <c:v>1869.84</c:v>
                </c:pt>
                <c:pt idx="5757">
                  <c:v>1268.6399999999999</c:v>
                </c:pt>
                <c:pt idx="5758">
                  <c:v>1188.4000000000001</c:v>
                </c:pt>
                <c:pt idx="5759">
                  <c:v>10646.9</c:v>
                </c:pt>
                <c:pt idx="5760">
                  <c:v>3078.1200000000003</c:v>
                </c:pt>
                <c:pt idx="5761">
                  <c:v>374</c:v>
                </c:pt>
                <c:pt idx="5762">
                  <c:v>1230.8500000000001</c:v>
                </c:pt>
                <c:pt idx="5763">
                  <c:v>137.30000000000001</c:v>
                </c:pt>
                <c:pt idx="5764">
                  <c:v>1122.5</c:v>
                </c:pt>
                <c:pt idx="5765">
                  <c:v>1415.52</c:v>
                </c:pt>
                <c:pt idx="5766">
                  <c:v>382.32</c:v>
                </c:pt>
                <c:pt idx="5767">
                  <c:v>978.24</c:v>
                </c:pt>
                <c:pt idx="5768">
                  <c:v>149.69999999999999</c:v>
                </c:pt>
                <c:pt idx="5769">
                  <c:v>2020.8</c:v>
                </c:pt>
                <c:pt idx="5770">
                  <c:v>488.16</c:v>
                </c:pt>
                <c:pt idx="5771">
                  <c:v>750.96</c:v>
                </c:pt>
                <c:pt idx="5772">
                  <c:v>627</c:v>
                </c:pt>
                <c:pt idx="5773">
                  <c:v>240.84</c:v>
                </c:pt>
                <c:pt idx="5774">
                  <c:v>956.4</c:v>
                </c:pt>
                <c:pt idx="5775">
                  <c:v>195.36</c:v>
                </c:pt>
                <c:pt idx="5776">
                  <c:v>972.4</c:v>
                </c:pt>
                <c:pt idx="5777">
                  <c:v>177.5</c:v>
                </c:pt>
                <c:pt idx="5778">
                  <c:v>177.5</c:v>
                </c:pt>
                <c:pt idx="5779">
                  <c:v>3279.8</c:v>
                </c:pt>
                <c:pt idx="5780">
                  <c:v>501.6</c:v>
                </c:pt>
                <c:pt idx="5781">
                  <c:v>750.96</c:v>
                </c:pt>
                <c:pt idx="5782">
                  <c:v>1526.25</c:v>
                </c:pt>
                <c:pt idx="5783">
                  <c:v>2167</c:v>
                </c:pt>
                <c:pt idx="5784">
                  <c:v>2779.8</c:v>
                </c:pt>
                <c:pt idx="5785">
                  <c:v>492</c:v>
                </c:pt>
                <c:pt idx="5786">
                  <c:v>628</c:v>
                </c:pt>
                <c:pt idx="5787">
                  <c:v>771</c:v>
                </c:pt>
                <c:pt idx="5788">
                  <c:v>700.95</c:v>
                </c:pt>
                <c:pt idx="5789">
                  <c:v>1008.96</c:v>
                </c:pt>
                <c:pt idx="5790">
                  <c:v>300</c:v>
                </c:pt>
                <c:pt idx="5791">
                  <c:v>176.5</c:v>
                </c:pt>
                <c:pt idx="5792">
                  <c:v>596.64</c:v>
                </c:pt>
                <c:pt idx="5793">
                  <c:v>278.39999999999998</c:v>
                </c:pt>
                <c:pt idx="5794">
                  <c:v>1671.5</c:v>
                </c:pt>
                <c:pt idx="5795">
                  <c:v>943.68</c:v>
                </c:pt>
                <c:pt idx="5796">
                  <c:v>720</c:v>
                </c:pt>
                <c:pt idx="5797">
                  <c:v>365.64</c:v>
                </c:pt>
                <c:pt idx="5798">
                  <c:v>1013.4</c:v>
                </c:pt>
                <c:pt idx="5799">
                  <c:v>1070</c:v>
                </c:pt>
                <c:pt idx="5800">
                  <c:v>541.67999999999995</c:v>
                </c:pt>
                <c:pt idx="5801">
                  <c:v>234.36</c:v>
                </c:pt>
                <c:pt idx="5802">
                  <c:v>3790.38</c:v>
                </c:pt>
                <c:pt idx="5803">
                  <c:v>5469.9</c:v>
                </c:pt>
                <c:pt idx="5804">
                  <c:v>500</c:v>
                </c:pt>
                <c:pt idx="5805">
                  <c:v>2779.8</c:v>
                </c:pt>
                <c:pt idx="5806">
                  <c:v>1541.4</c:v>
                </c:pt>
                <c:pt idx="5807">
                  <c:v>456</c:v>
                </c:pt>
                <c:pt idx="5808">
                  <c:v>2779.8</c:v>
                </c:pt>
                <c:pt idx="5809">
                  <c:v>110.25</c:v>
                </c:pt>
                <c:pt idx="5810">
                  <c:v>177.75</c:v>
                </c:pt>
                <c:pt idx="5811">
                  <c:v>948.75</c:v>
                </c:pt>
                <c:pt idx="5812">
                  <c:v>192.5</c:v>
                </c:pt>
                <c:pt idx="5813">
                  <c:v>175.32</c:v>
                </c:pt>
                <c:pt idx="5814">
                  <c:v>1226</c:v>
                </c:pt>
                <c:pt idx="5815">
                  <c:v>88.2</c:v>
                </c:pt>
                <c:pt idx="5816">
                  <c:v>981.6</c:v>
                </c:pt>
                <c:pt idx="5817">
                  <c:v>125</c:v>
                </c:pt>
                <c:pt idx="5818">
                  <c:v>723</c:v>
                </c:pt>
                <c:pt idx="5819">
                  <c:v>125</c:v>
                </c:pt>
                <c:pt idx="5820">
                  <c:v>3403.08</c:v>
                </c:pt>
                <c:pt idx="5821">
                  <c:v>6850.1</c:v>
                </c:pt>
                <c:pt idx="5822">
                  <c:v>334.3</c:v>
                </c:pt>
                <c:pt idx="5823">
                  <c:v>928.8</c:v>
                </c:pt>
                <c:pt idx="5824">
                  <c:v>236.5</c:v>
                </c:pt>
                <c:pt idx="5825">
                  <c:v>82.8</c:v>
                </c:pt>
                <c:pt idx="5826">
                  <c:v>932.16000000000008</c:v>
                </c:pt>
                <c:pt idx="5827">
                  <c:v>176.4</c:v>
                </c:pt>
                <c:pt idx="5828">
                  <c:v>70.95</c:v>
                </c:pt>
                <c:pt idx="5829">
                  <c:v>228.6</c:v>
                </c:pt>
                <c:pt idx="5830">
                  <c:v>361.2</c:v>
                </c:pt>
                <c:pt idx="5831">
                  <c:v>127.9</c:v>
                </c:pt>
                <c:pt idx="5832">
                  <c:v>570.24</c:v>
                </c:pt>
                <c:pt idx="5833">
                  <c:v>720</c:v>
                </c:pt>
                <c:pt idx="5834">
                  <c:v>1008.96</c:v>
                </c:pt>
                <c:pt idx="5835">
                  <c:v>225</c:v>
                </c:pt>
                <c:pt idx="5836">
                  <c:v>25.05</c:v>
                </c:pt>
                <c:pt idx="5837">
                  <c:v>250.6</c:v>
                </c:pt>
                <c:pt idx="5838">
                  <c:v>243.1</c:v>
                </c:pt>
                <c:pt idx="5839">
                  <c:v>504.48</c:v>
                </c:pt>
                <c:pt idx="5840">
                  <c:v>2644.4</c:v>
                </c:pt>
                <c:pt idx="5841">
                  <c:v>1248.5999999999999</c:v>
                </c:pt>
                <c:pt idx="5842">
                  <c:v>123</c:v>
                </c:pt>
                <c:pt idx="5843">
                  <c:v>250</c:v>
                </c:pt>
                <c:pt idx="5844">
                  <c:v>50.6</c:v>
                </c:pt>
                <c:pt idx="5845">
                  <c:v>450.48</c:v>
                </c:pt>
                <c:pt idx="5846">
                  <c:v>1267.2</c:v>
                </c:pt>
                <c:pt idx="5847">
                  <c:v>2250.2399999999998</c:v>
                </c:pt>
                <c:pt idx="5848">
                  <c:v>382.32</c:v>
                </c:pt>
                <c:pt idx="5849">
                  <c:v>484.8</c:v>
                </c:pt>
                <c:pt idx="5850">
                  <c:v>610.91999999999996</c:v>
                </c:pt>
                <c:pt idx="5851">
                  <c:v>292.8</c:v>
                </c:pt>
                <c:pt idx="5852">
                  <c:v>1155</c:v>
                </c:pt>
                <c:pt idx="5853">
                  <c:v>3729.96</c:v>
                </c:pt>
                <c:pt idx="5854">
                  <c:v>206.4</c:v>
                </c:pt>
                <c:pt idx="5855">
                  <c:v>148.56</c:v>
                </c:pt>
                <c:pt idx="5856">
                  <c:v>309.72000000000003</c:v>
                </c:pt>
                <c:pt idx="5857">
                  <c:v>1176.82</c:v>
                </c:pt>
                <c:pt idx="5858">
                  <c:v>5825.28</c:v>
                </c:pt>
                <c:pt idx="5859">
                  <c:v>2123.2800000000002</c:v>
                </c:pt>
                <c:pt idx="5860">
                  <c:v>436.56</c:v>
                </c:pt>
                <c:pt idx="5861">
                  <c:v>436.59000000000003</c:v>
                </c:pt>
                <c:pt idx="5862">
                  <c:v>47.3</c:v>
                </c:pt>
                <c:pt idx="5863">
                  <c:v>3028.15</c:v>
                </c:pt>
                <c:pt idx="5864">
                  <c:v>5559.6</c:v>
                </c:pt>
                <c:pt idx="5865">
                  <c:v>218.28</c:v>
                </c:pt>
                <c:pt idx="5866">
                  <c:v>2059.1999999999998</c:v>
                </c:pt>
                <c:pt idx="5867">
                  <c:v>1991.1</c:v>
                </c:pt>
                <c:pt idx="5868">
                  <c:v>1408</c:v>
                </c:pt>
                <c:pt idx="5869">
                  <c:v>1094.6400000000001</c:v>
                </c:pt>
                <c:pt idx="5870">
                  <c:v>1952</c:v>
                </c:pt>
                <c:pt idx="5871">
                  <c:v>192.5</c:v>
                </c:pt>
                <c:pt idx="5872">
                  <c:v>243.2</c:v>
                </c:pt>
                <c:pt idx="5873">
                  <c:v>4329</c:v>
                </c:pt>
                <c:pt idx="5874">
                  <c:v>626.5</c:v>
                </c:pt>
                <c:pt idx="5875">
                  <c:v>692.86</c:v>
                </c:pt>
                <c:pt idx="5876">
                  <c:v>628.29999999999995</c:v>
                </c:pt>
                <c:pt idx="5877">
                  <c:v>174.8</c:v>
                </c:pt>
                <c:pt idx="5878">
                  <c:v>1728.5</c:v>
                </c:pt>
                <c:pt idx="5879">
                  <c:v>15436.800000000003</c:v>
                </c:pt>
                <c:pt idx="5880">
                  <c:v>399.4</c:v>
                </c:pt>
                <c:pt idx="5881">
                  <c:v>572.52</c:v>
                </c:pt>
                <c:pt idx="5882">
                  <c:v>464.4</c:v>
                </c:pt>
                <c:pt idx="5883">
                  <c:v>31.65</c:v>
                </c:pt>
                <c:pt idx="5884">
                  <c:v>1217.4000000000001</c:v>
                </c:pt>
                <c:pt idx="5885">
                  <c:v>298.32</c:v>
                </c:pt>
                <c:pt idx="5886">
                  <c:v>218.28</c:v>
                </c:pt>
                <c:pt idx="5887">
                  <c:v>996.3</c:v>
                </c:pt>
                <c:pt idx="5888">
                  <c:v>649.20000000000005</c:v>
                </c:pt>
                <c:pt idx="5889">
                  <c:v>431</c:v>
                </c:pt>
                <c:pt idx="5890">
                  <c:v>313.5</c:v>
                </c:pt>
                <c:pt idx="5891">
                  <c:v>2779.8</c:v>
                </c:pt>
                <c:pt idx="5892">
                  <c:v>748.9</c:v>
                </c:pt>
                <c:pt idx="5893">
                  <c:v>148.56</c:v>
                </c:pt>
                <c:pt idx="5894">
                  <c:v>66.75</c:v>
                </c:pt>
                <c:pt idx="5895">
                  <c:v>511</c:v>
                </c:pt>
                <c:pt idx="5896">
                  <c:v>123</c:v>
                </c:pt>
                <c:pt idx="5897">
                  <c:v>122.1</c:v>
                </c:pt>
                <c:pt idx="5898">
                  <c:v>266.7</c:v>
                </c:pt>
                <c:pt idx="5899">
                  <c:v>1254</c:v>
                </c:pt>
                <c:pt idx="5900">
                  <c:v>3421.8</c:v>
                </c:pt>
                <c:pt idx="5901">
                  <c:v>709.5</c:v>
                </c:pt>
                <c:pt idx="5902">
                  <c:v>2779.8</c:v>
                </c:pt>
                <c:pt idx="5903">
                  <c:v>3508.7899999999995</c:v>
                </c:pt>
                <c:pt idx="5904">
                  <c:v>1152.48</c:v>
                </c:pt>
                <c:pt idx="5905">
                  <c:v>48</c:v>
                </c:pt>
                <c:pt idx="5906">
                  <c:v>914.4</c:v>
                </c:pt>
                <c:pt idx="5907">
                  <c:v>941.4</c:v>
                </c:pt>
                <c:pt idx="5908">
                  <c:v>730.44</c:v>
                </c:pt>
                <c:pt idx="5909">
                  <c:v>2779.8</c:v>
                </c:pt>
                <c:pt idx="5910">
                  <c:v>44.1</c:v>
                </c:pt>
                <c:pt idx="5911">
                  <c:v>2119.1000000000004</c:v>
                </c:pt>
                <c:pt idx="5912">
                  <c:v>288.89999999999998</c:v>
                </c:pt>
                <c:pt idx="5913">
                  <c:v>264.60000000000002</c:v>
                </c:pt>
                <c:pt idx="5914">
                  <c:v>375</c:v>
                </c:pt>
                <c:pt idx="5915">
                  <c:v>535.20000000000005</c:v>
                </c:pt>
                <c:pt idx="5916">
                  <c:v>484.8</c:v>
                </c:pt>
                <c:pt idx="5917">
                  <c:v>471.84</c:v>
                </c:pt>
                <c:pt idx="5918">
                  <c:v>919.8</c:v>
                </c:pt>
                <c:pt idx="5919">
                  <c:v>26.8</c:v>
                </c:pt>
                <c:pt idx="5920">
                  <c:v>251.2</c:v>
                </c:pt>
                <c:pt idx="5921">
                  <c:v>1203.5999999999999</c:v>
                </c:pt>
                <c:pt idx="5922">
                  <c:v>1401.9</c:v>
                </c:pt>
                <c:pt idx="5923">
                  <c:v>300.10000000000002</c:v>
                </c:pt>
                <c:pt idx="5924">
                  <c:v>38.1</c:v>
                </c:pt>
                <c:pt idx="5925">
                  <c:v>250.8</c:v>
                </c:pt>
                <c:pt idx="5926">
                  <c:v>132.30000000000001</c:v>
                </c:pt>
                <c:pt idx="5927">
                  <c:v>2276.64</c:v>
                </c:pt>
                <c:pt idx="5928">
                  <c:v>13614.800000000001</c:v>
                </c:pt>
                <c:pt idx="5929">
                  <c:v>312.14999999999998</c:v>
                </c:pt>
                <c:pt idx="5930">
                  <c:v>1188.4000000000001</c:v>
                </c:pt>
                <c:pt idx="5931">
                  <c:v>1180.3</c:v>
                </c:pt>
                <c:pt idx="5932">
                  <c:v>268.5</c:v>
                </c:pt>
                <c:pt idx="5933">
                  <c:v>308.5</c:v>
                </c:pt>
                <c:pt idx="5934">
                  <c:v>450</c:v>
                </c:pt>
                <c:pt idx="5935">
                  <c:v>504.48</c:v>
                </c:pt>
                <c:pt idx="5936">
                  <c:v>2536.8000000000002</c:v>
                </c:pt>
                <c:pt idx="5937">
                  <c:v>3180.08</c:v>
                </c:pt>
                <c:pt idx="5938">
                  <c:v>628</c:v>
                </c:pt>
                <c:pt idx="5939">
                  <c:v>149.69999999999999</c:v>
                </c:pt>
                <c:pt idx="5940">
                  <c:v>1671.5</c:v>
                </c:pt>
                <c:pt idx="5941">
                  <c:v>235.92</c:v>
                </c:pt>
                <c:pt idx="5942">
                  <c:v>2353.4899999999998</c:v>
                </c:pt>
                <c:pt idx="5943">
                  <c:v>355.5</c:v>
                </c:pt>
                <c:pt idx="5944">
                  <c:v>511.6</c:v>
                </c:pt>
                <c:pt idx="5945">
                  <c:v>422</c:v>
                </c:pt>
                <c:pt idx="5946">
                  <c:v>155.6</c:v>
                </c:pt>
                <c:pt idx="5947">
                  <c:v>1130</c:v>
                </c:pt>
                <c:pt idx="5948">
                  <c:v>760.32</c:v>
                </c:pt>
                <c:pt idx="5949">
                  <c:v>297.95</c:v>
                </c:pt>
                <c:pt idx="5950">
                  <c:v>3600</c:v>
                </c:pt>
                <c:pt idx="5951">
                  <c:v>1193.28</c:v>
                </c:pt>
                <c:pt idx="5952">
                  <c:v>3273.4</c:v>
                </c:pt>
                <c:pt idx="5953">
                  <c:v>190.3</c:v>
                </c:pt>
                <c:pt idx="5954">
                  <c:v>1682</c:v>
                </c:pt>
                <c:pt idx="5955">
                  <c:v>4772.05</c:v>
                </c:pt>
                <c:pt idx="5956">
                  <c:v>265.39999999999998</c:v>
                </c:pt>
                <c:pt idx="5957">
                  <c:v>858.60000000000025</c:v>
                </c:pt>
                <c:pt idx="5958">
                  <c:v>253.44</c:v>
                </c:pt>
                <c:pt idx="5959">
                  <c:v>2960.2999999999997</c:v>
                </c:pt>
                <c:pt idx="5960">
                  <c:v>99.8</c:v>
                </c:pt>
                <c:pt idx="5961">
                  <c:v>2442</c:v>
                </c:pt>
                <c:pt idx="5962">
                  <c:v>1433.28</c:v>
                </c:pt>
                <c:pt idx="5963">
                  <c:v>1513.44</c:v>
                </c:pt>
                <c:pt idx="5964">
                  <c:v>348</c:v>
                </c:pt>
                <c:pt idx="5965">
                  <c:v>74.699999999999989</c:v>
                </c:pt>
                <c:pt idx="5966">
                  <c:v>972.6</c:v>
                </c:pt>
                <c:pt idx="5967">
                  <c:v>150.6</c:v>
                </c:pt>
                <c:pt idx="5968">
                  <c:v>1329.6</c:v>
                </c:pt>
                <c:pt idx="5969">
                  <c:v>1004.4</c:v>
                </c:pt>
                <c:pt idx="5970">
                  <c:v>712</c:v>
                </c:pt>
                <c:pt idx="5971">
                  <c:v>1517.76</c:v>
                </c:pt>
                <c:pt idx="5972">
                  <c:v>3302</c:v>
                </c:pt>
                <c:pt idx="5973">
                  <c:v>1517.76</c:v>
                </c:pt>
                <c:pt idx="5974">
                  <c:v>189.2</c:v>
                </c:pt>
                <c:pt idx="5975">
                  <c:v>122.1</c:v>
                </c:pt>
                <c:pt idx="5976">
                  <c:v>138.9</c:v>
                </c:pt>
                <c:pt idx="5977">
                  <c:v>456</c:v>
                </c:pt>
                <c:pt idx="5978">
                  <c:v>1009.4</c:v>
                </c:pt>
                <c:pt idx="5979">
                  <c:v>592</c:v>
                </c:pt>
                <c:pt idx="5980">
                  <c:v>559.31999999999994</c:v>
                </c:pt>
                <c:pt idx="5981">
                  <c:v>2027</c:v>
                </c:pt>
                <c:pt idx="5982">
                  <c:v>154.56</c:v>
                </c:pt>
                <c:pt idx="5983">
                  <c:v>222</c:v>
                </c:pt>
                <c:pt idx="5984">
                  <c:v>1312.02</c:v>
                </c:pt>
                <c:pt idx="5985">
                  <c:v>502.4</c:v>
                </c:pt>
                <c:pt idx="5986">
                  <c:v>233.88</c:v>
                </c:pt>
                <c:pt idx="5987">
                  <c:v>6138.7800000000007</c:v>
                </c:pt>
                <c:pt idx="5988">
                  <c:v>1641.1</c:v>
                </c:pt>
                <c:pt idx="5989">
                  <c:v>393.75</c:v>
                </c:pt>
                <c:pt idx="5990">
                  <c:v>285.5</c:v>
                </c:pt>
                <c:pt idx="5991">
                  <c:v>2779.8</c:v>
                </c:pt>
                <c:pt idx="5992">
                  <c:v>521.28</c:v>
                </c:pt>
                <c:pt idx="5993">
                  <c:v>373.25</c:v>
                </c:pt>
                <c:pt idx="5994">
                  <c:v>3516.83</c:v>
                </c:pt>
                <c:pt idx="5995">
                  <c:v>482.88</c:v>
                </c:pt>
                <c:pt idx="5996">
                  <c:v>2779.8</c:v>
                </c:pt>
                <c:pt idx="5997">
                  <c:v>2779.8</c:v>
                </c:pt>
                <c:pt idx="5998">
                  <c:v>131.5</c:v>
                </c:pt>
                <c:pt idx="5999">
                  <c:v>1869.84</c:v>
                </c:pt>
                <c:pt idx="6000">
                  <c:v>144.80000000000001</c:v>
                </c:pt>
                <c:pt idx="6001">
                  <c:v>544.43999999999994</c:v>
                </c:pt>
                <c:pt idx="6002">
                  <c:v>432.48</c:v>
                </c:pt>
                <c:pt idx="6003">
                  <c:v>243.1</c:v>
                </c:pt>
                <c:pt idx="6004">
                  <c:v>1261.75</c:v>
                </c:pt>
                <c:pt idx="6005">
                  <c:v>2669.25</c:v>
                </c:pt>
                <c:pt idx="6006">
                  <c:v>901.59999999999991</c:v>
                </c:pt>
                <c:pt idx="6007">
                  <c:v>110.25</c:v>
                </c:pt>
                <c:pt idx="6008">
                  <c:v>1088.55</c:v>
                </c:pt>
                <c:pt idx="6009">
                  <c:v>256.44</c:v>
                </c:pt>
                <c:pt idx="6010">
                  <c:v>295.39999999999998</c:v>
                </c:pt>
                <c:pt idx="6011">
                  <c:v>137.30000000000001</c:v>
                </c:pt>
                <c:pt idx="6012">
                  <c:v>13209.599999999993</c:v>
                </c:pt>
                <c:pt idx="6013">
                  <c:v>43591.680000000008</c:v>
                </c:pt>
                <c:pt idx="6014">
                  <c:v>22145</c:v>
                </c:pt>
                <c:pt idx="6015">
                  <c:v>728.88</c:v>
                </c:pt>
                <c:pt idx="6016">
                  <c:v>1056</c:v>
                </c:pt>
                <c:pt idx="6017">
                  <c:v>651.5</c:v>
                </c:pt>
                <c:pt idx="6018">
                  <c:v>296.39999999999998</c:v>
                </c:pt>
                <c:pt idx="6019">
                  <c:v>115.75</c:v>
                </c:pt>
                <c:pt idx="6020">
                  <c:v>1143.3599999999999</c:v>
                </c:pt>
                <c:pt idx="6021">
                  <c:v>775</c:v>
                </c:pt>
                <c:pt idx="6022">
                  <c:v>1402.56</c:v>
                </c:pt>
                <c:pt idx="6023">
                  <c:v>756</c:v>
                </c:pt>
                <c:pt idx="6024">
                  <c:v>1086</c:v>
                </c:pt>
                <c:pt idx="6025">
                  <c:v>458.4</c:v>
                </c:pt>
                <c:pt idx="6026">
                  <c:v>557</c:v>
                </c:pt>
                <c:pt idx="6027">
                  <c:v>974.8</c:v>
                </c:pt>
                <c:pt idx="6028">
                  <c:v>345.15</c:v>
                </c:pt>
                <c:pt idx="6029">
                  <c:v>729.3</c:v>
                </c:pt>
                <c:pt idx="6030">
                  <c:v>1108.5</c:v>
                </c:pt>
                <c:pt idx="6031">
                  <c:v>132.4</c:v>
                </c:pt>
                <c:pt idx="6032">
                  <c:v>479.3</c:v>
                </c:pt>
                <c:pt idx="6033">
                  <c:v>481.68</c:v>
                </c:pt>
                <c:pt idx="6034">
                  <c:v>2779.8</c:v>
                </c:pt>
                <c:pt idx="6035">
                  <c:v>227.64</c:v>
                </c:pt>
                <c:pt idx="6036">
                  <c:v>901.25</c:v>
                </c:pt>
                <c:pt idx="6037">
                  <c:v>127</c:v>
                </c:pt>
                <c:pt idx="6038">
                  <c:v>985.44</c:v>
                </c:pt>
                <c:pt idx="6039">
                  <c:v>2779.8</c:v>
                </c:pt>
                <c:pt idx="6040">
                  <c:v>222</c:v>
                </c:pt>
                <c:pt idx="6041">
                  <c:v>704</c:v>
                </c:pt>
                <c:pt idx="6042">
                  <c:v>2140</c:v>
                </c:pt>
                <c:pt idx="6043">
                  <c:v>77591.200000000041</c:v>
                </c:pt>
                <c:pt idx="6044">
                  <c:v>221.4</c:v>
                </c:pt>
                <c:pt idx="6045">
                  <c:v>1032.0999999999999</c:v>
                </c:pt>
                <c:pt idx="6046">
                  <c:v>848.66000000000008</c:v>
                </c:pt>
                <c:pt idx="6047">
                  <c:v>72.150000000000006</c:v>
                </c:pt>
                <c:pt idx="6048">
                  <c:v>3537.96</c:v>
                </c:pt>
                <c:pt idx="6049">
                  <c:v>739</c:v>
                </c:pt>
                <c:pt idx="6050">
                  <c:v>4751.09</c:v>
                </c:pt>
                <c:pt idx="6051">
                  <c:v>347.85</c:v>
                </c:pt>
                <c:pt idx="6052">
                  <c:v>1238.4000000000001</c:v>
                </c:pt>
                <c:pt idx="6053">
                  <c:v>4353.72</c:v>
                </c:pt>
                <c:pt idx="6054">
                  <c:v>1864.8</c:v>
                </c:pt>
                <c:pt idx="6055">
                  <c:v>3584.21</c:v>
                </c:pt>
                <c:pt idx="6056">
                  <c:v>1641.6</c:v>
                </c:pt>
                <c:pt idx="6057">
                  <c:v>743.04</c:v>
                </c:pt>
                <c:pt idx="6058">
                  <c:v>257.5</c:v>
                </c:pt>
                <c:pt idx="6059">
                  <c:v>260.64</c:v>
                </c:pt>
                <c:pt idx="6060">
                  <c:v>1234.8</c:v>
                </c:pt>
                <c:pt idx="6061">
                  <c:v>369.25</c:v>
                </c:pt>
                <c:pt idx="6062">
                  <c:v>1153.8499999999999</c:v>
                </c:pt>
                <c:pt idx="6063">
                  <c:v>1260.96</c:v>
                </c:pt>
                <c:pt idx="6064">
                  <c:v>353.5</c:v>
                </c:pt>
                <c:pt idx="6065">
                  <c:v>3689.1000000000004</c:v>
                </c:pt>
                <c:pt idx="6066">
                  <c:v>1211.3400000000001</c:v>
                </c:pt>
                <c:pt idx="6067">
                  <c:v>499</c:v>
                </c:pt>
                <c:pt idx="6068">
                  <c:v>647</c:v>
                </c:pt>
                <c:pt idx="6069">
                  <c:v>5665.3</c:v>
                </c:pt>
                <c:pt idx="6070">
                  <c:v>758.74</c:v>
                </c:pt>
                <c:pt idx="6071">
                  <c:v>633.12</c:v>
                </c:pt>
                <c:pt idx="6072">
                  <c:v>130.5</c:v>
                </c:pt>
                <c:pt idx="6073">
                  <c:v>123</c:v>
                </c:pt>
                <c:pt idx="6074">
                  <c:v>358.91999999999996</c:v>
                </c:pt>
                <c:pt idx="6075">
                  <c:v>252.8</c:v>
                </c:pt>
                <c:pt idx="6076">
                  <c:v>1094.6400000000001</c:v>
                </c:pt>
                <c:pt idx="6077">
                  <c:v>1240.8</c:v>
                </c:pt>
                <c:pt idx="6078">
                  <c:v>289.60000000000002</c:v>
                </c:pt>
                <c:pt idx="6079">
                  <c:v>2480.5</c:v>
                </c:pt>
                <c:pt idx="6080">
                  <c:v>1408</c:v>
                </c:pt>
                <c:pt idx="6081">
                  <c:v>1869.84</c:v>
                </c:pt>
                <c:pt idx="6082">
                  <c:v>2779.8</c:v>
                </c:pt>
                <c:pt idx="6083">
                  <c:v>5094.8</c:v>
                </c:pt>
                <c:pt idx="6084">
                  <c:v>10501.7</c:v>
                </c:pt>
                <c:pt idx="6085">
                  <c:v>639.5</c:v>
                </c:pt>
                <c:pt idx="6086">
                  <c:v>482.88</c:v>
                </c:pt>
                <c:pt idx="6087">
                  <c:v>5008.92</c:v>
                </c:pt>
                <c:pt idx="6088">
                  <c:v>132.30000000000001</c:v>
                </c:pt>
                <c:pt idx="6089">
                  <c:v>1736</c:v>
                </c:pt>
                <c:pt idx="6090">
                  <c:v>2478</c:v>
                </c:pt>
                <c:pt idx="6091">
                  <c:v>1261.75</c:v>
                </c:pt>
                <c:pt idx="6092">
                  <c:v>309.12</c:v>
                </c:pt>
                <c:pt idx="6093">
                  <c:v>1638.9</c:v>
                </c:pt>
                <c:pt idx="6094">
                  <c:v>296.52</c:v>
                </c:pt>
                <c:pt idx="6095">
                  <c:v>817.92</c:v>
                </c:pt>
                <c:pt idx="6096">
                  <c:v>2977.75</c:v>
                </c:pt>
                <c:pt idx="6097">
                  <c:v>962.25</c:v>
                </c:pt>
                <c:pt idx="6098">
                  <c:v>710.75</c:v>
                </c:pt>
                <c:pt idx="6099">
                  <c:v>5559.6</c:v>
                </c:pt>
                <c:pt idx="6100">
                  <c:v>154.35</c:v>
                </c:pt>
                <c:pt idx="6101">
                  <c:v>22238.399999999998</c:v>
                </c:pt>
                <c:pt idx="6102">
                  <c:v>2866.56</c:v>
                </c:pt>
                <c:pt idx="6103">
                  <c:v>2788</c:v>
                </c:pt>
                <c:pt idx="6104">
                  <c:v>641.76</c:v>
                </c:pt>
                <c:pt idx="6105">
                  <c:v>127.9</c:v>
                </c:pt>
                <c:pt idx="6106">
                  <c:v>641.76</c:v>
                </c:pt>
                <c:pt idx="6107">
                  <c:v>661.6</c:v>
                </c:pt>
                <c:pt idx="6108">
                  <c:v>661.6</c:v>
                </c:pt>
                <c:pt idx="6109">
                  <c:v>1435.68</c:v>
                </c:pt>
                <c:pt idx="6110">
                  <c:v>371.52</c:v>
                </c:pt>
                <c:pt idx="6111">
                  <c:v>38</c:v>
                </c:pt>
                <c:pt idx="6112">
                  <c:v>206.8</c:v>
                </c:pt>
                <c:pt idx="6113">
                  <c:v>211.44</c:v>
                </c:pt>
                <c:pt idx="6114">
                  <c:v>890.88</c:v>
                </c:pt>
                <c:pt idx="6115">
                  <c:v>124.25</c:v>
                </c:pt>
                <c:pt idx="6116">
                  <c:v>2020.8</c:v>
                </c:pt>
                <c:pt idx="6117">
                  <c:v>1553</c:v>
                </c:pt>
                <c:pt idx="6118">
                  <c:v>21795.84</c:v>
                </c:pt>
                <c:pt idx="6119">
                  <c:v>128.75</c:v>
                </c:pt>
                <c:pt idx="6120">
                  <c:v>745.5</c:v>
                </c:pt>
                <c:pt idx="6121">
                  <c:v>76.2</c:v>
                </c:pt>
                <c:pt idx="6122">
                  <c:v>1191</c:v>
                </c:pt>
                <c:pt idx="6123">
                  <c:v>2779.8</c:v>
                </c:pt>
                <c:pt idx="6124">
                  <c:v>450.48</c:v>
                </c:pt>
                <c:pt idx="6125">
                  <c:v>126.5</c:v>
                </c:pt>
                <c:pt idx="6126">
                  <c:v>617.4</c:v>
                </c:pt>
                <c:pt idx="6127">
                  <c:v>1374</c:v>
                </c:pt>
                <c:pt idx="6128">
                  <c:v>2324.06</c:v>
                </c:pt>
                <c:pt idx="6129">
                  <c:v>1188.4000000000001</c:v>
                </c:pt>
                <c:pt idx="6130">
                  <c:v>118.25</c:v>
                </c:pt>
                <c:pt idx="6131">
                  <c:v>3809.6000000000004</c:v>
                </c:pt>
                <c:pt idx="6132">
                  <c:v>4474.09</c:v>
                </c:pt>
                <c:pt idx="6133">
                  <c:v>3391.2</c:v>
                </c:pt>
                <c:pt idx="6134">
                  <c:v>3564.72</c:v>
                </c:pt>
                <c:pt idx="6135">
                  <c:v>2606.52</c:v>
                </c:pt>
                <c:pt idx="6136">
                  <c:v>1217.4000000000001</c:v>
                </c:pt>
                <c:pt idx="6137">
                  <c:v>296.52</c:v>
                </c:pt>
                <c:pt idx="6138">
                  <c:v>557.54999999999995</c:v>
                </c:pt>
                <c:pt idx="6139">
                  <c:v>916</c:v>
                </c:pt>
                <c:pt idx="6140">
                  <c:v>712</c:v>
                </c:pt>
                <c:pt idx="6141">
                  <c:v>1242.55</c:v>
                </c:pt>
                <c:pt idx="6142">
                  <c:v>357.6</c:v>
                </c:pt>
                <c:pt idx="6143">
                  <c:v>1198.78</c:v>
                </c:pt>
                <c:pt idx="6144">
                  <c:v>45.8</c:v>
                </c:pt>
                <c:pt idx="6145">
                  <c:v>1009.4</c:v>
                </c:pt>
                <c:pt idx="6146">
                  <c:v>1327.5</c:v>
                </c:pt>
                <c:pt idx="6147">
                  <c:v>35.35</c:v>
                </c:pt>
                <c:pt idx="6148">
                  <c:v>212.7</c:v>
                </c:pt>
                <c:pt idx="6149">
                  <c:v>141</c:v>
                </c:pt>
                <c:pt idx="6150">
                  <c:v>1577.52</c:v>
                </c:pt>
                <c:pt idx="6151">
                  <c:v>10709.4</c:v>
                </c:pt>
                <c:pt idx="6152">
                  <c:v>1100.52</c:v>
                </c:pt>
                <c:pt idx="6153">
                  <c:v>3059</c:v>
                </c:pt>
                <c:pt idx="6154">
                  <c:v>1255.2</c:v>
                </c:pt>
                <c:pt idx="6155">
                  <c:v>2779.8</c:v>
                </c:pt>
                <c:pt idx="6156">
                  <c:v>132.30000000000001</c:v>
                </c:pt>
                <c:pt idx="6157">
                  <c:v>66.150000000000006</c:v>
                </c:pt>
                <c:pt idx="6158">
                  <c:v>75.900000000000006</c:v>
                </c:pt>
                <c:pt idx="6159">
                  <c:v>6365.4</c:v>
                </c:pt>
                <c:pt idx="6160">
                  <c:v>176.4</c:v>
                </c:pt>
                <c:pt idx="6161">
                  <c:v>253.6</c:v>
                </c:pt>
                <c:pt idx="6162">
                  <c:v>1226.6399999999999</c:v>
                </c:pt>
                <c:pt idx="6163">
                  <c:v>151.80000000000001</c:v>
                </c:pt>
                <c:pt idx="6164">
                  <c:v>155.6</c:v>
                </c:pt>
                <c:pt idx="6165">
                  <c:v>623.26</c:v>
                </c:pt>
                <c:pt idx="6166">
                  <c:v>5329.05</c:v>
                </c:pt>
                <c:pt idx="6167">
                  <c:v>416.4</c:v>
                </c:pt>
                <c:pt idx="6168">
                  <c:v>115.25</c:v>
                </c:pt>
                <c:pt idx="6169">
                  <c:v>1711.8</c:v>
                </c:pt>
                <c:pt idx="6170">
                  <c:v>2779.8</c:v>
                </c:pt>
                <c:pt idx="6171">
                  <c:v>149.69999999999999</c:v>
                </c:pt>
                <c:pt idx="6172">
                  <c:v>486.2</c:v>
                </c:pt>
                <c:pt idx="6173">
                  <c:v>643.4</c:v>
                </c:pt>
                <c:pt idx="6174">
                  <c:v>2487.9</c:v>
                </c:pt>
                <c:pt idx="6175">
                  <c:v>2779.8</c:v>
                </c:pt>
                <c:pt idx="6176">
                  <c:v>557</c:v>
                </c:pt>
                <c:pt idx="6177">
                  <c:v>144.80000000000001</c:v>
                </c:pt>
                <c:pt idx="6178">
                  <c:v>271.39999999999998</c:v>
                </c:pt>
                <c:pt idx="6179">
                  <c:v>4615</c:v>
                </c:pt>
                <c:pt idx="6180">
                  <c:v>724</c:v>
                </c:pt>
                <c:pt idx="6181">
                  <c:v>515</c:v>
                </c:pt>
                <c:pt idx="6182">
                  <c:v>1403.29</c:v>
                </c:pt>
                <c:pt idx="6183">
                  <c:v>240.84</c:v>
                </c:pt>
                <c:pt idx="6184">
                  <c:v>2157.1</c:v>
                </c:pt>
                <c:pt idx="6185">
                  <c:v>617</c:v>
                </c:pt>
                <c:pt idx="6186">
                  <c:v>579.20000000000005</c:v>
                </c:pt>
                <c:pt idx="6187">
                  <c:v>236.76</c:v>
                </c:pt>
                <c:pt idx="6188">
                  <c:v>473</c:v>
                </c:pt>
                <c:pt idx="6189">
                  <c:v>1847.5</c:v>
                </c:pt>
                <c:pt idx="6190">
                  <c:v>925.5</c:v>
                </c:pt>
                <c:pt idx="6191">
                  <c:v>11827.75</c:v>
                </c:pt>
                <c:pt idx="6192">
                  <c:v>310.60000000000002</c:v>
                </c:pt>
                <c:pt idx="6193">
                  <c:v>584.1</c:v>
                </c:pt>
                <c:pt idx="6194">
                  <c:v>233.5</c:v>
                </c:pt>
                <c:pt idx="6195">
                  <c:v>1399</c:v>
                </c:pt>
                <c:pt idx="6196">
                  <c:v>473</c:v>
                </c:pt>
                <c:pt idx="6197">
                  <c:v>46044.39999999998</c:v>
                </c:pt>
                <c:pt idx="6198">
                  <c:v>3535.37</c:v>
                </c:pt>
                <c:pt idx="6199">
                  <c:v>202.68</c:v>
                </c:pt>
                <c:pt idx="6200">
                  <c:v>664.2</c:v>
                </c:pt>
                <c:pt idx="6201">
                  <c:v>1771.2</c:v>
                </c:pt>
                <c:pt idx="6202">
                  <c:v>192.75</c:v>
                </c:pt>
                <c:pt idx="6203">
                  <c:v>1825.2</c:v>
                </c:pt>
                <c:pt idx="6204">
                  <c:v>482.88</c:v>
                </c:pt>
                <c:pt idx="6205">
                  <c:v>1478</c:v>
                </c:pt>
                <c:pt idx="6206">
                  <c:v>132.4</c:v>
                </c:pt>
                <c:pt idx="6207">
                  <c:v>137.4</c:v>
                </c:pt>
                <c:pt idx="6208">
                  <c:v>856</c:v>
                </c:pt>
                <c:pt idx="6209">
                  <c:v>1908.9</c:v>
                </c:pt>
                <c:pt idx="6210">
                  <c:v>3325.2000000000003</c:v>
                </c:pt>
                <c:pt idx="6211">
                  <c:v>2779.8</c:v>
                </c:pt>
                <c:pt idx="6212">
                  <c:v>2523.5</c:v>
                </c:pt>
                <c:pt idx="6213">
                  <c:v>2779.8</c:v>
                </c:pt>
                <c:pt idx="6214">
                  <c:v>9372.9599999999991</c:v>
                </c:pt>
                <c:pt idx="6215">
                  <c:v>152</c:v>
                </c:pt>
                <c:pt idx="6216">
                  <c:v>12836.880000000003</c:v>
                </c:pt>
                <c:pt idx="6217">
                  <c:v>185.76</c:v>
                </c:pt>
                <c:pt idx="6218">
                  <c:v>2077.1999999999998</c:v>
                </c:pt>
                <c:pt idx="6219">
                  <c:v>515</c:v>
                </c:pt>
                <c:pt idx="6220">
                  <c:v>69.5</c:v>
                </c:pt>
                <c:pt idx="6221">
                  <c:v>346.32</c:v>
                </c:pt>
                <c:pt idx="6222">
                  <c:v>549.6</c:v>
                </c:pt>
                <c:pt idx="6223">
                  <c:v>44.5</c:v>
                </c:pt>
                <c:pt idx="6224">
                  <c:v>974.75</c:v>
                </c:pt>
                <c:pt idx="6225">
                  <c:v>1525.8</c:v>
                </c:pt>
                <c:pt idx="6226">
                  <c:v>1009.92</c:v>
                </c:pt>
                <c:pt idx="6227">
                  <c:v>1231</c:v>
                </c:pt>
                <c:pt idx="6228">
                  <c:v>1438.38</c:v>
                </c:pt>
                <c:pt idx="6229">
                  <c:v>1063.68</c:v>
                </c:pt>
                <c:pt idx="6230">
                  <c:v>1435.68</c:v>
                </c:pt>
                <c:pt idx="6231">
                  <c:v>1253.76</c:v>
                </c:pt>
                <c:pt idx="6232">
                  <c:v>1358</c:v>
                </c:pt>
                <c:pt idx="6233">
                  <c:v>2685</c:v>
                </c:pt>
                <c:pt idx="6234">
                  <c:v>515</c:v>
                </c:pt>
                <c:pt idx="6235">
                  <c:v>515</c:v>
                </c:pt>
                <c:pt idx="6236">
                  <c:v>288.89999999999998</c:v>
                </c:pt>
                <c:pt idx="6237">
                  <c:v>2779.8</c:v>
                </c:pt>
                <c:pt idx="6238">
                  <c:v>1651.44</c:v>
                </c:pt>
                <c:pt idx="6239">
                  <c:v>5453.7000000000007</c:v>
                </c:pt>
                <c:pt idx="6240">
                  <c:v>1329.6</c:v>
                </c:pt>
                <c:pt idx="6241">
                  <c:v>235.92</c:v>
                </c:pt>
                <c:pt idx="6242">
                  <c:v>1345.6</c:v>
                </c:pt>
                <c:pt idx="6243">
                  <c:v>2317.5</c:v>
                </c:pt>
                <c:pt idx="6244">
                  <c:v>1432.2</c:v>
                </c:pt>
                <c:pt idx="6245">
                  <c:v>930.6</c:v>
                </c:pt>
                <c:pt idx="6246">
                  <c:v>2779.8</c:v>
                </c:pt>
                <c:pt idx="6247">
                  <c:v>2582.25</c:v>
                </c:pt>
                <c:pt idx="6248">
                  <c:v>505.23999999999995</c:v>
                </c:pt>
                <c:pt idx="6249">
                  <c:v>185.25</c:v>
                </c:pt>
                <c:pt idx="6250">
                  <c:v>2648.16</c:v>
                </c:pt>
                <c:pt idx="6251">
                  <c:v>76</c:v>
                </c:pt>
                <c:pt idx="6252">
                  <c:v>1536.3</c:v>
                </c:pt>
                <c:pt idx="6253">
                  <c:v>231.5</c:v>
                </c:pt>
                <c:pt idx="6254">
                  <c:v>1621.6</c:v>
                </c:pt>
                <c:pt idx="6255">
                  <c:v>1030</c:v>
                </c:pt>
                <c:pt idx="6256">
                  <c:v>1514.1</c:v>
                </c:pt>
                <c:pt idx="6257">
                  <c:v>531.29999999999995</c:v>
                </c:pt>
                <c:pt idx="6258">
                  <c:v>750.25</c:v>
                </c:pt>
                <c:pt idx="6259">
                  <c:v>2880.26</c:v>
                </c:pt>
                <c:pt idx="6260">
                  <c:v>1990.5</c:v>
                </c:pt>
                <c:pt idx="6261">
                  <c:v>11225.16</c:v>
                </c:pt>
                <c:pt idx="6262">
                  <c:v>1414</c:v>
                </c:pt>
                <c:pt idx="6263">
                  <c:v>622.5</c:v>
                </c:pt>
                <c:pt idx="6264">
                  <c:v>397</c:v>
                </c:pt>
                <c:pt idx="6265">
                  <c:v>1009.4</c:v>
                </c:pt>
                <c:pt idx="6266">
                  <c:v>554.06999999999994</c:v>
                </c:pt>
                <c:pt idx="6267">
                  <c:v>592</c:v>
                </c:pt>
                <c:pt idx="6268">
                  <c:v>458.4</c:v>
                </c:pt>
                <c:pt idx="6269">
                  <c:v>754.2</c:v>
                </c:pt>
                <c:pt idx="6270">
                  <c:v>512</c:v>
                </c:pt>
                <c:pt idx="6271">
                  <c:v>756</c:v>
                </c:pt>
                <c:pt idx="6272">
                  <c:v>739</c:v>
                </c:pt>
                <c:pt idx="6273">
                  <c:v>1094.6400000000001</c:v>
                </c:pt>
                <c:pt idx="6274">
                  <c:v>2779.8</c:v>
                </c:pt>
                <c:pt idx="6275">
                  <c:v>1096.08</c:v>
                </c:pt>
                <c:pt idx="6276">
                  <c:v>124.25</c:v>
                </c:pt>
                <c:pt idx="6277">
                  <c:v>962.64</c:v>
                </c:pt>
                <c:pt idx="6278">
                  <c:v>213.6</c:v>
                </c:pt>
                <c:pt idx="6279">
                  <c:v>229.2</c:v>
                </c:pt>
                <c:pt idx="6280">
                  <c:v>296.39999999999998</c:v>
                </c:pt>
                <c:pt idx="6281">
                  <c:v>525.96</c:v>
                </c:pt>
                <c:pt idx="6282">
                  <c:v>511.2</c:v>
                </c:pt>
                <c:pt idx="6283">
                  <c:v>127.9</c:v>
                </c:pt>
                <c:pt idx="6284">
                  <c:v>463</c:v>
                </c:pt>
                <c:pt idx="6285">
                  <c:v>663.75</c:v>
                </c:pt>
                <c:pt idx="6286">
                  <c:v>739</c:v>
                </c:pt>
                <c:pt idx="6287">
                  <c:v>515</c:v>
                </c:pt>
                <c:pt idx="6288">
                  <c:v>810.72</c:v>
                </c:pt>
                <c:pt idx="6289">
                  <c:v>110.4</c:v>
                </c:pt>
                <c:pt idx="6290">
                  <c:v>531.84</c:v>
                </c:pt>
                <c:pt idx="6291">
                  <c:v>260.60000000000002</c:v>
                </c:pt>
                <c:pt idx="6292">
                  <c:v>1442</c:v>
                </c:pt>
                <c:pt idx="6293">
                  <c:v>122</c:v>
                </c:pt>
                <c:pt idx="6294">
                  <c:v>2112</c:v>
                </c:pt>
                <c:pt idx="6295">
                  <c:v>127.9</c:v>
                </c:pt>
                <c:pt idx="6296">
                  <c:v>265.92</c:v>
                </c:pt>
                <c:pt idx="6297">
                  <c:v>209.5</c:v>
                </c:pt>
                <c:pt idx="6298">
                  <c:v>349.2</c:v>
                </c:pt>
                <c:pt idx="6299">
                  <c:v>560.72</c:v>
                </c:pt>
                <c:pt idx="6300">
                  <c:v>532.32000000000005</c:v>
                </c:pt>
                <c:pt idx="6301">
                  <c:v>991.2</c:v>
                </c:pt>
                <c:pt idx="6302">
                  <c:v>227.2</c:v>
                </c:pt>
                <c:pt idx="6303">
                  <c:v>127.9</c:v>
                </c:pt>
                <c:pt idx="6304">
                  <c:v>191.16</c:v>
                </c:pt>
                <c:pt idx="6305">
                  <c:v>701.28</c:v>
                </c:pt>
                <c:pt idx="6306">
                  <c:v>2493.12</c:v>
                </c:pt>
                <c:pt idx="6307">
                  <c:v>255.8</c:v>
                </c:pt>
                <c:pt idx="6308">
                  <c:v>1280.56</c:v>
                </c:pt>
                <c:pt idx="6309">
                  <c:v>621.72</c:v>
                </c:pt>
                <c:pt idx="6310">
                  <c:v>798</c:v>
                </c:pt>
                <c:pt idx="6311">
                  <c:v>2779.8</c:v>
                </c:pt>
                <c:pt idx="6312">
                  <c:v>211.44</c:v>
                </c:pt>
                <c:pt idx="6313">
                  <c:v>808.75</c:v>
                </c:pt>
                <c:pt idx="6314">
                  <c:v>1103.52</c:v>
                </c:pt>
                <c:pt idx="6315">
                  <c:v>88.2</c:v>
                </c:pt>
                <c:pt idx="6316">
                  <c:v>2065.89</c:v>
                </c:pt>
                <c:pt idx="6317">
                  <c:v>247.68</c:v>
                </c:pt>
                <c:pt idx="6318">
                  <c:v>990.72</c:v>
                </c:pt>
                <c:pt idx="6319">
                  <c:v>123</c:v>
                </c:pt>
                <c:pt idx="6320">
                  <c:v>2779.8</c:v>
                </c:pt>
                <c:pt idx="6321">
                  <c:v>855.15</c:v>
                </c:pt>
                <c:pt idx="6322">
                  <c:v>2779.8</c:v>
                </c:pt>
                <c:pt idx="6323">
                  <c:v>266.16000000000003</c:v>
                </c:pt>
                <c:pt idx="6324">
                  <c:v>222.6</c:v>
                </c:pt>
                <c:pt idx="6325">
                  <c:v>274.8</c:v>
                </c:pt>
                <c:pt idx="6326">
                  <c:v>1147.4299999999998</c:v>
                </c:pt>
                <c:pt idx="6327">
                  <c:v>2779.8</c:v>
                </c:pt>
                <c:pt idx="6328">
                  <c:v>2000.8</c:v>
                </c:pt>
                <c:pt idx="6329">
                  <c:v>617</c:v>
                </c:pt>
                <c:pt idx="6330">
                  <c:v>410.16</c:v>
                </c:pt>
                <c:pt idx="6331">
                  <c:v>3801.95</c:v>
                </c:pt>
                <c:pt idx="6332">
                  <c:v>1030</c:v>
                </c:pt>
                <c:pt idx="6333">
                  <c:v>201.24</c:v>
                </c:pt>
                <c:pt idx="6334">
                  <c:v>1704.36</c:v>
                </c:pt>
                <c:pt idx="6335">
                  <c:v>617.4</c:v>
                </c:pt>
                <c:pt idx="6336">
                  <c:v>3533.4</c:v>
                </c:pt>
                <c:pt idx="6337">
                  <c:v>504.7</c:v>
                </c:pt>
                <c:pt idx="6338">
                  <c:v>1551</c:v>
                </c:pt>
                <c:pt idx="6339">
                  <c:v>3401.03</c:v>
                </c:pt>
                <c:pt idx="6340">
                  <c:v>2020.8</c:v>
                </c:pt>
                <c:pt idx="6341">
                  <c:v>999.28</c:v>
                </c:pt>
                <c:pt idx="6342">
                  <c:v>664.2</c:v>
                </c:pt>
                <c:pt idx="6343">
                  <c:v>152.4</c:v>
                </c:pt>
                <c:pt idx="6344">
                  <c:v>1388.75</c:v>
                </c:pt>
                <c:pt idx="6345">
                  <c:v>1896.8</c:v>
                </c:pt>
                <c:pt idx="6346">
                  <c:v>3042.45</c:v>
                </c:pt>
                <c:pt idx="6347">
                  <c:v>165.55</c:v>
                </c:pt>
                <c:pt idx="6348">
                  <c:v>2054</c:v>
                </c:pt>
                <c:pt idx="6349">
                  <c:v>12105.6</c:v>
                </c:pt>
                <c:pt idx="6350">
                  <c:v>6059.5199999999995</c:v>
                </c:pt>
                <c:pt idx="6351">
                  <c:v>8392.5499999999993</c:v>
                </c:pt>
                <c:pt idx="6352">
                  <c:v>1902</c:v>
                </c:pt>
                <c:pt idx="6353">
                  <c:v>526</c:v>
                </c:pt>
                <c:pt idx="6354">
                  <c:v>1274</c:v>
                </c:pt>
                <c:pt idx="6355">
                  <c:v>2779.8</c:v>
                </c:pt>
                <c:pt idx="6356">
                  <c:v>888</c:v>
                </c:pt>
                <c:pt idx="6357">
                  <c:v>2133</c:v>
                </c:pt>
                <c:pt idx="6358">
                  <c:v>487.8</c:v>
                </c:pt>
                <c:pt idx="6359">
                  <c:v>1979.52</c:v>
                </c:pt>
                <c:pt idx="6360">
                  <c:v>1067.4000000000001</c:v>
                </c:pt>
                <c:pt idx="6361">
                  <c:v>627.83999999999992</c:v>
                </c:pt>
                <c:pt idx="6362">
                  <c:v>2779.8</c:v>
                </c:pt>
                <c:pt idx="6363">
                  <c:v>618.24</c:v>
                </c:pt>
                <c:pt idx="6364">
                  <c:v>222</c:v>
                </c:pt>
                <c:pt idx="6365">
                  <c:v>75.3</c:v>
                </c:pt>
                <c:pt idx="6366">
                  <c:v>678.5</c:v>
                </c:pt>
                <c:pt idx="6367">
                  <c:v>422.88</c:v>
                </c:pt>
                <c:pt idx="6368">
                  <c:v>240.84</c:v>
                </c:pt>
                <c:pt idx="6369">
                  <c:v>1286.56</c:v>
                </c:pt>
                <c:pt idx="6370">
                  <c:v>1686</c:v>
                </c:pt>
                <c:pt idx="6371">
                  <c:v>745.5</c:v>
                </c:pt>
                <c:pt idx="6372">
                  <c:v>2027</c:v>
                </c:pt>
                <c:pt idx="6373">
                  <c:v>2127.36</c:v>
                </c:pt>
                <c:pt idx="6374">
                  <c:v>3850.09</c:v>
                </c:pt>
                <c:pt idx="6375">
                  <c:v>1063.68</c:v>
                </c:pt>
                <c:pt idx="6376">
                  <c:v>7974.4199999999992</c:v>
                </c:pt>
                <c:pt idx="6377">
                  <c:v>61</c:v>
                </c:pt>
                <c:pt idx="6378">
                  <c:v>44.1</c:v>
                </c:pt>
                <c:pt idx="6379">
                  <c:v>745.92</c:v>
                </c:pt>
                <c:pt idx="6380">
                  <c:v>812.55</c:v>
                </c:pt>
                <c:pt idx="6381">
                  <c:v>2896.45</c:v>
                </c:pt>
                <c:pt idx="6382">
                  <c:v>381.26</c:v>
                </c:pt>
                <c:pt idx="6383">
                  <c:v>362</c:v>
                </c:pt>
                <c:pt idx="6384">
                  <c:v>1238.8800000000001</c:v>
                </c:pt>
                <c:pt idx="6385">
                  <c:v>1476.48</c:v>
                </c:pt>
                <c:pt idx="6386">
                  <c:v>252.8</c:v>
                </c:pt>
                <c:pt idx="6387">
                  <c:v>1219.95</c:v>
                </c:pt>
                <c:pt idx="6388">
                  <c:v>465.7</c:v>
                </c:pt>
                <c:pt idx="6389">
                  <c:v>49902.960000000014</c:v>
                </c:pt>
                <c:pt idx="6390">
                  <c:v>2217</c:v>
                </c:pt>
                <c:pt idx="6391">
                  <c:v>2779.8</c:v>
                </c:pt>
                <c:pt idx="6392">
                  <c:v>372.75</c:v>
                </c:pt>
                <c:pt idx="6393">
                  <c:v>711.7</c:v>
                </c:pt>
                <c:pt idx="6394">
                  <c:v>2779.8</c:v>
                </c:pt>
                <c:pt idx="6395">
                  <c:v>250.05</c:v>
                </c:pt>
                <c:pt idx="6396">
                  <c:v>128.75</c:v>
                </c:pt>
                <c:pt idx="6397">
                  <c:v>730.44</c:v>
                </c:pt>
                <c:pt idx="6398">
                  <c:v>228.24</c:v>
                </c:pt>
                <c:pt idx="6399">
                  <c:v>3467.5200000000004</c:v>
                </c:pt>
                <c:pt idx="6400">
                  <c:v>386.25</c:v>
                </c:pt>
                <c:pt idx="6401">
                  <c:v>1193.76</c:v>
                </c:pt>
                <c:pt idx="6402">
                  <c:v>704</c:v>
                </c:pt>
                <c:pt idx="6403">
                  <c:v>776.5</c:v>
                </c:pt>
                <c:pt idx="6404">
                  <c:v>1086</c:v>
                </c:pt>
                <c:pt idx="6405">
                  <c:v>65.650000000000006</c:v>
                </c:pt>
                <c:pt idx="6406">
                  <c:v>49.55</c:v>
                </c:pt>
                <c:pt idx="6407">
                  <c:v>470.7</c:v>
                </c:pt>
                <c:pt idx="6408">
                  <c:v>2820.16</c:v>
                </c:pt>
                <c:pt idx="6409">
                  <c:v>161.75</c:v>
                </c:pt>
                <c:pt idx="6410">
                  <c:v>778.08</c:v>
                </c:pt>
                <c:pt idx="6411">
                  <c:v>375.48</c:v>
                </c:pt>
                <c:pt idx="6412">
                  <c:v>973.92</c:v>
                </c:pt>
                <c:pt idx="6413">
                  <c:v>1770.1</c:v>
                </c:pt>
                <c:pt idx="6414">
                  <c:v>2649</c:v>
                </c:pt>
                <c:pt idx="6415">
                  <c:v>5580.36</c:v>
                </c:pt>
                <c:pt idx="6416">
                  <c:v>235.92</c:v>
                </c:pt>
                <c:pt idx="6417">
                  <c:v>13899</c:v>
                </c:pt>
                <c:pt idx="6418">
                  <c:v>221.4</c:v>
                </c:pt>
                <c:pt idx="6419">
                  <c:v>206</c:v>
                </c:pt>
                <c:pt idx="6420">
                  <c:v>422.4</c:v>
                </c:pt>
                <c:pt idx="6421">
                  <c:v>220.5</c:v>
                </c:pt>
                <c:pt idx="6422">
                  <c:v>481.68</c:v>
                </c:pt>
                <c:pt idx="6423">
                  <c:v>309.72000000000003</c:v>
                </c:pt>
                <c:pt idx="6424">
                  <c:v>5268.72</c:v>
                </c:pt>
                <c:pt idx="6425">
                  <c:v>238.32</c:v>
                </c:pt>
                <c:pt idx="6426">
                  <c:v>5068.1399999999994</c:v>
                </c:pt>
                <c:pt idx="6427">
                  <c:v>1593</c:v>
                </c:pt>
                <c:pt idx="6428">
                  <c:v>2816</c:v>
                </c:pt>
                <c:pt idx="6429">
                  <c:v>147.69999999999999</c:v>
                </c:pt>
                <c:pt idx="6430">
                  <c:v>772.5</c:v>
                </c:pt>
                <c:pt idx="6431">
                  <c:v>1283.52</c:v>
                </c:pt>
                <c:pt idx="6432">
                  <c:v>474.4</c:v>
                </c:pt>
                <c:pt idx="6433">
                  <c:v>1134</c:v>
                </c:pt>
                <c:pt idx="6434">
                  <c:v>515</c:v>
                </c:pt>
                <c:pt idx="6435">
                  <c:v>67.3</c:v>
                </c:pt>
                <c:pt idx="6436">
                  <c:v>285.36</c:v>
                </c:pt>
                <c:pt idx="6437">
                  <c:v>1064.6400000000001</c:v>
                </c:pt>
                <c:pt idx="6438">
                  <c:v>2077.1999999999998</c:v>
                </c:pt>
                <c:pt idx="6439">
                  <c:v>196.68</c:v>
                </c:pt>
                <c:pt idx="6440">
                  <c:v>1050</c:v>
                </c:pt>
                <c:pt idx="6441">
                  <c:v>354.75</c:v>
                </c:pt>
                <c:pt idx="6442">
                  <c:v>666</c:v>
                </c:pt>
                <c:pt idx="6443">
                  <c:v>2779.8</c:v>
                </c:pt>
                <c:pt idx="6444">
                  <c:v>25</c:v>
                </c:pt>
                <c:pt idx="6445">
                  <c:v>139.19999999999999</c:v>
                </c:pt>
                <c:pt idx="6446">
                  <c:v>313</c:v>
                </c:pt>
                <c:pt idx="6447">
                  <c:v>211</c:v>
                </c:pt>
                <c:pt idx="6448">
                  <c:v>481.44</c:v>
                </c:pt>
                <c:pt idx="6449">
                  <c:v>390.76</c:v>
                </c:pt>
                <c:pt idx="6450">
                  <c:v>185.2</c:v>
                </c:pt>
                <c:pt idx="6451">
                  <c:v>2588</c:v>
                </c:pt>
                <c:pt idx="6452">
                  <c:v>99.8</c:v>
                </c:pt>
                <c:pt idx="6453">
                  <c:v>309.12</c:v>
                </c:pt>
                <c:pt idx="6454">
                  <c:v>481.68</c:v>
                </c:pt>
                <c:pt idx="6455">
                  <c:v>417.9</c:v>
                </c:pt>
                <c:pt idx="6456">
                  <c:v>10609.32</c:v>
                </c:pt>
                <c:pt idx="6457">
                  <c:v>2667.3600000000006</c:v>
                </c:pt>
                <c:pt idx="6458">
                  <c:v>88.2</c:v>
                </c:pt>
                <c:pt idx="6459">
                  <c:v>1078.08</c:v>
                </c:pt>
                <c:pt idx="6460">
                  <c:v>2699.16</c:v>
                </c:pt>
                <c:pt idx="6461">
                  <c:v>401.52</c:v>
                </c:pt>
                <c:pt idx="6462">
                  <c:v>249.5</c:v>
                </c:pt>
                <c:pt idx="6463">
                  <c:v>2779.8</c:v>
                </c:pt>
                <c:pt idx="6464">
                  <c:v>818</c:v>
                </c:pt>
                <c:pt idx="6465">
                  <c:v>965.76</c:v>
                </c:pt>
                <c:pt idx="6466">
                  <c:v>181.25</c:v>
                </c:pt>
                <c:pt idx="6467">
                  <c:v>739</c:v>
                </c:pt>
                <c:pt idx="6468">
                  <c:v>687.31999999999994</c:v>
                </c:pt>
                <c:pt idx="6469">
                  <c:v>2442.6</c:v>
                </c:pt>
                <c:pt idx="6470">
                  <c:v>2659.2</c:v>
                </c:pt>
                <c:pt idx="6471">
                  <c:v>208.95</c:v>
                </c:pt>
                <c:pt idx="6472">
                  <c:v>149.10000000000002</c:v>
                </c:pt>
                <c:pt idx="6473">
                  <c:v>2527.1999999999998</c:v>
                </c:pt>
                <c:pt idx="6474">
                  <c:v>1009.4</c:v>
                </c:pt>
                <c:pt idx="6475">
                  <c:v>581.14</c:v>
                </c:pt>
                <c:pt idx="6476">
                  <c:v>6299.1</c:v>
                </c:pt>
                <c:pt idx="6477">
                  <c:v>2606.52</c:v>
                </c:pt>
                <c:pt idx="6478">
                  <c:v>154.5</c:v>
                </c:pt>
                <c:pt idx="6479">
                  <c:v>684.24</c:v>
                </c:pt>
                <c:pt idx="6480">
                  <c:v>200.4</c:v>
                </c:pt>
                <c:pt idx="6481">
                  <c:v>375.48</c:v>
                </c:pt>
                <c:pt idx="6482">
                  <c:v>2229.12</c:v>
                </c:pt>
                <c:pt idx="6483">
                  <c:v>1947.84</c:v>
                </c:pt>
                <c:pt idx="6484">
                  <c:v>765.36</c:v>
                </c:pt>
                <c:pt idx="6485">
                  <c:v>2760</c:v>
                </c:pt>
                <c:pt idx="6486">
                  <c:v>2266</c:v>
                </c:pt>
                <c:pt idx="6487">
                  <c:v>243.48</c:v>
                </c:pt>
                <c:pt idx="6488">
                  <c:v>243.48</c:v>
                </c:pt>
                <c:pt idx="6489">
                  <c:v>722.52</c:v>
                </c:pt>
                <c:pt idx="6490">
                  <c:v>525.5</c:v>
                </c:pt>
                <c:pt idx="6491">
                  <c:v>471.84</c:v>
                </c:pt>
                <c:pt idx="6492">
                  <c:v>965.76</c:v>
                </c:pt>
                <c:pt idx="6493">
                  <c:v>181.25</c:v>
                </c:pt>
                <c:pt idx="6494">
                  <c:v>2179.1999999999998</c:v>
                </c:pt>
                <c:pt idx="6495">
                  <c:v>2179.1999999999998</c:v>
                </c:pt>
                <c:pt idx="6496">
                  <c:v>2179.1999999999998</c:v>
                </c:pt>
                <c:pt idx="6497">
                  <c:v>2179.1999999999998</c:v>
                </c:pt>
                <c:pt idx="6498">
                  <c:v>2179.1999999999998</c:v>
                </c:pt>
                <c:pt idx="6499">
                  <c:v>1261.75</c:v>
                </c:pt>
                <c:pt idx="6500">
                  <c:v>368.22</c:v>
                </c:pt>
                <c:pt idx="6501">
                  <c:v>155.6</c:v>
                </c:pt>
                <c:pt idx="6502">
                  <c:v>168.85</c:v>
                </c:pt>
                <c:pt idx="6503">
                  <c:v>1458.6</c:v>
                </c:pt>
                <c:pt idx="6504">
                  <c:v>1288.56</c:v>
                </c:pt>
                <c:pt idx="6505">
                  <c:v>304</c:v>
                </c:pt>
                <c:pt idx="6506">
                  <c:v>58.8</c:v>
                </c:pt>
                <c:pt idx="6507">
                  <c:v>470.7</c:v>
                </c:pt>
                <c:pt idx="6508">
                  <c:v>384</c:v>
                </c:pt>
                <c:pt idx="6509">
                  <c:v>513</c:v>
                </c:pt>
                <c:pt idx="6510">
                  <c:v>244.08</c:v>
                </c:pt>
                <c:pt idx="6511">
                  <c:v>254.64</c:v>
                </c:pt>
                <c:pt idx="6512">
                  <c:v>859.52</c:v>
                </c:pt>
                <c:pt idx="6513">
                  <c:v>738.5</c:v>
                </c:pt>
                <c:pt idx="6514">
                  <c:v>718.2</c:v>
                </c:pt>
                <c:pt idx="6515">
                  <c:v>654.84</c:v>
                </c:pt>
                <c:pt idx="6516">
                  <c:v>1030</c:v>
                </c:pt>
                <c:pt idx="6517">
                  <c:v>992.34999999999991</c:v>
                </c:pt>
                <c:pt idx="6518">
                  <c:v>103</c:v>
                </c:pt>
                <c:pt idx="6519">
                  <c:v>45.8</c:v>
                </c:pt>
                <c:pt idx="6520">
                  <c:v>853.92</c:v>
                </c:pt>
                <c:pt idx="6521">
                  <c:v>99.8</c:v>
                </c:pt>
                <c:pt idx="6522">
                  <c:v>1009.4</c:v>
                </c:pt>
                <c:pt idx="6523">
                  <c:v>2376.8000000000002</c:v>
                </c:pt>
                <c:pt idx="6524">
                  <c:v>592</c:v>
                </c:pt>
                <c:pt idx="6525">
                  <c:v>458.4</c:v>
                </c:pt>
                <c:pt idx="6526">
                  <c:v>524.64</c:v>
                </c:pt>
                <c:pt idx="6527">
                  <c:v>115.75</c:v>
                </c:pt>
                <c:pt idx="6528">
                  <c:v>990.72</c:v>
                </c:pt>
                <c:pt idx="6529">
                  <c:v>1048.44</c:v>
                </c:pt>
                <c:pt idx="6530">
                  <c:v>171</c:v>
                </c:pt>
                <c:pt idx="6531">
                  <c:v>2779.8</c:v>
                </c:pt>
                <c:pt idx="6532">
                  <c:v>274.60000000000002</c:v>
                </c:pt>
                <c:pt idx="6533">
                  <c:v>1858.32</c:v>
                </c:pt>
                <c:pt idx="6534">
                  <c:v>430.92</c:v>
                </c:pt>
                <c:pt idx="6535">
                  <c:v>292.8</c:v>
                </c:pt>
                <c:pt idx="6536">
                  <c:v>485.25</c:v>
                </c:pt>
                <c:pt idx="6537">
                  <c:v>2779.8</c:v>
                </c:pt>
                <c:pt idx="6538">
                  <c:v>2779.8</c:v>
                </c:pt>
                <c:pt idx="6539">
                  <c:v>780.48</c:v>
                </c:pt>
                <c:pt idx="6540">
                  <c:v>513.5</c:v>
                </c:pt>
                <c:pt idx="6541">
                  <c:v>2506</c:v>
                </c:pt>
                <c:pt idx="6542">
                  <c:v>2825.45</c:v>
                </c:pt>
                <c:pt idx="6543">
                  <c:v>2036.4</c:v>
                </c:pt>
                <c:pt idx="6544">
                  <c:v>165.55</c:v>
                </c:pt>
                <c:pt idx="6545">
                  <c:v>876.6</c:v>
                </c:pt>
                <c:pt idx="6546">
                  <c:v>860.2</c:v>
                </c:pt>
                <c:pt idx="6547">
                  <c:v>626.85</c:v>
                </c:pt>
                <c:pt idx="6548">
                  <c:v>238.95</c:v>
                </c:pt>
                <c:pt idx="6549">
                  <c:v>1500.5</c:v>
                </c:pt>
                <c:pt idx="6550">
                  <c:v>338.52</c:v>
                </c:pt>
                <c:pt idx="6551">
                  <c:v>136.30000000000001</c:v>
                </c:pt>
                <c:pt idx="6552">
                  <c:v>515</c:v>
                </c:pt>
                <c:pt idx="6553">
                  <c:v>370.4</c:v>
                </c:pt>
                <c:pt idx="6554">
                  <c:v>554.06999999999994</c:v>
                </c:pt>
                <c:pt idx="6555">
                  <c:v>2018.7999999999997</c:v>
                </c:pt>
                <c:pt idx="6556">
                  <c:v>1897.5</c:v>
                </c:pt>
                <c:pt idx="6557">
                  <c:v>2310</c:v>
                </c:pt>
                <c:pt idx="6558">
                  <c:v>9438.2000000000007</c:v>
                </c:pt>
                <c:pt idx="6559">
                  <c:v>639.5</c:v>
                </c:pt>
                <c:pt idx="6560">
                  <c:v>3206.45</c:v>
                </c:pt>
                <c:pt idx="6561">
                  <c:v>88.2</c:v>
                </c:pt>
                <c:pt idx="6562">
                  <c:v>428</c:v>
                </c:pt>
                <c:pt idx="6563">
                  <c:v>104.5</c:v>
                </c:pt>
                <c:pt idx="6564">
                  <c:v>3883.8500000000004</c:v>
                </c:pt>
                <c:pt idx="6565">
                  <c:v>222.8</c:v>
                </c:pt>
                <c:pt idx="6566">
                  <c:v>663.75</c:v>
                </c:pt>
                <c:pt idx="6567">
                  <c:v>1216.08</c:v>
                </c:pt>
                <c:pt idx="6568">
                  <c:v>593.04</c:v>
                </c:pt>
                <c:pt idx="6569">
                  <c:v>1180.3</c:v>
                </c:pt>
                <c:pt idx="6570">
                  <c:v>76</c:v>
                </c:pt>
                <c:pt idx="6571">
                  <c:v>76</c:v>
                </c:pt>
                <c:pt idx="6572">
                  <c:v>76</c:v>
                </c:pt>
                <c:pt idx="6573">
                  <c:v>585.08000000000004</c:v>
                </c:pt>
                <c:pt idx="6574">
                  <c:v>110.8</c:v>
                </c:pt>
                <c:pt idx="6575">
                  <c:v>509.09999999999997</c:v>
                </c:pt>
                <c:pt idx="6576">
                  <c:v>205.32</c:v>
                </c:pt>
                <c:pt idx="6577">
                  <c:v>473.76</c:v>
                </c:pt>
                <c:pt idx="6578">
                  <c:v>185.25</c:v>
                </c:pt>
                <c:pt idx="6579">
                  <c:v>222.6</c:v>
                </c:pt>
                <c:pt idx="6580">
                  <c:v>1735.44</c:v>
                </c:pt>
                <c:pt idx="6581">
                  <c:v>458.4</c:v>
                </c:pt>
                <c:pt idx="6582">
                  <c:v>1354.25</c:v>
                </c:pt>
                <c:pt idx="6583">
                  <c:v>2129.2800000000002</c:v>
                </c:pt>
                <c:pt idx="6584">
                  <c:v>186.45</c:v>
                </c:pt>
                <c:pt idx="6585">
                  <c:v>2779.8</c:v>
                </c:pt>
                <c:pt idx="6586">
                  <c:v>2181.6</c:v>
                </c:pt>
                <c:pt idx="6587">
                  <c:v>1261.75</c:v>
                </c:pt>
                <c:pt idx="6588">
                  <c:v>623.26</c:v>
                </c:pt>
                <c:pt idx="6589">
                  <c:v>543.12</c:v>
                </c:pt>
                <c:pt idx="6590">
                  <c:v>4857</c:v>
                </c:pt>
                <c:pt idx="6591">
                  <c:v>745.5</c:v>
                </c:pt>
                <c:pt idx="6592">
                  <c:v>617</c:v>
                </c:pt>
                <c:pt idx="6593">
                  <c:v>5478.24</c:v>
                </c:pt>
                <c:pt idx="6594">
                  <c:v>141.9</c:v>
                </c:pt>
                <c:pt idx="6595">
                  <c:v>2098.56</c:v>
                </c:pt>
                <c:pt idx="6596">
                  <c:v>444</c:v>
                </c:pt>
                <c:pt idx="6597">
                  <c:v>434.40000000000003</c:v>
                </c:pt>
                <c:pt idx="6598">
                  <c:v>620.4</c:v>
                </c:pt>
                <c:pt idx="6599">
                  <c:v>618</c:v>
                </c:pt>
                <c:pt idx="6600">
                  <c:v>1514.1</c:v>
                </c:pt>
                <c:pt idx="6601">
                  <c:v>1074.8</c:v>
                </c:pt>
                <c:pt idx="6602">
                  <c:v>537.84</c:v>
                </c:pt>
                <c:pt idx="6603">
                  <c:v>227.7</c:v>
                </c:pt>
                <c:pt idx="6604">
                  <c:v>1967.6999999999998</c:v>
                </c:pt>
                <c:pt idx="6605">
                  <c:v>999.5</c:v>
                </c:pt>
                <c:pt idx="6606">
                  <c:v>770.4</c:v>
                </c:pt>
                <c:pt idx="6607">
                  <c:v>216.7</c:v>
                </c:pt>
                <c:pt idx="6608">
                  <c:v>165</c:v>
                </c:pt>
                <c:pt idx="6609">
                  <c:v>309</c:v>
                </c:pt>
                <c:pt idx="6610">
                  <c:v>5559.6</c:v>
                </c:pt>
                <c:pt idx="6611">
                  <c:v>2779.8</c:v>
                </c:pt>
                <c:pt idx="6612">
                  <c:v>2369.87</c:v>
                </c:pt>
                <c:pt idx="6613">
                  <c:v>2727</c:v>
                </c:pt>
                <c:pt idx="6614">
                  <c:v>7369.03</c:v>
                </c:pt>
                <c:pt idx="6615">
                  <c:v>888</c:v>
                </c:pt>
                <c:pt idx="6616">
                  <c:v>265.92</c:v>
                </c:pt>
                <c:pt idx="6617">
                  <c:v>2779.8</c:v>
                </c:pt>
                <c:pt idx="6618">
                  <c:v>1514.1</c:v>
                </c:pt>
                <c:pt idx="6619">
                  <c:v>218.28</c:v>
                </c:pt>
                <c:pt idx="6620">
                  <c:v>2038.5</c:v>
                </c:pt>
                <c:pt idx="6621">
                  <c:v>3300.58</c:v>
                </c:pt>
                <c:pt idx="6622">
                  <c:v>3076.5</c:v>
                </c:pt>
                <c:pt idx="6623">
                  <c:v>295.39999999999998</c:v>
                </c:pt>
                <c:pt idx="6624">
                  <c:v>1323.1</c:v>
                </c:pt>
                <c:pt idx="6625">
                  <c:v>253.6</c:v>
                </c:pt>
                <c:pt idx="6626">
                  <c:v>236.5</c:v>
                </c:pt>
                <c:pt idx="6627">
                  <c:v>1216</c:v>
                </c:pt>
                <c:pt idx="6628">
                  <c:v>1355.76</c:v>
                </c:pt>
                <c:pt idx="6629">
                  <c:v>311.2</c:v>
                </c:pt>
                <c:pt idx="6630">
                  <c:v>1704.36</c:v>
                </c:pt>
                <c:pt idx="6631">
                  <c:v>2779.8</c:v>
                </c:pt>
                <c:pt idx="6632">
                  <c:v>152.4</c:v>
                </c:pt>
                <c:pt idx="6633">
                  <c:v>233.1</c:v>
                </c:pt>
                <c:pt idx="6634">
                  <c:v>2264.06</c:v>
                </c:pt>
                <c:pt idx="6635">
                  <c:v>560.91999999999996</c:v>
                </c:pt>
                <c:pt idx="6636">
                  <c:v>194.52</c:v>
                </c:pt>
                <c:pt idx="6637">
                  <c:v>241.44</c:v>
                </c:pt>
                <c:pt idx="6638">
                  <c:v>243.2</c:v>
                </c:pt>
                <c:pt idx="6639">
                  <c:v>88.2</c:v>
                </c:pt>
                <c:pt idx="6640">
                  <c:v>100</c:v>
                </c:pt>
                <c:pt idx="6641">
                  <c:v>2779.8</c:v>
                </c:pt>
                <c:pt idx="6642">
                  <c:v>2531.75</c:v>
                </c:pt>
                <c:pt idx="6643">
                  <c:v>2779.8</c:v>
                </c:pt>
                <c:pt idx="6644">
                  <c:v>600.96</c:v>
                </c:pt>
                <c:pt idx="6645">
                  <c:v>733.8</c:v>
                </c:pt>
                <c:pt idx="6646">
                  <c:v>463</c:v>
                </c:pt>
                <c:pt idx="6647">
                  <c:v>302.35000000000002</c:v>
                </c:pt>
                <c:pt idx="6648">
                  <c:v>88.2</c:v>
                </c:pt>
                <c:pt idx="6649">
                  <c:v>47.3</c:v>
                </c:pt>
                <c:pt idx="6650">
                  <c:v>1243.2</c:v>
                </c:pt>
                <c:pt idx="6651">
                  <c:v>1215.5</c:v>
                </c:pt>
                <c:pt idx="6652">
                  <c:v>4464.6000000000004</c:v>
                </c:pt>
                <c:pt idx="6653">
                  <c:v>6102</c:v>
                </c:pt>
                <c:pt idx="6654">
                  <c:v>213.2</c:v>
                </c:pt>
                <c:pt idx="6655">
                  <c:v>213.2</c:v>
                </c:pt>
                <c:pt idx="6656">
                  <c:v>767.4</c:v>
                </c:pt>
                <c:pt idx="6657">
                  <c:v>526</c:v>
                </c:pt>
                <c:pt idx="6658">
                  <c:v>138.9</c:v>
                </c:pt>
                <c:pt idx="6659">
                  <c:v>255.8</c:v>
                </c:pt>
                <c:pt idx="6660">
                  <c:v>230.5</c:v>
                </c:pt>
                <c:pt idx="6661">
                  <c:v>229</c:v>
                </c:pt>
                <c:pt idx="6662">
                  <c:v>750</c:v>
                </c:pt>
                <c:pt idx="6663">
                  <c:v>1217.4000000000001</c:v>
                </c:pt>
                <c:pt idx="6664">
                  <c:v>2431</c:v>
                </c:pt>
                <c:pt idx="6665">
                  <c:v>786.45</c:v>
                </c:pt>
                <c:pt idx="6666">
                  <c:v>199.6</c:v>
                </c:pt>
                <c:pt idx="6667">
                  <c:v>2986.92</c:v>
                </c:pt>
                <c:pt idx="6668">
                  <c:v>691.5</c:v>
                </c:pt>
                <c:pt idx="6669">
                  <c:v>589.59999999999991</c:v>
                </c:pt>
                <c:pt idx="6670">
                  <c:v>244.08</c:v>
                </c:pt>
                <c:pt idx="6671">
                  <c:v>1014</c:v>
                </c:pt>
                <c:pt idx="6672">
                  <c:v>482.88</c:v>
                </c:pt>
                <c:pt idx="6673">
                  <c:v>3059</c:v>
                </c:pt>
                <c:pt idx="6674">
                  <c:v>513.29999999999995</c:v>
                </c:pt>
                <c:pt idx="6675">
                  <c:v>2127.36</c:v>
                </c:pt>
                <c:pt idx="6676">
                  <c:v>1408</c:v>
                </c:pt>
                <c:pt idx="6677">
                  <c:v>1486.08</c:v>
                </c:pt>
                <c:pt idx="6678">
                  <c:v>1261.75</c:v>
                </c:pt>
                <c:pt idx="6679">
                  <c:v>155.6</c:v>
                </c:pt>
                <c:pt idx="6680">
                  <c:v>3053</c:v>
                </c:pt>
                <c:pt idx="6681">
                  <c:v>264.60000000000002</c:v>
                </c:pt>
                <c:pt idx="6682">
                  <c:v>1445.04</c:v>
                </c:pt>
                <c:pt idx="6683">
                  <c:v>10582</c:v>
                </c:pt>
                <c:pt idx="6684">
                  <c:v>36.25</c:v>
                </c:pt>
                <c:pt idx="6685">
                  <c:v>260.60000000000002</c:v>
                </c:pt>
                <c:pt idx="6686">
                  <c:v>423.6</c:v>
                </c:pt>
                <c:pt idx="6687">
                  <c:v>2779.8</c:v>
                </c:pt>
                <c:pt idx="6688">
                  <c:v>2779.8</c:v>
                </c:pt>
                <c:pt idx="6689">
                  <c:v>2779.8</c:v>
                </c:pt>
                <c:pt idx="6690">
                  <c:v>1593</c:v>
                </c:pt>
                <c:pt idx="6691">
                  <c:v>125.6</c:v>
                </c:pt>
                <c:pt idx="6692">
                  <c:v>1009.4</c:v>
                </c:pt>
                <c:pt idx="6693">
                  <c:v>987.84</c:v>
                </c:pt>
                <c:pt idx="6694">
                  <c:v>2779.8</c:v>
                </c:pt>
                <c:pt idx="6695">
                  <c:v>1541.02</c:v>
                </c:pt>
                <c:pt idx="6696">
                  <c:v>49.55</c:v>
                </c:pt>
                <c:pt idx="6697">
                  <c:v>211.44</c:v>
                </c:pt>
                <c:pt idx="6698">
                  <c:v>172.1</c:v>
                </c:pt>
                <c:pt idx="6699">
                  <c:v>604.70000000000005</c:v>
                </c:pt>
                <c:pt idx="6700">
                  <c:v>445</c:v>
                </c:pt>
                <c:pt idx="6701">
                  <c:v>22.25</c:v>
                </c:pt>
                <c:pt idx="6702">
                  <c:v>195.2</c:v>
                </c:pt>
                <c:pt idx="6703">
                  <c:v>1103.52</c:v>
                </c:pt>
                <c:pt idx="6704">
                  <c:v>3396.8</c:v>
                </c:pt>
                <c:pt idx="6705">
                  <c:v>620.4</c:v>
                </c:pt>
                <c:pt idx="6706">
                  <c:v>156.9</c:v>
                </c:pt>
                <c:pt idx="6707">
                  <c:v>335.2</c:v>
                </c:pt>
                <c:pt idx="6708">
                  <c:v>525.96</c:v>
                </c:pt>
                <c:pt idx="6709">
                  <c:v>2779.8</c:v>
                </c:pt>
                <c:pt idx="6710">
                  <c:v>371.52</c:v>
                </c:pt>
                <c:pt idx="6711">
                  <c:v>357.6</c:v>
                </c:pt>
                <c:pt idx="6712">
                  <c:v>1486.08</c:v>
                </c:pt>
                <c:pt idx="6713">
                  <c:v>1681.2000000000005</c:v>
                </c:pt>
                <c:pt idx="6714">
                  <c:v>2018.8</c:v>
                </c:pt>
                <c:pt idx="6715">
                  <c:v>990.72</c:v>
                </c:pt>
                <c:pt idx="6716">
                  <c:v>44.5</c:v>
                </c:pt>
                <c:pt idx="6717">
                  <c:v>649.78</c:v>
                </c:pt>
                <c:pt idx="6718">
                  <c:v>257.5</c:v>
                </c:pt>
                <c:pt idx="6719">
                  <c:v>513.5</c:v>
                </c:pt>
                <c:pt idx="6720">
                  <c:v>345.15</c:v>
                </c:pt>
                <c:pt idx="6721">
                  <c:v>2779.8</c:v>
                </c:pt>
                <c:pt idx="6722">
                  <c:v>2217.2399999999998</c:v>
                </c:pt>
                <c:pt idx="6723">
                  <c:v>822.6</c:v>
                </c:pt>
                <c:pt idx="6724">
                  <c:v>1899.36</c:v>
                </c:pt>
                <c:pt idx="6725">
                  <c:v>302.35000000000002</c:v>
                </c:pt>
                <c:pt idx="6726">
                  <c:v>420</c:v>
                </c:pt>
                <c:pt idx="6727">
                  <c:v>228.6</c:v>
                </c:pt>
                <c:pt idx="6728">
                  <c:v>3214.2000000000003</c:v>
                </c:pt>
                <c:pt idx="6729">
                  <c:v>154.80000000000001</c:v>
                </c:pt>
                <c:pt idx="6730">
                  <c:v>308.7</c:v>
                </c:pt>
                <c:pt idx="6731">
                  <c:v>99.8</c:v>
                </c:pt>
                <c:pt idx="6732">
                  <c:v>541.70000000000005</c:v>
                </c:pt>
                <c:pt idx="6733">
                  <c:v>133</c:v>
                </c:pt>
                <c:pt idx="6734">
                  <c:v>2164.8000000000002</c:v>
                </c:pt>
                <c:pt idx="6735">
                  <c:v>103.1</c:v>
                </c:pt>
                <c:pt idx="6736">
                  <c:v>307.2</c:v>
                </c:pt>
                <c:pt idx="6737">
                  <c:v>244.08</c:v>
                </c:pt>
                <c:pt idx="6738">
                  <c:v>555.6</c:v>
                </c:pt>
                <c:pt idx="6739">
                  <c:v>399.84</c:v>
                </c:pt>
                <c:pt idx="6740">
                  <c:v>962.64</c:v>
                </c:pt>
                <c:pt idx="6741">
                  <c:v>360.4</c:v>
                </c:pt>
                <c:pt idx="6742">
                  <c:v>554</c:v>
                </c:pt>
                <c:pt idx="6743">
                  <c:v>1921.96</c:v>
                </c:pt>
                <c:pt idx="6744">
                  <c:v>220.5</c:v>
                </c:pt>
                <c:pt idx="6745">
                  <c:v>592</c:v>
                </c:pt>
                <c:pt idx="6746">
                  <c:v>1009.4</c:v>
                </c:pt>
                <c:pt idx="6747">
                  <c:v>458.4</c:v>
                </c:pt>
                <c:pt idx="6748">
                  <c:v>1402.56</c:v>
                </c:pt>
                <c:pt idx="6749">
                  <c:v>1408</c:v>
                </c:pt>
                <c:pt idx="6750">
                  <c:v>2779.8</c:v>
                </c:pt>
                <c:pt idx="6751">
                  <c:v>138.9</c:v>
                </c:pt>
                <c:pt idx="6752">
                  <c:v>132.4</c:v>
                </c:pt>
                <c:pt idx="6753">
                  <c:v>247.68</c:v>
                </c:pt>
                <c:pt idx="6754">
                  <c:v>256.44</c:v>
                </c:pt>
                <c:pt idx="6755">
                  <c:v>308.5</c:v>
                </c:pt>
                <c:pt idx="6756">
                  <c:v>2283.9</c:v>
                </c:pt>
                <c:pt idx="6757">
                  <c:v>1829.76</c:v>
                </c:pt>
                <c:pt idx="6758">
                  <c:v>278.55</c:v>
                </c:pt>
                <c:pt idx="6759">
                  <c:v>370.8</c:v>
                </c:pt>
                <c:pt idx="6760">
                  <c:v>505.6</c:v>
                </c:pt>
                <c:pt idx="6761">
                  <c:v>647</c:v>
                </c:pt>
                <c:pt idx="6762">
                  <c:v>1126.44</c:v>
                </c:pt>
                <c:pt idx="6763">
                  <c:v>5600.0399999999991</c:v>
                </c:pt>
                <c:pt idx="6764">
                  <c:v>354.75</c:v>
                </c:pt>
                <c:pt idx="6765">
                  <c:v>1026.18</c:v>
                </c:pt>
                <c:pt idx="6766">
                  <c:v>978.48</c:v>
                </c:pt>
                <c:pt idx="6767">
                  <c:v>1679.3600000000001</c:v>
                </c:pt>
                <c:pt idx="6768">
                  <c:v>13197.649999999998</c:v>
                </c:pt>
                <c:pt idx="6769">
                  <c:v>1215.5</c:v>
                </c:pt>
                <c:pt idx="6770">
                  <c:v>2779.8</c:v>
                </c:pt>
                <c:pt idx="6771">
                  <c:v>1238.8800000000001</c:v>
                </c:pt>
                <c:pt idx="6772">
                  <c:v>1799.28</c:v>
                </c:pt>
                <c:pt idx="6773">
                  <c:v>200.4</c:v>
                </c:pt>
                <c:pt idx="6774">
                  <c:v>127.9</c:v>
                </c:pt>
                <c:pt idx="6775">
                  <c:v>152.4</c:v>
                </c:pt>
                <c:pt idx="6776">
                  <c:v>2261</c:v>
                </c:pt>
                <c:pt idx="6777">
                  <c:v>926</c:v>
                </c:pt>
                <c:pt idx="6778">
                  <c:v>2133.0499999999997</c:v>
                </c:pt>
                <c:pt idx="6779">
                  <c:v>265.92</c:v>
                </c:pt>
                <c:pt idx="6780">
                  <c:v>165.55</c:v>
                </c:pt>
                <c:pt idx="6781">
                  <c:v>1766.45</c:v>
                </c:pt>
                <c:pt idx="6782">
                  <c:v>2522.4</c:v>
                </c:pt>
                <c:pt idx="6783">
                  <c:v>2265.37</c:v>
                </c:pt>
                <c:pt idx="6784">
                  <c:v>941.4</c:v>
                </c:pt>
                <c:pt idx="6785">
                  <c:v>1191</c:v>
                </c:pt>
                <c:pt idx="6786">
                  <c:v>483.24</c:v>
                </c:pt>
                <c:pt idx="6787">
                  <c:v>1641.96</c:v>
                </c:pt>
                <c:pt idx="6788">
                  <c:v>327.2</c:v>
                </c:pt>
                <c:pt idx="6789">
                  <c:v>356.2</c:v>
                </c:pt>
                <c:pt idx="6790">
                  <c:v>144.80000000000001</c:v>
                </c:pt>
                <c:pt idx="6791">
                  <c:v>12151.1</c:v>
                </c:pt>
                <c:pt idx="6792">
                  <c:v>482.88</c:v>
                </c:pt>
                <c:pt idx="6793">
                  <c:v>484.8</c:v>
                </c:pt>
                <c:pt idx="6794">
                  <c:v>2021.76</c:v>
                </c:pt>
                <c:pt idx="6795">
                  <c:v>397.92</c:v>
                </c:pt>
                <c:pt idx="6796">
                  <c:v>1055.7</c:v>
                </c:pt>
                <c:pt idx="6797">
                  <c:v>10180.799999999999</c:v>
                </c:pt>
                <c:pt idx="6798">
                  <c:v>1030</c:v>
                </c:pt>
                <c:pt idx="6799">
                  <c:v>1678.3200000000002</c:v>
                </c:pt>
                <c:pt idx="6800">
                  <c:v>559.44000000000005</c:v>
                </c:pt>
                <c:pt idx="6801">
                  <c:v>742.4</c:v>
                </c:pt>
                <c:pt idx="6802">
                  <c:v>434.4</c:v>
                </c:pt>
                <c:pt idx="6803">
                  <c:v>663.75</c:v>
                </c:pt>
                <c:pt idx="6804">
                  <c:v>191.16</c:v>
                </c:pt>
                <c:pt idx="6805">
                  <c:v>1657.92</c:v>
                </c:pt>
                <c:pt idx="6806">
                  <c:v>1261.75</c:v>
                </c:pt>
                <c:pt idx="6807">
                  <c:v>1467.36</c:v>
                </c:pt>
                <c:pt idx="6808">
                  <c:v>209.5</c:v>
                </c:pt>
                <c:pt idx="6809">
                  <c:v>496.32</c:v>
                </c:pt>
                <c:pt idx="6810">
                  <c:v>167.1</c:v>
                </c:pt>
                <c:pt idx="6811">
                  <c:v>633.24</c:v>
                </c:pt>
                <c:pt idx="6812">
                  <c:v>1485.5</c:v>
                </c:pt>
                <c:pt idx="6813">
                  <c:v>1576.0300000000002</c:v>
                </c:pt>
                <c:pt idx="6814">
                  <c:v>128.5</c:v>
                </c:pt>
                <c:pt idx="6815">
                  <c:v>532.32000000000005</c:v>
                </c:pt>
                <c:pt idx="6816">
                  <c:v>745.5</c:v>
                </c:pt>
                <c:pt idx="6817">
                  <c:v>122.1</c:v>
                </c:pt>
                <c:pt idx="6818">
                  <c:v>1221.3</c:v>
                </c:pt>
                <c:pt idx="6819">
                  <c:v>5401.64</c:v>
                </c:pt>
                <c:pt idx="6820">
                  <c:v>499</c:v>
                </c:pt>
                <c:pt idx="6821">
                  <c:v>1732</c:v>
                </c:pt>
                <c:pt idx="6822">
                  <c:v>240.84</c:v>
                </c:pt>
                <c:pt idx="6823">
                  <c:v>1143.3599999999999</c:v>
                </c:pt>
                <c:pt idx="6824">
                  <c:v>330.1</c:v>
                </c:pt>
                <c:pt idx="6825">
                  <c:v>1556.25</c:v>
                </c:pt>
                <c:pt idx="6826">
                  <c:v>3530.75</c:v>
                </c:pt>
                <c:pt idx="6827">
                  <c:v>2779.8</c:v>
                </c:pt>
                <c:pt idx="6828">
                  <c:v>926.1</c:v>
                </c:pt>
                <c:pt idx="6829">
                  <c:v>2779.8</c:v>
                </c:pt>
                <c:pt idx="6830">
                  <c:v>274.8</c:v>
                </c:pt>
                <c:pt idx="6831">
                  <c:v>1047.3600000000001</c:v>
                </c:pt>
                <c:pt idx="6832">
                  <c:v>663.75</c:v>
                </c:pt>
                <c:pt idx="6833">
                  <c:v>820.8</c:v>
                </c:pt>
                <c:pt idx="6834">
                  <c:v>243.48</c:v>
                </c:pt>
                <c:pt idx="6835">
                  <c:v>257.5</c:v>
                </c:pt>
                <c:pt idx="6836">
                  <c:v>1267.25</c:v>
                </c:pt>
                <c:pt idx="6837">
                  <c:v>2066.6999999999998</c:v>
                </c:pt>
                <c:pt idx="6838">
                  <c:v>1009.4</c:v>
                </c:pt>
                <c:pt idx="6839">
                  <c:v>1563.5999999999997</c:v>
                </c:pt>
                <c:pt idx="6840">
                  <c:v>99.4</c:v>
                </c:pt>
                <c:pt idx="6841">
                  <c:v>4694.74</c:v>
                </c:pt>
                <c:pt idx="6842">
                  <c:v>617</c:v>
                </c:pt>
                <c:pt idx="6843">
                  <c:v>999.28</c:v>
                </c:pt>
                <c:pt idx="6844">
                  <c:v>96</c:v>
                </c:pt>
                <c:pt idx="6845">
                  <c:v>2641.5</c:v>
                </c:pt>
                <c:pt idx="6846">
                  <c:v>416.4</c:v>
                </c:pt>
                <c:pt idx="6847">
                  <c:v>583.55999999999995</c:v>
                </c:pt>
                <c:pt idx="6848">
                  <c:v>140</c:v>
                </c:pt>
                <c:pt idx="6849">
                  <c:v>4790.6400000000003</c:v>
                </c:pt>
                <c:pt idx="6850">
                  <c:v>7878.3</c:v>
                </c:pt>
                <c:pt idx="6851">
                  <c:v>638.70000000000005</c:v>
                </c:pt>
                <c:pt idx="6852">
                  <c:v>557</c:v>
                </c:pt>
                <c:pt idx="6853">
                  <c:v>1013.5</c:v>
                </c:pt>
                <c:pt idx="6854">
                  <c:v>127.25</c:v>
                </c:pt>
                <c:pt idx="6855">
                  <c:v>255.8</c:v>
                </c:pt>
                <c:pt idx="6856">
                  <c:v>1869.84</c:v>
                </c:pt>
                <c:pt idx="6857">
                  <c:v>124.75</c:v>
                </c:pt>
                <c:pt idx="6858">
                  <c:v>251.2</c:v>
                </c:pt>
                <c:pt idx="6859">
                  <c:v>1507.1</c:v>
                </c:pt>
                <c:pt idx="6860">
                  <c:v>990.72</c:v>
                </c:pt>
                <c:pt idx="6861">
                  <c:v>1845</c:v>
                </c:pt>
                <c:pt idx="6862">
                  <c:v>6130.32</c:v>
                </c:pt>
                <c:pt idx="6863">
                  <c:v>1668</c:v>
                </c:pt>
                <c:pt idx="6864">
                  <c:v>1408</c:v>
                </c:pt>
                <c:pt idx="6865">
                  <c:v>2000</c:v>
                </c:pt>
                <c:pt idx="6866">
                  <c:v>3384.9599999999996</c:v>
                </c:pt>
                <c:pt idx="6867">
                  <c:v>5454</c:v>
                </c:pt>
                <c:pt idx="6868">
                  <c:v>5454</c:v>
                </c:pt>
                <c:pt idx="6869">
                  <c:v>126.30000000000001</c:v>
                </c:pt>
                <c:pt idx="6870">
                  <c:v>561.9</c:v>
                </c:pt>
                <c:pt idx="6871">
                  <c:v>2606.52</c:v>
                </c:pt>
                <c:pt idx="6872">
                  <c:v>185.85</c:v>
                </c:pt>
                <c:pt idx="6873">
                  <c:v>3765.3</c:v>
                </c:pt>
                <c:pt idx="6874">
                  <c:v>266</c:v>
                </c:pt>
                <c:pt idx="6875">
                  <c:v>266.16000000000003</c:v>
                </c:pt>
                <c:pt idx="6876">
                  <c:v>127.9</c:v>
                </c:pt>
                <c:pt idx="6877">
                  <c:v>1980.48</c:v>
                </c:pt>
                <c:pt idx="6878">
                  <c:v>141.9</c:v>
                </c:pt>
                <c:pt idx="6879">
                  <c:v>3816.7000000000003</c:v>
                </c:pt>
                <c:pt idx="6880">
                  <c:v>1216.08</c:v>
                </c:pt>
                <c:pt idx="6881">
                  <c:v>308.7</c:v>
                </c:pt>
                <c:pt idx="6882">
                  <c:v>138.9</c:v>
                </c:pt>
                <c:pt idx="6883">
                  <c:v>623.26</c:v>
                </c:pt>
                <c:pt idx="6884">
                  <c:v>1944.8</c:v>
                </c:pt>
                <c:pt idx="6885">
                  <c:v>2302.8900000000003</c:v>
                </c:pt>
                <c:pt idx="6886">
                  <c:v>154.56</c:v>
                </c:pt>
                <c:pt idx="6887">
                  <c:v>1050</c:v>
                </c:pt>
                <c:pt idx="6888">
                  <c:v>2592</c:v>
                </c:pt>
                <c:pt idx="6889">
                  <c:v>545.28</c:v>
                </c:pt>
                <c:pt idx="6890">
                  <c:v>1110</c:v>
                </c:pt>
                <c:pt idx="6891">
                  <c:v>331.65</c:v>
                </c:pt>
                <c:pt idx="6892">
                  <c:v>440.65999999999997</c:v>
                </c:pt>
                <c:pt idx="6893">
                  <c:v>664.2</c:v>
                </c:pt>
                <c:pt idx="6894">
                  <c:v>504.05</c:v>
                </c:pt>
                <c:pt idx="6895">
                  <c:v>313.8</c:v>
                </c:pt>
                <c:pt idx="6896">
                  <c:v>206.6</c:v>
                </c:pt>
                <c:pt idx="6897">
                  <c:v>1230</c:v>
                </c:pt>
                <c:pt idx="6898">
                  <c:v>138.9</c:v>
                </c:pt>
                <c:pt idx="6899">
                  <c:v>1191.96</c:v>
                </c:pt>
                <c:pt idx="6900">
                  <c:v>513</c:v>
                </c:pt>
                <c:pt idx="6901">
                  <c:v>211.65</c:v>
                </c:pt>
                <c:pt idx="6902">
                  <c:v>231.5</c:v>
                </c:pt>
                <c:pt idx="6903">
                  <c:v>703.75</c:v>
                </c:pt>
                <c:pt idx="6904">
                  <c:v>157.68</c:v>
                </c:pt>
                <c:pt idx="6905">
                  <c:v>3212.7999999999997</c:v>
                </c:pt>
                <c:pt idx="6906">
                  <c:v>3919</c:v>
                </c:pt>
                <c:pt idx="6907">
                  <c:v>2779.8</c:v>
                </c:pt>
                <c:pt idx="6908">
                  <c:v>2276.64</c:v>
                </c:pt>
                <c:pt idx="6909">
                  <c:v>995.5</c:v>
                </c:pt>
                <c:pt idx="6910">
                  <c:v>2250.2399999999998</c:v>
                </c:pt>
                <c:pt idx="6911">
                  <c:v>6555.6</c:v>
                </c:pt>
                <c:pt idx="6912">
                  <c:v>2185.1999999999998</c:v>
                </c:pt>
                <c:pt idx="6913">
                  <c:v>1086</c:v>
                </c:pt>
                <c:pt idx="6914">
                  <c:v>559.31999999999994</c:v>
                </c:pt>
                <c:pt idx="6915">
                  <c:v>3229.65</c:v>
                </c:pt>
                <c:pt idx="6916">
                  <c:v>1427.1599999999999</c:v>
                </c:pt>
                <c:pt idx="6917">
                  <c:v>2779.8</c:v>
                </c:pt>
                <c:pt idx="6918">
                  <c:v>727.65</c:v>
                </c:pt>
                <c:pt idx="6919">
                  <c:v>2593.75</c:v>
                </c:pt>
                <c:pt idx="6920">
                  <c:v>7744</c:v>
                </c:pt>
                <c:pt idx="6921">
                  <c:v>618</c:v>
                </c:pt>
                <c:pt idx="6922">
                  <c:v>357.6</c:v>
                </c:pt>
                <c:pt idx="6923">
                  <c:v>1186.08</c:v>
                </c:pt>
                <c:pt idx="6924">
                  <c:v>608</c:v>
                </c:pt>
                <c:pt idx="6925">
                  <c:v>2077.1999999999998</c:v>
                </c:pt>
                <c:pt idx="6926">
                  <c:v>1059.5999999999999</c:v>
                </c:pt>
                <c:pt idx="6927">
                  <c:v>964.14</c:v>
                </c:pt>
                <c:pt idx="6928">
                  <c:v>226.45</c:v>
                </c:pt>
                <c:pt idx="6929">
                  <c:v>265.92</c:v>
                </c:pt>
                <c:pt idx="6930">
                  <c:v>2567.5</c:v>
                </c:pt>
                <c:pt idx="6931">
                  <c:v>274.7</c:v>
                </c:pt>
                <c:pt idx="6932">
                  <c:v>255.8</c:v>
                </c:pt>
                <c:pt idx="6933">
                  <c:v>2779.8</c:v>
                </c:pt>
                <c:pt idx="6934">
                  <c:v>796.5</c:v>
                </c:pt>
                <c:pt idx="6935">
                  <c:v>287.27999999999997</c:v>
                </c:pt>
                <c:pt idx="6936">
                  <c:v>383.7</c:v>
                </c:pt>
                <c:pt idx="6937">
                  <c:v>123</c:v>
                </c:pt>
                <c:pt idx="6938">
                  <c:v>243.48</c:v>
                </c:pt>
                <c:pt idx="6939">
                  <c:v>2434.7999999999997</c:v>
                </c:pt>
                <c:pt idx="6940">
                  <c:v>154.5</c:v>
                </c:pt>
                <c:pt idx="6941">
                  <c:v>138</c:v>
                </c:pt>
                <c:pt idx="6942">
                  <c:v>347.2</c:v>
                </c:pt>
                <c:pt idx="6943">
                  <c:v>1009.92</c:v>
                </c:pt>
                <c:pt idx="6944">
                  <c:v>1354.25</c:v>
                </c:pt>
                <c:pt idx="6945">
                  <c:v>5435.5</c:v>
                </c:pt>
                <c:pt idx="6946">
                  <c:v>756</c:v>
                </c:pt>
                <c:pt idx="6947">
                  <c:v>1967.75</c:v>
                </c:pt>
                <c:pt idx="6948">
                  <c:v>1102.25</c:v>
                </c:pt>
                <c:pt idx="6949">
                  <c:v>2430.3999999999996</c:v>
                </c:pt>
                <c:pt idx="6950">
                  <c:v>2442.6</c:v>
                </c:pt>
                <c:pt idx="6951">
                  <c:v>88.2</c:v>
                </c:pt>
                <c:pt idx="6952">
                  <c:v>2779.8</c:v>
                </c:pt>
                <c:pt idx="6953">
                  <c:v>313.8</c:v>
                </c:pt>
                <c:pt idx="6954">
                  <c:v>159.25</c:v>
                </c:pt>
                <c:pt idx="6955">
                  <c:v>1283.75</c:v>
                </c:pt>
                <c:pt idx="6956">
                  <c:v>1063.68</c:v>
                </c:pt>
                <c:pt idx="6957">
                  <c:v>704</c:v>
                </c:pt>
                <c:pt idx="6958">
                  <c:v>9669</c:v>
                </c:pt>
                <c:pt idx="6959">
                  <c:v>13654</c:v>
                </c:pt>
                <c:pt idx="6960">
                  <c:v>201.24</c:v>
                </c:pt>
                <c:pt idx="6961">
                  <c:v>1010.88</c:v>
                </c:pt>
                <c:pt idx="6962">
                  <c:v>1080.5999999999999</c:v>
                </c:pt>
                <c:pt idx="6963">
                  <c:v>1034.8400000000001</c:v>
                </c:pt>
                <c:pt idx="6964">
                  <c:v>240.84</c:v>
                </c:pt>
                <c:pt idx="6965">
                  <c:v>125.7</c:v>
                </c:pt>
                <c:pt idx="6966">
                  <c:v>115.75</c:v>
                </c:pt>
                <c:pt idx="6967">
                  <c:v>617</c:v>
                </c:pt>
                <c:pt idx="6968">
                  <c:v>443.1</c:v>
                </c:pt>
                <c:pt idx="6969">
                  <c:v>765.36</c:v>
                </c:pt>
                <c:pt idx="6970">
                  <c:v>218.28</c:v>
                </c:pt>
                <c:pt idx="6971">
                  <c:v>562.93999999999994</c:v>
                </c:pt>
                <c:pt idx="6972">
                  <c:v>101.4</c:v>
                </c:pt>
                <c:pt idx="6973">
                  <c:v>370.5</c:v>
                </c:pt>
                <c:pt idx="6974">
                  <c:v>3588.12</c:v>
                </c:pt>
                <c:pt idx="6975">
                  <c:v>1595.52</c:v>
                </c:pt>
                <c:pt idx="6976">
                  <c:v>3503.8</c:v>
                </c:pt>
                <c:pt idx="6977">
                  <c:v>1188.4000000000001</c:v>
                </c:pt>
                <c:pt idx="6978">
                  <c:v>355.02</c:v>
                </c:pt>
                <c:pt idx="6979">
                  <c:v>1009.4</c:v>
                </c:pt>
                <c:pt idx="6980">
                  <c:v>458.4</c:v>
                </c:pt>
                <c:pt idx="6981">
                  <c:v>592</c:v>
                </c:pt>
                <c:pt idx="6982">
                  <c:v>274.60000000000002</c:v>
                </c:pt>
                <c:pt idx="6983">
                  <c:v>202.8</c:v>
                </c:pt>
                <c:pt idx="6984">
                  <c:v>283.05</c:v>
                </c:pt>
                <c:pt idx="6985">
                  <c:v>2779.8</c:v>
                </c:pt>
                <c:pt idx="6986">
                  <c:v>2493.12</c:v>
                </c:pt>
                <c:pt idx="6987">
                  <c:v>417.9</c:v>
                </c:pt>
                <c:pt idx="6988">
                  <c:v>2336.88</c:v>
                </c:pt>
                <c:pt idx="6989">
                  <c:v>418</c:v>
                </c:pt>
                <c:pt idx="6990">
                  <c:v>834.6099999999999</c:v>
                </c:pt>
                <c:pt idx="6991">
                  <c:v>209</c:v>
                </c:pt>
                <c:pt idx="6992">
                  <c:v>442.20000000000005</c:v>
                </c:pt>
                <c:pt idx="6993">
                  <c:v>3418.7</c:v>
                </c:pt>
                <c:pt idx="6994">
                  <c:v>808.75</c:v>
                </c:pt>
                <c:pt idx="6995">
                  <c:v>123</c:v>
                </c:pt>
                <c:pt idx="6996">
                  <c:v>139.4</c:v>
                </c:pt>
                <c:pt idx="6997">
                  <c:v>1009.4</c:v>
                </c:pt>
                <c:pt idx="6998">
                  <c:v>3629.55</c:v>
                </c:pt>
                <c:pt idx="6999">
                  <c:v>89.45</c:v>
                </c:pt>
                <c:pt idx="7000">
                  <c:v>622.4</c:v>
                </c:pt>
                <c:pt idx="7001">
                  <c:v>350.64</c:v>
                </c:pt>
                <c:pt idx="7002">
                  <c:v>540.75</c:v>
                </c:pt>
                <c:pt idx="7003">
                  <c:v>14718.400000000001</c:v>
                </c:pt>
                <c:pt idx="7004">
                  <c:v>1440.28</c:v>
                </c:pt>
                <c:pt idx="7005">
                  <c:v>220.5</c:v>
                </c:pt>
                <c:pt idx="7006">
                  <c:v>1514.1</c:v>
                </c:pt>
                <c:pt idx="7007">
                  <c:v>532.32000000000005</c:v>
                </c:pt>
                <c:pt idx="7008">
                  <c:v>202.68</c:v>
                </c:pt>
                <c:pt idx="7009">
                  <c:v>2779.8</c:v>
                </c:pt>
                <c:pt idx="7010">
                  <c:v>72.150000000000006</c:v>
                </c:pt>
                <c:pt idx="7011">
                  <c:v>151.80000000000001</c:v>
                </c:pt>
                <c:pt idx="7012">
                  <c:v>356.2</c:v>
                </c:pt>
                <c:pt idx="7013">
                  <c:v>1247.8499999999999</c:v>
                </c:pt>
                <c:pt idx="7014">
                  <c:v>2265.5</c:v>
                </c:pt>
                <c:pt idx="7015">
                  <c:v>633.12</c:v>
                </c:pt>
                <c:pt idx="7016">
                  <c:v>1720.5</c:v>
                </c:pt>
                <c:pt idx="7017">
                  <c:v>990.72</c:v>
                </c:pt>
                <c:pt idx="7018">
                  <c:v>2625.84</c:v>
                </c:pt>
                <c:pt idx="7019">
                  <c:v>6301.75</c:v>
                </c:pt>
                <c:pt idx="7020">
                  <c:v>9490.6</c:v>
                </c:pt>
                <c:pt idx="7021">
                  <c:v>2659.2000000000003</c:v>
                </c:pt>
                <c:pt idx="7022">
                  <c:v>69.099999999999994</c:v>
                </c:pt>
                <c:pt idx="7023">
                  <c:v>2857.8</c:v>
                </c:pt>
                <c:pt idx="7024">
                  <c:v>165.55</c:v>
                </c:pt>
                <c:pt idx="7025">
                  <c:v>211</c:v>
                </c:pt>
                <c:pt idx="7026">
                  <c:v>1240.8</c:v>
                </c:pt>
                <c:pt idx="7027">
                  <c:v>116.75</c:v>
                </c:pt>
                <c:pt idx="7028">
                  <c:v>1020.8399999999999</c:v>
                </c:pt>
                <c:pt idx="7029">
                  <c:v>141.4</c:v>
                </c:pt>
                <c:pt idx="7030">
                  <c:v>375.48</c:v>
                </c:pt>
                <c:pt idx="7031">
                  <c:v>350.64</c:v>
                </c:pt>
                <c:pt idx="7032">
                  <c:v>1055.5999999999999</c:v>
                </c:pt>
                <c:pt idx="7033">
                  <c:v>526</c:v>
                </c:pt>
                <c:pt idx="7034">
                  <c:v>1384.5</c:v>
                </c:pt>
                <c:pt idx="7035">
                  <c:v>375.58000000000004</c:v>
                </c:pt>
                <c:pt idx="7036">
                  <c:v>2081.2000000000003</c:v>
                </c:pt>
                <c:pt idx="7037">
                  <c:v>222.6</c:v>
                </c:pt>
                <c:pt idx="7038">
                  <c:v>930.6</c:v>
                </c:pt>
                <c:pt idx="7039">
                  <c:v>198.8</c:v>
                </c:pt>
                <c:pt idx="7040">
                  <c:v>5034.18</c:v>
                </c:pt>
                <c:pt idx="7041">
                  <c:v>527.85</c:v>
                </c:pt>
                <c:pt idx="7042">
                  <c:v>1435.68</c:v>
                </c:pt>
                <c:pt idx="7043">
                  <c:v>36.25</c:v>
                </c:pt>
                <c:pt idx="7044">
                  <c:v>16480</c:v>
                </c:pt>
                <c:pt idx="7045">
                  <c:v>229.2</c:v>
                </c:pt>
                <c:pt idx="7046">
                  <c:v>745.5</c:v>
                </c:pt>
                <c:pt idx="7047">
                  <c:v>2166.8000000000002</c:v>
                </c:pt>
                <c:pt idx="7048">
                  <c:v>4549.79</c:v>
                </c:pt>
                <c:pt idx="7049">
                  <c:v>2973.96</c:v>
                </c:pt>
                <c:pt idx="7050">
                  <c:v>3272.4</c:v>
                </c:pt>
                <c:pt idx="7051">
                  <c:v>3272.4</c:v>
                </c:pt>
                <c:pt idx="7052">
                  <c:v>3272.4</c:v>
                </c:pt>
                <c:pt idx="7053">
                  <c:v>235.92</c:v>
                </c:pt>
                <c:pt idx="7054">
                  <c:v>5136.8600000000006</c:v>
                </c:pt>
                <c:pt idx="7055">
                  <c:v>6279.8</c:v>
                </c:pt>
                <c:pt idx="7056">
                  <c:v>2020.8</c:v>
                </c:pt>
                <c:pt idx="7057">
                  <c:v>3059</c:v>
                </c:pt>
                <c:pt idx="7058">
                  <c:v>345.15</c:v>
                </c:pt>
                <c:pt idx="7059">
                  <c:v>2683.2</c:v>
                </c:pt>
                <c:pt idx="7060">
                  <c:v>1013.8</c:v>
                </c:pt>
                <c:pt idx="7061">
                  <c:v>1289.8499999999999</c:v>
                </c:pt>
                <c:pt idx="7062">
                  <c:v>194.1</c:v>
                </c:pt>
                <c:pt idx="7063">
                  <c:v>246.12</c:v>
                </c:pt>
                <c:pt idx="7064">
                  <c:v>220.8</c:v>
                </c:pt>
                <c:pt idx="7065">
                  <c:v>3336.4799999999996</c:v>
                </c:pt>
                <c:pt idx="7066">
                  <c:v>1604.6399999999999</c:v>
                </c:pt>
                <c:pt idx="7067">
                  <c:v>252.35</c:v>
                </c:pt>
                <c:pt idx="7068">
                  <c:v>289.60000000000002</c:v>
                </c:pt>
                <c:pt idx="7069">
                  <c:v>639.5</c:v>
                </c:pt>
                <c:pt idx="7070">
                  <c:v>579.20000000000005</c:v>
                </c:pt>
                <c:pt idx="7071">
                  <c:v>850.07999999999993</c:v>
                </c:pt>
                <c:pt idx="7072">
                  <c:v>721</c:v>
                </c:pt>
                <c:pt idx="7073">
                  <c:v>127</c:v>
                </c:pt>
                <c:pt idx="7074">
                  <c:v>94.85</c:v>
                </c:pt>
                <c:pt idx="7075">
                  <c:v>2779.8</c:v>
                </c:pt>
                <c:pt idx="7076">
                  <c:v>44.5</c:v>
                </c:pt>
                <c:pt idx="7077">
                  <c:v>325.43</c:v>
                </c:pt>
                <c:pt idx="7078">
                  <c:v>92.6</c:v>
                </c:pt>
                <c:pt idx="7079">
                  <c:v>68.7</c:v>
                </c:pt>
                <c:pt idx="7080">
                  <c:v>182.4</c:v>
                </c:pt>
                <c:pt idx="7081">
                  <c:v>364.08</c:v>
                </c:pt>
                <c:pt idx="7082">
                  <c:v>124.75</c:v>
                </c:pt>
                <c:pt idx="7083">
                  <c:v>781.92</c:v>
                </c:pt>
                <c:pt idx="7084">
                  <c:v>2253.4</c:v>
                </c:pt>
                <c:pt idx="7085">
                  <c:v>212.1</c:v>
                </c:pt>
                <c:pt idx="7086">
                  <c:v>132.4</c:v>
                </c:pt>
                <c:pt idx="7087">
                  <c:v>704</c:v>
                </c:pt>
                <c:pt idx="7088">
                  <c:v>1940.28</c:v>
                </c:pt>
                <c:pt idx="7089">
                  <c:v>381</c:v>
                </c:pt>
                <c:pt idx="7090">
                  <c:v>369.84</c:v>
                </c:pt>
                <c:pt idx="7091">
                  <c:v>503.91999999999996</c:v>
                </c:pt>
                <c:pt idx="7092">
                  <c:v>1794.6</c:v>
                </c:pt>
                <c:pt idx="7093">
                  <c:v>1063.68</c:v>
                </c:pt>
                <c:pt idx="7094">
                  <c:v>292.8</c:v>
                </c:pt>
                <c:pt idx="7095">
                  <c:v>1516.32</c:v>
                </c:pt>
                <c:pt idx="7096">
                  <c:v>1414</c:v>
                </c:pt>
                <c:pt idx="7097">
                  <c:v>1283.52</c:v>
                </c:pt>
                <c:pt idx="7098">
                  <c:v>1049.28</c:v>
                </c:pt>
                <c:pt idx="7099">
                  <c:v>471.25</c:v>
                </c:pt>
                <c:pt idx="7100">
                  <c:v>185.85</c:v>
                </c:pt>
                <c:pt idx="7101">
                  <c:v>372.75</c:v>
                </c:pt>
                <c:pt idx="7102">
                  <c:v>473</c:v>
                </c:pt>
                <c:pt idx="7103">
                  <c:v>192.5</c:v>
                </c:pt>
                <c:pt idx="7104">
                  <c:v>744.05</c:v>
                </c:pt>
                <c:pt idx="7105">
                  <c:v>2779.8</c:v>
                </c:pt>
                <c:pt idx="7106">
                  <c:v>3597.9</c:v>
                </c:pt>
                <c:pt idx="7107">
                  <c:v>27.7</c:v>
                </c:pt>
                <c:pt idx="7108">
                  <c:v>2259.36</c:v>
                </c:pt>
                <c:pt idx="7109">
                  <c:v>303.32</c:v>
                </c:pt>
                <c:pt idx="7110">
                  <c:v>747.04</c:v>
                </c:pt>
                <c:pt idx="7111">
                  <c:v>189.2</c:v>
                </c:pt>
                <c:pt idx="7112">
                  <c:v>137.4</c:v>
                </c:pt>
                <c:pt idx="7113">
                  <c:v>444.75</c:v>
                </c:pt>
                <c:pt idx="7114">
                  <c:v>2659.2</c:v>
                </c:pt>
                <c:pt idx="7115">
                  <c:v>2747.76</c:v>
                </c:pt>
                <c:pt idx="7116">
                  <c:v>1604.4</c:v>
                </c:pt>
                <c:pt idx="7117">
                  <c:v>278.5</c:v>
                </c:pt>
                <c:pt idx="7118">
                  <c:v>1897.2</c:v>
                </c:pt>
                <c:pt idx="7119">
                  <c:v>265.92</c:v>
                </c:pt>
                <c:pt idx="7120">
                  <c:v>4154.3999999999996</c:v>
                </c:pt>
                <c:pt idx="7121">
                  <c:v>265.39999999999998</c:v>
                </c:pt>
                <c:pt idx="7122">
                  <c:v>557</c:v>
                </c:pt>
                <c:pt idx="7123">
                  <c:v>2779.8</c:v>
                </c:pt>
                <c:pt idx="7124">
                  <c:v>746.90000000000009</c:v>
                </c:pt>
                <c:pt idx="7125">
                  <c:v>442.20000000000005</c:v>
                </c:pt>
                <c:pt idx="7126">
                  <c:v>835.5</c:v>
                </c:pt>
                <c:pt idx="7127">
                  <c:v>256.44</c:v>
                </c:pt>
                <c:pt idx="7128">
                  <c:v>141.9</c:v>
                </c:pt>
                <c:pt idx="7129">
                  <c:v>1094.6400000000001</c:v>
                </c:pt>
                <c:pt idx="7130">
                  <c:v>659</c:v>
                </c:pt>
                <c:pt idx="7131">
                  <c:v>229.2</c:v>
                </c:pt>
                <c:pt idx="7132">
                  <c:v>2335.8000000000006</c:v>
                </c:pt>
                <c:pt idx="7133">
                  <c:v>22.25</c:v>
                </c:pt>
                <c:pt idx="7134">
                  <c:v>738.24</c:v>
                </c:pt>
                <c:pt idx="7135">
                  <c:v>1821</c:v>
                </c:pt>
                <c:pt idx="7136">
                  <c:v>1514.1</c:v>
                </c:pt>
                <c:pt idx="7137">
                  <c:v>873.12</c:v>
                </c:pt>
                <c:pt idx="7138">
                  <c:v>1363.6799999999998</c:v>
                </c:pt>
                <c:pt idx="7139">
                  <c:v>301.56</c:v>
                </c:pt>
                <c:pt idx="7140">
                  <c:v>124.75</c:v>
                </c:pt>
                <c:pt idx="7141">
                  <c:v>2910.6</c:v>
                </c:pt>
                <c:pt idx="7142">
                  <c:v>739</c:v>
                </c:pt>
                <c:pt idx="7143">
                  <c:v>138.5</c:v>
                </c:pt>
                <c:pt idx="7144">
                  <c:v>216.5</c:v>
                </c:pt>
                <c:pt idx="7145">
                  <c:v>218.88</c:v>
                </c:pt>
                <c:pt idx="7146">
                  <c:v>1405</c:v>
                </c:pt>
                <c:pt idx="7147">
                  <c:v>472.36</c:v>
                </c:pt>
                <c:pt idx="7148">
                  <c:v>211.44</c:v>
                </c:pt>
                <c:pt idx="7149">
                  <c:v>767.4</c:v>
                </c:pt>
                <c:pt idx="7150">
                  <c:v>228</c:v>
                </c:pt>
                <c:pt idx="7151">
                  <c:v>386.25</c:v>
                </c:pt>
                <c:pt idx="7152">
                  <c:v>428.06999999999994</c:v>
                </c:pt>
                <c:pt idx="7153">
                  <c:v>739</c:v>
                </c:pt>
                <c:pt idx="7154">
                  <c:v>323.5</c:v>
                </c:pt>
                <c:pt idx="7155">
                  <c:v>296.52</c:v>
                </c:pt>
                <c:pt idx="7156">
                  <c:v>304</c:v>
                </c:pt>
                <c:pt idx="7157">
                  <c:v>137.4</c:v>
                </c:pt>
                <c:pt idx="7158">
                  <c:v>37.950000000000003</c:v>
                </c:pt>
                <c:pt idx="7159">
                  <c:v>2233</c:v>
                </c:pt>
                <c:pt idx="7160">
                  <c:v>555.36</c:v>
                </c:pt>
                <c:pt idx="7161">
                  <c:v>4302</c:v>
                </c:pt>
                <c:pt idx="7162">
                  <c:v>156.9</c:v>
                </c:pt>
                <c:pt idx="7163">
                  <c:v>684.24</c:v>
                </c:pt>
                <c:pt idx="7164">
                  <c:v>274.8</c:v>
                </c:pt>
                <c:pt idx="7165">
                  <c:v>1651.44</c:v>
                </c:pt>
                <c:pt idx="7166">
                  <c:v>792.96</c:v>
                </c:pt>
                <c:pt idx="7167">
                  <c:v>243.2</c:v>
                </c:pt>
                <c:pt idx="7168">
                  <c:v>828.96</c:v>
                </c:pt>
                <c:pt idx="7169">
                  <c:v>1516.32</c:v>
                </c:pt>
                <c:pt idx="7170">
                  <c:v>148.56</c:v>
                </c:pt>
                <c:pt idx="7171">
                  <c:v>1103.52</c:v>
                </c:pt>
                <c:pt idx="7172">
                  <c:v>2997</c:v>
                </c:pt>
                <c:pt idx="7173">
                  <c:v>389</c:v>
                </c:pt>
                <c:pt idx="7174">
                  <c:v>2779.8</c:v>
                </c:pt>
                <c:pt idx="7175">
                  <c:v>2493.12</c:v>
                </c:pt>
                <c:pt idx="7176">
                  <c:v>3171.25</c:v>
                </c:pt>
                <c:pt idx="7177">
                  <c:v>123</c:v>
                </c:pt>
                <c:pt idx="7178">
                  <c:v>1030</c:v>
                </c:pt>
                <c:pt idx="7179">
                  <c:v>1507.2</c:v>
                </c:pt>
                <c:pt idx="7180">
                  <c:v>549.20000000000005</c:v>
                </c:pt>
                <c:pt idx="7181">
                  <c:v>388.25</c:v>
                </c:pt>
                <c:pt idx="7182">
                  <c:v>704</c:v>
                </c:pt>
                <c:pt idx="7183">
                  <c:v>2779.8</c:v>
                </c:pt>
                <c:pt idx="7184">
                  <c:v>4779</c:v>
                </c:pt>
                <c:pt idx="7185">
                  <c:v>1107.75</c:v>
                </c:pt>
                <c:pt idx="7186">
                  <c:v>1583.6599999999999</c:v>
                </c:pt>
                <c:pt idx="7187">
                  <c:v>222</c:v>
                </c:pt>
                <c:pt idx="7188">
                  <c:v>1120.32</c:v>
                </c:pt>
                <c:pt idx="7189">
                  <c:v>541.70000000000005</c:v>
                </c:pt>
                <c:pt idx="7190">
                  <c:v>366.4</c:v>
                </c:pt>
                <c:pt idx="7191">
                  <c:v>36784</c:v>
                </c:pt>
                <c:pt idx="7192">
                  <c:v>2279.4</c:v>
                </c:pt>
                <c:pt idx="7193">
                  <c:v>1323</c:v>
                </c:pt>
                <c:pt idx="7194">
                  <c:v>244.08</c:v>
                </c:pt>
                <c:pt idx="7195">
                  <c:v>1777.6799999999998</c:v>
                </c:pt>
                <c:pt idx="7196">
                  <c:v>264.8</c:v>
                </c:pt>
                <c:pt idx="7197">
                  <c:v>15967.439999999993</c:v>
                </c:pt>
                <c:pt idx="7198">
                  <c:v>311.2</c:v>
                </c:pt>
                <c:pt idx="7199">
                  <c:v>771</c:v>
                </c:pt>
                <c:pt idx="7200">
                  <c:v>240.84</c:v>
                </c:pt>
                <c:pt idx="7201">
                  <c:v>178.9</c:v>
                </c:pt>
                <c:pt idx="7202">
                  <c:v>2779.8</c:v>
                </c:pt>
                <c:pt idx="7203">
                  <c:v>17412.150000000001</c:v>
                </c:pt>
                <c:pt idx="7204">
                  <c:v>664.2</c:v>
                </c:pt>
                <c:pt idx="7205">
                  <c:v>915.66</c:v>
                </c:pt>
                <c:pt idx="7206">
                  <c:v>130.4</c:v>
                </c:pt>
                <c:pt idx="7207">
                  <c:v>14860.8</c:v>
                </c:pt>
                <c:pt idx="7208">
                  <c:v>434.4</c:v>
                </c:pt>
                <c:pt idx="7209">
                  <c:v>592</c:v>
                </c:pt>
                <c:pt idx="7210">
                  <c:v>1009.4</c:v>
                </c:pt>
                <c:pt idx="7211">
                  <c:v>458.4</c:v>
                </c:pt>
                <c:pt idx="7212">
                  <c:v>137.30000000000001</c:v>
                </c:pt>
                <c:pt idx="7213">
                  <c:v>421.4</c:v>
                </c:pt>
                <c:pt idx="7214">
                  <c:v>870.93999999999994</c:v>
                </c:pt>
                <c:pt idx="7215">
                  <c:v>138.9</c:v>
                </c:pt>
                <c:pt idx="7216">
                  <c:v>607.79999999999995</c:v>
                </c:pt>
                <c:pt idx="7217">
                  <c:v>607.20000000000005</c:v>
                </c:pt>
                <c:pt idx="7218">
                  <c:v>3031.2</c:v>
                </c:pt>
                <c:pt idx="7219">
                  <c:v>505.44</c:v>
                </c:pt>
                <c:pt idx="7220">
                  <c:v>1010.88</c:v>
                </c:pt>
                <c:pt idx="7221">
                  <c:v>1157.04</c:v>
                </c:pt>
                <c:pt idx="7222">
                  <c:v>1433.65</c:v>
                </c:pt>
                <c:pt idx="7223">
                  <c:v>1438.38</c:v>
                </c:pt>
                <c:pt idx="7224">
                  <c:v>2720</c:v>
                </c:pt>
                <c:pt idx="7225">
                  <c:v>970.5</c:v>
                </c:pt>
                <c:pt idx="7226">
                  <c:v>247.68</c:v>
                </c:pt>
                <c:pt idx="7227">
                  <c:v>1034.8400000000001</c:v>
                </c:pt>
                <c:pt idx="7228">
                  <c:v>244.08</c:v>
                </c:pt>
                <c:pt idx="7229">
                  <c:v>1458.6</c:v>
                </c:pt>
                <c:pt idx="7230">
                  <c:v>350.64</c:v>
                </c:pt>
                <c:pt idx="7231">
                  <c:v>5559.6</c:v>
                </c:pt>
                <c:pt idx="7232">
                  <c:v>1891.2</c:v>
                </c:pt>
                <c:pt idx="7233">
                  <c:v>147.80000000000001</c:v>
                </c:pt>
                <c:pt idx="7234">
                  <c:v>330.75</c:v>
                </c:pt>
                <c:pt idx="7235">
                  <c:v>3356.6400000000003</c:v>
                </c:pt>
                <c:pt idx="7236">
                  <c:v>2779.8</c:v>
                </c:pt>
                <c:pt idx="7237">
                  <c:v>3391.2</c:v>
                </c:pt>
                <c:pt idx="7238">
                  <c:v>4595.91</c:v>
                </c:pt>
                <c:pt idx="7239">
                  <c:v>2779.8</c:v>
                </c:pt>
                <c:pt idx="7240">
                  <c:v>293.7</c:v>
                </c:pt>
                <c:pt idx="7241">
                  <c:v>278.76</c:v>
                </c:pt>
                <c:pt idx="7242">
                  <c:v>4536</c:v>
                </c:pt>
                <c:pt idx="7243">
                  <c:v>1517.76</c:v>
                </c:pt>
                <c:pt idx="7244">
                  <c:v>1593</c:v>
                </c:pt>
                <c:pt idx="7245">
                  <c:v>2779.8</c:v>
                </c:pt>
                <c:pt idx="7246">
                  <c:v>114</c:v>
                </c:pt>
                <c:pt idx="7247">
                  <c:v>645.79999999999995</c:v>
                </c:pt>
                <c:pt idx="7248">
                  <c:v>4082.6400000000003</c:v>
                </c:pt>
                <c:pt idx="7249">
                  <c:v>3938.4</c:v>
                </c:pt>
                <c:pt idx="7250">
                  <c:v>165.55</c:v>
                </c:pt>
                <c:pt idx="7251">
                  <c:v>1154.4000000000001</c:v>
                </c:pt>
                <c:pt idx="7252">
                  <c:v>999.28</c:v>
                </c:pt>
                <c:pt idx="7253">
                  <c:v>875.45</c:v>
                </c:pt>
                <c:pt idx="7254">
                  <c:v>198.45</c:v>
                </c:pt>
                <c:pt idx="7255">
                  <c:v>1274</c:v>
                </c:pt>
                <c:pt idx="7256">
                  <c:v>14178.24</c:v>
                </c:pt>
                <c:pt idx="7257">
                  <c:v>1013.4</c:v>
                </c:pt>
                <c:pt idx="7258">
                  <c:v>313.5</c:v>
                </c:pt>
                <c:pt idx="7259">
                  <c:v>641.76</c:v>
                </c:pt>
                <c:pt idx="7260">
                  <c:v>1486.08</c:v>
                </c:pt>
                <c:pt idx="7261">
                  <c:v>513</c:v>
                </c:pt>
                <c:pt idx="7262">
                  <c:v>793.59</c:v>
                </c:pt>
                <c:pt idx="7263">
                  <c:v>394.08</c:v>
                </c:pt>
                <c:pt idx="7264">
                  <c:v>1006.2</c:v>
                </c:pt>
                <c:pt idx="7265">
                  <c:v>70.7</c:v>
                </c:pt>
                <c:pt idx="7266">
                  <c:v>1342.9</c:v>
                </c:pt>
                <c:pt idx="7267">
                  <c:v>521.28</c:v>
                </c:pt>
                <c:pt idx="7268">
                  <c:v>257.5</c:v>
                </c:pt>
                <c:pt idx="7269">
                  <c:v>463</c:v>
                </c:pt>
                <c:pt idx="7270">
                  <c:v>122.6</c:v>
                </c:pt>
                <c:pt idx="7271">
                  <c:v>1627.2</c:v>
                </c:pt>
                <c:pt idx="7272">
                  <c:v>99.8</c:v>
                </c:pt>
                <c:pt idx="7273">
                  <c:v>2779.8</c:v>
                </c:pt>
                <c:pt idx="7274">
                  <c:v>243.1</c:v>
                </c:pt>
                <c:pt idx="7275">
                  <c:v>1448</c:v>
                </c:pt>
                <c:pt idx="7276">
                  <c:v>2478</c:v>
                </c:pt>
                <c:pt idx="7277">
                  <c:v>2523.5</c:v>
                </c:pt>
                <c:pt idx="7278">
                  <c:v>375.9</c:v>
                </c:pt>
                <c:pt idx="7279">
                  <c:v>1551</c:v>
                </c:pt>
                <c:pt idx="7280">
                  <c:v>2235.19</c:v>
                </c:pt>
                <c:pt idx="7281">
                  <c:v>745.5</c:v>
                </c:pt>
                <c:pt idx="7282">
                  <c:v>2779.8</c:v>
                </c:pt>
                <c:pt idx="7283">
                  <c:v>2779.8</c:v>
                </c:pt>
                <c:pt idx="7284">
                  <c:v>1408</c:v>
                </c:pt>
                <c:pt idx="7285">
                  <c:v>1094.6400000000001</c:v>
                </c:pt>
                <c:pt idx="7286">
                  <c:v>1332</c:v>
                </c:pt>
                <c:pt idx="7287">
                  <c:v>3346.3</c:v>
                </c:pt>
                <c:pt idx="7288">
                  <c:v>5559.6</c:v>
                </c:pt>
                <c:pt idx="7289">
                  <c:v>5559.6</c:v>
                </c:pt>
                <c:pt idx="7290">
                  <c:v>638.70000000000005</c:v>
                </c:pt>
                <c:pt idx="7291">
                  <c:v>4155.3999999999996</c:v>
                </c:pt>
                <c:pt idx="7292">
                  <c:v>3490.74</c:v>
                </c:pt>
                <c:pt idx="7293">
                  <c:v>796.5</c:v>
                </c:pt>
                <c:pt idx="7294">
                  <c:v>285.36</c:v>
                </c:pt>
                <c:pt idx="7295">
                  <c:v>221.55</c:v>
                </c:pt>
                <c:pt idx="7296">
                  <c:v>1621.6</c:v>
                </c:pt>
                <c:pt idx="7297">
                  <c:v>113.85</c:v>
                </c:pt>
                <c:pt idx="7298">
                  <c:v>70.95</c:v>
                </c:pt>
                <c:pt idx="7299">
                  <c:v>764.4</c:v>
                </c:pt>
                <c:pt idx="7300">
                  <c:v>495.87</c:v>
                </c:pt>
                <c:pt idx="7301">
                  <c:v>604.70000000000005</c:v>
                </c:pt>
                <c:pt idx="7302">
                  <c:v>138.5</c:v>
                </c:pt>
                <c:pt idx="7303">
                  <c:v>1261.75</c:v>
                </c:pt>
                <c:pt idx="7304">
                  <c:v>1897.5</c:v>
                </c:pt>
                <c:pt idx="7305">
                  <c:v>2779.8</c:v>
                </c:pt>
                <c:pt idx="7306">
                  <c:v>3423.55</c:v>
                </c:pt>
                <c:pt idx="7307">
                  <c:v>758.16</c:v>
                </c:pt>
                <c:pt idx="7308">
                  <c:v>505.6</c:v>
                </c:pt>
                <c:pt idx="7309">
                  <c:v>1476.48</c:v>
                </c:pt>
                <c:pt idx="7310">
                  <c:v>125.7</c:v>
                </c:pt>
                <c:pt idx="7311">
                  <c:v>684.24</c:v>
                </c:pt>
                <c:pt idx="7312">
                  <c:v>526</c:v>
                </c:pt>
                <c:pt idx="7313">
                  <c:v>2779.8</c:v>
                </c:pt>
                <c:pt idx="7314">
                  <c:v>2629.2</c:v>
                </c:pt>
                <c:pt idx="7315">
                  <c:v>1048.44</c:v>
                </c:pt>
                <c:pt idx="7316">
                  <c:v>262.25</c:v>
                </c:pt>
                <c:pt idx="7317">
                  <c:v>309.12</c:v>
                </c:pt>
                <c:pt idx="7318">
                  <c:v>434.4</c:v>
                </c:pt>
                <c:pt idx="7319">
                  <c:v>358.32</c:v>
                </c:pt>
                <c:pt idx="7320">
                  <c:v>235.92</c:v>
                </c:pt>
                <c:pt idx="7321">
                  <c:v>24.85</c:v>
                </c:pt>
                <c:pt idx="7322">
                  <c:v>5721.5999999999995</c:v>
                </c:pt>
                <c:pt idx="7323">
                  <c:v>739</c:v>
                </c:pt>
                <c:pt idx="7324">
                  <c:v>738.5</c:v>
                </c:pt>
                <c:pt idx="7325">
                  <c:v>4129.12</c:v>
                </c:pt>
                <c:pt idx="7326">
                  <c:v>482.88</c:v>
                </c:pt>
                <c:pt idx="7327">
                  <c:v>227.64</c:v>
                </c:pt>
                <c:pt idx="7328">
                  <c:v>257.3</c:v>
                </c:pt>
                <c:pt idx="7329">
                  <c:v>3020.52</c:v>
                </c:pt>
                <c:pt idx="7330">
                  <c:v>310.2</c:v>
                </c:pt>
                <c:pt idx="7331">
                  <c:v>2088.12</c:v>
                </c:pt>
                <c:pt idx="7332">
                  <c:v>2659.2</c:v>
                </c:pt>
                <c:pt idx="7333">
                  <c:v>970.19999999999993</c:v>
                </c:pt>
                <c:pt idx="7334">
                  <c:v>194.04</c:v>
                </c:pt>
                <c:pt idx="7335">
                  <c:v>1004.4</c:v>
                </c:pt>
                <c:pt idx="7336">
                  <c:v>2386.56</c:v>
                </c:pt>
                <c:pt idx="7337">
                  <c:v>311.2</c:v>
                </c:pt>
                <c:pt idx="7338">
                  <c:v>1939.5</c:v>
                </c:pt>
                <c:pt idx="7339">
                  <c:v>557.54999999999995</c:v>
                </c:pt>
                <c:pt idx="7340">
                  <c:v>722.52</c:v>
                </c:pt>
                <c:pt idx="7341">
                  <c:v>743.04</c:v>
                </c:pt>
                <c:pt idx="7342">
                  <c:v>2779.8</c:v>
                </c:pt>
                <c:pt idx="7343">
                  <c:v>328.68</c:v>
                </c:pt>
                <c:pt idx="7344">
                  <c:v>3294.8</c:v>
                </c:pt>
                <c:pt idx="7345">
                  <c:v>92.6</c:v>
                </c:pt>
                <c:pt idx="7346">
                  <c:v>1302.4000000000001</c:v>
                </c:pt>
                <c:pt idx="7347">
                  <c:v>504.7</c:v>
                </c:pt>
                <c:pt idx="7348">
                  <c:v>44.5</c:v>
                </c:pt>
                <c:pt idx="7349">
                  <c:v>387.72</c:v>
                </c:pt>
                <c:pt idx="7350">
                  <c:v>369.5</c:v>
                </c:pt>
                <c:pt idx="7351">
                  <c:v>1283.52</c:v>
                </c:pt>
                <c:pt idx="7352">
                  <c:v>518.54999999999995</c:v>
                </c:pt>
                <c:pt idx="7353">
                  <c:v>2027</c:v>
                </c:pt>
                <c:pt idx="7354">
                  <c:v>312.5</c:v>
                </c:pt>
                <c:pt idx="7355">
                  <c:v>1049.28</c:v>
                </c:pt>
                <c:pt idx="7356">
                  <c:v>473</c:v>
                </c:pt>
                <c:pt idx="7357">
                  <c:v>1090.56</c:v>
                </c:pt>
                <c:pt idx="7358">
                  <c:v>3937.6000000000004</c:v>
                </c:pt>
                <c:pt idx="7359">
                  <c:v>222.6</c:v>
                </c:pt>
                <c:pt idx="7360">
                  <c:v>240.84</c:v>
                </c:pt>
                <c:pt idx="7361">
                  <c:v>707.76</c:v>
                </c:pt>
                <c:pt idx="7362">
                  <c:v>1068.6599999999999</c:v>
                </c:pt>
                <c:pt idx="7363">
                  <c:v>298.32</c:v>
                </c:pt>
                <c:pt idx="7364">
                  <c:v>3297.4</c:v>
                </c:pt>
                <c:pt idx="7365">
                  <c:v>431.7</c:v>
                </c:pt>
                <c:pt idx="7366">
                  <c:v>221.4</c:v>
                </c:pt>
                <c:pt idx="7367">
                  <c:v>750.96</c:v>
                </c:pt>
                <c:pt idx="7368">
                  <c:v>287.27999999999997</c:v>
                </c:pt>
                <c:pt idx="7369">
                  <c:v>731.1</c:v>
                </c:pt>
                <c:pt idx="7370">
                  <c:v>486.2</c:v>
                </c:pt>
                <c:pt idx="7371">
                  <c:v>539.88</c:v>
                </c:pt>
                <c:pt idx="7372">
                  <c:v>2077.1999999999998</c:v>
                </c:pt>
                <c:pt idx="7373">
                  <c:v>265.92</c:v>
                </c:pt>
                <c:pt idx="7374">
                  <c:v>541.70000000000005</c:v>
                </c:pt>
                <c:pt idx="7375">
                  <c:v>411</c:v>
                </c:pt>
                <c:pt idx="7376">
                  <c:v>1329.6</c:v>
                </c:pt>
                <c:pt idx="7377">
                  <c:v>376.56</c:v>
                </c:pt>
                <c:pt idx="7378">
                  <c:v>200.8</c:v>
                </c:pt>
                <c:pt idx="7379">
                  <c:v>463.68</c:v>
                </c:pt>
                <c:pt idx="7380">
                  <c:v>2593.75</c:v>
                </c:pt>
                <c:pt idx="7381">
                  <c:v>387.72</c:v>
                </c:pt>
                <c:pt idx="7382">
                  <c:v>1944</c:v>
                </c:pt>
                <c:pt idx="7383">
                  <c:v>1124</c:v>
                </c:pt>
                <c:pt idx="7384">
                  <c:v>123</c:v>
                </c:pt>
                <c:pt idx="7385">
                  <c:v>200.4</c:v>
                </c:pt>
                <c:pt idx="7386">
                  <c:v>265.5</c:v>
                </c:pt>
                <c:pt idx="7387">
                  <c:v>7047.36</c:v>
                </c:pt>
                <c:pt idx="7388">
                  <c:v>9472.68</c:v>
                </c:pt>
                <c:pt idx="7389">
                  <c:v>25.65</c:v>
                </c:pt>
                <c:pt idx="7390">
                  <c:v>128.75</c:v>
                </c:pt>
                <c:pt idx="7391">
                  <c:v>935.2</c:v>
                </c:pt>
                <c:pt idx="7392">
                  <c:v>243.48</c:v>
                </c:pt>
                <c:pt idx="7393">
                  <c:v>137.4</c:v>
                </c:pt>
                <c:pt idx="7394">
                  <c:v>3373.5</c:v>
                </c:pt>
                <c:pt idx="7395">
                  <c:v>437.3</c:v>
                </c:pt>
                <c:pt idx="7396">
                  <c:v>738.5</c:v>
                </c:pt>
                <c:pt idx="7397">
                  <c:v>532.32000000000005</c:v>
                </c:pt>
                <c:pt idx="7398">
                  <c:v>738.5</c:v>
                </c:pt>
                <c:pt idx="7399">
                  <c:v>258</c:v>
                </c:pt>
                <c:pt idx="7400">
                  <c:v>5559.6</c:v>
                </c:pt>
                <c:pt idx="7401">
                  <c:v>2229.12</c:v>
                </c:pt>
                <c:pt idx="7402">
                  <c:v>127</c:v>
                </c:pt>
                <c:pt idx="7403">
                  <c:v>138.9</c:v>
                </c:pt>
                <c:pt idx="7404">
                  <c:v>1025.7</c:v>
                </c:pt>
                <c:pt idx="7405">
                  <c:v>856</c:v>
                </c:pt>
                <c:pt idx="7406">
                  <c:v>238.2</c:v>
                </c:pt>
                <c:pt idx="7407">
                  <c:v>228.24</c:v>
                </c:pt>
                <c:pt idx="7408">
                  <c:v>758.16</c:v>
                </c:pt>
                <c:pt idx="7409">
                  <c:v>543.36</c:v>
                </c:pt>
                <c:pt idx="7410">
                  <c:v>2779.8</c:v>
                </c:pt>
                <c:pt idx="7411">
                  <c:v>2779.8</c:v>
                </c:pt>
                <c:pt idx="7412">
                  <c:v>2438.8200000000002</c:v>
                </c:pt>
                <c:pt idx="7413">
                  <c:v>2779.8</c:v>
                </c:pt>
                <c:pt idx="7414">
                  <c:v>138.9</c:v>
                </c:pt>
                <c:pt idx="7415">
                  <c:v>1514.1</c:v>
                </c:pt>
                <c:pt idx="7416">
                  <c:v>82.2</c:v>
                </c:pt>
                <c:pt idx="7417">
                  <c:v>2779.8</c:v>
                </c:pt>
                <c:pt idx="7418">
                  <c:v>1825.67</c:v>
                </c:pt>
                <c:pt idx="7419">
                  <c:v>2282.4</c:v>
                </c:pt>
                <c:pt idx="7420">
                  <c:v>3266.54</c:v>
                </c:pt>
                <c:pt idx="7421">
                  <c:v>1308.96</c:v>
                </c:pt>
                <c:pt idx="7422">
                  <c:v>531.84</c:v>
                </c:pt>
                <c:pt idx="7423">
                  <c:v>2779.8</c:v>
                </c:pt>
                <c:pt idx="7424">
                  <c:v>302.35000000000002</c:v>
                </c:pt>
                <c:pt idx="7425">
                  <c:v>310.60000000000002</c:v>
                </c:pt>
                <c:pt idx="7426">
                  <c:v>185.2</c:v>
                </c:pt>
                <c:pt idx="7427">
                  <c:v>360.5</c:v>
                </c:pt>
                <c:pt idx="7428">
                  <c:v>154.5</c:v>
                </c:pt>
                <c:pt idx="7429">
                  <c:v>266.16000000000003</c:v>
                </c:pt>
                <c:pt idx="7430">
                  <c:v>154.56</c:v>
                </c:pt>
                <c:pt idx="7431">
                  <c:v>383.7</c:v>
                </c:pt>
                <c:pt idx="7432">
                  <c:v>1220.4000000000001</c:v>
                </c:pt>
                <c:pt idx="7433">
                  <c:v>99.8</c:v>
                </c:pt>
                <c:pt idx="7434">
                  <c:v>130.4</c:v>
                </c:pt>
                <c:pt idx="7435">
                  <c:v>1330.8</c:v>
                </c:pt>
                <c:pt idx="7436">
                  <c:v>274.60000000000002</c:v>
                </c:pt>
                <c:pt idx="7437">
                  <c:v>123</c:v>
                </c:pt>
                <c:pt idx="7438">
                  <c:v>1118.32</c:v>
                </c:pt>
                <c:pt idx="7439">
                  <c:v>515</c:v>
                </c:pt>
                <c:pt idx="7440">
                  <c:v>5957.52</c:v>
                </c:pt>
                <c:pt idx="7441">
                  <c:v>266.16000000000003</c:v>
                </c:pt>
                <c:pt idx="7442">
                  <c:v>3869.8</c:v>
                </c:pt>
                <c:pt idx="7443">
                  <c:v>970.5</c:v>
                </c:pt>
                <c:pt idx="7444">
                  <c:v>891.3</c:v>
                </c:pt>
                <c:pt idx="7445">
                  <c:v>99.8</c:v>
                </c:pt>
                <c:pt idx="7446">
                  <c:v>582.59999999999991</c:v>
                </c:pt>
                <c:pt idx="7447">
                  <c:v>171</c:v>
                </c:pt>
                <c:pt idx="7448">
                  <c:v>592.70000000000005</c:v>
                </c:pt>
                <c:pt idx="7449">
                  <c:v>2077.1999999999998</c:v>
                </c:pt>
                <c:pt idx="7450">
                  <c:v>375.48</c:v>
                </c:pt>
                <c:pt idx="7451">
                  <c:v>189.2</c:v>
                </c:pt>
                <c:pt idx="7452">
                  <c:v>191.16</c:v>
                </c:pt>
                <c:pt idx="7453">
                  <c:v>430.92</c:v>
                </c:pt>
                <c:pt idx="7454">
                  <c:v>2214</c:v>
                </c:pt>
                <c:pt idx="7455">
                  <c:v>30.5</c:v>
                </c:pt>
                <c:pt idx="7456">
                  <c:v>152.4</c:v>
                </c:pt>
                <c:pt idx="7457">
                  <c:v>324.8</c:v>
                </c:pt>
                <c:pt idx="7458">
                  <c:v>4924.5999999999995</c:v>
                </c:pt>
                <c:pt idx="7459">
                  <c:v>2431</c:v>
                </c:pt>
                <c:pt idx="7460">
                  <c:v>257.45</c:v>
                </c:pt>
                <c:pt idx="7461">
                  <c:v>3674.21</c:v>
                </c:pt>
                <c:pt idx="7462">
                  <c:v>1038.5999999999999</c:v>
                </c:pt>
                <c:pt idx="7463">
                  <c:v>199.6</c:v>
                </c:pt>
                <c:pt idx="7464">
                  <c:v>320.88</c:v>
                </c:pt>
                <c:pt idx="7465">
                  <c:v>5559.6</c:v>
                </c:pt>
                <c:pt idx="7466">
                  <c:v>1981.84</c:v>
                </c:pt>
                <c:pt idx="7467">
                  <c:v>999.28</c:v>
                </c:pt>
                <c:pt idx="7468">
                  <c:v>4320.6000000000004</c:v>
                </c:pt>
                <c:pt idx="7469">
                  <c:v>3710.4</c:v>
                </c:pt>
                <c:pt idx="7470">
                  <c:v>408.25</c:v>
                </c:pt>
                <c:pt idx="7471">
                  <c:v>1284</c:v>
                </c:pt>
                <c:pt idx="7472">
                  <c:v>1358.8000000000002</c:v>
                </c:pt>
                <c:pt idx="7473">
                  <c:v>1009.4</c:v>
                </c:pt>
                <c:pt idx="7474">
                  <c:v>10099.199999999999</c:v>
                </c:pt>
                <c:pt idx="7475">
                  <c:v>1909.44</c:v>
                </c:pt>
                <c:pt idx="7476">
                  <c:v>69.45</c:v>
                </c:pt>
                <c:pt idx="7477">
                  <c:v>227.7</c:v>
                </c:pt>
                <c:pt idx="7478">
                  <c:v>1148.04</c:v>
                </c:pt>
                <c:pt idx="7479">
                  <c:v>1009.4</c:v>
                </c:pt>
                <c:pt idx="7480">
                  <c:v>458.4</c:v>
                </c:pt>
                <c:pt idx="7481">
                  <c:v>592</c:v>
                </c:pt>
                <c:pt idx="7482">
                  <c:v>25.8</c:v>
                </c:pt>
                <c:pt idx="7483">
                  <c:v>2779.8</c:v>
                </c:pt>
                <c:pt idx="7484">
                  <c:v>195.75</c:v>
                </c:pt>
                <c:pt idx="7485">
                  <c:v>1641.6000000000004</c:v>
                </c:pt>
                <c:pt idx="7486">
                  <c:v>484.15000000000003</c:v>
                </c:pt>
                <c:pt idx="7487">
                  <c:v>984.44</c:v>
                </c:pt>
                <c:pt idx="7488">
                  <c:v>705.60000000000014</c:v>
                </c:pt>
                <c:pt idx="7489">
                  <c:v>1110</c:v>
                </c:pt>
                <c:pt idx="7490">
                  <c:v>151.80000000000001</c:v>
                </c:pt>
                <c:pt idx="7491">
                  <c:v>125.6</c:v>
                </c:pt>
                <c:pt idx="7492">
                  <c:v>2779.8</c:v>
                </c:pt>
                <c:pt idx="7493">
                  <c:v>211.5</c:v>
                </c:pt>
                <c:pt idx="7494">
                  <c:v>813.96</c:v>
                </c:pt>
                <c:pt idx="7495">
                  <c:v>745.5</c:v>
                </c:pt>
                <c:pt idx="7496">
                  <c:v>813.4</c:v>
                </c:pt>
                <c:pt idx="7497">
                  <c:v>132.30000000000001</c:v>
                </c:pt>
                <c:pt idx="7498">
                  <c:v>5221</c:v>
                </c:pt>
                <c:pt idx="7499">
                  <c:v>129</c:v>
                </c:pt>
                <c:pt idx="7500">
                  <c:v>4809.6000000000004</c:v>
                </c:pt>
                <c:pt idx="7501">
                  <c:v>220.5</c:v>
                </c:pt>
                <c:pt idx="7502">
                  <c:v>1744.47</c:v>
                </c:pt>
                <c:pt idx="7503">
                  <c:v>3893.8</c:v>
                </c:pt>
                <c:pt idx="7504">
                  <c:v>1858.5</c:v>
                </c:pt>
                <c:pt idx="7505">
                  <c:v>515</c:v>
                </c:pt>
                <c:pt idx="7506">
                  <c:v>578.4</c:v>
                </c:pt>
                <c:pt idx="7507">
                  <c:v>346.32</c:v>
                </c:pt>
                <c:pt idx="7508">
                  <c:v>1863</c:v>
                </c:pt>
                <c:pt idx="7509">
                  <c:v>1641.6</c:v>
                </c:pt>
                <c:pt idx="7510">
                  <c:v>233.88</c:v>
                </c:pt>
                <c:pt idx="7511">
                  <c:v>2672.1</c:v>
                </c:pt>
                <c:pt idx="7512">
                  <c:v>2060</c:v>
                </c:pt>
                <c:pt idx="7513">
                  <c:v>1263.5999999999999</c:v>
                </c:pt>
                <c:pt idx="7514">
                  <c:v>504.48</c:v>
                </c:pt>
                <c:pt idx="7515">
                  <c:v>38.549999999999997</c:v>
                </c:pt>
                <c:pt idx="7516">
                  <c:v>1638.9</c:v>
                </c:pt>
                <c:pt idx="7517">
                  <c:v>1216</c:v>
                </c:pt>
                <c:pt idx="7518">
                  <c:v>1336.55</c:v>
                </c:pt>
                <c:pt idx="7519">
                  <c:v>613.31999999999994</c:v>
                </c:pt>
                <c:pt idx="7520">
                  <c:v>756</c:v>
                </c:pt>
                <c:pt idx="7521">
                  <c:v>2336.5</c:v>
                </c:pt>
                <c:pt idx="7522">
                  <c:v>721</c:v>
                </c:pt>
                <c:pt idx="7523">
                  <c:v>270.85000000000002</c:v>
                </c:pt>
                <c:pt idx="7524">
                  <c:v>247.68</c:v>
                </c:pt>
                <c:pt idx="7525">
                  <c:v>115.75</c:v>
                </c:pt>
                <c:pt idx="7526">
                  <c:v>378</c:v>
                </c:pt>
                <c:pt idx="7527">
                  <c:v>495.6</c:v>
                </c:pt>
                <c:pt idx="7528">
                  <c:v>247.68</c:v>
                </c:pt>
                <c:pt idx="7529">
                  <c:v>92.6</c:v>
                </c:pt>
                <c:pt idx="7530">
                  <c:v>279.35000000000002</c:v>
                </c:pt>
                <c:pt idx="7531">
                  <c:v>770.4</c:v>
                </c:pt>
                <c:pt idx="7532">
                  <c:v>2779.8</c:v>
                </c:pt>
                <c:pt idx="7533">
                  <c:v>30663.599999999995</c:v>
                </c:pt>
                <c:pt idx="7534">
                  <c:v>159.30000000000001</c:v>
                </c:pt>
                <c:pt idx="7535">
                  <c:v>2779.8</c:v>
                </c:pt>
                <c:pt idx="7536">
                  <c:v>1041.72</c:v>
                </c:pt>
                <c:pt idx="7537">
                  <c:v>1657.92</c:v>
                </c:pt>
                <c:pt idx="7538">
                  <c:v>1456.32</c:v>
                </c:pt>
                <c:pt idx="7539">
                  <c:v>757.05</c:v>
                </c:pt>
                <c:pt idx="7540">
                  <c:v>1270.1500000000001</c:v>
                </c:pt>
                <c:pt idx="7541">
                  <c:v>185.85</c:v>
                </c:pt>
                <c:pt idx="7542">
                  <c:v>2315</c:v>
                </c:pt>
                <c:pt idx="7543">
                  <c:v>507.5</c:v>
                </c:pt>
                <c:pt idx="7544">
                  <c:v>1642.6399999999999</c:v>
                </c:pt>
                <c:pt idx="7545">
                  <c:v>4200</c:v>
                </c:pt>
                <c:pt idx="7546">
                  <c:v>1062.8</c:v>
                </c:pt>
                <c:pt idx="7547">
                  <c:v>7361.28</c:v>
                </c:pt>
                <c:pt idx="7548">
                  <c:v>2685</c:v>
                </c:pt>
                <c:pt idx="7549">
                  <c:v>216.9</c:v>
                </c:pt>
                <c:pt idx="7550">
                  <c:v>342.9</c:v>
                </c:pt>
                <c:pt idx="7551">
                  <c:v>2020.8</c:v>
                </c:pt>
                <c:pt idx="7552">
                  <c:v>4859.5</c:v>
                </c:pt>
                <c:pt idx="7553">
                  <c:v>2779.8</c:v>
                </c:pt>
                <c:pt idx="7554">
                  <c:v>3059</c:v>
                </c:pt>
                <c:pt idx="7555">
                  <c:v>266</c:v>
                </c:pt>
                <c:pt idx="7556">
                  <c:v>497.28</c:v>
                </c:pt>
                <c:pt idx="7557">
                  <c:v>4168.8999999999996</c:v>
                </c:pt>
                <c:pt idx="7558">
                  <c:v>8008.1799999999994</c:v>
                </c:pt>
                <c:pt idx="7559">
                  <c:v>229.2</c:v>
                </c:pt>
                <c:pt idx="7560">
                  <c:v>513</c:v>
                </c:pt>
                <c:pt idx="7561">
                  <c:v>383.52</c:v>
                </c:pt>
                <c:pt idx="7562">
                  <c:v>3438.7200000000003</c:v>
                </c:pt>
                <c:pt idx="7563">
                  <c:v>304.2</c:v>
                </c:pt>
                <c:pt idx="7564">
                  <c:v>2930.3999999999996</c:v>
                </c:pt>
                <c:pt idx="7565">
                  <c:v>3907.2</c:v>
                </c:pt>
                <c:pt idx="7566">
                  <c:v>3907.2</c:v>
                </c:pt>
                <c:pt idx="7567">
                  <c:v>3907.2</c:v>
                </c:pt>
                <c:pt idx="7568">
                  <c:v>1953.6</c:v>
                </c:pt>
                <c:pt idx="7569">
                  <c:v>315.83999999999997</c:v>
                </c:pt>
                <c:pt idx="7570">
                  <c:v>748.9</c:v>
                </c:pt>
                <c:pt idx="7571">
                  <c:v>98.35</c:v>
                </c:pt>
                <c:pt idx="7572">
                  <c:v>3503.8</c:v>
                </c:pt>
                <c:pt idx="7573">
                  <c:v>1358</c:v>
                </c:pt>
                <c:pt idx="7574">
                  <c:v>2404.3199999999997</c:v>
                </c:pt>
                <c:pt idx="7575">
                  <c:v>1240.8</c:v>
                </c:pt>
                <c:pt idx="7576">
                  <c:v>2112</c:v>
                </c:pt>
                <c:pt idx="7577">
                  <c:v>701.28</c:v>
                </c:pt>
                <c:pt idx="7578">
                  <c:v>2779.8</c:v>
                </c:pt>
                <c:pt idx="7579">
                  <c:v>2493.12</c:v>
                </c:pt>
                <c:pt idx="7580">
                  <c:v>1641.96</c:v>
                </c:pt>
                <c:pt idx="7581">
                  <c:v>196.68</c:v>
                </c:pt>
                <c:pt idx="7582">
                  <c:v>2261</c:v>
                </c:pt>
                <c:pt idx="7583">
                  <c:v>125</c:v>
                </c:pt>
                <c:pt idx="7584">
                  <c:v>509.28</c:v>
                </c:pt>
                <c:pt idx="7585">
                  <c:v>296.52</c:v>
                </c:pt>
                <c:pt idx="7586">
                  <c:v>541.75</c:v>
                </c:pt>
                <c:pt idx="7587">
                  <c:v>345.15</c:v>
                </c:pt>
                <c:pt idx="7588">
                  <c:v>1002.3</c:v>
                </c:pt>
                <c:pt idx="7589">
                  <c:v>127.25</c:v>
                </c:pt>
                <c:pt idx="7590">
                  <c:v>1086</c:v>
                </c:pt>
                <c:pt idx="7591">
                  <c:v>756</c:v>
                </c:pt>
                <c:pt idx="7592">
                  <c:v>252.35</c:v>
                </c:pt>
                <c:pt idx="7593">
                  <c:v>412.2</c:v>
                </c:pt>
                <c:pt idx="7594">
                  <c:v>1064.6400000000001</c:v>
                </c:pt>
                <c:pt idx="7595">
                  <c:v>1443.8400000000001</c:v>
                </c:pt>
                <c:pt idx="7596">
                  <c:v>240.84</c:v>
                </c:pt>
                <c:pt idx="7597">
                  <c:v>639.5</c:v>
                </c:pt>
                <c:pt idx="7598">
                  <c:v>1261.75</c:v>
                </c:pt>
                <c:pt idx="7599">
                  <c:v>666</c:v>
                </c:pt>
                <c:pt idx="7600">
                  <c:v>88.2</c:v>
                </c:pt>
                <c:pt idx="7601">
                  <c:v>132.30000000000001</c:v>
                </c:pt>
                <c:pt idx="7602">
                  <c:v>309.12</c:v>
                </c:pt>
                <c:pt idx="7603">
                  <c:v>3097.1</c:v>
                </c:pt>
                <c:pt idx="7604">
                  <c:v>1467.36</c:v>
                </c:pt>
                <c:pt idx="7605">
                  <c:v>885.6</c:v>
                </c:pt>
                <c:pt idx="7606">
                  <c:v>149.1</c:v>
                </c:pt>
                <c:pt idx="7607">
                  <c:v>55.7</c:v>
                </c:pt>
                <c:pt idx="7608">
                  <c:v>123</c:v>
                </c:pt>
                <c:pt idx="7609">
                  <c:v>246</c:v>
                </c:pt>
                <c:pt idx="7610">
                  <c:v>199.6</c:v>
                </c:pt>
                <c:pt idx="7611">
                  <c:v>1188.4000000000001</c:v>
                </c:pt>
                <c:pt idx="7612">
                  <c:v>352.08</c:v>
                </c:pt>
                <c:pt idx="7613">
                  <c:v>2779.8</c:v>
                </c:pt>
                <c:pt idx="7614">
                  <c:v>990.72</c:v>
                </c:pt>
                <c:pt idx="7615">
                  <c:v>4336.05</c:v>
                </c:pt>
                <c:pt idx="7616">
                  <c:v>10582</c:v>
                </c:pt>
                <c:pt idx="7617">
                  <c:v>330.75</c:v>
                </c:pt>
                <c:pt idx="7618">
                  <c:v>963.36</c:v>
                </c:pt>
                <c:pt idx="7619">
                  <c:v>4760.87</c:v>
                </c:pt>
                <c:pt idx="7620">
                  <c:v>255.8</c:v>
                </c:pt>
                <c:pt idx="7621">
                  <c:v>643.75</c:v>
                </c:pt>
                <c:pt idx="7622">
                  <c:v>2659.2</c:v>
                </c:pt>
                <c:pt idx="7623">
                  <c:v>380.4</c:v>
                </c:pt>
                <c:pt idx="7624">
                  <c:v>4265.3</c:v>
                </c:pt>
                <c:pt idx="7625">
                  <c:v>3073.32</c:v>
                </c:pt>
                <c:pt idx="7626">
                  <c:v>155.6</c:v>
                </c:pt>
                <c:pt idx="7627">
                  <c:v>436.56</c:v>
                </c:pt>
                <c:pt idx="7628">
                  <c:v>2779.8</c:v>
                </c:pt>
                <c:pt idx="7629">
                  <c:v>415</c:v>
                </c:pt>
                <c:pt idx="7630">
                  <c:v>212.1</c:v>
                </c:pt>
                <c:pt idx="7631">
                  <c:v>110.25</c:v>
                </c:pt>
                <c:pt idx="7632">
                  <c:v>265.39999999999998</c:v>
                </c:pt>
                <c:pt idx="7633">
                  <c:v>486.2</c:v>
                </c:pt>
                <c:pt idx="7634">
                  <c:v>146.28</c:v>
                </c:pt>
                <c:pt idx="7635">
                  <c:v>74.55</c:v>
                </c:pt>
                <c:pt idx="7636">
                  <c:v>244.08</c:v>
                </c:pt>
                <c:pt idx="7637">
                  <c:v>227.7</c:v>
                </c:pt>
                <c:pt idx="7638">
                  <c:v>1127.18</c:v>
                </c:pt>
                <c:pt idx="7639">
                  <c:v>499</c:v>
                </c:pt>
                <c:pt idx="7640">
                  <c:v>2360.64</c:v>
                </c:pt>
                <c:pt idx="7641">
                  <c:v>1010.88</c:v>
                </c:pt>
                <c:pt idx="7642">
                  <c:v>388.25</c:v>
                </c:pt>
                <c:pt idx="7643">
                  <c:v>247.2</c:v>
                </c:pt>
                <c:pt idx="7644">
                  <c:v>1947.84</c:v>
                </c:pt>
                <c:pt idx="7645">
                  <c:v>1651.22</c:v>
                </c:pt>
                <c:pt idx="7646">
                  <c:v>1373.92</c:v>
                </c:pt>
                <c:pt idx="7647">
                  <c:v>411.9</c:v>
                </c:pt>
                <c:pt idx="7648">
                  <c:v>2096</c:v>
                </c:pt>
                <c:pt idx="7649">
                  <c:v>987.84</c:v>
                </c:pt>
                <c:pt idx="7650">
                  <c:v>647.31999999999994</c:v>
                </c:pt>
                <c:pt idx="7651">
                  <c:v>3301.8</c:v>
                </c:pt>
                <c:pt idx="7652">
                  <c:v>1270.1500000000001</c:v>
                </c:pt>
                <c:pt idx="7653">
                  <c:v>382.32</c:v>
                </c:pt>
                <c:pt idx="7654">
                  <c:v>3206.45</c:v>
                </c:pt>
                <c:pt idx="7655">
                  <c:v>88.2</c:v>
                </c:pt>
                <c:pt idx="7656">
                  <c:v>1595.52</c:v>
                </c:pt>
                <c:pt idx="7657">
                  <c:v>233.1</c:v>
                </c:pt>
                <c:pt idx="7658">
                  <c:v>4013.8</c:v>
                </c:pt>
                <c:pt idx="7659">
                  <c:v>2779.8</c:v>
                </c:pt>
                <c:pt idx="7660">
                  <c:v>4428.84</c:v>
                </c:pt>
                <c:pt idx="7661">
                  <c:v>5899.2000000000007</c:v>
                </c:pt>
                <c:pt idx="7662">
                  <c:v>1405</c:v>
                </c:pt>
                <c:pt idx="7663">
                  <c:v>930.6</c:v>
                </c:pt>
                <c:pt idx="7664">
                  <c:v>309.72000000000003</c:v>
                </c:pt>
                <c:pt idx="7665">
                  <c:v>240.84</c:v>
                </c:pt>
                <c:pt idx="7666">
                  <c:v>236.8</c:v>
                </c:pt>
                <c:pt idx="7667">
                  <c:v>2779.8</c:v>
                </c:pt>
                <c:pt idx="7668">
                  <c:v>1107</c:v>
                </c:pt>
                <c:pt idx="7669">
                  <c:v>531.84</c:v>
                </c:pt>
                <c:pt idx="7670">
                  <c:v>532.32000000000005</c:v>
                </c:pt>
                <c:pt idx="7671">
                  <c:v>256</c:v>
                </c:pt>
                <c:pt idx="7672">
                  <c:v>10690.559999999998</c:v>
                </c:pt>
                <c:pt idx="7673">
                  <c:v>255.8</c:v>
                </c:pt>
                <c:pt idx="7674">
                  <c:v>1477</c:v>
                </c:pt>
                <c:pt idx="7675">
                  <c:v>621.20000000000005</c:v>
                </c:pt>
                <c:pt idx="7676">
                  <c:v>257.45</c:v>
                </c:pt>
                <c:pt idx="7677">
                  <c:v>1339.2</c:v>
                </c:pt>
                <c:pt idx="7678">
                  <c:v>3495.1499999999996</c:v>
                </c:pt>
                <c:pt idx="7679">
                  <c:v>189.2</c:v>
                </c:pt>
                <c:pt idx="7680">
                  <c:v>1453.5</c:v>
                </c:pt>
                <c:pt idx="7681">
                  <c:v>4043.4</c:v>
                </c:pt>
                <c:pt idx="7682">
                  <c:v>1107.75</c:v>
                </c:pt>
                <c:pt idx="7683">
                  <c:v>386.1</c:v>
                </c:pt>
                <c:pt idx="7684">
                  <c:v>2895.55</c:v>
                </c:pt>
                <c:pt idx="7685">
                  <c:v>5272.92</c:v>
                </c:pt>
                <c:pt idx="7686">
                  <c:v>512</c:v>
                </c:pt>
                <c:pt idx="7687">
                  <c:v>2178.3200000000002</c:v>
                </c:pt>
                <c:pt idx="7688">
                  <c:v>1009.4</c:v>
                </c:pt>
                <c:pt idx="7689">
                  <c:v>592</c:v>
                </c:pt>
                <c:pt idx="7690">
                  <c:v>458.4</c:v>
                </c:pt>
                <c:pt idx="7691">
                  <c:v>2075</c:v>
                </c:pt>
                <c:pt idx="7692">
                  <c:v>4385.9800000000005</c:v>
                </c:pt>
                <c:pt idx="7693">
                  <c:v>11041.919999999998</c:v>
                </c:pt>
                <c:pt idx="7694">
                  <c:v>208.95</c:v>
                </c:pt>
                <c:pt idx="7695">
                  <c:v>308.90000000000003</c:v>
                </c:pt>
                <c:pt idx="7696">
                  <c:v>745.5</c:v>
                </c:pt>
                <c:pt idx="7697">
                  <c:v>821.35</c:v>
                </c:pt>
                <c:pt idx="7698">
                  <c:v>2000.5500000000002</c:v>
                </c:pt>
                <c:pt idx="7699">
                  <c:v>3034.74</c:v>
                </c:pt>
                <c:pt idx="7700">
                  <c:v>504.7</c:v>
                </c:pt>
                <c:pt idx="7701">
                  <c:v>253</c:v>
                </c:pt>
                <c:pt idx="7702">
                  <c:v>85.1</c:v>
                </c:pt>
                <c:pt idx="7703">
                  <c:v>2779.8</c:v>
                </c:pt>
                <c:pt idx="7704">
                  <c:v>331.76</c:v>
                </c:pt>
                <c:pt idx="7705">
                  <c:v>236.5</c:v>
                </c:pt>
                <c:pt idx="7706">
                  <c:v>35.35</c:v>
                </c:pt>
                <c:pt idx="7707">
                  <c:v>796.5</c:v>
                </c:pt>
                <c:pt idx="7708">
                  <c:v>1748</c:v>
                </c:pt>
                <c:pt idx="7709">
                  <c:v>526</c:v>
                </c:pt>
                <c:pt idx="7710">
                  <c:v>252.35</c:v>
                </c:pt>
                <c:pt idx="7711">
                  <c:v>739</c:v>
                </c:pt>
                <c:pt idx="7712">
                  <c:v>240.84</c:v>
                </c:pt>
                <c:pt idx="7713">
                  <c:v>768.15</c:v>
                </c:pt>
                <c:pt idx="7714">
                  <c:v>888</c:v>
                </c:pt>
                <c:pt idx="7715">
                  <c:v>679.35</c:v>
                </c:pt>
                <c:pt idx="7716">
                  <c:v>620.4</c:v>
                </c:pt>
                <c:pt idx="7717">
                  <c:v>990.72</c:v>
                </c:pt>
                <c:pt idx="7718">
                  <c:v>529.79999999999995</c:v>
                </c:pt>
                <c:pt idx="7719">
                  <c:v>617</c:v>
                </c:pt>
                <c:pt idx="7720">
                  <c:v>822</c:v>
                </c:pt>
                <c:pt idx="7721">
                  <c:v>246</c:v>
                </c:pt>
                <c:pt idx="7722">
                  <c:v>92.6</c:v>
                </c:pt>
                <c:pt idx="7723">
                  <c:v>2092.4399999999996</c:v>
                </c:pt>
                <c:pt idx="7724">
                  <c:v>984.8</c:v>
                </c:pt>
                <c:pt idx="7725">
                  <c:v>663.75</c:v>
                </c:pt>
                <c:pt idx="7726">
                  <c:v>841.73</c:v>
                </c:pt>
                <c:pt idx="7727">
                  <c:v>159.9</c:v>
                </c:pt>
                <c:pt idx="7728">
                  <c:v>235.92</c:v>
                </c:pt>
                <c:pt idx="7729">
                  <c:v>1160.17</c:v>
                </c:pt>
                <c:pt idx="7730">
                  <c:v>5435.5</c:v>
                </c:pt>
                <c:pt idx="7731">
                  <c:v>1642</c:v>
                </c:pt>
                <c:pt idx="7732">
                  <c:v>233.5</c:v>
                </c:pt>
                <c:pt idx="7733">
                  <c:v>236.5</c:v>
                </c:pt>
                <c:pt idx="7734">
                  <c:v>1037.55</c:v>
                </c:pt>
                <c:pt idx="7735">
                  <c:v>235.92</c:v>
                </c:pt>
                <c:pt idx="7736">
                  <c:v>545.28</c:v>
                </c:pt>
                <c:pt idx="7737">
                  <c:v>637.20000000000005</c:v>
                </c:pt>
                <c:pt idx="7738">
                  <c:v>1353.12</c:v>
                </c:pt>
                <c:pt idx="7739">
                  <c:v>781.92</c:v>
                </c:pt>
                <c:pt idx="7740">
                  <c:v>257.5</c:v>
                </c:pt>
                <c:pt idx="7741">
                  <c:v>2731.04</c:v>
                </c:pt>
                <c:pt idx="7742">
                  <c:v>1188.4000000000001</c:v>
                </c:pt>
                <c:pt idx="7743">
                  <c:v>3173.3999999999996</c:v>
                </c:pt>
                <c:pt idx="7744">
                  <c:v>121.6</c:v>
                </c:pt>
                <c:pt idx="7745">
                  <c:v>753.6</c:v>
                </c:pt>
                <c:pt idx="7746">
                  <c:v>473</c:v>
                </c:pt>
                <c:pt idx="7747">
                  <c:v>201.24</c:v>
                </c:pt>
                <c:pt idx="7748">
                  <c:v>398.9</c:v>
                </c:pt>
                <c:pt idx="7749">
                  <c:v>2779.8</c:v>
                </c:pt>
                <c:pt idx="7750">
                  <c:v>159.30000000000001</c:v>
                </c:pt>
                <c:pt idx="7751">
                  <c:v>424.8</c:v>
                </c:pt>
                <c:pt idx="7752">
                  <c:v>444.75</c:v>
                </c:pt>
                <c:pt idx="7753">
                  <c:v>513</c:v>
                </c:pt>
                <c:pt idx="7754">
                  <c:v>1944</c:v>
                </c:pt>
                <c:pt idx="7755">
                  <c:v>2779.8</c:v>
                </c:pt>
                <c:pt idx="7756">
                  <c:v>3490.87</c:v>
                </c:pt>
                <c:pt idx="7757">
                  <c:v>1261.75</c:v>
                </c:pt>
                <c:pt idx="7758">
                  <c:v>130.5</c:v>
                </c:pt>
                <c:pt idx="7759">
                  <c:v>1009.4</c:v>
                </c:pt>
                <c:pt idx="7760">
                  <c:v>626.85</c:v>
                </c:pt>
                <c:pt idx="7761">
                  <c:v>280.2</c:v>
                </c:pt>
                <c:pt idx="7762">
                  <c:v>370.4</c:v>
                </c:pt>
                <c:pt idx="7763">
                  <c:v>250.4</c:v>
                </c:pt>
                <c:pt idx="7764">
                  <c:v>2779.8</c:v>
                </c:pt>
                <c:pt idx="7765">
                  <c:v>194.52</c:v>
                </c:pt>
                <c:pt idx="7766">
                  <c:v>797.76</c:v>
                </c:pt>
                <c:pt idx="7767">
                  <c:v>2077.1999999999998</c:v>
                </c:pt>
                <c:pt idx="7768">
                  <c:v>221.7</c:v>
                </c:pt>
                <c:pt idx="7769">
                  <c:v>1030</c:v>
                </c:pt>
                <c:pt idx="7770">
                  <c:v>1238.8800000000001</c:v>
                </c:pt>
                <c:pt idx="7771">
                  <c:v>750.96</c:v>
                </c:pt>
                <c:pt idx="7772">
                  <c:v>1475.6</c:v>
                </c:pt>
                <c:pt idx="7773">
                  <c:v>394.45</c:v>
                </c:pt>
                <c:pt idx="7774">
                  <c:v>225</c:v>
                </c:pt>
                <c:pt idx="7775">
                  <c:v>185.2</c:v>
                </c:pt>
                <c:pt idx="7776">
                  <c:v>751.16000000000008</c:v>
                </c:pt>
                <c:pt idx="7777">
                  <c:v>5823.8</c:v>
                </c:pt>
                <c:pt idx="7778">
                  <c:v>1261.75</c:v>
                </c:pt>
                <c:pt idx="7779">
                  <c:v>557.54999999999995</c:v>
                </c:pt>
                <c:pt idx="7780">
                  <c:v>2779.8</c:v>
                </c:pt>
                <c:pt idx="7781">
                  <c:v>5559.6</c:v>
                </c:pt>
                <c:pt idx="7782">
                  <c:v>81.400000000000006</c:v>
                </c:pt>
                <c:pt idx="7783">
                  <c:v>324.8</c:v>
                </c:pt>
                <c:pt idx="7784">
                  <c:v>893.16000000000008</c:v>
                </c:pt>
                <c:pt idx="7785">
                  <c:v>1009.4</c:v>
                </c:pt>
                <c:pt idx="7786">
                  <c:v>176.4</c:v>
                </c:pt>
                <c:pt idx="7787">
                  <c:v>309.12</c:v>
                </c:pt>
                <c:pt idx="7788">
                  <c:v>1767.5</c:v>
                </c:pt>
                <c:pt idx="7789">
                  <c:v>990.72</c:v>
                </c:pt>
                <c:pt idx="7790">
                  <c:v>103</c:v>
                </c:pt>
                <c:pt idx="7791">
                  <c:v>684.24</c:v>
                </c:pt>
                <c:pt idx="7792">
                  <c:v>118.2</c:v>
                </c:pt>
                <c:pt idx="7793">
                  <c:v>630</c:v>
                </c:pt>
                <c:pt idx="7794">
                  <c:v>4762.55</c:v>
                </c:pt>
                <c:pt idx="7795">
                  <c:v>1734.84</c:v>
                </c:pt>
                <c:pt idx="7796">
                  <c:v>310.2</c:v>
                </c:pt>
                <c:pt idx="7797">
                  <c:v>2779.8</c:v>
                </c:pt>
                <c:pt idx="7798">
                  <c:v>704</c:v>
                </c:pt>
                <c:pt idx="7799">
                  <c:v>375.48</c:v>
                </c:pt>
                <c:pt idx="7800">
                  <c:v>3947.3999999999996</c:v>
                </c:pt>
                <c:pt idx="7801">
                  <c:v>835.5</c:v>
                </c:pt>
                <c:pt idx="7802">
                  <c:v>22.9</c:v>
                </c:pt>
                <c:pt idx="7803">
                  <c:v>471.84</c:v>
                </c:pt>
                <c:pt idx="7804">
                  <c:v>1130.4000000000001</c:v>
                </c:pt>
                <c:pt idx="7805">
                  <c:v>123</c:v>
                </c:pt>
                <c:pt idx="7806">
                  <c:v>212.4</c:v>
                </c:pt>
                <c:pt idx="7807">
                  <c:v>1065</c:v>
                </c:pt>
                <c:pt idx="7808">
                  <c:v>1138.5</c:v>
                </c:pt>
                <c:pt idx="7809">
                  <c:v>277</c:v>
                </c:pt>
                <c:pt idx="7810">
                  <c:v>309</c:v>
                </c:pt>
                <c:pt idx="7811">
                  <c:v>633.24</c:v>
                </c:pt>
                <c:pt idx="7812">
                  <c:v>2266</c:v>
                </c:pt>
                <c:pt idx="7813">
                  <c:v>981.6</c:v>
                </c:pt>
                <c:pt idx="7814">
                  <c:v>481.44</c:v>
                </c:pt>
                <c:pt idx="7815">
                  <c:v>411.3</c:v>
                </c:pt>
                <c:pt idx="7816">
                  <c:v>311.2</c:v>
                </c:pt>
                <c:pt idx="7817">
                  <c:v>8856</c:v>
                </c:pt>
                <c:pt idx="7818">
                  <c:v>8837.5500000000011</c:v>
                </c:pt>
                <c:pt idx="7819">
                  <c:v>8856</c:v>
                </c:pt>
                <c:pt idx="7820">
                  <c:v>661.6</c:v>
                </c:pt>
                <c:pt idx="7821">
                  <c:v>248.10000000000002</c:v>
                </c:pt>
                <c:pt idx="7822">
                  <c:v>2779.8</c:v>
                </c:pt>
                <c:pt idx="7823">
                  <c:v>509.28</c:v>
                </c:pt>
                <c:pt idx="7824">
                  <c:v>2908.05</c:v>
                </c:pt>
                <c:pt idx="7825">
                  <c:v>236.65</c:v>
                </c:pt>
                <c:pt idx="7826">
                  <c:v>222</c:v>
                </c:pt>
                <c:pt idx="7827">
                  <c:v>3110.92</c:v>
                </c:pt>
                <c:pt idx="7828">
                  <c:v>2779.8</c:v>
                </c:pt>
                <c:pt idx="7829">
                  <c:v>128.5</c:v>
                </c:pt>
                <c:pt idx="7830">
                  <c:v>5559.6</c:v>
                </c:pt>
                <c:pt idx="7831">
                  <c:v>25507.199999999993</c:v>
                </c:pt>
                <c:pt idx="7832">
                  <c:v>247.68</c:v>
                </c:pt>
                <c:pt idx="7833">
                  <c:v>728.16</c:v>
                </c:pt>
                <c:pt idx="7834">
                  <c:v>20562.719999999998</c:v>
                </c:pt>
                <c:pt idx="7835">
                  <c:v>44.5</c:v>
                </c:pt>
                <c:pt idx="7836">
                  <c:v>315.60000000000002</c:v>
                </c:pt>
                <c:pt idx="7837">
                  <c:v>439.68</c:v>
                </c:pt>
                <c:pt idx="7838">
                  <c:v>1947.84</c:v>
                </c:pt>
                <c:pt idx="7839">
                  <c:v>340.8</c:v>
                </c:pt>
                <c:pt idx="7840">
                  <c:v>1009.4</c:v>
                </c:pt>
                <c:pt idx="7841">
                  <c:v>592</c:v>
                </c:pt>
                <c:pt idx="7842">
                  <c:v>1188.4000000000001</c:v>
                </c:pt>
                <c:pt idx="7843">
                  <c:v>2027</c:v>
                </c:pt>
                <c:pt idx="7844">
                  <c:v>4916.7000000000007</c:v>
                </c:pt>
                <c:pt idx="7845">
                  <c:v>1638.9</c:v>
                </c:pt>
                <c:pt idx="7846">
                  <c:v>824.4</c:v>
                </c:pt>
                <c:pt idx="7847">
                  <c:v>9760</c:v>
                </c:pt>
                <c:pt idx="7848">
                  <c:v>1952</c:v>
                </c:pt>
                <c:pt idx="7849">
                  <c:v>4955.5200000000004</c:v>
                </c:pt>
                <c:pt idx="7850">
                  <c:v>2019.84</c:v>
                </c:pt>
                <c:pt idx="7851">
                  <c:v>798.48</c:v>
                </c:pt>
                <c:pt idx="7852">
                  <c:v>127.9</c:v>
                </c:pt>
                <c:pt idx="7853">
                  <c:v>486.2</c:v>
                </c:pt>
                <c:pt idx="7854">
                  <c:v>343.5</c:v>
                </c:pt>
                <c:pt idx="7855">
                  <c:v>1455.75</c:v>
                </c:pt>
                <c:pt idx="7856">
                  <c:v>750</c:v>
                </c:pt>
                <c:pt idx="7857">
                  <c:v>137.4</c:v>
                </c:pt>
                <c:pt idx="7858">
                  <c:v>521.6</c:v>
                </c:pt>
                <c:pt idx="7859">
                  <c:v>345.90000000000003</c:v>
                </c:pt>
                <c:pt idx="7860">
                  <c:v>543.36</c:v>
                </c:pt>
                <c:pt idx="7861">
                  <c:v>1083.4000000000001</c:v>
                </c:pt>
                <c:pt idx="7862">
                  <c:v>1179.5999999999999</c:v>
                </c:pt>
                <c:pt idx="7863">
                  <c:v>110.4</c:v>
                </c:pt>
                <c:pt idx="7864">
                  <c:v>422.4</c:v>
                </c:pt>
                <c:pt idx="7865">
                  <c:v>704</c:v>
                </c:pt>
                <c:pt idx="7866">
                  <c:v>2779.8</c:v>
                </c:pt>
                <c:pt idx="7867">
                  <c:v>2240.4</c:v>
                </c:pt>
                <c:pt idx="7868">
                  <c:v>1836.0400000000002</c:v>
                </c:pt>
                <c:pt idx="7869">
                  <c:v>1458.6</c:v>
                </c:pt>
                <c:pt idx="7870">
                  <c:v>2000</c:v>
                </c:pt>
                <c:pt idx="7871">
                  <c:v>3171.84</c:v>
                </c:pt>
                <c:pt idx="7872">
                  <c:v>3171.84</c:v>
                </c:pt>
                <c:pt idx="7873">
                  <c:v>3559.65</c:v>
                </c:pt>
                <c:pt idx="7874">
                  <c:v>189.2</c:v>
                </c:pt>
                <c:pt idx="7875">
                  <c:v>277</c:v>
                </c:pt>
                <c:pt idx="7876">
                  <c:v>484.15000000000003</c:v>
                </c:pt>
                <c:pt idx="7877">
                  <c:v>593.54999999999995</c:v>
                </c:pt>
                <c:pt idx="7878">
                  <c:v>222</c:v>
                </c:pt>
                <c:pt idx="7879">
                  <c:v>154.56</c:v>
                </c:pt>
                <c:pt idx="7880">
                  <c:v>941.4</c:v>
                </c:pt>
                <c:pt idx="7881">
                  <c:v>6408.1799999999994</c:v>
                </c:pt>
                <c:pt idx="7882">
                  <c:v>72.5</c:v>
                </c:pt>
                <c:pt idx="7883">
                  <c:v>2124</c:v>
                </c:pt>
                <c:pt idx="7884">
                  <c:v>9243.84</c:v>
                </c:pt>
                <c:pt idx="7885">
                  <c:v>1182.45</c:v>
                </c:pt>
                <c:pt idx="7886">
                  <c:v>3000.18</c:v>
                </c:pt>
                <c:pt idx="7887">
                  <c:v>231</c:v>
                </c:pt>
                <c:pt idx="7888">
                  <c:v>136.30000000000001</c:v>
                </c:pt>
                <c:pt idx="7889">
                  <c:v>2413.3599999999997</c:v>
                </c:pt>
                <c:pt idx="7890">
                  <c:v>257.3</c:v>
                </c:pt>
                <c:pt idx="7891">
                  <c:v>49.7</c:v>
                </c:pt>
                <c:pt idx="7892">
                  <c:v>524.64</c:v>
                </c:pt>
                <c:pt idx="7893">
                  <c:v>5559.6</c:v>
                </c:pt>
                <c:pt idx="7894">
                  <c:v>684.24</c:v>
                </c:pt>
                <c:pt idx="7895">
                  <c:v>1938</c:v>
                </c:pt>
                <c:pt idx="7896">
                  <c:v>1390.3600000000001</c:v>
                </c:pt>
                <c:pt idx="7897">
                  <c:v>195.75</c:v>
                </c:pt>
                <c:pt idx="7898">
                  <c:v>492</c:v>
                </c:pt>
                <c:pt idx="7899">
                  <c:v>220.5</c:v>
                </c:pt>
                <c:pt idx="7900">
                  <c:v>2991.9</c:v>
                </c:pt>
                <c:pt idx="7901">
                  <c:v>1788.04</c:v>
                </c:pt>
                <c:pt idx="7902">
                  <c:v>151.80000000000001</c:v>
                </c:pt>
                <c:pt idx="7903">
                  <c:v>1287.5</c:v>
                </c:pt>
                <c:pt idx="7904">
                  <c:v>2779.8</c:v>
                </c:pt>
                <c:pt idx="7905">
                  <c:v>669.6</c:v>
                </c:pt>
                <c:pt idx="7906">
                  <c:v>1486.08</c:v>
                </c:pt>
                <c:pt idx="7907">
                  <c:v>1155.5999999999999</c:v>
                </c:pt>
                <c:pt idx="7908">
                  <c:v>197.04</c:v>
                </c:pt>
                <c:pt idx="7909">
                  <c:v>289.60000000000002</c:v>
                </c:pt>
                <c:pt idx="7910">
                  <c:v>1491</c:v>
                </c:pt>
                <c:pt idx="7911">
                  <c:v>1047.3600000000001</c:v>
                </c:pt>
                <c:pt idx="7912">
                  <c:v>4001.49</c:v>
                </c:pt>
                <c:pt idx="7913">
                  <c:v>399</c:v>
                </c:pt>
                <c:pt idx="7914">
                  <c:v>1686</c:v>
                </c:pt>
                <c:pt idx="7915">
                  <c:v>211.68</c:v>
                </c:pt>
                <c:pt idx="7916">
                  <c:v>1191</c:v>
                </c:pt>
                <c:pt idx="7917">
                  <c:v>199.6</c:v>
                </c:pt>
                <c:pt idx="7918">
                  <c:v>2487.9</c:v>
                </c:pt>
                <c:pt idx="7919">
                  <c:v>2016.36</c:v>
                </c:pt>
                <c:pt idx="7920">
                  <c:v>471.25</c:v>
                </c:pt>
                <c:pt idx="7921">
                  <c:v>198.8</c:v>
                </c:pt>
                <c:pt idx="7922">
                  <c:v>4092.8399999999997</c:v>
                </c:pt>
                <c:pt idx="7923">
                  <c:v>278.74</c:v>
                </c:pt>
                <c:pt idx="7924">
                  <c:v>1560.98</c:v>
                </c:pt>
                <c:pt idx="7925">
                  <c:v>484.56</c:v>
                </c:pt>
                <c:pt idx="7926">
                  <c:v>912</c:v>
                </c:pt>
                <c:pt idx="7927">
                  <c:v>92.6</c:v>
                </c:pt>
                <c:pt idx="7928">
                  <c:v>205.8</c:v>
                </c:pt>
                <c:pt idx="7929">
                  <c:v>114</c:v>
                </c:pt>
                <c:pt idx="7930">
                  <c:v>1520.7</c:v>
                </c:pt>
                <c:pt idx="7931">
                  <c:v>44.1</c:v>
                </c:pt>
                <c:pt idx="7932">
                  <c:v>2779.8</c:v>
                </c:pt>
                <c:pt idx="7933">
                  <c:v>685.5</c:v>
                </c:pt>
                <c:pt idx="7934">
                  <c:v>628</c:v>
                </c:pt>
                <c:pt idx="7935">
                  <c:v>266.16000000000003</c:v>
                </c:pt>
                <c:pt idx="7936">
                  <c:v>218.3</c:v>
                </c:pt>
                <c:pt idx="7937">
                  <c:v>1371</c:v>
                </c:pt>
                <c:pt idx="7938">
                  <c:v>116.75</c:v>
                </c:pt>
                <c:pt idx="7939">
                  <c:v>165.84</c:v>
                </c:pt>
                <c:pt idx="7940">
                  <c:v>221.4</c:v>
                </c:pt>
                <c:pt idx="7941">
                  <c:v>3913.92</c:v>
                </c:pt>
                <c:pt idx="7942">
                  <c:v>211.65</c:v>
                </c:pt>
                <c:pt idx="7943">
                  <c:v>796.5</c:v>
                </c:pt>
                <c:pt idx="7944">
                  <c:v>360.5</c:v>
                </c:pt>
                <c:pt idx="7945">
                  <c:v>209.5</c:v>
                </c:pt>
                <c:pt idx="7946">
                  <c:v>4671.12</c:v>
                </c:pt>
                <c:pt idx="7947">
                  <c:v>1651.68</c:v>
                </c:pt>
                <c:pt idx="7948">
                  <c:v>124.75</c:v>
                </c:pt>
                <c:pt idx="7949">
                  <c:v>220.5</c:v>
                </c:pt>
                <c:pt idx="7950">
                  <c:v>2865.58</c:v>
                </c:pt>
                <c:pt idx="7951">
                  <c:v>739</c:v>
                </c:pt>
                <c:pt idx="7952">
                  <c:v>222</c:v>
                </c:pt>
                <c:pt idx="7953">
                  <c:v>141.19999999999999</c:v>
                </c:pt>
                <c:pt idx="7954">
                  <c:v>387.72</c:v>
                </c:pt>
                <c:pt idx="7955">
                  <c:v>451.29</c:v>
                </c:pt>
                <c:pt idx="7956">
                  <c:v>180.15</c:v>
                </c:pt>
                <c:pt idx="7957">
                  <c:v>3537.96</c:v>
                </c:pt>
                <c:pt idx="7958">
                  <c:v>756</c:v>
                </c:pt>
                <c:pt idx="7959">
                  <c:v>51.3</c:v>
                </c:pt>
                <c:pt idx="7960">
                  <c:v>296.52</c:v>
                </c:pt>
                <c:pt idx="7961">
                  <c:v>242.4</c:v>
                </c:pt>
                <c:pt idx="7962">
                  <c:v>433</c:v>
                </c:pt>
                <c:pt idx="7963">
                  <c:v>371</c:v>
                </c:pt>
                <c:pt idx="7964">
                  <c:v>3849.48</c:v>
                </c:pt>
                <c:pt idx="7965">
                  <c:v>3294.7000000000003</c:v>
                </c:pt>
                <c:pt idx="7966">
                  <c:v>62.9</c:v>
                </c:pt>
                <c:pt idx="7967">
                  <c:v>1005</c:v>
                </c:pt>
                <c:pt idx="7968">
                  <c:v>1188.96</c:v>
                </c:pt>
                <c:pt idx="7969">
                  <c:v>325</c:v>
                </c:pt>
                <c:pt idx="7970">
                  <c:v>2779.8</c:v>
                </c:pt>
                <c:pt idx="7971">
                  <c:v>768.15</c:v>
                </c:pt>
                <c:pt idx="7972">
                  <c:v>253.6</c:v>
                </c:pt>
                <c:pt idx="7973">
                  <c:v>1477</c:v>
                </c:pt>
                <c:pt idx="7974">
                  <c:v>2431</c:v>
                </c:pt>
                <c:pt idx="7975">
                  <c:v>310.2</c:v>
                </c:pt>
                <c:pt idx="7976">
                  <c:v>151.80000000000001</c:v>
                </c:pt>
                <c:pt idx="7977">
                  <c:v>2187.1</c:v>
                </c:pt>
                <c:pt idx="7978">
                  <c:v>231.5</c:v>
                </c:pt>
                <c:pt idx="7979">
                  <c:v>2077.1999999999998</c:v>
                </c:pt>
                <c:pt idx="7980">
                  <c:v>265.92</c:v>
                </c:pt>
                <c:pt idx="7981">
                  <c:v>371.52</c:v>
                </c:pt>
                <c:pt idx="7982">
                  <c:v>97.05</c:v>
                </c:pt>
                <c:pt idx="7983">
                  <c:v>251.2</c:v>
                </c:pt>
                <c:pt idx="7984">
                  <c:v>287.27999999999997</c:v>
                </c:pt>
                <c:pt idx="7985">
                  <c:v>1126.44</c:v>
                </c:pt>
                <c:pt idx="7986">
                  <c:v>2779.8</c:v>
                </c:pt>
                <c:pt idx="7987">
                  <c:v>1089.5999999999999</c:v>
                </c:pt>
                <c:pt idx="7988">
                  <c:v>127.9</c:v>
                </c:pt>
                <c:pt idx="7989">
                  <c:v>3588</c:v>
                </c:pt>
                <c:pt idx="7990">
                  <c:v>2020.8</c:v>
                </c:pt>
                <c:pt idx="7991">
                  <c:v>264.60000000000002</c:v>
                </c:pt>
                <c:pt idx="7992">
                  <c:v>1764</c:v>
                </c:pt>
                <c:pt idx="7993">
                  <c:v>256.44</c:v>
                </c:pt>
                <c:pt idx="7994">
                  <c:v>885.6</c:v>
                </c:pt>
                <c:pt idx="7995">
                  <c:v>405.5</c:v>
                </c:pt>
                <c:pt idx="7996">
                  <c:v>961.67</c:v>
                </c:pt>
                <c:pt idx="7997">
                  <c:v>515</c:v>
                </c:pt>
                <c:pt idx="7998">
                  <c:v>2779.8</c:v>
                </c:pt>
                <c:pt idx="7999">
                  <c:v>1899.7999999999997</c:v>
                </c:pt>
                <c:pt idx="8000">
                  <c:v>309.60000000000002</c:v>
                </c:pt>
                <c:pt idx="8001">
                  <c:v>770</c:v>
                </c:pt>
                <c:pt idx="8002">
                  <c:v>194.04</c:v>
                </c:pt>
                <c:pt idx="8003">
                  <c:v>2478</c:v>
                </c:pt>
                <c:pt idx="8004">
                  <c:v>287.20000000000005</c:v>
                </c:pt>
                <c:pt idx="8005">
                  <c:v>4043.6</c:v>
                </c:pt>
                <c:pt idx="8006">
                  <c:v>735</c:v>
                </c:pt>
                <c:pt idx="8007">
                  <c:v>345.75</c:v>
                </c:pt>
                <c:pt idx="8008">
                  <c:v>531.84</c:v>
                </c:pt>
                <c:pt idx="8009">
                  <c:v>1261.75</c:v>
                </c:pt>
                <c:pt idx="8010">
                  <c:v>400.35</c:v>
                </c:pt>
                <c:pt idx="8011">
                  <c:v>2779.8</c:v>
                </c:pt>
                <c:pt idx="8012">
                  <c:v>2779.8</c:v>
                </c:pt>
                <c:pt idx="8013">
                  <c:v>2176.14</c:v>
                </c:pt>
                <c:pt idx="8014">
                  <c:v>155.4</c:v>
                </c:pt>
                <c:pt idx="8015">
                  <c:v>990.72</c:v>
                </c:pt>
                <c:pt idx="8016">
                  <c:v>369.12</c:v>
                </c:pt>
                <c:pt idx="8017">
                  <c:v>1517.76</c:v>
                </c:pt>
                <c:pt idx="8018">
                  <c:v>2779.8</c:v>
                </c:pt>
                <c:pt idx="8019">
                  <c:v>956.52</c:v>
                </c:pt>
                <c:pt idx="8020">
                  <c:v>252.8</c:v>
                </c:pt>
                <c:pt idx="8021">
                  <c:v>254.64</c:v>
                </c:pt>
                <c:pt idx="8022">
                  <c:v>2659.2</c:v>
                </c:pt>
                <c:pt idx="8023">
                  <c:v>1861.44</c:v>
                </c:pt>
                <c:pt idx="8024">
                  <c:v>1435.68</c:v>
                </c:pt>
                <c:pt idx="8025">
                  <c:v>287.27999999999997</c:v>
                </c:pt>
                <c:pt idx="8026">
                  <c:v>138.9</c:v>
                </c:pt>
                <c:pt idx="8027">
                  <c:v>381.84000000000003</c:v>
                </c:pt>
                <c:pt idx="8028">
                  <c:v>1606.2</c:v>
                </c:pt>
                <c:pt idx="8029">
                  <c:v>121.6</c:v>
                </c:pt>
                <c:pt idx="8030">
                  <c:v>6912.78</c:v>
                </c:pt>
                <c:pt idx="8031">
                  <c:v>266</c:v>
                </c:pt>
                <c:pt idx="8032">
                  <c:v>1514.1</c:v>
                </c:pt>
                <c:pt idx="8033">
                  <c:v>439.68</c:v>
                </c:pt>
                <c:pt idx="8034">
                  <c:v>1982.6399999999999</c:v>
                </c:pt>
                <c:pt idx="8035">
                  <c:v>1136.8</c:v>
                </c:pt>
                <c:pt idx="8036">
                  <c:v>68.7</c:v>
                </c:pt>
                <c:pt idx="8037">
                  <c:v>217.05</c:v>
                </c:pt>
                <c:pt idx="8038">
                  <c:v>739</c:v>
                </c:pt>
                <c:pt idx="8039">
                  <c:v>685.7</c:v>
                </c:pt>
                <c:pt idx="8040">
                  <c:v>4710.7199999999993</c:v>
                </c:pt>
                <c:pt idx="8041">
                  <c:v>2779.8</c:v>
                </c:pt>
                <c:pt idx="8042">
                  <c:v>250.5</c:v>
                </c:pt>
                <c:pt idx="8043">
                  <c:v>166.05</c:v>
                </c:pt>
                <c:pt idx="8044">
                  <c:v>813.6</c:v>
                </c:pt>
                <c:pt idx="8045">
                  <c:v>2779.8</c:v>
                </c:pt>
                <c:pt idx="8046">
                  <c:v>99.8</c:v>
                </c:pt>
                <c:pt idx="8047">
                  <c:v>4502.4400000000005</c:v>
                </c:pt>
                <c:pt idx="8048">
                  <c:v>2018.8</c:v>
                </c:pt>
                <c:pt idx="8049">
                  <c:v>765.36</c:v>
                </c:pt>
                <c:pt idx="8050">
                  <c:v>283.05</c:v>
                </c:pt>
                <c:pt idx="8051">
                  <c:v>2779.8</c:v>
                </c:pt>
                <c:pt idx="8052">
                  <c:v>23.35</c:v>
                </c:pt>
                <c:pt idx="8053">
                  <c:v>962.64</c:v>
                </c:pt>
                <c:pt idx="8054">
                  <c:v>888</c:v>
                </c:pt>
                <c:pt idx="8055">
                  <c:v>970.08</c:v>
                </c:pt>
                <c:pt idx="8056">
                  <c:v>243.1</c:v>
                </c:pt>
                <c:pt idx="8057">
                  <c:v>1485.5</c:v>
                </c:pt>
                <c:pt idx="8058">
                  <c:v>391.5</c:v>
                </c:pt>
                <c:pt idx="8059">
                  <c:v>785</c:v>
                </c:pt>
                <c:pt idx="8060">
                  <c:v>231.5</c:v>
                </c:pt>
                <c:pt idx="8061">
                  <c:v>124.75</c:v>
                </c:pt>
                <c:pt idx="8062">
                  <c:v>6933.5999999999985</c:v>
                </c:pt>
                <c:pt idx="8063">
                  <c:v>870.93999999999994</c:v>
                </c:pt>
                <c:pt idx="8064">
                  <c:v>251.2</c:v>
                </c:pt>
                <c:pt idx="8065">
                  <c:v>265.5</c:v>
                </c:pt>
                <c:pt idx="8066">
                  <c:v>2766.5</c:v>
                </c:pt>
                <c:pt idx="8067">
                  <c:v>412.2</c:v>
                </c:pt>
                <c:pt idx="8068">
                  <c:v>1286.5</c:v>
                </c:pt>
                <c:pt idx="8069">
                  <c:v>1099.2</c:v>
                </c:pt>
                <c:pt idx="8070">
                  <c:v>1914.2</c:v>
                </c:pt>
                <c:pt idx="8071">
                  <c:v>2079.84</c:v>
                </c:pt>
                <c:pt idx="8072">
                  <c:v>350.64</c:v>
                </c:pt>
                <c:pt idx="8073">
                  <c:v>1157.5</c:v>
                </c:pt>
                <c:pt idx="8074">
                  <c:v>10604.85</c:v>
                </c:pt>
                <c:pt idx="8075">
                  <c:v>1266.24</c:v>
                </c:pt>
                <c:pt idx="8076">
                  <c:v>1010.88</c:v>
                </c:pt>
                <c:pt idx="8077">
                  <c:v>231</c:v>
                </c:pt>
                <c:pt idx="8078">
                  <c:v>504.7</c:v>
                </c:pt>
                <c:pt idx="8079">
                  <c:v>818.1</c:v>
                </c:pt>
                <c:pt idx="8080">
                  <c:v>1063.68</c:v>
                </c:pt>
                <c:pt idx="8081">
                  <c:v>2313.48</c:v>
                </c:pt>
                <c:pt idx="8082">
                  <c:v>2779.8</c:v>
                </c:pt>
                <c:pt idx="8083">
                  <c:v>5559.6</c:v>
                </c:pt>
                <c:pt idx="8084">
                  <c:v>896.16</c:v>
                </c:pt>
                <c:pt idx="8085">
                  <c:v>156.9</c:v>
                </c:pt>
                <c:pt idx="8086">
                  <c:v>837</c:v>
                </c:pt>
                <c:pt idx="8087">
                  <c:v>781.92</c:v>
                </c:pt>
                <c:pt idx="8088">
                  <c:v>620.4</c:v>
                </c:pt>
                <c:pt idx="8089">
                  <c:v>1712.3</c:v>
                </c:pt>
                <c:pt idx="8090">
                  <c:v>538.20000000000005</c:v>
                </c:pt>
                <c:pt idx="8091">
                  <c:v>6412.4400000000005</c:v>
                </c:pt>
                <c:pt idx="8092">
                  <c:v>2779.8</c:v>
                </c:pt>
                <c:pt idx="8093">
                  <c:v>3397.9</c:v>
                </c:pt>
                <c:pt idx="8094">
                  <c:v>189.2</c:v>
                </c:pt>
                <c:pt idx="8095">
                  <c:v>579.20000000000005</c:v>
                </c:pt>
                <c:pt idx="8096">
                  <c:v>1344.24</c:v>
                </c:pt>
                <c:pt idx="8097">
                  <c:v>2779.8</c:v>
                </c:pt>
                <c:pt idx="8098">
                  <c:v>397</c:v>
                </c:pt>
                <c:pt idx="8099">
                  <c:v>1030</c:v>
                </c:pt>
                <c:pt idx="8100">
                  <c:v>285.36</c:v>
                </c:pt>
                <c:pt idx="8101">
                  <c:v>2347.3000000000002</c:v>
                </c:pt>
                <c:pt idx="8102">
                  <c:v>2751.7200000000003</c:v>
                </c:pt>
                <c:pt idx="8103">
                  <c:v>759</c:v>
                </c:pt>
                <c:pt idx="8104">
                  <c:v>236.76</c:v>
                </c:pt>
                <c:pt idx="8105">
                  <c:v>180.25</c:v>
                </c:pt>
                <c:pt idx="8106">
                  <c:v>3809.8</c:v>
                </c:pt>
                <c:pt idx="8107">
                  <c:v>506</c:v>
                </c:pt>
                <c:pt idx="8108">
                  <c:v>1458.9</c:v>
                </c:pt>
                <c:pt idx="8109">
                  <c:v>1009.4</c:v>
                </c:pt>
                <c:pt idx="8110">
                  <c:v>592</c:v>
                </c:pt>
                <c:pt idx="8111">
                  <c:v>524.64</c:v>
                </c:pt>
                <c:pt idx="8112">
                  <c:v>2688.48</c:v>
                </c:pt>
                <c:pt idx="8113">
                  <c:v>532</c:v>
                </c:pt>
                <c:pt idx="8114">
                  <c:v>1086</c:v>
                </c:pt>
                <c:pt idx="8115">
                  <c:v>1230.5999999999999</c:v>
                </c:pt>
                <c:pt idx="8116">
                  <c:v>399</c:v>
                </c:pt>
                <c:pt idx="8117">
                  <c:v>891.72</c:v>
                </c:pt>
                <c:pt idx="8118">
                  <c:v>1700</c:v>
                </c:pt>
                <c:pt idx="8119">
                  <c:v>997.28</c:v>
                </c:pt>
                <c:pt idx="8120">
                  <c:v>593.04</c:v>
                </c:pt>
                <c:pt idx="8121">
                  <c:v>619.44000000000005</c:v>
                </c:pt>
                <c:pt idx="8122">
                  <c:v>1491</c:v>
                </c:pt>
                <c:pt idx="8123">
                  <c:v>750.96</c:v>
                </c:pt>
                <c:pt idx="8124">
                  <c:v>389.04</c:v>
                </c:pt>
                <c:pt idx="8125">
                  <c:v>143.63999999999999</c:v>
                </c:pt>
                <c:pt idx="8126">
                  <c:v>1290.27</c:v>
                </c:pt>
                <c:pt idx="8127">
                  <c:v>4924.8</c:v>
                </c:pt>
                <c:pt idx="8128">
                  <c:v>561.20000000000005</c:v>
                </c:pt>
                <c:pt idx="8129">
                  <c:v>3893.8</c:v>
                </c:pt>
                <c:pt idx="8130">
                  <c:v>1246.56</c:v>
                </c:pt>
                <c:pt idx="8131">
                  <c:v>916.8</c:v>
                </c:pt>
                <c:pt idx="8132">
                  <c:v>765</c:v>
                </c:pt>
                <c:pt idx="8133">
                  <c:v>1476.48</c:v>
                </c:pt>
                <c:pt idx="8134">
                  <c:v>140.9</c:v>
                </c:pt>
                <c:pt idx="8135">
                  <c:v>1869.84</c:v>
                </c:pt>
                <c:pt idx="8136">
                  <c:v>127.9</c:v>
                </c:pt>
                <c:pt idx="8137">
                  <c:v>2576</c:v>
                </c:pt>
                <c:pt idx="8138">
                  <c:v>222</c:v>
                </c:pt>
                <c:pt idx="8139">
                  <c:v>433</c:v>
                </c:pt>
                <c:pt idx="8140">
                  <c:v>1353.4800000000002</c:v>
                </c:pt>
                <c:pt idx="8141">
                  <c:v>320.88</c:v>
                </c:pt>
                <c:pt idx="8142">
                  <c:v>116</c:v>
                </c:pt>
                <c:pt idx="8143">
                  <c:v>541.70000000000005</c:v>
                </c:pt>
                <c:pt idx="8144">
                  <c:v>222</c:v>
                </c:pt>
                <c:pt idx="8145">
                  <c:v>1029.54</c:v>
                </c:pt>
                <c:pt idx="8146">
                  <c:v>289.60000000000002</c:v>
                </c:pt>
                <c:pt idx="8147">
                  <c:v>1134</c:v>
                </c:pt>
                <c:pt idx="8148">
                  <c:v>757.05</c:v>
                </c:pt>
                <c:pt idx="8149">
                  <c:v>2523.5</c:v>
                </c:pt>
                <c:pt idx="8150">
                  <c:v>3037.3</c:v>
                </c:pt>
                <c:pt idx="8151">
                  <c:v>1134</c:v>
                </c:pt>
                <c:pt idx="8152">
                  <c:v>127.25</c:v>
                </c:pt>
                <c:pt idx="8153">
                  <c:v>513</c:v>
                </c:pt>
                <c:pt idx="8154">
                  <c:v>255.8</c:v>
                </c:pt>
                <c:pt idx="8155">
                  <c:v>1261.75</c:v>
                </c:pt>
                <c:pt idx="8156">
                  <c:v>1270</c:v>
                </c:pt>
                <c:pt idx="8157">
                  <c:v>1157.5999999999999</c:v>
                </c:pt>
                <c:pt idx="8158">
                  <c:v>744.12</c:v>
                </c:pt>
                <c:pt idx="8159">
                  <c:v>1594.5</c:v>
                </c:pt>
                <c:pt idx="8160">
                  <c:v>2236.8000000000002</c:v>
                </c:pt>
                <c:pt idx="8161">
                  <c:v>4434.3600000000006</c:v>
                </c:pt>
                <c:pt idx="8162">
                  <c:v>3747</c:v>
                </c:pt>
                <c:pt idx="8163">
                  <c:v>563.76</c:v>
                </c:pt>
                <c:pt idx="8164">
                  <c:v>512.88</c:v>
                </c:pt>
                <c:pt idx="8165">
                  <c:v>2779.8</c:v>
                </c:pt>
                <c:pt idx="8166">
                  <c:v>369</c:v>
                </c:pt>
                <c:pt idx="8167">
                  <c:v>1041.0700000000002</c:v>
                </c:pt>
                <c:pt idx="8168">
                  <c:v>720.99</c:v>
                </c:pt>
                <c:pt idx="8169">
                  <c:v>1350.75</c:v>
                </c:pt>
                <c:pt idx="8170">
                  <c:v>794</c:v>
                </c:pt>
                <c:pt idx="8171">
                  <c:v>177.1</c:v>
                </c:pt>
                <c:pt idx="8172">
                  <c:v>2122.69</c:v>
                </c:pt>
                <c:pt idx="8173">
                  <c:v>818</c:v>
                </c:pt>
                <c:pt idx="8174">
                  <c:v>162</c:v>
                </c:pt>
                <c:pt idx="8175">
                  <c:v>185.2</c:v>
                </c:pt>
                <c:pt idx="8176">
                  <c:v>260.60000000000002</c:v>
                </c:pt>
                <c:pt idx="8177">
                  <c:v>633.12</c:v>
                </c:pt>
                <c:pt idx="8178">
                  <c:v>127.9</c:v>
                </c:pt>
                <c:pt idx="8179">
                  <c:v>224.04</c:v>
                </c:pt>
                <c:pt idx="8180">
                  <c:v>310.8</c:v>
                </c:pt>
                <c:pt idx="8181">
                  <c:v>1202.1599999999999</c:v>
                </c:pt>
                <c:pt idx="8182">
                  <c:v>182.4</c:v>
                </c:pt>
                <c:pt idx="8183">
                  <c:v>458.16</c:v>
                </c:pt>
                <c:pt idx="8184">
                  <c:v>384</c:v>
                </c:pt>
                <c:pt idx="8185">
                  <c:v>448.08</c:v>
                </c:pt>
                <c:pt idx="8186">
                  <c:v>2748</c:v>
                </c:pt>
                <c:pt idx="8187">
                  <c:v>458.16</c:v>
                </c:pt>
                <c:pt idx="8188">
                  <c:v>139.19999999999999</c:v>
                </c:pt>
                <c:pt idx="8189">
                  <c:v>2185.1999999999998</c:v>
                </c:pt>
                <c:pt idx="8190">
                  <c:v>433.9</c:v>
                </c:pt>
                <c:pt idx="8191">
                  <c:v>516.95000000000005</c:v>
                </c:pt>
                <c:pt idx="8192">
                  <c:v>2016.36</c:v>
                </c:pt>
                <c:pt idx="8193">
                  <c:v>2779.8</c:v>
                </c:pt>
                <c:pt idx="8194">
                  <c:v>22.9</c:v>
                </c:pt>
                <c:pt idx="8195">
                  <c:v>2422.8000000000002</c:v>
                </c:pt>
                <c:pt idx="8196">
                  <c:v>1695.96</c:v>
                </c:pt>
                <c:pt idx="8197">
                  <c:v>2779.8</c:v>
                </c:pt>
                <c:pt idx="8198">
                  <c:v>1294.0800000000002</c:v>
                </c:pt>
                <c:pt idx="8199">
                  <c:v>203.6</c:v>
                </c:pt>
                <c:pt idx="8200">
                  <c:v>1739.52</c:v>
                </c:pt>
                <c:pt idx="8201">
                  <c:v>2077.1999999999998</c:v>
                </c:pt>
                <c:pt idx="8202">
                  <c:v>291.14999999999998</c:v>
                </c:pt>
                <c:pt idx="8203">
                  <c:v>114.3</c:v>
                </c:pt>
                <c:pt idx="8204">
                  <c:v>1545.6</c:v>
                </c:pt>
                <c:pt idx="8205">
                  <c:v>1545.6</c:v>
                </c:pt>
                <c:pt idx="8206">
                  <c:v>1545.6</c:v>
                </c:pt>
                <c:pt idx="8207">
                  <c:v>1918.5</c:v>
                </c:pt>
                <c:pt idx="8208">
                  <c:v>3471.75</c:v>
                </c:pt>
                <c:pt idx="8209">
                  <c:v>1625.1</c:v>
                </c:pt>
                <c:pt idx="8210">
                  <c:v>72.5</c:v>
                </c:pt>
                <c:pt idx="8211">
                  <c:v>111.3</c:v>
                </c:pt>
                <c:pt idx="8212">
                  <c:v>150.6</c:v>
                </c:pt>
                <c:pt idx="8213">
                  <c:v>539.04</c:v>
                </c:pt>
                <c:pt idx="8214">
                  <c:v>504.7</c:v>
                </c:pt>
                <c:pt idx="8215">
                  <c:v>256.44</c:v>
                </c:pt>
                <c:pt idx="8216">
                  <c:v>251.2</c:v>
                </c:pt>
                <c:pt idx="8217">
                  <c:v>3985.3500000000004</c:v>
                </c:pt>
                <c:pt idx="8218">
                  <c:v>1193.04</c:v>
                </c:pt>
                <c:pt idx="8219">
                  <c:v>1044.7</c:v>
                </c:pt>
                <c:pt idx="8220">
                  <c:v>375.58000000000004</c:v>
                </c:pt>
                <c:pt idx="8221">
                  <c:v>1271.5</c:v>
                </c:pt>
                <c:pt idx="8222">
                  <c:v>929.25</c:v>
                </c:pt>
                <c:pt idx="8223">
                  <c:v>38.85</c:v>
                </c:pt>
                <c:pt idx="8224">
                  <c:v>192.5</c:v>
                </c:pt>
                <c:pt idx="8225">
                  <c:v>233.88</c:v>
                </c:pt>
                <c:pt idx="8226">
                  <c:v>2086.3200000000002</c:v>
                </c:pt>
                <c:pt idx="8227">
                  <c:v>274.60000000000002</c:v>
                </c:pt>
                <c:pt idx="8228">
                  <c:v>486.2</c:v>
                </c:pt>
                <c:pt idx="8229">
                  <c:v>458.4</c:v>
                </c:pt>
                <c:pt idx="8230">
                  <c:v>138.9</c:v>
                </c:pt>
                <c:pt idx="8231">
                  <c:v>127</c:v>
                </c:pt>
                <c:pt idx="8232">
                  <c:v>1332</c:v>
                </c:pt>
                <c:pt idx="8233">
                  <c:v>2779.8</c:v>
                </c:pt>
                <c:pt idx="8234">
                  <c:v>154.56</c:v>
                </c:pt>
                <c:pt idx="8235">
                  <c:v>835</c:v>
                </c:pt>
                <c:pt idx="8236">
                  <c:v>772.5</c:v>
                </c:pt>
                <c:pt idx="8237">
                  <c:v>389</c:v>
                </c:pt>
                <c:pt idx="8238">
                  <c:v>103</c:v>
                </c:pt>
                <c:pt idx="8239">
                  <c:v>224.04</c:v>
                </c:pt>
                <c:pt idx="8240">
                  <c:v>2585.6999999999998</c:v>
                </c:pt>
                <c:pt idx="8241">
                  <c:v>70.7</c:v>
                </c:pt>
                <c:pt idx="8242">
                  <c:v>310.2</c:v>
                </c:pt>
                <c:pt idx="8243">
                  <c:v>327.03999999999996</c:v>
                </c:pt>
                <c:pt idx="8244">
                  <c:v>151.80000000000001</c:v>
                </c:pt>
                <c:pt idx="8245">
                  <c:v>1136.8800000000001</c:v>
                </c:pt>
                <c:pt idx="8246">
                  <c:v>3302.8</c:v>
                </c:pt>
                <c:pt idx="8247">
                  <c:v>219.84</c:v>
                </c:pt>
                <c:pt idx="8248">
                  <c:v>278.5</c:v>
                </c:pt>
                <c:pt idx="8249">
                  <c:v>285.36</c:v>
                </c:pt>
                <c:pt idx="8250">
                  <c:v>606.64</c:v>
                </c:pt>
                <c:pt idx="8251">
                  <c:v>381</c:v>
                </c:pt>
                <c:pt idx="8252">
                  <c:v>143.63999999999999</c:v>
                </c:pt>
                <c:pt idx="8253">
                  <c:v>463</c:v>
                </c:pt>
                <c:pt idx="8254">
                  <c:v>526</c:v>
                </c:pt>
                <c:pt idx="8255">
                  <c:v>1243.95</c:v>
                </c:pt>
                <c:pt idx="8256">
                  <c:v>410.16</c:v>
                </c:pt>
                <c:pt idx="8257">
                  <c:v>99.8</c:v>
                </c:pt>
                <c:pt idx="8258">
                  <c:v>2779.8</c:v>
                </c:pt>
                <c:pt idx="8259">
                  <c:v>620.4</c:v>
                </c:pt>
                <c:pt idx="8260">
                  <c:v>74.55</c:v>
                </c:pt>
                <c:pt idx="8261">
                  <c:v>1023.2</c:v>
                </c:pt>
                <c:pt idx="8262">
                  <c:v>773.92</c:v>
                </c:pt>
                <c:pt idx="8263">
                  <c:v>258.8</c:v>
                </c:pt>
                <c:pt idx="8264">
                  <c:v>1049.28</c:v>
                </c:pt>
                <c:pt idx="8265">
                  <c:v>2688.48</c:v>
                </c:pt>
                <c:pt idx="8266">
                  <c:v>2779.8</c:v>
                </c:pt>
                <c:pt idx="8267">
                  <c:v>1456.32</c:v>
                </c:pt>
                <c:pt idx="8268">
                  <c:v>2779.8</c:v>
                </c:pt>
                <c:pt idx="8269">
                  <c:v>557</c:v>
                </c:pt>
                <c:pt idx="8270">
                  <c:v>507.5</c:v>
                </c:pt>
                <c:pt idx="8271">
                  <c:v>159.30000000000001</c:v>
                </c:pt>
                <c:pt idx="8272">
                  <c:v>856</c:v>
                </c:pt>
                <c:pt idx="8273">
                  <c:v>172.15</c:v>
                </c:pt>
                <c:pt idx="8274">
                  <c:v>193.25</c:v>
                </c:pt>
                <c:pt idx="8275">
                  <c:v>1020.1199999999999</c:v>
                </c:pt>
                <c:pt idx="8276">
                  <c:v>246.12</c:v>
                </c:pt>
                <c:pt idx="8277">
                  <c:v>396.48</c:v>
                </c:pt>
                <c:pt idx="8278">
                  <c:v>128</c:v>
                </c:pt>
                <c:pt idx="8279">
                  <c:v>620.4</c:v>
                </c:pt>
                <c:pt idx="8280">
                  <c:v>798.48</c:v>
                </c:pt>
                <c:pt idx="8281">
                  <c:v>2706.24</c:v>
                </c:pt>
                <c:pt idx="8282">
                  <c:v>2468</c:v>
                </c:pt>
                <c:pt idx="8283">
                  <c:v>156.9</c:v>
                </c:pt>
                <c:pt idx="8284">
                  <c:v>269.89999999999998</c:v>
                </c:pt>
                <c:pt idx="8285">
                  <c:v>515</c:v>
                </c:pt>
                <c:pt idx="8286">
                  <c:v>99.8</c:v>
                </c:pt>
                <c:pt idx="8287">
                  <c:v>618.24</c:v>
                </c:pt>
                <c:pt idx="8288">
                  <c:v>383.7</c:v>
                </c:pt>
                <c:pt idx="8289">
                  <c:v>389.04</c:v>
                </c:pt>
                <c:pt idx="8290">
                  <c:v>194.04</c:v>
                </c:pt>
                <c:pt idx="8291">
                  <c:v>739.45</c:v>
                </c:pt>
                <c:pt idx="8292">
                  <c:v>202.68</c:v>
                </c:pt>
                <c:pt idx="8293">
                  <c:v>314.60000000000002</c:v>
                </c:pt>
                <c:pt idx="8294">
                  <c:v>1188.4000000000001</c:v>
                </c:pt>
                <c:pt idx="8295">
                  <c:v>1051.92</c:v>
                </c:pt>
                <c:pt idx="8296">
                  <c:v>841.1</c:v>
                </c:pt>
                <c:pt idx="8297">
                  <c:v>529.79999999999995</c:v>
                </c:pt>
                <c:pt idx="8298">
                  <c:v>127.9</c:v>
                </c:pt>
                <c:pt idx="8299">
                  <c:v>350.64</c:v>
                </c:pt>
                <c:pt idx="8300">
                  <c:v>2779.8</c:v>
                </c:pt>
                <c:pt idx="8301">
                  <c:v>745.5</c:v>
                </c:pt>
                <c:pt idx="8302">
                  <c:v>1660</c:v>
                </c:pt>
                <c:pt idx="8303">
                  <c:v>265.5</c:v>
                </c:pt>
                <c:pt idx="8304">
                  <c:v>2097.0700000000002</c:v>
                </c:pt>
                <c:pt idx="8305">
                  <c:v>249.5</c:v>
                </c:pt>
                <c:pt idx="8306">
                  <c:v>1270</c:v>
                </c:pt>
                <c:pt idx="8307">
                  <c:v>308.5</c:v>
                </c:pt>
                <c:pt idx="8308">
                  <c:v>539.04</c:v>
                </c:pt>
                <c:pt idx="8309">
                  <c:v>255.8</c:v>
                </c:pt>
                <c:pt idx="8310">
                  <c:v>2266</c:v>
                </c:pt>
                <c:pt idx="8311">
                  <c:v>5481</c:v>
                </c:pt>
                <c:pt idx="8312">
                  <c:v>1168.75</c:v>
                </c:pt>
                <c:pt idx="8313">
                  <c:v>701.28</c:v>
                </c:pt>
                <c:pt idx="8314">
                  <c:v>331.20000000000005</c:v>
                </c:pt>
                <c:pt idx="8315">
                  <c:v>1869.84</c:v>
                </c:pt>
                <c:pt idx="8316">
                  <c:v>231</c:v>
                </c:pt>
                <c:pt idx="8317">
                  <c:v>2124</c:v>
                </c:pt>
                <c:pt idx="8318">
                  <c:v>3206.45</c:v>
                </c:pt>
                <c:pt idx="8319">
                  <c:v>191.16</c:v>
                </c:pt>
                <c:pt idx="8320">
                  <c:v>8694</c:v>
                </c:pt>
                <c:pt idx="8321">
                  <c:v>2779.8</c:v>
                </c:pt>
                <c:pt idx="8322">
                  <c:v>3059</c:v>
                </c:pt>
                <c:pt idx="8323">
                  <c:v>3213.45</c:v>
                </c:pt>
                <c:pt idx="8324">
                  <c:v>331.1</c:v>
                </c:pt>
                <c:pt idx="8325">
                  <c:v>1157.5</c:v>
                </c:pt>
                <c:pt idx="8326">
                  <c:v>7042.2000000000007</c:v>
                </c:pt>
                <c:pt idx="8327">
                  <c:v>5559.6</c:v>
                </c:pt>
                <c:pt idx="8328">
                  <c:v>4348.08</c:v>
                </c:pt>
                <c:pt idx="8329">
                  <c:v>2240.4</c:v>
                </c:pt>
                <c:pt idx="8330">
                  <c:v>639.5</c:v>
                </c:pt>
                <c:pt idx="8331">
                  <c:v>296.52</c:v>
                </c:pt>
                <c:pt idx="8332">
                  <c:v>1344.24</c:v>
                </c:pt>
                <c:pt idx="8333">
                  <c:v>513</c:v>
                </c:pt>
                <c:pt idx="8334">
                  <c:v>203.55</c:v>
                </c:pt>
                <c:pt idx="8335">
                  <c:v>8963.16</c:v>
                </c:pt>
                <c:pt idx="8336">
                  <c:v>167.6</c:v>
                </c:pt>
                <c:pt idx="8337">
                  <c:v>256.44</c:v>
                </c:pt>
                <c:pt idx="8338">
                  <c:v>1447.44</c:v>
                </c:pt>
                <c:pt idx="8339">
                  <c:v>886.2</c:v>
                </c:pt>
                <c:pt idx="8340">
                  <c:v>216.95</c:v>
                </c:pt>
                <c:pt idx="8341">
                  <c:v>2779.8</c:v>
                </c:pt>
                <c:pt idx="8342">
                  <c:v>739</c:v>
                </c:pt>
                <c:pt idx="8343">
                  <c:v>485.25</c:v>
                </c:pt>
                <c:pt idx="8344">
                  <c:v>1234.0500000000002</c:v>
                </c:pt>
                <c:pt idx="8345">
                  <c:v>202.68</c:v>
                </c:pt>
                <c:pt idx="8346">
                  <c:v>638.1</c:v>
                </c:pt>
                <c:pt idx="8347">
                  <c:v>1009.4</c:v>
                </c:pt>
                <c:pt idx="8348">
                  <c:v>592</c:v>
                </c:pt>
                <c:pt idx="8349">
                  <c:v>458.4</c:v>
                </c:pt>
                <c:pt idx="8350">
                  <c:v>1087.9000000000001</c:v>
                </c:pt>
                <c:pt idx="8351">
                  <c:v>1285.5700000000002</c:v>
                </c:pt>
                <c:pt idx="8352">
                  <c:v>532.79999999999995</c:v>
                </c:pt>
                <c:pt idx="8353">
                  <c:v>46.7</c:v>
                </c:pt>
                <c:pt idx="8354">
                  <c:v>1047.3599999999999</c:v>
                </c:pt>
                <c:pt idx="8355">
                  <c:v>5953.41</c:v>
                </c:pt>
                <c:pt idx="8356">
                  <c:v>617</c:v>
                </c:pt>
                <c:pt idx="8357">
                  <c:v>308.7</c:v>
                </c:pt>
                <c:pt idx="8358">
                  <c:v>319.2</c:v>
                </c:pt>
                <c:pt idx="8359">
                  <c:v>992.5</c:v>
                </c:pt>
                <c:pt idx="8360">
                  <c:v>1110</c:v>
                </c:pt>
                <c:pt idx="8361">
                  <c:v>1124</c:v>
                </c:pt>
                <c:pt idx="8362">
                  <c:v>253.6</c:v>
                </c:pt>
                <c:pt idx="8363">
                  <c:v>247.68</c:v>
                </c:pt>
                <c:pt idx="8364">
                  <c:v>994</c:v>
                </c:pt>
                <c:pt idx="8365">
                  <c:v>1004.48</c:v>
                </c:pt>
                <c:pt idx="8366">
                  <c:v>199.6</c:v>
                </c:pt>
                <c:pt idx="8367">
                  <c:v>4666.2</c:v>
                </c:pt>
                <c:pt idx="8368">
                  <c:v>873.03</c:v>
                </c:pt>
                <c:pt idx="8369">
                  <c:v>1545</c:v>
                </c:pt>
                <c:pt idx="8370">
                  <c:v>582.12</c:v>
                </c:pt>
                <c:pt idx="8371">
                  <c:v>18922.559999999998</c:v>
                </c:pt>
                <c:pt idx="8372">
                  <c:v>724</c:v>
                </c:pt>
                <c:pt idx="8373">
                  <c:v>27394.36</c:v>
                </c:pt>
                <c:pt idx="8374">
                  <c:v>2791.3</c:v>
                </c:pt>
                <c:pt idx="8375">
                  <c:v>5559.6</c:v>
                </c:pt>
                <c:pt idx="8376">
                  <c:v>430.02</c:v>
                </c:pt>
                <c:pt idx="8377">
                  <c:v>2685</c:v>
                </c:pt>
                <c:pt idx="8378">
                  <c:v>313.8</c:v>
                </c:pt>
                <c:pt idx="8379">
                  <c:v>2779.8</c:v>
                </c:pt>
                <c:pt idx="8380">
                  <c:v>2779.8</c:v>
                </c:pt>
                <c:pt idx="8381">
                  <c:v>3817.8</c:v>
                </c:pt>
                <c:pt idx="8382">
                  <c:v>1033.9000000000001</c:v>
                </c:pt>
                <c:pt idx="8383">
                  <c:v>28653.80000000001</c:v>
                </c:pt>
                <c:pt idx="8384">
                  <c:v>375.48</c:v>
                </c:pt>
                <c:pt idx="8385">
                  <c:v>123.6</c:v>
                </c:pt>
                <c:pt idx="8386">
                  <c:v>265.39999999999998</c:v>
                </c:pt>
                <c:pt idx="8387">
                  <c:v>2779.8</c:v>
                </c:pt>
                <c:pt idx="8388">
                  <c:v>523</c:v>
                </c:pt>
                <c:pt idx="8389">
                  <c:v>1094.04</c:v>
                </c:pt>
                <c:pt idx="8390">
                  <c:v>772.5</c:v>
                </c:pt>
                <c:pt idx="8391">
                  <c:v>714.12</c:v>
                </c:pt>
                <c:pt idx="8392">
                  <c:v>532</c:v>
                </c:pt>
                <c:pt idx="8393">
                  <c:v>809.2</c:v>
                </c:pt>
                <c:pt idx="8394">
                  <c:v>2027</c:v>
                </c:pt>
                <c:pt idx="8395">
                  <c:v>231.5</c:v>
                </c:pt>
                <c:pt idx="8396">
                  <c:v>524.64</c:v>
                </c:pt>
                <c:pt idx="8397">
                  <c:v>3785.25</c:v>
                </c:pt>
                <c:pt idx="8398">
                  <c:v>296.52</c:v>
                </c:pt>
                <c:pt idx="8399">
                  <c:v>1111.1999999999996</c:v>
                </c:pt>
                <c:pt idx="8400">
                  <c:v>96</c:v>
                </c:pt>
                <c:pt idx="8401">
                  <c:v>2726.88</c:v>
                </c:pt>
                <c:pt idx="8402">
                  <c:v>3240.5</c:v>
                </c:pt>
                <c:pt idx="8403">
                  <c:v>7636.3</c:v>
                </c:pt>
                <c:pt idx="8404">
                  <c:v>448.08</c:v>
                </c:pt>
                <c:pt idx="8405">
                  <c:v>2779.8</c:v>
                </c:pt>
                <c:pt idx="8406">
                  <c:v>1543.5</c:v>
                </c:pt>
                <c:pt idx="8407">
                  <c:v>1246.56</c:v>
                </c:pt>
                <c:pt idx="8408">
                  <c:v>735</c:v>
                </c:pt>
                <c:pt idx="8409">
                  <c:v>38.85</c:v>
                </c:pt>
                <c:pt idx="8410">
                  <c:v>2937.3</c:v>
                </c:pt>
                <c:pt idx="8411">
                  <c:v>115.2</c:v>
                </c:pt>
                <c:pt idx="8412">
                  <c:v>154.56</c:v>
                </c:pt>
                <c:pt idx="8413">
                  <c:v>2653.8</c:v>
                </c:pt>
                <c:pt idx="8414">
                  <c:v>1695.96</c:v>
                </c:pt>
                <c:pt idx="8415">
                  <c:v>231.5</c:v>
                </c:pt>
                <c:pt idx="8416">
                  <c:v>473</c:v>
                </c:pt>
                <c:pt idx="8417">
                  <c:v>1477.2</c:v>
                </c:pt>
                <c:pt idx="8418">
                  <c:v>355</c:v>
                </c:pt>
                <c:pt idx="8419">
                  <c:v>2349.9</c:v>
                </c:pt>
                <c:pt idx="8420">
                  <c:v>1374.48</c:v>
                </c:pt>
                <c:pt idx="8421">
                  <c:v>2077.1999999999998</c:v>
                </c:pt>
                <c:pt idx="8422">
                  <c:v>213.45</c:v>
                </c:pt>
                <c:pt idx="8423">
                  <c:v>139.19999999999999</c:v>
                </c:pt>
                <c:pt idx="8424">
                  <c:v>265.92</c:v>
                </c:pt>
                <c:pt idx="8425">
                  <c:v>360.5</c:v>
                </c:pt>
                <c:pt idx="8426">
                  <c:v>633.12</c:v>
                </c:pt>
                <c:pt idx="8427">
                  <c:v>118.25</c:v>
                </c:pt>
                <c:pt idx="8428">
                  <c:v>1439</c:v>
                </c:pt>
                <c:pt idx="8429">
                  <c:v>264.8</c:v>
                </c:pt>
                <c:pt idx="8430">
                  <c:v>608</c:v>
                </c:pt>
                <c:pt idx="8431">
                  <c:v>608.04</c:v>
                </c:pt>
                <c:pt idx="8432">
                  <c:v>1053.7</c:v>
                </c:pt>
                <c:pt idx="8433">
                  <c:v>278.55</c:v>
                </c:pt>
                <c:pt idx="8434">
                  <c:v>332.05</c:v>
                </c:pt>
                <c:pt idx="8435">
                  <c:v>865.5</c:v>
                </c:pt>
                <c:pt idx="8436">
                  <c:v>4098.3</c:v>
                </c:pt>
                <c:pt idx="8437">
                  <c:v>124.75</c:v>
                </c:pt>
                <c:pt idx="8438">
                  <c:v>1876</c:v>
                </c:pt>
                <c:pt idx="8439">
                  <c:v>970.08</c:v>
                </c:pt>
                <c:pt idx="8440">
                  <c:v>176.4</c:v>
                </c:pt>
                <c:pt idx="8441">
                  <c:v>1534.15</c:v>
                </c:pt>
                <c:pt idx="8442">
                  <c:v>477.9</c:v>
                </c:pt>
                <c:pt idx="8443">
                  <c:v>1771.6</c:v>
                </c:pt>
                <c:pt idx="8444">
                  <c:v>1138.5</c:v>
                </c:pt>
                <c:pt idx="8445">
                  <c:v>3165</c:v>
                </c:pt>
                <c:pt idx="8446">
                  <c:v>2646.48</c:v>
                </c:pt>
                <c:pt idx="8447">
                  <c:v>571.67999999999995</c:v>
                </c:pt>
                <c:pt idx="8448">
                  <c:v>244.08</c:v>
                </c:pt>
                <c:pt idx="8449">
                  <c:v>666</c:v>
                </c:pt>
                <c:pt idx="8450">
                  <c:v>513</c:v>
                </c:pt>
                <c:pt idx="8451">
                  <c:v>665</c:v>
                </c:pt>
                <c:pt idx="8452">
                  <c:v>1743.4</c:v>
                </c:pt>
                <c:pt idx="8453">
                  <c:v>128.75</c:v>
                </c:pt>
                <c:pt idx="8454">
                  <c:v>2065.8000000000002</c:v>
                </c:pt>
                <c:pt idx="8455">
                  <c:v>757.05</c:v>
                </c:pt>
                <c:pt idx="8456">
                  <c:v>448.08</c:v>
                </c:pt>
                <c:pt idx="8457">
                  <c:v>620.4</c:v>
                </c:pt>
                <c:pt idx="8458">
                  <c:v>972.6</c:v>
                </c:pt>
                <c:pt idx="8459">
                  <c:v>2638.08</c:v>
                </c:pt>
                <c:pt idx="8460">
                  <c:v>1239</c:v>
                </c:pt>
                <c:pt idx="8461">
                  <c:v>2112</c:v>
                </c:pt>
                <c:pt idx="8462">
                  <c:v>10068</c:v>
                </c:pt>
                <c:pt idx="8463">
                  <c:v>255.8</c:v>
                </c:pt>
                <c:pt idx="8464">
                  <c:v>418</c:v>
                </c:pt>
                <c:pt idx="8465">
                  <c:v>2921.7599999999998</c:v>
                </c:pt>
                <c:pt idx="8466">
                  <c:v>2733.9199999999992</c:v>
                </c:pt>
                <c:pt idx="8467">
                  <c:v>597.24</c:v>
                </c:pt>
                <c:pt idx="8468">
                  <c:v>4184.8</c:v>
                </c:pt>
                <c:pt idx="8469">
                  <c:v>85.65</c:v>
                </c:pt>
                <c:pt idx="8470">
                  <c:v>69.599999999999994</c:v>
                </c:pt>
                <c:pt idx="8471">
                  <c:v>930.6</c:v>
                </c:pt>
                <c:pt idx="8472">
                  <c:v>511.6</c:v>
                </c:pt>
                <c:pt idx="8473">
                  <c:v>236.5</c:v>
                </c:pt>
                <c:pt idx="8474">
                  <c:v>257.45</c:v>
                </c:pt>
                <c:pt idx="8475">
                  <c:v>5248.119999999999</c:v>
                </c:pt>
                <c:pt idx="8476">
                  <c:v>1060.5</c:v>
                </c:pt>
                <c:pt idx="8477">
                  <c:v>3344.8300000000004</c:v>
                </c:pt>
                <c:pt idx="8478">
                  <c:v>2266</c:v>
                </c:pt>
                <c:pt idx="8479">
                  <c:v>185.2</c:v>
                </c:pt>
                <c:pt idx="8480">
                  <c:v>233.5</c:v>
                </c:pt>
                <c:pt idx="8481">
                  <c:v>1756.7</c:v>
                </c:pt>
                <c:pt idx="8482">
                  <c:v>246.60000000000002</c:v>
                </c:pt>
                <c:pt idx="8483">
                  <c:v>1083.4000000000001</c:v>
                </c:pt>
                <c:pt idx="8484">
                  <c:v>1240.8</c:v>
                </c:pt>
                <c:pt idx="8485">
                  <c:v>296.52</c:v>
                </c:pt>
                <c:pt idx="8486">
                  <c:v>203.55</c:v>
                </c:pt>
                <c:pt idx="8487">
                  <c:v>1030</c:v>
                </c:pt>
                <c:pt idx="8488">
                  <c:v>1517.76</c:v>
                </c:pt>
                <c:pt idx="8489">
                  <c:v>768</c:v>
                </c:pt>
                <c:pt idx="8490">
                  <c:v>523.44000000000005</c:v>
                </c:pt>
                <c:pt idx="8491">
                  <c:v>252.72</c:v>
                </c:pt>
                <c:pt idx="8492">
                  <c:v>202.68</c:v>
                </c:pt>
                <c:pt idx="8493">
                  <c:v>433</c:v>
                </c:pt>
                <c:pt idx="8494">
                  <c:v>49.7</c:v>
                </c:pt>
                <c:pt idx="8495">
                  <c:v>3915.84</c:v>
                </c:pt>
                <c:pt idx="8496">
                  <c:v>205.32</c:v>
                </c:pt>
                <c:pt idx="8497">
                  <c:v>866</c:v>
                </c:pt>
                <c:pt idx="8498">
                  <c:v>130.4</c:v>
                </c:pt>
                <c:pt idx="8499">
                  <c:v>118.25</c:v>
                </c:pt>
                <c:pt idx="8500">
                  <c:v>770.4</c:v>
                </c:pt>
                <c:pt idx="8501">
                  <c:v>113.85</c:v>
                </c:pt>
                <c:pt idx="8502">
                  <c:v>197.04</c:v>
                </c:pt>
                <c:pt idx="8503">
                  <c:v>541.70000000000005</c:v>
                </c:pt>
                <c:pt idx="8504">
                  <c:v>1491</c:v>
                </c:pt>
                <c:pt idx="8505">
                  <c:v>92.6</c:v>
                </c:pt>
                <c:pt idx="8506">
                  <c:v>634</c:v>
                </c:pt>
                <c:pt idx="8507">
                  <c:v>448.08</c:v>
                </c:pt>
                <c:pt idx="8508">
                  <c:v>1014</c:v>
                </c:pt>
                <c:pt idx="8509">
                  <c:v>191.16</c:v>
                </c:pt>
                <c:pt idx="8510">
                  <c:v>2870.15</c:v>
                </c:pt>
                <c:pt idx="8511">
                  <c:v>2728.2</c:v>
                </c:pt>
                <c:pt idx="8512">
                  <c:v>1374</c:v>
                </c:pt>
                <c:pt idx="8513">
                  <c:v>520.29999999999995</c:v>
                </c:pt>
                <c:pt idx="8514">
                  <c:v>265.5</c:v>
                </c:pt>
                <c:pt idx="8515">
                  <c:v>818.1</c:v>
                </c:pt>
                <c:pt idx="8516">
                  <c:v>127.9</c:v>
                </c:pt>
                <c:pt idx="8517">
                  <c:v>10843.2</c:v>
                </c:pt>
                <c:pt idx="8518">
                  <c:v>2779.8</c:v>
                </c:pt>
                <c:pt idx="8519">
                  <c:v>228</c:v>
                </c:pt>
                <c:pt idx="8520">
                  <c:v>758.88</c:v>
                </c:pt>
                <c:pt idx="8521">
                  <c:v>205.8</c:v>
                </c:pt>
                <c:pt idx="8522">
                  <c:v>5559.6</c:v>
                </c:pt>
                <c:pt idx="8523">
                  <c:v>3179</c:v>
                </c:pt>
                <c:pt idx="8524">
                  <c:v>2779.8</c:v>
                </c:pt>
                <c:pt idx="8525">
                  <c:v>926</c:v>
                </c:pt>
                <c:pt idx="8526">
                  <c:v>969.12</c:v>
                </c:pt>
                <c:pt idx="8527">
                  <c:v>1145.4000000000001</c:v>
                </c:pt>
                <c:pt idx="8528">
                  <c:v>1094.6400000000001</c:v>
                </c:pt>
                <c:pt idx="8529">
                  <c:v>181.8</c:v>
                </c:pt>
                <c:pt idx="8530">
                  <c:v>2268</c:v>
                </c:pt>
                <c:pt idx="8531">
                  <c:v>9115.84</c:v>
                </c:pt>
                <c:pt idx="8532">
                  <c:v>1319.3</c:v>
                </c:pt>
                <c:pt idx="8533">
                  <c:v>152.4</c:v>
                </c:pt>
                <c:pt idx="8534">
                  <c:v>270.85000000000002</c:v>
                </c:pt>
                <c:pt idx="8535">
                  <c:v>127.9</c:v>
                </c:pt>
                <c:pt idx="8536">
                  <c:v>422.16</c:v>
                </c:pt>
                <c:pt idx="8537">
                  <c:v>260.8</c:v>
                </c:pt>
                <c:pt idx="8538">
                  <c:v>1789.56</c:v>
                </c:pt>
                <c:pt idx="8539">
                  <c:v>1438.3</c:v>
                </c:pt>
                <c:pt idx="8540">
                  <c:v>1790.6</c:v>
                </c:pt>
                <c:pt idx="8541">
                  <c:v>3086.25</c:v>
                </c:pt>
                <c:pt idx="8542">
                  <c:v>1589.52</c:v>
                </c:pt>
                <c:pt idx="8543">
                  <c:v>2779.8</c:v>
                </c:pt>
                <c:pt idx="8544">
                  <c:v>1776.48</c:v>
                </c:pt>
                <c:pt idx="8545">
                  <c:v>1013.4000000000001</c:v>
                </c:pt>
                <c:pt idx="8546">
                  <c:v>17642.399999999998</c:v>
                </c:pt>
                <c:pt idx="8547">
                  <c:v>1221.1199999999999</c:v>
                </c:pt>
                <c:pt idx="8548">
                  <c:v>127.9</c:v>
                </c:pt>
                <c:pt idx="8549">
                  <c:v>305.95</c:v>
                </c:pt>
                <c:pt idx="8550">
                  <c:v>1710.25</c:v>
                </c:pt>
                <c:pt idx="8551">
                  <c:v>769.32</c:v>
                </c:pt>
                <c:pt idx="8552">
                  <c:v>195.5</c:v>
                </c:pt>
                <c:pt idx="8553">
                  <c:v>2779.8</c:v>
                </c:pt>
                <c:pt idx="8554">
                  <c:v>574.55999999999995</c:v>
                </c:pt>
                <c:pt idx="8555">
                  <c:v>432.48</c:v>
                </c:pt>
                <c:pt idx="8556">
                  <c:v>1009.4</c:v>
                </c:pt>
                <c:pt idx="8557">
                  <c:v>592</c:v>
                </c:pt>
                <c:pt idx="8558">
                  <c:v>756</c:v>
                </c:pt>
                <c:pt idx="8559">
                  <c:v>810.72</c:v>
                </c:pt>
                <c:pt idx="8560">
                  <c:v>41.35</c:v>
                </c:pt>
                <c:pt idx="8561">
                  <c:v>936.3</c:v>
                </c:pt>
                <c:pt idx="8562">
                  <c:v>121.6</c:v>
                </c:pt>
                <c:pt idx="8563">
                  <c:v>249.5</c:v>
                </c:pt>
                <c:pt idx="8564">
                  <c:v>229.2</c:v>
                </c:pt>
                <c:pt idx="8565">
                  <c:v>891.72</c:v>
                </c:pt>
                <c:pt idx="8566">
                  <c:v>902.16</c:v>
                </c:pt>
                <c:pt idx="8567">
                  <c:v>521.28</c:v>
                </c:pt>
                <c:pt idx="8568">
                  <c:v>231.5</c:v>
                </c:pt>
                <c:pt idx="8569">
                  <c:v>2779.8</c:v>
                </c:pt>
                <c:pt idx="8570">
                  <c:v>1812.2599999999998</c:v>
                </c:pt>
                <c:pt idx="8571">
                  <c:v>6662.42</c:v>
                </c:pt>
                <c:pt idx="8572">
                  <c:v>251.2</c:v>
                </c:pt>
                <c:pt idx="8573">
                  <c:v>425.8</c:v>
                </c:pt>
                <c:pt idx="8574">
                  <c:v>9905.52</c:v>
                </c:pt>
                <c:pt idx="8575">
                  <c:v>10871.28</c:v>
                </c:pt>
                <c:pt idx="8576">
                  <c:v>8339.4000000000015</c:v>
                </c:pt>
                <c:pt idx="8577">
                  <c:v>2779.8</c:v>
                </c:pt>
                <c:pt idx="8578">
                  <c:v>504.7</c:v>
                </c:pt>
                <c:pt idx="8579">
                  <c:v>504.7</c:v>
                </c:pt>
                <c:pt idx="8580">
                  <c:v>745.5</c:v>
                </c:pt>
                <c:pt idx="8581">
                  <c:v>2990.59</c:v>
                </c:pt>
                <c:pt idx="8582">
                  <c:v>539.79999999999995</c:v>
                </c:pt>
                <c:pt idx="8583">
                  <c:v>1090.8</c:v>
                </c:pt>
                <c:pt idx="8584">
                  <c:v>1284.8000000000002</c:v>
                </c:pt>
                <c:pt idx="8585">
                  <c:v>285.36</c:v>
                </c:pt>
                <c:pt idx="8586">
                  <c:v>1274</c:v>
                </c:pt>
                <c:pt idx="8587">
                  <c:v>1729.45</c:v>
                </c:pt>
                <c:pt idx="8588">
                  <c:v>534.48</c:v>
                </c:pt>
                <c:pt idx="8589">
                  <c:v>110.4</c:v>
                </c:pt>
                <c:pt idx="8590">
                  <c:v>1478</c:v>
                </c:pt>
                <c:pt idx="8591">
                  <c:v>1476.48</c:v>
                </c:pt>
                <c:pt idx="8592">
                  <c:v>1534.8</c:v>
                </c:pt>
                <c:pt idx="8593">
                  <c:v>738.24</c:v>
                </c:pt>
                <c:pt idx="8594">
                  <c:v>684.24</c:v>
                </c:pt>
                <c:pt idx="8595">
                  <c:v>578.28</c:v>
                </c:pt>
                <c:pt idx="8596">
                  <c:v>3140.55</c:v>
                </c:pt>
                <c:pt idx="8597">
                  <c:v>8339.4000000000015</c:v>
                </c:pt>
                <c:pt idx="8598">
                  <c:v>1167</c:v>
                </c:pt>
                <c:pt idx="8599">
                  <c:v>2320</c:v>
                </c:pt>
                <c:pt idx="8600">
                  <c:v>1896.8</c:v>
                </c:pt>
                <c:pt idx="8601">
                  <c:v>994.8</c:v>
                </c:pt>
                <c:pt idx="8602">
                  <c:v>549.20000000000005</c:v>
                </c:pt>
                <c:pt idx="8603">
                  <c:v>1230</c:v>
                </c:pt>
                <c:pt idx="8604">
                  <c:v>2028</c:v>
                </c:pt>
                <c:pt idx="8605">
                  <c:v>866</c:v>
                </c:pt>
                <c:pt idx="8606">
                  <c:v>5882.7800000000007</c:v>
                </c:pt>
                <c:pt idx="8607">
                  <c:v>1697.16</c:v>
                </c:pt>
                <c:pt idx="8608">
                  <c:v>1514.1</c:v>
                </c:pt>
                <c:pt idx="8609">
                  <c:v>309</c:v>
                </c:pt>
                <c:pt idx="8610">
                  <c:v>560</c:v>
                </c:pt>
                <c:pt idx="8611">
                  <c:v>242.2</c:v>
                </c:pt>
                <c:pt idx="8612">
                  <c:v>1099.2</c:v>
                </c:pt>
                <c:pt idx="8613">
                  <c:v>2238</c:v>
                </c:pt>
                <c:pt idx="8614">
                  <c:v>222</c:v>
                </c:pt>
                <c:pt idx="8615">
                  <c:v>973.92</c:v>
                </c:pt>
                <c:pt idx="8616">
                  <c:v>3625.54</c:v>
                </c:pt>
                <c:pt idx="8617">
                  <c:v>199.6</c:v>
                </c:pt>
                <c:pt idx="8618">
                  <c:v>315.36</c:v>
                </c:pt>
                <c:pt idx="8619">
                  <c:v>448.08</c:v>
                </c:pt>
                <c:pt idx="8620">
                  <c:v>462</c:v>
                </c:pt>
                <c:pt idx="8621">
                  <c:v>2060</c:v>
                </c:pt>
                <c:pt idx="8622">
                  <c:v>162.4</c:v>
                </c:pt>
                <c:pt idx="8623">
                  <c:v>139.19999999999999</c:v>
                </c:pt>
                <c:pt idx="8624">
                  <c:v>402.48</c:v>
                </c:pt>
                <c:pt idx="8625">
                  <c:v>3671.1000000000004</c:v>
                </c:pt>
                <c:pt idx="8626">
                  <c:v>895.2</c:v>
                </c:pt>
                <c:pt idx="8627">
                  <c:v>511.6</c:v>
                </c:pt>
                <c:pt idx="8628">
                  <c:v>281.60000000000002</c:v>
                </c:pt>
                <c:pt idx="8629">
                  <c:v>2973.96</c:v>
                </c:pt>
                <c:pt idx="8630">
                  <c:v>256.44</c:v>
                </c:pt>
                <c:pt idx="8631">
                  <c:v>458.4</c:v>
                </c:pt>
                <c:pt idx="8632">
                  <c:v>1141.6500000000001</c:v>
                </c:pt>
                <c:pt idx="8633">
                  <c:v>185.6</c:v>
                </c:pt>
                <c:pt idx="8634">
                  <c:v>2779.8</c:v>
                </c:pt>
                <c:pt idx="8635">
                  <c:v>2779.8</c:v>
                </c:pt>
                <c:pt idx="8636">
                  <c:v>224.04</c:v>
                </c:pt>
                <c:pt idx="8637">
                  <c:v>137.30000000000001</c:v>
                </c:pt>
                <c:pt idx="8638">
                  <c:v>143.63999999999999</c:v>
                </c:pt>
                <c:pt idx="8639">
                  <c:v>4154.3999999999996</c:v>
                </c:pt>
                <c:pt idx="8640">
                  <c:v>1238.8800000000001</c:v>
                </c:pt>
                <c:pt idx="8641">
                  <c:v>473</c:v>
                </c:pt>
                <c:pt idx="8642">
                  <c:v>1005</c:v>
                </c:pt>
                <c:pt idx="8643">
                  <c:v>1747.44</c:v>
                </c:pt>
                <c:pt idx="8644">
                  <c:v>99.8</c:v>
                </c:pt>
                <c:pt idx="8645">
                  <c:v>138</c:v>
                </c:pt>
                <c:pt idx="8646">
                  <c:v>1025.76</c:v>
                </c:pt>
                <c:pt idx="8647">
                  <c:v>229.2</c:v>
                </c:pt>
                <c:pt idx="8648">
                  <c:v>974.88</c:v>
                </c:pt>
                <c:pt idx="8649">
                  <c:v>685.5</c:v>
                </c:pt>
                <c:pt idx="8650">
                  <c:v>231.5</c:v>
                </c:pt>
                <c:pt idx="8651">
                  <c:v>626.85</c:v>
                </c:pt>
                <c:pt idx="8652">
                  <c:v>127.9</c:v>
                </c:pt>
                <c:pt idx="8653">
                  <c:v>417.75</c:v>
                </c:pt>
                <c:pt idx="8654">
                  <c:v>739</c:v>
                </c:pt>
                <c:pt idx="8655">
                  <c:v>296.52</c:v>
                </c:pt>
                <c:pt idx="8656">
                  <c:v>1501.92</c:v>
                </c:pt>
                <c:pt idx="8657">
                  <c:v>287.27999999999997</c:v>
                </c:pt>
                <c:pt idx="8658">
                  <c:v>778.08</c:v>
                </c:pt>
                <c:pt idx="8659">
                  <c:v>2779.8</c:v>
                </c:pt>
                <c:pt idx="8660">
                  <c:v>669.5</c:v>
                </c:pt>
                <c:pt idx="8661">
                  <c:v>3840.84</c:v>
                </c:pt>
                <c:pt idx="8662">
                  <c:v>791.33999999999992</c:v>
                </c:pt>
                <c:pt idx="8663">
                  <c:v>4669.1000000000004</c:v>
                </c:pt>
                <c:pt idx="8664">
                  <c:v>608</c:v>
                </c:pt>
                <c:pt idx="8665">
                  <c:v>173.6</c:v>
                </c:pt>
                <c:pt idx="8666">
                  <c:v>341.25</c:v>
                </c:pt>
                <c:pt idx="8667">
                  <c:v>69.45</c:v>
                </c:pt>
                <c:pt idx="8668">
                  <c:v>99.4</c:v>
                </c:pt>
                <c:pt idx="8669">
                  <c:v>526</c:v>
                </c:pt>
                <c:pt idx="8670">
                  <c:v>1944</c:v>
                </c:pt>
                <c:pt idx="8671">
                  <c:v>8579.8999999999978</c:v>
                </c:pt>
                <c:pt idx="8672">
                  <c:v>2071.08</c:v>
                </c:pt>
                <c:pt idx="8673">
                  <c:v>25662.599999999995</c:v>
                </c:pt>
                <c:pt idx="8674">
                  <c:v>165.84</c:v>
                </c:pt>
                <c:pt idx="8675">
                  <c:v>3629.55</c:v>
                </c:pt>
                <c:pt idx="8676">
                  <c:v>2282.4</c:v>
                </c:pt>
                <c:pt idx="8677">
                  <c:v>972.4</c:v>
                </c:pt>
                <c:pt idx="8678">
                  <c:v>376.8</c:v>
                </c:pt>
                <c:pt idx="8679">
                  <c:v>1180.0500000000002</c:v>
                </c:pt>
                <c:pt idx="8680">
                  <c:v>231.5</c:v>
                </c:pt>
                <c:pt idx="8681">
                  <c:v>224.04</c:v>
                </c:pt>
                <c:pt idx="8682">
                  <c:v>222.6</c:v>
                </c:pt>
                <c:pt idx="8683">
                  <c:v>2511.96</c:v>
                </c:pt>
                <c:pt idx="8684">
                  <c:v>229</c:v>
                </c:pt>
                <c:pt idx="8685">
                  <c:v>3852</c:v>
                </c:pt>
                <c:pt idx="8686">
                  <c:v>778</c:v>
                </c:pt>
                <c:pt idx="8687">
                  <c:v>4774.8</c:v>
                </c:pt>
                <c:pt idx="8688">
                  <c:v>1944.8</c:v>
                </c:pt>
                <c:pt idx="8689">
                  <c:v>2266</c:v>
                </c:pt>
                <c:pt idx="8690">
                  <c:v>1938.24</c:v>
                </c:pt>
                <c:pt idx="8691">
                  <c:v>195.85000000000002</c:v>
                </c:pt>
                <c:pt idx="8692">
                  <c:v>297.24</c:v>
                </c:pt>
                <c:pt idx="8693">
                  <c:v>728</c:v>
                </c:pt>
                <c:pt idx="8694">
                  <c:v>348</c:v>
                </c:pt>
                <c:pt idx="8695">
                  <c:v>402.48</c:v>
                </c:pt>
                <c:pt idx="8696">
                  <c:v>512.88</c:v>
                </c:pt>
                <c:pt idx="8697">
                  <c:v>115.75</c:v>
                </c:pt>
                <c:pt idx="8698">
                  <c:v>1148.04</c:v>
                </c:pt>
                <c:pt idx="8699">
                  <c:v>222</c:v>
                </c:pt>
                <c:pt idx="8700">
                  <c:v>518.45000000000005</c:v>
                </c:pt>
                <c:pt idx="8701">
                  <c:v>3190.2000000000003</c:v>
                </c:pt>
                <c:pt idx="8702">
                  <c:v>3322.6099999999997</c:v>
                </c:pt>
                <c:pt idx="8703">
                  <c:v>526</c:v>
                </c:pt>
                <c:pt idx="8704">
                  <c:v>2016.36</c:v>
                </c:pt>
                <c:pt idx="8705">
                  <c:v>1171.2</c:v>
                </c:pt>
                <c:pt idx="8706">
                  <c:v>37.1</c:v>
                </c:pt>
                <c:pt idx="8707">
                  <c:v>720.99</c:v>
                </c:pt>
                <c:pt idx="8708">
                  <c:v>177.1</c:v>
                </c:pt>
                <c:pt idx="8709">
                  <c:v>115.75</c:v>
                </c:pt>
                <c:pt idx="8710">
                  <c:v>350.25</c:v>
                </c:pt>
                <c:pt idx="8711">
                  <c:v>45.8</c:v>
                </c:pt>
                <c:pt idx="8712">
                  <c:v>410.16</c:v>
                </c:pt>
                <c:pt idx="8713">
                  <c:v>136.30000000000001</c:v>
                </c:pt>
                <c:pt idx="8714">
                  <c:v>182.85</c:v>
                </c:pt>
                <c:pt idx="8715">
                  <c:v>25.1</c:v>
                </c:pt>
                <c:pt idx="8716">
                  <c:v>383.7</c:v>
                </c:pt>
                <c:pt idx="8717">
                  <c:v>2144.16</c:v>
                </c:pt>
                <c:pt idx="8718">
                  <c:v>99.8</c:v>
                </c:pt>
                <c:pt idx="8719">
                  <c:v>375.48</c:v>
                </c:pt>
                <c:pt idx="8720">
                  <c:v>619.44000000000005</c:v>
                </c:pt>
                <c:pt idx="8721">
                  <c:v>143.63999999999999</c:v>
                </c:pt>
                <c:pt idx="8722">
                  <c:v>612.25</c:v>
                </c:pt>
                <c:pt idx="8723">
                  <c:v>1376</c:v>
                </c:pt>
                <c:pt idx="8724">
                  <c:v>127.9</c:v>
                </c:pt>
                <c:pt idx="8725">
                  <c:v>851.4</c:v>
                </c:pt>
                <c:pt idx="8726">
                  <c:v>2077.1999999999998</c:v>
                </c:pt>
                <c:pt idx="8727">
                  <c:v>249.5</c:v>
                </c:pt>
                <c:pt idx="8728">
                  <c:v>9089.2800000000007</c:v>
                </c:pt>
                <c:pt idx="8729">
                  <c:v>5070</c:v>
                </c:pt>
                <c:pt idx="8730">
                  <c:v>137.4</c:v>
                </c:pt>
                <c:pt idx="8731">
                  <c:v>92.8</c:v>
                </c:pt>
                <c:pt idx="8732">
                  <c:v>995.5</c:v>
                </c:pt>
                <c:pt idx="8733">
                  <c:v>8385.1999999999989</c:v>
                </c:pt>
                <c:pt idx="8734">
                  <c:v>1931.04</c:v>
                </c:pt>
                <c:pt idx="8735">
                  <c:v>1766.45</c:v>
                </c:pt>
                <c:pt idx="8736">
                  <c:v>212.4</c:v>
                </c:pt>
                <c:pt idx="8737">
                  <c:v>557.54999999999995</c:v>
                </c:pt>
                <c:pt idx="8738">
                  <c:v>4450.3</c:v>
                </c:pt>
                <c:pt idx="8739">
                  <c:v>2250.2399999999998</c:v>
                </c:pt>
                <c:pt idx="8740">
                  <c:v>9272.5</c:v>
                </c:pt>
                <c:pt idx="8741">
                  <c:v>459.99</c:v>
                </c:pt>
                <c:pt idx="8742">
                  <c:v>543</c:v>
                </c:pt>
                <c:pt idx="8743">
                  <c:v>2493.12</c:v>
                </c:pt>
                <c:pt idx="8744">
                  <c:v>141.19999999999999</c:v>
                </c:pt>
                <c:pt idx="8745">
                  <c:v>184</c:v>
                </c:pt>
                <c:pt idx="8746">
                  <c:v>726.84</c:v>
                </c:pt>
                <c:pt idx="8747">
                  <c:v>1919</c:v>
                </c:pt>
                <c:pt idx="8748">
                  <c:v>148.4</c:v>
                </c:pt>
                <c:pt idx="8749">
                  <c:v>8682.68</c:v>
                </c:pt>
                <c:pt idx="8750">
                  <c:v>4620.8</c:v>
                </c:pt>
                <c:pt idx="8751">
                  <c:v>463</c:v>
                </c:pt>
                <c:pt idx="8752">
                  <c:v>309.12</c:v>
                </c:pt>
                <c:pt idx="8753">
                  <c:v>138.9</c:v>
                </c:pt>
                <c:pt idx="8754">
                  <c:v>718.1</c:v>
                </c:pt>
                <c:pt idx="8755">
                  <c:v>1061.5999999999999</c:v>
                </c:pt>
                <c:pt idx="8756">
                  <c:v>253.6</c:v>
                </c:pt>
                <c:pt idx="8757">
                  <c:v>424.04999999999995</c:v>
                </c:pt>
                <c:pt idx="8758">
                  <c:v>2779.8</c:v>
                </c:pt>
                <c:pt idx="8759">
                  <c:v>167.6</c:v>
                </c:pt>
                <c:pt idx="8760">
                  <c:v>151.80000000000001</c:v>
                </c:pt>
                <c:pt idx="8761">
                  <c:v>224.04</c:v>
                </c:pt>
                <c:pt idx="8762">
                  <c:v>664</c:v>
                </c:pt>
                <c:pt idx="8763">
                  <c:v>2779.8</c:v>
                </c:pt>
                <c:pt idx="8764">
                  <c:v>191.16</c:v>
                </c:pt>
                <c:pt idx="8765">
                  <c:v>149.1</c:v>
                </c:pt>
                <c:pt idx="8766">
                  <c:v>1086</c:v>
                </c:pt>
                <c:pt idx="8767">
                  <c:v>524.64</c:v>
                </c:pt>
                <c:pt idx="8768">
                  <c:v>1926</c:v>
                </c:pt>
                <c:pt idx="8769">
                  <c:v>175.32</c:v>
                </c:pt>
                <c:pt idx="8770">
                  <c:v>396.48</c:v>
                </c:pt>
                <c:pt idx="8771">
                  <c:v>231.5</c:v>
                </c:pt>
                <c:pt idx="8772">
                  <c:v>4381</c:v>
                </c:pt>
                <c:pt idx="8773">
                  <c:v>1625.1</c:v>
                </c:pt>
                <c:pt idx="8774">
                  <c:v>106.05</c:v>
                </c:pt>
                <c:pt idx="8775">
                  <c:v>1024.8000000000002</c:v>
                </c:pt>
                <c:pt idx="8776">
                  <c:v>2199</c:v>
                </c:pt>
                <c:pt idx="8777">
                  <c:v>1491</c:v>
                </c:pt>
                <c:pt idx="8778">
                  <c:v>578.75</c:v>
                </c:pt>
                <c:pt idx="8779">
                  <c:v>2580.54</c:v>
                </c:pt>
                <c:pt idx="8780">
                  <c:v>328.68</c:v>
                </c:pt>
                <c:pt idx="8781">
                  <c:v>1102</c:v>
                </c:pt>
                <c:pt idx="8782">
                  <c:v>3620</c:v>
                </c:pt>
                <c:pt idx="8783">
                  <c:v>2779.8</c:v>
                </c:pt>
                <c:pt idx="8784">
                  <c:v>425.4</c:v>
                </c:pt>
                <c:pt idx="8785">
                  <c:v>2548.56</c:v>
                </c:pt>
                <c:pt idx="8786">
                  <c:v>4541.3999999999996</c:v>
                </c:pt>
                <c:pt idx="8787">
                  <c:v>610.5</c:v>
                </c:pt>
                <c:pt idx="8788">
                  <c:v>284.3</c:v>
                </c:pt>
                <c:pt idx="8789">
                  <c:v>3592.7999999999993</c:v>
                </c:pt>
                <c:pt idx="8790">
                  <c:v>139.19999999999999</c:v>
                </c:pt>
                <c:pt idx="8791">
                  <c:v>127.9</c:v>
                </c:pt>
                <c:pt idx="8792">
                  <c:v>1740.3000000000002</c:v>
                </c:pt>
                <c:pt idx="8793">
                  <c:v>92.8</c:v>
                </c:pt>
                <c:pt idx="8794">
                  <c:v>2779.8</c:v>
                </c:pt>
                <c:pt idx="8795">
                  <c:v>2779.8</c:v>
                </c:pt>
                <c:pt idx="8796">
                  <c:v>1332</c:v>
                </c:pt>
                <c:pt idx="8797">
                  <c:v>579.20000000000005</c:v>
                </c:pt>
                <c:pt idx="8798">
                  <c:v>1743.4499999999998</c:v>
                </c:pt>
                <c:pt idx="8799">
                  <c:v>1461.28</c:v>
                </c:pt>
                <c:pt idx="8800">
                  <c:v>209.8</c:v>
                </c:pt>
                <c:pt idx="8801">
                  <c:v>117.6</c:v>
                </c:pt>
                <c:pt idx="8802">
                  <c:v>5652.8099999999995</c:v>
                </c:pt>
                <c:pt idx="8803">
                  <c:v>149.19999999999999</c:v>
                </c:pt>
                <c:pt idx="8804">
                  <c:v>876.15</c:v>
                </c:pt>
                <c:pt idx="8805">
                  <c:v>166.85</c:v>
                </c:pt>
                <c:pt idx="8806">
                  <c:v>201.24</c:v>
                </c:pt>
                <c:pt idx="8807">
                  <c:v>495.25</c:v>
                </c:pt>
                <c:pt idx="8808">
                  <c:v>450.65999999999997</c:v>
                </c:pt>
                <c:pt idx="8809">
                  <c:v>2972.8799999999997</c:v>
                </c:pt>
                <c:pt idx="8810">
                  <c:v>128.5</c:v>
                </c:pt>
                <c:pt idx="8811">
                  <c:v>663.75</c:v>
                </c:pt>
                <c:pt idx="8812">
                  <c:v>376.56</c:v>
                </c:pt>
                <c:pt idx="8813">
                  <c:v>365.8</c:v>
                </c:pt>
                <c:pt idx="8814">
                  <c:v>251</c:v>
                </c:pt>
                <c:pt idx="8815">
                  <c:v>3033.8</c:v>
                </c:pt>
                <c:pt idx="8816">
                  <c:v>2787.48</c:v>
                </c:pt>
                <c:pt idx="8817">
                  <c:v>916.32</c:v>
                </c:pt>
                <c:pt idx="8818">
                  <c:v>221.4</c:v>
                </c:pt>
                <c:pt idx="8819">
                  <c:v>628</c:v>
                </c:pt>
                <c:pt idx="8820">
                  <c:v>1005</c:v>
                </c:pt>
                <c:pt idx="8821">
                  <c:v>463</c:v>
                </c:pt>
                <c:pt idx="8822">
                  <c:v>386.25</c:v>
                </c:pt>
                <c:pt idx="8823">
                  <c:v>1467.36</c:v>
                </c:pt>
                <c:pt idx="8824">
                  <c:v>3412.92</c:v>
                </c:pt>
                <c:pt idx="8825">
                  <c:v>70.05</c:v>
                </c:pt>
                <c:pt idx="8826">
                  <c:v>70.95</c:v>
                </c:pt>
                <c:pt idx="8827">
                  <c:v>350.64</c:v>
                </c:pt>
                <c:pt idx="8828">
                  <c:v>1869.84</c:v>
                </c:pt>
                <c:pt idx="8829">
                  <c:v>807.25</c:v>
                </c:pt>
                <c:pt idx="8830">
                  <c:v>972.4</c:v>
                </c:pt>
                <c:pt idx="8831">
                  <c:v>387.72</c:v>
                </c:pt>
                <c:pt idx="8832">
                  <c:v>485.04</c:v>
                </c:pt>
                <c:pt idx="8833">
                  <c:v>2180.1</c:v>
                </c:pt>
                <c:pt idx="8834">
                  <c:v>2563.2399999999998</c:v>
                </c:pt>
                <c:pt idx="8835">
                  <c:v>980</c:v>
                </c:pt>
                <c:pt idx="8836">
                  <c:v>974.75</c:v>
                </c:pt>
                <c:pt idx="8837">
                  <c:v>1507.1999999999998</c:v>
                </c:pt>
                <c:pt idx="8838">
                  <c:v>181.25</c:v>
                </c:pt>
                <c:pt idx="8839">
                  <c:v>1009.4</c:v>
                </c:pt>
                <c:pt idx="8840">
                  <c:v>45.8</c:v>
                </c:pt>
                <c:pt idx="8841">
                  <c:v>592</c:v>
                </c:pt>
                <c:pt idx="8842">
                  <c:v>386.88</c:v>
                </c:pt>
                <c:pt idx="8843">
                  <c:v>99.8</c:v>
                </c:pt>
                <c:pt idx="8844">
                  <c:v>339.06</c:v>
                </c:pt>
                <c:pt idx="8845">
                  <c:v>1794.6</c:v>
                </c:pt>
                <c:pt idx="8846">
                  <c:v>1261.75</c:v>
                </c:pt>
                <c:pt idx="8847">
                  <c:v>256.44</c:v>
                </c:pt>
                <c:pt idx="8848">
                  <c:v>1412.08</c:v>
                </c:pt>
                <c:pt idx="8849">
                  <c:v>165.6</c:v>
                </c:pt>
                <c:pt idx="8850">
                  <c:v>2077.1999999999998</c:v>
                </c:pt>
                <c:pt idx="8851">
                  <c:v>531.84</c:v>
                </c:pt>
                <c:pt idx="8852">
                  <c:v>103</c:v>
                </c:pt>
                <c:pt idx="8853">
                  <c:v>256.44</c:v>
                </c:pt>
                <c:pt idx="8854">
                  <c:v>8103.4400000000005</c:v>
                </c:pt>
                <c:pt idx="8855">
                  <c:v>70.05</c:v>
                </c:pt>
                <c:pt idx="8856">
                  <c:v>2012.72</c:v>
                </c:pt>
                <c:pt idx="8857">
                  <c:v>891.72</c:v>
                </c:pt>
                <c:pt idx="8858">
                  <c:v>884.4</c:v>
                </c:pt>
                <c:pt idx="8859">
                  <c:v>550.55999999999995</c:v>
                </c:pt>
                <c:pt idx="8860">
                  <c:v>582.12</c:v>
                </c:pt>
                <c:pt idx="8861">
                  <c:v>1221.3</c:v>
                </c:pt>
                <c:pt idx="8862">
                  <c:v>6933.5999999999995</c:v>
                </c:pt>
                <c:pt idx="8863">
                  <c:v>2527.1999999999998</c:v>
                </c:pt>
                <c:pt idx="8864">
                  <c:v>1215.32</c:v>
                </c:pt>
                <c:pt idx="8865">
                  <c:v>1699.1</c:v>
                </c:pt>
                <c:pt idx="8866">
                  <c:v>2779.8</c:v>
                </c:pt>
                <c:pt idx="8867">
                  <c:v>1474.8</c:v>
                </c:pt>
                <c:pt idx="8868">
                  <c:v>2779.8</c:v>
                </c:pt>
                <c:pt idx="8869">
                  <c:v>232</c:v>
                </c:pt>
                <c:pt idx="8870">
                  <c:v>402.48</c:v>
                </c:pt>
                <c:pt idx="8871">
                  <c:v>512.88</c:v>
                </c:pt>
                <c:pt idx="8872">
                  <c:v>231.5</c:v>
                </c:pt>
                <c:pt idx="8873">
                  <c:v>998.83999999999992</c:v>
                </c:pt>
                <c:pt idx="8874">
                  <c:v>6505.92</c:v>
                </c:pt>
                <c:pt idx="8875">
                  <c:v>127.9</c:v>
                </c:pt>
                <c:pt idx="8876">
                  <c:v>1627.8</c:v>
                </c:pt>
                <c:pt idx="8877">
                  <c:v>376.2</c:v>
                </c:pt>
                <c:pt idx="8878">
                  <c:v>6153.8</c:v>
                </c:pt>
                <c:pt idx="8879">
                  <c:v>564</c:v>
                </c:pt>
                <c:pt idx="8880">
                  <c:v>103</c:v>
                </c:pt>
                <c:pt idx="8881">
                  <c:v>1094.6400000000001</c:v>
                </c:pt>
                <c:pt idx="8882">
                  <c:v>666</c:v>
                </c:pt>
                <c:pt idx="8883">
                  <c:v>853.5</c:v>
                </c:pt>
                <c:pt idx="8884">
                  <c:v>738.5</c:v>
                </c:pt>
                <c:pt idx="8885">
                  <c:v>27.6</c:v>
                </c:pt>
                <c:pt idx="8886">
                  <c:v>1178.42</c:v>
                </c:pt>
                <c:pt idx="8887">
                  <c:v>1261.75</c:v>
                </c:pt>
                <c:pt idx="8888">
                  <c:v>262.29999999999995</c:v>
                </c:pt>
                <c:pt idx="8889">
                  <c:v>1839.96</c:v>
                </c:pt>
                <c:pt idx="8890">
                  <c:v>55.4</c:v>
                </c:pt>
                <c:pt idx="8891">
                  <c:v>2779.8</c:v>
                </c:pt>
                <c:pt idx="8892">
                  <c:v>2779.8</c:v>
                </c:pt>
                <c:pt idx="8893">
                  <c:v>3052.5</c:v>
                </c:pt>
                <c:pt idx="8894">
                  <c:v>3052.5</c:v>
                </c:pt>
                <c:pt idx="8895">
                  <c:v>2020.8</c:v>
                </c:pt>
                <c:pt idx="8896">
                  <c:v>1485.5</c:v>
                </c:pt>
                <c:pt idx="8897">
                  <c:v>236.8</c:v>
                </c:pt>
                <c:pt idx="8898">
                  <c:v>456</c:v>
                </c:pt>
                <c:pt idx="8899">
                  <c:v>417.9</c:v>
                </c:pt>
                <c:pt idx="8900">
                  <c:v>2726</c:v>
                </c:pt>
                <c:pt idx="8901">
                  <c:v>6791.3</c:v>
                </c:pt>
                <c:pt idx="8902">
                  <c:v>3773.43</c:v>
                </c:pt>
                <c:pt idx="8903">
                  <c:v>127.9</c:v>
                </c:pt>
                <c:pt idx="8904">
                  <c:v>2739</c:v>
                </c:pt>
                <c:pt idx="8905">
                  <c:v>372.75</c:v>
                </c:pt>
                <c:pt idx="8906">
                  <c:v>1092</c:v>
                </c:pt>
                <c:pt idx="8907">
                  <c:v>512.88</c:v>
                </c:pt>
                <c:pt idx="8908">
                  <c:v>113.85</c:v>
                </c:pt>
                <c:pt idx="8909">
                  <c:v>2228.8000000000002</c:v>
                </c:pt>
                <c:pt idx="8910">
                  <c:v>2431</c:v>
                </c:pt>
                <c:pt idx="8911">
                  <c:v>155.6</c:v>
                </c:pt>
                <c:pt idx="8912">
                  <c:v>1238.4000000000001</c:v>
                </c:pt>
                <c:pt idx="8913">
                  <c:v>485.25</c:v>
                </c:pt>
                <c:pt idx="8914">
                  <c:v>51.55</c:v>
                </c:pt>
                <c:pt idx="8915">
                  <c:v>1114</c:v>
                </c:pt>
                <c:pt idx="8916">
                  <c:v>261</c:v>
                </c:pt>
                <c:pt idx="8917">
                  <c:v>203.55</c:v>
                </c:pt>
                <c:pt idx="8918">
                  <c:v>154.80000000000001</c:v>
                </c:pt>
                <c:pt idx="8919">
                  <c:v>602.28</c:v>
                </c:pt>
                <c:pt idx="8920">
                  <c:v>2382</c:v>
                </c:pt>
                <c:pt idx="8921">
                  <c:v>2061.7199999999998</c:v>
                </c:pt>
                <c:pt idx="8922">
                  <c:v>3798.72</c:v>
                </c:pt>
                <c:pt idx="8923">
                  <c:v>143.63999999999999</c:v>
                </c:pt>
                <c:pt idx="8924">
                  <c:v>739</c:v>
                </c:pt>
                <c:pt idx="8925">
                  <c:v>127</c:v>
                </c:pt>
                <c:pt idx="8926">
                  <c:v>969.12</c:v>
                </c:pt>
                <c:pt idx="8927">
                  <c:v>2779.8</c:v>
                </c:pt>
                <c:pt idx="8928">
                  <c:v>5559.6</c:v>
                </c:pt>
                <c:pt idx="8929">
                  <c:v>130.4</c:v>
                </c:pt>
                <c:pt idx="8930">
                  <c:v>1542.42</c:v>
                </c:pt>
                <c:pt idx="8931">
                  <c:v>746</c:v>
                </c:pt>
                <c:pt idx="8932">
                  <c:v>509.28</c:v>
                </c:pt>
                <c:pt idx="8933">
                  <c:v>529.79999999999995</c:v>
                </c:pt>
                <c:pt idx="8934">
                  <c:v>6218.74</c:v>
                </c:pt>
                <c:pt idx="8935">
                  <c:v>660</c:v>
                </c:pt>
                <c:pt idx="8936">
                  <c:v>822.4</c:v>
                </c:pt>
                <c:pt idx="8937">
                  <c:v>961.8</c:v>
                </c:pt>
                <c:pt idx="8938">
                  <c:v>1703.52</c:v>
                </c:pt>
                <c:pt idx="8939">
                  <c:v>2501.02</c:v>
                </c:pt>
                <c:pt idx="8940">
                  <c:v>331.3</c:v>
                </c:pt>
                <c:pt idx="8941">
                  <c:v>494.4</c:v>
                </c:pt>
                <c:pt idx="8942">
                  <c:v>202.68</c:v>
                </c:pt>
                <c:pt idx="8943">
                  <c:v>351.94</c:v>
                </c:pt>
                <c:pt idx="8944">
                  <c:v>139.19999999999999</c:v>
                </c:pt>
                <c:pt idx="8945">
                  <c:v>2779.8</c:v>
                </c:pt>
                <c:pt idx="8946">
                  <c:v>411.9</c:v>
                </c:pt>
                <c:pt idx="8947">
                  <c:v>1246.56</c:v>
                </c:pt>
                <c:pt idx="8948">
                  <c:v>504.7</c:v>
                </c:pt>
                <c:pt idx="8949">
                  <c:v>154.35</c:v>
                </c:pt>
                <c:pt idx="8950">
                  <c:v>1788.1</c:v>
                </c:pt>
                <c:pt idx="8951">
                  <c:v>2779.8</c:v>
                </c:pt>
                <c:pt idx="8952">
                  <c:v>3022.9</c:v>
                </c:pt>
                <c:pt idx="8953">
                  <c:v>673.09999999999991</c:v>
                </c:pt>
                <c:pt idx="8954">
                  <c:v>303.32</c:v>
                </c:pt>
                <c:pt idx="8955">
                  <c:v>311.2</c:v>
                </c:pt>
                <c:pt idx="8956">
                  <c:v>2592</c:v>
                </c:pt>
                <c:pt idx="8957">
                  <c:v>1255.2</c:v>
                </c:pt>
                <c:pt idx="8958">
                  <c:v>384</c:v>
                </c:pt>
                <c:pt idx="8959">
                  <c:v>1593</c:v>
                </c:pt>
                <c:pt idx="8960">
                  <c:v>473.76</c:v>
                </c:pt>
                <c:pt idx="8961">
                  <c:v>296.52</c:v>
                </c:pt>
                <c:pt idx="8962">
                  <c:v>136.30000000000001</c:v>
                </c:pt>
                <c:pt idx="8963">
                  <c:v>2487.9</c:v>
                </c:pt>
                <c:pt idx="8964">
                  <c:v>5559.6</c:v>
                </c:pt>
                <c:pt idx="8965">
                  <c:v>523.26</c:v>
                </c:pt>
                <c:pt idx="8966">
                  <c:v>5153.3999999999996</c:v>
                </c:pt>
                <c:pt idx="8967">
                  <c:v>124.25</c:v>
                </c:pt>
                <c:pt idx="8968">
                  <c:v>270.10000000000002</c:v>
                </c:pt>
                <c:pt idx="8969">
                  <c:v>916.32</c:v>
                </c:pt>
                <c:pt idx="8970">
                  <c:v>263.55</c:v>
                </c:pt>
                <c:pt idx="8971">
                  <c:v>545.28</c:v>
                </c:pt>
                <c:pt idx="8972">
                  <c:v>127.9</c:v>
                </c:pt>
                <c:pt idx="8973">
                  <c:v>756</c:v>
                </c:pt>
                <c:pt idx="8974">
                  <c:v>1128.3</c:v>
                </c:pt>
                <c:pt idx="8975">
                  <c:v>1344.24</c:v>
                </c:pt>
                <c:pt idx="8976">
                  <c:v>310.60000000000002</c:v>
                </c:pt>
                <c:pt idx="8977">
                  <c:v>350.64</c:v>
                </c:pt>
                <c:pt idx="8978">
                  <c:v>1573.92</c:v>
                </c:pt>
                <c:pt idx="8979">
                  <c:v>2692.12</c:v>
                </c:pt>
                <c:pt idx="8980">
                  <c:v>2018.8</c:v>
                </c:pt>
                <c:pt idx="8981">
                  <c:v>557.93000000000006</c:v>
                </c:pt>
                <c:pt idx="8982">
                  <c:v>2779.8</c:v>
                </c:pt>
                <c:pt idx="8983">
                  <c:v>746</c:v>
                </c:pt>
                <c:pt idx="8984">
                  <c:v>874.90000000000009</c:v>
                </c:pt>
                <c:pt idx="8985">
                  <c:v>1234.2</c:v>
                </c:pt>
                <c:pt idx="8986">
                  <c:v>137.4</c:v>
                </c:pt>
                <c:pt idx="8987">
                  <c:v>1009.4</c:v>
                </c:pt>
                <c:pt idx="8988">
                  <c:v>592</c:v>
                </c:pt>
                <c:pt idx="8989">
                  <c:v>228</c:v>
                </c:pt>
                <c:pt idx="8990">
                  <c:v>458.4</c:v>
                </c:pt>
                <c:pt idx="8991">
                  <c:v>201.75</c:v>
                </c:pt>
                <c:pt idx="8992">
                  <c:v>447</c:v>
                </c:pt>
                <c:pt idx="8993">
                  <c:v>484.56</c:v>
                </c:pt>
                <c:pt idx="8994">
                  <c:v>1188.4000000000001</c:v>
                </c:pt>
                <c:pt idx="8995">
                  <c:v>199.6</c:v>
                </c:pt>
                <c:pt idx="8996">
                  <c:v>1045</c:v>
                </c:pt>
                <c:pt idx="8997">
                  <c:v>818.1</c:v>
                </c:pt>
                <c:pt idx="8998">
                  <c:v>141.9</c:v>
                </c:pt>
                <c:pt idx="8999">
                  <c:v>266</c:v>
                </c:pt>
                <c:pt idx="9000">
                  <c:v>474.54999999999995</c:v>
                </c:pt>
                <c:pt idx="9001">
                  <c:v>1491</c:v>
                </c:pt>
                <c:pt idx="9002">
                  <c:v>1758.72</c:v>
                </c:pt>
                <c:pt idx="9003">
                  <c:v>1655.04</c:v>
                </c:pt>
                <c:pt idx="9004">
                  <c:v>309.12</c:v>
                </c:pt>
                <c:pt idx="9005">
                  <c:v>1545</c:v>
                </c:pt>
                <c:pt idx="9006">
                  <c:v>154.56</c:v>
                </c:pt>
                <c:pt idx="9007">
                  <c:v>271.56</c:v>
                </c:pt>
                <c:pt idx="9008">
                  <c:v>125.5</c:v>
                </c:pt>
                <c:pt idx="9009">
                  <c:v>866</c:v>
                </c:pt>
                <c:pt idx="9010">
                  <c:v>417.9</c:v>
                </c:pt>
                <c:pt idx="9011">
                  <c:v>638.70000000000005</c:v>
                </c:pt>
                <c:pt idx="9012">
                  <c:v>231.5</c:v>
                </c:pt>
                <c:pt idx="9013">
                  <c:v>488.74</c:v>
                </c:pt>
                <c:pt idx="9014">
                  <c:v>89.45</c:v>
                </c:pt>
                <c:pt idx="9015">
                  <c:v>105.9</c:v>
                </c:pt>
                <c:pt idx="9016">
                  <c:v>1030</c:v>
                </c:pt>
                <c:pt idx="9017">
                  <c:v>455.5</c:v>
                </c:pt>
                <c:pt idx="9018">
                  <c:v>1044.75</c:v>
                </c:pt>
                <c:pt idx="9019">
                  <c:v>236.8</c:v>
                </c:pt>
                <c:pt idx="9020">
                  <c:v>522</c:v>
                </c:pt>
                <c:pt idx="9021">
                  <c:v>1678</c:v>
                </c:pt>
                <c:pt idx="9022">
                  <c:v>574.55999999999995</c:v>
                </c:pt>
                <c:pt idx="9023">
                  <c:v>809.7</c:v>
                </c:pt>
                <c:pt idx="9024">
                  <c:v>528</c:v>
                </c:pt>
                <c:pt idx="9025">
                  <c:v>222</c:v>
                </c:pt>
                <c:pt idx="9026">
                  <c:v>1128.9000000000001</c:v>
                </c:pt>
                <c:pt idx="9027">
                  <c:v>643.75</c:v>
                </c:pt>
                <c:pt idx="9028">
                  <c:v>424.8</c:v>
                </c:pt>
                <c:pt idx="9029">
                  <c:v>1261.75</c:v>
                </c:pt>
                <c:pt idx="9030">
                  <c:v>1907.5</c:v>
                </c:pt>
                <c:pt idx="9031">
                  <c:v>727.56</c:v>
                </c:pt>
                <c:pt idx="9032">
                  <c:v>1044.8399999999999</c:v>
                </c:pt>
                <c:pt idx="9033">
                  <c:v>2779.8</c:v>
                </c:pt>
                <c:pt idx="9034">
                  <c:v>156.9</c:v>
                </c:pt>
                <c:pt idx="9035">
                  <c:v>8757.6400000000012</c:v>
                </c:pt>
                <c:pt idx="9036">
                  <c:v>387.72</c:v>
                </c:pt>
                <c:pt idx="9037">
                  <c:v>2849.7200000000003</c:v>
                </c:pt>
                <c:pt idx="9038">
                  <c:v>473</c:v>
                </c:pt>
                <c:pt idx="9039">
                  <c:v>2423.4</c:v>
                </c:pt>
                <c:pt idx="9040">
                  <c:v>157.68</c:v>
                </c:pt>
                <c:pt idx="9041">
                  <c:v>2240.4</c:v>
                </c:pt>
                <c:pt idx="9042">
                  <c:v>209.5</c:v>
                </c:pt>
                <c:pt idx="9043">
                  <c:v>2779.8</c:v>
                </c:pt>
                <c:pt idx="9044">
                  <c:v>223.8</c:v>
                </c:pt>
                <c:pt idx="9045">
                  <c:v>94.6</c:v>
                </c:pt>
                <c:pt idx="9046">
                  <c:v>473</c:v>
                </c:pt>
                <c:pt idx="9047">
                  <c:v>190.5</c:v>
                </c:pt>
                <c:pt idx="9048">
                  <c:v>1433.3</c:v>
                </c:pt>
                <c:pt idx="9049">
                  <c:v>127.9</c:v>
                </c:pt>
                <c:pt idx="9050">
                  <c:v>5559.6</c:v>
                </c:pt>
                <c:pt idx="9051">
                  <c:v>660</c:v>
                </c:pt>
                <c:pt idx="9052">
                  <c:v>2422.8000000000002</c:v>
                </c:pt>
                <c:pt idx="9053">
                  <c:v>282</c:v>
                </c:pt>
                <c:pt idx="9054">
                  <c:v>511.6</c:v>
                </c:pt>
                <c:pt idx="9055">
                  <c:v>36.200000000000003</c:v>
                </c:pt>
                <c:pt idx="9056">
                  <c:v>2714.6</c:v>
                </c:pt>
                <c:pt idx="9057">
                  <c:v>351.94</c:v>
                </c:pt>
                <c:pt idx="9058">
                  <c:v>515</c:v>
                </c:pt>
                <c:pt idx="9059">
                  <c:v>617</c:v>
                </c:pt>
                <c:pt idx="9060">
                  <c:v>232</c:v>
                </c:pt>
                <c:pt idx="9061">
                  <c:v>1388.6999999999998</c:v>
                </c:pt>
                <c:pt idx="9062">
                  <c:v>1766.45</c:v>
                </c:pt>
                <c:pt idx="9063">
                  <c:v>1357</c:v>
                </c:pt>
                <c:pt idx="9064">
                  <c:v>769.32</c:v>
                </c:pt>
                <c:pt idx="9065">
                  <c:v>350.64</c:v>
                </c:pt>
                <c:pt idx="9066">
                  <c:v>758.88</c:v>
                </c:pt>
                <c:pt idx="9067">
                  <c:v>4384.8</c:v>
                </c:pt>
                <c:pt idx="9068">
                  <c:v>310.60000000000002</c:v>
                </c:pt>
                <c:pt idx="9069">
                  <c:v>373</c:v>
                </c:pt>
                <c:pt idx="9070">
                  <c:v>876.15</c:v>
                </c:pt>
                <c:pt idx="9071">
                  <c:v>399.84</c:v>
                </c:pt>
                <c:pt idx="9072">
                  <c:v>2240.4</c:v>
                </c:pt>
                <c:pt idx="9073">
                  <c:v>2028</c:v>
                </c:pt>
                <c:pt idx="9074">
                  <c:v>3733.9199999999996</c:v>
                </c:pt>
                <c:pt idx="9075">
                  <c:v>1476.48</c:v>
                </c:pt>
                <c:pt idx="9076">
                  <c:v>2240.4</c:v>
                </c:pt>
                <c:pt idx="9077">
                  <c:v>2779.8</c:v>
                </c:pt>
                <c:pt idx="9078">
                  <c:v>2072.4</c:v>
                </c:pt>
                <c:pt idx="9079">
                  <c:v>492.8</c:v>
                </c:pt>
                <c:pt idx="9080">
                  <c:v>195.6</c:v>
                </c:pt>
                <c:pt idx="9081">
                  <c:v>253.5</c:v>
                </c:pt>
                <c:pt idx="9082">
                  <c:v>51.6</c:v>
                </c:pt>
                <c:pt idx="9083">
                  <c:v>896.16</c:v>
                </c:pt>
                <c:pt idx="9084">
                  <c:v>463</c:v>
                </c:pt>
                <c:pt idx="9085">
                  <c:v>3311.8</c:v>
                </c:pt>
                <c:pt idx="9086">
                  <c:v>473</c:v>
                </c:pt>
                <c:pt idx="9087">
                  <c:v>4200</c:v>
                </c:pt>
                <c:pt idx="9088">
                  <c:v>2557.65</c:v>
                </c:pt>
                <c:pt idx="9089">
                  <c:v>2779.8</c:v>
                </c:pt>
                <c:pt idx="9090">
                  <c:v>2238</c:v>
                </c:pt>
                <c:pt idx="9091">
                  <c:v>2779.8</c:v>
                </c:pt>
                <c:pt idx="9092">
                  <c:v>347.2</c:v>
                </c:pt>
                <c:pt idx="9093">
                  <c:v>32827.799999999996</c:v>
                </c:pt>
                <c:pt idx="9094">
                  <c:v>375.48</c:v>
                </c:pt>
                <c:pt idx="9095">
                  <c:v>309.72000000000003</c:v>
                </c:pt>
                <c:pt idx="9096">
                  <c:v>475.32000000000005</c:v>
                </c:pt>
                <c:pt idx="9097">
                  <c:v>5559.6</c:v>
                </c:pt>
                <c:pt idx="9098">
                  <c:v>2779.8</c:v>
                </c:pt>
                <c:pt idx="9099">
                  <c:v>7081.05</c:v>
                </c:pt>
                <c:pt idx="9100">
                  <c:v>1989.6</c:v>
                </c:pt>
                <c:pt idx="9101">
                  <c:v>2779.8</c:v>
                </c:pt>
                <c:pt idx="9102">
                  <c:v>274.8</c:v>
                </c:pt>
                <c:pt idx="9103">
                  <c:v>896.16</c:v>
                </c:pt>
                <c:pt idx="9104">
                  <c:v>154.56</c:v>
                </c:pt>
                <c:pt idx="9105">
                  <c:v>460.6</c:v>
                </c:pt>
                <c:pt idx="9106">
                  <c:v>83.9</c:v>
                </c:pt>
                <c:pt idx="9107">
                  <c:v>7024.2300000000005</c:v>
                </c:pt>
                <c:pt idx="9108">
                  <c:v>3053</c:v>
                </c:pt>
                <c:pt idx="9109">
                  <c:v>192.5</c:v>
                </c:pt>
                <c:pt idx="9110">
                  <c:v>231.5</c:v>
                </c:pt>
                <c:pt idx="9111">
                  <c:v>2315</c:v>
                </c:pt>
                <c:pt idx="9112">
                  <c:v>1753.2</c:v>
                </c:pt>
                <c:pt idx="9113">
                  <c:v>620.4</c:v>
                </c:pt>
                <c:pt idx="9114">
                  <c:v>707.65000000000009</c:v>
                </c:pt>
                <c:pt idx="9115">
                  <c:v>475.6</c:v>
                </c:pt>
                <c:pt idx="9116">
                  <c:v>2635.5</c:v>
                </c:pt>
                <c:pt idx="9117">
                  <c:v>10180.800000000001</c:v>
                </c:pt>
                <c:pt idx="9118">
                  <c:v>3393.6</c:v>
                </c:pt>
                <c:pt idx="9119">
                  <c:v>2237.7600000000002</c:v>
                </c:pt>
                <c:pt idx="9120">
                  <c:v>934</c:v>
                </c:pt>
                <c:pt idx="9121">
                  <c:v>311.04000000000002</c:v>
                </c:pt>
                <c:pt idx="9122">
                  <c:v>266</c:v>
                </c:pt>
                <c:pt idx="9123">
                  <c:v>247.68</c:v>
                </c:pt>
                <c:pt idx="9124">
                  <c:v>672.12</c:v>
                </c:pt>
                <c:pt idx="9125">
                  <c:v>738.24</c:v>
                </c:pt>
                <c:pt idx="9126">
                  <c:v>767.7</c:v>
                </c:pt>
                <c:pt idx="9127">
                  <c:v>1284.48</c:v>
                </c:pt>
                <c:pt idx="9128">
                  <c:v>1374.48</c:v>
                </c:pt>
                <c:pt idx="9129">
                  <c:v>1086</c:v>
                </c:pt>
                <c:pt idx="9130">
                  <c:v>1824</c:v>
                </c:pt>
                <c:pt idx="9131">
                  <c:v>824</c:v>
                </c:pt>
                <c:pt idx="9132">
                  <c:v>137.4</c:v>
                </c:pt>
                <c:pt idx="9133">
                  <c:v>264.72000000000003</c:v>
                </c:pt>
                <c:pt idx="9134">
                  <c:v>236.5</c:v>
                </c:pt>
                <c:pt idx="9135">
                  <c:v>6298</c:v>
                </c:pt>
                <c:pt idx="9136">
                  <c:v>133</c:v>
                </c:pt>
                <c:pt idx="9137">
                  <c:v>308.5</c:v>
                </c:pt>
                <c:pt idx="9138">
                  <c:v>106.2</c:v>
                </c:pt>
                <c:pt idx="9139">
                  <c:v>357.6</c:v>
                </c:pt>
                <c:pt idx="9140">
                  <c:v>756</c:v>
                </c:pt>
                <c:pt idx="9141">
                  <c:v>154.35</c:v>
                </c:pt>
                <c:pt idx="9142">
                  <c:v>44218.600000000013</c:v>
                </c:pt>
                <c:pt idx="9143">
                  <c:v>137.30000000000001</c:v>
                </c:pt>
                <c:pt idx="9144">
                  <c:v>127</c:v>
                </c:pt>
                <c:pt idx="9145">
                  <c:v>1456</c:v>
                </c:pt>
                <c:pt idx="9146">
                  <c:v>2276.64</c:v>
                </c:pt>
                <c:pt idx="9147">
                  <c:v>1542.5</c:v>
                </c:pt>
                <c:pt idx="9148">
                  <c:v>124.75</c:v>
                </c:pt>
                <c:pt idx="9149">
                  <c:v>526</c:v>
                </c:pt>
                <c:pt idx="9150">
                  <c:v>373.6</c:v>
                </c:pt>
                <c:pt idx="9151">
                  <c:v>76.2</c:v>
                </c:pt>
                <c:pt idx="9152">
                  <c:v>82.8</c:v>
                </c:pt>
                <c:pt idx="9153">
                  <c:v>570.2700000000001</c:v>
                </c:pt>
                <c:pt idx="9154">
                  <c:v>513</c:v>
                </c:pt>
                <c:pt idx="9155">
                  <c:v>246.12</c:v>
                </c:pt>
                <c:pt idx="9156">
                  <c:v>512.88</c:v>
                </c:pt>
                <c:pt idx="9157">
                  <c:v>2779.8</c:v>
                </c:pt>
                <c:pt idx="9158">
                  <c:v>1792.32</c:v>
                </c:pt>
                <c:pt idx="9159">
                  <c:v>1328.4</c:v>
                </c:pt>
                <c:pt idx="9160">
                  <c:v>541.70000000000005</c:v>
                </c:pt>
                <c:pt idx="9161">
                  <c:v>449.04</c:v>
                </c:pt>
                <c:pt idx="9162">
                  <c:v>420.15</c:v>
                </c:pt>
                <c:pt idx="9163">
                  <c:v>231.5</c:v>
                </c:pt>
                <c:pt idx="9164">
                  <c:v>128.75</c:v>
                </c:pt>
                <c:pt idx="9165">
                  <c:v>2558</c:v>
                </c:pt>
                <c:pt idx="9166">
                  <c:v>1037.5</c:v>
                </c:pt>
                <c:pt idx="9167">
                  <c:v>2779.8</c:v>
                </c:pt>
                <c:pt idx="9168">
                  <c:v>2240.4</c:v>
                </c:pt>
                <c:pt idx="9169">
                  <c:v>2476.8000000000002</c:v>
                </c:pt>
                <c:pt idx="9170">
                  <c:v>1157.5</c:v>
                </c:pt>
                <c:pt idx="9171">
                  <c:v>643.91999999999996</c:v>
                </c:pt>
                <c:pt idx="9172">
                  <c:v>297.24</c:v>
                </c:pt>
                <c:pt idx="9173">
                  <c:v>180</c:v>
                </c:pt>
                <c:pt idx="9174">
                  <c:v>350.64</c:v>
                </c:pt>
                <c:pt idx="9175">
                  <c:v>729.3</c:v>
                </c:pt>
                <c:pt idx="9176">
                  <c:v>526</c:v>
                </c:pt>
                <c:pt idx="9177">
                  <c:v>3212.6</c:v>
                </c:pt>
                <c:pt idx="9178">
                  <c:v>2310</c:v>
                </c:pt>
                <c:pt idx="9179">
                  <c:v>1918.5</c:v>
                </c:pt>
                <c:pt idx="9180">
                  <c:v>502.4</c:v>
                </c:pt>
                <c:pt idx="9181">
                  <c:v>223.8</c:v>
                </c:pt>
                <c:pt idx="9182">
                  <c:v>198.35</c:v>
                </c:pt>
                <c:pt idx="9183">
                  <c:v>2779.8</c:v>
                </c:pt>
                <c:pt idx="9184">
                  <c:v>777.3</c:v>
                </c:pt>
                <c:pt idx="9185">
                  <c:v>1491</c:v>
                </c:pt>
                <c:pt idx="9186">
                  <c:v>1655.04</c:v>
                </c:pt>
                <c:pt idx="9187">
                  <c:v>287.20000000000005</c:v>
                </c:pt>
                <c:pt idx="9188">
                  <c:v>465.9</c:v>
                </c:pt>
                <c:pt idx="9189">
                  <c:v>2160</c:v>
                </c:pt>
                <c:pt idx="9190">
                  <c:v>1037.5</c:v>
                </c:pt>
                <c:pt idx="9191">
                  <c:v>84.25</c:v>
                </c:pt>
                <c:pt idx="9192">
                  <c:v>3206.45</c:v>
                </c:pt>
                <c:pt idx="9193">
                  <c:v>44.1</c:v>
                </c:pt>
                <c:pt idx="9194">
                  <c:v>4556.3599999999997</c:v>
                </c:pt>
                <c:pt idx="9195">
                  <c:v>1700</c:v>
                </c:pt>
                <c:pt idx="9196">
                  <c:v>1175.46</c:v>
                </c:pt>
                <c:pt idx="9197">
                  <c:v>394.45</c:v>
                </c:pt>
                <c:pt idx="9198">
                  <c:v>810.45</c:v>
                </c:pt>
                <c:pt idx="9199">
                  <c:v>557</c:v>
                </c:pt>
                <c:pt idx="9200">
                  <c:v>249.5</c:v>
                </c:pt>
                <c:pt idx="9201">
                  <c:v>716.4</c:v>
                </c:pt>
                <c:pt idx="9202">
                  <c:v>229.2</c:v>
                </c:pt>
                <c:pt idx="9203">
                  <c:v>296.52</c:v>
                </c:pt>
                <c:pt idx="9204">
                  <c:v>542.79999999999995</c:v>
                </c:pt>
                <c:pt idx="9205">
                  <c:v>255.8</c:v>
                </c:pt>
                <c:pt idx="9206">
                  <c:v>1545</c:v>
                </c:pt>
                <c:pt idx="9207">
                  <c:v>3311.8</c:v>
                </c:pt>
                <c:pt idx="9208">
                  <c:v>594.48</c:v>
                </c:pt>
                <c:pt idx="9209">
                  <c:v>532</c:v>
                </c:pt>
                <c:pt idx="9210">
                  <c:v>654.24</c:v>
                </c:pt>
                <c:pt idx="9211">
                  <c:v>621.25</c:v>
                </c:pt>
                <c:pt idx="9212">
                  <c:v>227.7</c:v>
                </c:pt>
                <c:pt idx="9213">
                  <c:v>5181.6000000000004</c:v>
                </c:pt>
                <c:pt idx="9214">
                  <c:v>279.60000000000002</c:v>
                </c:pt>
                <c:pt idx="9215">
                  <c:v>405.6</c:v>
                </c:pt>
                <c:pt idx="9216">
                  <c:v>559.20000000000005</c:v>
                </c:pt>
                <c:pt idx="9217">
                  <c:v>2077.1999999999998</c:v>
                </c:pt>
                <c:pt idx="9218">
                  <c:v>189.2</c:v>
                </c:pt>
                <c:pt idx="9219">
                  <c:v>2779.8</c:v>
                </c:pt>
                <c:pt idx="9220">
                  <c:v>649.78</c:v>
                </c:pt>
                <c:pt idx="9221">
                  <c:v>242.2</c:v>
                </c:pt>
                <c:pt idx="9222">
                  <c:v>1631.93</c:v>
                </c:pt>
                <c:pt idx="9223">
                  <c:v>2420.4</c:v>
                </c:pt>
                <c:pt idx="9224">
                  <c:v>156.9</c:v>
                </c:pt>
                <c:pt idx="9225">
                  <c:v>1282.78</c:v>
                </c:pt>
                <c:pt idx="9226">
                  <c:v>2122.6999999999998</c:v>
                </c:pt>
                <c:pt idx="9227">
                  <c:v>2523.5</c:v>
                </c:pt>
                <c:pt idx="9228">
                  <c:v>3283.2</c:v>
                </c:pt>
                <c:pt idx="9229">
                  <c:v>9148.2000000000007</c:v>
                </c:pt>
                <c:pt idx="9230">
                  <c:v>515</c:v>
                </c:pt>
                <c:pt idx="9231">
                  <c:v>1215.5</c:v>
                </c:pt>
                <c:pt idx="9232">
                  <c:v>185.6</c:v>
                </c:pt>
                <c:pt idx="9233">
                  <c:v>347.25</c:v>
                </c:pt>
                <c:pt idx="9234">
                  <c:v>2779.8</c:v>
                </c:pt>
                <c:pt idx="9235">
                  <c:v>127</c:v>
                </c:pt>
                <c:pt idx="9236">
                  <c:v>1110</c:v>
                </c:pt>
                <c:pt idx="9237">
                  <c:v>113.85</c:v>
                </c:pt>
                <c:pt idx="9238">
                  <c:v>895.2</c:v>
                </c:pt>
                <c:pt idx="9239">
                  <c:v>309</c:v>
                </c:pt>
                <c:pt idx="9240">
                  <c:v>154.56</c:v>
                </c:pt>
                <c:pt idx="9241">
                  <c:v>770.4</c:v>
                </c:pt>
                <c:pt idx="9242">
                  <c:v>72.8</c:v>
                </c:pt>
                <c:pt idx="9243">
                  <c:v>1941</c:v>
                </c:pt>
                <c:pt idx="9244">
                  <c:v>266</c:v>
                </c:pt>
                <c:pt idx="9245">
                  <c:v>652.5</c:v>
                </c:pt>
                <c:pt idx="9246">
                  <c:v>1138.32</c:v>
                </c:pt>
                <c:pt idx="9247">
                  <c:v>858</c:v>
                </c:pt>
                <c:pt idx="9248">
                  <c:v>3442.4</c:v>
                </c:pt>
                <c:pt idx="9249">
                  <c:v>1717.6</c:v>
                </c:pt>
                <c:pt idx="9250">
                  <c:v>856</c:v>
                </c:pt>
                <c:pt idx="9251">
                  <c:v>1575.5800000000002</c:v>
                </c:pt>
                <c:pt idx="9252">
                  <c:v>1145.4000000000001</c:v>
                </c:pt>
                <c:pt idx="9253">
                  <c:v>2779.8</c:v>
                </c:pt>
                <c:pt idx="9254">
                  <c:v>1019.5500000000001</c:v>
                </c:pt>
                <c:pt idx="9255">
                  <c:v>724.32</c:v>
                </c:pt>
                <c:pt idx="9256">
                  <c:v>1260.96</c:v>
                </c:pt>
                <c:pt idx="9257">
                  <c:v>1009.4</c:v>
                </c:pt>
                <c:pt idx="9258">
                  <c:v>473</c:v>
                </c:pt>
                <c:pt idx="9259">
                  <c:v>592</c:v>
                </c:pt>
                <c:pt idx="9260">
                  <c:v>205.32</c:v>
                </c:pt>
                <c:pt idx="9261">
                  <c:v>2973.96</c:v>
                </c:pt>
                <c:pt idx="9262">
                  <c:v>310.2</c:v>
                </c:pt>
                <c:pt idx="9263">
                  <c:v>593.04</c:v>
                </c:pt>
                <c:pt idx="9264">
                  <c:v>2020.8</c:v>
                </c:pt>
                <c:pt idx="9265">
                  <c:v>2422.8000000000002</c:v>
                </c:pt>
                <c:pt idx="9266">
                  <c:v>1695.96</c:v>
                </c:pt>
                <c:pt idx="9267">
                  <c:v>38.9</c:v>
                </c:pt>
                <c:pt idx="9268">
                  <c:v>577.5</c:v>
                </c:pt>
                <c:pt idx="9269">
                  <c:v>895.3</c:v>
                </c:pt>
                <c:pt idx="9270">
                  <c:v>222.6</c:v>
                </c:pt>
                <c:pt idx="9271">
                  <c:v>129</c:v>
                </c:pt>
                <c:pt idx="9272">
                  <c:v>1081.8</c:v>
                </c:pt>
                <c:pt idx="9273">
                  <c:v>1315.52</c:v>
                </c:pt>
                <c:pt idx="9274">
                  <c:v>521.20000000000005</c:v>
                </c:pt>
                <c:pt idx="9275">
                  <c:v>1301</c:v>
                </c:pt>
                <c:pt idx="9276">
                  <c:v>1899.62</c:v>
                </c:pt>
                <c:pt idx="9277">
                  <c:v>138.9</c:v>
                </c:pt>
                <c:pt idx="9278">
                  <c:v>2779.8</c:v>
                </c:pt>
                <c:pt idx="9279">
                  <c:v>211.68</c:v>
                </c:pt>
                <c:pt idx="9280">
                  <c:v>495.36</c:v>
                </c:pt>
                <c:pt idx="9281">
                  <c:v>240.72</c:v>
                </c:pt>
                <c:pt idx="9282">
                  <c:v>49.9</c:v>
                </c:pt>
                <c:pt idx="9283">
                  <c:v>1055.0899999999999</c:v>
                </c:pt>
                <c:pt idx="9284">
                  <c:v>2779.8</c:v>
                </c:pt>
                <c:pt idx="9285">
                  <c:v>1256</c:v>
                </c:pt>
                <c:pt idx="9286">
                  <c:v>199.6</c:v>
                </c:pt>
                <c:pt idx="9287">
                  <c:v>701.28</c:v>
                </c:pt>
                <c:pt idx="9288">
                  <c:v>2487.9</c:v>
                </c:pt>
                <c:pt idx="9289">
                  <c:v>297.39</c:v>
                </c:pt>
                <c:pt idx="9290">
                  <c:v>564.29999999999995</c:v>
                </c:pt>
                <c:pt idx="9291">
                  <c:v>3495.3500000000004</c:v>
                </c:pt>
                <c:pt idx="9292">
                  <c:v>970.56000000000006</c:v>
                </c:pt>
                <c:pt idx="9293">
                  <c:v>532</c:v>
                </c:pt>
                <c:pt idx="9294">
                  <c:v>128.75</c:v>
                </c:pt>
                <c:pt idx="9295">
                  <c:v>2099.88</c:v>
                </c:pt>
                <c:pt idx="9296">
                  <c:v>1094.6400000000001</c:v>
                </c:pt>
                <c:pt idx="9297">
                  <c:v>25.75</c:v>
                </c:pt>
                <c:pt idx="9298">
                  <c:v>13899</c:v>
                </c:pt>
                <c:pt idx="9299">
                  <c:v>4050.1000000000004</c:v>
                </c:pt>
                <c:pt idx="9300">
                  <c:v>270.85000000000002</c:v>
                </c:pt>
                <c:pt idx="9301">
                  <c:v>265.92</c:v>
                </c:pt>
                <c:pt idx="9302">
                  <c:v>98.35</c:v>
                </c:pt>
                <c:pt idx="9303">
                  <c:v>704</c:v>
                </c:pt>
                <c:pt idx="9304">
                  <c:v>479.76</c:v>
                </c:pt>
                <c:pt idx="9305">
                  <c:v>1540</c:v>
                </c:pt>
                <c:pt idx="9306">
                  <c:v>864.3</c:v>
                </c:pt>
                <c:pt idx="9307">
                  <c:v>371</c:v>
                </c:pt>
                <c:pt idx="9308">
                  <c:v>289.60000000000002</c:v>
                </c:pt>
                <c:pt idx="9309">
                  <c:v>99.8</c:v>
                </c:pt>
                <c:pt idx="9310">
                  <c:v>484.56</c:v>
                </c:pt>
                <c:pt idx="9311">
                  <c:v>4074.15</c:v>
                </c:pt>
                <c:pt idx="9312">
                  <c:v>2290.8000000000002</c:v>
                </c:pt>
                <c:pt idx="9313">
                  <c:v>810.3</c:v>
                </c:pt>
                <c:pt idx="9314">
                  <c:v>94.6</c:v>
                </c:pt>
                <c:pt idx="9315">
                  <c:v>2168.16</c:v>
                </c:pt>
                <c:pt idx="9316">
                  <c:v>593.04</c:v>
                </c:pt>
                <c:pt idx="9317">
                  <c:v>729.6</c:v>
                </c:pt>
                <c:pt idx="9318">
                  <c:v>2365</c:v>
                </c:pt>
                <c:pt idx="9319">
                  <c:v>2779.8</c:v>
                </c:pt>
                <c:pt idx="9320">
                  <c:v>620.4</c:v>
                </c:pt>
                <c:pt idx="9321">
                  <c:v>1717.8</c:v>
                </c:pt>
                <c:pt idx="9322">
                  <c:v>257.5</c:v>
                </c:pt>
                <c:pt idx="9323">
                  <c:v>386.25</c:v>
                </c:pt>
                <c:pt idx="9324">
                  <c:v>738.5</c:v>
                </c:pt>
                <c:pt idx="9325">
                  <c:v>524.64</c:v>
                </c:pt>
                <c:pt idx="9326">
                  <c:v>721</c:v>
                </c:pt>
                <c:pt idx="9327">
                  <c:v>1344.24</c:v>
                </c:pt>
                <c:pt idx="9328">
                  <c:v>1049.28</c:v>
                </c:pt>
                <c:pt idx="9329">
                  <c:v>513</c:v>
                </c:pt>
                <c:pt idx="9330">
                  <c:v>491.13</c:v>
                </c:pt>
                <c:pt idx="9331">
                  <c:v>4543.8</c:v>
                </c:pt>
                <c:pt idx="9332">
                  <c:v>467</c:v>
                </c:pt>
                <c:pt idx="9333">
                  <c:v>873.75</c:v>
                </c:pt>
                <c:pt idx="9334">
                  <c:v>165.84</c:v>
                </c:pt>
                <c:pt idx="9335">
                  <c:v>1548.6000000000001</c:v>
                </c:pt>
                <c:pt idx="9336">
                  <c:v>579.5</c:v>
                </c:pt>
                <c:pt idx="9337">
                  <c:v>1062</c:v>
                </c:pt>
                <c:pt idx="9338">
                  <c:v>896.16</c:v>
                </c:pt>
                <c:pt idx="9339">
                  <c:v>2779.8</c:v>
                </c:pt>
                <c:pt idx="9340">
                  <c:v>251.2</c:v>
                </c:pt>
                <c:pt idx="9341">
                  <c:v>1374.48</c:v>
                </c:pt>
                <c:pt idx="9342">
                  <c:v>118.25</c:v>
                </c:pt>
                <c:pt idx="9343">
                  <c:v>2779.8</c:v>
                </c:pt>
                <c:pt idx="9344">
                  <c:v>1378.65</c:v>
                </c:pt>
                <c:pt idx="9345">
                  <c:v>1013.4</c:v>
                </c:pt>
                <c:pt idx="9346">
                  <c:v>228.24</c:v>
                </c:pt>
                <c:pt idx="9347">
                  <c:v>157.35</c:v>
                </c:pt>
                <c:pt idx="9348">
                  <c:v>2779.8</c:v>
                </c:pt>
                <c:pt idx="9349">
                  <c:v>1319.04</c:v>
                </c:pt>
                <c:pt idx="9350">
                  <c:v>208.95</c:v>
                </c:pt>
                <c:pt idx="9351">
                  <c:v>335.45000000000005</c:v>
                </c:pt>
                <c:pt idx="9352">
                  <c:v>1851</c:v>
                </c:pt>
                <c:pt idx="9353">
                  <c:v>2240.4</c:v>
                </c:pt>
                <c:pt idx="9354">
                  <c:v>251.2</c:v>
                </c:pt>
                <c:pt idx="9355">
                  <c:v>1118.8800000000001</c:v>
                </c:pt>
                <c:pt idx="9356">
                  <c:v>1843.04</c:v>
                </c:pt>
                <c:pt idx="9357">
                  <c:v>3695.7200000000003</c:v>
                </c:pt>
                <c:pt idx="9358">
                  <c:v>531.84</c:v>
                </c:pt>
                <c:pt idx="9359">
                  <c:v>838.75</c:v>
                </c:pt>
                <c:pt idx="9360">
                  <c:v>2655</c:v>
                </c:pt>
                <c:pt idx="9361">
                  <c:v>564</c:v>
                </c:pt>
                <c:pt idx="9362">
                  <c:v>579.20000000000005</c:v>
                </c:pt>
                <c:pt idx="9363">
                  <c:v>76.95</c:v>
                </c:pt>
                <c:pt idx="9364">
                  <c:v>277.14</c:v>
                </c:pt>
                <c:pt idx="9365">
                  <c:v>1492</c:v>
                </c:pt>
                <c:pt idx="9366">
                  <c:v>1279.56</c:v>
                </c:pt>
                <c:pt idx="9367">
                  <c:v>1287.5</c:v>
                </c:pt>
                <c:pt idx="9368">
                  <c:v>375</c:v>
                </c:pt>
                <c:pt idx="9369">
                  <c:v>218.4</c:v>
                </c:pt>
                <c:pt idx="9370">
                  <c:v>2688.48</c:v>
                </c:pt>
                <c:pt idx="9371">
                  <c:v>724</c:v>
                </c:pt>
                <c:pt idx="9372">
                  <c:v>92.6</c:v>
                </c:pt>
                <c:pt idx="9373">
                  <c:v>123.6</c:v>
                </c:pt>
                <c:pt idx="9374">
                  <c:v>739</c:v>
                </c:pt>
                <c:pt idx="9375">
                  <c:v>253</c:v>
                </c:pt>
                <c:pt idx="9376">
                  <c:v>2779.8</c:v>
                </c:pt>
                <c:pt idx="9377">
                  <c:v>254.5</c:v>
                </c:pt>
                <c:pt idx="9378">
                  <c:v>541.70000000000005</c:v>
                </c:pt>
                <c:pt idx="9379">
                  <c:v>251.2</c:v>
                </c:pt>
                <c:pt idx="9380">
                  <c:v>1545</c:v>
                </c:pt>
                <c:pt idx="9381">
                  <c:v>738</c:v>
                </c:pt>
                <c:pt idx="9382">
                  <c:v>473.52</c:v>
                </c:pt>
                <c:pt idx="9383">
                  <c:v>125.7</c:v>
                </c:pt>
                <c:pt idx="9384">
                  <c:v>1001.1</c:v>
                </c:pt>
                <c:pt idx="9385">
                  <c:v>265.39999999999998</c:v>
                </c:pt>
                <c:pt idx="9386">
                  <c:v>399</c:v>
                </c:pt>
                <c:pt idx="9387">
                  <c:v>619.44000000000005</c:v>
                </c:pt>
                <c:pt idx="9388">
                  <c:v>238.2</c:v>
                </c:pt>
                <c:pt idx="9389">
                  <c:v>242.52</c:v>
                </c:pt>
                <c:pt idx="9390">
                  <c:v>242.52</c:v>
                </c:pt>
                <c:pt idx="9391">
                  <c:v>22238.399999999998</c:v>
                </c:pt>
                <c:pt idx="9392">
                  <c:v>16678.8</c:v>
                </c:pt>
                <c:pt idx="9393">
                  <c:v>1477</c:v>
                </c:pt>
                <c:pt idx="9394">
                  <c:v>376.8</c:v>
                </c:pt>
                <c:pt idx="9395">
                  <c:v>1478</c:v>
                </c:pt>
                <c:pt idx="9396">
                  <c:v>256.44</c:v>
                </c:pt>
                <c:pt idx="9397">
                  <c:v>583.55999999999995</c:v>
                </c:pt>
                <c:pt idx="9398">
                  <c:v>261.10000000000002</c:v>
                </c:pt>
                <c:pt idx="9399">
                  <c:v>2779.8</c:v>
                </c:pt>
                <c:pt idx="9400">
                  <c:v>745.5</c:v>
                </c:pt>
                <c:pt idx="9401">
                  <c:v>1655.04</c:v>
                </c:pt>
                <c:pt idx="9402">
                  <c:v>1377.7</c:v>
                </c:pt>
                <c:pt idx="9403">
                  <c:v>191.16</c:v>
                </c:pt>
                <c:pt idx="9404">
                  <c:v>145.6</c:v>
                </c:pt>
                <c:pt idx="9405">
                  <c:v>60.8</c:v>
                </c:pt>
                <c:pt idx="9406">
                  <c:v>8751.6</c:v>
                </c:pt>
                <c:pt idx="9407">
                  <c:v>116</c:v>
                </c:pt>
                <c:pt idx="9408">
                  <c:v>3721.35</c:v>
                </c:pt>
                <c:pt idx="9409">
                  <c:v>127.9</c:v>
                </c:pt>
                <c:pt idx="9410">
                  <c:v>212.4</c:v>
                </c:pt>
                <c:pt idx="9411">
                  <c:v>3337.3500000000004</c:v>
                </c:pt>
                <c:pt idx="9412">
                  <c:v>1643</c:v>
                </c:pt>
                <c:pt idx="9413">
                  <c:v>118.4</c:v>
                </c:pt>
                <c:pt idx="9414">
                  <c:v>236.5</c:v>
                </c:pt>
                <c:pt idx="9415">
                  <c:v>2077.1999999999998</c:v>
                </c:pt>
                <c:pt idx="9416">
                  <c:v>1485.5</c:v>
                </c:pt>
                <c:pt idx="9417">
                  <c:v>1108.8499999999999</c:v>
                </c:pt>
                <c:pt idx="9418">
                  <c:v>615.96</c:v>
                </c:pt>
                <c:pt idx="9419">
                  <c:v>1094.6400000000001</c:v>
                </c:pt>
                <c:pt idx="9420">
                  <c:v>247.68</c:v>
                </c:pt>
                <c:pt idx="9421">
                  <c:v>593.04</c:v>
                </c:pt>
                <c:pt idx="9422">
                  <c:v>260.60000000000002</c:v>
                </c:pt>
                <c:pt idx="9423">
                  <c:v>956.52</c:v>
                </c:pt>
                <c:pt idx="9424">
                  <c:v>296.52</c:v>
                </c:pt>
                <c:pt idx="9425">
                  <c:v>3273.3599999999997</c:v>
                </c:pt>
                <c:pt idx="9426">
                  <c:v>222</c:v>
                </c:pt>
                <c:pt idx="9427">
                  <c:v>2048.94</c:v>
                </c:pt>
                <c:pt idx="9428">
                  <c:v>813.6</c:v>
                </c:pt>
                <c:pt idx="9429">
                  <c:v>1332</c:v>
                </c:pt>
                <c:pt idx="9430">
                  <c:v>471.72</c:v>
                </c:pt>
                <c:pt idx="9431">
                  <c:v>649.78</c:v>
                </c:pt>
                <c:pt idx="9432">
                  <c:v>694.4</c:v>
                </c:pt>
                <c:pt idx="9433">
                  <c:v>3400.2000000000003</c:v>
                </c:pt>
                <c:pt idx="9434">
                  <c:v>137.30000000000001</c:v>
                </c:pt>
                <c:pt idx="9435">
                  <c:v>256.44</c:v>
                </c:pt>
                <c:pt idx="9436">
                  <c:v>524.64</c:v>
                </c:pt>
                <c:pt idx="9437">
                  <c:v>9536</c:v>
                </c:pt>
                <c:pt idx="9438">
                  <c:v>155.6</c:v>
                </c:pt>
                <c:pt idx="9439">
                  <c:v>222</c:v>
                </c:pt>
                <c:pt idx="9440">
                  <c:v>896.16</c:v>
                </c:pt>
                <c:pt idx="9441">
                  <c:v>254.5</c:v>
                </c:pt>
                <c:pt idx="9442">
                  <c:v>1374.48</c:v>
                </c:pt>
                <c:pt idx="9443">
                  <c:v>1368.48</c:v>
                </c:pt>
                <c:pt idx="9444">
                  <c:v>1134</c:v>
                </c:pt>
                <c:pt idx="9445">
                  <c:v>3716.64</c:v>
                </c:pt>
                <c:pt idx="9446">
                  <c:v>750.96</c:v>
                </c:pt>
                <c:pt idx="9447">
                  <c:v>1743.3</c:v>
                </c:pt>
                <c:pt idx="9448">
                  <c:v>2310</c:v>
                </c:pt>
                <c:pt idx="9449">
                  <c:v>256.44</c:v>
                </c:pt>
                <c:pt idx="9450">
                  <c:v>672.12</c:v>
                </c:pt>
                <c:pt idx="9451">
                  <c:v>115.75</c:v>
                </c:pt>
                <c:pt idx="9452">
                  <c:v>930.6</c:v>
                </c:pt>
                <c:pt idx="9453">
                  <c:v>620.4</c:v>
                </c:pt>
                <c:pt idx="9454">
                  <c:v>1231.2</c:v>
                </c:pt>
                <c:pt idx="9455">
                  <c:v>255.8</c:v>
                </c:pt>
                <c:pt idx="9456">
                  <c:v>810.72</c:v>
                </c:pt>
                <c:pt idx="9457">
                  <c:v>2779.8</c:v>
                </c:pt>
                <c:pt idx="9458">
                  <c:v>1792.32</c:v>
                </c:pt>
                <c:pt idx="9459">
                  <c:v>264.8</c:v>
                </c:pt>
                <c:pt idx="9460">
                  <c:v>3817.8</c:v>
                </c:pt>
                <c:pt idx="9461">
                  <c:v>146.28</c:v>
                </c:pt>
                <c:pt idx="9462">
                  <c:v>1024</c:v>
                </c:pt>
                <c:pt idx="9463">
                  <c:v>557.70000000000005</c:v>
                </c:pt>
                <c:pt idx="9464">
                  <c:v>378</c:v>
                </c:pt>
                <c:pt idx="9465">
                  <c:v>522.56000000000006</c:v>
                </c:pt>
                <c:pt idx="9466">
                  <c:v>1899.1</c:v>
                </c:pt>
                <c:pt idx="9467">
                  <c:v>2332.8000000000002</c:v>
                </c:pt>
                <c:pt idx="9468">
                  <c:v>1909.44</c:v>
                </c:pt>
                <c:pt idx="9469">
                  <c:v>229</c:v>
                </c:pt>
                <c:pt idx="9470">
                  <c:v>765</c:v>
                </c:pt>
                <c:pt idx="9471">
                  <c:v>1009.4</c:v>
                </c:pt>
                <c:pt idx="9472">
                  <c:v>1086</c:v>
                </c:pt>
                <c:pt idx="9473">
                  <c:v>592</c:v>
                </c:pt>
                <c:pt idx="9474">
                  <c:v>1824</c:v>
                </c:pt>
                <c:pt idx="9475">
                  <c:v>458.4</c:v>
                </c:pt>
                <c:pt idx="9476">
                  <c:v>8462.4</c:v>
                </c:pt>
                <c:pt idx="9477">
                  <c:v>2779.8</c:v>
                </c:pt>
                <c:pt idx="9478">
                  <c:v>9784.4500000000007</c:v>
                </c:pt>
                <c:pt idx="9479">
                  <c:v>137.30000000000001</c:v>
                </c:pt>
                <c:pt idx="9480">
                  <c:v>221.4</c:v>
                </c:pt>
                <c:pt idx="9481">
                  <c:v>1832.64</c:v>
                </c:pt>
                <c:pt idx="9482">
                  <c:v>2635.5</c:v>
                </c:pt>
                <c:pt idx="9483">
                  <c:v>1327.5</c:v>
                </c:pt>
                <c:pt idx="9484">
                  <c:v>2060</c:v>
                </c:pt>
                <c:pt idx="9485">
                  <c:v>456</c:v>
                </c:pt>
                <c:pt idx="9486">
                  <c:v>2078.6999999999998</c:v>
                </c:pt>
                <c:pt idx="9487">
                  <c:v>2645</c:v>
                </c:pt>
                <c:pt idx="9488">
                  <c:v>6111.7000000000007</c:v>
                </c:pt>
                <c:pt idx="9489">
                  <c:v>137.30000000000001</c:v>
                </c:pt>
                <c:pt idx="9490">
                  <c:v>1624.0499999999997</c:v>
                </c:pt>
                <c:pt idx="9491">
                  <c:v>798.48</c:v>
                </c:pt>
                <c:pt idx="9492">
                  <c:v>222</c:v>
                </c:pt>
                <c:pt idx="9493">
                  <c:v>1859.38</c:v>
                </c:pt>
                <c:pt idx="9494">
                  <c:v>41.35</c:v>
                </c:pt>
                <c:pt idx="9495">
                  <c:v>41.65</c:v>
                </c:pt>
                <c:pt idx="9496">
                  <c:v>72.5</c:v>
                </c:pt>
                <c:pt idx="9497">
                  <c:v>2204</c:v>
                </c:pt>
                <c:pt idx="9498">
                  <c:v>2779.8</c:v>
                </c:pt>
                <c:pt idx="9499">
                  <c:v>810.3</c:v>
                </c:pt>
                <c:pt idx="9500">
                  <c:v>526</c:v>
                </c:pt>
                <c:pt idx="9501">
                  <c:v>1414</c:v>
                </c:pt>
                <c:pt idx="9502">
                  <c:v>1869.84</c:v>
                </c:pt>
                <c:pt idx="9503">
                  <c:v>154.35</c:v>
                </c:pt>
                <c:pt idx="9504">
                  <c:v>2779.8</c:v>
                </c:pt>
                <c:pt idx="9505">
                  <c:v>959.52</c:v>
                </c:pt>
                <c:pt idx="9506">
                  <c:v>1625.1</c:v>
                </c:pt>
                <c:pt idx="9507">
                  <c:v>127.9</c:v>
                </c:pt>
                <c:pt idx="9508">
                  <c:v>557</c:v>
                </c:pt>
                <c:pt idx="9509">
                  <c:v>96</c:v>
                </c:pt>
                <c:pt idx="9510">
                  <c:v>127.9</c:v>
                </c:pt>
                <c:pt idx="9511">
                  <c:v>372.75</c:v>
                </c:pt>
                <c:pt idx="9512">
                  <c:v>282.8</c:v>
                </c:pt>
                <c:pt idx="9513">
                  <c:v>612.48</c:v>
                </c:pt>
                <c:pt idx="9514">
                  <c:v>1261.75</c:v>
                </c:pt>
                <c:pt idx="9515">
                  <c:v>4297.5600000000004</c:v>
                </c:pt>
                <c:pt idx="9516">
                  <c:v>625.5</c:v>
                </c:pt>
                <c:pt idx="9517">
                  <c:v>270</c:v>
                </c:pt>
                <c:pt idx="9518">
                  <c:v>6885.5300000000007</c:v>
                </c:pt>
                <c:pt idx="9519">
                  <c:v>515</c:v>
                </c:pt>
                <c:pt idx="9520">
                  <c:v>2779.8</c:v>
                </c:pt>
                <c:pt idx="9521">
                  <c:v>627.6</c:v>
                </c:pt>
                <c:pt idx="9522">
                  <c:v>1573.92</c:v>
                </c:pt>
                <c:pt idx="9523">
                  <c:v>2727</c:v>
                </c:pt>
                <c:pt idx="9524">
                  <c:v>1377.6399999999999</c:v>
                </c:pt>
                <c:pt idx="9525">
                  <c:v>1215.5</c:v>
                </c:pt>
                <c:pt idx="9526">
                  <c:v>275.88</c:v>
                </c:pt>
                <c:pt idx="9527">
                  <c:v>2422.8000000000002</c:v>
                </c:pt>
                <c:pt idx="9528">
                  <c:v>3968.64</c:v>
                </c:pt>
                <c:pt idx="9529">
                  <c:v>253.2</c:v>
                </c:pt>
                <c:pt idx="9530">
                  <c:v>1240.8</c:v>
                </c:pt>
                <c:pt idx="9531">
                  <c:v>1374.48</c:v>
                </c:pt>
                <c:pt idx="9532">
                  <c:v>1057.92</c:v>
                </c:pt>
                <c:pt idx="9533">
                  <c:v>324.8</c:v>
                </c:pt>
                <c:pt idx="9534">
                  <c:v>597.24</c:v>
                </c:pt>
                <c:pt idx="9535">
                  <c:v>811.2</c:v>
                </c:pt>
                <c:pt idx="9536">
                  <c:v>563.28</c:v>
                </c:pt>
                <c:pt idx="9537">
                  <c:v>9270</c:v>
                </c:pt>
                <c:pt idx="9538">
                  <c:v>2779.8</c:v>
                </c:pt>
                <c:pt idx="9539">
                  <c:v>533.04</c:v>
                </c:pt>
                <c:pt idx="9540">
                  <c:v>402.48</c:v>
                </c:pt>
                <c:pt idx="9541">
                  <c:v>231.5</c:v>
                </c:pt>
                <c:pt idx="9542">
                  <c:v>4906.5599999999995</c:v>
                </c:pt>
                <c:pt idx="9543">
                  <c:v>615.20000000000005</c:v>
                </c:pt>
                <c:pt idx="9544">
                  <c:v>4962.8999999999996</c:v>
                </c:pt>
                <c:pt idx="9545">
                  <c:v>125</c:v>
                </c:pt>
                <c:pt idx="9546">
                  <c:v>545.28</c:v>
                </c:pt>
                <c:pt idx="9547">
                  <c:v>74.55</c:v>
                </c:pt>
                <c:pt idx="9548">
                  <c:v>369.25</c:v>
                </c:pt>
                <c:pt idx="9549">
                  <c:v>265.5</c:v>
                </c:pt>
                <c:pt idx="9550">
                  <c:v>215.60000000000002</c:v>
                </c:pt>
                <c:pt idx="9551">
                  <c:v>926.12</c:v>
                </c:pt>
                <c:pt idx="9552">
                  <c:v>148.4</c:v>
                </c:pt>
                <c:pt idx="9553">
                  <c:v>459</c:v>
                </c:pt>
                <c:pt idx="9554">
                  <c:v>2077.1999999999998</c:v>
                </c:pt>
                <c:pt idx="9555">
                  <c:v>531.84</c:v>
                </c:pt>
                <c:pt idx="9556">
                  <c:v>97.05</c:v>
                </c:pt>
                <c:pt idx="9557">
                  <c:v>663.75</c:v>
                </c:pt>
                <c:pt idx="9558">
                  <c:v>281.27999999999997</c:v>
                </c:pt>
                <c:pt idx="9559">
                  <c:v>99.8</c:v>
                </c:pt>
                <c:pt idx="9560">
                  <c:v>962.45</c:v>
                </c:pt>
                <c:pt idx="9561">
                  <c:v>390.9</c:v>
                </c:pt>
                <c:pt idx="9562">
                  <c:v>376.56</c:v>
                </c:pt>
                <c:pt idx="9563">
                  <c:v>282</c:v>
                </c:pt>
                <c:pt idx="9564">
                  <c:v>233.1</c:v>
                </c:pt>
                <c:pt idx="9565">
                  <c:v>985.66</c:v>
                </c:pt>
                <c:pt idx="9566">
                  <c:v>375.48</c:v>
                </c:pt>
                <c:pt idx="9567">
                  <c:v>287.27999999999997</c:v>
                </c:pt>
                <c:pt idx="9568">
                  <c:v>45.8</c:v>
                </c:pt>
                <c:pt idx="9569">
                  <c:v>2266</c:v>
                </c:pt>
                <c:pt idx="9570">
                  <c:v>2091.1799999999998</c:v>
                </c:pt>
                <c:pt idx="9571">
                  <c:v>53.1</c:v>
                </c:pt>
                <c:pt idx="9572">
                  <c:v>274.60000000000002</c:v>
                </c:pt>
                <c:pt idx="9573">
                  <c:v>1847.5</c:v>
                </c:pt>
                <c:pt idx="9574">
                  <c:v>2779.8</c:v>
                </c:pt>
                <c:pt idx="9575">
                  <c:v>524.64</c:v>
                </c:pt>
                <c:pt idx="9576">
                  <c:v>355.2</c:v>
                </c:pt>
                <c:pt idx="9577">
                  <c:v>298.39999999999998</c:v>
                </c:pt>
                <c:pt idx="9578">
                  <c:v>8339.4000000000015</c:v>
                </c:pt>
                <c:pt idx="9579">
                  <c:v>1897.5</c:v>
                </c:pt>
                <c:pt idx="9580">
                  <c:v>1363.2</c:v>
                </c:pt>
                <c:pt idx="9581">
                  <c:v>526</c:v>
                </c:pt>
                <c:pt idx="9582">
                  <c:v>512.88</c:v>
                </c:pt>
                <c:pt idx="9583">
                  <c:v>2422.8000000000002</c:v>
                </c:pt>
                <c:pt idx="9584">
                  <c:v>255.8</c:v>
                </c:pt>
                <c:pt idx="9585">
                  <c:v>222</c:v>
                </c:pt>
                <c:pt idx="9586">
                  <c:v>127.9</c:v>
                </c:pt>
                <c:pt idx="9587">
                  <c:v>599.20000000000005</c:v>
                </c:pt>
                <c:pt idx="9588">
                  <c:v>347.25</c:v>
                </c:pt>
                <c:pt idx="9589">
                  <c:v>1951.5</c:v>
                </c:pt>
                <c:pt idx="9590">
                  <c:v>2018.4</c:v>
                </c:pt>
                <c:pt idx="9591">
                  <c:v>224.04</c:v>
                </c:pt>
                <c:pt idx="9592">
                  <c:v>828.96</c:v>
                </c:pt>
                <c:pt idx="9593">
                  <c:v>2779.8</c:v>
                </c:pt>
                <c:pt idx="9594">
                  <c:v>2779.8</c:v>
                </c:pt>
                <c:pt idx="9595">
                  <c:v>774.4</c:v>
                </c:pt>
                <c:pt idx="9596">
                  <c:v>2404.3199999999997</c:v>
                </c:pt>
                <c:pt idx="9597">
                  <c:v>549.20000000000005</c:v>
                </c:pt>
                <c:pt idx="9598">
                  <c:v>1084.32</c:v>
                </c:pt>
                <c:pt idx="9599">
                  <c:v>381</c:v>
                </c:pt>
                <c:pt idx="9600">
                  <c:v>448.08</c:v>
                </c:pt>
                <c:pt idx="9601">
                  <c:v>74.55</c:v>
                </c:pt>
                <c:pt idx="9602">
                  <c:v>827.8</c:v>
                </c:pt>
                <c:pt idx="9603">
                  <c:v>916.8</c:v>
                </c:pt>
                <c:pt idx="9604">
                  <c:v>3063.05</c:v>
                </c:pt>
                <c:pt idx="9605">
                  <c:v>525.96</c:v>
                </c:pt>
                <c:pt idx="9606">
                  <c:v>1869.84</c:v>
                </c:pt>
                <c:pt idx="9607">
                  <c:v>223.8</c:v>
                </c:pt>
                <c:pt idx="9608">
                  <c:v>244.08</c:v>
                </c:pt>
                <c:pt idx="9609">
                  <c:v>255.8</c:v>
                </c:pt>
                <c:pt idx="9610">
                  <c:v>249.79</c:v>
                </c:pt>
                <c:pt idx="9611">
                  <c:v>549.20000000000005</c:v>
                </c:pt>
                <c:pt idx="9612">
                  <c:v>55.7</c:v>
                </c:pt>
                <c:pt idx="9613">
                  <c:v>810.3</c:v>
                </c:pt>
                <c:pt idx="9614">
                  <c:v>7292.3600000000006</c:v>
                </c:pt>
                <c:pt idx="9615">
                  <c:v>2779.8</c:v>
                </c:pt>
                <c:pt idx="9616">
                  <c:v>228.24</c:v>
                </c:pt>
                <c:pt idx="9617">
                  <c:v>765.36</c:v>
                </c:pt>
                <c:pt idx="9618">
                  <c:v>136.30000000000001</c:v>
                </c:pt>
                <c:pt idx="9619">
                  <c:v>728</c:v>
                </c:pt>
                <c:pt idx="9620">
                  <c:v>74.55</c:v>
                </c:pt>
                <c:pt idx="9621">
                  <c:v>756</c:v>
                </c:pt>
                <c:pt idx="9622">
                  <c:v>51.6</c:v>
                </c:pt>
                <c:pt idx="9623">
                  <c:v>2779.8</c:v>
                </c:pt>
                <c:pt idx="9624">
                  <c:v>4032.7200000000003</c:v>
                </c:pt>
                <c:pt idx="9625">
                  <c:v>298.39999999999998</c:v>
                </c:pt>
                <c:pt idx="9626">
                  <c:v>2688.48</c:v>
                </c:pt>
                <c:pt idx="9627">
                  <c:v>3955.8</c:v>
                </c:pt>
                <c:pt idx="9628">
                  <c:v>1732</c:v>
                </c:pt>
                <c:pt idx="9629">
                  <c:v>2779.8</c:v>
                </c:pt>
                <c:pt idx="9630">
                  <c:v>243.1</c:v>
                </c:pt>
                <c:pt idx="9631">
                  <c:v>198.60000000000002</c:v>
                </c:pt>
                <c:pt idx="9632">
                  <c:v>502.8</c:v>
                </c:pt>
                <c:pt idx="9633">
                  <c:v>976.2</c:v>
                </c:pt>
                <c:pt idx="9634">
                  <c:v>2002.2</c:v>
                </c:pt>
                <c:pt idx="9635">
                  <c:v>375.48</c:v>
                </c:pt>
                <c:pt idx="9636">
                  <c:v>704</c:v>
                </c:pt>
                <c:pt idx="9637">
                  <c:v>2779.8</c:v>
                </c:pt>
                <c:pt idx="9638">
                  <c:v>525</c:v>
                </c:pt>
                <c:pt idx="9639">
                  <c:v>3206.45</c:v>
                </c:pt>
                <c:pt idx="9640">
                  <c:v>139.19999999999999</c:v>
                </c:pt>
                <c:pt idx="9641">
                  <c:v>92.6</c:v>
                </c:pt>
                <c:pt idx="9642">
                  <c:v>2048.8000000000002</c:v>
                </c:pt>
                <c:pt idx="9643">
                  <c:v>1540.88</c:v>
                </c:pt>
                <c:pt idx="9644">
                  <c:v>373</c:v>
                </c:pt>
                <c:pt idx="9645">
                  <c:v>1130.4000000000001</c:v>
                </c:pt>
                <c:pt idx="9646">
                  <c:v>383.7</c:v>
                </c:pt>
                <c:pt idx="9647">
                  <c:v>13568.45</c:v>
                </c:pt>
                <c:pt idx="9648">
                  <c:v>1467.36</c:v>
                </c:pt>
                <c:pt idx="9649">
                  <c:v>2779.8</c:v>
                </c:pt>
                <c:pt idx="9650">
                  <c:v>769.32</c:v>
                </c:pt>
                <c:pt idx="9651">
                  <c:v>2779.8</c:v>
                </c:pt>
                <c:pt idx="9652">
                  <c:v>316.56</c:v>
                </c:pt>
                <c:pt idx="9653">
                  <c:v>55.4</c:v>
                </c:pt>
                <c:pt idx="9654">
                  <c:v>972.4</c:v>
                </c:pt>
                <c:pt idx="9655">
                  <c:v>853.5</c:v>
                </c:pt>
                <c:pt idx="9656">
                  <c:v>587.29999999999995</c:v>
                </c:pt>
                <c:pt idx="9657">
                  <c:v>1180.08</c:v>
                </c:pt>
                <c:pt idx="9658">
                  <c:v>289.39999999999998</c:v>
                </c:pt>
                <c:pt idx="9659">
                  <c:v>1120.2</c:v>
                </c:pt>
                <c:pt idx="9660">
                  <c:v>9495.76</c:v>
                </c:pt>
                <c:pt idx="9661">
                  <c:v>2077.1999999999998</c:v>
                </c:pt>
                <c:pt idx="9662">
                  <c:v>503.65</c:v>
                </c:pt>
                <c:pt idx="9663">
                  <c:v>159.6</c:v>
                </c:pt>
                <c:pt idx="9664">
                  <c:v>901.25</c:v>
                </c:pt>
                <c:pt idx="9665">
                  <c:v>7574.4</c:v>
                </c:pt>
                <c:pt idx="9666">
                  <c:v>539.04</c:v>
                </c:pt>
                <c:pt idx="9667">
                  <c:v>1363.92</c:v>
                </c:pt>
                <c:pt idx="9668">
                  <c:v>526</c:v>
                </c:pt>
                <c:pt idx="9669">
                  <c:v>74.55</c:v>
                </c:pt>
                <c:pt idx="9670">
                  <c:v>115.75</c:v>
                </c:pt>
                <c:pt idx="9671">
                  <c:v>1374.48</c:v>
                </c:pt>
                <c:pt idx="9672">
                  <c:v>1930.5</c:v>
                </c:pt>
                <c:pt idx="9673">
                  <c:v>594.48</c:v>
                </c:pt>
                <c:pt idx="9674">
                  <c:v>137.4</c:v>
                </c:pt>
                <c:pt idx="9675">
                  <c:v>87.85</c:v>
                </c:pt>
                <c:pt idx="9676">
                  <c:v>812.55</c:v>
                </c:pt>
                <c:pt idx="9677">
                  <c:v>242.52</c:v>
                </c:pt>
                <c:pt idx="9678">
                  <c:v>1009.4</c:v>
                </c:pt>
                <c:pt idx="9679">
                  <c:v>592</c:v>
                </c:pt>
                <c:pt idx="9680">
                  <c:v>476.64</c:v>
                </c:pt>
                <c:pt idx="9681">
                  <c:v>1824</c:v>
                </c:pt>
                <c:pt idx="9682">
                  <c:v>407.64</c:v>
                </c:pt>
                <c:pt idx="9683">
                  <c:v>372.75</c:v>
                </c:pt>
                <c:pt idx="9684">
                  <c:v>2779.8</c:v>
                </c:pt>
                <c:pt idx="9685">
                  <c:v>2527.84</c:v>
                </c:pt>
                <c:pt idx="9686">
                  <c:v>1009.92</c:v>
                </c:pt>
                <c:pt idx="9687">
                  <c:v>11119.2</c:v>
                </c:pt>
                <c:pt idx="9688">
                  <c:v>212.85</c:v>
                </c:pt>
                <c:pt idx="9689">
                  <c:v>462.9</c:v>
                </c:pt>
                <c:pt idx="9690">
                  <c:v>144.80000000000001</c:v>
                </c:pt>
                <c:pt idx="9691">
                  <c:v>311.2</c:v>
                </c:pt>
                <c:pt idx="9692">
                  <c:v>1092.0999999999999</c:v>
                </c:pt>
                <c:pt idx="9693">
                  <c:v>92.8</c:v>
                </c:pt>
                <c:pt idx="9694">
                  <c:v>2160</c:v>
                </c:pt>
                <c:pt idx="9695">
                  <c:v>456.48</c:v>
                </c:pt>
                <c:pt idx="9696">
                  <c:v>4781.3</c:v>
                </c:pt>
                <c:pt idx="9697">
                  <c:v>556.5</c:v>
                </c:pt>
                <c:pt idx="9698">
                  <c:v>1009.4</c:v>
                </c:pt>
                <c:pt idx="9699">
                  <c:v>2674.1</c:v>
                </c:pt>
                <c:pt idx="9700">
                  <c:v>1282.2</c:v>
                </c:pt>
                <c:pt idx="9701">
                  <c:v>232</c:v>
                </c:pt>
                <c:pt idx="9702">
                  <c:v>833.4</c:v>
                </c:pt>
                <c:pt idx="9703">
                  <c:v>969.12</c:v>
                </c:pt>
                <c:pt idx="9704">
                  <c:v>724.32</c:v>
                </c:pt>
                <c:pt idx="9705">
                  <c:v>22238.399999999998</c:v>
                </c:pt>
                <c:pt idx="9706">
                  <c:v>448.08</c:v>
                </c:pt>
                <c:pt idx="9707">
                  <c:v>249.5</c:v>
                </c:pt>
                <c:pt idx="9708">
                  <c:v>432.5</c:v>
                </c:pt>
                <c:pt idx="9709">
                  <c:v>1006.8</c:v>
                </c:pt>
                <c:pt idx="9710">
                  <c:v>1182.1599999999999</c:v>
                </c:pt>
                <c:pt idx="9711">
                  <c:v>359.1</c:v>
                </c:pt>
                <c:pt idx="9712">
                  <c:v>890.88</c:v>
                </c:pt>
                <c:pt idx="9713">
                  <c:v>1274</c:v>
                </c:pt>
                <c:pt idx="9714">
                  <c:v>756</c:v>
                </c:pt>
                <c:pt idx="9715">
                  <c:v>154.56</c:v>
                </c:pt>
                <c:pt idx="9716">
                  <c:v>1009.4</c:v>
                </c:pt>
                <c:pt idx="9717">
                  <c:v>265.5</c:v>
                </c:pt>
                <c:pt idx="9718">
                  <c:v>493.03000000000003</c:v>
                </c:pt>
                <c:pt idx="9719">
                  <c:v>2779.8</c:v>
                </c:pt>
                <c:pt idx="9720">
                  <c:v>2779.8</c:v>
                </c:pt>
                <c:pt idx="9721">
                  <c:v>1332</c:v>
                </c:pt>
                <c:pt idx="9722">
                  <c:v>1083.4000000000001</c:v>
                </c:pt>
                <c:pt idx="9723">
                  <c:v>145.6</c:v>
                </c:pt>
                <c:pt idx="9724">
                  <c:v>369</c:v>
                </c:pt>
                <c:pt idx="9725">
                  <c:v>224.04</c:v>
                </c:pt>
                <c:pt idx="9726">
                  <c:v>298.2</c:v>
                </c:pt>
                <c:pt idx="9727">
                  <c:v>3967.8</c:v>
                </c:pt>
                <c:pt idx="9728">
                  <c:v>1108.8</c:v>
                </c:pt>
                <c:pt idx="9729">
                  <c:v>739.2</c:v>
                </c:pt>
                <c:pt idx="9730">
                  <c:v>620.4</c:v>
                </c:pt>
                <c:pt idx="9731">
                  <c:v>197.04</c:v>
                </c:pt>
                <c:pt idx="9732">
                  <c:v>770.4</c:v>
                </c:pt>
                <c:pt idx="9733">
                  <c:v>448.08</c:v>
                </c:pt>
                <c:pt idx="9734">
                  <c:v>199.6</c:v>
                </c:pt>
                <c:pt idx="9735">
                  <c:v>2480.75</c:v>
                </c:pt>
                <c:pt idx="9736">
                  <c:v>366.88</c:v>
                </c:pt>
                <c:pt idx="9737">
                  <c:v>1485.5</c:v>
                </c:pt>
                <c:pt idx="9738">
                  <c:v>99.8</c:v>
                </c:pt>
                <c:pt idx="9739">
                  <c:v>473</c:v>
                </c:pt>
                <c:pt idx="9740">
                  <c:v>2779.8</c:v>
                </c:pt>
                <c:pt idx="9741">
                  <c:v>1287.5</c:v>
                </c:pt>
                <c:pt idx="9742">
                  <c:v>242.52</c:v>
                </c:pt>
                <c:pt idx="9743">
                  <c:v>1006.2</c:v>
                </c:pt>
                <c:pt idx="9744">
                  <c:v>387.72</c:v>
                </c:pt>
                <c:pt idx="9745">
                  <c:v>79.650000000000006</c:v>
                </c:pt>
                <c:pt idx="9746">
                  <c:v>443.1</c:v>
                </c:pt>
                <c:pt idx="9747">
                  <c:v>255.8</c:v>
                </c:pt>
                <c:pt idx="9748">
                  <c:v>185.6</c:v>
                </c:pt>
                <c:pt idx="9749">
                  <c:v>2908.3</c:v>
                </c:pt>
                <c:pt idx="9750">
                  <c:v>3025.7599999999998</c:v>
                </c:pt>
                <c:pt idx="9751">
                  <c:v>1193.04</c:v>
                </c:pt>
                <c:pt idx="9752">
                  <c:v>1927.68</c:v>
                </c:pt>
                <c:pt idx="9753">
                  <c:v>2535.1999999999998</c:v>
                </c:pt>
                <c:pt idx="9754">
                  <c:v>515</c:v>
                </c:pt>
                <c:pt idx="9755">
                  <c:v>727.56</c:v>
                </c:pt>
                <c:pt idx="9756">
                  <c:v>2779.8</c:v>
                </c:pt>
                <c:pt idx="9757">
                  <c:v>5007.6000000000004</c:v>
                </c:pt>
                <c:pt idx="9758">
                  <c:v>2779.8</c:v>
                </c:pt>
                <c:pt idx="9759">
                  <c:v>2404.3199999999997</c:v>
                </c:pt>
                <c:pt idx="9760">
                  <c:v>639.5</c:v>
                </c:pt>
                <c:pt idx="9761">
                  <c:v>251.7</c:v>
                </c:pt>
                <c:pt idx="9762">
                  <c:v>1228.4000000000001</c:v>
                </c:pt>
                <c:pt idx="9763">
                  <c:v>116.7</c:v>
                </c:pt>
                <c:pt idx="9764">
                  <c:v>1588</c:v>
                </c:pt>
                <c:pt idx="9765">
                  <c:v>2038.2</c:v>
                </c:pt>
                <c:pt idx="9766">
                  <c:v>218.3</c:v>
                </c:pt>
                <c:pt idx="9767">
                  <c:v>925.5</c:v>
                </c:pt>
                <c:pt idx="9768">
                  <c:v>2422.8000000000002</c:v>
                </c:pt>
                <c:pt idx="9769">
                  <c:v>445.19999999999993</c:v>
                </c:pt>
                <c:pt idx="9770">
                  <c:v>607.20000000000005</c:v>
                </c:pt>
                <c:pt idx="9771">
                  <c:v>2430.1</c:v>
                </c:pt>
                <c:pt idx="9772">
                  <c:v>442.75</c:v>
                </c:pt>
                <c:pt idx="9773">
                  <c:v>2431</c:v>
                </c:pt>
                <c:pt idx="9774">
                  <c:v>2779.8</c:v>
                </c:pt>
                <c:pt idx="9775">
                  <c:v>3486.72</c:v>
                </c:pt>
                <c:pt idx="9776">
                  <c:v>916.32</c:v>
                </c:pt>
                <c:pt idx="9777">
                  <c:v>492.8</c:v>
                </c:pt>
                <c:pt idx="9778">
                  <c:v>310.2</c:v>
                </c:pt>
                <c:pt idx="9779">
                  <c:v>2549.6999999999998</c:v>
                </c:pt>
                <c:pt idx="9780">
                  <c:v>155.6</c:v>
                </c:pt>
                <c:pt idx="9781">
                  <c:v>513</c:v>
                </c:pt>
                <c:pt idx="9782">
                  <c:v>2462.4</c:v>
                </c:pt>
                <c:pt idx="9783">
                  <c:v>47.3</c:v>
                </c:pt>
                <c:pt idx="9784">
                  <c:v>651.5</c:v>
                </c:pt>
                <c:pt idx="9785">
                  <c:v>180.25</c:v>
                </c:pt>
                <c:pt idx="9786">
                  <c:v>3031.2</c:v>
                </c:pt>
                <c:pt idx="9787">
                  <c:v>331.3</c:v>
                </c:pt>
                <c:pt idx="9788">
                  <c:v>1319.04</c:v>
                </c:pt>
                <c:pt idx="9789">
                  <c:v>1588.5</c:v>
                </c:pt>
                <c:pt idx="9790">
                  <c:v>263.55</c:v>
                </c:pt>
                <c:pt idx="9791">
                  <c:v>567</c:v>
                </c:pt>
                <c:pt idx="9792">
                  <c:v>996</c:v>
                </c:pt>
                <c:pt idx="9793">
                  <c:v>236.5</c:v>
                </c:pt>
                <c:pt idx="9794">
                  <c:v>1374.48</c:v>
                </c:pt>
                <c:pt idx="9795">
                  <c:v>1977</c:v>
                </c:pt>
                <c:pt idx="9796">
                  <c:v>18922.559999999998</c:v>
                </c:pt>
                <c:pt idx="9797">
                  <c:v>46.4</c:v>
                </c:pt>
                <c:pt idx="9798">
                  <c:v>184.1</c:v>
                </c:pt>
                <c:pt idx="9799">
                  <c:v>1938.24</c:v>
                </c:pt>
                <c:pt idx="9800">
                  <c:v>2414.4</c:v>
                </c:pt>
                <c:pt idx="9801">
                  <c:v>77.650000000000006</c:v>
                </c:pt>
                <c:pt idx="9802">
                  <c:v>1419.5</c:v>
                </c:pt>
                <c:pt idx="9803">
                  <c:v>1437.2399999999998</c:v>
                </c:pt>
                <c:pt idx="9804">
                  <c:v>868.52</c:v>
                </c:pt>
                <c:pt idx="9805">
                  <c:v>243.2</c:v>
                </c:pt>
                <c:pt idx="9806">
                  <c:v>2487.9</c:v>
                </c:pt>
                <c:pt idx="9807">
                  <c:v>2779.8</c:v>
                </c:pt>
                <c:pt idx="9808">
                  <c:v>2523.5</c:v>
                </c:pt>
                <c:pt idx="9809">
                  <c:v>212.7</c:v>
                </c:pt>
                <c:pt idx="9810">
                  <c:v>2384.1800000000003</c:v>
                </c:pt>
                <c:pt idx="9811">
                  <c:v>729.6</c:v>
                </c:pt>
                <c:pt idx="9812">
                  <c:v>384</c:v>
                </c:pt>
                <c:pt idx="9813">
                  <c:v>354.9</c:v>
                </c:pt>
                <c:pt idx="9814">
                  <c:v>1049.28</c:v>
                </c:pt>
                <c:pt idx="9815">
                  <c:v>512.88</c:v>
                </c:pt>
                <c:pt idx="9816">
                  <c:v>206.4</c:v>
                </c:pt>
                <c:pt idx="9817">
                  <c:v>1389</c:v>
                </c:pt>
                <c:pt idx="9818">
                  <c:v>1374</c:v>
                </c:pt>
                <c:pt idx="9819">
                  <c:v>970.56000000000006</c:v>
                </c:pt>
                <c:pt idx="9820">
                  <c:v>2779.8</c:v>
                </c:pt>
                <c:pt idx="9821">
                  <c:v>128.75</c:v>
                </c:pt>
                <c:pt idx="9822">
                  <c:v>776.5</c:v>
                </c:pt>
                <c:pt idx="9823">
                  <c:v>308.5</c:v>
                </c:pt>
                <c:pt idx="9824">
                  <c:v>687.24</c:v>
                </c:pt>
                <c:pt idx="9825">
                  <c:v>463</c:v>
                </c:pt>
                <c:pt idx="9826">
                  <c:v>1374.48</c:v>
                </c:pt>
                <c:pt idx="9827">
                  <c:v>127.9</c:v>
                </c:pt>
                <c:pt idx="9828">
                  <c:v>791.28</c:v>
                </c:pt>
                <c:pt idx="9829">
                  <c:v>5737.92</c:v>
                </c:pt>
                <c:pt idx="9830">
                  <c:v>2836.3199999999997</c:v>
                </c:pt>
                <c:pt idx="9831">
                  <c:v>1038.5999999999999</c:v>
                </c:pt>
                <c:pt idx="9832">
                  <c:v>265.92</c:v>
                </c:pt>
                <c:pt idx="9833">
                  <c:v>100.4</c:v>
                </c:pt>
                <c:pt idx="9834">
                  <c:v>219.84</c:v>
                </c:pt>
                <c:pt idx="9835">
                  <c:v>318.83999999999997</c:v>
                </c:pt>
                <c:pt idx="9836">
                  <c:v>5481.52</c:v>
                </c:pt>
                <c:pt idx="9837">
                  <c:v>1374.48</c:v>
                </c:pt>
                <c:pt idx="9838">
                  <c:v>664.65</c:v>
                </c:pt>
                <c:pt idx="9839">
                  <c:v>10843.2</c:v>
                </c:pt>
                <c:pt idx="9840">
                  <c:v>456</c:v>
                </c:pt>
                <c:pt idx="9841">
                  <c:v>633.12</c:v>
                </c:pt>
                <c:pt idx="9842">
                  <c:v>376.8</c:v>
                </c:pt>
                <c:pt idx="9843">
                  <c:v>1238.4000000000001</c:v>
                </c:pt>
                <c:pt idx="9844">
                  <c:v>22.9</c:v>
                </c:pt>
                <c:pt idx="9845">
                  <c:v>154.35</c:v>
                </c:pt>
                <c:pt idx="9846">
                  <c:v>114</c:v>
                </c:pt>
                <c:pt idx="9847">
                  <c:v>2431</c:v>
                </c:pt>
                <c:pt idx="9848">
                  <c:v>620.5</c:v>
                </c:pt>
                <c:pt idx="9849">
                  <c:v>4368.88</c:v>
                </c:pt>
                <c:pt idx="9850">
                  <c:v>1899.8</c:v>
                </c:pt>
                <c:pt idx="9851">
                  <c:v>808.75</c:v>
                </c:pt>
                <c:pt idx="9852">
                  <c:v>222</c:v>
                </c:pt>
                <c:pt idx="9853">
                  <c:v>23.35</c:v>
                </c:pt>
                <c:pt idx="9854">
                  <c:v>313.8</c:v>
                </c:pt>
                <c:pt idx="9855">
                  <c:v>209.5</c:v>
                </c:pt>
                <c:pt idx="9856">
                  <c:v>513</c:v>
                </c:pt>
                <c:pt idx="9857">
                  <c:v>166.85</c:v>
                </c:pt>
                <c:pt idx="9858">
                  <c:v>97.05</c:v>
                </c:pt>
                <c:pt idx="9859">
                  <c:v>49.7</c:v>
                </c:pt>
                <c:pt idx="9860">
                  <c:v>489</c:v>
                </c:pt>
                <c:pt idx="9861">
                  <c:v>232</c:v>
                </c:pt>
                <c:pt idx="9862">
                  <c:v>2141.7600000000002</c:v>
                </c:pt>
                <c:pt idx="9863">
                  <c:v>67.05</c:v>
                </c:pt>
                <c:pt idx="9864">
                  <c:v>274.8</c:v>
                </c:pt>
                <c:pt idx="9865">
                  <c:v>424.2</c:v>
                </c:pt>
                <c:pt idx="9866">
                  <c:v>251.2</c:v>
                </c:pt>
                <c:pt idx="9867">
                  <c:v>94.05</c:v>
                </c:pt>
                <c:pt idx="9868">
                  <c:v>609.4</c:v>
                </c:pt>
                <c:pt idx="9869">
                  <c:v>1188.4000000000001</c:v>
                </c:pt>
                <c:pt idx="9870">
                  <c:v>2471.25</c:v>
                </c:pt>
                <c:pt idx="9871">
                  <c:v>1326.45</c:v>
                </c:pt>
                <c:pt idx="9872">
                  <c:v>1048.44</c:v>
                </c:pt>
                <c:pt idx="9873">
                  <c:v>1344.24</c:v>
                </c:pt>
                <c:pt idx="9874">
                  <c:v>458.16</c:v>
                </c:pt>
                <c:pt idx="9875">
                  <c:v>1043.3</c:v>
                </c:pt>
                <c:pt idx="9876">
                  <c:v>562</c:v>
                </c:pt>
                <c:pt idx="9877">
                  <c:v>2160</c:v>
                </c:pt>
                <c:pt idx="9878">
                  <c:v>137.30000000000001</c:v>
                </c:pt>
                <c:pt idx="9879">
                  <c:v>249.5</c:v>
                </c:pt>
                <c:pt idx="9880">
                  <c:v>154.56</c:v>
                </c:pt>
                <c:pt idx="9881">
                  <c:v>412.2</c:v>
                </c:pt>
                <c:pt idx="9882">
                  <c:v>4099.7</c:v>
                </c:pt>
                <c:pt idx="9883">
                  <c:v>1049.28</c:v>
                </c:pt>
                <c:pt idx="9884">
                  <c:v>515</c:v>
                </c:pt>
                <c:pt idx="9885">
                  <c:v>458.4</c:v>
                </c:pt>
                <c:pt idx="9886">
                  <c:v>773.92</c:v>
                </c:pt>
                <c:pt idx="9887">
                  <c:v>606.95000000000005</c:v>
                </c:pt>
                <c:pt idx="9888">
                  <c:v>37.950000000000003</c:v>
                </c:pt>
                <c:pt idx="9889">
                  <c:v>689.55000000000007</c:v>
                </c:pt>
                <c:pt idx="9890">
                  <c:v>1009.4</c:v>
                </c:pt>
                <c:pt idx="9891">
                  <c:v>592</c:v>
                </c:pt>
                <c:pt idx="9892">
                  <c:v>185.6</c:v>
                </c:pt>
                <c:pt idx="9893">
                  <c:v>351.94</c:v>
                </c:pt>
                <c:pt idx="9894">
                  <c:v>2028</c:v>
                </c:pt>
                <c:pt idx="9895">
                  <c:v>3146</c:v>
                </c:pt>
                <c:pt idx="9896">
                  <c:v>257.5</c:v>
                </c:pt>
                <c:pt idx="9897">
                  <c:v>1824</c:v>
                </c:pt>
                <c:pt idx="9898">
                  <c:v>2781</c:v>
                </c:pt>
                <c:pt idx="9899">
                  <c:v>2779.8</c:v>
                </c:pt>
                <c:pt idx="9900">
                  <c:v>2041.5</c:v>
                </c:pt>
                <c:pt idx="9901">
                  <c:v>3358.8599999999997</c:v>
                </c:pt>
                <c:pt idx="9902">
                  <c:v>2779.8</c:v>
                </c:pt>
                <c:pt idx="9903">
                  <c:v>2779.8</c:v>
                </c:pt>
                <c:pt idx="9904">
                  <c:v>3206.45</c:v>
                </c:pt>
                <c:pt idx="9905">
                  <c:v>594.48</c:v>
                </c:pt>
                <c:pt idx="9906">
                  <c:v>2817.48</c:v>
                </c:pt>
                <c:pt idx="9907">
                  <c:v>1832.64</c:v>
                </c:pt>
                <c:pt idx="9908">
                  <c:v>1869.84</c:v>
                </c:pt>
                <c:pt idx="9909">
                  <c:v>1004.8</c:v>
                </c:pt>
                <c:pt idx="9910">
                  <c:v>350.64</c:v>
                </c:pt>
                <c:pt idx="9911">
                  <c:v>137.4</c:v>
                </c:pt>
                <c:pt idx="9912">
                  <c:v>972.4</c:v>
                </c:pt>
                <c:pt idx="9913">
                  <c:v>484.56</c:v>
                </c:pt>
                <c:pt idx="9914">
                  <c:v>9822.0000000000018</c:v>
                </c:pt>
                <c:pt idx="9915">
                  <c:v>5559.6</c:v>
                </c:pt>
                <c:pt idx="9916">
                  <c:v>375.48</c:v>
                </c:pt>
                <c:pt idx="9917">
                  <c:v>2315</c:v>
                </c:pt>
                <c:pt idx="9918">
                  <c:v>12486.18</c:v>
                </c:pt>
                <c:pt idx="9919">
                  <c:v>1476.48</c:v>
                </c:pt>
                <c:pt idx="9920">
                  <c:v>579.20000000000005</c:v>
                </c:pt>
                <c:pt idx="9921">
                  <c:v>718.2</c:v>
                </c:pt>
                <c:pt idx="9922">
                  <c:v>1261.75</c:v>
                </c:pt>
                <c:pt idx="9923">
                  <c:v>236.5</c:v>
                </c:pt>
                <c:pt idx="9924">
                  <c:v>628</c:v>
                </c:pt>
                <c:pt idx="9925">
                  <c:v>523.70000000000005</c:v>
                </c:pt>
                <c:pt idx="9926">
                  <c:v>1005</c:v>
                </c:pt>
                <c:pt idx="9927">
                  <c:v>883.5</c:v>
                </c:pt>
                <c:pt idx="9928">
                  <c:v>381</c:v>
                </c:pt>
                <c:pt idx="9929">
                  <c:v>194.52</c:v>
                </c:pt>
                <c:pt idx="9930">
                  <c:v>287.27999999999997</c:v>
                </c:pt>
                <c:pt idx="9931">
                  <c:v>929.16000000000008</c:v>
                </c:pt>
                <c:pt idx="9932">
                  <c:v>1843.04</c:v>
                </c:pt>
                <c:pt idx="9933">
                  <c:v>2728.2</c:v>
                </c:pt>
                <c:pt idx="9934">
                  <c:v>70.7</c:v>
                </c:pt>
                <c:pt idx="9935">
                  <c:v>2736</c:v>
                </c:pt>
                <c:pt idx="9936">
                  <c:v>684.24</c:v>
                </c:pt>
                <c:pt idx="9937">
                  <c:v>191.16</c:v>
                </c:pt>
                <c:pt idx="9938">
                  <c:v>1861.2</c:v>
                </c:pt>
                <c:pt idx="9939">
                  <c:v>1327.1</c:v>
                </c:pt>
                <c:pt idx="9940">
                  <c:v>2779.8</c:v>
                </c:pt>
                <c:pt idx="9941">
                  <c:v>1931.04</c:v>
                </c:pt>
                <c:pt idx="9942">
                  <c:v>524.64</c:v>
                </c:pt>
                <c:pt idx="9943">
                  <c:v>1657.44</c:v>
                </c:pt>
                <c:pt idx="9944">
                  <c:v>124.75</c:v>
                </c:pt>
                <c:pt idx="9945">
                  <c:v>192.48</c:v>
                </c:pt>
                <c:pt idx="9946">
                  <c:v>620.4</c:v>
                </c:pt>
                <c:pt idx="9947">
                  <c:v>1600.42</c:v>
                </c:pt>
                <c:pt idx="9948">
                  <c:v>198.6</c:v>
                </c:pt>
                <c:pt idx="9949">
                  <c:v>1435.68</c:v>
                </c:pt>
                <c:pt idx="9950">
                  <c:v>278.55</c:v>
                </c:pt>
                <c:pt idx="9951">
                  <c:v>223.9</c:v>
                </c:pt>
                <c:pt idx="9952">
                  <c:v>124.75</c:v>
                </c:pt>
                <c:pt idx="9953">
                  <c:v>92.6</c:v>
                </c:pt>
                <c:pt idx="9954">
                  <c:v>2973.96</c:v>
                </c:pt>
                <c:pt idx="9955">
                  <c:v>1025.76</c:v>
                </c:pt>
                <c:pt idx="9956">
                  <c:v>139.19999999999999</c:v>
                </c:pt>
                <c:pt idx="9957">
                  <c:v>10068</c:v>
                </c:pt>
                <c:pt idx="9958">
                  <c:v>1279</c:v>
                </c:pt>
                <c:pt idx="9959">
                  <c:v>463.68</c:v>
                </c:pt>
                <c:pt idx="9960">
                  <c:v>2266</c:v>
                </c:pt>
                <c:pt idx="9961">
                  <c:v>786.80000000000007</c:v>
                </c:pt>
                <c:pt idx="9962">
                  <c:v>2527.84</c:v>
                </c:pt>
                <c:pt idx="9963">
                  <c:v>372.75</c:v>
                </c:pt>
                <c:pt idx="9964">
                  <c:v>183.2</c:v>
                </c:pt>
                <c:pt idx="9965">
                  <c:v>27.6</c:v>
                </c:pt>
                <c:pt idx="9966">
                  <c:v>148.4</c:v>
                </c:pt>
                <c:pt idx="9967">
                  <c:v>515</c:v>
                </c:pt>
                <c:pt idx="9968">
                  <c:v>274.8</c:v>
                </c:pt>
                <c:pt idx="9969">
                  <c:v>2602</c:v>
                </c:pt>
                <c:pt idx="9970">
                  <c:v>224.04</c:v>
                </c:pt>
                <c:pt idx="9971">
                  <c:v>385.5</c:v>
                </c:pt>
                <c:pt idx="9972">
                  <c:v>46.7</c:v>
                </c:pt>
                <c:pt idx="9973">
                  <c:v>350.64</c:v>
                </c:pt>
                <c:pt idx="9974">
                  <c:v>2779.8</c:v>
                </c:pt>
                <c:pt idx="9975">
                  <c:v>127.9</c:v>
                </c:pt>
                <c:pt idx="9976">
                  <c:v>412.2</c:v>
                </c:pt>
                <c:pt idx="9977">
                  <c:v>1349.5</c:v>
                </c:pt>
                <c:pt idx="9978">
                  <c:v>46.4</c:v>
                </c:pt>
                <c:pt idx="9979">
                  <c:v>224.04</c:v>
                </c:pt>
                <c:pt idx="9980">
                  <c:v>739</c:v>
                </c:pt>
                <c:pt idx="9981">
                  <c:v>92.8</c:v>
                </c:pt>
                <c:pt idx="9982">
                  <c:v>797.8</c:v>
                </c:pt>
                <c:pt idx="9983">
                  <c:v>515</c:v>
                </c:pt>
                <c:pt idx="9984">
                  <c:v>594.48</c:v>
                </c:pt>
                <c:pt idx="9985">
                  <c:v>2709.3</c:v>
                </c:pt>
                <c:pt idx="9986">
                  <c:v>199.6</c:v>
                </c:pt>
                <c:pt idx="9987">
                  <c:v>1478</c:v>
                </c:pt>
                <c:pt idx="9988">
                  <c:v>816.48</c:v>
                </c:pt>
                <c:pt idx="9989">
                  <c:v>459</c:v>
                </c:pt>
                <c:pt idx="9990">
                  <c:v>1847.5</c:v>
                </c:pt>
                <c:pt idx="9991">
                  <c:v>1329.65</c:v>
                </c:pt>
                <c:pt idx="9992">
                  <c:v>369.12</c:v>
                </c:pt>
                <c:pt idx="9993">
                  <c:v>646.20000000000005</c:v>
                </c:pt>
                <c:pt idx="9994">
                  <c:v>5559.6</c:v>
                </c:pt>
                <c:pt idx="9995">
                  <c:v>5559.6</c:v>
                </c:pt>
                <c:pt idx="9996">
                  <c:v>5559.6</c:v>
                </c:pt>
                <c:pt idx="9997">
                  <c:v>1350.5</c:v>
                </c:pt>
                <c:pt idx="9998">
                  <c:v>896.16</c:v>
                </c:pt>
                <c:pt idx="9999">
                  <c:v>2419.56</c:v>
                </c:pt>
                <c:pt idx="10000">
                  <c:v>74.55</c:v>
                </c:pt>
                <c:pt idx="10001">
                  <c:v>787.2</c:v>
                </c:pt>
                <c:pt idx="10002">
                  <c:v>878.5</c:v>
                </c:pt>
                <c:pt idx="10003">
                  <c:v>1263.5999999999999</c:v>
                </c:pt>
                <c:pt idx="10004">
                  <c:v>306.95999999999998</c:v>
                </c:pt>
                <c:pt idx="10005">
                  <c:v>410.16</c:v>
                </c:pt>
                <c:pt idx="10006">
                  <c:v>2971.58</c:v>
                </c:pt>
                <c:pt idx="10007">
                  <c:v>515</c:v>
                </c:pt>
                <c:pt idx="10008">
                  <c:v>2779.8</c:v>
                </c:pt>
                <c:pt idx="10009">
                  <c:v>2240.4</c:v>
                </c:pt>
                <c:pt idx="10010">
                  <c:v>2153.04</c:v>
                </c:pt>
                <c:pt idx="10011">
                  <c:v>2701.5</c:v>
                </c:pt>
                <c:pt idx="10012">
                  <c:v>663.75</c:v>
                </c:pt>
                <c:pt idx="10013">
                  <c:v>402.18</c:v>
                </c:pt>
                <c:pt idx="10014">
                  <c:v>397.6</c:v>
                </c:pt>
                <c:pt idx="10015">
                  <c:v>273</c:v>
                </c:pt>
                <c:pt idx="10016">
                  <c:v>68.7</c:v>
                </c:pt>
                <c:pt idx="10017">
                  <c:v>1059.5999999999999</c:v>
                </c:pt>
                <c:pt idx="10018">
                  <c:v>998.28</c:v>
                </c:pt>
                <c:pt idx="10019">
                  <c:v>521.28</c:v>
                </c:pt>
                <c:pt idx="10020">
                  <c:v>884.85</c:v>
                </c:pt>
                <c:pt idx="10021">
                  <c:v>399</c:v>
                </c:pt>
                <c:pt idx="10022">
                  <c:v>2129.4</c:v>
                </c:pt>
                <c:pt idx="10023">
                  <c:v>262.55</c:v>
                </c:pt>
                <c:pt idx="10024">
                  <c:v>2688.48</c:v>
                </c:pt>
                <c:pt idx="10025">
                  <c:v>244.08</c:v>
                </c:pt>
                <c:pt idx="10026">
                  <c:v>381</c:v>
                </c:pt>
                <c:pt idx="10027">
                  <c:v>137.30000000000001</c:v>
                </c:pt>
                <c:pt idx="10028">
                  <c:v>3036.3</c:v>
                </c:pt>
                <c:pt idx="10029">
                  <c:v>1533.24</c:v>
                </c:pt>
                <c:pt idx="10030">
                  <c:v>127.9</c:v>
                </c:pt>
                <c:pt idx="10031">
                  <c:v>1540</c:v>
                </c:pt>
                <c:pt idx="10032">
                  <c:v>1985</c:v>
                </c:pt>
                <c:pt idx="10033">
                  <c:v>3277.8</c:v>
                </c:pt>
                <c:pt idx="10034">
                  <c:v>1092.5999999999999</c:v>
                </c:pt>
                <c:pt idx="10035">
                  <c:v>275.64</c:v>
                </c:pt>
                <c:pt idx="10036">
                  <c:v>764.4</c:v>
                </c:pt>
                <c:pt idx="10037">
                  <c:v>638.29999999999995</c:v>
                </c:pt>
                <c:pt idx="10038">
                  <c:v>373</c:v>
                </c:pt>
                <c:pt idx="10039">
                  <c:v>541.70000000000005</c:v>
                </c:pt>
                <c:pt idx="10040">
                  <c:v>222</c:v>
                </c:pt>
                <c:pt idx="10041">
                  <c:v>896.16</c:v>
                </c:pt>
                <c:pt idx="10042">
                  <c:v>524.64</c:v>
                </c:pt>
                <c:pt idx="10043">
                  <c:v>224.04</c:v>
                </c:pt>
                <c:pt idx="10044">
                  <c:v>279.60000000000002</c:v>
                </c:pt>
                <c:pt idx="10045">
                  <c:v>151.80000000000001</c:v>
                </c:pt>
                <c:pt idx="10046">
                  <c:v>1519.44</c:v>
                </c:pt>
                <c:pt idx="10047">
                  <c:v>265.92</c:v>
                </c:pt>
                <c:pt idx="10048">
                  <c:v>166.85</c:v>
                </c:pt>
                <c:pt idx="10049">
                  <c:v>137.4</c:v>
                </c:pt>
                <c:pt idx="10050">
                  <c:v>70.05</c:v>
                </c:pt>
                <c:pt idx="10051">
                  <c:v>461.45</c:v>
                </c:pt>
                <c:pt idx="10052">
                  <c:v>1096.6100000000001</c:v>
                </c:pt>
                <c:pt idx="10053">
                  <c:v>1238.4000000000001</c:v>
                </c:pt>
                <c:pt idx="10054">
                  <c:v>822.42000000000007</c:v>
                </c:pt>
                <c:pt idx="10055">
                  <c:v>1769.6</c:v>
                </c:pt>
                <c:pt idx="10056">
                  <c:v>1635.48</c:v>
                </c:pt>
                <c:pt idx="10057">
                  <c:v>117.6</c:v>
                </c:pt>
                <c:pt idx="10058">
                  <c:v>1055.07</c:v>
                </c:pt>
                <c:pt idx="10059">
                  <c:v>1870.92</c:v>
                </c:pt>
                <c:pt idx="10060">
                  <c:v>465.25</c:v>
                </c:pt>
                <c:pt idx="10061">
                  <c:v>257.45</c:v>
                </c:pt>
                <c:pt idx="10062">
                  <c:v>2496.2000000000003</c:v>
                </c:pt>
                <c:pt idx="10063">
                  <c:v>82.7</c:v>
                </c:pt>
                <c:pt idx="10064">
                  <c:v>562.32000000000005</c:v>
                </c:pt>
                <c:pt idx="10065">
                  <c:v>1081.3</c:v>
                </c:pt>
                <c:pt idx="10066">
                  <c:v>350.64</c:v>
                </c:pt>
                <c:pt idx="10067">
                  <c:v>1033.56</c:v>
                </c:pt>
                <c:pt idx="10068">
                  <c:v>458.4</c:v>
                </c:pt>
                <c:pt idx="10069">
                  <c:v>72.5</c:v>
                </c:pt>
                <c:pt idx="10070">
                  <c:v>545.28</c:v>
                </c:pt>
                <c:pt idx="10071">
                  <c:v>2511.96</c:v>
                </c:pt>
                <c:pt idx="10072">
                  <c:v>2076.6</c:v>
                </c:pt>
                <c:pt idx="10073">
                  <c:v>127.9</c:v>
                </c:pt>
                <c:pt idx="10074">
                  <c:v>619.44000000000005</c:v>
                </c:pt>
                <c:pt idx="10075">
                  <c:v>375.48</c:v>
                </c:pt>
                <c:pt idx="10076">
                  <c:v>3097.5</c:v>
                </c:pt>
                <c:pt idx="10077">
                  <c:v>287.27999999999997</c:v>
                </c:pt>
                <c:pt idx="10078">
                  <c:v>102.55</c:v>
                </c:pt>
                <c:pt idx="10079">
                  <c:v>617</c:v>
                </c:pt>
                <c:pt idx="10080">
                  <c:v>373</c:v>
                </c:pt>
                <c:pt idx="10081">
                  <c:v>448.08</c:v>
                </c:pt>
                <c:pt idx="10082">
                  <c:v>192.5</c:v>
                </c:pt>
                <c:pt idx="10083">
                  <c:v>896.16</c:v>
                </c:pt>
                <c:pt idx="10084">
                  <c:v>523</c:v>
                </c:pt>
                <c:pt idx="10085">
                  <c:v>659.52</c:v>
                </c:pt>
                <c:pt idx="10086">
                  <c:v>2418.2399999999998</c:v>
                </c:pt>
                <c:pt idx="10087">
                  <c:v>1020.75</c:v>
                </c:pt>
                <c:pt idx="10088">
                  <c:v>675.25</c:v>
                </c:pt>
                <c:pt idx="10089">
                  <c:v>666</c:v>
                </c:pt>
                <c:pt idx="10090">
                  <c:v>2779.8</c:v>
                </c:pt>
                <c:pt idx="10091">
                  <c:v>1134</c:v>
                </c:pt>
                <c:pt idx="10092">
                  <c:v>513</c:v>
                </c:pt>
                <c:pt idx="10093">
                  <c:v>1261.75</c:v>
                </c:pt>
                <c:pt idx="10094">
                  <c:v>896.16</c:v>
                </c:pt>
                <c:pt idx="10095">
                  <c:v>217.2</c:v>
                </c:pt>
                <c:pt idx="10096">
                  <c:v>1013.4</c:v>
                </c:pt>
                <c:pt idx="10097">
                  <c:v>19116.3</c:v>
                </c:pt>
                <c:pt idx="10098">
                  <c:v>2692.25</c:v>
                </c:pt>
                <c:pt idx="10099">
                  <c:v>1573.92</c:v>
                </c:pt>
                <c:pt idx="10100">
                  <c:v>433.4</c:v>
                </c:pt>
                <c:pt idx="10101">
                  <c:v>126.6</c:v>
                </c:pt>
                <c:pt idx="10102">
                  <c:v>2431</c:v>
                </c:pt>
                <c:pt idx="10103">
                  <c:v>115.75</c:v>
                </c:pt>
                <c:pt idx="10104">
                  <c:v>154.35</c:v>
                </c:pt>
                <c:pt idx="10105">
                  <c:v>444</c:v>
                </c:pt>
                <c:pt idx="10106">
                  <c:v>736.45</c:v>
                </c:pt>
                <c:pt idx="10107">
                  <c:v>35.35</c:v>
                </c:pt>
                <c:pt idx="10108">
                  <c:v>209.8</c:v>
                </c:pt>
                <c:pt idx="10109">
                  <c:v>127.9</c:v>
                </c:pt>
                <c:pt idx="10110">
                  <c:v>129.4</c:v>
                </c:pt>
                <c:pt idx="10111">
                  <c:v>310.2</c:v>
                </c:pt>
                <c:pt idx="10112">
                  <c:v>439.68</c:v>
                </c:pt>
                <c:pt idx="10113">
                  <c:v>1023.2</c:v>
                </c:pt>
                <c:pt idx="10114">
                  <c:v>978.75</c:v>
                </c:pt>
                <c:pt idx="10115">
                  <c:v>191.16</c:v>
                </c:pt>
                <c:pt idx="10116">
                  <c:v>2126.25</c:v>
                </c:pt>
                <c:pt idx="10117">
                  <c:v>524.64</c:v>
                </c:pt>
                <c:pt idx="10118">
                  <c:v>227.5</c:v>
                </c:pt>
                <c:pt idx="10119">
                  <c:v>781.8</c:v>
                </c:pt>
                <c:pt idx="10120">
                  <c:v>2632</c:v>
                </c:pt>
                <c:pt idx="10121">
                  <c:v>2283.48</c:v>
                </c:pt>
                <c:pt idx="10122">
                  <c:v>895.2</c:v>
                </c:pt>
                <c:pt idx="10123">
                  <c:v>154.5</c:v>
                </c:pt>
                <c:pt idx="10124">
                  <c:v>758.55</c:v>
                </c:pt>
                <c:pt idx="10125">
                  <c:v>180.85000000000002</c:v>
                </c:pt>
                <c:pt idx="10126">
                  <c:v>1107</c:v>
                </c:pt>
                <c:pt idx="10127">
                  <c:v>3173.4</c:v>
                </c:pt>
                <c:pt idx="10128">
                  <c:v>352.5</c:v>
                </c:pt>
                <c:pt idx="10129">
                  <c:v>125.6</c:v>
                </c:pt>
                <c:pt idx="10130">
                  <c:v>289.39999999999998</c:v>
                </c:pt>
                <c:pt idx="10131">
                  <c:v>421.9</c:v>
                </c:pt>
                <c:pt idx="10132">
                  <c:v>1054.2</c:v>
                </c:pt>
                <c:pt idx="10133">
                  <c:v>185.2</c:v>
                </c:pt>
                <c:pt idx="10134">
                  <c:v>209.5</c:v>
                </c:pt>
                <c:pt idx="10135">
                  <c:v>284.60000000000002</c:v>
                </c:pt>
                <c:pt idx="10136">
                  <c:v>82.8</c:v>
                </c:pt>
                <c:pt idx="10137">
                  <c:v>265.39999999999998</c:v>
                </c:pt>
                <c:pt idx="10138">
                  <c:v>396.48</c:v>
                </c:pt>
                <c:pt idx="10139">
                  <c:v>1514.1</c:v>
                </c:pt>
                <c:pt idx="10140">
                  <c:v>1037.1600000000001</c:v>
                </c:pt>
                <c:pt idx="10141">
                  <c:v>99.8</c:v>
                </c:pt>
                <c:pt idx="10142">
                  <c:v>255.8</c:v>
                </c:pt>
                <c:pt idx="10143">
                  <c:v>410.16</c:v>
                </c:pt>
                <c:pt idx="10144">
                  <c:v>99.8</c:v>
                </c:pt>
                <c:pt idx="10145">
                  <c:v>137.4</c:v>
                </c:pt>
                <c:pt idx="10146">
                  <c:v>256.44</c:v>
                </c:pt>
                <c:pt idx="10147">
                  <c:v>3110</c:v>
                </c:pt>
                <c:pt idx="10148">
                  <c:v>114.5</c:v>
                </c:pt>
                <c:pt idx="10149">
                  <c:v>28754</c:v>
                </c:pt>
                <c:pt idx="10150">
                  <c:v>110.2</c:v>
                </c:pt>
                <c:pt idx="10151">
                  <c:v>208.95</c:v>
                </c:pt>
                <c:pt idx="10152">
                  <c:v>2216.1799999999998</c:v>
                </c:pt>
                <c:pt idx="10153">
                  <c:v>938.25</c:v>
                </c:pt>
                <c:pt idx="10154">
                  <c:v>950.6</c:v>
                </c:pt>
                <c:pt idx="10155">
                  <c:v>277.8</c:v>
                </c:pt>
                <c:pt idx="10156">
                  <c:v>1374.48</c:v>
                </c:pt>
                <c:pt idx="10157">
                  <c:v>130.5</c:v>
                </c:pt>
                <c:pt idx="10158">
                  <c:v>185.76</c:v>
                </c:pt>
                <c:pt idx="10159">
                  <c:v>2592</c:v>
                </c:pt>
                <c:pt idx="10160">
                  <c:v>2176.8000000000002</c:v>
                </c:pt>
                <c:pt idx="10161">
                  <c:v>387.72</c:v>
                </c:pt>
                <c:pt idx="10162">
                  <c:v>2506.7199999999998</c:v>
                </c:pt>
                <c:pt idx="10163">
                  <c:v>3291.4</c:v>
                </c:pt>
                <c:pt idx="10164">
                  <c:v>242.28</c:v>
                </c:pt>
                <c:pt idx="10165">
                  <c:v>756.8</c:v>
                </c:pt>
                <c:pt idx="10166">
                  <c:v>1030</c:v>
                </c:pt>
                <c:pt idx="10167">
                  <c:v>4648.2000000000007</c:v>
                </c:pt>
                <c:pt idx="10168">
                  <c:v>139.19999999999999</c:v>
                </c:pt>
                <c:pt idx="10169">
                  <c:v>941.4</c:v>
                </c:pt>
                <c:pt idx="10170">
                  <c:v>2779.8</c:v>
                </c:pt>
                <c:pt idx="10171">
                  <c:v>139.19999999999999</c:v>
                </c:pt>
                <c:pt idx="10172">
                  <c:v>1422.5</c:v>
                </c:pt>
                <c:pt idx="10173">
                  <c:v>2779.8</c:v>
                </c:pt>
                <c:pt idx="10174">
                  <c:v>1061.5999999999999</c:v>
                </c:pt>
                <c:pt idx="10175">
                  <c:v>2965</c:v>
                </c:pt>
                <c:pt idx="10176">
                  <c:v>27.6</c:v>
                </c:pt>
                <c:pt idx="10177">
                  <c:v>679</c:v>
                </c:pt>
                <c:pt idx="10178">
                  <c:v>256.44</c:v>
                </c:pt>
                <c:pt idx="10179">
                  <c:v>3829.8</c:v>
                </c:pt>
                <c:pt idx="10180">
                  <c:v>141.4</c:v>
                </c:pt>
                <c:pt idx="10181">
                  <c:v>473.76</c:v>
                </c:pt>
                <c:pt idx="10182">
                  <c:v>9201.58</c:v>
                </c:pt>
                <c:pt idx="10183">
                  <c:v>2644.8</c:v>
                </c:pt>
                <c:pt idx="10184">
                  <c:v>2779.8</c:v>
                </c:pt>
                <c:pt idx="10185">
                  <c:v>2779.8</c:v>
                </c:pt>
                <c:pt idx="10186">
                  <c:v>4878.3600000000006</c:v>
                </c:pt>
                <c:pt idx="10187">
                  <c:v>1009.4</c:v>
                </c:pt>
                <c:pt idx="10188">
                  <c:v>127.9</c:v>
                </c:pt>
                <c:pt idx="10189">
                  <c:v>1243.2</c:v>
                </c:pt>
                <c:pt idx="10190">
                  <c:v>608</c:v>
                </c:pt>
                <c:pt idx="10191">
                  <c:v>2240.4</c:v>
                </c:pt>
                <c:pt idx="10192">
                  <c:v>375.48</c:v>
                </c:pt>
                <c:pt idx="10193">
                  <c:v>2112</c:v>
                </c:pt>
                <c:pt idx="10194">
                  <c:v>1751.52</c:v>
                </c:pt>
                <c:pt idx="10195">
                  <c:v>517.91999999999996</c:v>
                </c:pt>
                <c:pt idx="10196">
                  <c:v>1030</c:v>
                </c:pt>
                <c:pt idx="10197">
                  <c:v>512.88</c:v>
                </c:pt>
                <c:pt idx="10198">
                  <c:v>236.76</c:v>
                </c:pt>
                <c:pt idx="10199">
                  <c:v>442.8</c:v>
                </c:pt>
                <c:pt idx="10200">
                  <c:v>3567.3</c:v>
                </c:pt>
                <c:pt idx="10201">
                  <c:v>1863.75</c:v>
                </c:pt>
                <c:pt idx="10202">
                  <c:v>439.68</c:v>
                </c:pt>
                <c:pt idx="10203">
                  <c:v>1009.4</c:v>
                </c:pt>
                <c:pt idx="10204">
                  <c:v>1086</c:v>
                </c:pt>
                <c:pt idx="10205">
                  <c:v>1485.5</c:v>
                </c:pt>
                <c:pt idx="10206">
                  <c:v>592</c:v>
                </c:pt>
                <c:pt idx="10207">
                  <c:v>504.7</c:v>
                </c:pt>
                <c:pt idx="10208">
                  <c:v>124.75</c:v>
                </c:pt>
                <c:pt idx="10209">
                  <c:v>3481.2</c:v>
                </c:pt>
                <c:pt idx="10210">
                  <c:v>1422.5</c:v>
                </c:pt>
                <c:pt idx="10211">
                  <c:v>2739</c:v>
                </c:pt>
                <c:pt idx="10212">
                  <c:v>2282.4</c:v>
                </c:pt>
                <c:pt idx="10213">
                  <c:v>380.4</c:v>
                </c:pt>
                <c:pt idx="10214">
                  <c:v>826.95</c:v>
                </c:pt>
                <c:pt idx="10215">
                  <c:v>2779.8</c:v>
                </c:pt>
                <c:pt idx="10216">
                  <c:v>1025.76</c:v>
                </c:pt>
                <c:pt idx="10217">
                  <c:v>348</c:v>
                </c:pt>
                <c:pt idx="10218">
                  <c:v>518.12</c:v>
                </c:pt>
                <c:pt idx="10219">
                  <c:v>4491.38</c:v>
                </c:pt>
                <c:pt idx="10220">
                  <c:v>4519.8</c:v>
                </c:pt>
                <c:pt idx="10221">
                  <c:v>128.5</c:v>
                </c:pt>
                <c:pt idx="10222">
                  <c:v>1274</c:v>
                </c:pt>
                <c:pt idx="10223">
                  <c:v>185.6</c:v>
                </c:pt>
                <c:pt idx="10224">
                  <c:v>127.9</c:v>
                </c:pt>
                <c:pt idx="10225">
                  <c:v>5221.96</c:v>
                </c:pt>
                <c:pt idx="10226">
                  <c:v>2547.9</c:v>
                </c:pt>
                <c:pt idx="10227">
                  <c:v>850.8</c:v>
                </c:pt>
                <c:pt idx="10228">
                  <c:v>425.4</c:v>
                </c:pt>
                <c:pt idx="10229">
                  <c:v>3606.48</c:v>
                </c:pt>
                <c:pt idx="10230">
                  <c:v>247.68</c:v>
                </c:pt>
                <c:pt idx="10231">
                  <c:v>1182.8400000000001</c:v>
                </c:pt>
                <c:pt idx="10232">
                  <c:v>2337.4</c:v>
                </c:pt>
                <c:pt idx="10233">
                  <c:v>278.5</c:v>
                </c:pt>
                <c:pt idx="10234">
                  <c:v>3418.5</c:v>
                </c:pt>
                <c:pt idx="10235">
                  <c:v>1491</c:v>
                </c:pt>
                <c:pt idx="10236">
                  <c:v>792.96</c:v>
                </c:pt>
                <c:pt idx="10237">
                  <c:v>6496.04</c:v>
                </c:pt>
                <c:pt idx="10238">
                  <c:v>3107.5</c:v>
                </c:pt>
                <c:pt idx="10239">
                  <c:v>2803.2400000000002</c:v>
                </c:pt>
                <c:pt idx="10240">
                  <c:v>1077.55</c:v>
                </c:pt>
                <c:pt idx="10241">
                  <c:v>526</c:v>
                </c:pt>
                <c:pt idx="10242">
                  <c:v>577</c:v>
                </c:pt>
                <c:pt idx="10243">
                  <c:v>770.4</c:v>
                </c:pt>
                <c:pt idx="10244">
                  <c:v>222</c:v>
                </c:pt>
                <c:pt idx="10245">
                  <c:v>853.5</c:v>
                </c:pt>
                <c:pt idx="10246">
                  <c:v>485.25</c:v>
                </c:pt>
                <c:pt idx="10247">
                  <c:v>236.76</c:v>
                </c:pt>
                <c:pt idx="10248">
                  <c:v>4047.36</c:v>
                </c:pt>
                <c:pt idx="10249">
                  <c:v>1460.88</c:v>
                </c:pt>
                <c:pt idx="10250">
                  <c:v>6084.24</c:v>
                </c:pt>
                <c:pt idx="10251">
                  <c:v>1083.4000000000001</c:v>
                </c:pt>
                <c:pt idx="10252">
                  <c:v>222</c:v>
                </c:pt>
                <c:pt idx="10253">
                  <c:v>350.25</c:v>
                </c:pt>
                <c:pt idx="10254">
                  <c:v>756</c:v>
                </c:pt>
                <c:pt idx="10255">
                  <c:v>708.96</c:v>
                </c:pt>
                <c:pt idx="10256">
                  <c:v>1049.28</c:v>
                </c:pt>
                <c:pt idx="10257">
                  <c:v>227.2</c:v>
                </c:pt>
                <c:pt idx="10258">
                  <c:v>946</c:v>
                </c:pt>
                <c:pt idx="10259">
                  <c:v>515</c:v>
                </c:pt>
                <c:pt idx="10260">
                  <c:v>2060</c:v>
                </c:pt>
                <c:pt idx="10261">
                  <c:v>2464.44</c:v>
                </c:pt>
                <c:pt idx="10262">
                  <c:v>383.7</c:v>
                </c:pt>
                <c:pt idx="10263">
                  <c:v>620.4</c:v>
                </c:pt>
                <c:pt idx="10264">
                  <c:v>1486.08</c:v>
                </c:pt>
                <c:pt idx="10265">
                  <c:v>113.85</c:v>
                </c:pt>
                <c:pt idx="10266">
                  <c:v>197.04</c:v>
                </c:pt>
                <c:pt idx="10267">
                  <c:v>2779.8</c:v>
                </c:pt>
                <c:pt idx="10268">
                  <c:v>1034.76</c:v>
                </c:pt>
                <c:pt idx="10269">
                  <c:v>742.3</c:v>
                </c:pt>
                <c:pt idx="10270">
                  <c:v>184.75</c:v>
                </c:pt>
                <c:pt idx="10271">
                  <c:v>696.24</c:v>
                </c:pt>
                <c:pt idx="10272">
                  <c:v>715.2</c:v>
                </c:pt>
                <c:pt idx="10273">
                  <c:v>1825.1999999999998</c:v>
                </c:pt>
                <c:pt idx="10274">
                  <c:v>1436.5</c:v>
                </c:pt>
                <c:pt idx="10275">
                  <c:v>128.75</c:v>
                </c:pt>
                <c:pt idx="10276">
                  <c:v>557.31999999999994</c:v>
                </c:pt>
                <c:pt idx="10277">
                  <c:v>371.52</c:v>
                </c:pt>
                <c:pt idx="10278">
                  <c:v>2116.58</c:v>
                </c:pt>
                <c:pt idx="10279">
                  <c:v>296.52</c:v>
                </c:pt>
                <c:pt idx="10280">
                  <c:v>159.6</c:v>
                </c:pt>
                <c:pt idx="10281">
                  <c:v>2779.8</c:v>
                </c:pt>
                <c:pt idx="10282">
                  <c:v>4841.5200000000004</c:v>
                </c:pt>
                <c:pt idx="10283">
                  <c:v>3412.48</c:v>
                </c:pt>
                <c:pt idx="10284">
                  <c:v>3997.6</c:v>
                </c:pt>
                <c:pt idx="10285">
                  <c:v>1106.97</c:v>
                </c:pt>
                <c:pt idx="10286">
                  <c:v>853.5</c:v>
                </c:pt>
                <c:pt idx="10287">
                  <c:v>2554.5</c:v>
                </c:pt>
                <c:pt idx="10288">
                  <c:v>522.20000000000005</c:v>
                </c:pt>
                <c:pt idx="10289">
                  <c:v>309.12</c:v>
                </c:pt>
                <c:pt idx="10290">
                  <c:v>5541.3</c:v>
                </c:pt>
                <c:pt idx="10291">
                  <c:v>663.75</c:v>
                </c:pt>
                <c:pt idx="10292">
                  <c:v>729.3</c:v>
                </c:pt>
                <c:pt idx="10293">
                  <c:v>224.04</c:v>
                </c:pt>
                <c:pt idx="10294">
                  <c:v>2077.1999999999998</c:v>
                </c:pt>
                <c:pt idx="10295">
                  <c:v>170.4</c:v>
                </c:pt>
                <c:pt idx="10296">
                  <c:v>265.92</c:v>
                </c:pt>
                <c:pt idx="10297">
                  <c:v>1193.76</c:v>
                </c:pt>
                <c:pt idx="10298">
                  <c:v>92.6</c:v>
                </c:pt>
                <c:pt idx="10299">
                  <c:v>282.8</c:v>
                </c:pt>
                <c:pt idx="10300">
                  <c:v>1575.72</c:v>
                </c:pt>
                <c:pt idx="10301">
                  <c:v>417.9</c:v>
                </c:pt>
                <c:pt idx="10302">
                  <c:v>1374.48</c:v>
                </c:pt>
                <c:pt idx="10303">
                  <c:v>555.6</c:v>
                </c:pt>
                <c:pt idx="10304">
                  <c:v>2076.6</c:v>
                </c:pt>
                <c:pt idx="10305">
                  <c:v>2779.8</c:v>
                </c:pt>
                <c:pt idx="10306">
                  <c:v>83.9</c:v>
                </c:pt>
                <c:pt idx="10307">
                  <c:v>506.8</c:v>
                </c:pt>
                <c:pt idx="10308">
                  <c:v>1641.96</c:v>
                </c:pt>
                <c:pt idx="10309">
                  <c:v>1869.84</c:v>
                </c:pt>
                <c:pt idx="10310">
                  <c:v>729.3</c:v>
                </c:pt>
                <c:pt idx="10311">
                  <c:v>434.4</c:v>
                </c:pt>
                <c:pt idx="10312">
                  <c:v>1211.4000000000001</c:v>
                </c:pt>
                <c:pt idx="10313">
                  <c:v>1660.5</c:v>
                </c:pt>
                <c:pt idx="10314">
                  <c:v>506.8</c:v>
                </c:pt>
                <c:pt idx="10315">
                  <c:v>1944</c:v>
                </c:pt>
                <c:pt idx="10316">
                  <c:v>1792.32</c:v>
                </c:pt>
                <c:pt idx="10317">
                  <c:v>3855.48</c:v>
                </c:pt>
                <c:pt idx="10318">
                  <c:v>160.19999999999999</c:v>
                </c:pt>
                <c:pt idx="10319">
                  <c:v>2193.4</c:v>
                </c:pt>
                <c:pt idx="10320">
                  <c:v>1767.5</c:v>
                </c:pt>
                <c:pt idx="10321">
                  <c:v>482.88</c:v>
                </c:pt>
                <c:pt idx="10322">
                  <c:v>738.18000000000006</c:v>
                </c:pt>
                <c:pt idx="10323">
                  <c:v>2020.8</c:v>
                </c:pt>
                <c:pt idx="10324">
                  <c:v>659.52</c:v>
                </c:pt>
                <c:pt idx="10325">
                  <c:v>5415.2400000000007</c:v>
                </c:pt>
                <c:pt idx="10326">
                  <c:v>594.48</c:v>
                </c:pt>
                <c:pt idx="10327">
                  <c:v>72.45</c:v>
                </c:pt>
                <c:pt idx="10328">
                  <c:v>709.5</c:v>
                </c:pt>
                <c:pt idx="10329">
                  <c:v>2290.8000000000002</c:v>
                </c:pt>
                <c:pt idx="10330">
                  <c:v>2268.48</c:v>
                </c:pt>
                <c:pt idx="10331">
                  <c:v>1270</c:v>
                </c:pt>
                <c:pt idx="10332">
                  <c:v>296.8</c:v>
                </c:pt>
                <c:pt idx="10333">
                  <c:v>866</c:v>
                </c:pt>
                <c:pt idx="10334">
                  <c:v>2375.02</c:v>
                </c:pt>
                <c:pt idx="10335">
                  <c:v>2431</c:v>
                </c:pt>
                <c:pt idx="10336">
                  <c:v>203.55</c:v>
                </c:pt>
                <c:pt idx="10337">
                  <c:v>217.05</c:v>
                </c:pt>
                <c:pt idx="10338">
                  <c:v>412.2</c:v>
                </c:pt>
                <c:pt idx="10339">
                  <c:v>222</c:v>
                </c:pt>
                <c:pt idx="10340">
                  <c:v>1514.1</c:v>
                </c:pt>
                <c:pt idx="10341">
                  <c:v>141.9</c:v>
                </c:pt>
                <c:pt idx="10342">
                  <c:v>346.4</c:v>
                </c:pt>
                <c:pt idx="10343">
                  <c:v>2172</c:v>
                </c:pt>
                <c:pt idx="10344">
                  <c:v>217.2</c:v>
                </c:pt>
                <c:pt idx="10345">
                  <c:v>786.6</c:v>
                </c:pt>
                <c:pt idx="10346">
                  <c:v>776.16</c:v>
                </c:pt>
                <c:pt idx="10347">
                  <c:v>369.5</c:v>
                </c:pt>
                <c:pt idx="10348">
                  <c:v>1083.4000000000001</c:v>
                </c:pt>
                <c:pt idx="10349">
                  <c:v>242.28</c:v>
                </c:pt>
                <c:pt idx="10350">
                  <c:v>72.5</c:v>
                </c:pt>
                <c:pt idx="10351">
                  <c:v>828.96</c:v>
                </c:pt>
                <c:pt idx="10352">
                  <c:v>988.56</c:v>
                </c:pt>
                <c:pt idx="10353">
                  <c:v>776.16</c:v>
                </c:pt>
                <c:pt idx="10354">
                  <c:v>3512.4</c:v>
                </c:pt>
                <c:pt idx="10355">
                  <c:v>27215.759999999995</c:v>
                </c:pt>
                <c:pt idx="10356">
                  <c:v>2779.8</c:v>
                </c:pt>
                <c:pt idx="10357">
                  <c:v>1215.5</c:v>
                </c:pt>
                <c:pt idx="10358">
                  <c:v>1783.44</c:v>
                </c:pt>
                <c:pt idx="10359">
                  <c:v>827.25</c:v>
                </c:pt>
                <c:pt idx="10360">
                  <c:v>1477</c:v>
                </c:pt>
                <c:pt idx="10361">
                  <c:v>1099.2</c:v>
                </c:pt>
                <c:pt idx="10362">
                  <c:v>2779.8</c:v>
                </c:pt>
                <c:pt idx="10363">
                  <c:v>4666.8</c:v>
                </c:pt>
                <c:pt idx="10364">
                  <c:v>2779.8</c:v>
                </c:pt>
                <c:pt idx="10365">
                  <c:v>558.29999999999995</c:v>
                </c:pt>
                <c:pt idx="10366">
                  <c:v>541.70000000000005</c:v>
                </c:pt>
                <c:pt idx="10367">
                  <c:v>333.7</c:v>
                </c:pt>
                <c:pt idx="10368">
                  <c:v>231.5</c:v>
                </c:pt>
                <c:pt idx="10369">
                  <c:v>127.9</c:v>
                </c:pt>
                <c:pt idx="10370">
                  <c:v>526</c:v>
                </c:pt>
                <c:pt idx="10371">
                  <c:v>739</c:v>
                </c:pt>
                <c:pt idx="10372">
                  <c:v>448.08</c:v>
                </c:pt>
                <c:pt idx="10373">
                  <c:v>110.4</c:v>
                </c:pt>
                <c:pt idx="10374">
                  <c:v>138</c:v>
                </c:pt>
                <c:pt idx="10375">
                  <c:v>297.24</c:v>
                </c:pt>
                <c:pt idx="10376">
                  <c:v>603.72</c:v>
                </c:pt>
                <c:pt idx="10377">
                  <c:v>130.5</c:v>
                </c:pt>
                <c:pt idx="10378">
                  <c:v>3715.8</c:v>
                </c:pt>
                <c:pt idx="10379">
                  <c:v>141.4</c:v>
                </c:pt>
                <c:pt idx="10380">
                  <c:v>158.80000000000001</c:v>
                </c:pt>
                <c:pt idx="10381">
                  <c:v>1485.5</c:v>
                </c:pt>
                <c:pt idx="10382">
                  <c:v>499</c:v>
                </c:pt>
                <c:pt idx="10383">
                  <c:v>243.1</c:v>
                </c:pt>
                <c:pt idx="10384">
                  <c:v>765.36</c:v>
                </c:pt>
                <c:pt idx="10385">
                  <c:v>2201.02</c:v>
                </c:pt>
                <c:pt idx="10386">
                  <c:v>709.5</c:v>
                </c:pt>
                <c:pt idx="10387">
                  <c:v>3616.9</c:v>
                </c:pt>
                <c:pt idx="10388">
                  <c:v>2779.8</c:v>
                </c:pt>
                <c:pt idx="10389">
                  <c:v>154.56</c:v>
                </c:pt>
                <c:pt idx="10390">
                  <c:v>521.20000000000005</c:v>
                </c:pt>
                <c:pt idx="10391">
                  <c:v>564</c:v>
                </c:pt>
                <c:pt idx="10392">
                  <c:v>2599.14</c:v>
                </c:pt>
                <c:pt idx="10393">
                  <c:v>1090.8</c:v>
                </c:pt>
                <c:pt idx="10394">
                  <c:v>466.8</c:v>
                </c:pt>
                <c:pt idx="10395">
                  <c:v>1418.3</c:v>
                </c:pt>
                <c:pt idx="10396">
                  <c:v>434.4</c:v>
                </c:pt>
                <c:pt idx="10397">
                  <c:v>127</c:v>
                </c:pt>
                <c:pt idx="10398">
                  <c:v>1750.32</c:v>
                </c:pt>
                <c:pt idx="10399">
                  <c:v>1408</c:v>
                </c:pt>
                <c:pt idx="10400">
                  <c:v>616</c:v>
                </c:pt>
                <c:pt idx="10401">
                  <c:v>1634.23</c:v>
                </c:pt>
                <c:pt idx="10402">
                  <c:v>2779.8</c:v>
                </c:pt>
                <c:pt idx="10403">
                  <c:v>2779.8</c:v>
                </c:pt>
                <c:pt idx="10404">
                  <c:v>2615.3000000000002</c:v>
                </c:pt>
                <c:pt idx="10405">
                  <c:v>205.8</c:v>
                </c:pt>
                <c:pt idx="10406">
                  <c:v>1299.72</c:v>
                </c:pt>
                <c:pt idx="10407">
                  <c:v>1919.0900000000001</c:v>
                </c:pt>
                <c:pt idx="10408">
                  <c:v>1014</c:v>
                </c:pt>
                <c:pt idx="10409">
                  <c:v>911.18</c:v>
                </c:pt>
                <c:pt idx="10410">
                  <c:v>1374.48</c:v>
                </c:pt>
                <c:pt idx="10411">
                  <c:v>2779.8</c:v>
                </c:pt>
                <c:pt idx="10412">
                  <c:v>233.4</c:v>
                </c:pt>
                <c:pt idx="10413">
                  <c:v>2779.8</c:v>
                </c:pt>
                <c:pt idx="10414">
                  <c:v>37.950000000000003</c:v>
                </c:pt>
                <c:pt idx="10415">
                  <c:v>2779.8</c:v>
                </c:pt>
                <c:pt idx="10416">
                  <c:v>738.5</c:v>
                </c:pt>
                <c:pt idx="10417">
                  <c:v>127.9</c:v>
                </c:pt>
                <c:pt idx="10418">
                  <c:v>434.4</c:v>
                </c:pt>
                <c:pt idx="10419">
                  <c:v>376.11</c:v>
                </c:pt>
                <c:pt idx="10420">
                  <c:v>770.4</c:v>
                </c:pt>
                <c:pt idx="10421">
                  <c:v>524.64</c:v>
                </c:pt>
                <c:pt idx="10422">
                  <c:v>1344.24</c:v>
                </c:pt>
                <c:pt idx="10423">
                  <c:v>618</c:v>
                </c:pt>
                <c:pt idx="10424">
                  <c:v>439.68</c:v>
                </c:pt>
                <c:pt idx="10425">
                  <c:v>296.52</c:v>
                </c:pt>
                <c:pt idx="10426">
                  <c:v>1392.48</c:v>
                </c:pt>
                <c:pt idx="10427">
                  <c:v>6880.3200000000006</c:v>
                </c:pt>
                <c:pt idx="10428">
                  <c:v>839.76</c:v>
                </c:pt>
                <c:pt idx="10429">
                  <c:v>296.52</c:v>
                </c:pt>
                <c:pt idx="10430">
                  <c:v>94.6</c:v>
                </c:pt>
                <c:pt idx="10431">
                  <c:v>139.19999999999999</c:v>
                </c:pt>
                <c:pt idx="10432">
                  <c:v>1397.16</c:v>
                </c:pt>
                <c:pt idx="10433">
                  <c:v>1217.55</c:v>
                </c:pt>
                <c:pt idx="10434">
                  <c:v>375.48</c:v>
                </c:pt>
                <c:pt idx="10435">
                  <c:v>2823.1000000000004</c:v>
                </c:pt>
                <c:pt idx="10436">
                  <c:v>2779.8</c:v>
                </c:pt>
                <c:pt idx="10437">
                  <c:v>2779.8</c:v>
                </c:pt>
                <c:pt idx="10438">
                  <c:v>2247.8599999999997</c:v>
                </c:pt>
                <c:pt idx="10439">
                  <c:v>2279.4</c:v>
                </c:pt>
                <c:pt idx="10440">
                  <c:v>46.7</c:v>
                </c:pt>
                <c:pt idx="10441">
                  <c:v>594.78</c:v>
                </c:pt>
                <c:pt idx="10442">
                  <c:v>955.2</c:v>
                </c:pt>
                <c:pt idx="10443">
                  <c:v>612.5</c:v>
                </c:pt>
                <c:pt idx="10444">
                  <c:v>524.64</c:v>
                </c:pt>
                <c:pt idx="10445">
                  <c:v>708.96</c:v>
                </c:pt>
                <c:pt idx="10446">
                  <c:v>37.950000000000003</c:v>
                </c:pt>
                <c:pt idx="10447">
                  <c:v>3197.2000000000003</c:v>
                </c:pt>
                <c:pt idx="10448">
                  <c:v>639.5</c:v>
                </c:pt>
                <c:pt idx="10449">
                  <c:v>232</c:v>
                </c:pt>
                <c:pt idx="10450">
                  <c:v>769.1</c:v>
                </c:pt>
                <c:pt idx="10451">
                  <c:v>715.08</c:v>
                </c:pt>
                <c:pt idx="10452">
                  <c:v>3870.4</c:v>
                </c:pt>
                <c:pt idx="10453">
                  <c:v>745.5</c:v>
                </c:pt>
                <c:pt idx="10454">
                  <c:v>41.35</c:v>
                </c:pt>
                <c:pt idx="10455">
                  <c:v>265.39999999999998</c:v>
                </c:pt>
                <c:pt idx="10456">
                  <c:v>92.8</c:v>
                </c:pt>
                <c:pt idx="10457">
                  <c:v>592</c:v>
                </c:pt>
                <c:pt idx="10458">
                  <c:v>1009.4</c:v>
                </c:pt>
                <c:pt idx="10459">
                  <c:v>1824</c:v>
                </c:pt>
                <c:pt idx="10460">
                  <c:v>3097.5</c:v>
                </c:pt>
                <c:pt idx="10461">
                  <c:v>708.96</c:v>
                </c:pt>
                <c:pt idx="10462">
                  <c:v>2429.1</c:v>
                </c:pt>
                <c:pt idx="10463">
                  <c:v>1323</c:v>
                </c:pt>
                <c:pt idx="10464">
                  <c:v>3624.29</c:v>
                </c:pt>
                <c:pt idx="10465">
                  <c:v>851.6</c:v>
                </c:pt>
                <c:pt idx="10466">
                  <c:v>115.2</c:v>
                </c:pt>
                <c:pt idx="10467">
                  <c:v>300.48</c:v>
                </c:pt>
                <c:pt idx="10468">
                  <c:v>566.5</c:v>
                </c:pt>
                <c:pt idx="10469">
                  <c:v>423.6</c:v>
                </c:pt>
                <c:pt idx="10470">
                  <c:v>1826.3600000000001</c:v>
                </c:pt>
                <c:pt idx="10471">
                  <c:v>664.2</c:v>
                </c:pt>
                <c:pt idx="10472">
                  <c:v>557</c:v>
                </c:pt>
                <c:pt idx="10473">
                  <c:v>1116.5500000000002</c:v>
                </c:pt>
                <c:pt idx="10474">
                  <c:v>2779.8</c:v>
                </c:pt>
                <c:pt idx="10475">
                  <c:v>318.83999999999997</c:v>
                </c:pt>
                <c:pt idx="10476">
                  <c:v>1317.75</c:v>
                </c:pt>
                <c:pt idx="10477">
                  <c:v>181.25</c:v>
                </c:pt>
                <c:pt idx="10478">
                  <c:v>448.08</c:v>
                </c:pt>
                <c:pt idx="10479">
                  <c:v>399</c:v>
                </c:pt>
                <c:pt idx="10480">
                  <c:v>1568.28</c:v>
                </c:pt>
                <c:pt idx="10481">
                  <c:v>5100.84</c:v>
                </c:pt>
                <c:pt idx="10482">
                  <c:v>255.8</c:v>
                </c:pt>
                <c:pt idx="10483">
                  <c:v>2657.25</c:v>
                </c:pt>
                <c:pt idx="10484">
                  <c:v>45.8</c:v>
                </c:pt>
                <c:pt idx="10485">
                  <c:v>1099.2</c:v>
                </c:pt>
                <c:pt idx="10486">
                  <c:v>212.1</c:v>
                </c:pt>
                <c:pt idx="10487">
                  <c:v>151.80000000000001</c:v>
                </c:pt>
                <c:pt idx="10488">
                  <c:v>772.5</c:v>
                </c:pt>
                <c:pt idx="10489">
                  <c:v>338.25</c:v>
                </c:pt>
                <c:pt idx="10490">
                  <c:v>324.8</c:v>
                </c:pt>
                <c:pt idx="10491">
                  <c:v>375.48</c:v>
                </c:pt>
                <c:pt idx="10492">
                  <c:v>448.08</c:v>
                </c:pt>
                <c:pt idx="10493">
                  <c:v>221.4</c:v>
                </c:pt>
                <c:pt idx="10494">
                  <c:v>2240.4</c:v>
                </c:pt>
                <c:pt idx="10495">
                  <c:v>1690.6999999999998</c:v>
                </c:pt>
                <c:pt idx="10496">
                  <c:v>1514.1</c:v>
                </c:pt>
                <c:pt idx="10497">
                  <c:v>3912.55</c:v>
                </c:pt>
                <c:pt idx="10498">
                  <c:v>916.32</c:v>
                </c:pt>
                <c:pt idx="10499">
                  <c:v>295.92</c:v>
                </c:pt>
                <c:pt idx="10500">
                  <c:v>49.9</c:v>
                </c:pt>
                <c:pt idx="10501">
                  <c:v>316.56</c:v>
                </c:pt>
                <c:pt idx="10502">
                  <c:v>311.04000000000002</c:v>
                </c:pt>
                <c:pt idx="10503">
                  <c:v>314.35000000000002</c:v>
                </c:pt>
                <c:pt idx="10504">
                  <c:v>687.24</c:v>
                </c:pt>
                <c:pt idx="10505">
                  <c:v>2688.48</c:v>
                </c:pt>
                <c:pt idx="10506">
                  <c:v>1970.88</c:v>
                </c:pt>
                <c:pt idx="10507">
                  <c:v>2739</c:v>
                </c:pt>
                <c:pt idx="10508">
                  <c:v>229</c:v>
                </c:pt>
                <c:pt idx="10509">
                  <c:v>38.85</c:v>
                </c:pt>
                <c:pt idx="10510">
                  <c:v>1981.44</c:v>
                </c:pt>
                <c:pt idx="10511">
                  <c:v>316.56</c:v>
                </c:pt>
                <c:pt idx="10512">
                  <c:v>3913.1000000000004</c:v>
                </c:pt>
                <c:pt idx="10513">
                  <c:v>251.7</c:v>
                </c:pt>
                <c:pt idx="10514">
                  <c:v>1617.12</c:v>
                </c:pt>
                <c:pt idx="10515">
                  <c:v>221.99999999999997</c:v>
                </c:pt>
                <c:pt idx="10516">
                  <c:v>310.8</c:v>
                </c:pt>
                <c:pt idx="10517">
                  <c:v>4271.16</c:v>
                </c:pt>
                <c:pt idx="10518">
                  <c:v>4284.12</c:v>
                </c:pt>
                <c:pt idx="10519">
                  <c:v>504.7</c:v>
                </c:pt>
                <c:pt idx="10520">
                  <c:v>55.3</c:v>
                </c:pt>
                <c:pt idx="10521">
                  <c:v>907.2</c:v>
                </c:pt>
                <c:pt idx="10522">
                  <c:v>3620</c:v>
                </c:pt>
                <c:pt idx="10523">
                  <c:v>380.52</c:v>
                </c:pt>
                <c:pt idx="10524">
                  <c:v>4353.72</c:v>
                </c:pt>
                <c:pt idx="10525">
                  <c:v>55.1</c:v>
                </c:pt>
                <c:pt idx="10526">
                  <c:v>63.3</c:v>
                </c:pt>
                <c:pt idx="10527">
                  <c:v>115.75</c:v>
                </c:pt>
                <c:pt idx="10528">
                  <c:v>266</c:v>
                </c:pt>
                <c:pt idx="10529">
                  <c:v>1055.6400000000001</c:v>
                </c:pt>
                <c:pt idx="10530">
                  <c:v>189.75</c:v>
                </c:pt>
                <c:pt idx="10531">
                  <c:v>1038.5999999999999</c:v>
                </c:pt>
                <c:pt idx="10532">
                  <c:v>265.92</c:v>
                </c:pt>
                <c:pt idx="10533">
                  <c:v>902.16</c:v>
                </c:pt>
                <c:pt idx="10534">
                  <c:v>576.79999999999995</c:v>
                </c:pt>
                <c:pt idx="10535">
                  <c:v>12239.400000000001</c:v>
                </c:pt>
                <c:pt idx="10536">
                  <c:v>1832.64</c:v>
                </c:pt>
                <c:pt idx="10537">
                  <c:v>1344.24</c:v>
                </c:pt>
                <c:pt idx="10538">
                  <c:v>408.24</c:v>
                </c:pt>
                <c:pt idx="10539">
                  <c:v>965.9</c:v>
                </c:pt>
                <c:pt idx="10540">
                  <c:v>411.9</c:v>
                </c:pt>
                <c:pt idx="10541">
                  <c:v>224.04</c:v>
                </c:pt>
                <c:pt idx="10542">
                  <c:v>3680.8999999999996</c:v>
                </c:pt>
                <c:pt idx="10543">
                  <c:v>2779.8</c:v>
                </c:pt>
                <c:pt idx="10544">
                  <c:v>524.64</c:v>
                </c:pt>
                <c:pt idx="10545">
                  <c:v>375.48</c:v>
                </c:pt>
                <c:pt idx="10546">
                  <c:v>488.16</c:v>
                </c:pt>
                <c:pt idx="10547">
                  <c:v>51.6</c:v>
                </c:pt>
                <c:pt idx="10548">
                  <c:v>762</c:v>
                </c:pt>
                <c:pt idx="10549">
                  <c:v>515</c:v>
                </c:pt>
                <c:pt idx="10550">
                  <c:v>2779.8</c:v>
                </c:pt>
                <c:pt idx="10551">
                  <c:v>1628.4</c:v>
                </c:pt>
                <c:pt idx="10552">
                  <c:v>916.32</c:v>
                </c:pt>
                <c:pt idx="10553">
                  <c:v>99.4</c:v>
                </c:pt>
                <c:pt idx="10554">
                  <c:v>1025.76</c:v>
                </c:pt>
                <c:pt idx="10555">
                  <c:v>220.8</c:v>
                </c:pt>
                <c:pt idx="10556">
                  <c:v>76.2</c:v>
                </c:pt>
                <c:pt idx="10557">
                  <c:v>167.1</c:v>
                </c:pt>
                <c:pt idx="10558">
                  <c:v>1916.18</c:v>
                </c:pt>
                <c:pt idx="10559">
                  <c:v>263.55</c:v>
                </c:pt>
                <c:pt idx="10560">
                  <c:v>192.60000000000002</c:v>
                </c:pt>
                <c:pt idx="10561">
                  <c:v>2965</c:v>
                </c:pt>
                <c:pt idx="10562">
                  <c:v>2414.4</c:v>
                </c:pt>
                <c:pt idx="10563">
                  <c:v>202.68</c:v>
                </c:pt>
                <c:pt idx="10564">
                  <c:v>13971.400000000001</c:v>
                </c:pt>
                <c:pt idx="10565">
                  <c:v>296.52</c:v>
                </c:pt>
                <c:pt idx="10566">
                  <c:v>513</c:v>
                </c:pt>
                <c:pt idx="10567">
                  <c:v>896.16</c:v>
                </c:pt>
                <c:pt idx="10568">
                  <c:v>1013.1</c:v>
                </c:pt>
                <c:pt idx="10569">
                  <c:v>2779.8</c:v>
                </c:pt>
                <c:pt idx="10570">
                  <c:v>391.5</c:v>
                </c:pt>
                <c:pt idx="10571">
                  <c:v>331.3</c:v>
                </c:pt>
                <c:pt idx="10572">
                  <c:v>128.75</c:v>
                </c:pt>
                <c:pt idx="10573">
                  <c:v>127.9</c:v>
                </c:pt>
                <c:pt idx="10574">
                  <c:v>1296.5</c:v>
                </c:pt>
                <c:pt idx="10575">
                  <c:v>99.8</c:v>
                </c:pt>
                <c:pt idx="10576">
                  <c:v>410.2</c:v>
                </c:pt>
                <c:pt idx="10577">
                  <c:v>4426.2999999999993</c:v>
                </c:pt>
                <c:pt idx="10578">
                  <c:v>1037.4000000000001</c:v>
                </c:pt>
                <c:pt idx="10579">
                  <c:v>126.6</c:v>
                </c:pt>
                <c:pt idx="10580">
                  <c:v>257</c:v>
                </c:pt>
                <c:pt idx="10581">
                  <c:v>257.5</c:v>
                </c:pt>
                <c:pt idx="10582">
                  <c:v>2493.12</c:v>
                </c:pt>
                <c:pt idx="10583">
                  <c:v>247.68</c:v>
                </c:pt>
                <c:pt idx="10584">
                  <c:v>857.52</c:v>
                </c:pt>
                <c:pt idx="10585">
                  <c:v>1107.5</c:v>
                </c:pt>
                <c:pt idx="10586">
                  <c:v>5094.8</c:v>
                </c:pt>
                <c:pt idx="10587">
                  <c:v>1832.6399999999999</c:v>
                </c:pt>
                <c:pt idx="10588">
                  <c:v>1193.6999999999998</c:v>
                </c:pt>
                <c:pt idx="10589">
                  <c:v>308.5</c:v>
                </c:pt>
                <c:pt idx="10590">
                  <c:v>3270.7</c:v>
                </c:pt>
                <c:pt idx="10591">
                  <c:v>2782.4</c:v>
                </c:pt>
                <c:pt idx="10592">
                  <c:v>127</c:v>
                </c:pt>
                <c:pt idx="10593">
                  <c:v>3606.48</c:v>
                </c:pt>
                <c:pt idx="10594">
                  <c:v>1009.4</c:v>
                </c:pt>
                <c:pt idx="10595">
                  <c:v>6295.2000000000007</c:v>
                </c:pt>
                <c:pt idx="10596">
                  <c:v>687.24</c:v>
                </c:pt>
                <c:pt idx="10597">
                  <c:v>51.5</c:v>
                </c:pt>
                <c:pt idx="10598">
                  <c:v>46.4</c:v>
                </c:pt>
                <c:pt idx="10599">
                  <c:v>479.76</c:v>
                </c:pt>
                <c:pt idx="10600">
                  <c:v>1969</c:v>
                </c:pt>
                <c:pt idx="10601">
                  <c:v>1458.6</c:v>
                </c:pt>
                <c:pt idx="10602">
                  <c:v>2648.4</c:v>
                </c:pt>
                <c:pt idx="10603">
                  <c:v>5329.05</c:v>
                </c:pt>
                <c:pt idx="10604">
                  <c:v>247.68</c:v>
                </c:pt>
                <c:pt idx="10605">
                  <c:v>3050.08</c:v>
                </c:pt>
                <c:pt idx="10606">
                  <c:v>130.5</c:v>
                </c:pt>
                <c:pt idx="10607">
                  <c:v>824.4</c:v>
                </c:pt>
                <c:pt idx="10608">
                  <c:v>2028</c:v>
                </c:pt>
                <c:pt idx="10609">
                  <c:v>2240.4</c:v>
                </c:pt>
                <c:pt idx="10610">
                  <c:v>236.8</c:v>
                </c:pt>
                <c:pt idx="10611">
                  <c:v>11578.980000000001</c:v>
                </c:pt>
                <c:pt idx="10612">
                  <c:v>684.24</c:v>
                </c:pt>
                <c:pt idx="10613">
                  <c:v>1240.8</c:v>
                </c:pt>
                <c:pt idx="10614">
                  <c:v>866</c:v>
                </c:pt>
                <c:pt idx="10615">
                  <c:v>998</c:v>
                </c:pt>
                <c:pt idx="10616">
                  <c:v>3412.92</c:v>
                </c:pt>
                <c:pt idx="10617">
                  <c:v>261</c:v>
                </c:pt>
                <c:pt idx="10618">
                  <c:v>303.8</c:v>
                </c:pt>
                <c:pt idx="10619">
                  <c:v>42078</c:v>
                </c:pt>
                <c:pt idx="10620">
                  <c:v>7141.35</c:v>
                </c:pt>
                <c:pt idx="10621">
                  <c:v>708.2</c:v>
                </c:pt>
                <c:pt idx="10622">
                  <c:v>504.7</c:v>
                </c:pt>
                <c:pt idx="10623">
                  <c:v>2290.8000000000002</c:v>
                </c:pt>
                <c:pt idx="10624">
                  <c:v>43678.600000000006</c:v>
                </c:pt>
                <c:pt idx="10625">
                  <c:v>750.96</c:v>
                </c:pt>
                <c:pt idx="10626">
                  <c:v>1641.6</c:v>
                </c:pt>
                <c:pt idx="10627">
                  <c:v>2266</c:v>
                </c:pt>
                <c:pt idx="10628">
                  <c:v>241.44</c:v>
                </c:pt>
                <c:pt idx="10629">
                  <c:v>2103.84</c:v>
                </c:pt>
                <c:pt idx="10630">
                  <c:v>2243.52</c:v>
                </c:pt>
                <c:pt idx="10631">
                  <c:v>137.4</c:v>
                </c:pt>
                <c:pt idx="10632">
                  <c:v>2779.8</c:v>
                </c:pt>
                <c:pt idx="10633">
                  <c:v>3286.3599999999997</c:v>
                </c:pt>
                <c:pt idx="10634">
                  <c:v>439.68</c:v>
                </c:pt>
                <c:pt idx="10635">
                  <c:v>1119.95</c:v>
                </c:pt>
                <c:pt idx="10636">
                  <c:v>1212.5999999999999</c:v>
                </c:pt>
                <c:pt idx="10637">
                  <c:v>1365.75</c:v>
                </c:pt>
                <c:pt idx="10638">
                  <c:v>2181.6</c:v>
                </c:pt>
                <c:pt idx="10639">
                  <c:v>127.9</c:v>
                </c:pt>
                <c:pt idx="10640">
                  <c:v>835.8</c:v>
                </c:pt>
                <c:pt idx="10641">
                  <c:v>183.2</c:v>
                </c:pt>
                <c:pt idx="10642">
                  <c:v>127.9</c:v>
                </c:pt>
                <c:pt idx="10643">
                  <c:v>412.2</c:v>
                </c:pt>
                <c:pt idx="10644">
                  <c:v>8916.48</c:v>
                </c:pt>
                <c:pt idx="10645">
                  <c:v>1478</c:v>
                </c:pt>
                <c:pt idx="10646">
                  <c:v>49.9</c:v>
                </c:pt>
                <c:pt idx="10647">
                  <c:v>100.4</c:v>
                </c:pt>
                <c:pt idx="10648">
                  <c:v>745.5</c:v>
                </c:pt>
                <c:pt idx="10649">
                  <c:v>224.04</c:v>
                </c:pt>
                <c:pt idx="10650">
                  <c:v>735</c:v>
                </c:pt>
                <c:pt idx="10651">
                  <c:v>185.6</c:v>
                </c:pt>
                <c:pt idx="10652">
                  <c:v>2431</c:v>
                </c:pt>
                <c:pt idx="10653">
                  <c:v>2779.8</c:v>
                </c:pt>
                <c:pt idx="10654">
                  <c:v>2498.25</c:v>
                </c:pt>
                <c:pt idx="10655">
                  <c:v>3548.59</c:v>
                </c:pt>
                <c:pt idx="10656">
                  <c:v>221.4</c:v>
                </c:pt>
                <c:pt idx="10657">
                  <c:v>686.5</c:v>
                </c:pt>
                <c:pt idx="10658">
                  <c:v>1004.8000000000001</c:v>
                </c:pt>
                <c:pt idx="10659">
                  <c:v>227.7</c:v>
                </c:pt>
                <c:pt idx="10660">
                  <c:v>176.4</c:v>
                </c:pt>
                <c:pt idx="10661">
                  <c:v>643.75</c:v>
                </c:pt>
                <c:pt idx="10662">
                  <c:v>1486.8</c:v>
                </c:pt>
                <c:pt idx="10663">
                  <c:v>255.8</c:v>
                </c:pt>
                <c:pt idx="10664">
                  <c:v>6505.9199999999992</c:v>
                </c:pt>
                <c:pt idx="10665">
                  <c:v>137.4</c:v>
                </c:pt>
                <c:pt idx="10666">
                  <c:v>620.4</c:v>
                </c:pt>
                <c:pt idx="10667">
                  <c:v>46.4</c:v>
                </c:pt>
                <c:pt idx="10668">
                  <c:v>2284</c:v>
                </c:pt>
                <c:pt idx="10669">
                  <c:v>2038.2</c:v>
                </c:pt>
                <c:pt idx="10670">
                  <c:v>1270</c:v>
                </c:pt>
                <c:pt idx="10671">
                  <c:v>92.8</c:v>
                </c:pt>
                <c:pt idx="10672">
                  <c:v>121.65</c:v>
                </c:pt>
                <c:pt idx="10673">
                  <c:v>315.90000000000003</c:v>
                </c:pt>
                <c:pt idx="10674">
                  <c:v>490.7</c:v>
                </c:pt>
                <c:pt idx="10675">
                  <c:v>266</c:v>
                </c:pt>
                <c:pt idx="10676">
                  <c:v>1482.6</c:v>
                </c:pt>
                <c:pt idx="10677">
                  <c:v>372.75</c:v>
                </c:pt>
                <c:pt idx="10678">
                  <c:v>125.7</c:v>
                </c:pt>
                <c:pt idx="10679">
                  <c:v>266</c:v>
                </c:pt>
                <c:pt idx="10680">
                  <c:v>2472.48</c:v>
                </c:pt>
                <c:pt idx="10681">
                  <c:v>1044.3599999999999</c:v>
                </c:pt>
                <c:pt idx="10682">
                  <c:v>4279.8</c:v>
                </c:pt>
                <c:pt idx="10683">
                  <c:v>1232</c:v>
                </c:pt>
                <c:pt idx="10684">
                  <c:v>473.44</c:v>
                </c:pt>
                <c:pt idx="10685">
                  <c:v>88.2</c:v>
                </c:pt>
                <c:pt idx="10686">
                  <c:v>265.39999999999998</c:v>
                </c:pt>
                <c:pt idx="10687">
                  <c:v>5874.7</c:v>
                </c:pt>
                <c:pt idx="10688">
                  <c:v>659.52</c:v>
                </c:pt>
                <c:pt idx="10689">
                  <c:v>1005</c:v>
                </c:pt>
                <c:pt idx="10690">
                  <c:v>659.52</c:v>
                </c:pt>
                <c:pt idx="10691">
                  <c:v>5112.08</c:v>
                </c:pt>
                <c:pt idx="10692">
                  <c:v>346.4</c:v>
                </c:pt>
                <c:pt idx="10693">
                  <c:v>2688.48</c:v>
                </c:pt>
                <c:pt idx="10694">
                  <c:v>3513.44</c:v>
                </c:pt>
                <c:pt idx="10695">
                  <c:v>242.52</c:v>
                </c:pt>
                <c:pt idx="10696">
                  <c:v>369.12</c:v>
                </c:pt>
                <c:pt idx="10697">
                  <c:v>252.35</c:v>
                </c:pt>
                <c:pt idx="10698">
                  <c:v>2382.2399999999998</c:v>
                </c:pt>
                <c:pt idx="10699">
                  <c:v>2082.5699999999997</c:v>
                </c:pt>
                <c:pt idx="10700">
                  <c:v>1188.4000000000001</c:v>
                </c:pt>
                <c:pt idx="10701">
                  <c:v>541.70000000000005</c:v>
                </c:pt>
                <c:pt idx="10702">
                  <c:v>2871</c:v>
                </c:pt>
                <c:pt idx="10703">
                  <c:v>423.6</c:v>
                </c:pt>
                <c:pt idx="10704">
                  <c:v>558.70000000000005</c:v>
                </c:pt>
                <c:pt idx="10705">
                  <c:v>154.56</c:v>
                </c:pt>
                <c:pt idx="10706">
                  <c:v>1025.76</c:v>
                </c:pt>
                <c:pt idx="10707">
                  <c:v>589.35</c:v>
                </c:pt>
                <c:pt idx="10708">
                  <c:v>163</c:v>
                </c:pt>
                <c:pt idx="10709">
                  <c:v>645.15</c:v>
                </c:pt>
                <c:pt idx="10710">
                  <c:v>456</c:v>
                </c:pt>
                <c:pt idx="10711">
                  <c:v>285.36</c:v>
                </c:pt>
                <c:pt idx="10712">
                  <c:v>3655.2</c:v>
                </c:pt>
                <c:pt idx="10713">
                  <c:v>511.6</c:v>
                </c:pt>
                <c:pt idx="10714">
                  <c:v>375.48</c:v>
                </c:pt>
                <c:pt idx="10715">
                  <c:v>2020.8</c:v>
                </c:pt>
                <c:pt idx="10716">
                  <c:v>241.8</c:v>
                </c:pt>
                <c:pt idx="10717">
                  <c:v>2527.1999999999998</c:v>
                </c:pt>
                <c:pt idx="10718">
                  <c:v>4860.4799999999996</c:v>
                </c:pt>
                <c:pt idx="10719">
                  <c:v>277.8</c:v>
                </c:pt>
                <c:pt idx="10720">
                  <c:v>759</c:v>
                </c:pt>
                <c:pt idx="10721">
                  <c:v>3476.04</c:v>
                </c:pt>
                <c:pt idx="10722">
                  <c:v>448.08</c:v>
                </c:pt>
                <c:pt idx="10723">
                  <c:v>885.2</c:v>
                </c:pt>
                <c:pt idx="10724">
                  <c:v>45.8</c:v>
                </c:pt>
                <c:pt idx="10725">
                  <c:v>1545</c:v>
                </c:pt>
                <c:pt idx="10726">
                  <c:v>1319.4</c:v>
                </c:pt>
                <c:pt idx="10727">
                  <c:v>369.25</c:v>
                </c:pt>
                <c:pt idx="10728">
                  <c:v>3427</c:v>
                </c:pt>
                <c:pt idx="10729">
                  <c:v>77.25</c:v>
                </c:pt>
                <c:pt idx="10730">
                  <c:v>996.3</c:v>
                </c:pt>
                <c:pt idx="10731">
                  <c:v>1138</c:v>
                </c:pt>
                <c:pt idx="10732">
                  <c:v>7970.3999999999987</c:v>
                </c:pt>
                <c:pt idx="10733">
                  <c:v>555.36</c:v>
                </c:pt>
                <c:pt idx="10734">
                  <c:v>254.5</c:v>
                </c:pt>
                <c:pt idx="10735">
                  <c:v>1092.8</c:v>
                </c:pt>
                <c:pt idx="10736">
                  <c:v>1037.5</c:v>
                </c:pt>
                <c:pt idx="10737">
                  <c:v>152.1</c:v>
                </c:pt>
                <c:pt idx="10738">
                  <c:v>1372.1599999999999</c:v>
                </c:pt>
                <c:pt idx="10739">
                  <c:v>1080.24</c:v>
                </c:pt>
                <c:pt idx="10740">
                  <c:v>49.9</c:v>
                </c:pt>
                <c:pt idx="10741">
                  <c:v>247.68</c:v>
                </c:pt>
                <c:pt idx="10742">
                  <c:v>256.44</c:v>
                </c:pt>
                <c:pt idx="10743">
                  <c:v>1086</c:v>
                </c:pt>
                <c:pt idx="10744">
                  <c:v>592</c:v>
                </c:pt>
                <c:pt idx="10745">
                  <c:v>524.64</c:v>
                </c:pt>
                <c:pt idx="10746">
                  <c:v>708.96</c:v>
                </c:pt>
                <c:pt idx="10747">
                  <c:v>328.68</c:v>
                </c:pt>
                <c:pt idx="10748">
                  <c:v>354.48</c:v>
                </c:pt>
                <c:pt idx="10749">
                  <c:v>380.28</c:v>
                </c:pt>
                <c:pt idx="10750">
                  <c:v>1404.96</c:v>
                </c:pt>
                <c:pt idx="10751">
                  <c:v>1576</c:v>
                </c:pt>
                <c:pt idx="10752">
                  <c:v>224.04</c:v>
                </c:pt>
                <c:pt idx="10753">
                  <c:v>217.5</c:v>
                </c:pt>
                <c:pt idx="10754">
                  <c:v>557</c:v>
                </c:pt>
                <c:pt idx="10755">
                  <c:v>1358</c:v>
                </c:pt>
                <c:pt idx="10756">
                  <c:v>361.68</c:v>
                </c:pt>
                <c:pt idx="10757">
                  <c:v>2266</c:v>
                </c:pt>
                <c:pt idx="10758">
                  <c:v>614.20000000000005</c:v>
                </c:pt>
                <c:pt idx="10759">
                  <c:v>891.72</c:v>
                </c:pt>
                <c:pt idx="10760">
                  <c:v>696.24</c:v>
                </c:pt>
                <c:pt idx="10761">
                  <c:v>189.9</c:v>
                </c:pt>
                <c:pt idx="10762">
                  <c:v>189.9</c:v>
                </c:pt>
                <c:pt idx="10763">
                  <c:v>380.28</c:v>
                </c:pt>
                <c:pt idx="10764">
                  <c:v>5343.04</c:v>
                </c:pt>
                <c:pt idx="10765">
                  <c:v>4072.1</c:v>
                </c:pt>
                <c:pt idx="10766">
                  <c:v>804.96</c:v>
                </c:pt>
                <c:pt idx="10767">
                  <c:v>136.30000000000001</c:v>
                </c:pt>
                <c:pt idx="10768">
                  <c:v>526</c:v>
                </c:pt>
                <c:pt idx="10769">
                  <c:v>1009.8000000000001</c:v>
                </c:pt>
                <c:pt idx="10770">
                  <c:v>1055.2</c:v>
                </c:pt>
                <c:pt idx="10771">
                  <c:v>489.9</c:v>
                </c:pt>
                <c:pt idx="10772">
                  <c:v>1467.36</c:v>
                </c:pt>
                <c:pt idx="10773">
                  <c:v>694.5</c:v>
                </c:pt>
                <c:pt idx="10774">
                  <c:v>231.5</c:v>
                </c:pt>
                <c:pt idx="10775">
                  <c:v>4154.3999999999996</c:v>
                </c:pt>
                <c:pt idx="10776">
                  <c:v>186.8</c:v>
                </c:pt>
                <c:pt idx="10777">
                  <c:v>194.1</c:v>
                </c:pt>
                <c:pt idx="10778">
                  <c:v>1171.0999999999999</c:v>
                </c:pt>
                <c:pt idx="10779">
                  <c:v>154.5</c:v>
                </c:pt>
                <c:pt idx="10780">
                  <c:v>231</c:v>
                </c:pt>
                <c:pt idx="10781">
                  <c:v>63.15</c:v>
                </c:pt>
                <c:pt idx="10782">
                  <c:v>560.4</c:v>
                </c:pt>
                <c:pt idx="10783">
                  <c:v>524.64</c:v>
                </c:pt>
                <c:pt idx="10784">
                  <c:v>76.2</c:v>
                </c:pt>
                <c:pt idx="10785">
                  <c:v>5415.2400000000007</c:v>
                </c:pt>
                <c:pt idx="10786">
                  <c:v>137.30000000000001</c:v>
                </c:pt>
                <c:pt idx="10787">
                  <c:v>1392.48</c:v>
                </c:pt>
                <c:pt idx="10788">
                  <c:v>1869.84</c:v>
                </c:pt>
                <c:pt idx="10789">
                  <c:v>129</c:v>
                </c:pt>
                <c:pt idx="10790">
                  <c:v>2659.6</c:v>
                </c:pt>
                <c:pt idx="10791">
                  <c:v>103</c:v>
                </c:pt>
                <c:pt idx="10792">
                  <c:v>3391.2</c:v>
                </c:pt>
                <c:pt idx="10793">
                  <c:v>1085.04</c:v>
                </c:pt>
                <c:pt idx="10794">
                  <c:v>5136</c:v>
                </c:pt>
                <c:pt idx="10795">
                  <c:v>531.4</c:v>
                </c:pt>
                <c:pt idx="10796">
                  <c:v>103.2</c:v>
                </c:pt>
                <c:pt idx="10797">
                  <c:v>116.75</c:v>
                </c:pt>
                <c:pt idx="10798">
                  <c:v>2779.8</c:v>
                </c:pt>
                <c:pt idx="10799">
                  <c:v>2523.5</c:v>
                </c:pt>
                <c:pt idx="10800">
                  <c:v>133.5</c:v>
                </c:pt>
                <c:pt idx="10801">
                  <c:v>2487.9</c:v>
                </c:pt>
                <c:pt idx="10802">
                  <c:v>900.8</c:v>
                </c:pt>
                <c:pt idx="10803">
                  <c:v>255.8</c:v>
                </c:pt>
                <c:pt idx="10804">
                  <c:v>294.5</c:v>
                </c:pt>
                <c:pt idx="10805">
                  <c:v>684.12</c:v>
                </c:pt>
                <c:pt idx="10806">
                  <c:v>532.32000000000005</c:v>
                </c:pt>
                <c:pt idx="10807">
                  <c:v>1379</c:v>
                </c:pt>
                <c:pt idx="10808">
                  <c:v>274.60000000000002</c:v>
                </c:pt>
                <c:pt idx="10809">
                  <c:v>2779.8</c:v>
                </c:pt>
                <c:pt idx="10810">
                  <c:v>2779.8</c:v>
                </c:pt>
                <c:pt idx="10811">
                  <c:v>2523.5</c:v>
                </c:pt>
                <c:pt idx="10812">
                  <c:v>2492.75</c:v>
                </c:pt>
                <c:pt idx="10813">
                  <c:v>4711.2999999999993</c:v>
                </c:pt>
                <c:pt idx="10814">
                  <c:v>141.19999999999999</c:v>
                </c:pt>
                <c:pt idx="10815">
                  <c:v>512.88</c:v>
                </c:pt>
                <c:pt idx="10816">
                  <c:v>1492</c:v>
                </c:pt>
                <c:pt idx="10817">
                  <c:v>3784.8</c:v>
                </c:pt>
                <c:pt idx="10818">
                  <c:v>532</c:v>
                </c:pt>
                <c:pt idx="10819">
                  <c:v>612.48</c:v>
                </c:pt>
                <c:pt idx="10820">
                  <c:v>628</c:v>
                </c:pt>
                <c:pt idx="10821">
                  <c:v>7210.2000000000007</c:v>
                </c:pt>
                <c:pt idx="10822">
                  <c:v>127.9</c:v>
                </c:pt>
                <c:pt idx="10823">
                  <c:v>116.55</c:v>
                </c:pt>
                <c:pt idx="10824">
                  <c:v>524.55000000000007</c:v>
                </c:pt>
                <c:pt idx="10825">
                  <c:v>260.8</c:v>
                </c:pt>
                <c:pt idx="10826">
                  <c:v>546.9</c:v>
                </c:pt>
                <c:pt idx="10827">
                  <c:v>1169.76</c:v>
                </c:pt>
                <c:pt idx="10828">
                  <c:v>3031.2</c:v>
                </c:pt>
                <c:pt idx="10829">
                  <c:v>7028</c:v>
                </c:pt>
                <c:pt idx="10830">
                  <c:v>2779.8</c:v>
                </c:pt>
                <c:pt idx="10831">
                  <c:v>220.8</c:v>
                </c:pt>
                <c:pt idx="10832">
                  <c:v>91.6</c:v>
                </c:pt>
                <c:pt idx="10833">
                  <c:v>411.9</c:v>
                </c:pt>
                <c:pt idx="10834">
                  <c:v>127.9</c:v>
                </c:pt>
                <c:pt idx="10835">
                  <c:v>6530.04</c:v>
                </c:pt>
                <c:pt idx="10836">
                  <c:v>1501.92</c:v>
                </c:pt>
                <c:pt idx="10837">
                  <c:v>258.8</c:v>
                </c:pt>
                <c:pt idx="10838">
                  <c:v>430.92</c:v>
                </c:pt>
                <c:pt idx="10839">
                  <c:v>194.04</c:v>
                </c:pt>
                <c:pt idx="10840">
                  <c:v>5231.8</c:v>
                </c:pt>
                <c:pt idx="10841">
                  <c:v>127.9</c:v>
                </c:pt>
                <c:pt idx="10842">
                  <c:v>2444.8000000000002</c:v>
                </c:pt>
                <c:pt idx="10843">
                  <c:v>2077.1999999999998</c:v>
                </c:pt>
                <c:pt idx="10844">
                  <c:v>961.8</c:v>
                </c:pt>
                <c:pt idx="10845">
                  <c:v>708.96</c:v>
                </c:pt>
                <c:pt idx="10846">
                  <c:v>137.4</c:v>
                </c:pt>
                <c:pt idx="10847">
                  <c:v>127.9</c:v>
                </c:pt>
                <c:pt idx="10848">
                  <c:v>1188.4000000000001</c:v>
                </c:pt>
                <c:pt idx="10849">
                  <c:v>9244.7999999999993</c:v>
                </c:pt>
                <c:pt idx="10850">
                  <c:v>175.7</c:v>
                </c:pt>
                <c:pt idx="10851">
                  <c:v>2779.8</c:v>
                </c:pt>
                <c:pt idx="10852">
                  <c:v>1456</c:v>
                </c:pt>
                <c:pt idx="10853">
                  <c:v>2615.6</c:v>
                </c:pt>
                <c:pt idx="10854">
                  <c:v>116.7</c:v>
                </c:pt>
                <c:pt idx="10855">
                  <c:v>256.44</c:v>
                </c:pt>
                <c:pt idx="10856">
                  <c:v>949.68</c:v>
                </c:pt>
                <c:pt idx="10857">
                  <c:v>515</c:v>
                </c:pt>
                <c:pt idx="10858">
                  <c:v>3083.3500000000004</c:v>
                </c:pt>
                <c:pt idx="10859">
                  <c:v>2779.8</c:v>
                </c:pt>
                <c:pt idx="10860">
                  <c:v>205.8</c:v>
                </c:pt>
                <c:pt idx="10861">
                  <c:v>486.2</c:v>
                </c:pt>
                <c:pt idx="10862">
                  <c:v>4762.55</c:v>
                </c:pt>
                <c:pt idx="10863">
                  <c:v>9619.0800000000017</c:v>
                </c:pt>
                <c:pt idx="10864">
                  <c:v>2910.6</c:v>
                </c:pt>
                <c:pt idx="10865">
                  <c:v>1704.36</c:v>
                </c:pt>
                <c:pt idx="10866">
                  <c:v>2779.8</c:v>
                </c:pt>
                <c:pt idx="10867">
                  <c:v>1476.48</c:v>
                </c:pt>
                <c:pt idx="10868">
                  <c:v>113.85</c:v>
                </c:pt>
                <c:pt idx="10869">
                  <c:v>1083.4000000000001</c:v>
                </c:pt>
                <c:pt idx="10870">
                  <c:v>23.35</c:v>
                </c:pt>
                <c:pt idx="10871">
                  <c:v>2729.02</c:v>
                </c:pt>
                <c:pt idx="10872">
                  <c:v>64.25</c:v>
                </c:pt>
                <c:pt idx="10873">
                  <c:v>1982.6399999999999</c:v>
                </c:pt>
                <c:pt idx="10874">
                  <c:v>154.56</c:v>
                </c:pt>
                <c:pt idx="10875">
                  <c:v>473</c:v>
                </c:pt>
                <c:pt idx="10876">
                  <c:v>1654</c:v>
                </c:pt>
                <c:pt idx="10877">
                  <c:v>189.9</c:v>
                </c:pt>
                <c:pt idx="10878">
                  <c:v>70.7</c:v>
                </c:pt>
                <c:pt idx="10879">
                  <c:v>254</c:v>
                </c:pt>
                <c:pt idx="10880">
                  <c:v>1368</c:v>
                </c:pt>
                <c:pt idx="10881">
                  <c:v>14722.56</c:v>
                </c:pt>
                <c:pt idx="10882">
                  <c:v>1094.6400000000001</c:v>
                </c:pt>
                <c:pt idx="10883">
                  <c:v>2779.8</c:v>
                </c:pt>
                <c:pt idx="10884">
                  <c:v>257.5</c:v>
                </c:pt>
                <c:pt idx="10885">
                  <c:v>1240.8</c:v>
                </c:pt>
                <c:pt idx="10886">
                  <c:v>2021.76</c:v>
                </c:pt>
                <c:pt idx="10887">
                  <c:v>1503.9</c:v>
                </c:pt>
                <c:pt idx="10888">
                  <c:v>124.75</c:v>
                </c:pt>
                <c:pt idx="10889">
                  <c:v>387.72</c:v>
                </c:pt>
                <c:pt idx="10890">
                  <c:v>868.8</c:v>
                </c:pt>
                <c:pt idx="10891">
                  <c:v>3190.2000000000003</c:v>
                </c:pt>
                <c:pt idx="10892">
                  <c:v>3164.66</c:v>
                </c:pt>
                <c:pt idx="10893">
                  <c:v>2762.2</c:v>
                </c:pt>
                <c:pt idx="10894">
                  <c:v>463.68</c:v>
                </c:pt>
                <c:pt idx="10895">
                  <c:v>1824</c:v>
                </c:pt>
                <c:pt idx="10896">
                  <c:v>1374.48</c:v>
                </c:pt>
                <c:pt idx="10897">
                  <c:v>695.76</c:v>
                </c:pt>
                <c:pt idx="10898">
                  <c:v>2589.9199999999996</c:v>
                </c:pt>
                <c:pt idx="10899">
                  <c:v>765.36</c:v>
                </c:pt>
                <c:pt idx="10900">
                  <c:v>745.5</c:v>
                </c:pt>
                <c:pt idx="10901">
                  <c:v>1261.75</c:v>
                </c:pt>
                <c:pt idx="10902">
                  <c:v>1134</c:v>
                </c:pt>
                <c:pt idx="10903">
                  <c:v>579.20000000000005</c:v>
                </c:pt>
                <c:pt idx="10904">
                  <c:v>666</c:v>
                </c:pt>
                <c:pt idx="10905">
                  <c:v>155.6</c:v>
                </c:pt>
                <c:pt idx="10906">
                  <c:v>141.9</c:v>
                </c:pt>
                <c:pt idx="10907">
                  <c:v>369.5</c:v>
                </c:pt>
                <c:pt idx="10908">
                  <c:v>138.9</c:v>
                </c:pt>
                <c:pt idx="10909">
                  <c:v>3965.08</c:v>
                </c:pt>
                <c:pt idx="10910">
                  <c:v>708.96</c:v>
                </c:pt>
                <c:pt idx="10911">
                  <c:v>1706.04</c:v>
                </c:pt>
                <c:pt idx="10912">
                  <c:v>651.1</c:v>
                </c:pt>
                <c:pt idx="10913">
                  <c:v>70.7</c:v>
                </c:pt>
                <c:pt idx="10914">
                  <c:v>194.1</c:v>
                </c:pt>
                <c:pt idx="10915">
                  <c:v>1344.1</c:v>
                </c:pt>
                <c:pt idx="10916">
                  <c:v>498</c:v>
                </c:pt>
                <c:pt idx="10917">
                  <c:v>521.28</c:v>
                </c:pt>
                <c:pt idx="10918">
                  <c:v>820.5</c:v>
                </c:pt>
                <c:pt idx="10919">
                  <c:v>155.6</c:v>
                </c:pt>
                <c:pt idx="10920">
                  <c:v>540.75</c:v>
                </c:pt>
                <c:pt idx="10921">
                  <c:v>296.52</c:v>
                </c:pt>
                <c:pt idx="10922">
                  <c:v>566.5</c:v>
                </c:pt>
                <c:pt idx="10923">
                  <c:v>2252.88</c:v>
                </c:pt>
                <c:pt idx="10924">
                  <c:v>526</c:v>
                </c:pt>
                <c:pt idx="10925">
                  <c:v>3716.6400000000003</c:v>
                </c:pt>
                <c:pt idx="10926">
                  <c:v>718.2</c:v>
                </c:pt>
                <c:pt idx="10927">
                  <c:v>274.8</c:v>
                </c:pt>
                <c:pt idx="10928">
                  <c:v>10068</c:v>
                </c:pt>
                <c:pt idx="10929">
                  <c:v>6255.3</c:v>
                </c:pt>
                <c:pt idx="10930">
                  <c:v>1982.4</c:v>
                </c:pt>
                <c:pt idx="10931">
                  <c:v>125.6</c:v>
                </c:pt>
                <c:pt idx="10932">
                  <c:v>2779.8</c:v>
                </c:pt>
                <c:pt idx="10933">
                  <c:v>708.96</c:v>
                </c:pt>
                <c:pt idx="10934">
                  <c:v>289.39999999999998</c:v>
                </c:pt>
                <c:pt idx="10935">
                  <c:v>2173.2799999999997</c:v>
                </c:pt>
                <c:pt idx="10936">
                  <c:v>206.6</c:v>
                </c:pt>
                <c:pt idx="10937">
                  <c:v>296.52</c:v>
                </c:pt>
                <c:pt idx="10938">
                  <c:v>615.96</c:v>
                </c:pt>
                <c:pt idx="10939">
                  <c:v>261</c:v>
                </c:pt>
                <c:pt idx="10940">
                  <c:v>628.5</c:v>
                </c:pt>
                <c:pt idx="10941">
                  <c:v>347.25</c:v>
                </c:pt>
                <c:pt idx="10942">
                  <c:v>127</c:v>
                </c:pt>
                <c:pt idx="10943">
                  <c:v>3007.8</c:v>
                </c:pt>
                <c:pt idx="10944">
                  <c:v>1087.5</c:v>
                </c:pt>
                <c:pt idx="10945">
                  <c:v>504.7</c:v>
                </c:pt>
                <c:pt idx="10946">
                  <c:v>2779.8</c:v>
                </c:pt>
                <c:pt idx="10947">
                  <c:v>486.96</c:v>
                </c:pt>
                <c:pt idx="10948">
                  <c:v>1207.44</c:v>
                </c:pt>
                <c:pt idx="10949">
                  <c:v>261</c:v>
                </c:pt>
                <c:pt idx="10950">
                  <c:v>236.76</c:v>
                </c:pt>
                <c:pt idx="10951">
                  <c:v>82.7</c:v>
                </c:pt>
                <c:pt idx="10952">
                  <c:v>232</c:v>
                </c:pt>
                <c:pt idx="10953">
                  <c:v>2431</c:v>
                </c:pt>
                <c:pt idx="10954">
                  <c:v>308.5</c:v>
                </c:pt>
                <c:pt idx="10955">
                  <c:v>194.04</c:v>
                </c:pt>
                <c:pt idx="10956">
                  <c:v>954.32</c:v>
                </c:pt>
                <c:pt idx="10957">
                  <c:v>7421.6</c:v>
                </c:pt>
                <c:pt idx="10958">
                  <c:v>1933.87</c:v>
                </c:pt>
                <c:pt idx="10959">
                  <c:v>750.5</c:v>
                </c:pt>
                <c:pt idx="10960">
                  <c:v>413.25</c:v>
                </c:pt>
                <c:pt idx="10961">
                  <c:v>162.4</c:v>
                </c:pt>
                <c:pt idx="10962">
                  <c:v>848.25</c:v>
                </c:pt>
                <c:pt idx="10963">
                  <c:v>3672.48</c:v>
                </c:pt>
                <c:pt idx="10964">
                  <c:v>1343.76</c:v>
                </c:pt>
                <c:pt idx="10965">
                  <c:v>3282.24</c:v>
                </c:pt>
                <c:pt idx="10966">
                  <c:v>121.6</c:v>
                </c:pt>
                <c:pt idx="10967">
                  <c:v>192.5</c:v>
                </c:pt>
                <c:pt idx="10968">
                  <c:v>3049.2</c:v>
                </c:pt>
                <c:pt idx="10969">
                  <c:v>1747.44</c:v>
                </c:pt>
                <c:pt idx="10970">
                  <c:v>99.8</c:v>
                </c:pt>
                <c:pt idx="10971">
                  <c:v>506</c:v>
                </c:pt>
                <c:pt idx="10972">
                  <c:v>2281.5</c:v>
                </c:pt>
                <c:pt idx="10973">
                  <c:v>2259.36</c:v>
                </c:pt>
                <c:pt idx="10974">
                  <c:v>236.5</c:v>
                </c:pt>
                <c:pt idx="10975">
                  <c:v>462</c:v>
                </c:pt>
                <c:pt idx="10976">
                  <c:v>2527.1999999999998</c:v>
                </c:pt>
                <c:pt idx="10977">
                  <c:v>432.6</c:v>
                </c:pt>
                <c:pt idx="10978">
                  <c:v>2077.1999999999998</c:v>
                </c:pt>
                <c:pt idx="10979">
                  <c:v>2290.8000000000002</c:v>
                </c:pt>
                <c:pt idx="10980">
                  <c:v>1899.8</c:v>
                </c:pt>
                <c:pt idx="10981">
                  <c:v>463</c:v>
                </c:pt>
                <c:pt idx="10982">
                  <c:v>8326.86</c:v>
                </c:pt>
                <c:pt idx="10983">
                  <c:v>772.5</c:v>
                </c:pt>
                <c:pt idx="10984">
                  <c:v>1066.56</c:v>
                </c:pt>
                <c:pt idx="10985">
                  <c:v>375.48</c:v>
                </c:pt>
                <c:pt idx="10986">
                  <c:v>2347.92</c:v>
                </c:pt>
                <c:pt idx="10987">
                  <c:v>3056.3999999999996</c:v>
                </c:pt>
                <c:pt idx="10988">
                  <c:v>639.5</c:v>
                </c:pt>
                <c:pt idx="10989">
                  <c:v>25.75</c:v>
                </c:pt>
                <c:pt idx="10990">
                  <c:v>236.5</c:v>
                </c:pt>
                <c:pt idx="10991">
                  <c:v>2779.8</c:v>
                </c:pt>
                <c:pt idx="10992">
                  <c:v>417.9</c:v>
                </c:pt>
                <c:pt idx="10993">
                  <c:v>170.7</c:v>
                </c:pt>
                <c:pt idx="10994">
                  <c:v>602.13</c:v>
                </c:pt>
                <c:pt idx="10995">
                  <c:v>2688.48</c:v>
                </c:pt>
                <c:pt idx="10996">
                  <c:v>274.8</c:v>
                </c:pt>
                <c:pt idx="10997">
                  <c:v>3063.05</c:v>
                </c:pt>
                <c:pt idx="10998">
                  <c:v>152</c:v>
                </c:pt>
                <c:pt idx="10999">
                  <c:v>621.25</c:v>
                </c:pt>
                <c:pt idx="11000">
                  <c:v>231.5</c:v>
                </c:pt>
                <c:pt idx="11001">
                  <c:v>515</c:v>
                </c:pt>
                <c:pt idx="11002">
                  <c:v>114.2</c:v>
                </c:pt>
                <c:pt idx="11003">
                  <c:v>1138.32</c:v>
                </c:pt>
                <c:pt idx="11004">
                  <c:v>2779.8</c:v>
                </c:pt>
                <c:pt idx="11005">
                  <c:v>128.5</c:v>
                </c:pt>
                <c:pt idx="11006">
                  <c:v>432.48</c:v>
                </c:pt>
                <c:pt idx="11007">
                  <c:v>3253.32</c:v>
                </c:pt>
                <c:pt idx="11008">
                  <c:v>99.8</c:v>
                </c:pt>
                <c:pt idx="11009">
                  <c:v>2018.8</c:v>
                </c:pt>
                <c:pt idx="11010">
                  <c:v>100.4</c:v>
                </c:pt>
                <c:pt idx="11011">
                  <c:v>664.2</c:v>
                </c:pt>
                <c:pt idx="11012">
                  <c:v>941.4</c:v>
                </c:pt>
                <c:pt idx="11013">
                  <c:v>2121</c:v>
                </c:pt>
                <c:pt idx="11014">
                  <c:v>990.72</c:v>
                </c:pt>
                <c:pt idx="11015">
                  <c:v>557</c:v>
                </c:pt>
                <c:pt idx="11016">
                  <c:v>399.84</c:v>
                </c:pt>
                <c:pt idx="11017">
                  <c:v>524.64</c:v>
                </c:pt>
                <c:pt idx="11018">
                  <c:v>160.10000000000002</c:v>
                </c:pt>
                <c:pt idx="11019">
                  <c:v>22.9</c:v>
                </c:pt>
                <c:pt idx="11020">
                  <c:v>222.6</c:v>
                </c:pt>
                <c:pt idx="11021">
                  <c:v>5257.8</c:v>
                </c:pt>
                <c:pt idx="11022">
                  <c:v>439.68</c:v>
                </c:pt>
                <c:pt idx="11023">
                  <c:v>1514.1</c:v>
                </c:pt>
                <c:pt idx="11024">
                  <c:v>684.24</c:v>
                </c:pt>
                <c:pt idx="11025">
                  <c:v>2037.96</c:v>
                </c:pt>
                <c:pt idx="11026">
                  <c:v>925.5</c:v>
                </c:pt>
                <c:pt idx="11027">
                  <c:v>264.8</c:v>
                </c:pt>
                <c:pt idx="11028">
                  <c:v>2962.8</c:v>
                </c:pt>
                <c:pt idx="11029">
                  <c:v>523.44000000000005</c:v>
                </c:pt>
                <c:pt idx="11030">
                  <c:v>99.8</c:v>
                </c:pt>
                <c:pt idx="11031">
                  <c:v>356.2</c:v>
                </c:pt>
                <c:pt idx="11032">
                  <c:v>1110</c:v>
                </c:pt>
                <c:pt idx="11033">
                  <c:v>255.8</c:v>
                </c:pt>
                <c:pt idx="11034">
                  <c:v>3622.8</c:v>
                </c:pt>
                <c:pt idx="11035">
                  <c:v>2779.8</c:v>
                </c:pt>
                <c:pt idx="11036">
                  <c:v>2166.8000000000002</c:v>
                </c:pt>
                <c:pt idx="11037">
                  <c:v>1869.84</c:v>
                </c:pt>
                <c:pt idx="11038">
                  <c:v>1231.92</c:v>
                </c:pt>
                <c:pt idx="11039">
                  <c:v>524.64</c:v>
                </c:pt>
                <c:pt idx="11040">
                  <c:v>372.2</c:v>
                </c:pt>
                <c:pt idx="11041">
                  <c:v>772.5</c:v>
                </c:pt>
                <c:pt idx="11042">
                  <c:v>2196.5</c:v>
                </c:pt>
                <c:pt idx="11043">
                  <c:v>539.04</c:v>
                </c:pt>
                <c:pt idx="11044">
                  <c:v>2779.8</c:v>
                </c:pt>
                <c:pt idx="11045">
                  <c:v>221.4</c:v>
                </c:pt>
                <c:pt idx="11046">
                  <c:v>1824</c:v>
                </c:pt>
                <c:pt idx="11047">
                  <c:v>2019.84</c:v>
                </c:pt>
                <c:pt idx="11048">
                  <c:v>272.60000000000002</c:v>
                </c:pt>
                <c:pt idx="11049">
                  <c:v>242.52</c:v>
                </c:pt>
                <c:pt idx="11050">
                  <c:v>2779.8</c:v>
                </c:pt>
                <c:pt idx="11051">
                  <c:v>127.9</c:v>
                </c:pt>
                <c:pt idx="11052">
                  <c:v>231.5</c:v>
                </c:pt>
                <c:pt idx="11053">
                  <c:v>68.7</c:v>
                </c:pt>
                <c:pt idx="11054">
                  <c:v>380.28</c:v>
                </c:pt>
                <c:pt idx="11055">
                  <c:v>247.68</c:v>
                </c:pt>
                <c:pt idx="11056">
                  <c:v>3205.6</c:v>
                </c:pt>
                <c:pt idx="11057">
                  <c:v>2688.48</c:v>
                </c:pt>
                <c:pt idx="11058">
                  <c:v>1538.64</c:v>
                </c:pt>
                <c:pt idx="11059">
                  <c:v>116</c:v>
                </c:pt>
                <c:pt idx="11060">
                  <c:v>520.17999999999995</c:v>
                </c:pt>
                <c:pt idx="11061">
                  <c:v>9633.84</c:v>
                </c:pt>
                <c:pt idx="11062">
                  <c:v>1101.1199999999999</c:v>
                </c:pt>
                <c:pt idx="11063">
                  <c:v>2060</c:v>
                </c:pt>
                <c:pt idx="11064">
                  <c:v>3573.7500000000005</c:v>
                </c:pt>
                <c:pt idx="11065">
                  <c:v>1627.8</c:v>
                </c:pt>
                <c:pt idx="11066">
                  <c:v>3725.3999999999996</c:v>
                </c:pt>
                <c:pt idx="11067">
                  <c:v>804.1</c:v>
                </c:pt>
                <c:pt idx="11068">
                  <c:v>125.6</c:v>
                </c:pt>
                <c:pt idx="11069">
                  <c:v>115.75</c:v>
                </c:pt>
                <c:pt idx="11070">
                  <c:v>973.8</c:v>
                </c:pt>
                <c:pt idx="11071">
                  <c:v>954.68</c:v>
                </c:pt>
                <c:pt idx="11072">
                  <c:v>185.2</c:v>
                </c:pt>
                <c:pt idx="11073">
                  <c:v>745.5</c:v>
                </c:pt>
                <c:pt idx="11074">
                  <c:v>70.7</c:v>
                </c:pt>
                <c:pt idx="11075">
                  <c:v>1193.04</c:v>
                </c:pt>
                <c:pt idx="11076">
                  <c:v>2304.2199999999998</c:v>
                </c:pt>
                <c:pt idx="11077">
                  <c:v>2929.8</c:v>
                </c:pt>
                <c:pt idx="11078">
                  <c:v>3453.34</c:v>
                </c:pt>
                <c:pt idx="11079">
                  <c:v>739</c:v>
                </c:pt>
                <c:pt idx="11080">
                  <c:v>3170.4</c:v>
                </c:pt>
                <c:pt idx="11081">
                  <c:v>1229.28</c:v>
                </c:pt>
                <c:pt idx="11082">
                  <c:v>1329.5</c:v>
                </c:pt>
                <c:pt idx="11083">
                  <c:v>1238.4000000000001</c:v>
                </c:pt>
                <c:pt idx="11084">
                  <c:v>591.20000000000005</c:v>
                </c:pt>
                <c:pt idx="11085">
                  <c:v>1169.2</c:v>
                </c:pt>
                <c:pt idx="11086">
                  <c:v>2229.12</c:v>
                </c:pt>
                <c:pt idx="11087">
                  <c:v>203.55</c:v>
                </c:pt>
                <c:pt idx="11088">
                  <c:v>127.9</c:v>
                </c:pt>
                <c:pt idx="11089">
                  <c:v>249.5</c:v>
                </c:pt>
                <c:pt idx="11090">
                  <c:v>10180.799999999999</c:v>
                </c:pt>
                <c:pt idx="11091">
                  <c:v>3393.6</c:v>
                </c:pt>
                <c:pt idx="11092">
                  <c:v>128.75</c:v>
                </c:pt>
                <c:pt idx="11093">
                  <c:v>1116.5999999999999</c:v>
                </c:pt>
                <c:pt idx="11094">
                  <c:v>1678.3200000000002</c:v>
                </c:pt>
                <c:pt idx="11095">
                  <c:v>559.44000000000005</c:v>
                </c:pt>
                <c:pt idx="11096">
                  <c:v>422.16</c:v>
                </c:pt>
                <c:pt idx="11097">
                  <c:v>3183.04</c:v>
                </c:pt>
                <c:pt idx="11098">
                  <c:v>279.60000000000002</c:v>
                </c:pt>
                <c:pt idx="11099">
                  <c:v>810.72</c:v>
                </c:pt>
                <c:pt idx="11100">
                  <c:v>1061.5999999999999</c:v>
                </c:pt>
                <c:pt idx="11101">
                  <c:v>256.44</c:v>
                </c:pt>
                <c:pt idx="11102">
                  <c:v>569.25</c:v>
                </c:pt>
                <c:pt idx="11103">
                  <c:v>1013.4</c:v>
                </c:pt>
                <c:pt idx="11104">
                  <c:v>3887.68</c:v>
                </c:pt>
                <c:pt idx="11105">
                  <c:v>51.55</c:v>
                </c:pt>
                <c:pt idx="11106">
                  <c:v>765.84</c:v>
                </c:pt>
                <c:pt idx="11107">
                  <c:v>254</c:v>
                </c:pt>
                <c:pt idx="11108">
                  <c:v>243.48</c:v>
                </c:pt>
                <c:pt idx="11109">
                  <c:v>896.16</c:v>
                </c:pt>
                <c:pt idx="11110">
                  <c:v>513</c:v>
                </c:pt>
                <c:pt idx="11111">
                  <c:v>1274</c:v>
                </c:pt>
                <c:pt idx="11112">
                  <c:v>526</c:v>
                </c:pt>
                <c:pt idx="11113">
                  <c:v>82.7</c:v>
                </c:pt>
                <c:pt idx="11114">
                  <c:v>359.6</c:v>
                </c:pt>
                <c:pt idx="11115">
                  <c:v>5559.6</c:v>
                </c:pt>
                <c:pt idx="11116">
                  <c:v>70.05</c:v>
                </c:pt>
                <c:pt idx="11117">
                  <c:v>324.5</c:v>
                </c:pt>
                <c:pt idx="11118">
                  <c:v>99.4</c:v>
                </c:pt>
                <c:pt idx="11119">
                  <c:v>2678.45</c:v>
                </c:pt>
                <c:pt idx="11120">
                  <c:v>505.44</c:v>
                </c:pt>
                <c:pt idx="11121">
                  <c:v>1530.72</c:v>
                </c:pt>
                <c:pt idx="11122">
                  <c:v>1009.4</c:v>
                </c:pt>
                <c:pt idx="11123">
                  <c:v>592</c:v>
                </c:pt>
                <c:pt idx="11124">
                  <c:v>756</c:v>
                </c:pt>
                <c:pt idx="11125">
                  <c:v>1824</c:v>
                </c:pt>
                <c:pt idx="11126">
                  <c:v>524.64</c:v>
                </c:pt>
                <c:pt idx="11127">
                  <c:v>87.85</c:v>
                </c:pt>
                <c:pt idx="11128">
                  <c:v>1134</c:v>
                </c:pt>
                <c:pt idx="11129">
                  <c:v>137.30000000000001</c:v>
                </c:pt>
                <c:pt idx="11130">
                  <c:v>433</c:v>
                </c:pt>
                <c:pt idx="11131">
                  <c:v>375.48</c:v>
                </c:pt>
                <c:pt idx="11132">
                  <c:v>3206.45</c:v>
                </c:pt>
                <c:pt idx="11133">
                  <c:v>4757.76</c:v>
                </c:pt>
                <c:pt idx="11134">
                  <c:v>4757.76</c:v>
                </c:pt>
                <c:pt idx="11135">
                  <c:v>1944</c:v>
                </c:pt>
                <c:pt idx="11136">
                  <c:v>166.6</c:v>
                </c:pt>
                <c:pt idx="11137">
                  <c:v>83.3</c:v>
                </c:pt>
                <c:pt idx="11138">
                  <c:v>724</c:v>
                </c:pt>
                <c:pt idx="11139">
                  <c:v>194.52</c:v>
                </c:pt>
                <c:pt idx="11140">
                  <c:v>778.08</c:v>
                </c:pt>
                <c:pt idx="11141">
                  <c:v>708.96</c:v>
                </c:pt>
                <c:pt idx="11142">
                  <c:v>4544.32</c:v>
                </c:pt>
                <c:pt idx="11143">
                  <c:v>1102</c:v>
                </c:pt>
                <c:pt idx="11144">
                  <c:v>687.24</c:v>
                </c:pt>
                <c:pt idx="11145">
                  <c:v>435.12</c:v>
                </c:pt>
                <c:pt idx="11146">
                  <c:v>1486.08</c:v>
                </c:pt>
                <c:pt idx="11147">
                  <c:v>729.3</c:v>
                </c:pt>
                <c:pt idx="11148">
                  <c:v>154.56</c:v>
                </c:pt>
                <c:pt idx="11149">
                  <c:v>76.95</c:v>
                </c:pt>
                <c:pt idx="11150">
                  <c:v>1049.28</c:v>
                </c:pt>
                <c:pt idx="11151">
                  <c:v>290.5</c:v>
                </c:pt>
                <c:pt idx="11152">
                  <c:v>2779.8</c:v>
                </c:pt>
                <c:pt idx="11153">
                  <c:v>911.80000000000007</c:v>
                </c:pt>
                <c:pt idx="11154">
                  <c:v>2072.8000000000002</c:v>
                </c:pt>
                <c:pt idx="11155">
                  <c:v>91.6</c:v>
                </c:pt>
                <c:pt idx="11156">
                  <c:v>205.32</c:v>
                </c:pt>
                <c:pt idx="11157">
                  <c:v>222</c:v>
                </c:pt>
                <c:pt idx="11158">
                  <c:v>1620.9</c:v>
                </c:pt>
                <c:pt idx="11159">
                  <c:v>959.52</c:v>
                </c:pt>
                <c:pt idx="11160">
                  <c:v>777.35</c:v>
                </c:pt>
                <c:pt idx="11161">
                  <c:v>254.64</c:v>
                </c:pt>
                <c:pt idx="11162">
                  <c:v>724.32</c:v>
                </c:pt>
                <c:pt idx="11163">
                  <c:v>1374.48</c:v>
                </c:pt>
                <c:pt idx="11164">
                  <c:v>2172.83</c:v>
                </c:pt>
                <c:pt idx="11165">
                  <c:v>2779.8</c:v>
                </c:pt>
                <c:pt idx="11166">
                  <c:v>255.8</c:v>
                </c:pt>
                <c:pt idx="11167">
                  <c:v>1059.5999999999999</c:v>
                </c:pt>
                <c:pt idx="11168">
                  <c:v>133</c:v>
                </c:pt>
                <c:pt idx="11169">
                  <c:v>2172</c:v>
                </c:pt>
                <c:pt idx="11170">
                  <c:v>99.8</c:v>
                </c:pt>
                <c:pt idx="11171">
                  <c:v>254.64</c:v>
                </c:pt>
                <c:pt idx="11172">
                  <c:v>1573.92</c:v>
                </c:pt>
                <c:pt idx="11173">
                  <c:v>496.95</c:v>
                </c:pt>
                <c:pt idx="11174">
                  <c:v>3606.48</c:v>
                </c:pt>
                <c:pt idx="11175">
                  <c:v>46.7</c:v>
                </c:pt>
                <c:pt idx="11176">
                  <c:v>1037.5</c:v>
                </c:pt>
                <c:pt idx="11177">
                  <c:v>254</c:v>
                </c:pt>
                <c:pt idx="11178">
                  <c:v>543.75</c:v>
                </c:pt>
                <c:pt idx="11179">
                  <c:v>4942.3</c:v>
                </c:pt>
                <c:pt idx="11180">
                  <c:v>772.35</c:v>
                </c:pt>
                <c:pt idx="11181">
                  <c:v>2481.6</c:v>
                </c:pt>
                <c:pt idx="11182">
                  <c:v>2779.8</c:v>
                </c:pt>
                <c:pt idx="11183">
                  <c:v>643.75</c:v>
                </c:pt>
                <c:pt idx="11184">
                  <c:v>560.16</c:v>
                </c:pt>
                <c:pt idx="11185">
                  <c:v>2196.25</c:v>
                </c:pt>
                <c:pt idx="11186">
                  <c:v>934</c:v>
                </c:pt>
                <c:pt idx="11187">
                  <c:v>11119.2</c:v>
                </c:pt>
                <c:pt idx="11188">
                  <c:v>3705.8</c:v>
                </c:pt>
                <c:pt idx="11189">
                  <c:v>1220.81</c:v>
                </c:pt>
                <c:pt idx="11190">
                  <c:v>2779.8</c:v>
                </c:pt>
                <c:pt idx="11191">
                  <c:v>2779.8</c:v>
                </c:pt>
                <c:pt idx="11192">
                  <c:v>1540</c:v>
                </c:pt>
                <c:pt idx="11193">
                  <c:v>3336.4800000000005</c:v>
                </c:pt>
                <c:pt idx="11194">
                  <c:v>369</c:v>
                </c:pt>
                <c:pt idx="11195">
                  <c:v>310.2</c:v>
                </c:pt>
                <c:pt idx="11196">
                  <c:v>296.52</c:v>
                </c:pt>
                <c:pt idx="11197">
                  <c:v>222</c:v>
                </c:pt>
                <c:pt idx="11198">
                  <c:v>92.8</c:v>
                </c:pt>
                <c:pt idx="11199">
                  <c:v>2779.8</c:v>
                </c:pt>
                <c:pt idx="11200">
                  <c:v>265.92</c:v>
                </c:pt>
                <c:pt idx="11201">
                  <c:v>194.1</c:v>
                </c:pt>
                <c:pt idx="11202">
                  <c:v>1238.4000000000001</c:v>
                </c:pt>
                <c:pt idx="11203">
                  <c:v>964.08</c:v>
                </c:pt>
                <c:pt idx="11204">
                  <c:v>694.5</c:v>
                </c:pt>
                <c:pt idx="11205">
                  <c:v>155.4</c:v>
                </c:pt>
                <c:pt idx="11206">
                  <c:v>474.95</c:v>
                </c:pt>
                <c:pt idx="11207">
                  <c:v>710.1</c:v>
                </c:pt>
                <c:pt idx="11208">
                  <c:v>913.2</c:v>
                </c:pt>
                <c:pt idx="11209">
                  <c:v>3124.6</c:v>
                </c:pt>
                <c:pt idx="11210">
                  <c:v>347</c:v>
                </c:pt>
                <c:pt idx="11211">
                  <c:v>354.48</c:v>
                </c:pt>
                <c:pt idx="11212">
                  <c:v>376.56</c:v>
                </c:pt>
                <c:pt idx="11213">
                  <c:v>729.3</c:v>
                </c:pt>
                <c:pt idx="11214">
                  <c:v>1422.8200000000002</c:v>
                </c:pt>
                <c:pt idx="11215">
                  <c:v>3253.32</c:v>
                </c:pt>
                <c:pt idx="11216">
                  <c:v>2779.8</c:v>
                </c:pt>
                <c:pt idx="11217">
                  <c:v>2779.8</c:v>
                </c:pt>
                <c:pt idx="11218">
                  <c:v>705</c:v>
                </c:pt>
                <c:pt idx="11219">
                  <c:v>972.4</c:v>
                </c:pt>
                <c:pt idx="11220">
                  <c:v>473.72</c:v>
                </c:pt>
                <c:pt idx="11221">
                  <c:v>1219.68</c:v>
                </c:pt>
                <c:pt idx="11222">
                  <c:v>1110</c:v>
                </c:pt>
                <c:pt idx="11223">
                  <c:v>2779.8</c:v>
                </c:pt>
                <c:pt idx="11224">
                  <c:v>1282.5</c:v>
                </c:pt>
                <c:pt idx="11225">
                  <c:v>2779.8</c:v>
                </c:pt>
                <c:pt idx="11226">
                  <c:v>760.56</c:v>
                </c:pt>
                <c:pt idx="11227">
                  <c:v>5631.1</c:v>
                </c:pt>
                <c:pt idx="11228">
                  <c:v>2160</c:v>
                </c:pt>
                <c:pt idx="11229">
                  <c:v>2464.44</c:v>
                </c:pt>
                <c:pt idx="11230">
                  <c:v>2748.96</c:v>
                </c:pt>
                <c:pt idx="11231">
                  <c:v>38</c:v>
                </c:pt>
                <c:pt idx="11232">
                  <c:v>156.9</c:v>
                </c:pt>
                <c:pt idx="11233">
                  <c:v>1083.4000000000001</c:v>
                </c:pt>
                <c:pt idx="11234">
                  <c:v>231.5</c:v>
                </c:pt>
                <c:pt idx="11235">
                  <c:v>1478</c:v>
                </c:pt>
                <c:pt idx="11236">
                  <c:v>134.1</c:v>
                </c:pt>
                <c:pt idx="11237">
                  <c:v>1459.2</c:v>
                </c:pt>
                <c:pt idx="11238">
                  <c:v>591.84</c:v>
                </c:pt>
                <c:pt idx="11239">
                  <c:v>31525.799999999996</c:v>
                </c:pt>
                <c:pt idx="11240">
                  <c:v>2523.5</c:v>
                </c:pt>
                <c:pt idx="11241">
                  <c:v>2523.5</c:v>
                </c:pt>
                <c:pt idx="11242">
                  <c:v>1240.8</c:v>
                </c:pt>
                <c:pt idx="11243">
                  <c:v>244.08</c:v>
                </c:pt>
                <c:pt idx="11244">
                  <c:v>154.5</c:v>
                </c:pt>
                <c:pt idx="11245">
                  <c:v>2779.8</c:v>
                </c:pt>
                <c:pt idx="11246">
                  <c:v>127</c:v>
                </c:pt>
                <c:pt idx="11247">
                  <c:v>399.84</c:v>
                </c:pt>
                <c:pt idx="11248">
                  <c:v>386.25</c:v>
                </c:pt>
                <c:pt idx="11249">
                  <c:v>3249</c:v>
                </c:pt>
                <c:pt idx="11250">
                  <c:v>769.32</c:v>
                </c:pt>
                <c:pt idx="11251">
                  <c:v>383.7</c:v>
                </c:pt>
                <c:pt idx="11252">
                  <c:v>402.48</c:v>
                </c:pt>
                <c:pt idx="11253">
                  <c:v>793.35</c:v>
                </c:pt>
                <c:pt idx="11254">
                  <c:v>253.5</c:v>
                </c:pt>
                <c:pt idx="11255">
                  <c:v>88.2</c:v>
                </c:pt>
                <c:pt idx="11256">
                  <c:v>185.2</c:v>
                </c:pt>
                <c:pt idx="11257">
                  <c:v>247.2</c:v>
                </c:pt>
                <c:pt idx="11258">
                  <c:v>194.52</c:v>
                </c:pt>
                <c:pt idx="11259">
                  <c:v>389.04</c:v>
                </c:pt>
                <c:pt idx="11260">
                  <c:v>430.92</c:v>
                </c:pt>
                <c:pt idx="11261">
                  <c:v>463.32</c:v>
                </c:pt>
                <c:pt idx="11262">
                  <c:v>2930.7000000000003</c:v>
                </c:pt>
                <c:pt idx="11263">
                  <c:v>378.09999999999997</c:v>
                </c:pt>
                <c:pt idx="11264">
                  <c:v>1282.5</c:v>
                </c:pt>
                <c:pt idx="11265">
                  <c:v>1455.75</c:v>
                </c:pt>
                <c:pt idx="11266">
                  <c:v>828.96</c:v>
                </c:pt>
                <c:pt idx="11267">
                  <c:v>598.16999999999996</c:v>
                </c:pt>
                <c:pt idx="11268">
                  <c:v>240.6</c:v>
                </c:pt>
                <c:pt idx="11269">
                  <c:v>1350.75</c:v>
                </c:pt>
                <c:pt idx="11270">
                  <c:v>1478</c:v>
                </c:pt>
                <c:pt idx="11271">
                  <c:v>645.15</c:v>
                </c:pt>
                <c:pt idx="11272">
                  <c:v>456</c:v>
                </c:pt>
                <c:pt idx="11273">
                  <c:v>389.04</c:v>
                </c:pt>
                <c:pt idx="11274">
                  <c:v>515</c:v>
                </c:pt>
                <c:pt idx="11275">
                  <c:v>1545</c:v>
                </c:pt>
                <c:pt idx="11276">
                  <c:v>557.52</c:v>
                </c:pt>
                <c:pt idx="11277">
                  <c:v>236.76</c:v>
                </c:pt>
                <c:pt idx="11278">
                  <c:v>69.599999999999994</c:v>
                </c:pt>
                <c:pt idx="11279">
                  <c:v>485.04</c:v>
                </c:pt>
                <c:pt idx="11280">
                  <c:v>13032</c:v>
                </c:pt>
                <c:pt idx="11281">
                  <c:v>467</c:v>
                </c:pt>
                <c:pt idx="11282">
                  <c:v>276</c:v>
                </c:pt>
                <c:pt idx="11283">
                  <c:v>149.1</c:v>
                </c:pt>
                <c:pt idx="11284">
                  <c:v>24.85</c:v>
                </c:pt>
                <c:pt idx="11285">
                  <c:v>128.5</c:v>
                </c:pt>
                <c:pt idx="11286">
                  <c:v>529.79999999999995</c:v>
                </c:pt>
                <c:pt idx="11287">
                  <c:v>45.8</c:v>
                </c:pt>
                <c:pt idx="11288">
                  <c:v>704</c:v>
                </c:pt>
                <c:pt idx="11289">
                  <c:v>1909.44</c:v>
                </c:pt>
                <c:pt idx="11290">
                  <c:v>127.9</c:v>
                </c:pt>
                <c:pt idx="11291">
                  <c:v>1437.8400000000001</c:v>
                </c:pt>
                <c:pt idx="11292">
                  <c:v>236.5</c:v>
                </c:pt>
                <c:pt idx="11293">
                  <c:v>1063.44</c:v>
                </c:pt>
                <c:pt idx="11294">
                  <c:v>524.64</c:v>
                </c:pt>
                <c:pt idx="11295">
                  <c:v>2256.6</c:v>
                </c:pt>
                <c:pt idx="11296">
                  <c:v>1211.4000000000001</c:v>
                </c:pt>
                <c:pt idx="11297">
                  <c:v>310.8</c:v>
                </c:pt>
                <c:pt idx="11298">
                  <c:v>1086</c:v>
                </c:pt>
                <c:pt idx="11299">
                  <c:v>1193.04</c:v>
                </c:pt>
                <c:pt idx="11300">
                  <c:v>847.9</c:v>
                </c:pt>
                <c:pt idx="11301">
                  <c:v>524.64</c:v>
                </c:pt>
                <c:pt idx="11302">
                  <c:v>194.52</c:v>
                </c:pt>
                <c:pt idx="11303">
                  <c:v>138</c:v>
                </c:pt>
                <c:pt idx="11304">
                  <c:v>627.6</c:v>
                </c:pt>
                <c:pt idx="11305">
                  <c:v>3020</c:v>
                </c:pt>
                <c:pt idx="11306">
                  <c:v>143.63999999999999</c:v>
                </c:pt>
                <c:pt idx="11307">
                  <c:v>1269.7</c:v>
                </c:pt>
                <c:pt idx="11308">
                  <c:v>2431</c:v>
                </c:pt>
                <c:pt idx="11309">
                  <c:v>6103.3</c:v>
                </c:pt>
                <c:pt idx="11310">
                  <c:v>609.6</c:v>
                </c:pt>
                <c:pt idx="11311">
                  <c:v>2779.8</c:v>
                </c:pt>
                <c:pt idx="11312">
                  <c:v>1526.79</c:v>
                </c:pt>
                <c:pt idx="11313">
                  <c:v>1869.8400000000001</c:v>
                </c:pt>
                <c:pt idx="11314">
                  <c:v>2779.8</c:v>
                </c:pt>
                <c:pt idx="11315">
                  <c:v>770.4</c:v>
                </c:pt>
                <c:pt idx="11316">
                  <c:v>205.8</c:v>
                </c:pt>
                <c:pt idx="11317">
                  <c:v>736.25</c:v>
                </c:pt>
                <c:pt idx="11318">
                  <c:v>232</c:v>
                </c:pt>
                <c:pt idx="11319">
                  <c:v>1924.3</c:v>
                </c:pt>
                <c:pt idx="11320">
                  <c:v>7776.6</c:v>
                </c:pt>
                <c:pt idx="11321">
                  <c:v>531.29999999999995</c:v>
                </c:pt>
                <c:pt idx="11322">
                  <c:v>835.5</c:v>
                </c:pt>
                <c:pt idx="11323">
                  <c:v>630.75</c:v>
                </c:pt>
                <c:pt idx="11324">
                  <c:v>772.5</c:v>
                </c:pt>
                <c:pt idx="11325">
                  <c:v>2590.9</c:v>
                </c:pt>
                <c:pt idx="11326">
                  <c:v>3661.8</c:v>
                </c:pt>
                <c:pt idx="11327">
                  <c:v>69.400000000000006</c:v>
                </c:pt>
                <c:pt idx="11328">
                  <c:v>2779.8</c:v>
                </c:pt>
                <c:pt idx="11329">
                  <c:v>738.5</c:v>
                </c:pt>
                <c:pt idx="11330">
                  <c:v>166.05</c:v>
                </c:pt>
                <c:pt idx="11331">
                  <c:v>387.72</c:v>
                </c:pt>
                <c:pt idx="11332">
                  <c:v>231.75</c:v>
                </c:pt>
                <c:pt idx="11333">
                  <c:v>284.60000000000002</c:v>
                </c:pt>
                <c:pt idx="11334">
                  <c:v>2945.2</c:v>
                </c:pt>
                <c:pt idx="11335">
                  <c:v>804.1</c:v>
                </c:pt>
                <c:pt idx="11336">
                  <c:v>10306.32</c:v>
                </c:pt>
                <c:pt idx="11337">
                  <c:v>2973.96</c:v>
                </c:pt>
                <c:pt idx="11338">
                  <c:v>737.98</c:v>
                </c:pt>
                <c:pt idx="11339">
                  <c:v>769.1</c:v>
                </c:pt>
                <c:pt idx="11340">
                  <c:v>696.24</c:v>
                </c:pt>
                <c:pt idx="11341">
                  <c:v>498.15000000000003</c:v>
                </c:pt>
                <c:pt idx="11342">
                  <c:v>512.88</c:v>
                </c:pt>
                <c:pt idx="11343">
                  <c:v>289.39999999999998</c:v>
                </c:pt>
                <c:pt idx="11344">
                  <c:v>228.2</c:v>
                </c:pt>
                <c:pt idx="11345">
                  <c:v>1615.7</c:v>
                </c:pt>
                <c:pt idx="11346">
                  <c:v>124.75</c:v>
                </c:pt>
                <c:pt idx="11347">
                  <c:v>2779.8</c:v>
                </c:pt>
                <c:pt idx="11348">
                  <c:v>592</c:v>
                </c:pt>
                <c:pt idx="11349">
                  <c:v>1261.75</c:v>
                </c:pt>
                <c:pt idx="11350">
                  <c:v>1824</c:v>
                </c:pt>
                <c:pt idx="11351">
                  <c:v>1182</c:v>
                </c:pt>
                <c:pt idx="11352">
                  <c:v>92.8</c:v>
                </c:pt>
                <c:pt idx="11353">
                  <c:v>4916.7</c:v>
                </c:pt>
                <c:pt idx="11354">
                  <c:v>127.9</c:v>
                </c:pt>
                <c:pt idx="11355">
                  <c:v>183.20000000000002</c:v>
                </c:pt>
                <c:pt idx="11356">
                  <c:v>382.68</c:v>
                </c:pt>
                <c:pt idx="11357">
                  <c:v>745.5</c:v>
                </c:pt>
                <c:pt idx="11358">
                  <c:v>381</c:v>
                </c:pt>
                <c:pt idx="11359">
                  <c:v>4190.04</c:v>
                </c:pt>
                <c:pt idx="11360">
                  <c:v>522</c:v>
                </c:pt>
                <c:pt idx="11361">
                  <c:v>308.5</c:v>
                </c:pt>
                <c:pt idx="11362">
                  <c:v>2779.8</c:v>
                </c:pt>
                <c:pt idx="11363">
                  <c:v>2779.8</c:v>
                </c:pt>
                <c:pt idx="11364">
                  <c:v>2779.8</c:v>
                </c:pt>
                <c:pt idx="11365">
                  <c:v>2779.8</c:v>
                </c:pt>
                <c:pt idx="11366">
                  <c:v>779.2</c:v>
                </c:pt>
                <c:pt idx="11367">
                  <c:v>2779.8</c:v>
                </c:pt>
                <c:pt idx="11368">
                  <c:v>240.45</c:v>
                </c:pt>
                <c:pt idx="11369">
                  <c:v>2527.1999999999998</c:v>
                </c:pt>
                <c:pt idx="11370">
                  <c:v>138.9</c:v>
                </c:pt>
                <c:pt idx="11371">
                  <c:v>439.25</c:v>
                </c:pt>
                <c:pt idx="11372">
                  <c:v>99.8</c:v>
                </c:pt>
                <c:pt idx="11373">
                  <c:v>249.5</c:v>
                </c:pt>
                <c:pt idx="11374">
                  <c:v>1851</c:v>
                </c:pt>
                <c:pt idx="11375">
                  <c:v>1260.96</c:v>
                </c:pt>
                <c:pt idx="11376">
                  <c:v>1467.36</c:v>
                </c:pt>
                <c:pt idx="11377">
                  <c:v>991.2</c:v>
                </c:pt>
                <c:pt idx="11378">
                  <c:v>258.20000000000005</c:v>
                </c:pt>
                <c:pt idx="11379">
                  <c:v>231</c:v>
                </c:pt>
                <c:pt idx="11380">
                  <c:v>541.70000000000005</c:v>
                </c:pt>
                <c:pt idx="11381">
                  <c:v>3471.13</c:v>
                </c:pt>
                <c:pt idx="11382">
                  <c:v>1023.2</c:v>
                </c:pt>
                <c:pt idx="11383">
                  <c:v>265.39999999999998</c:v>
                </c:pt>
                <c:pt idx="11384">
                  <c:v>590.79999999999995</c:v>
                </c:pt>
                <c:pt idx="11385">
                  <c:v>1448</c:v>
                </c:pt>
                <c:pt idx="11386">
                  <c:v>127.25</c:v>
                </c:pt>
                <c:pt idx="11387">
                  <c:v>2287.04</c:v>
                </c:pt>
                <c:pt idx="11388">
                  <c:v>2266</c:v>
                </c:pt>
                <c:pt idx="11389">
                  <c:v>637.67999999999995</c:v>
                </c:pt>
                <c:pt idx="11390">
                  <c:v>1629</c:v>
                </c:pt>
                <c:pt idx="11391">
                  <c:v>1362.6</c:v>
                </c:pt>
                <c:pt idx="11392">
                  <c:v>126.5</c:v>
                </c:pt>
                <c:pt idx="11393">
                  <c:v>3076.9</c:v>
                </c:pt>
                <c:pt idx="11394">
                  <c:v>216.5</c:v>
                </c:pt>
                <c:pt idx="11395">
                  <c:v>1007</c:v>
                </c:pt>
                <c:pt idx="11396">
                  <c:v>531.84</c:v>
                </c:pt>
                <c:pt idx="11397">
                  <c:v>1668.5</c:v>
                </c:pt>
                <c:pt idx="11398">
                  <c:v>185.2</c:v>
                </c:pt>
                <c:pt idx="11399">
                  <c:v>1568.28</c:v>
                </c:pt>
                <c:pt idx="11400">
                  <c:v>12119.04</c:v>
                </c:pt>
                <c:pt idx="11401">
                  <c:v>2962.8</c:v>
                </c:pt>
                <c:pt idx="11402">
                  <c:v>1358</c:v>
                </c:pt>
                <c:pt idx="11403">
                  <c:v>633.12</c:v>
                </c:pt>
                <c:pt idx="11404">
                  <c:v>2433.6</c:v>
                </c:pt>
                <c:pt idx="11405">
                  <c:v>2481.6</c:v>
                </c:pt>
                <c:pt idx="11406">
                  <c:v>2527.1999999999998</c:v>
                </c:pt>
                <c:pt idx="11407">
                  <c:v>228.24</c:v>
                </c:pt>
                <c:pt idx="11408">
                  <c:v>1294</c:v>
                </c:pt>
                <c:pt idx="11409">
                  <c:v>492.8</c:v>
                </c:pt>
                <c:pt idx="11410">
                  <c:v>1025.76</c:v>
                </c:pt>
                <c:pt idx="11411">
                  <c:v>236.5</c:v>
                </c:pt>
                <c:pt idx="11412">
                  <c:v>402.48</c:v>
                </c:pt>
                <c:pt idx="11413">
                  <c:v>1044.3599999999999</c:v>
                </c:pt>
                <c:pt idx="11414">
                  <c:v>133</c:v>
                </c:pt>
                <c:pt idx="11415">
                  <c:v>2290</c:v>
                </c:pt>
                <c:pt idx="11416">
                  <c:v>617</c:v>
                </c:pt>
                <c:pt idx="11417">
                  <c:v>381</c:v>
                </c:pt>
                <c:pt idx="11418">
                  <c:v>1261.75</c:v>
                </c:pt>
                <c:pt idx="11419">
                  <c:v>642</c:v>
                </c:pt>
                <c:pt idx="11420">
                  <c:v>2077.1999999999998</c:v>
                </c:pt>
                <c:pt idx="11421">
                  <c:v>1667.52</c:v>
                </c:pt>
                <c:pt idx="11422">
                  <c:v>99.8</c:v>
                </c:pt>
                <c:pt idx="11423">
                  <c:v>190.5</c:v>
                </c:pt>
                <c:pt idx="11424">
                  <c:v>265.92</c:v>
                </c:pt>
                <c:pt idx="11425">
                  <c:v>194.1</c:v>
                </c:pt>
                <c:pt idx="11426">
                  <c:v>1588</c:v>
                </c:pt>
                <c:pt idx="11427">
                  <c:v>962.64</c:v>
                </c:pt>
                <c:pt idx="11428">
                  <c:v>232</c:v>
                </c:pt>
                <c:pt idx="11429">
                  <c:v>639.5</c:v>
                </c:pt>
                <c:pt idx="11430">
                  <c:v>620.4</c:v>
                </c:pt>
                <c:pt idx="11431">
                  <c:v>2700</c:v>
                </c:pt>
                <c:pt idx="11432">
                  <c:v>1408</c:v>
                </c:pt>
                <c:pt idx="11433">
                  <c:v>1392.48</c:v>
                </c:pt>
                <c:pt idx="11434">
                  <c:v>401.52</c:v>
                </c:pt>
                <c:pt idx="11435">
                  <c:v>231.5</c:v>
                </c:pt>
                <c:pt idx="11436">
                  <c:v>185.6</c:v>
                </c:pt>
                <c:pt idx="11437">
                  <c:v>510.70000000000005</c:v>
                </c:pt>
                <c:pt idx="11438">
                  <c:v>2476.8000000000002</c:v>
                </c:pt>
                <c:pt idx="11439">
                  <c:v>256.44</c:v>
                </c:pt>
                <c:pt idx="11440">
                  <c:v>820.2</c:v>
                </c:pt>
                <c:pt idx="11441">
                  <c:v>1005</c:v>
                </c:pt>
                <c:pt idx="11442">
                  <c:v>99.8</c:v>
                </c:pt>
                <c:pt idx="11443">
                  <c:v>1231.92</c:v>
                </c:pt>
                <c:pt idx="11444">
                  <c:v>1532.88</c:v>
                </c:pt>
                <c:pt idx="11445">
                  <c:v>2779.8</c:v>
                </c:pt>
                <c:pt idx="11446">
                  <c:v>2779.8</c:v>
                </c:pt>
                <c:pt idx="11447">
                  <c:v>194.52</c:v>
                </c:pt>
                <c:pt idx="11448">
                  <c:v>375.48</c:v>
                </c:pt>
                <c:pt idx="11449">
                  <c:v>221.4</c:v>
                </c:pt>
                <c:pt idx="11450">
                  <c:v>673.40000000000009</c:v>
                </c:pt>
                <c:pt idx="11451">
                  <c:v>1802.15</c:v>
                </c:pt>
                <c:pt idx="11452">
                  <c:v>4125.24</c:v>
                </c:pt>
                <c:pt idx="11453">
                  <c:v>2527.1999999999998</c:v>
                </c:pt>
                <c:pt idx="11454">
                  <c:v>470.25</c:v>
                </c:pt>
                <c:pt idx="11455">
                  <c:v>202.68</c:v>
                </c:pt>
                <c:pt idx="11456">
                  <c:v>515</c:v>
                </c:pt>
                <c:pt idx="11457">
                  <c:v>127.4</c:v>
                </c:pt>
                <c:pt idx="11458">
                  <c:v>590.79999999999995</c:v>
                </c:pt>
                <c:pt idx="11459">
                  <c:v>1621</c:v>
                </c:pt>
                <c:pt idx="11460">
                  <c:v>1771.6</c:v>
                </c:pt>
                <c:pt idx="11461">
                  <c:v>1030</c:v>
                </c:pt>
                <c:pt idx="11462">
                  <c:v>618.12</c:v>
                </c:pt>
                <c:pt idx="11463">
                  <c:v>156.9</c:v>
                </c:pt>
                <c:pt idx="11464">
                  <c:v>574.55999999999995</c:v>
                </c:pt>
                <c:pt idx="11465">
                  <c:v>276</c:v>
                </c:pt>
                <c:pt idx="11466">
                  <c:v>210.69</c:v>
                </c:pt>
                <c:pt idx="11467">
                  <c:v>251.2</c:v>
                </c:pt>
                <c:pt idx="11468">
                  <c:v>128</c:v>
                </c:pt>
                <c:pt idx="11469">
                  <c:v>79.400000000000006</c:v>
                </c:pt>
                <c:pt idx="11470">
                  <c:v>2779.8</c:v>
                </c:pt>
                <c:pt idx="11471">
                  <c:v>901.25</c:v>
                </c:pt>
                <c:pt idx="11472">
                  <c:v>488.16</c:v>
                </c:pt>
                <c:pt idx="11473">
                  <c:v>127.9</c:v>
                </c:pt>
                <c:pt idx="11474">
                  <c:v>402.4</c:v>
                </c:pt>
                <c:pt idx="11475">
                  <c:v>430.92</c:v>
                </c:pt>
                <c:pt idx="11476">
                  <c:v>367.5</c:v>
                </c:pt>
                <c:pt idx="11477">
                  <c:v>410.16</c:v>
                </c:pt>
                <c:pt idx="11478">
                  <c:v>471.2</c:v>
                </c:pt>
                <c:pt idx="11479">
                  <c:v>123.6</c:v>
                </c:pt>
                <c:pt idx="11480">
                  <c:v>126.5</c:v>
                </c:pt>
                <c:pt idx="11481">
                  <c:v>114</c:v>
                </c:pt>
                <c:pt idx="11482">
                  <c:v>2021.76</c:v>
                </c:pt>
                <c:pt idx="11483">
                  <c:v>360.5</c:v>
                </c:pt>
                <c:pt idx="11484">
                  <c:v>2309.3000000000002</c:v>
                </c:pt>
                <c:pt idx="11485">
                  <c:v>833.4</c:v>
                </c:pt>
                <c:pt idx="11486">
                  <c:v>1071.96</c:v>
                </c:pt>
                <c:pt idx="11487">
                  <c:v>2290.8000000000002</c:v>
                </c:pt>
                <c:pt idx="11488">
                  <c:v>1302</c:v>
                </c:pt>
                <c:pt idx="11489">
                  <c:v>804.1</c:v>
                </c:pt>
                <c:pt idx="11490">
                  <c:v>11149.32</c:v>
                </c:pt>
                <c:pt idx="11491">
                  <c:v>2814</c:v>
                </c:pt>
                <c:pt idx="11492">
                  <c:v>1901.3999999999999</c:v>
                </c:pt>
                <c:pt idx="11493">
                  <c:v>137.4</c:v>
                </c:pt>
                <c:pt idx="11494">
                  <c:v>458.16</c:v>
                </c:pt>
                <c:pt idx="11495">
                  <c:v>494.4</c:v>
                </c:pt>
                <c:pt idx="11496">
                  <c:v>1464.12</c:v>
                </c:pt>
                <c:pt idx="11497">
                  <c:v>760.56</c:v>
                </c:pt>
                <c:pt idx="11498">
                  <c:v>278.55</c:v>
                </c:pt>
                <c:pt idx="11499">
                  <c:v>428.05</c:v>
                </c:pt>
                <c:pt idx="11500">
                  <c:v>308.5</c:v>
                </c:pt>
                <c:pt idx="11501">
                  <c:v>664.2</c:v>
                </c:pt>
                <c:pt idx="11502">
                  <c:v>1101.1199999999999</c:v>
                </c:pt>
                <c:pt idx="11503">
                  <c:v>515</c:v>
                </c:pt>
                <c:pt idx="11504">
                  <c:v>2688.48</c:v>
                </c:pt>
                <c:pt idx="11505">
                  <c:v>1026.3</c:v>
                </c:pt>
                <c:pt idx="11506">
                  <c:v>154.56</c:v>
                </c:pt>
                <c:pt idx="11507">
                  <c:v>5065.7000000000007</c:v>
                </c:pt>
                <c:pt idx="11508">
                  <c:v>624.6</c:v>
                </c:pt>
                <c:pt idx="11509">
                  <c:v>154.56</c:v>
                </c:pt>
                <c:pt idx="11510">
                  <c:v>1668.5</c:v>
                </c:pt>
                <c:pt idx="11511">
                  <c:v>1049.28</c:v>
                </c:pt>
                <c:pt idx="11512">
                  <c:v>770.4</c:v>
                </c:pt>
                <c:pt idx="11513">
                  <c:v>696.24</c:v>
                </c:pt>
                <c:pt idx="11514">
                  <c:v>489.25</c:v>
                </c:pt>
                <c:pt idx="11515">
                  <c:v>890.88</c:v>
                </c:pt>
                <c:pt idx="11516">
                  <c:v>384</c:v>
                </c:pt>
                <c:pt idx="11517">
                  <c:v>1368.9</c:v>
                </c:pt>
                <c:pt idx="11518">
                  <c:v>774.84</c:v>
                </c:pt>
                <c:pt idx="11519">
                  <c:v>526</c:v>
                </c:pt>
                <c:pt idx="11520">
                  <c:v>383.7</c:v>
                </c:pt>
                <c:pt idx="11521">
                  <c:v>1477.8</c:v>
                </c:pt>
                <c:pt idx="11522">
                  <c:v>643.1</c:v>
                </c:pt>
                <c:pt idx="11523">
                  <c:v>996.3</c:v>
                </c:pt>
                <c:pt idx="11524">
                  <c:v>255.8</c:v>
                </c:pt>
                <c:pt idx="11525">
                  <c:v>129</c:v>
                </c:pt>
                <c:pt idx="11526">
                  <c:v>2268</c:v>
                </c:pt>
                <c:pt idx="11527">
                  <c:v>1233.5999999999999</c:v>
                </c:pt>
                <c:pt idx="11528">
                  <c:v>1387.5</c:v>
                </c:pt>
                <c:pt idx="11529">
                  <c:v>12972.24</c:v>
                </c:pt>
                <c:pt idx="11530">
                  <c:v>194.52</c:v>
                </c:pt>
                <c:pt idx="11531">
                  <c:v>5559.6</c:v>
                </c:pt>
                <c:pt idx="11532">
                  <c:v>658.8</c:v>
                </c:pt>
                <c:pt idx="11533">
                  <c:v>2240.4</c:v>
                </c:pt>
                <c:pt idx="11534">
                  <c:v>402.48</c:v>
                </c:pt>
                <c:pt idx="11535">
                  <c:v>1025.76</c:v>
                </c:pt>
                <c:pt idx="11536">
                  <c:v>400.96000000000004</c:v>
                </c:pt>
                <c:pt idx="11537">
                  <c:v>98.35</c:v>
                </c:pt>
                <c:pt idx="11538">
                  <c:v>484.67999999999995</c:v>
                </c:pt>
                <c:pt idx="11539">
                  <c:v>1662.88</c:v>
                </c:pt>
                <c:pt idx="11540">
                  <c:v>524.64</c:v>
                </c:pt>
                <c:pt idx="11541">
                  <c:v>139.19999999999999</c:v>
                </c:pt>
                <c:pt idx="11542">
                  <c:v>91.6</c:v>
                </c:pt>
                <c:pt idx="11543">
                  <c:v>394.45</c:v>
                </c:pt>
                <c:pt idx="11544">
                  <c:v>708.96</c:v>
                </c:pt>
                <c:pt idx="11545">
                  <c:v>1009.4</c:v>
                </c:pt>
                <c:pt idx="11546">
                  <c:v>592</c:v>
                </c:pt>
                <c:pt idx="11547">
                  <c:v>557.70000000000005</c:v>
                </c:pt>
                <c:pt idx="11548">
                  <c:v>1491</c:v>
                </c:pt>
                <c:pt idx="11549">
                  <c:v>708.96</c:v>
                </c:pt>
                <c:pt idx="11550">
                  <c:v>866</c:v>
                </c:pt>
                <c:pt idx="11551">
                  <c:v>1824</c:v>
                </c:pt>
                <c:pt idx="11552">
                  <c:v>1086</c:v>
                </c:pt>
                <c:pt idx="11553">
                  <c:v>524.64</c:v>
                </c:pt>
                <c:pt idx="11554">
                  <c:v>310.2</c:v>
                </c:pt>
                <c:pt idx="11555">
                  <c:v>2688.48</c:v>
                </c:pt>
                <c:pt idx="11556">
                  <c:v>1349.5</c:v>
                </c:pt>
                <c:pt idx="11557">
                  <c:v>1219.6500000000001</c:v>
                </c:pt>
                <c:pt idx="11558">
                  <c:v>3962.04</c:v>
                </c:pt>
                <c:pt idx="11559">
                  <c:v>3931.7999999999997</c:v>
                </c:pt>
                <c:pt idx="11560">
                  <c:v>3026.1400000000003</c:v>
                </c:pt>
                <c:pt idx="11561">
                  <c:v>772.08</c:v>
                </c:pt>
                <c:pt idx="11562">
                  <c:v>126.5</c:v>
                </c:pt>
                <c:pt idx="11563">
                  <c:v>1740.48</c:v>
                </c:pt>
                <c:pt idx="11564">
                  <c:v>1151.6999999999998</c:v>
                </c:pt>
                <c:pt idx="11565">
                  <c:v>628</c:v>
                </c:pt>
                <c:pt idx="11566">
                  <c:v>4184.8</c:v>
                </c:pt>
                <c:pt idx="11567">
                  <c:v>155.6</c:v>
                </c:pt>
                <c:pt idx="11568">
                  <c:v>513</c:v>
                </c:pt>
                <c:pt idx="11569">
                  <c:v>1350.4</c:v>
                </c:pt>
                <c:pt idx="11570">
                  <c:v>815.04</c:v>
                </c:pt>
                <c:pt idx="11571">
                  <c:v>524.64</c:v>
                </c:pt>
                <c:pt idx="11572">
                  <c:v>156.9</c:v>
                </c:pt>
                <c:pt idx="11573">
                  <c:v>490.7</c:v>
                </c:pt>
                <c:pt idx="11574">
                  <c:v>5396.96</c:v>
                </c:pt>
                <c:pt idx="11575">
                  <c:v>2195.6999999999998</c:v>
                </c:pt>
                <c:pt idx="11576">
                  <c:v>818.1</c:v>
                </c:pt>
                <c:pt idx="11577">
                  <c:v>2431</c:v>
                </c:pt>
                <c:pt idx="11578">
                  <c:v>221.55</c:v>
                </c:pt>
                <c:pt idx="11579">
                  <c:v>289.39999999999998</c:v>
                </c:pt>
                <c:pt idx="11580">
                  <c:v>1024</c:v>
                </c:pt>
                <c:pt idx="11581">
                  <c:v>155.6</c:v>
                </c:pt>
                <c:pt idx="11582">
                  <c:v>467</c:v>
                </c:pt>
                <c:pt idx="11583">
                  <c:v>27.6</c:v>
                </c:pt>
                <c:pt idx="11584">
                  <c:v>5410.8</c:v>
                </c:pt>
                <c:pt idx="11585">
                  <c:v>506</c:v>
                </c:pt>
                <c:pt idx="11586">
                  <c:v>1944.8</c:v>
                </c:pt>
                <c:pt idx="11587">
                  <c:v>2779.8</c:v>
                </c:pt>
                <c:pt idx="11588">
                  <c:v>296.52</c:v>
                </c:pt>
                <c:pt idx="11589">
                  <c:v>1374</c:v>
                </c:pt>
                <c:pt idx="11590">
                  <c:v>2476.8000000000002</c:v>
                </c:pt>
                <c:pt idx="11591">
                  <c:v>509.28</c:v>
                </c:pt>
                <c:pt idx="11592">
                  <c:v>14896.75</c:v>
                </c:pt>
                <c:pt idx="11593">
                  <c:v>580.5</c:v>
                </c:pt>
                <c:pt idx="11594">
                  <c:v>255.8</c:v>
                </c:pt>
                <c:pt idx="11595">
                  <c:v>2527.1999999999998</c:v>
                </c:pt>
                <c:pt idx="11596">
                  <c:v>2080.4499999999998</c:v>
                </c:pt>
                <c:pt idx="11597">
                  <c:v>2973.96</c:v>
                </c:pt>
                <c:pt idx="11598">
                  <c:v>495.36</c:v>
                </c:pt>
                <c:pt idx="11599">
                  <c:v>512.40000000000009</c:v>
                </c:pt>
                <c:pt idx="11600">
                  <c:v>5132.1899999999996</c:v>
                </c:pt>
                <c:pt idx="11601">
                  <c:v>2779.8</c:v>
                </c:pt>
                <c:pt idx="11602">
                  <c:v>3422</c:v>
                </c:pt>
                <c:pt idx="11603">
                  <c:v>835.5</c:v>
                </c:pt>
                <c:pt idx="11604">
                  <c:v>2315</c:v>
                </c:pt>
                <c:pt idx="11605">
                  <c:v>4729.6499999999996</c:v>
                </c:pt>
                <c:pt idx="11606">
                  <c:v>5286.75</c:v>
                </c:pt>
                <c:pt idx="11607">
                  <c:v>2779.8</c:v>
                </c:pt>
                <c:pt idx="11608">
                  <c:v>1110</c:v>
                </c:pt>
                <c:pt idx="11609">
                  <c:v>49.7</c:v>
                </c:pt>
                <c:pt idx="11610">
                  <c:v>2673.6</c:v>
                </c:pt>
                <c:pt idx="11611">
                  <c:v>2779.8</c:v>
                </c:pt>
                <c:pt idx="11612">
                  <c:v>1215.5</c:v>
                </c:pt>
                <c:pt idx="11613">
                  <c:v>3967.8</c:v>
                </c:pt>
                <c:pt idx="11614">
                  <c:v>334.2</c:v>
                </c:pt>
                <c:pt idx="11615">
                  <c:v>1641.96</c:v>
                </c:pt>
                <c:pt idx="11616">
                  <c:v>4242</c:v>
                </c:pt>
                <c:pt idx="11617">
                  <c:v>531.84</c:v>
                </c:pt>
                <c:pt idx="11618">
                  <c:v>291.14999999999998</c:v>
                </c:pt>
                <c:pt idx="11619">
                  <c:v>1238.4000000000001</c:v>
                </c:pt>
                <c:pt idx="11620">
                  <c:v>115.75</c:v>
                </c:pt>
                <c:pt idx="11621">
                  <c:v>27.85</c:v>
                </c:pt>
                <c:pt idx="11622">
                  <c:v>27.85</c:v>
                </c:pt>
                <c:pt idx="11623">
                  <c:v>372.75</c:v>
                </c:pt>
                <c:pt idx="11624">
                  <c:v>362</c:v>
                </c:pt>
                <c:pt idx="11625">
                  <c:v>1228.4000000000001</c:v>
                </c:pt>
                <c:pt idx="11626">
                  <c:v>347.25</c:v>
                </c:pt>
                <c:pt idx="11627">
                  <c:v>2779.8</c:v>
                </c:pt>
                <c:pt idx="11628">
                  <c:v>4939</c:v>
                </c:pt>
                <c:pt idx="11629">
                  <c:v>2779.8</c:v>
                </c:pt>
                <c:pt idx="11630">
                  <c:v>639.5</c:v>
                </c:pt>
                <c:pt idx="11631">
                  <c:v>208.95</c:v>
                </c:pt>
                <c:pt idx="11632">
                  <c:v>128.75</c:v>
                </c:pt>
                <c:pt idx="11633">
                  <c:v>1792.32</c:v>
                </c:pt>
                <c:pt idx="11634">
                  <c:v>27.6</c:v>
                </c:pt>
                <c:pt idx="11635">
                  <c:v>763.5</c:v>
                </c:pt>
                <c:pt idx="11636">
                  <c:v>2779.8</c:v>
                </c:pt>
                <c:pt idx="11637">
                  <c:v>1332</c:v>
                </c:pt>
                <c:pt idx="11638">
                  <c:v>18009.599999999999</c:v>
                </c:pt>
                <c:pt idx="11639">
                  <c:v>2956</c:v>
                </c:pt>
                <c:pt idx="11640">
                  <c:v>1368.24</c:v>
                </c:pt>
                <c:pt idx="11641">
                  <c:v>619.44000000000005</c:v>
                </c:pt>
                <c:pt idx="11642">
                  <c:v>249.5</c:v>
                </c:pt>
                <c:pt idx="11643">
                  <c:v>2779.8</c:v>
                </c:pt>
                <c:pt idx="11644">
                  <c:v>5081.5</c:v>
                </c:pt>
                <c:pt idx="11645">
                  <c:v>256.85000000000002</c:v>
                </c:pt>
                <c:pt idx="11646">
                  <c:v>929.16</c:v>
                </c:pt>
                <c:pt idx="11647">
                  <c:v>254.5</c:v>
                </c:pt>
                <c:pt idx="11648">
                  <c:v>1145.4499999999998</c:v>
                </c:pt>
                <c:pt idx="11649">
                  <c:v>86.8</c:v>
                </c:pt>
                <c:pt idx="11650">
                  <c:v>485.25</c:v>
                </c:pt>
                <c:pt idx="11651">
                  <c:v>279.72000000000003</c:v>
                </c:pt>
                <c:pt idx="11652">
                  <c:v>473</c:v>
                </c:pt>
                <c:pt idx="11653">
                  <c:v>274.8</c:v>
                </c:pt>
                <c:pt idx="11654">
                  <c:v>641.76</c:v>
                </c:pt>
                <c:pt idx="11655">
                  <c:v>833.04</c:v>
                </c:pt>
                <c:pt idx="11656">
                  <c:v>1668.5</c:v>
                </c:pt>
                <c:pt idx="11657">
                  <c:v>761.52</c:v>
                </c:pt>
                <c:pt idx="11658">
                  <c:v>772.5</c:v>
                </c:pt>
                <c:pt idx="11659">
                  <c:v>10675.18</c:v>
                </c:pt>
                <c:pt idx="11660">
                  <c:v>212.1</c:v>
                </c:pt>
                <c:pt idx="11661">
                  <c:v>468</c:v>
                </c:pt>
                <c:pt idx="11662">
                  <c:v>231.5</c:v>
                </c:pt>
                <c:pt idx="11663">
                  <c:v>834.25</c:v>
                </c:pt>
                <c:pt idx="11664">
                  <c:v>3311.5</c:v>
                </c:pt>
                <c:pt idx="11665">
                  <c:v>1092.56</c:v>
                </c:pt>
                <c:pt idx="11666">
                  <c:v>4889.3999999999996</c:v>
                </c:pt>
                <c:pt idx="11667">
                  <c:v>361.68</c:v>
                </c:pt>
                <c:pt idx="11668">
                  <c:v>2523.5</c:v>
                </c:pt>
                <c:pt idx="11669">
                  <c:v>739.68</c:v>
                </c:pt>
                <c:pt idx="11670">
                  <c:v>1263.5999999999999</c:v>
                </c:pt>
                <c:pt idx="11671">
                  <c:v>82.7</c:v>
                </c:pt>
                <c:pt idx="11672">
                  <c:v>2493.12</c:v>
                </c:pt>
                <c:pt idx="11673">
                  <c:v>79.8</c:v>
                </c:pt>
                <c:pt idx="11674">
                  <c:v>546</c:v>
                </c:pt>
                <c:pt idx="11675">
                  <c:v>342.75</c:v>
                </c:pt>
                <c:pt idx="11676">
                  <c:v>645.15</c:v>
                </c:pt>
                <c:pt idx="11677">
                  <c:v>1009.92</c:v>
                </c:pt>
                <c:pt idx="11678">
                  <c:v>126.6</c:v>
                </c:pt>
                <c:pt idx="11679">
                  <c:v>1323</c:v>
                </c:pt>
                <c:pt idx="11680">
                  <c:v>324.8</c:v>
                </c:pt>
                <c:pt idx="11681">
                  <c:v>990.72</c:v>
                </c:pt>
                <c:pt idx="11682">
                  <c:v>203.55</c:v>
                </c:pt>
                <c:pt idx="11683">
                  <c:v>1282.5</c:v>
                </c:pt>
                <c:pt idx="11684">
                  <c:v>92.8</c:v>
                </c:pt>
                <c:pt idx="11685">
                  <c:v>369</c:v>
                </c:pt>
                <c:pt idx="11686">
                  <c:v>499</c:v>
                </c:pt>
                <c:pt idx="11687">
                  <c:v>2779.8</c:v>
                </c:pt>
                <c:pt idx="11688">
                  <c:v>465.25</c:v>
                </c:pt>
                <c:pt idx="11689">
                  <c:v>772.5</c:v>
                </c:pt>
                <c:pt idx="11690">
                  <c:v>694.5</c:v>
                </c:pt>
                <c:pt idx="11691">
                  <c:v>2779.8</c:v>
                </c:pt>
                <c:pt idx="11692">
                  <c:v>2779.8</c:v>
                </c:pt>
                <c:pt idx="11693">
                  <c:v>5271</c:v>
                </c:pt>
                <c:pt idx="11694">
                  <c:v>1084.32</c:v>
                </c:pt>
                <c:pt idx="11695">
                  <c:v>2779.8</c:v>
                </c:pt>
                <c:pt idx="11696">
                  <c:v>1027</c:v>
                </c:pt>
                <c:pt idx="11697">
                  <c:v>739</c:v>
                </c:pt>
                <c:pt idx="11698">
                  <c:v>526</c:v>
                </c:pt>
                <c:pt idx="11699">
                  <c:v>124.25</c:v>
                </c:pt>
                <c:pt idx="11700">
                  <c:v>12416.199999999999</c:v>
                </c:pt>
                <c:pt idx="11701">
                  <c:v>2945.2</c:v>
                </c:pt>
                <c:pt idx="11702">
                  <c:v>804.1</c:v>
                </c:pt>
                <c:pt idx="11703">
                  <c:v>882</c:v>
                </c:pt>
                <c:pt idx="11704">
                  <c:v>2779.8</c:v>
                </c:pt>
                <c:pt idx="11705">
                  <c:v>871.56</c:v>
                </c:pt>
                <c:pt idx="11706">
                  <c:v>369</c:v>
                </c:pt>
                <c:pt idx="11707">
                  <c:v>929.16</c:v>
                </c:pt>
                <c:pt idx="11708">
                  <c:v>2779.8</c:v>
                </c:pt>
                <c:pt idx="11709">
                  <c:v>310.2</c:v>
                </c:pt>
                <c:pt idx="11710">
                  <c:v>144.80000000000001</c:v>
                </c:pt>
                <c:pt idx="11711">
                  <c:v>4728</c:v>
                </c:pt>
                <c:pt idx="11712">
                  <c:v>399</c:v>
                </c:pt>
                <c:pt idx="11713">
                  <c:v>2779.8</c:v>
                </c:pt>
                <c:pt idx="11714">
                  <c:v>990.72</c:v>
                </c:pt>
                <c:pt idx="11715">
                  <c:v>455.04</c:v>
                </c:pt>
                <c:pt idx="11716">
                  <c:v>306.95999999999998</c:v>
                </c:pt>
                <c:pt idx="11717">
                  <c:v>515</c:v>
                </c:pt>
                <c:pt idx="11718">
                  <c:v>521.28</c:v>
                </c:pt>
                <c:pt idx="11719">
                  <c:v>247.68</c:v>
                </c:pt>
                <c:pt idx="11720">
                  <c:v>2779.8</c:v>
                </c:pt>
                <c:pt idx="11721">
                  <c:v>2021.76</c:v>
                </c:pt>
                <c:pt idx="11722">
                  <c:v>437.75</c:v>
                </c:pt>
                <c:pt idx="11723">
                  <c:v>4484.4000000000005</c:v>
                </c:pt>
                <c:pt idx="11724">
                  <c:v>563.59999999999991</c:v>
                </c:pt>
                <c:pt idx="11725">
                  <c:v>976.32</c:v>
                </c:pt>
                <c:pt idx="11726">
                  <c:v>1423</c:v>
                </c:pt>
                <c:pt idx="11727">
                  <c:v>976.32</c:v>
                </c:pt>
                <c:pt idx="11728">
                  <c:v>244.08</c:v>
                </c:pt>
                <c:pt idx="11729">
                  <c:v>1941</c:v>
                </c:pt>
                <c:pt idx="11730">
                  <c:v>3190.2000000000003</c:v>
                </c:pt>
                <c:pt idx="11731">
                  <c:v>2779.8</c:v>
                </c:pt>
                <c:pt idx="11732">
                  <c:v>348</c:v>
                </c:pt>
                <c:pt idx="11733">
                  <c:v>128.5</c:v>
                </c:pt>
                <c:pt idx="11734">
                  <c:v>402.18</c:v>
                </c:pt>
                <c:pt idx="11735">
                  <c:v>1601.76</c:v>
                </c:pt>
                <c:pt idx="11736">
                  <c:v>1256</c:v>
                </c:pt>
                <c:pt idx="11737">
                  <c:v>1792.32</c:v>
                </c:pt>
                <c:pt idx="11738">
                  <c:v>3568.13</c:v>
                </c:pt>
                <c:pt idx="11739">
                  <c:v>266.7</c:v>
                </c:pt>
                <c:pt idx="11740">
                  <c:v>1192.68</c:v>
                </c:pt>
                <c:pt idx="11741">
                  <c:v>1419.6</c:v>
                </c:pt>
                <c:pt idx="11742">
                  <c:v>247.68</c:v>
                </c:pt>
                <c:pt idx="11743">
                  <c:v>1531.68</c:v>
                </c:pt>
                <c:pt idx="11744">
                  <c:v>208.8</c:v>
                </c:pt>
                <c:pt idx="11745">
                  <c:v>617</c:v>
                </c:pt>
                <c:pt idx="11746">
                  <c:v>27.85</c:v>
                </c:pt>
                <c:pt idx="11747">
                  <c:v>999.80000000000007</c:v>
                </c:pt>
                <c:pt idx="11748">
                  <c:v>486.2</c:v>
                </c:pt>
                <c:pt idx="11749">
                  <c:v>896.16</c:v>
                </c:pt>
                <c:pt idx="11750">
                  <c:v>227.7</c:v>
                </c:pt>
                <c:pt idx="11751">
                  <c:v>443.1</c:v>
                </c:pt>
                <c:pt idx="11752">
                  <c:v>2704.68</c:v>
                </c:pt>
                <c:pt idx="11753">
                  <c:v>261</c:v>
                </c:pt>
                <c:pt idx="11754">
                  <c:v>684.24</c:v>
                </c:pt>
                <c:pt idx="11755">
                  <c:v>1030</c:v>
                </c:pt>
                <c:pt idx="11756">
                  <c:v>255.8</c:v>
                </c:pt>
                <c:pt idx="11757">
                  <c:v>3399</c:v>
                </c:pt>
                <c:pt idx="11758">
                  <c:v>663.75</c:v>
                </c:pt>
                <c:pt idx="11759">
                  <c:v>240.72</c:v>
                </c:pt>
                <c:pt idx="11760">
                  <c:v>1250.6400000000001</c:v>
                </c:pt>
                <c:pt idx="11761">
                  <c:v>724.34999999999991</c:v>
                </c:pt>
                <c:pt idx="11762">
                  <c:v>137.4</c:v>
                </c:pt>
                <c:pt idx="11763">
                  <c:v>708.96</c:v>
                </c:pt>
                <c:pt idx="11764">
                  <c:v>592</c:v>
                </c:pt>
                <c:pt idx="11765">
                  <c:v>1824</c:v>
                </c:pt>
                <c:pt idx="11766">
                  <c:v>1009.4</c:v>
                </c:pt>
                <c:pt idx="11767">
                  <c:v>390.9</c:v>
                </c:pt>
                <c:pt idx="11768">
                  <c:v>524.64</c:v>
                </c:pt>
                <c:pt idx="11769">
                  <c:v>9761.9000000000015</c:v>
                </c:pt>
                <c:pt idx="11770">
                  <c:v>381</c:v>
                </c:pt>
                <c:pt idx="11771">
                  <c:v>1491</c:v>
                </c:pt>
                <c:pt idx="11772">
                  <c:v>10776.48</c:v>
                </c:pt>
                <c:pt idx="11773">
                  <c:v>4982.79</c:v>
                </c:pt>
                <c:pt idx="11774">
                  <c:v>597.24</c:v>
                </c:pt>
                <c:pt idx="11775">
                  <c:v>1361</c:v>
                </c:pt>
                <c:pt idx="11776">
                  <c:v>531.84</c:v>
                </c:pt>
                <c:pt idx="11777">
                  <c:v>1331.28</c:v>
                </c:pt>
                <c:pt idx="11778">
                  <c:v>77.650000000000006</c:v>
                </c:pt>
                <c:pt idx="11779">
                  <c:v>797.1</c:v>
                </c:pt>
                <c:pt idx="11780">
                  <c:v>2930.7000000000003</c:v>
                </c:pt>
                <c:pt idx="11781">
                  <c:v>2237.7600000000002</c:v>
                </c:pt>
                <c:pt idx="11782">
                  <c:v>1160.1999999999998</c:v>
                </c:pt>
                <c:pt idx="11783">
                  <c:v>1699.68</c:v>
                </c:pt>
                <c:pt idx="11784">
                  <c:v>1516.32</c:v>
                </c:pt>
                <c:pt idx="11785">
                  <c:v>105</c:v>
                </c:pt>
                <c:pt idx="11786">
                  <c:v>149.69999999999999</c:v>
                </c:pt>
                <c:pt idx="11787">
                  <c:v>322.3</c:v>
                </c:pt>
                <c:pt idx="11788">
                  <c:v>531.84</c:v>
                </c:pt>
                <c:pt idx="11789">
                  <c:v>833.4</c:v>
                </c:pt>
                <c:pt idx="11790">
                  <c:v>441</c:v>
                </c:pt>
                <c:pt idx="11791">
                  <c:v>1099.2</c:v>
                </c:pt>
                <c:pt idx="11792">
                  <c:v>2651.25</c:v>
                </c:pt>
                <c:pt idx="11793">
                  <c:v>2527.1999999999998</c:v>
                </c:pt>
                <c:pt idx="11794">
                  <c:v>1628.4</c:v>
                </c:pt>
                <c:pt idx="11795">
                  <c:v>496.2</c:v>
                </c:pt>
                <c:pt idx="11796">
                  <c:v>138.9</c:v>
                </c:pt>
                <c:pt idx="11797">
                  <c:v>3043.2</c:v>
                </c:pt>
                <c:pt idx="11798">
                  <c:v>539.04</c:v>
                </c:pt>
                <c:pt idx="11799">
                  <c:v>357.6</c:v>
                </c:pt>
                <c:pt idx="11800">
                  <c:v>2881.59</c:v>
                </c:pt>
                <c:pt idx="11801">
                  <c:v>289.39999999999998</c:v>
                </c:pt>
                <c:pt idx="11802">
                  <c:v>203.55</c:v>
                </c:pt>
                <c:pt idx="11803">
                  <c:v>139.19999999999999</c:v>
                </c:pt>
                <c:pt idx="11804">
                  <c:v>159.9</c:v>
                </c:pt>
                <c:pt idx="11805">
                  <c:v>270.85000000000002</c:v>
                </c:pt>
                <c:pt idx="11806">
                  <c:v>76.2</c:v>
                </c:pt>
                <c:pt idx="11807">
                  <c:v>148</c:v>
                </c:pt>
                <c:pt idx="11808">
                  <c:v>651.5</c:v>
                </c:pt>
                <c:pt idx="11809">
                  <c:v>1005</c:v>
                </c:pt>
                <c:pt idx="11810">
                  <c:v>506</c:v>
                </c:pt>
                <c:pt idx="11811">
                  <c:v>545.28</c:v>
                </c:pt>
                <c:pt idx="11812">
                  <c:v>772.5</c:v>
                </c:pt>
                <c:pt idx="11813">
                  <c:v>221.4</c:v>
                </c:pt>
                <c:pt idx="11814">
                  <c:v>314.62</c:v>
                </c:pt>
                <c:pt idx="11815">
                  <c:v>3385</c:v>
                </c:pt>
                <c:pt idx="11816">
                  <c:v>255.8</c:v>
                </c:pt>
                <c:pt idx="11817">
                  <c:v>1978.72</c:v>
                </c:pt>
                <c:pt idx="11818">
                  <c:v>3290.4</c:v>
                </c:pt>
                <c:pt idx="11819">
                  <c:v>2196.25</c:v>
                </c:pt>
                <c:pt idx="11820">
                  <c:v>242.52</c:v>
                </c:pt>
                <c:pt idx="11821">
                  <c:v>236.5</c:v>
                </c:pt>
                <c:pt idx="11822">
                  <c:v>247.68</c:v>
                </c:pt>
                <c:pt idx="11823">
                  <c:v>18379.800000000003</c:v>
                </c:pt>
                <c:pt idx="11824">
                  <c:v>1540.8</c:v>
                </c:pt>
                <c:pt idx="11825">
                  <c:v>278.5</c:v>
                </c:pt>
                <c:pt idx="11826">
                  <c:v>1030</c:v>
                </c:pt>
                <c:pt idx="11827">
                  <c:v>549.20000000000005</c:v>
                </c:pt>
                <c:pt idx="11828">
                  <c:v>331.2</c:v>
                </c:pt>
                <c:pt idx="11829">
                  <c:v>448.08</c:v>
                </c:pt>
                <c:pt idx="11830">
                  <c:v>2600.5</c:v>
                </c:pt>
                <c:pt idx="11831">
                  <c:v>1588</c:v>
                </c:pt>
                <c:pt idx="11832">
                  <c:v>1456</c:v>
                </c:pt>
                <c:pt idx="11833">
                  <c:v>757.05</c:v>
                </c:pt>
                <c:pt idx="11834">
                  <c:v>515</c:v>
                </c:pt>
                <c:pt idx="11835">
                  <c:v>91.6</c:v>
                </c:pt>
                <c:pt idx="11836">
                  <c:v>657.36</c:v>
                </c:pt>
                <c:pt idx="11837">
                  <c:v>45.8</c:v>
                </c:pt>
                <c:pt idx="11838">
                  <c:v>274.8</c:v>
                </c:pt>
                <c:pt idx="11839">
                  <c:v>1094.6400000000001</c:v>
                </c:pt>
                <c:pt idx="11840">
                  <c:v>2107.44</c:v>
                </c:pt>
                <c:pt idx="11841">
                  <c:v>255.2</c:v>
                </c:pt>
                <c:pt idx="11842">
                  <c:v>2431</c:v>
                </c:pt>
                <c:pt idx="11843">
                  <c:v>157.68</c:v>
                </c:pt>
                <c:pt idx="11844">
                  <c:v>2779.8</c:v>
                </c:pt>
                <c:pt idx="11845">
                  <c:v>332.1</c:v>
                </c:pt>
                <c:pt idx="11846">
                  <c:v>531.84</c:v>
                </c:pt>
                <c:pt idx="11847">
                  <c:v>1009.4</c:v>
                </c:pt>
                <c:pt idx="11848">
                  <c:v>582.29999999999995</c:v>
                </c:pt>
                <c:pt idx="11849">
                  <c:v>253.5</c:v>
                </c:pt>
                <c:pt idx="11850">
                  <c:v>88.2</c:v>
                </c:pt>
                <c:pt idx="11851">
                  <c:v>484.56</c:v>
                </c:pt>
                <c:pt idx="11852">
                  <c:v>2376.8000000000002</c:v>
                </c:pt>
                <c:pt idx="11853">
                  <c:v>249.5</c:v>
                </c:pt>
                <c:pt idx="11854">
                  <c:v>490</c:v>
                </c:pt>
                <c:pt idx="11855">
                  <c:v>4200.3600000000006</c:v>
                </c:pt>
                <c:pt idx="11856">
                  <c:v>2632</c:v>
                </c:pt>
                <c:pt idx="11857">
                  <c:v>1027.1099999999999</c:v>
                </c:pt>
                <c:pt idx="11858">
                  <c:v>132.4</c:v>
                </c:pt>
                <c:pt idx="11859">
                  <c:v>562.32000000000005</c:v>
                </c:pt>
                <c:pt idx="11860">
                  <c:v>255.8</c:v>
                </c:pt>
                <c:pt idx="11861">
                  <c:v>162.05000000000001</c:v>
                </c:pt>
                <c:pt idx="11862">
                  <c:v>1086</c:v>
                </c:pt>
                <c:pt idx="11863">
                  <c:v>185.6</c:v>
                </c:pt>
                <c:pt idx="11864">
                  <c:v>2038.2</c:v>
                </c:pt>
                <c:pt idx="11865">
                  <c:v>146.28</c:v>
                </c:pt>
                <c:pt idx="11866">
                  <c:v>247.2</c:v>
                </c:pt>
                <c:pt idx="11867">
                  <c:v>4075.8</c:v>
                </c:pt>
                <c:pt idx="11868">
                  <c:v>63.25</c:v>
                </c:pt>
                <c:pt idx="11869">
                  <c:v>2779.8</c:v>
                </c:pt>
                <c:pt idx="11870">
                  <c:v>284.45</c:v>
                </c:pt>
                <c:pt idx="11871">
                  <c:v>542.85</c:v>
                </c:pt>
                <c:pt idx="11872">
                  <c:v>125.5</c:v>
                </c:pt>
                <c:pt idx="11873">
                  <c:v>571.67999999999995</c:v>
                </c:pt>
                <c:pt idx="11874">
                  <c:v>2046.88</c:v>
                </c:pt>
                <c:pt idx="11875">
                  <c:v>589</c:v>
                </c:pt>
                <c:pt idx="11876">
                  <c:v>1548.6</c:v>
                </c:pt>
                <c:pt idx="11877">
                  <c:v>289.89999999999998</c:v>
                </c:pt>
                <c:pt idx="11878">
                  <c:v>1569</c:v>
                </c:pt>
                <c:pt idx="11879">
                  <c:v>836</c:v>
                </c:pt>
                <c:pt idx="11880">
                  <c:v>502.4</c:v>
                </c:pt>
                <c:pt idx="11881">
                  <c:v>963.84</c:v>
                </c:pt>
                <c:pt idx="11882">
                  <c:v>3113.85</c:v>
                </c:pt>
                <c:pt idx="11883">
                  <c:v>2973.96</c:v>
                </c:pt>
                <c:pt idx="11884">
                  <c:v>2129.4</c:v>
                </c:pt>
                <c:pt idx="11885">
                  <c:v>643.44000000000005</c:v>
                </c:pt>
                <c:pt idx="11886">
                  <c:v>524.64</c:v>
                </c:pt>
                <c:pt idx="11887">
                  <c:v>51.6</c:v>
                </c:pt>
                <c:pt idx="11888">
                  <c:v>222.6</c:v>
                </c:pt>
                <c:pt idx="11889">
                  <c:v>3615.6000000000004</c:v>
                </c:pt>
                <c:pt idx="11890">
                  <c:v>2779.8</c:v>
                </c:pt>
                <c:pt idx="11891">
                  <c:v>5286.75</c:v>
                </c:pt>
                <c:pt idx="11892">
                  <c:v>2779.8</c:v>
                </c:pt>
                <c:pt idx="11893">
                  <c:v>422.4</c:v>
                </c:pt>
                <c:pt idx="11894">
                  <c:v>696.24</c:v>
                </c:pt>
                <c:pt idx="11895">
                  <c:v>288</c:v>
                </c:pt>
                <c:pt idx="11896">
                  <c:v>769.5</c:v>
                </c:pt>
                <c:pt idx="11897">
                  <c:v>354.48</c:v>
                </c:pt>
                <c:pt idx="11898">
                  <c:v>279.72000000000003</c:v>
                </c:pt>
                <c:pt idx="11899">
                  <c:v>4737.9400000000005</c:v>
                </c:pt>
                <c:pt idx="11900">
                  <c:v>350.88</c:v>
                </c:pt>
                <c:pt idx="11901">
                  <c:v>2575</c:v>
                </c:pt>
                <c:pt idx="11902">
                  <c:v>448.08</c:v>
                </c:pt>
                <c:pt idx="11903">
                  <c:v>804.96</c:v>
                </c:pt>
                <c:pt idx="11904">
                  <c:v>4226.0400000000009</c:v>
                </c:pt>
                <c:pt idx="11905">
                  <c:v>3018.6000000000004</c:v>
                </c:pt>
                <c:pt idx="11906">
                  <c:v>1207.44</c:v>
                </c:pt>
                <c:pt idx="11907">
                  <c:v>2240.4</c:v>
                </c:pt>
                <c:pt idx="11908">
                  <c:v>486.2</c:v>
                </c:pt>
                <c:pt idx="11909">
                  <c:v>255.8</c:v>
                </c:pt>
                <c:pt idx="11910">
                  <c:v>10068</c:v>
                </c:pt>
                <c:pt idx="11911">
                  <c:v>23.35</c:v>
                </c:pt>
                <c:pt idx="11912">
                  <c:v>738</c:v>
                </c:pt>
                <c:pt idx="11913">
                  <c:v>271.56</c:v>
                </c:pt>
                <c:pt idx="11914">
                  <c:v>2322.6</c:v>
                </c:pt>
                <c:pt idx="11915">
                  <c:v>1869.84</c:v>
                </c:pt>
                <c:pt idx="11916">
                  <c:v>1287.5</c:v>
                </c:pt>
                <c:pt idx="11917">
                  <c:v>2779.8</c:v>
                </c:pt>
                <c:pt idx="11918">
                  <c:v>502.4</c:v>
                </c:pt>
                <c:pt idx="11919">
                  <c:v>1514.1</c:v>
                </c:pt>
                <c:pt idx="11920">
                  <c:v>3459.8</c:v>
                </c:pt>
                <c:pt idx="11921">
                  <c:v>2779.8</c:v>
                </c:pt>
                <c:pt idx="11922">
                  <c:v>591.40000000000009</c:v>
                </c:pt>
                <c:pt idx="11923">
                  <c:v>51.45</c:v>
                </c:pt>
                <c:pt idx="11924">
                  <c:v>192.5</c:v>
                </c:pt>
                <c:pt idx="11925">
                  <c:v>154.35</c:v>
                </c:pt>
                <c:pt idx="11926">
                  <c:v>1000.65</c:v>
                </c:pt>
                <c:pt idx="11927">
                  <c:v>549.20000000000005</c:v>
                </c:pt>
                <c:pt idx="11928">
                  <c:v>57.1</c:v>
                </c:pt>
                <c:pt idx="11929">
                  <c:v>1132.5</c:v>
                </c:pt>
                <c:pt idx="11930">
                  <c:v>2779.8</c:v>
                </c:pt>
                <c:pt idx="11931">
                  <c:v>371.52</c:v>
                </c:pt>
                <c:pt idx="11932">
                  <c:v>648.84</c:v>
                </c:pt>
                <c:pt idx="11933">
                  <c:v>787.2</c:v>
                </c:pt>
                <c:pt idx="11934">
                  <c:v>202.4</c:v>
                </c:pt>
                <c:pt idx="11935">
                  <c:v>515</c:v>
                </c:pt>
                <c:pt idx="11936">
                  <c:v>1260.96</c:v>
                </c:pt>
                <c:pt idx="11937">
                  <c:v>2523.5</c:v>
                </c:pt>
                <c:pt idx="11938">
                  <c:v>602.4</c:v>
                </c:pt>
                <c:pt idx="11939">
                  <c:v>303.79999999999995</c:v>
                </c:pt>
                <c:pt idx="11940">
                  <c:v>250.5</c:v>
                </c:pt>
                <c:pt idx="11941">
                  <c:v>387.72</c:v>
                </c:pt>
                <c:pt idx="11942">
                  <c:v>504.7</c:v>
                </c:pt>
                <c:pt idx="11943">
                  <c:v>2779.8</c:v>
                </c:pt>
                <c:pt idx="11944">
                  <c:v>2527.1999999999998</c:v>
                </c:pt>
                <c:pt idx="11945">
                  <c:v>526</c:v>
                </c:pt>
                <c:pt idx="11946">
                  <c:v>739</c:v>
                </c:pt>
                <c:pt idx="11947">
                  <c:v>1274</c:v>
                </c:pt>
                <c:pt idx="11948">
                  <c:v>6126.1</c:v>
                </c:pt>
                <c:pt idx="11949">
                  <c:v>1207.44</c:v>
                </c:pt>
                <c:pt idx="11950">
                  <c:v>190.5</c:v>
                </c:pt>
                <c:pt idx="11951">
                  <c:v>739</c:v>
                </c:pt>
                <c:pt idx="11952">
                  <c:v>168.04999999999998</c:v>
                </c:pt>
                <c:pt idx="11953">
                  <c:v>798.48</c:v>
                </c:pt>
                <c:pt idx="11954">
                  <c:v>853.92</c:v>
                </c:pt>
                <c:pt idx="11955">
                  <c:v>99.8</c:v>
                </c:pt>
                <c:pt idx="11956">
                  <c:v>2487.9</c:v>
                </c:pt>
                <c:pt idx="11957">
                  <c:v>557</c:v>
                </c:pt>
                <c:pt idx="11958">
                  <c:v>232</c:v>
                </c:pt>
                <c:pt idx="11959">
                  <c:v>896.16</c:v>
                </c:pt>
                <c:pt idx="11960">
                  <c:v>2229.12</c:v>
                </c:pt>
                <c:pt idx="11961">
                  <c:v>2524.8000000000002</c:v>
                </c:pt>
                <c:pt idx="11962">
                  <c:v>1282.5</c:v>
                </c:pt>
                <c:pt idx="11963">
                  <c:v>2565</c:v>
                </c:pt>
                <c:pt idx="11964">
                  <c:v>2779.8</c:v>
                </c:pt>
                <c:pt idx="11965">
                  <c:v>2083.5</c:v>
                </c:pt>
                <c:pt idx="11966">
                  <c:v>2548.85</c:v>
                </c:pt>
                <c:pt idx="11967">
                  <c:v>1215.5</c:v>
                </c:pt>
                <c:pt idx="11968">
                  <c:v>2464</c:v>
                </c:pt>
                <c:pt idx="11969">
                  <c:v>383.7</c:v>
                </c:pt>
                <c:pt idx="11970">
                  <c:v>633.12</c:v>
                </c:pt>
                <c:pt idx="11971">
                  <c:v>137.4</c:v>
                </c:pt>
                <c:pt idx="11972">
                  <c:v>1018.5</c:v>
                </c:pt>
                <c:pt idx="11973">
                  <c:v>2779.8</c:v>
                </c:pt>
                <c:pt idx="11974">
                  <c:v>645.15</c:v>
                </c:pt>
                <c:pt idx="11975">
                  <c:v>233.39999999999998</c:v>
                </c:pt>
                <c:pt idx="11976">
                  <c:v>2404.3199999999997</c:v>
                </c:pt>
                <c:pt idx="11977">
                  <c:v>1916.18</c:v>
                </c:pt>
                <c:pt idx="11978">
                  <c:v>4732.5599999999995</c:v>
                </c:pt>
                <c:pt idx="11979">
                  <c:v>256.44</c:v>
                </c:pt>
                <c:pt idx="11980">
                  <c:v>260.8</c:v>
                </c:pt>
                <c:pt idx="11981">
                  <c:v>3391.2</c:v>
                </c:pt>
                <c:pt idx="11982">
                  <c:v>2059.9</c:v>
                </c:pt>
                <c:pt idx="11983">
                  <c:v>1476.48</c:v>
                </c:pt>
                <c:pt idx="11984">
                  <c:v>3162.2</c:v>
                </c:pt>
                <c:pt idx="11985">
                  <c:v>2779.8</c:v>
                </c:pt>
                <c:pt idx="11986">
                  <c:v>296.52</c:v>
                </c:pt>
                <c:pt idx="11987">
                  <c:v>282.8</c:v>
                </c:pt>
                <c:pt idx="11988">
                  <c:v>85.35</c:v>
                </c:pt>
                <c:pt idx="11989">
                  <c:v>2431</c:v>
                </c:pt>
                <c:pt idx="11990">
                  <c:v>2757.17</c:v>
                </c:pt>
                <c:pt idx="11991">
                  <c:v>2779.8</c:v>
                </c:pt>
                <c:pt idx="11992">
                  <c:v>1619</c:v>
                </c:pt>
                <c:pt idx="11993">
                  <c:v>402.48</c:v>
                </c:pt>
                <c:pt idx="11994">
                  <c:v>1071.1500000000001</c:v>
                </c:pt>
                <c:pt idx="11995">
                  <c:v>298.2</c:v>
                </c:pt>
                <c:pt idx="11996">
                  <c:v>990.72</c:v>
                </c:pt>
                <c:pt idx="11997">
                  <c:v>2502.75</c:v>
                </c:pt>
                <c:pt idx="11998">
                  <c:v>2295.9499999999998</c:v>
                </c:pt>
                <c:pt idx="11999">
                  <c:v>848.1</c:v>
                </c:pt>
                <c:pt idx="12000">
                  <c:v>2779.08</c:v>
                </c:pt>
                <c:pt idx="12001">
                  <c:v>443.04</c:v>
                </c:pt>
                <c:pt idx="12002">
                  <c:v>128.75</c:v>
                </c:pt>
                <c:pt idx="12003">
                  <c:v>231.5</c:v>
                </c:pt>
                <c:pt idx="12004">
                  <c:v>38</c:v>
                </c:pt>
                <c:pt idx="12005">
                  <c:v>1387.5</c:v>
                </c:pt>
                <c:pt idx="12006">
                  <c:v>202.68</c:v>
                </c:pt>
                <c:pt idx="12007">
                  <c:v>616</c:v>
                </c:pt>
                <c:pt idx="12008">
                  <c:v>296.52</c:v>
                </c:pt>
                <c:pt idx="12009">
                  <c:v>7383.75</c:v>
                </c:pt>
                <c:pt idx="12010">
                  <c:v>2445.84</c:v>
                </c:pt>
                <c:pt idx="12011">
                  <c:v>1132.4000000000001</c:v>
                </c:pt>
                <c:pt idx="12012">
                  <c:v>5256.6</c:v>
                </c:pt>
                <c:pt idx="12013">
                  <c:v>619.44000000000005</c:v>
                </c:pt>
                <c:pt idx="12014">
                  <c:v>1497</c:v>
                </c:pt>
                <c:pt idx="12015">
                  <c:v>875.5</c:v>
                </c:pt>
                <c:pt idx="12016">
                  <c:v>708.96</c:v>
                </c:pt>
                <c:pt idx="12017">
                  <c:v>1261.75</c:v>
                </c:pt>
                <c:pt idx="12018">
                  <c:v>592</c:v>
                </c:pt>
                <c:pt idx="12019">
                  <c:v>1824</c:v>
                </c:pt>
                <c:pt idx="12020">
                  <c:v>504.7</c:v>
                </c:pt>
                <c:pt idx="12021">
                  <c:v>141</c:v>
                </c:pt>
                <c:pt idx="12022">
                  <c:v>183.2</c:v>
                </c:pt>
                <c:pt idx="12023">
                  <c:v>745.5</c:v>
                </c:pt>
                <c:pt idx="12024">
                  <c:v>128.5</c:v>
                </c:pt>
                <c:pt idx="12025">
                  <c:v>1296</c:v>
                </c:pt>
                <c:pt idx="12026">
                  <c:v>2117</c:v>
                </c:pt>
                <c:pt idx="12027">
                  <c:v>3900</c:v>
                </c:pt>
                <c:pt idx="12028">
                  <c:v>454.20000000000005</c:v>
                </c:pt>
                <c:pt idx="12029">
                  <c:v>1146.8400000000001</c:v>
                </c:pt>
                <c:pt idx="12030">
                  <c:v>488.95</c:v>
                </c:pt>
                <c:pt idx="12031">
                  <c:v>2426.25</c:v>
                </c:pt>
                <c:pt idx="12032">
                  <c:v>1901.4</c:v>
                </c:pt>
                <c:pt idx="12033">
                  <c:v>133</c:v>
                </c:pt>
                <c:pt idx="12034">
                  <c:v>254</c:v>
                </c:pt>
                <c:pt idx="12035">
                  <c:v>458.16</c:v>
                </c:pt>
                <c:pt idx="12036">
                  <c:v>37.1</c:v>
                </c:pt>
                <c:pt idx="12037">
                  <c:v>633.24</c:v>
                </c:pt>
                <c:pt idx="12038">
                  <c:v>3085.75</c:v>
                </c:pt>
                <c:pt idx="12039">
                  <c:v>620.4</c:v>
                </c:pt>
                <c:pt idx="12040">
                  <c:v>278.39999999999998</c:v>
                </c:pt>
                <c:pt idx="12041">
                  <c:v>154.56</c:v>
                </c:pt>
                <c:pt idx="12042">
                  <c:v>4471.5</c:v>
                </c:pt>
                <c:pt idx="12043">
                  <c:v>641.76</c:v>
                </c:pt>
                <c:pt idx="12044">
                  <c:v>127</c:v>
                </c:pt>
                <c:pt idx="12045">
                  <c:v>313.8</c:v>
                </c:pt>
                <c:pt idx="12046">
                  <c:v>1732</c:v>
                </c:pt>
                <c:pt idx="12047">
                  <c:v>231</c:v>
                </c:pt>
                <c:pt idx="12048">
                  <c:v>2290.8000000000002</c:v>
                </c:pt>
                <c:pt idx="12049">
                  <c:v>1157.5</c:v>
                </c:pt>
                <c:pt idx="12050">
                  <c:v>1981.44</c:v>
                </c:pt>
                <c:pt idx="12051">
                  <c:v>591.84</c:v>
                </c:pt>
                <c:pt idx="12052">
                  <c:v>264.8</c:v>
                </c:pt>
                <c:pt idx="12053">
                  <c:v>252.35</c:v>
                </c:pt>
                <c:pt idx="12054">
                  <c:v>203.6</c:v>
                </c:pt>
                <c:pt idx="12055">
                  <c:v>1654</c:v>
                </c:pt>
                <c:pt idx="12056">
                  <c:v>433.4</c:v>
                </c:pt>
                <c:pt idx="12057">
                  <c:v>514.9</c:v>
                </c:pt>
                <c:pt idx="12058">
                  <c:v>13255.2</c:v>
                </c:pt>
                <c:pt idx="12059">
                  <c:v>11046</c:v>
                </c:pt>
                <c:pt idx="12060">
                  <c:v>13071.099999999999</c:v>
                </c:pt>
                <c:pt idx="12061">
                  <c:v>2209.1999999999998</c:v>
                </c:pt>
                <c:pt idx="12062">
                  <c:v>36.200000000000003</c:v>
                </c:pt>
                <c:pt idx="12063">
                  <c:v>255.8</c:v>
                </c:pt>
                <c:pt idx="12064">
                  <c:v>2112</c:v>
                </c:pt>
                <c:pt idx="12065">
                  <c:v>6667.2000000000016</c:v>
                </c:pt>
                <c:pt idx="12066">
                  <c:v>375.48</c:v>
                </c:pt>
                <c:pt idx="12067">
                  <c:v>99.8</c:v>
                </c:pt>
                <c:pt idx="12068">
                  <c:v>141.9</c:v>
                </c:pt>
                <c:pt idx="12069">
                  <c:v>512.75</c:v>
                </c:pt>
                <c:pt idx="12070">
                  <c:v>760</c:v>
                </c:pt>
                <c:pt idx="12071">
                  <c:v>383.7</c:v>
                </c:pt>
                <c:pt idx="12072">
                  <c:v>249.5</c:v>
                </c:pt>
                <c:pt idx="12073">
                  <c:v>990.72</c:v>
                </c:pt>
                <c:pt idx="12074">
                  <c:v>148</c:v>
                </c:pt>
                <c:pt idx="12075">
                  <c:v>296.52</c:v>
                </c:pt>
                <c:pt idx="12076">
                  <c:v>740.8</c:v>
                </c:pt>
                <c:pt idx="12077">
                  <c:v>1545</c:v>
                </c:pt>
                <c:pt idx="12078">
                  <c:v>4203.3</c:v>
                </c:pt>
                <c:pt idx="12079">
                  <c:v>2535</c:v>
                </c:pt>
                <c:pt idx="12080">
                  <c:v>1100.52</c:v>
                </c:pt>
                <c:pt idx="12081">
                  <c:v>1465.3</c:v>
                </c:pt>
                <c:pt idx="12082">
                  <c:v>2020.8</c:v>
                </c:pt>
                <c:pt idx="12083">
                  <c:v>4230</c:v>
                </c:pt>
                <c:pt idx="12084">
                  <c:v>251.2</c:v>
                </c:pt>
                <c:pt idx="12085">
                  <c:v>211.68</c:v>
                </c:pt>
                <c:pt idx="12086">
                  <c:v>96</c:v>
                </c:pt>
                <c:pt idx="12087">
                  <c:v>125.5</c:v>
                </c:pt>
                <c:pt idx="12088">
                  <c:v>2779.8</c:v>
                </c:pt>
                <c:pt idx="12089">
                  <c:v>114.3</c:v>
                </c:pt>
                <c:pt idx="12090">
                  <c:v>371.8</c:v>
                </c:pt>
                <c:pt idx="12091">
                  <c:v>972.4</c:v>
                </c:pt>
                <c:pt idx="12092">
                  <c:v>883.5</c:v>
                </c:pt>
                <c:pt idx="12093">
                  <c:v>222</c:v>
                </c:pt>
                <c:pt idx="12094">
                  <c:v>1344.24</c:v>
                </c:pt>
                <c:pt idx="12095">
                  <c:v>154.5</c:v>
                </c:pt>
                <c:pt idx="12096">
                  <c:v>151.80000000000001</c:v>
                </c:pt>
                <c:pt idx="12097">
                  <c:v>113.85</c:v>
                </c:pt>
                <c:pt idx="12098">
                  <c:v>4154.3999999999996</c:v>
                </c:pt>
                <c:pt idx="12099">
                  <c:v>531.84</c:v>
                </c:pt>
                <c:pt idx="12100">
                  <c:v>388.2</c:v>
                </c:pt>
                <c:pt idx="12101">
                  <c:v>99.4</c:v>
                </c:pt>
                <c:pt idx="12102">
                  <c:v>243.48</c:v>
                </c:pt>
                <c:pt idx="12103">
                  <c:v>926</c:v>
                </c:pt>
                <c:pt idx="12104">
                  <c:v>756</c:v>
                </c:pt>
                <c:pt idx="12105">
                  <c:v>2779.8</c:v>
                </c:pt>
                <c:pt idx="12106">
                  <c:v>2779.8</c:v>
                </c:pt>
                <c:pt idx="12107">
                  <c:v>128.75</c:v>
                </c:pt>
                <c:pt idx="12108">
                  <c:v>233.1</c:v>
                </c:pt>
                <c:pt idx="12109">
                  <c:v>149.69999999999999</c:v>
                </c:pt>
                <c:pt idx="12110">
                  <c:v>51.6</c:v>
                </c:pt>
                <c:pt idx="12111">
                  <c:v>69.599999999999994</c:v>
                </c:pt>
                <c:pt idx="12112">
                  <c:v>231.5</c:v>
                </c:pt>
                <c:pt idx="12113">
                  <c:v>751.16000000000008</c:v>
                </c:pt>
                <c:pt idx="12114">
                  <c:v>3104</c:v>
                </c:pt>
                <c:pt idx="12115">
                  <c:v>722.9</c:v>
                </c:pt>
                <c:pt idx="12116">
                  <c:v>743.04</c:v>
                </c:pt>
                <c:pt idx="12117">
                  <c:v>138.9</c:v>
                </c:pt>
                <c:pt idx="12118">
                  <c:v>1727.7599999999998</c:v>
                </c:pt>
                <c:pt idx="12119">
                  <c:v>486.96</c:v>
                </c:pt>
                <c:pt idx="12120">
                  <c:v>1654</c:v>
                </c:pt>
                <c:pt idx="12121">
                  <c:v>3110.6000000000004</c:v>
                </c:pt>
                <c:pt idx="12122">
                  <c:v>444</c:v>
                </c:pt>
                <c:pt idx="12123">
                  <c:v>2040.48</c:v>
                </c:pt>
                <c:pt idx="12124">
                  <c:v>391.5</c:v>
                </c:pt>
                <c:pt idx="12125">
                  <c:v>2179.1999999999998</c:v>
                </c:pt>
                <c:pt idx="12126">
                  <c:v>2179.1999999999998</c:v>
                </c:pt>
                <c:pt idx="12127">
                  <c:v>272.39999999999998</c:v>
                </c:pt>
                <c:pt idx="12128">
                  <c:v>423</c:v>
                </c:pt>
                <c:pt idx="12129">
                  <c:v>972.4</c:v>
                </c:pt>
                <c:pt idx="12130">
                  <c:v>228.24</c:v>
                </c:pt>
                <c:pt idx="12131">
                  <c:v>136.30000000000001</c:v>
                </c:pt>
                <c:pt idx="12132">
                  <c:v>257</c:v>
                </c:pt>
                <c:pt idx="12133">
                  <c:v>247.68</c:v>
                </c:pt>
                <c:pt idx="12134">
                  <c:v>770.4</c:v>
                </c:pt>
                <c:pt idx="12135">
                  <c:v>965.76</c:v>
                </c:pt>
                <c:pt idx="12136">
                  <c:v>1500</c:v>
                </c:pt>
                <c:pt idx="12137">
                  <c:v>247.68</c:v>
                </c:pt>
                <c:pt idx="12138">
                  <c:v>2527.1999999999998</c:v>
                </c:pt>
                <c:pt idx="12139">
                  <c:v>1052</c:v>
                </c:pt>
                <c:pt idx="12140">
                  <c:v>739</c:v>
                </c:pt>
                <c:pt idx="12141">
                  <c:v>125.7</c:v>
                </c:pt>
                <c:pt idx="12142">
                  <c:v>698.64</c:v>
                </c:pt>
                <c:pt idx="12143">
                  <c:v>124.25</c:v>
                </c:pt>
                <c:pt idx="12144">
                  <c:v>86.8</c:v>
                </c:pt>
                <c:pt idx="12145">
                  <c:v>2290.8000000000002</c:v>
                </c:pt>
                <c:pt idx="12146">
                  <c:v>137.4</c:v>
                </c:pt>
                <c:pt idx="12147">
                  <c:v>634</c:v>
                </c:pt>
                <c:pt idx="12148">
                  <c:v>93.4</c:v>
                </c:pt>
                <c:pt idx="12149">
                  <c:v>3129.6</c:v>
                </c:pt>
                <c:pt idx="12150">
                  <c:v>132.4</c:v>
                </c:pt>
                <c:pt idx="12151">
                  <c:v>266.7</c:v>
                </c:pt>
                <c:pt idx="12152">
                  <c:v>1156.81</c:v>
                </c:pt>
                <c:pt idx="12153">
                  <c:v>2688.48</c:v>
                </c:pt>
                <c:pt idx="12154">
                  <c:v>2779.8</c:v>
                </c:pt>
                <c:pt idx="12155">
                  <c:v>2779.8</c:v>
                </c:pt>
                <c:pt idx="12156">
                  <c:v>2779.8</c:v>
                </c:pt>
                <c:pt idx="12157">
                  <c:v>628</c:v>
                </c:pt>
                <c:pt idx="12158">
                  <c:v>129</c:v>
                </c:pt>
                <c:pt idx="12159">
                  <c:v>92.8</c:v>
                </c:pt>
                <c:pt idx="12160">
                  <c:v>55.4</c:v>
                </c:pt>
                <c:pt idx="12161">
                  <c:v>1358</c:v>
                </c:pt>
                <c:pt idx="12162">
                  <c:v>1105.5</c:v>
                </c:pt>
                <c:pt idx="12163">
                  <c:v>92.6</c:v>
                </c:pt>
                <c:pt idx="12164">
                  <c:v>255.8</c:v>
                </c:pt>
                <c:pt idx="12165">
                  <c:v>1114</c:v>
                </c:pt>
                <c:pt idx="12166">
                  <c:v>247.2</c:v>
                </c:pt>
                <c:pt idx="12167">
                  <c:v>484.56</c:v>
                </c:pt>
                <c:pt idx="12168">
                  <c:v>2779.8</c:v>
                </c:pt>
                <c:pt idx="12169">
                  <c:v>410.16</c:v>
                </c:pt>
                <c:pt idx="12170">
                  <c:v>882</c:v>
                </c:pt>
                <c:pt idx="12171">
                  <c:v>256</c:v>
                </c:pt>
                <c:pt idx="12172">
                  <c:v>2493.12</c:v>
                </c:pt>
                <c:pt idx="12173">
                  <c:v>1458.6</c:v>
                </c:pt>
                <c:pt idx="12174">
                  <c:v>473.52</c:v>
                </c:pt>
                <c:pt idx="12175">
                  <c:v>1497</c:v>
                </c:pt>
                <c:pt idx="12176">
                  <c:v>2495.6999999999998</c:v>
                </c:pt>
                <c:pt idx="12177">
                  <c:v>205.8</c:v>
                </c:pt>
                <c:pt idx="12178">
                  <c:v>2112</c:v>
                </c:pt>
                <c:pt idx="12179">
                  <c:v>1825.2</c:v>
                </c:pt>
                <c:pt idx="12180">
                  <c:v>49.7</c:v>
                </c:pt>
                <c:pt idx="12181">
                  <c:v>387.72</c:v>
                </c:pt>
                <c:pt idx="12182">
                  <c:v>1781.76</c:v>
                </c:pt>
                <c:pt idx="12183">
                  <c:v>252.35</c:v>
                </c:pt>
                <c:pt idx="12184">
                  <c:v>2779.8</c:v>
                </c:pt>
                <c:pt idx="12185">
                  <c:v>521.28</c:v>
                </c:pt>
                <c:pt idx="12186">
                  <c:v>203.55</c:v>
                </c:pt>
                <c:pt idx="12187">
                  <c:v>1514.1</c:v>
                </c:pt>
                <c:pt idx="12188">
                  <c:v>224.04</c:v>
                </c:pt>
                <c:pt idx="12189">
                  <c:v>213.55</c:v>
                </c:pt>
                <c:pt idx="12190">
                  <c:v>934</c:v>
                </c:pt>
                <c:pt idx="12191">
                  <c:v>1982.4</c:v>
                </c:pt>
                <c:pt idx="12192">
                  <c:v>138.9</c:v>
                </c:pt>
                <c:pt idx="12193">
                  <c:v>354.48</c:v>
                </c:pt>
                <c:pt idx="12194">
                  <c:v>1217.3999999999999</c:v>
                </c:pt>
                <c:pt idx="12195">
                  <c:v>2185.1999999999998</c:v>
                </c:pt>
                <c:pt idx="12196">
                  <c:v>1820.0299999999997</c:v>
                </c:pt>
                <c:pt idx="12197">
                  <c:v>702.3</c:v>
                </c:pt>
                <c:pt idx="12198">
                  <c:v>1061.5999999999999</c:v>
                </c:pt>
                <c:pt idx="12199">
                  <c:v>545.28</c:v>
                </c:pt>
                <c:pt idx="12200">
                  <c:v>2206</c:v>
                </c:pt>
                <c:pt idx="12201">
                  <c:v>3248.2799999999997</c:v>
                </c:pt>
                <c:pt idx="12202">
                  <c:v>553.5</c:v>
                </c:pt>
                <c:pt idx="12203">
                  <c:v>383.7</c:v>
                </c:pt>
                <c:pt idx="12204">
                  <c:v>19071.359999999997</c:v>
                </c:pt>
                <c:pt idx="12205">
                  <c:v>114.3</c:v>
                </c:pt>
                <c:pt idx="12206">
                  <c:v>130.30000000000001</c:v>
                </c:pt>
                <c:pt idx="12207">
                  <c:v>775.4</c:v>
                </c:pt>
                <c:pt idx="12208">
                  <c:v>2129.16</c:v>
                </c:pt>
                <c:pt idx="12209">
                  <c:v>1514.1</c:v>
                </c:pt>
                <c:pt idx="12210">
                  <c:v>38.9</c:v>
                </c:pt>
                <c:pt idx="12211">
                  <c:v>243.2</c:v>
                </c:pt>
                <c:pt idx="12212">
                  <c:v>1899.8</c:v>
                </c:pt>
                <c:pt idx="12213">
                  <c:v>486.2</c:v>
                </c:pt>
                <c:pt idx="12214">
                  <c:v>255.8</c:v>
                </c:pt>
                <c:pt idx="12215">
                  <c:v>1194.48</c:v>
                </c:pt>
                <c:pt idx="12216">
                  <c:v>3033</c:v>
                </c:pt>
                <c:pt idx="12217">
                  <c:v>2637.56</c:v>
                </c:pt>
                <c:pt idx="12218">
                  <c:v>524.64</c:v>
                </c:pt>
                <c:pt idx="12219">
                  <c:v>1680.78</c:v>
                </c:pt>
                <c:pt idx="12220">
                  <c:v>1337.4</c:v>
                </c:pt>
                <c:pt idx="12221">
                  <c:v>1478</c:v>
                </c:pt>
                <c:pt idx="12222">
                  <c:v>1420.31</c:v>
                </c:pt>
                <c:pt idx="12223">
                  <c:v>256.44</c:v>
                </c:pt>
                <c:pt idx="12224">
                  <c:v>309.12</c:v>
                </c:pt>
                <c:pt idx="12225">
                  <c:v>72.5</c:v>
                </c:pt>
                <c:pt idx="12226">
                  <c:v>224.04</c:v>
                </c:pt>
                <c:pt idx="12227">
                  <c:v>1800</c:v>
                </c:pt>
                <c:pt idx="12228">
                  <c:v>1782.6</c:v>
                </c:pt>
                <c:pt idx="12229">
                  <c:v>127.9</c:v>
                </c:pt>
                <c:pt idx="12230">
                  <c:v>2148.3999999999996</c:v>
                </c:pt>
                <c:pt idx="12231">
                  <c:v>8803.18</c:v>
                </c:pt>
                <c:pt idx="12232">
                  <c:v>383.7</c:v>
                </c:pt>
                <c:pt idx="12233">
                  <c:v>770.4</c:v>
                </c:pt>
                <c:pt idx="12234">
                  <c:v>252.35</c:v>
                </c:pt>
                <c:pt idx="12235">
                  <c:v>309</c:v>
                </c:pt>
                <c:pt idx="12236">
                  <c:v>9305.880000000001</c:v>
                </c:pt>
                <c:pt idx="12237">
                  <c:v>1677.6000000000001</c:v>
                </c:pt>
                <c:pt idx="12238">
                  <c:v>124.75</c:v>
                </c:pt>
                <c:pt idx="12239">
                  <c:v>3387.5</c:v>
                </c:pt>
                <c:pt idx="12240">
                  <c:v>296.52</c:v>
                </c:pt>
                <c:pt idx="12241">
                  <c:v>2584.75</c:v>
                </c:pt>
                <c:pt idx="12242">
                  <c:v>1516.32</c:v>
                </c:pt>
                <c:pt idx="12243">
                  <c:v>124.25</c:v>
                </c:pt>
                <c:pt idx="12244">
                  <c:v>772.5</c:v>
                </c:pt>
                <c:pt idx="12245">
                  <c:v>803.6</c:v>
                </c:pt>
                <c:pt idx="12246">
                  <c:v>380.52</c:v>
                </c:pt>
                <c:pt idx="12247">
                  <c:v>1854</c:v>
                </c:pt>
                <c:pt idx="12248">
                  <c:v>812.55</c:v>
                </c:pt>
                <c:pt idx="12249">
                  <c:v>709.83999999999992</c:v>
                </c:pt>
                <c:pt idx="12250">
                  <c:v>84.25</c:v>
                </c:pt>
                <c:pt idx="12251">
                  <c:v>617</c:v>
                </c:pt>
                <c:pt idx="12252">
                  <c:v>1530.72</c:v>
                </c:pt>
                <c:pt idx="12253">
                  <c:v>104.9</c:v>
                </c:pt>
                <c:pt idx="12254">
                  <c:v>375.48</c:v>
                </c:pt>
                <c:pt idx="12255">
                  <c:v>208.95</c:v>
                </c:pt>
                <c:pt idx="12256">
                  <c:v>592</c:v>
                </c:pt>
                <c:pt idx="12257">
                  <c:v>1824</c:v>
                </c:pt>
                <c:pt idx="12258">
                  <c:v>1009.4</c:v>
                </c:pt>
                <c:pt idx="12259">
                  <c:v>4449.12</c:v>
                </c:pt>
                <c:pt idx="12260">
                  <c:v>328.68</c:v>
                </c:pt>
                <c:pt idx="12261">
                  <c:v>1497</c:v>
                </c:pt>
                <c:pt idx="12262">
                  <c:v>1825.2</c:v>
                </c:pt>
                <c:pt idx="12263">
                  <c:v>160.4</c:v>
                </c:pt>
                <c:pt idx="12264">
                  <c:v>137.4</c:v>
                </c:pt>
                <c:pt idx="12265">
                  <c:v>745.5</c:v>
                </c:pt>
                <c:pt idx="12266">
                  <c:v>962.64</c:v>
                </c:pt>
                <c:pt idx="12267">
                  <c:v>1130.32</c:v>
                </c:pt>
                <c:pt idx="12268">
                  <c:v>74.849999999999994</c:v>
                </c:pt>
                <c:pt idx="12269">
                  <c:v>1641.96</c:v>
                </c:pt>
                <c:pt idx="12270">
                  <c:v>2779.8</c:v>
                </c:pt>
                <c:pt idx="12271">
                  <c:v>2565</c:v>
                </c:pt>
                <c:pt idx="12272">
                  <c:v>6166.7000000000007</c:v>
                </c:pt>
                <c:pt idx="12273">
                  <c:v>291.89999999999998</c:v>
                </c:pt>
                <c:pt idx="12274">
                  <c:v>149.69999999999999</c:v>
                </c:pt>
                <c:pt idx="12275">
                  <c:v>645.15</c:v>
                </c:pt>
                <c:pt idx="12276">
                  <c:v>1658.6</c:v>
                </c:pt>
                <c:pt idx="12277">
                  <c:v>5559.6</c:v>
                </c:pt>
                <c:pt idx="12278">
                  <c:v>2779.8</c:v>
                </c:pt>
                <c:pt idx="12279">
                  <c:v>661.4</c:v>
                </c:pt>
                <c:pt idx="12280">
                  <c:v>2779.8</c:v>
                </c:pt>
                <c:pt idx="12281">
                  <c:v>2527.1999999999998</c:v>
                </c:pt>
                <c:pt idx="12282">
                  <c:v>192.5</c:v>
                </c:pt>
                <c:pt idx="12283">
                  <c:v>127.9</c:v>
                </c:pt>
                <c:pt idx="12284">
                  <c:v>79.400000000000006</c:v>
                </c:pt>
                <c:pt idx="12285">
                  <c:v>105</c:v>
                </c:pt>
                <c:pt idx="12286">
                  <c:v>3889.8</c:v>
                </c:pt>
                <c:pt idx="12287">
                  <c:v>1168</c:v>
                </c:pt>
                <c:pt idx="12288">
                  <c:v>2779.8</c:v>
                </c:pt>
                <c:pt idx="12289">
                  <c:v>509.28</c:v>
                </c:pt>
                <c:pt idx="12290">
                  <c:v>1664.04</c:v>
                </c:pt>
                <c:pt idx="12291">
                  <c:v>303.60000000000002</c:v>
                </c:pt>
                <c:pt idx="12292">
                  <c:v>828.96</c:v>
                </c:pt>
                <c:pt idx="12293">
                  <c:v>203.55</c:v>
                </c:pt>
                <c:pt idx="12294">
                  <c:v>696.24</c:v>
                </c:pt>
                <c:pt idx="12295">
                  <c:v>721</c:v>
                </c:pt>
                <c:pt idx="12296">
                  <c:v>260.64</c:v>
                </c:pt>
                <c:pt idx="12297">
                  <c:v>486.2</c:v>
                </c:pt>
                <c:pt idx="12298">
                  <c:v>1558.8</c:v>
                </c:pt>
                <c:pt idx="12299">
                  <c:v>1037.5</c:v>
                </c:pt>
                <c:pt idx="12300">
                  <c:v>20440.350000000002</c:v>
                </c:pt>
                <c:pt idx="12301">
                  <c:v>901.25</c:v>
                </c:pt>
                <c:pt idx="12302">
                  <c:v>1789.56</c:v>
                </c:pt>
                <c:pt idx="12303">
                  <c:v>2527.1999999999998</c:v>
                </c:pt>
                <c:pt idx="12304">
                  <c:v>2637.12</c:v>
                </c:pt>
                <c:pt idx="12305">
                  <c:v>1716.24</c:v>
                </c:pt>
                <c:pt idx="12306">
                  <c:v>1918.5</c:v>
                </c:pt>
                <c:pt idx="12307">
                  <c:v>2779.8</c:v>
                </c:pt>
                <c:pt idx="12308">
                  <c:v>2131.1999999999998</c:v>
                </c:pt>
                <c:pt idx="12309">
                  <c:v>2790</c:v>
                </c:pt>
                <c:pt idx="12310">
                  <c:v>696.24</c:v>
                </c:pt>
                <c:pt idx="12311">
                  <c:v>162.9</c:v>
                </c:pt>
                <c:pt idx="12312">
                  <c:v>365.2</c:v>
                </c:pt>
                <c:pt idx="12313">
                  <c:v>257.45</c:v>
                </c:pt>
                <c:pt idx="12314">
                  <c:v>1143.3599999999999</c:v>
                </c:pt>
                <c:pt idx="12315">
                  <c:v>485.04</c:v>
                </c:pt>
                <c:pt idx="12316">
                  <c:v>2172</c:v>
                </c:pt>
                <c:pt idx="12317">
                  <c:v>2779.8</c:v>
                </c:pt>
                <c:pt idx="12318">
                  <c:v>830.25</c:v>
                </c:pt>
                <c:pt idx="12319">
                  <c:v>127.9</c:v>
                </c:pt>
                <c:pt idx="12320">
                  <c:v>157.68</c:v>
                </c:pt>
                <c:pt idx="12321">
                  <c:v>310.2</c:v>
                </c:pt>
                <c:pt idx="12322">
                  <c:v>3002.4</c:v>
                </c:pt>
                <c:pt idx="12323">
                  <c:v>2779.8</c:v>
                </c:pt>
                <c:pt idx="12324">
                  <c:v>257.5</c:v>
                </c:pt>
                <c:pt idx="12325">
                  <c:v>1514.1</c:v>
                </c:pt>
                <c:pt idx="12326">
                  <c:v>25.75</c:v>
                </c:pt>
                <c:pt idx="12327">
                  <c:v>2431</c:v>
                </c:pt>
                <c:pt idx="12328">
                  <c:v>151.80000000000001</c:v>
                </c:pt>
                <c:pt idx="12329">
                  <c:v>3294.8</c:v>
                </c:pt>
                <c:pt idx="12330">
                  <c:v>1914</c:v>
                </c:pt>
                <c:pt idx="12331">
                  <c:v>3209.04</c:v>
                </c:pt>
                <c:pt idx="12332">
                  <c:v>720.09999999999991</c:v>
                </c:pt>
                <c:pt idx="12333">
                  <c:v>232</c:v>
                </c:pt>
                <c:pt idx="12334">
                  <c:v>515</c:v>
                </c:pt>
                <c:pt idx="12335">
                  <c:v>1167.95</c:v>
                </c:pt>
                <c:pt idx="12336">
                  <c:v>216</c:v>
                </c:pt>
                <c:pt idx="12337">
                  <c:v>296.52</c:v>
                </c:pt>
                <c:pt idx="12338">
                  <c:v>154.80000000000001</c:v>
                </c:pt>
                <c:pt idx="12339">
                  <c:v>940.56</c:v>
                </c:pt>
                <c:pt idx="12340">
                  <c:v>274.60000000000002</c:v>
                </c:pt>
                <c:pt idx="12341">
                  <c:v>1267.5</c:v>
                </c:pt>
                <c:pt idx="12342">
                  <c:v>3530.25</c:v>
                </c:pt>
                <c:pt idx="12343">
                  <c:v>4533.12</c:v>
                </c:pt>
                <c:pt idx="12344">
                  <c:v>1544.7</c:v>
                </c:pt>
                <c:pt idx="12345">
                  <c:v>738.5</c:v>
                </c:pt>
                <c:pt idx="12346">
                  <c:v>70.7</c:v>
                </c:pt>
                <c:pt idx="12347">
                  <c:v>126.8</c:v>
                </c:pt>
                <c:pt idx="12348">
                  <c:v>4934.3999999999996</c:v>
                </c:pt>
                <c:pt idx="12349">
                  <c:v>2779.8</c:v>
                </c:pt>
                <c:pt idx="12350">
                  <c:v>1775.2</c:v>
                </c:pt>
                <c:pt idx="12351">
                  <c:v>2779.8</c:v>
                </c:pt>
                <c:pt idx="12352">
                  <c:v>2779.8</c:v>
                </c:pt>
                <c:pt idx="12353">
                  <c:v>310.2</c:v>
                </c:pt>
                <c:pt idx="12354">
                  <c:v>72.5</c:v>
                </c:pt>
                <c:pt idx="12355">
                  <c:v>1408</c:v>
                </c:pt>
                <c:pt idx="12356">
                  <c:v>663.75</c:v>
                </c:pt>
                <c:pt idx="12357">
                  <c:v>3408.72</c:v>
                </c:pt>
                <c:pt idx="12358">
                  <c:v>1881</c:v>
                </c:pt>
                <c:pt idx="12359">
                  <c:v>8089.2</c:v>
                </c:pt>
                <c:pt idx="12360">
                  <c:v>2779.8</c:v>
                </c:pt>
                <c:pt idx="12361">
                  <c:v>256.44</c:v>
                </c:pt>
                <c:pt idx="12362">
                  <c:v>2779.8</c:v>
                </c:pt>
                <c:pt idx="12363">
                  <c:v>992.4</c:v>
                </c:pt>
                <c:pt idx="12364">
                  <c:v>3965.2799999999997</c:v>
                </c:pt>
                <c:pt idx="12365">
                  <c:v>2521.92</c:v>
                </c:pt>
                <c:pt idx="12366">
                  <c:v>154.56</c:v>
                </c:pt>
                <c:pt idx="12367">
                  <c:v>315.90000000000003</c:v>
                </c:pt>
                <c:pt idx="12368">
                  <c:v>524.64</c:v>
                </c:pt>
                <c:pt idx="12369">
                  <c:v>743.04</c:v>
                </c:pt>
                <c:pt idx="12370">
                  <c:v>70.7</c:v>
                </c:pt>
                <c:pt idx="12371">
                  <c:v>256.44</c:v>
                </c:pt>
                <c:pt idx="12372">
                  <c:v>265.39999999999998</c:v>
                </c:pt>
                <c:pt idx="12373">
                  <c:v>472.85</c:v>
                </c:pt>
                <c:pt idx="12374">
                  <c:v>128.5</c:v>
                </c:pt>
                <c:pt idx="12375">
                  <c:v>2248.8000000000002</c:v>
                </c:pt>
                <c:pt idx="12376">
                  <c:v>1457.76</c:v>
                </c:pt>
                <c:pt idx="12377">
                  <c:v>185.2</c:v>
                </c:pt>
                <c:pt idx="12378">
                  <c:v>3566.4</c:v>
                </c:pt>
                <c:pt idx="12379">
                  <c:v>316.56</c:v>
                </c:pt>
                <c:pt idx="12380">
                  <c:v>1080.24</c:v>
                </c:pt>
                <c:pt idx="12381">
                  <c:v>165.84</c:v>
                </c:pt>
                <c:pt idx="12382">
                  <c:v>399</c:v>
                </c:pt>
                <c:pt idx="12383">
                  <c:v>3824.55</c:v>
                </c:pt>
                <c:pt idx="12384">
                  <c:v>2779.8</c:v>
                </c:pt>
                <c:pt idx="12385">
                  <c:v>448.08</c:v>
                </c:pt>
                <c:pt idx="12386">
                  <c:v>2779.8</c:v>
                </c:pt>
                <c:pt idx="12387">
                  <c:v>127.9</c:v>
                </c:pt>
                <c:pt idx="12388">
                  <c:v>643.75</c:v>
                </c:pt>
                <c:pt idx="12389">
                  <c:v>644.99999999999989</c:v>
                </c:pt>
                <c:pt idx="12390">
                  <c:v>2779.8</c:v>
                </c:pt>
                <c:pt idx="12391">
                  <c:v>121.6</c:v>
                </c:pt>
                <c:pt idx="12392">
                  <c:v>255.8</c:v>
                </c:pt>
                <c:pt idx="12393">
                  <c:v>2378.64</c:v>
                </c:pt>
                <c:pt idx="12394">
                  <c:v>627.6</c:v>
                </c:pt>
                <c:pt idx="12395">
                  <c:v>473</c:v>
                </c:pt>
                <c:pt idx="12396">
                  <c:v>1030</c:v>
                </c:pt>
                <c:pt idx="12397">
                  <c:v>117.6</c:v>
                </c:pt>
                <c:pt idx="12398">
                  <c:v>521.28</c:v>
                </c:pt>
                <c:pt idx="12399">
                  <c:v>769.5</c:v>
                </c:pt>
                <c:pt idx="12400">
                  <c:v>557.52</c:v>
                </c:pt>
                <c:pt idx="12401">
                  <c:v>888</c:v>
                </c:pt>
                <c:pt idx="12402">
                  <c:v>1516.32</c:v>
                </c:pt>
                <c:pt idx="12403">
                  <c:v>1446.4</c:v>
                </c:pt>
                <c:pt idx="12404">
                  <c:v>2266</c:v>
                </c:pt>
                <c:pt idx="12405">
                  <c:v>735</c:v>
                </c:pt>
                <c:pt idx="12406">
                  <c:v>25.8</c:v>
                </c:pt>
                <c:pt idx="12407">
                  <c:v>3947.75</c:v>
                </c:pt>
                <c:pt idx="12408">
                  <c:v>1332</c:v>
                </c:pt>
                <c:pt idx="12409">
                  <c:v>2779.8</c:v>
                </c:pt>
                <c:pt idx="12410">
                  <c:v>113.85</c:v>
                </c:pt>
                <c:pt idx="12411">
                  <c:v>756</c:v>
                </c:pt>
                <c:pt idx="12412">
                  <c:v>3866</c:v>
                </c:pt>
                <c:pt idx="12413">
                  <c:v>2779.8</c:v>
                </c:pt>
                <c:pt idx="12414">
                  <c:v>376.2</c:v>
                </c:pt>
                <c:pt idx="12415">
                  <c:v>2493.12</c:v>
                </c:pt>
                <c:pt idx="12416">
                  <c:v>3187.44</c:v>
                </c:pt>
                <c:pt idx="12417">
                  <c:v>267</c:v>
                </c:pt>
                <c:pt idx="12418">
                  <c:v>192.5</c:v>
                </c:pt>
                <c:pt idx="12419">
                  <c:v>127.9</c:v>
                </c:pt>
                <c:pt idx="12420">
                  <c:v>233.4</c:v>
                </c:pt>
                <c:pt idx="12421">
                  <c:v>645.15</c:v>
                </c:pt>
                <c:pt idx="12422">
                  <c:v>3722.4</c:v>
                </c:pt>
                <c:pt idx="12423">
                  <c:v>2779.8</c:v>
                </c:pt>
                <c:pt idx="12424">
                  <c:v>772.5</c:v>
                </c:pt>
                <c:pt idx="12425">
                  <c:v>401.3</c:v>
                </c:pt>
                <c:pt idx="12426">
                  <c:v>1531.68</c:v>
                </c:pt>
                <c:pt idx="12427">
                  <c:v>23.35</c:v>
                </c:pt>
                <c:pt idx="12428">
                  <c:v>372.75</c:v>
                </c:pt>
                <c:pt idx="12429">
                  <c:v>381</c:v>
                </c:pt>
                <c:pt idx="12430">
                  <c:v>1786.5</c:v>
                </c:pt>
                <c:pt idx="12431">
                  <c:v>638.70000000000005</c:v>
                </c:pt>
                <c:pt idx="12432">
                  <c:v>144.69999999999999</c:v>
                </c:pt>
                <c:pt idx="12433">
                  <c:v>376.56</c:v>
                </c:pt>
                <c:pt idx="12434">
                  <c:v>498.15</c:v>
                </c:pt>
                <c:pt idx="12435">
                  <c:v>1666.08</c:v>
                </c:pt>
                <c:pt idx="12436">
                  <c:v>8846.3000000000011</c:v>
                </c:pt>
                <c:pt idx="12437">
                  <c:v>804.1</c:v>
                </c:pt>
                <c:pt idx="12438">
                  <c:v>2269.4</c:v>
                </c:pt>
                <c:pt idx="12439">
                  <c:v>106.05</c:v>
                </c:pt>
                <c:pt idx="12440">
                  <c:v>1017</c:v>
                </c:pt>
                <c:pt idx="12441">
                  <c:v>221.4</c:v>
                </c:pt>
                <c:pt idx="12442">
                  <c:v>2688.48</c:v>
                </c:pt>
                <c:pt idx="12443">
                  <c:v>212.4</c:v>
                </c:pt>
                <c:pt idx="12444">
                  <c:v>150.6</c:v>
                </c:pt>
                <c:pt idx="12445">
                  <c:v>1606.08</c:v>
                </c:pt>
                <c:pt idx="12446">
                  <c:v>36.25</c:v>
                </c:pt>
                <c:pt idx="12447">
                  <c:v>592</c:v>
                </c:pt>
                <c:pt idx="12448">
                  <c:v>1365.75</c:v>
                </c:pt>
                <c:pt idx="12449">
                  <c:v>502.4</c:v>
                </c:pt>
                <c:pt idx="12450">
                  <c:v>1009.4</c:v>
                </c:pt>
                <c:pt idx="12451">
                  <c:v>127.9</c:v>
                </c:pt>
                <c:pt idx="12452">
                  <c:v>72.349999999999994</c:v>
                </c:pt>
                <c:pt idx="12453">
                  <c:v>49.9</c:v>
                </c:pt>
                <c:pt idx="12454">
                  <c:v>1845.6</c:v>
                </c:pt>
                <c:pt idx="12455">
                  <c:v>1250.6400000000001</c:v>
                </c:pt>
                <c:pt idx="12456">
                  <c:v>2372.27</c:v>
                </c:pt>
                <c:pt idx="12457">
                  <c:v>775.4</c:v>
                </c:pt>
                <c:pt idx="12458">
                  <c:v>1852</c:v>
                </c:pt>
                <c:pt idx="12459">
                  <c:v>385.72</c:v>
                </c:pt>
                <c:pt idx="12460">
                  <c:v>866</c:v>
                </c:pt>
                <c:pt idx="12461">
                  <c:v>1266.24</c:v>
                </c:pt>
                <c:pt idx="12462">
                  <c:v>274.8</c:v>
                </c:pt>
                <c:pt idx="12463">
                  <c:v>263.55</c:v>
                </c:pt>
                <c:pt idx="12464">
                  <c:v>155.6</c:v>
                </c:pt>
                <c:pt idx="12465">
                  <c:v>1485.5</c:v>
                </c:pt>
                <c:pt idx="12466">
                  <c:v>609.6</c:v>
                </c:pt>
                <c:pt idx="12467">
                  <c:v>433.4</c:v>
                </c:pt>
                <c:pt idx="12468">
                  <c:v>515</c:v>
                </c:pt>
                <c:pt idx="12469">
                  <c:v>2099</c:v>
                </c:pt>
                <c:pt idx="12470">
                  <c:v>88.8</c:v>
                </c:pt>
                <c:pt idx="12471">
                  <c:v>1153.1599999999999</c:v>
                </c:pt>
                <c:pt idx="12472">
                  <c:v>872.44</c:v>
                </c:pt>
                <c:pt idx="12473">
                  <c:v>3029.7599999999998</c:v>
                </c:pt>
                <c:pt idx="12474">
                  <c:v>255.8</c:v>
                </c:pt>
                <c:pt idx="12475">
                  <c:v>380.28</c:v>
                </c:pt>
                <c:pt idx="12476">
                  <c:v>405.15</c:v>
                </c:pt>
                <c:pt idx="12477">
                  <c:v>756</c:v>
                </c:pt>
                <c:pt idx="12478">
                  <c:v>1099.2</c:v>
                </c:pt>
                <c:pt idx="12479">
                  <c:v>155.6</c:v>
                </c:pt>
                <c:pt idx="12480">
                  <c:v>1240.8</c:v>
                </c:pt>
                <c:pt idx="12481">
                  <c:v>91.6</c:v>
                </c:pt>
                <c:pt idx="12482">
                  <c:v>990.72</c:v>
                </c:pt>
                <c:pt idx="12483">
                  <c:v>2247.7199999999998</c:v>
                </c:pt>
                <c:pt idx="12484">
                  <c:v>202.68</c:v>
                </c:pt>
                <c:pt idx="12485">
                  <c:v>448.08</c:v>
                </c:pt>
                <c:pt idx="12486">
                  <c:v>618.12</c:v>
                </c:pt>
                <c:pt idx="12487">
                  <c:v>531.75</c:v>
                </c:pt>
                <c:pt idx="12488">
                  <c:v>423.95000000000005</c:v>
                </c:pt>
                <c:pt idx="12489">
                  <c:v>899.6</c:v>
                </c:pt>
                <c:pt idx="12490">
                  <c:v>278.04999999999995</c:v>
                </c:pt>
                <c:pt idx="12491">
                  <c:v>4378.32</c:v>
                </c:pt>
                <c:pt idx="12492">
                  <c:v>323.5</c:v>
                </c:pt>
                <c:pt idx="12493">
                  <c:v>379.5</c:v>
                </c:pt>
                <c:pt idx="12494">
                  <c:v>458.16</c:v>
                </c:pt>
                <c:pt idx="12495">
                  <c:v>1086</c:v>
                </c:pt>
                <c:pt idx="12496">
                  <c:v>592</c:v>
                </c:pt>
                <c:pt idx="12497">
                  <c:v>460.8</c:v>
                </c:pt>
                <c:pt idx="12498">
                  <c:v>1234</c:v>
                </c:pt>
                <c:pt idx="12499">
                  <c:v>250.5</c:v>
                </c:pt>
                <c:pt idx="12500">
                  <c:v>1941</c:v>
                </c:pt>
                <c:pt idx="12501">
                  <c:v>745.5</c:v>
                </c:pt>
                <c:pt idx="12502">
                  <c:v>949.68</c:v>
                </c:pt>
                <c:pt idx="12503">
                  <c:v>1047.3600000000001</c:v>
                </c:pt>
                <c:pt idx="12504">
                  <c:v>70.95</c:v>
                </c:pt>
                <c:pt idx="12505">
                  <c:v>76.2</c:v>
                </c:pt>
                <c:pt idx="12506">
                  <c:v>272.64</c:v>
                </c:pt>
                <c:pt idx="12507">
                  <c:v>152</c:v>
                </c:pt>
                <c:pt idx="12508">
                  <c:v>3138.54</c:v>
                </c:pt>
                <c:pt idx="12509">
                  <c:v>2584</c:v>
                </c:pt>
                <c:pt idx="12510">
                  <c:v>2779.8</c:v>
                </c:pt>
                <c:pt idx="12511">
                  <c:v>2779.8</c:v>
                </c:pt>
                <c:pt idx="12512">
                  <c:v>790.5</c:v>
                </c:pt>
                <c:pt idx="12513">
                  <c:v>798.48</c:v>
                </c:pt>
                <c:pt idx="12514">
                  <c:v>1142</c:v>
                </c:pt>
                <c:pt idx="12515">
                  <c:v>1864.8</c:v>
                </c:pt>
                <c:pt idx="12516">
                  <c:v>1941</c:v>
                </c:pt>
                <c:pt idx="12517">
                  <c:v>515</c:v>
                </c:pt>
                <c:pt idx="12518">
                  <c:v>2779.8</c:v>
                </c:pt>
                <c:pt idx="12519">
                  <c:v>524.64</c:v>
                </c:pt>
                <c:pt idx="12520">
                  <c:v>1231.2</c:v>
                </c:pt>
                <c:pt idx="12521">
                  <c:v>127.9</c:v>
                </c:pt>
                <c:pt idx="12522">
                  <c:v>504.7</c:v>
                </c:pt>
                <c:pt idx="12523">
                  <c:v>313.8</c:v>
                </c:pt>
                <c:pt idx="12524">
                  <c:v>319.2</c:v>
                </c:pt>
                <c:pt idx="12525">
                  <c:v>1253.94</c:v>
                </c:pt>
                <c:pt idx="12526">
                  <c:v>738.5</c:v>
                </c:pt>
                <c:pt idx="12527">
                  <c:v>980.76</c:v>
                </c:pt>
                <c:pt idx="12528">
                  <c:v>486.2</c:v>
                </c:pt>
                <c:pt idx="12529">
                  <c:v>139.19999999999999</c:v>
                </c:pt>
                <c:pt idx="12530">
                  <c:v>138.9</c:v>
                </c:pt>
                <c:pt idx="12531">
                  <c:v>1240.8</c:v>
                </c:pt>
                <c:pt idx="12532">
                  <c:v>390.9</c:v>
                </c:pt>
                <c:pt idx="12533">
                  <c:v>2779.8</c:v>
                </c:pt>
                <c:pt idx="12534">
                  <c:v>531.84</c:v>
                </c:pt>
                <c:pt idx="12535">
                  <c:v>291.14999999999998</c:v>
                </c:pt>
                <c:pt idx="12536">
                  <c:v>1089.22</c:v>
                </c:pt>
                <c:pt idx="12537">
                  <c:v>210.69</c:v>
                </c:pt>
                <c:pt idx="12538">
                  <c:v>417.03999999999996</c:v>
                </c:pt>
                <c:pt idx="12539">
                  <c:v>2476.8000000000002</c:v>
                </c:pt>
                <c:pt idx="12540">
                  <c:v>769.32</c:v>
                </c:pt>
                <c:pt idx="12541">
                  <c:v>1486.08</c:v>
                </c:pt>
                <c:pt idx="12542">
                  <c:v>337.4</c:v>
                </c:pt>
                <c:pt idx="12543">
                  <c:v>222.6</c:v>
                </c:pt>
                <c:pt idx="12544">
                  <c:v>388.08</c:v>
                </c:pt>
                <c:pt idx="12545">
                  <c:v>3240.6800000000003</c:v>
                </c:pt>
                <c:pt idx="12546">
                  <c:v>256.44</c:v>
                </c:pt>
                <c:pt idx="12547">
                  <c:v>557.52</c:v>
                </c:pt>
                <c:pt idx="12548">
                  <c:v>594.20000000000005</c:v>
                </c:pt>
                <c:pt idx="12549">
                  <c:v>2185.1999999999998</c:v>
                </c:pt>
                <c:pt idx="12550">
                  <c:v>74.849999999999994</c:v>
                </c:pt>
                <c:pt idx="12551">
                  <c:v>2779.8</c:v>
                </c:pt>
                <c:pt idx="12552">
                  <c:v>2779.8</c:v>
                </c:pt>
                <c:pt idx="12553">
                  <c:v>3386.9</c:v>
                </c:pt>
                <c:pt idx="12554">
                  <c:v>724.32</c:v>
                </c:pt>
                <c:pt idx="12555">
                  <c:v>940.56</c:v>
                </c:pt>
                <c:pt idx="12556">
                  <c:v>3012.8199999999997</c:v>
                </c:pt>
                <c:pt idx="12557">
                  <c:v>127</c:v>
                </c:pt>
                <c:pt idx="12558">
                  <c:v>116</c:v>
                </c:pt>
                <c:pt idx="12559">
                  <c:v>1167.95</c:v>
                </c:pt>
                <c:pt idx="12560">
                  <c:v>3488.76</c:v>
                </c:pt>
                <c:pt idx="12561">
                  <c:v>2091.13</c:v>
                </c:pt>
                <c:pt idx="12562">
                  <c:v>557</c:v>
                </c:pt>
                <c:pt idx="12563">
                  <c:v>4785.12</c:v>
                </c:pt>
                <c:pt idx="12564">
                  <c:v>733.68</c:v>
                </c:pt>
                <c:pt idx="12565">
                  <c:v>532</c:v>
                </c:pt>
                <c:pt idx="12566">
                  <c:v>115.75</c:v>
                </c:pt>
                <c:pt idx="12567">
                  <c:v>654.24</c:v>
                </c:pt>
                <c:pt idx="12568">
                  <c:v>654.96</c:v>
                </c:pt>
                <c:pt idx="12569">
                  <c:v>332.1</c:v>
                </c:pt>
                <c:pt idx="12570">
                  <c:v>185.85</c:v>
                </c:pt>
                <c:pt idx="12571">
                  <c:v>2523.5</c:v>
                </c:pt>
                <c:pt idx="12572">
                  <c:v>151.80000000000001</c:v>
                </c:pt>
                <c:pt idx="12573">
                  <c:v>2246.16</c:v>
                </c:pt>
                <c:pt idx="12574">
                  <c:v>99.8</c:v>
                </c:pt>
                <c:pt idx="12575">
                  <c:v>433.4</c:v>
                </c:pt>
                <c:pt idx="12576">
                  <c:v>3283.2</c:v>
                </c:pt>
                <c:pt idx="12577">
                  <c:v>620.4</c:v>
                </c:pt>
                <c:pt idx="12578">
                  <c:v>770.4</c:v>
                </c:pt>
                <c:pt idx="12579">
                  <c:v>197.04</c:v>
                </c:pt>
                <c:pt idx="12580">
                  <c:v>2383.2399999999998</c:v>
                </c:pt>
                <c:pt idx="12581">
                  <c:v>1908.9</c:v>
                </c:pt>
                <c:pt idx="12582">
                  <c:v>1086</c:v>
                </c:pt>
                <c:pt idx="12583">
                  <c:v>354.75</c:v>
                </c:pt>
                <c:pt idx="12584">
                  <c:v>651</c:v>
                </c:pt>
                <c:pt idx="12585">
                  <c:v>2506.7199999999998</c:v>
                </c:pt>
                <c:pt idx="12586">
                  <c:v>1017</c:v>
                </c:pt>
                <c:pt idx="12587">
                  <c:v>99.8</c:v>
                </c:pt>
                <c:pt idx="12588">
                  <c:v>1238.8800000000001</c:v>
                </c:pt>
                <c:pt idx="12589">
                  <c:v>1408.68</c:v>
                </c:pt>
                <c:pt idx="12590">
                  <c:v>128.75</c:v>
                </c:pt>
                <c:pt idx="12591">
                  <c:v>282.8</c:v>
                </c:pt>
                <c:pt idx="12592">
                  <c:v>320.88</c:v>
                </c:pt>
                <c:pt idx="12593">
                  <c:v>222</c:v>
                </c:pt>
                <c:pt idx="12594">
                  <c:v>512.40000000000009</c:v>
                </c:pt>
                <c:pt idx="12595">
                  <c:v>212.8</c:v>
                </c:pt>
                <c:pt idx="12596">
                  <c:v>388.08</c:v>
                </c:pt>
                <c:pt idx="12597">
                  <c:v>1422.5</c:v>
                </c:pt>
                <c:pt idx="12598">
                  <c:v>224.04</c:v>
                </c:pt>
                <c:pt idx="12599">
                  <c:v>524.64</c:v>
                </c:pt>
                <c:pt idx="12600">
                  <c:v>645.15</c:v>
                </c:pt>
                <c:pt idx="12601">
                  <c:v>2779.8</c:v>
                </c:pt>
                <c:pt idx="12602">
                  <c:v>2779.8</c:v>
                </c:pt>
                <c:pt idx="12603">
                  <c:v>114.3</c:v>
                </c:pt>
                <c:pt idx="12604">
                  <c:v>2779.8</c:v>
                </c:pt>
                <c:pt idx="12605">
                  <c:v>735</c:v>
                </c:pt>
                <c:pt idx="12606">
                  <c:v>998.61999999999989</c:v>
                </c:pt>
                <c:pt idx="12607">
                  <c:v>1424.6</c:v>
                </c:pt>
                <c:pt idx="12608">
                  <c:v>154.56</c:v>
                </c:pt>
                <c:pt idx="12609">
                  <c:v>180.6</c:v>
                </c:pt>
                <c:pt idx="12610">
                  <c:v>622.08000000000004</c:v>
                </c:pt>
                <c:pt idx="12611">
                  <c:v>1824</c:v>
                </c:pt>
                <c:pt idx="12612">
                  <c:v>3249</c:v>
                </c:pt>
                <c:pt idx="12613">
                  <c:v>1488.24</c:v>
                </c:pt>
                <c:pt idx="12614">
                  <c:v>348</c:v>
                </c:pt>
                <c:pt idx="12615">
                  <c:v>2688.48</c:v>
                </c:pt>
                <c:pt idx="12616">
                  <c:v>2575</c:v>
                </c:pt>
                <c:pt idx="12617">
                  <c:v>5271</c:v>
                </c:pt>
                <c:pt idx="12618">
                  <c:v>858.12</c:v>
                </c:pt>
                <c:pt idx="12619">
                  <c:v>444</c:v>
                </c:pt>
                <c:pt idx="12620">
                  <c:v>1200.8</c:v>
                </c:pt>
                <c:pt idx="12621">
                  <c:v>92.8</c:v>
                </c:pt>
                <c:pt idx="12622">
                  <c:v>515</c:v>
                </c:pt>
                <c:pt idx="12623">
                  <c:v>53.2</c:v>
                </c:pt>
                <c:pt idx="12624">
                  <c:v>756</c:v>
                </c:pt>
                <c:pt idx="12625">
                  <c:v>1514.1</c:v>
                </c:pt>
                <c:pt idx="12626">
                  <c:v>74.55</c:v>
                </c:pt>
                <c:pt idx="12627">
                  <c:v>515</c:v>
                </c:pt>
                <c:pt idx="12628">
                  <c:v>55.1</c:v>
                </c:pt>
                <c:pt idx="12629">
                  <c:v>672.12</c:v>
                </c:pt>
                <c:pt idx="12630">
                  <c:v>502.4</c:v>
                </c:pt>
                <c:pt idx="12631">
                  <c:v>1548.6000000000001</c:v>
                </c:pt>
                <c:pt idx="12632">
                  <c:v>162.05000000000001</c:v>
                </c:pt>
                <c:pt idx="12633">
                  <c:v>650.79999999999995</c:v>
                </c:pt>
                <c:pt idx="12634">
                  <c:v>2779.8</c:v>
                </c:pt>
                <c:pt idx="12635">
                  <c:v>2779.8</c:v>
                </c:pt>
                <c:pt idx="12636">
                  <c:v>127.9</c:v>
                </c:pt>
                <c:pt idx="12637">
                  <c:v>116.55</c:v>
                </c:pt>
                <c:pt idx="12638">
                  <c:v>128.75</c:v>
                </c:pt>
                <c:pt idx="12639">
                  <c:v>138.9</c:v>
                </c:pt>
                <c:pt idx="12640">
                  <c:v>2779.8</c:v>
                </c:pt>
                <c:pt idx="12641">
                  <c:v>926</c:v>
                </c:pt>
                <c:pt idx="12642">
                  <c:v>2779.8</c:v>
                </c:pt>
                <c:pt idx="12643">
                  <c:v>6673.8</c:v>
                </c:pt>
                <c:pt idx="12644">
                  <c:v>2779.8</c:v>
                </c:pt>
                <c:pt idx="12645">
                  <c:v>51.6</c:v>
                </c:pt>
                <c:pt idx="12646">
                  <c:v>1328.4</c:v>
                </c:pt>
                <c:pt idx="12647">
                  <c:v>524.64</c:v>
                </c:pt>
                <c:pt idx="12648">
                  <c:v>249.5</c:v>
                </c:pt>
                <c:pt idx="12649">
                  <c:v>667.44</c:v>
                </c:pt>
                <c:pt idx="12650">
                  <c:v>6180.27</c:v>
                </c:pt>
                <c:pt idx="12651">
                  <c:v>2038.2</c:v>
                </c:pt>
                <c:pt idx="12652">
                  <c:v>127</c:v>
                </c:pt>
                <c:pt idx="12653">
                  <c:v>789.30000000000007</c:v>
                </c:pt>
                <c:pt idx="12654">
                  <c:v>990.72</c:v>
                </c:pt>
                <c:pt idx="12655">
                  <c:v>138.9</c:v>
                </c:pt>
                <c:pt idx="12656">
                  <c:v>257.5</c:v>
                </c:pt>
                <c:pt idx="12657">
                  <c:v>46.7</c:v>
                </c:pt>
                <c:pt idx="12658">
                  <c:v>137.30000000000001</c:v>
                </c:pt>
                <c:pt idx="12659">
                  <c:v>522</c:v>
                </c:pt>
                <c:pt idx="12660">
                  <c:v>127.9</c:v>
                </c:pt>
                <c:pt idx="12661">
                  <c:v>2779.8</c:v>
                </c:pt>
                <c:pt idx="12662">
                  <c:v>2779.8</c:v>
                </c:pt>
                <c:pt idx="12663">
                  <c:v>1168.1599999999999</c:v>
                </c:pt>
                <c:pt idx="12664">
                  <c:v>1658.6</c:v>
                </c:pt>
                <c:pt idx="12665">
                  <c:v>2688.48</c:v>
                </c:pt>
                <c:pt idx="12666">
                  <c:v>1064.6400000000001</c:v>
                </c:pt>
                <c:pt idx="12667">
                  <c:v>1086</c:v>
                </c:pt>
                <c:pt idx="12668">
                  <c:v>224.04</c:v>
                </c:pt>
                <c:pt idx="12669">
                  <c:v>592</c:v>
                </c:pt>
                <c:pt idx="12670">
                  <c:v>1824</c:v>
                </c:pt>
                <c:pt idx="12671">
                  <c:v>2445.84</c:v>
                </c:pt>
                <c:pt idx="12672">
                  <c:v>3155.04</c:v>
                </c:pt>
                <c:pt idx="12673">
                  <c:v>1009.4</c:v>
                </c:pt>
                <c:pt idx="12674">
                  <c:v>645.79999999999995</c:v>
                </c:pt>
                <c:pt idx="12675">
                  <c:v>222</c:v>
                </c:pt>
                <c:pt idx="12676">
                  <c:v>1478</c:v>
                </c:pt>
                <c:pt idx="12677">
                  <c:v>708.96</c:v>
                </c:pt>
                <c:pt idx="12678">
                  <c:v>247.68</c:v>
                </c:pt>
                <c:pt idx="12679">
                  <c:v>1545</c:v>
                </c:pt>
                <c:pt idx="12680">
                  <c:v>1467.36</c:v>
                </c:pt>
                <c:pt idx="12681">
                  <c:v>105.9</c:v>
                </c:pt>
                <c:pt idx="12682">
                  <c:v>2187.9</c:v>
                </c:pt>
                <c:pt idx="12683">
                  <c:v>2779.8</c:v>
                </c:pt>
                <c:pt idx="12684">
                  <c:v>591.84</c:v>
                </c:pt>
                <c:pt idx="12685">
                  <c:v>25.75</c:v>
                </c:pt>
                <c:pt idx="12686">
                  <c:v>10103.300000000001</c:v>
                </c:pt>
                <c:pt idx="12687">
                  <c:v>316.5</c:v>
                </c:pt>
                <c:pt idx="12688">
                  <c:v>946</c:v>
                </c:pt>
                <c:pt idx="12689">
                  <c:v>1731</c:v>
                </c:pt>
                <c:pt idx="12690">
                  <c:v>2462.4</c:v>
                </c:pt>
                <c:pt idx="12691">
                  <c:v>738.5</c:v>
                </c:pt>
                <c:pt idx="12692">
                  <c:v>2779.8</c:v>
                </c:pt>
                <c:pt idx="12693">
                  <c:v>2779.8</c:v>
                </c:pt>
                <c:pt idx="12694">
                  <c:v>2779.8</c:v>
                </c:pt>
                <c:pt idx="12695">
                  <c:v>504.7</c:v>
                </c:pt>
                <c:pt idx="12696">
                  <c:v>346.5</c:v>
                </c:pt>
                <c:pt idx="12697">
                  <c:v>319.89999999999998</c:v>
                </c:pt>
                <c:pt idx="12698">
                  <c:v>930.6</c:v>
                </c:pt>
                <c:pt idx="12699">
                  <c:v>380.52</c:v>
                </c:pt>
                <c:pt idx="12700">
                  <c:v>278.5</c:v>
                </c:pt>
                <c:pt idx="12701">
                  <c:v>702.48</c:v>
                </c:pt>
                <c:pt idx="12702">
                  <c:v>35.35</c:v>
                </c:pt>
                <c:pt idx="12703">
                  <c:v>1668.5</c:v>
                </c:pt>
                <c:pt idx="12704">
                  <c:v>412</c:v>
                </c:pt>
                <c:pt idx="12705">
                  <c:v>296.52</c:v>
                </c:pt>
                <c:pt idx="12706">
                  <c:v>512.88</c:v>
                </c:pt>
                <c:pt idx="12707">
                  <c:v>2527.1999999999998</c:v>
                </c:pt>
                <c:pt idx="12708">
                  <c:v>2089.5</c:v>
                </c:pt>
                <c:pt idx="12709">
                  <c:v>1013.4</c:v>
                </c:pt>
                <c:pt idx="12710">
                  <c:v>485.25</c:v>
                </c:pt>
                <c:pt idx="12711">
                  <c:v>1287.5</c:v>
                </c:pt>
                <c:pt idx="12712">
                  <c:v>257.5</c:v>
                </c:pt>
                <c:pt idx="12713">
                  <c:v>222</c:v>
                </c:pt>
                <c:pt idx="12714">
                  <c:v>1358</c:v>
                </c:pt>
                <c:pt idx="12715">
                  <c:v>3581.48</c:v>
                </c:pt>
                <c:pt idx="12716">
                  <c:v>2779.8</c:v>
                </c:pt>
                <c:pt idx="12717">
                  <c:v>3052.5</c:v>
                </c:pt>
                <c:pt idx="12718">
                  <c:v>79.650000000000006</c:v>
                </c:pt>
                <c:pt idx="12719">
                  <c:v>2779.8</c:v>
                </c:pt>
                <c:pt idx="12720">
                  <c:v>369</c:v>
                </c:pt>
                <c:pt idx="12721">
                  <c:v>611.36</c:v>
                </c:pt>
                <c:pt idx="12722">
                  <c:v>125.6</c:v>
                </c:pt>
                <c:pt idx="12723">
                  <c:v>2798.13</c:v>
                </c:pt>
                <c:pt idx="12724">
                  <c:v>2448.1</c:v>
                </c:pt>
                <c:pt idx="12725">
                  <c:v>380.28</c:v>
                </c:pt>
                <c:pt idx="12726">
                  <c:v>2989.8</c:v>
                </c:pt>
                <c:pt idx="12727">
                  <c:v>3385</c:v>
                </c:pt>
                <c:pt idx="12728">
                  <c:v>3138.54</c:v>
                </c:pt>
                <c:pt idx="12729">
                  <c:v>332.1</c:v>
                </c:pt>
                <c:pt idx="12730">
                  <c:v>1549</c:v>
                </c:pt>
                <c:pt idx="12731">
                  <c:v>466.8</c:v>
                </c:pt>
                <c:pt idx="12732">
                  <c:v>651.5</c:v>
                </c:pt>
                <c:pt idx="12733">
                  <c:v>735</c:v>
                </c:pt>
                <c:pt idx="12734">
                  <c:v>2779.8</c:v>
                </c:pt>
                <c:pt idx="12735">
                  <c:v>998.9</c:v>
                </c:pt>
                <c:pt idx="12736">
                  <c:v>2831.25</c:v>
                </c:pt>
                <c:pt idx="12737">
                  <c:v>1323</c:v>
                </c:pt>
                <c:pt idx="12738">
                  <c:v>5944.3200000000006</c:v>
                </c:pt>
                <c:pt idx="12739">
                  <c:v>192.60000000000002</c:v>
                </c:pt>
                <c:pt idx="12740">
                  <c:v>2434.1</c:v>
                </c:pt>
                <c:pt idx="12741">
                  <c:v>154.56</c:v>
                </c:pt>
                <c:pt idx="12742">
                  <c:v>2429.1</c:v>
                </c:pt>
                <c:pt idx="12743">
                  <c:v>92.8</c:v>
                </c:pt>
                <c:pt idx="12744">
                  <c:v>137.30000000000001</c:v>
                </c:pt>
                <c:pt idx="12745">
                  <c:v>990.72</c:v>
                </c:pt>
                <c:pt idx="12746">
                  <c:v>465.9</c:v>
                </c:pt>
                <c:pt idx="12747">
                  <c:v>262.92</c:v>
                </c:pt>
                <c:pt idx="12748">
                  <c:v>615.96</c:v>
                </c:pt>
                <c:pt idx="12749">
                  <c:v>511.6</c:v>
                </c:pt>
                <c:pt idx="12750">
                  <c:v>3606.48</c:v>
                </c:pt>
                <c:pt idx="12751">
                  <c:v>1278.1099999999999</c:v>
                </c:pt>
                <c:pt idx="12752">
                  <c:v>939.6</c:v>
                </c:pt>
                <c:pt idx="12753">
                  <c:v>1417.92</c:v>
                </c:pt>
                <c:pt idx="12754">
                  <c:v>1985</c:v>
                </c:pt>
                <c:pt idx="12755">
                  <c:v>76</c:v>
                </c:pt>
                <c:pt idx="12756">
                  <c:v>442.2</c:v>
                </c:pt>
                <c:pt idx="12757">
                  <c:v>702.48</c:v>
                </c:pt>
                <c:pt idx="12758">
                  <c:v>550.55999999999995</c:v>
                </c:pt>
                <c:pt idx="12759">
                  <c:v>209.8</c:v>
                </c:pt>
                <c:pt idx="12760">
                  <c:v>540.75</c:v>
                </c:pt>
                <c:pt idx="12761">
                  <c:v>799.68</c:v>
                </c:pt>
                <c:pt idx="12762">
                  <c:v>252.35</c:v>
                </c:pt>
                <c:pt idx="12763">
                  <c:v>757.05</c:v>
                </c:pt>
                <c:pt idx="12764">
                  <c:v>88.2</c:v>
                </c:pt>
                <c:pt idx="12765">
                  <c:v>799.68</c:v>
                </c:pt>
                <c:pt idx="12766">
                  <c:v>1030</c:v>
                </c:pt>
                <c:pt idx="12767">
                  <c:v>391.5</c:v>
                </c:pt>
                <c:pt idx="12768">
                  <c:v>540.20000000000005</c:v>
                </c:pt>
                <c:pt idx="12769">
                  <c:v>891.3</c:v>
                </c:pt>
                <c:pt idx="12770">
                  <c:v>484.56</c:v>
                </c:pt>
                <c:pt idx="12771">
                  <c:v>92.6</c:v>
                </c:pt>
                <c:pt idx="12772">
                  <c:v>148.4</c:v>
                </c:pt>
                <c:pt idx="12773">
                  <c:v>91.6</c:v>
                </c:pt>
                <c:pt idx="12774">
                  <c:v>591.25</c:v>
                </c:pt>
                <c:pt idx="12775">
                  <c:v>258.8</c:v>
                </c:pt>
                <c:pt idx="12776">
                  <c:v>285.36</c:v>
                </c:pt>
                <c:pt idx="12777">
                  <c:v>970.5</c:v>
                </c:pt>
                <c:pt idx="12778">
                  <c:v>3240.3</c:v>
                </c:pt>
                <c:pt idx="12779">
                  <c:v>141.9</c:v>
                </c:pt>
                <c:pt idx="12780">
                  <c:v>2779.8</c:v>
                </c:pt>
                <c:pt idx="12781">
                  <c:v>10068</c:v>
                </c:pt>
                <c:pt idx="12782">
                  <c:v>2779.8</c:v>
                </c:pt>
                <c:pt idx="12783">
                  <c:v>1825.2</c:v>
                </c:pt>
                <c:pt idx="12784">
                  <c:v>2779.8</c:v>
                </c:pt>
                <c:pt idx="12785">
                  <c:v>24.95</c:v>
                </c:pt>
                <c:pt idx="12786">
                  <c:v>3721.0299999999997</c:v>
                </c:pt>
                <c:pt idx="12787">
                  <c:v>279.60000000000002</c:v>
                </c:pt>
                <c:pt idx="12788">
                  <c:v>641.1</c:v>
                </c:pt>
                <c:pt idx="12789">
                  <c:v>383.7</c:v>
                </c:pt>
                <c:pt idx="12790">
                  <c:v>994.80000000000007</c:v>
                </c:pt>
                <c:pt idx="12791">
                  <c:v>521.28</c:v>
                </c:pt>
                <c:pt idx="12792">
                  <c:v>1026</c:v>
                </c:pt>
                <c:pt idx="12793">
                  <c:v>257.5</c:v>
                </c:pt>
                <c:pt idx="12794">
                  <c:v>1821.3</c:v>
                </c:pt>
                <c:pt idx="12795">
                  <c:v>157.68</c:v>
                </c:pt>
                <c:pt idx="12796">
                  <c:v>2276.64</c:v>
                </c:pt>
                <c:pt idx="12797">
                  <c:v>513.5</c:v>
                </c:pt>
                <c:pt idx="12798">
                  <c:v>925.88</c:v>
                </c:pt>
                <c:pt idx="12799">
                  <c:v>1534.8</c:v>
                </c:pt>
                <c:pt idx="12800">
                  <c:v>2779.8</c:v>
                </c:pt>
                <c:pt idx="12801">
                  <c:v>4154.3999999999996</c:v>
                </c:pt>
                <c:pt idx="12802">
                  <c:v>261.72000000000003</c:v>
                </c:pt>
                <c:pt idx="12803">
                  <c:v>265.92</c:v>
                </c:pt>
                <c:pt idx="12804">
                  <c:v>19055</c:v>
                </c:pt>
                <c:pt idx="12805">
                  <c:v>708.2</c:v>
                </c:pt>
                <c:pt idx="12806">
                  <c:v>562.32000000000005</c:v>
                </c:pt>
                <c:pt idx="12807">
                  <c:v>639.5</c:v>
                </c:pt>
                <c:pt idx="12808">
                  <c:v>203.55</c:v>
                </c:pt>
                <c:pt idx="12809">
                  <c:v>2257.15</c:v>
                </c:pt>
                <c:pt idx="12810">
                  <c:v>2992.6000000000004</c:v>
                </c:pt>
                <c:pt idx="12811">
                  <c:v>308.5</c:v>
                </c:pt>
                <c:pt idx="12812">
                  <c:v>901.25</c:v>
                </c:pt>
                <c:pt idx="12813">
                  <c:v>641.76</c:v>
                </c:pt>
                <c:pt idx="12814">
                  <c:v>1982.4</c:v>
                </c:pt>
                <c:pt idx="12815">
                  <c:v>2565</c:v>
                </c:pt>
                <c:pt idx="12816">
                  <c:v>4736.55</c:v>
                </c:pt>
                <c:pt idx="12817">
                  <c:v>354.48</c:v>
                </c:pt>
                <c:pt idx="12818">
                  <c:v>579.20000000000005</c:v>
                </c:pt>
                <c:pt idx="12819">
                  <c:v>1514.1</c:v>
                </c:pt>
                <c:pt idx="12820">
                  <c:v>205.8</c:v>
                </c:pt>
                <c:pt idx="12821">
                  <c:v>222</c:v>
                </c:pt>
                <c:pt idx="12822">
                  <c:v>972.4</c:v>
                </c:pt>
                <c:pt idx="12823">
                  <c:v>247.68</c:v>
                </c:pt>
                <c:pt idx="12824">
                  <c:v>2422.56</c:v>
                </c:pt>
                <c:pt idx="12825">
                  <c:v>580</c:v>
                </c:pt>
                <c:pt idx="12826">
                  <c:v>255.8</c:v>
                </c:pt>
                <c:pt idx="12827">
                  <c:v>218.3</c:v>
                </c:pt>
                <c:pt idx="12828">
                  <c:v>14722.56</c:v>
                </c:pt>
                <c:pt idx="12829">
                  <c:v>211.08</c:v>
                </c:pt>
                <c:pt idx="12830">
                  <c:v>252.35</c:v>
                </c:pt>
                <c:pt idx="12831">
                  <c:v>444</c:v>
                </c:pt>
                <c:pt idx="12832">
                  <c:v>956.52</c:v>
                </c:pt>
                <c:pt idx="12833">
                  <c:v>888</c:v>
                </c:pt>
                <c:pt idx="12834">
                  <c:v>1099.2</c:v>
                </c:pt>
                <c:pt idx="12835">
                  <c:v>1864.9</c:v>
                </c:pt>
                <c:pt idx="12836">
                  <c:v>980.76</c:v>
                </c:pt>
                <c:pt idx="12837">
                  <c:v>252.72</c:v>
                </c:pt>
                <c:pt idx="12838">
                  <c:v>2266</c:v>
                </c:pt>
                <c:pt idx="12839">
                  <c:v>22.9</c:v>
                </c:pt>
                <c:pt idx="12840">
                  <c:v>1261.75</c:v>
                </c:pt>
                <c:pt idx="12841">
                  <c:v>141.4</c:v>
                </c:pt>
                <c:pt idx="12842">
                  <c:v>1573.92</c:v>
                </c:pt>
                <c:pt idx="12843">
                  <c:v>127.9</c:v>
                </c:pt>
                <c:pt idx="12844">
                  <c:v>177.5</c:v>
                </c:pt>
                <c:pt idx="12845">
                  <c:v>389.04</c:v>
                </c:pt>
                <c:pt idx="12846">
                  <c:v>1231.5</c:v>
                </c:pt>
                <c:pt idx="12847">
                  <c:v>116</c:v>
                </c:pt>
                <c:pt idx="12848">
                  <c:v>1869.84</c:v>
                </c:pt>
                <c:pt idx="12849">
                  <c:v>326.89999999999998</c:v>
                </c:pt>
                <c:pt idx="12850">
                  <c:v>270.10000000000002</c:v>
                </c:pt>
                <c:pt idx="12851">
                  <c:v>324.8</c:v>
                </c:pt>
                <c:pt idx="12852">
                  <c:v>227.7</c:v>
                </c:pt>
                <c:pt idx="12853">
                  <c:v>224.04</c:v>
                </c:pt>
                <c:pt idx="12854">
                  <c:v>859.05</c:v>
                </c:pt>
                <c:pt idx="12855">
                  <c:v>1981.44</c:v>
                </c:pt>
                <c:pt idx="12856">
                  <c:v>2172</c:v>
                </c:pt>
                <c:pt idx="12857">
                  <c:v>990.72</c:v>
                </c:pt>
                <c:pt idx="12858">
                  <c:v>1654</c:v>
                </c:pt>
                <c:pt idx="12859">
                  <c:v>515</c:v>
                </c:pt>
                <c:pt idx="12860">
                  <c:v>712</c:v>
                </c:pt>
                <c:pt idx="12861">
                  <c:v>265.39999999999998</c:v>
                </c:pt>
                <c:pt idx="12862">
                  <c:v>2493.12</c:v>
                </c:pt>
                <c:pt idx="12863">
                  <c:v>557</c:v>
                </c:pt>
                <c:pt idx="12864">
                  <c:v>4278.5200000000004</c:v>
                </c:pt>
                <c:pt idx="12865">
                  <c:v>332.1</c:v>
                </c:pt>
                <c:pt idx="12866">
                  <c:v>740.8</c:v>
                </c:pt>
                <c:pt idx="12867">
                  <c:v>170.7</c:v>
                </c:pt>
                <c:pt idx="12868">
                  <c:v>2779.8</c:v>
                </c:pt>
                <c:pt idx="12869">
                  <c:v>88.8</c:v>
                </c:pt>
                <c:pt idx="12870">
                  <c:v>2779.8</c:v>
                </c:pt>
                <c:pt idx="12871">
                  <c:v>93.4</c:v>
                </c:pt>
                <c:pt idx="12872">
                  <c:v>233.4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BF-4AB9-9E3E-217B65AFA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625680"/>
        <c:axId val="830431856"/>
      </c:lineChart>
      <c:catAx>
        <c:axId val="759028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bg2">
                        <a:lumMod val="10000"/>
                      </a:schemeClr>
                    </a:solidFill>
                  </a:rPr>
                  <a:t>Order</a:t>
                </a:r>
                <a:r>
                  <a:rPr lang="en-US" sz="1600" baseline="0" dirty="0">
                    <a:solidFill>
                      <a:schemeClr val="bg2">
                        <a:lumMod val="10000"/>
                      </a:schemeClr>
                    </a:solidFill>
                  </a:rPr>
                  <a:t> ID</a:t>
                </a:r>
                <a:endParaRPr lang="en-IN" sz="160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8305648"/>
        <c:crosses val="autoZero"/>
        <c:auto val="1"/>
        <c:lblAlgn val="ctr"/>
        <c:lblOffset val="100"/>
        <c:noMultiLvlLbl val="0"/>
      </c:catAx>
      <c:valAx>
        <c:axId val="928305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Total</a:t>
                </a:r>
                <a:r>
                  <a:rPr lang="en-IN" sz="14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Price</a:t>
                </a:r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9028288"/>
        <c:crosses val="autoZero"/>
        <c:crossBetween val="between"/>
      </c:valAx>
      <c:valAx>
        <c:axId val="8304318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0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b="0" i="0" u="none" strike="noStrike" kern="12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Total Price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>
                    <a:solidFill>
                      <a:schemeClr val="tx1">
                        <a:lumMod val="95000"/>
                        <a:lumOff val="5000"/>
                      </a:schemeClr>
                    </a:solidFill>
                  </a:defRPr>
                </a:pPr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000" b="0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9625680"/>
        <c:crosses val="max"/>
        <c:crossBetween val="between"/>
      </c:valAx>
      <c:catAx>
        <c:axId val="17096256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0431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633494862973566"/>
          <c:y val="0.40379709169839406"/>
          <c:w val="0.16960187745217364"/>
          <c:h val="0.233827114599320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[data_cleaned.file.xlsx]Sheet4!PivotTable3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1" i="0" u="none" strike="noStrike" kern="1200" cap="all" spc="0" normalizeH="0" baseline="0" dirty="0" smtClean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defRPr>
            </a:pPr>
            <a:r>
              <a:rPr lang="en-US" sz="1600" b="1" i="0" u="none" strike="noStrike" kern="1200" spc="0" baseline="0" dirty="0">
                <a:solidFill>
                  <a:schemeClr val="bg2">
                    <a:lumMod val="10000"/>
                  </a:schemeClr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Order ID-wise Total Price Comparison Across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1" i="0" u="none" strike="noStrike" kern="1200" cap="all" spc="0" normalizeH="0" baseline="0" dirty="0" smtClean="0">
              <a:solidFill>
                <a:schemeClr val="bg2">
                  <a:lumMod val="10000"/>
                </a:schemeClr>
              </a:solidFill>
              <a:highlight>
                <a:srgbClr val="00FFFF"/>
              </a:highligh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Sheet4!$A$5:$A$15</c:f>
              <c:strCache>
                <c:ptCount val="10"/>
                <c:pt idx="0">
                  <c:v>A10180</c:v>
                </c:pt>
                <c:pt idx="1">
                  <c:v>A1274</c:v>
                </c:pt>
                <c:pt idx="2">
                  <c:v>A1280</c:v>
                </c:pt>
                <c:pt idx="3">
                  <c:v>A1283</c:v>
                </c:pt>
                <c:pt idx="4">
                  <c:v>A1291</c:v>
                </c:pt>
                <c:pt idx="5">
                  <c:v>A1295</c:v>
                </c:pt>
                <c:pt idx="6">
                  <c:v>A1309</c:v>
                </c:pt>
                <c:pt idx="7">
                  <c:v>A1323</c:v>
                </c:pt>
                <c:pt idx="8">
                  <c:v>A1907</c:v>
                </c:pt>
                <c:pt idx="9">
                  <c:v>A3170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901F-4703-B6B3-154ABF6574B6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Sheet4!$A$5:$A$15</c:f>
              <c:strCache>
                <c:ptCount val="10"/>
                <c:pt idx="0">
                  <c:v>A10180</c:v>
                </c:pt>
                <c:pt idx="1">
                  <c:v>A1274</c:v>
                </c:pt>
                <c:pt idx="2">
                  <c:v>A1280</c:v>
                </c:pt>
                <c:pt idx="3">
                  <c:v>A1283</c:v>
                </c:pt>
                <c:pt idx="4">
                  <c:v>A1291</c:v>
                </c:pt>
                <c:pt idx="5">
                  <c:v>A1295</c:v>
                </c:pt>
                <c:pt idx="6">
                  <c:v>A1309</c:v>
                </c:pt>
                <c:pt idx="7">
                  <c:v>A1323</c:v>
                </c:pt>
                <c:pt idx="8">
                  <c:v>A1907</c:v>
                </c:pt>
                <c:pt idx="9">
                  <c:v>A3170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1">
                  <c:v>91310.040000000008</c:v>
                </c:pt>
                <c:pt idx="2">
                  <c:v>52714.450000000012</c:v>
                </c:pt>
                <c:pt idx="3">
                  <c:v>61519.920000000013</c:v>
                </c:pt>
                <c:pt idx="4">
                  <c:v>73026.150000000023</c:v>
                </c:pt>
                <c:pt idx="5">
                  <c:v>81224.5</c:v>
                </c:pt>
                <c:pt idx="6">
                  <c:v>79031.280000000042</c:v>
                </c:pt>
                <c:pt idx="7">
                  <c:v>55782.299999999967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1F-4703-B6B3-154ABF6574B6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Sheet4!$A$5:$A$15</c:f>
              <c:strCache>
                <c:ptCount val="10"/>
                <c:pt idx="0">
                  <c:v>A10180</c:v>
                </c:pt>
                <c:pt idx="1">
                  <c:v>A1274</c:v>
                </c:pt>
                <c:pt idx="2">
                  <c:v>A1280</c:v>
                </c:pt>
                <c:pt idx="3">
                  <c:v>A1283</c:v>
                </c:pt>
                <c:pt idx="4">
                  <c:v>A1291</c:v>
                </c:pt>
                <c:pt idx="5">
                  <c:v>A1295</c:v>
                </c:pt>
                <c:pt idx="6">
                  <c:v>A1309</c:v>
                </c:pt>
                <c:pt idx="7">
                  <c:v>A1323</c:v>
                </c:pt>
                <c:pt idx="8">
                  <c:v>A1907</c:v>
                </c:pt>
                <c:pt idx="9">
                  <c:v>A3170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58452.700000000012</c:v>
                </c:pt>
                <c:pt idx="8">
                  <c:v>74173.400000000023</c:v>
                </c:pt>
                <c:pt idx="9">
                  <c:v>77591.200000000041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1F-4703-B6B3-154ABF6574B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895905008"/>
        <c:axId val="1895903088"/>
      </c:barChart>
      <c:catAx>
        <c:axId val="1895905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</a:rPr>
                  <a:t>Order</a:t>
                </a:r>
                <a:r>
                  <a:rPr lang="en-US" sz="1200" baseline="0" dirty="0">
                    <a:solidFill>
                      <a:schemeClr val="bg2">
                        <a:lumMod val="10000"/>
                      </a:schemeClr>
                    </a:solidFill>
                  </a:rPr>
                  <a:t> id</a:t>
                </a:r>
                <a:endParaRPr lang="en-IN" sz="120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903088"/>
        <c:crosses val="autoZero"/>
        <c:auto val="1"/>
        <c:lblAlgn val="ctr"/>
        <c:lblOffset val="100"/>
        <c:noMultiLvlLbl val="0"/>
      </c:catAx>
      <c:valAx>
        <c:axId val="189590308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</a:rPr>
                  <a:t>Total</a:t>
                </a:r>
                <a:r>
                  <a:rPr lang="en-US" sz="1400" baseline="0" dirty="0">
                    <a:solidFill>
                      <a:schemeClr val="bg2">
                        <a:lumMod val="10000"/>
                      </a:schemeClr>
                    </a:solidFill>
                  </a:rPr>
                  <a:t> PRICE</a:t>
                </a:r>
                <a:endParaRPr lang="en-IN" sz="1400" dirty="0">
                  <a:solidFill>
                    <a:schemeClr val="bg2">
                      <a:lumMod val="1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895905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>
      <a:solidFill>
        <a:schemeClr val="tx1">
          <a:lumMod val="95000"/>
          <a:lumOff val="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[data_cleaned.file.xlsx]Sheet6!PivotTable5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Shipment Trend Over Time by  Ship code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13457189338014125"/>
          <c:y val="2.31693659803339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DVBL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Sheet6!$A$5:$A$17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Sheet6!$B$5:$B$17</c:f>
              <c:numCache>
                <c:formatCode>General</c:formatCode>
                <c:ptCount val="9"/>
                <c:pt idx="0">
                  <c:v>2</c:v>
                </c:pt>
                <c:pt idx="1">
                  <c:v>681</c:v>
                </c:pt>
                <c:pt idx="2">
                  <c:v>743</c:v>
                </c:pt>
                <c:pt idx="3">
                  <c:v>2323</c:v>
                </c:pt>
                <c:pt idx="4">
                  <c:v>5188</c:v>
                </c:pt>
                <c:pt idx="5">
                  <c:v>29006</c:v>
                </c:pt>
                <c:pt idx="6">
                  <c:v>28939</c:v>
                </c:pt>
                <c:pt idx="7">
                  <c:v>27322</c:v>
                </c:pt>
                <c:pt idx="8">
                  <c:v>17901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4B-4219-9522-257BE2F884CC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FMDO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multiLvlStrRef>
              <c:f>Sheet6!$A$5:$A$17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Sheet6!$C$5:$C$17</c:f>
              <c:numCache>
                <c:formatCode>General</c:formatCode>
                <c:ptCount val="9"/>
                <c:pt idx="1">
                  <c:v>15</c:v>
                </c:pt>
                <c:pt idx="2">
                  <c:v>88</c:v>
                </c:pt>
                <c:pt idx="3">
                  <c:v>22</c:v>
                </c:pt>
                <c:pt idx="4">
                  <c:v>1275</c:v>
                </c:pt>
                <c:pt idx="5">
                  <c:v>4419</c:v>
                </c:pt>
                <c:pt idx="6">
                  <c:v>3757</c:v>
                </c:pt>
                <c:pt idx="7">
                  <c:v>4155</c:v>
                </c:pt>
                <c:pt idx="8">
                  <c:v>3356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4B-4219-9522-257BE2F884CC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JRNN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Sheet6!$A$5:$A$17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Sheet6!$D$5:$D$17</c:f>
              <c:numCache>
                <c:formatCode>General</c:formatCode>
                <c:ptCount val="9"/>
                <c:pt idx="5">
                  <c:v>5</c:v>
                </c:pt>
                <c:pt idx="6">
                  <c:v>16</c:v>
                </c:pt>
                <c:pt idx="7">
                  <c:v>62</c:v>
                </c:pt>
                <c:pt idx="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84B-4219-9522-257BE2F884CC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NLAC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multiLvlStrRef>
              <c:f>Sheet6!$A$5:$A$17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Sheet6!$E$5:$E$17</c:f>
              <c:numCache>
                <c:formatCode>General</c:formatCode>
                <c:ptCount val="9"/>
                <c:pt idx="4">
                  <c:v>22</c:v>
                </c:pt>
                <c:pt idx="5">
                  <c:v>60</c:v>
                </c:pt>
                <c:pt idx="6">
                  <c:v>24</c:v>
                </c:pt>
                <c:pt idx="7">
                  <c:v>121</c:v>
                </c:pt>
                <c:pt idx="8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84B-4219-9522-257BE2F884CC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OWPD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multiLvlStrRef>
              <c:f>Sheet6!$A$5:$A$17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Sheet6!$F$5:$F$17</c:f>
              <c:numCache>
                <c:formatCode>General</c:formatCode>
                <c:ptCount val="9"/>
                <c:pt idx="1">
                  <c:v>22</c:v>
                </c:pt>
                <c:pt idx="2">
                  <c:v>44</c:v>
                </c:pt>
                <c:pt idx="3">
                  <c:v>36</c:v>
                </c:pt>
                <c:pt idx="4">
                  <c:v>560</c:v>
                </c:pt>
                <c:pt idx="5">
                  <c:v>2465</c:v>
                </c:pt>
                <c:pt idx="6">
                  <c:v>2699</c:v>
                </c:pt>
                <c:pt idx="7">
                  <c:v>3608</c:v>
                </c:pt>
                <c:pt idx="8">
                  <c:v>3956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84B-4219-9522-257BE2F884CC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TGPW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multiLvlStrRef>
              <c:f>Sheet6!$A$5:$A$17</c:f>
              <c:multiLvlStrCache>
                <c:ptCount val="9"/>
                <c:lvl>
                  <c:pt idx="0">
                    <c:v>Qtr4</c:v>
                  </c:pt>
                  <c:pt idx="1">
                    <c:v>Qtr1</c:v>
                  </c:pt>
                  <c:pt idx="2">
                    <c:v>Qtr2</c:v>
                  </c:pt>
                  <c:pt idx="3">
                    <c:v>Qtr3</c:v>
                  </c:pt>
                  <c:pt idx="4">
                    <c:v>Qtr4</c:v>
                  </c:pt>
                  <c:pt idx="5">
                    <c:v>Qtr1</c:v>
                  </c:pt>
                  <c:pt idx="6">
                    <c:v>Qtr2</c:v>
                  </c:pt>
                  <c:pt idx="7">
                    <c:v>Qtr3</c:v>
                  </c:pt>
                  <c:pt idx="8">
                    <c:v>Qtr4</c:v>
                  </c:pt>
                </c:lvl>
                <c:lvl>
                  <c:pt idx="0">
                    <c:v>2022</c:v>
                  </c:pt>
                  <c:pt idx="1">
                    <c:v>2023</c:v>
                  </c:pt>
                  <c:pt idx="5">
                    <c:v>2024</c:v>
                  </c:pt>
                </c:lvl>
              </c:multiLvlStrCache>
            </c:multiLvlStrRef>
          </c:cat>
          <c:val>
            <c:numRef>
              <c:f>Sheet6!$G$5:$G$17</c:f>
              <c:numCache>
                <c:formatCode>General</c:formatCode>
                <c:ptCount val="9"/>
                <c:pt idx="0">
                  <c:v>10</c:v>
                </c:pt>
                <c:pt idx="1">
                  <c:v>101</c:v>
                </c:pt>
                <c:pt idx="2">
                  <c:v>374</c:v>
                </c:pt>
                <c:pt idx="3">
                  <c:v>635</c:v>
                </c:pt>
                <c:pt idx="4">
                  <c:v>1803</c:v>
                </c:pt>
                <c:pt idx="5">
                  <c:v>8639</c:v>
                </c:pt>
                <c:pt idx="6">
                  <c:v>4756</c:v>
                </c:pt>
                <c:pt idx="7">
                  <c:v>4949</c:v>
                </c:pt>
                <c:pt idx="8">
                  <c:v>3685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84B-4219-9522-257BE2F884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022016"/>
        <c:axId val="1732027776"/>
      </c:lineChart>
      <c:catAx>
        <c:axId val="173202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027776"/>
        <c:crosses val="autoZero"/>
        <c:auto val="1"/>
        <c:lblAlgn val="ctr"/>
        <c:lblOffset val="100"/>
        <c:noMultiLvlLbl val="0"/>
      </c:catAx>
      <c:valAx>
        <c:axId val="17320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20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>
      <a:solidFill>
        <a:schemeClr val="tx1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[data_cleaned.file.xlsx]Sheet7!PivotTable6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i="0" u="none" strike="noStrike" baseline="0"/>
              <a:t>Warehouse Shipment Distribution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Sheet7!$B$3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79E-459D-8686-D091FB0CA4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79E-459D-8686-D091FB0CA4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79E-459D-8686-D091FB0CA41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Sheet7!$A$4:$A$7</c:f>
              <c:strCache>
                <c:ptCount val="3"/>
                <c:pt idx="0">
                  <c:v>DWN</c:v>
                </c:pt>
                <c:pt idx="1">
                  <c:v>LPI</c:v>
                </c:pt>
                <c:pt idx="2">
                  <c:v>MSL</c:v>
                </c:pt>
              </c:strCache>
            </c:strRef>
          </c:cat>
          <c:val>
            <c:numRef>
              <c:f>Sheet7!$B$4:$B$7</c:f>
              <c:numCache>
                <c:formatCode>General</c:formatCode>
                <c:ptCount val="3"/>
                <c:pt idx="0">
                  <c:v>72784</c:v>
                </c:pt>
                <c:pt idx="1">
                  <c:v>65803</c:v>
                </c:pt>
                <c:pt idx="2">
                  <c:v>29419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79E-459D-8686-D091FB0CA41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04159136900816"/>
          <c:y val="0.39130016524254779"/>
          <c:w val="0.15486018750133854"/>
          <c:h val="0.2628804511752863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>
                <a:solidFill>
                  <a:schemeClr val="tx1"/>
                </a:solidFill>
              </a:rPr>
              <a:t>Sum of Unit Price</a:t>
            </a:r>
          </a:p>
        </c:rich>
      </c:tx>
      <c:layout>
        <c:manualLayout>
          <c:xMode val="edge"/>
          <c:yMode val="edge"/>
          <c:x val="0.33896610623504325"/>
          <c:y val="3.11601045976284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Unit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864637.54500000423</c:v>
                </c:pt>
                <c:pt idx="1">
                  <c:v>709241.26999999955</c:v>
                </c:pt>
                <c:pt idx="2">
                  <c:v>353240.91</c:v>
                </c:pt>
                <c:pt idx="3">
                  <c:v>452845.51999999903</c:v>
                </c:pt>
                <c:pt idx="4">
                  <c:v>277758.97499999986</c:v>
                </c:pt>
                <c:pt idx="5">
                  <c:v>305573.02500000026</c:v>
                </c:pt>
                <c:pt idx="6">
                  <c:v>40911.789999999972</c:v>
                </c:pt>
                <c:pt idx="7">
                  <c:v>192738.15500000012</c:v>
                </c:pt>
                <c:pt idx="8">
                  <c:v>29908.930000000022</c:v>
                </c:pt>
                <c:pt idx="9">
                  <c:v>197838.73999999987</c:v>
                </c:pt>
                <c:pt idx="10">
                  <c:v>7419.3849999999966</c:v>
                </c:pt>
                <c:pt idx="11">
                  <c:v>117433.01499999978</c:v>
                </c:pt>
                <c:pt idx="12">
                  <c:v>5326.43</c:v>
                </c:pt>
                <c:pt idx="13">
                  <c:v>25418.680000000044</c:v>
                </c:pt>
                <c:pt idx="14">
                  <c:v>66886.285000000018</c:v>
                </c:pt>
                <c:pt idx="15">
                  <c:v>11092.070000000007</c:v>
                </c:pt>
                <c:pt idx="16">
                  <c:v>35885.755000000056</c:v>
                </c:pt>
                <c:pt idx="17">
                  <c:v>15229.735000000001</c:v>
                </c:pt>
                <c:pt idx="18">
                  <c:v>407.15000000000003</c:v>
                </c:pt>
                <c:pt idx="19">
                  <c:v>102153.01500000004</c:v>
                </c:pt>
                <c:pt idx="20">
                  <c:v>1581.0899999999992</c:v>
                </c:pt>
                <c:pt idx="21">
                  <c:v>218362.38500000141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2FF-4820-B2DE-B5B0E77ABA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5905488"/>
        <c:axId val="767541120"/>
      </c:scatterChart>
      <c:valAx>
        <c:axId val="1895905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>
                    <a:solidFill>
                      <a:schemeClr val="tx1"/>
                    </a:solidFill>
                  </a:rPr>
                  <a:t>Order</a:t>
                </a:r>
                <a:r>
                  <a:rPr lang="en-IN" sz="1200" baseline="0" dirty="0">
                    <a:solidFill>
                      <a:schemeClr val="tx1"/>
                    </a:solidFill>
                  </a:rPr>
                  <a:t> Quantity</a:t>
                </a:r>
                <a:endParaRPr lang="en-IN" sz="12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7541120"/>
        <c:crosses val="autoZero"/>
        <c:crossBetween val="midCat"/>
      </c:valAx>
      <c:valAx>
        <c:axId val="76754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Sum</a:t>
                </a:r>
                <a:r>
                  <a:rPr lang="en-IN" sz="1400" baseline="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of Unit Price</a:t>
                </a:r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9054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>
      <a:solidFill>
        <a:schemeClr val="bg2">
          <a:lumMod val="1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[data_cleaned.file.xlsx]Sheet2!PivotTable2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 dirty="0"/>
              <a:t>Total Price Allocation Across Ship Codes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983267716535433"/>
              <c:y val="8.513050452026745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-4.3337926509186352E-2"/>
              <c:y val="0.40141003207932341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983267716535433"/>
              <c:y val="8.513050452026745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layout>
            <c:manualLayout>
              <c:x val="0.13983267716535433"/>
              <c:y val="8.5130504520267453E-3"/>
            </c:manualLayout>
          </c:layout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BC-43D2-9253-E384A96088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BC-43D2-9253-E384A96088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BC-43D2-9253-E384A96088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BC-43D2-9253-E384A960880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8BC-43D2-9253-E384A960880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08BC-43D2-9253-E384A960880B}"/>
              </c:ext>
            </c:extLst>
          </c:dPt>
          <c:dLbls>
            <c:dLbl>
              <c:idx val="1"/>
              <c:layout>
                <c:manualLayout>
                  <c:x val="0.13983267716535433"/>
                  <c:y val="8.5130504520267453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BC-43D2-9253-E384A960880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8BC-43D2-9253-E384A960880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8BC-43D2-9253-E384A960880B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Sheet2!$A$4:$A$10</c:f>
              <c:strCache>
                <c:ptCount val="6"/>
                <c:pt idx="0">
                  <c:v>DVBL</c:v>
                </c:pt>
                <c:pt idx="1">
                  <c:v>FMDO</c:v>
                </c:pt>
                <c:pt idx="2">
                  <c:v>JRNN</c:v>
                </c:pt>
                <c:pt idx="3">
                  <c:v>NLAC</c:v>
                </c:pt>
                <c:pt idx="4">
                  <c:v>OWPD</c:v>
                </c:pt>
                <c:pt idx="5">
                  <c:v>TGPW</c:v>
                </c:pt>
              </c:strCache>
            </c:strRef>
          </c:cat>
          <c:val>
            <c:numRef>
              <c:f>Sheet2!$B$4:$B$10</c:f>
              <c:numCache>
                <c:formatCode>General</c:formatCode>
                <c:ptCount val="6"/>
                <c:pt idx="0">
                  <c:v>13815140.170000453</c:v>
                </c:pt>
                <c:pt idx="1">
                  <c:v>1854595.7900000026</c:v>
                </c:pt>
                <c:pt idx="2">
                  <c:v>21730.920000000002</c:v>
                </c:pt>
                <c:pt idx="3">
                  <c:v>44062.9</c:v>
                </c:pt>
                <c:pt idx="4">
                  <c:v>1487394.8200000059</c:v>
                </c:pt>
                <c:pt idx="5">
                  <c:v>3102435.3799999934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8BC-43D2-9253-E384A960880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985098036521405"/>
          <c:y val="0.32785189950094723"/>
          <c:w val="0.14207923450387988"/>
          <c:h val="0.5193502935507112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EE07-5C62-E5D2-C793-54BCF14EC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65317-0480-018B-3D82-793EDBE5B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4B19-1DB0-E290-9653-AB26E9C2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B4CE-4C0C-BA73-D69C-7AA9F0B9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07195-4309-CC55-ED1F-CE115A2E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2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7F8F-4C50-37EB-4351-1BED1A92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6863B-898A-4C60-0E9B-1338D31C3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7BB4D-0575-85D1-2DAB-412ED265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FB076-3F4F-7809-1A08-226941E0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DE64D-2406-8E44-9B87-FD8CC12E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0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5674ED-F64D-647C-C71B-022B5B806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BA5D7-0D1A-16E1-16A5-23AC38443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55D91-863A-901F-5BD3-5FB08C26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CDF3E-18C5-2E16-AAF6-BD624B81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BF1B4-B764-785F-8DFA-2624A082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9583-BCE2-ED75-345E-EB3C44E7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BB0E-24CF-E8D8-00AD-61621C247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C3D9-48D1-FEBB-8374-4F5FA62B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6EDD-771D-0791-9658-73028C25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FF29-8F5E-1C65-CB40-9CCEAB6C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5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F596-68B5-5ED3-3A6E-24F51BCA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237F-DAAB-4F58-50AB-249B99BF0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F9F2-6006-25FC-138A-4D56BCA3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CB5B-4C0F-495B-B929-2D00F770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11637-4C3A-35D6-1028-AB8E7BFD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7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BEF80-DCAB-07E3-B432-489AD7DA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F8D4D-B903-8E7D-3A7D-C9909F3DE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81C24-E242-FE2D-A8D5-F608EF37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39B1D-6474-6C7A-82AE-92955074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AFDE5-CDB5-4C1E-C9FE-DCE90956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E9D5-C5FF-17A4-AE20-8276665B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76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59CB-CF50-62D1-3F64-41AF7D7F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FB72-9D1A-296D-F0E2-4FE73D9C4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126E0-3E9B-41A1-0C1A-835243B67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BF316-ED24-42A2-CF22-E3845788C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84DAA-16E5-9739-6FC8-D17803B19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EF0EF-2166-09C7-5CCE-4BCC8817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A6D52-33B1-4CA0-1A05-F17CBB4C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0FC5E-8774-749A-D3C6-7360304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9F10-E213-2826-880F-31D32E60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FDDB0-8EFA-8754-0A13-3951ED00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F2BB1-F18F-6FF1-9978-A15AE7E3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6DD70-F614-609E-BC27-E410D6B8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6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4E865-45AE-4927-2874-38F6E48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749C4-079C-7A2D-2EC1-E69F0EA0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21F5E-CD4B-D978-936A-E163E86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9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9E00-B385-F9FB-78CD-4F4437C8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262B9-65B5-3C7D-3ABD-6D782672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F4873E-E1C1-98D9-F88A-EC0908A5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2C820-B4DA-A18D-E930-AD94ACE3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F7F37-9B65-7773-ACE5-378E8222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6B127-D413-6090-C3F5-75E25733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599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E7E6-88E1-1795-3DE8-67255F96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552985-A9ED-5A36-B0B4-77E2B30E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32A4E-3FEF-ED1A-5132-F0B3741DF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3DBB8-8CF7-1DAA-FBBE-5DE0E5D5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70B62-17BB-837F-86BF-36E94AFF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7C070-8DC0-94D3-C34C-71933BE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7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95911-3378-E475-B92F-9AA47E4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B4C43-C74F-5042-59B3-F58FC1DEE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9C560-4F88-D9DC-6C89-DCA4A05EC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0AF70-030B-4340-B853-B379E476A027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55EB-888F-348E-FACE-693589A2C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5F08-1CB2-C490-68DD-E98C7C339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438AA5-3F96-489D-B0A8-C7A2A5411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6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AF3F8-79C1-7514-893D-D9339E5EE6BD}"/>
              </a:ext>
            </a:extLst>
          </p:cNvPr>
          <p:cNvSpPr txBox="1"/>
          <p:nvPr/>
        </p:nvSpPr>
        <p:spPr>
          <a:xfrm>
            <a:off x="1264711" y="244980"/>
            <a:ext cx="9389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cs typeface="Times New Roman" panose="02020603050405020304" pitchFamily="18" charset="0"/>
              </a:rPr>
              <a:t>Pharmaceutical Sales Analysis &amp; Business Insights</a:t>
            </a:r>
            <a:endParaRPr lang="en-IN" sz="3200" b="1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5" name="Picture 2" descr="Top Sales Analytics Software for 2019 | TechFunnel">
            <a:extLst>
              <a:ext uri="{FF2B5EF4-FFF2-40B4-BE49-F238E27FC236}">
                <a16:creationId xmlns:a16="http://schemas.microsoft.com/office/drawing/2014/main" id="{84598305-D87E-E79D-A720-2C7427F4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02" y="1322198"/>
            <a:ext cx="8969478" cy="51904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24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83E91B-39FF-D2F6-FC38-130AC0FC2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281071"/>
              </p:ext>
            </p:extLst>
          </p:nvPr>
        </p:nvGraphicFramePr>
        <p:xfrm>
          <a:off x="2659000" y="2208848"/>
          <a:ext cx="5741964" cy="3893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847FB9B-6977-6EC0-407E-F95A7E704AAD}"/>
              </a:ext>
            </a:extLst>
          </p:cNvPr>
          <p:cNvSpPr txBox="1"/>
          <p:nvPr/>
        </p:nvSpPr>
        <p:spPr>
          <a:xfrm>
            <a:off x="323557" y="174061"/>
            <a:ext cx="10185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is the warehouse shipment distributed among different categories?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1E5FD4-7D2B-1C8B-3682-EDACF8FDE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" y="480622"/>
            <a:ext cx="1041285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Largest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DWN category holds the highest share at 43% of total shipments.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Largest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LPI category accounts for 39%, making it the second-largest contributor.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Smallest Share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MSL category has the least share, contributing only 18% of total shipments.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Distribution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While DWN leads, LPI is close behind, and MSL has a smaller but notable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in the shipment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201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5226F7D-9371-0C4E-7D24-3649BDF50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604663"/>
              </p:ext>
            </p:extLst>
          </p:nvPr>
        </p:nvGraphicFramePr>
        <p:xfrm>
          <a:off x="2459501" y="2671119"/>
          <a:ext cx="6248399" cy="3963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11FA07A-0554-89F9-54FD-CFA3D287AD52}"/>
              </a:ext>
            </a:extLst>
          </p:cNvPr>
          <p:cNvSpPr txBox="1"/>
          <p:nvPr/>
        </p:nvSpPr>
        <p:spPr>
          <a:xfrm>
            <a:off x="454782" y="316629"/>
            <a:ext cx="9425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sum of unit price vary with order quantity?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7A1BD1-2BD0-5E94-8BF2-E58CB0D8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1" y="639794"/>
            <a:ext cx="114047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 Relationship: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sum of unit price decreases as order quantity increases,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indicating a possible bulk discount effect.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Drop: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There is a sharp decline in unit price when order quantity increases from low to moderate levels.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the initial drop, there are small fluctuations, suggesting variations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 pricing at different order levels.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higher order quantities, the sum of unit price stabilizes at a lower level,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confirming cost efficiency in bulk orders.</a:t>
            </a:r>
          </a:p>
        </p:txBody>
      </p:sp>
    </p:spTree>
    <p:extLst>
      <p:ext uri="{BB962C8B-B14F-4D97-AF65-F5344CB8AC3E}">
        <p14:creationId xmlns:p14="http://schemas.microsoft.com/office/powerpoint/2010/main" val="2813221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AC7CA0-772E-019D-2F0F-8C6E26AA9603}"/>
              </a:ext>
            </a:extLst>
          </p:cNvPr>
          <p:cNvSpPr txBox="1"/>
          <p:nvPr/>
        </p:nvSpPr>
        <p:spPr>
          <a:xfrm>
            <a:off x="453193" y="355031"/>
            <a:ext cx="11696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Analyze the distribution of the total price based on different ship codes?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DDAAF9-E770-7FDF-8EC3-301A3198E7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865277"/>
              </p:ext>
            </p:extLst>
          </p:nvPr>
        </p:nvGraphicFramePr>
        <p:xfrm>
          <a:off x="2909667" y="2753741"/>
          <a:ext cx="5530949" cy="3625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76115AB0-C959-7891-CCF7-CBC24DC4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93" y="783235"/>
            <a:ext cx="112436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Explosive Growth in 2024: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Orders skyrocketed to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165,872 in 2024, compared to 14,664 in 2023 and just 12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Quarterly </a:t>
            </a:r>
            <a:r>
              <a:rPr lang="en-US" altLang="en-US" dirty="0"/>
              <a:t>Distribution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2024 saw peak orders in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Q1 (48,223), followed by Q2 (43,249) and Q3 (43,13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with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decline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Q4 (31,264).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Steady Growth in 2023: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Orders increased each quarter, from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819 (Q1) to 9,451 (Q4),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reflecting progressive expansion.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Negligible Activity in 2022: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12 orders were recorded in Q4 2022, marking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 beginning of order growth in 2023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419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82F9D3-ACB0-A150-0A1C-B5314D681241}"/>
              </a:ext>
            </a:extLst>
          </p:cNvPr>
          <p:cNvSpPr txBox="1"/>
          <p:nvPr/>
        </p:nvSpPr>
        <p:spPr>
          <a:xfrm>
            <a:off x="692247" y="734169"/>
            <a:ext cx="1080750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Data Cleaning Process</a:t>
            </a:r>
          </a:p>
          <a:p>
            <a:endParaRPr lang="en-IN" dirty="0"/>
          </a:p>
          <a:p>
            <a:r>
              <a:rPr lang="en-US" b="1" dirty="0"/>
              <a:t>Duplicate Removal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Duplicate rows were identified and removed to ensure data consistency and avoid redundancy.</a:t>
            </a:r>
          </a:p>
          <a:p>
            <a:pPr lvl="1"/>
            <a:endParaRPr lang="en-US" dirty="0"/>
          </a:p>
          <a:p>
            <a:r>
              <a:rPr lang="en-US" b="1" dirty="0"/>
              <a:t>Standardizing Data Formats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Dates were converted to a uniform datetime format.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Text-based categorical fields were standardized for consistency.</a:t>
            </a:r>
          </a:p>
          <a:p>
            <a:pPr lvl="1"/>
            <a:endParaRPr lang="en-US" dirty="0"/>
          </a:p>
          <a:p>
            <a:r>
              <a:rPr lang="en-US" b="1" dirty="0"/>
              <a:t>Inconsistent Data Handling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Checked order quantities and shipment details for inconsistencies.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Removed unnecessary columns like ‘Line Status’  and ‘Ship To.’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Handling Missing Values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Missing values in key columns were  in order return dates have null values, which are filled based on the corresponding order dates. forward fill  (for categorical variables like Ship Code).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1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05FE7D1E-67C3-0324-D820-319FCAED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859" y="0"/>
            <a:ext cx="9283375" cy="5950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Understanding The Dataset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ID, Order Line No: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each order uniquely.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ID: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Unique identifier for customers.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Date, Due Date, Date Shipped: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the order process timeline.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 ID, Qty Ordered, Qty Shipped, Qty Invoiced: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Details about items in each order.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Price, Total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Pricing details.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 Warehouse, Shipment ID, Ship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Logistics and shipping information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Purchase Behavior: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repeat orders and top customers.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Processing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order date vs. shipped date.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high-revenue items and customers.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Measure delays between order, shipment, and due date.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Retention: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repeat purchases over time..</a:t>
            </a:r>
          </a:p>
        </p:txBody>
      </p:sp>
    </p:spTree>
    <p:extLst>
      <p:ext uri="{BB962C8B-B14F-4D97-AF65-F5344CB8AC3E}">
        <p14:creationId xmlns:p14="http://schemas.microsoft.com/office/powerpoint/2010/main" val="81845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3D569-F5A6-AB56-4C50-F0A307798C6A}"/>
              </a:ext>
            </a:extLst>
          </p:cNvPr>
          <p:cNvSpPr txBox="1"/>
          <p:nvPr/>
        </p:nvSpPr>
        <p:spPr>
          <a:xfrm>
            <a:off x="1107829" y="166568"/>
            <a:ext cx="10469881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Business Insights Derived from the Dataset</a:t>
            </a:r>
          </a:p>
          <a:p>
            <a:pPr algn="ctr"/>
            <a:endParaRPr lang="en-US" sz="2000" b="1" dirty="0"/>
          </a:p>
          <a:p>
            <a:r>
              <a:rPr lang="en-US" sz="2000" b="1" dirty="0"/>
              <a:t>High-Value Customer Segmentation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customers contributing the most to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targeted loyalty programs and personalized marketing strategies.</a:t>
            </a:r>
          </a:p>
          <a:p>
            <a:endParaRPr lang="en-US" dirty="0"/>
          </a:p>
          <a:p>
            <a:r>
              <a:rPr lang="en-US" sz="2000" b="1" dirty="0"/>
              <a:t>Sales Performance &amp; Trend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Evaluates sales patterns over time to identify seasonal fluctuations.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demand forecasting and strategic planning for inventory management.</a:t>
            </a:r>
          </a:p>
          <a:p>
            <a:endParaRPr lang="en-US" dirty="0"/>
          </a:p>
          <a:p>
            <a:r>
              <a:rPr lang="en-US" sz="2000" b="1" dirty="0"/>
              <a:t>Customer Retention &amp; Repeat Purchase Behavior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Measures the percentage of customers making repeat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Aids in enhancing customer engagement and retention strategies.</a:t>
            </a:r>
          </a:p>
          <a:p>
            <a:endParaRPr lang="en-US" dirty="0"/>
          </a:p>
          <a:p>
            <a:r>
              <a:rPr lang="en-US" sz="2000" b="1" dirty="0"/>
              <a:t>Order Fulfillment &amp; Logistics Efficiency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Assesses the time taken between order placement and shipment.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potential bottlenecks to improve supply chain efficiency.</a:t>
            </a:r>
          </a:p>
          <a:p>
            <a:endParaRPr lang="en-US" dirty="0"/>
          </a:p>
          <a:p>
            <a:r>
              <a:rPr lang="en-US" sz="2000" b="1" dirty="0"/>
              <a:t>Product Performance &amp; Demand Analysis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Analyzes best-selling and underperforming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Informs product bundling, promotions, and restocking decisions.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868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36D20-724C-920E-5D7D-886F6CEF03AD}"/>
              </a:ext>
            </a:extLst>
          </p:cNvPr>
          <p:cNvSpPr txBox="1"/>
          <p:nvPr/>
        </p:nvSpPr>
        <p:spPr>
          <a:xfrm>
            <a:off x="417926" y="425470"/>
            <a:ext cx="1135614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Descriptive Analysis Insights</a:t>
            </a:r>
          </a:p>
          <a:p>
            <a:endParaRPr lang="en-IN" dirty="0"/>
          </a:p>
          <a:p>
            <a:r>
              <a:rPr lang="en-US" sz="2000" b="1" dirty="0"/>
              <a:t>Sales Performance Trends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Identified peak sales periods and seasonal fluctuations to optimize inventory and marketing strategies.</a:t>
            </a:r>
          </a:p>
          <a:p>
            <a:endParaRPr lang="en-US" dirty="0"/>
          </a:p>
          <a:p>
            <a:r>
              <a:rPr lang="en-US" sz="2000" b="1" dirty="0"/>
              <a:t>Customer Segmentation &amp; Purchasing Behavior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Categorized customers based on purchase frequency and total spending to enhance targeted marketing efforts.</a:t>
            </a:r>
          </a:p>
          <a:p>
            <a:endParaRPr lang="en-US" dirty="0"/>
          </a:p>
          <a:p>
            <a:r>
              <a:rPr lang="en-US" sz="2000" b="1" dirty="0"/>
              <a:t>Product Performance &amp; Demand Analysis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Determined best-selling and underperforming products to drive pricing and stocking decisions.</a:t>
            </a:r>
          </a:p>
          <a:p>
            <a:endParaRPr lang="en-US" dirty="0"/>
          </a:p>
          <a:p>
            <a:r>
              <a:rPr lang="en-US" sz="2000" b="1" dirty="0"/>
              <a:t>Order Fulfillment &amp; Logistics Efficiency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Evaluated average order processing time and warehouse efficiency to streamline operations.</a:t>
            </a:r>
          </a:p>
          <a:p>
            <a:endParaRPr lang="en-US" dirty="0"/>
          </a:p>
          <a:p>
            <a:r>
              <a:rPr lang="en-US" sz="2000" b="1" dirty="0"/>
              <a:t>Revenue &amp; Profitability Optimization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Assessed the impact of discounts, shipping costs, and payment trends on overall revenue and profit margins.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43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886CF6C-99EE-FFBF-FCF5-03A23E691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99" y="148102"/>
            <a:ext cx="84343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866CC5A-C607-08F4-5908-38312159BB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9314"/>
              </p:ext>
            </p:extLst>
          </p:nvPr>
        </p:nvGraphicFramePr>
        <p:xfrm>
          <a:off x="6219391" y="2191081"/>
          <a:ext cx="5686567" cy="44124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BCBE67-7926-DBBB-3954-71E3475ACD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3091"/>
              </p:ext>
            </p:extLst>
          </p:nvPr>
        </p:nvGraphicFramePr>
        <p:xfrm>
          <a:off x="286042" y="2191081"/>
          <a:ext cx="5686567" cy="451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2C3D238-13BA-92E1-66BF-38F2B512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07" y="517433"/>
            <a:ext cx="1126340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Growth: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Orders surged in 2024, reaching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165,872, compared to 14,664 in 2023 and only 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2022.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Quarterly Trends: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highest order quantity in 2024 was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Q1 (48,223), followed by Q2 (43,249) and Q3 (43,136),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 decline in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 (31,264).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2023 Growth Pattern: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Orders increased gradually each quarter, from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819 in Q1 to 9,451 in Q4,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showing steady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2022 Minimal Activity: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orders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 recorded in Q4 2022, indicating that significant order growth started in 2023.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5B882-A0E9-B227-05AC-D4EB141E02CC}"/>
              </a:ext>
            </a:extLst>
          </p:cNvPr>
          <p:cNvSpPr txBox="1"/>
          <p:nvPr/>
        </p:nvSpPr>
        <p:spPr>
          <a:xfrm>
            <a:off x="313899" y="169594"/>
            <a:ext cx="8712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has the quantity of orders changed over the years and across quarters?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05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67DD1A-6A2A-1754-4A31-8CD7B4B7FA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79801"/>
              </p:ext>
            </p:extLst>
          </p:nvPr>
        </p:nvGraphicFramePr>
        <p:xfrm>
          <a:off x="2441727" y="2003240"/>
          <a:ext cx="6914652" cy="4615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694233B-0AE7-38EB-8B60-3565BE88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0" y="529997"/>
            <a:ext cx="1216551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Orders: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11469 had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sum of orders (6,840).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Performers: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10782, 10352, and 10364 had orders around 5,200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Orders: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13270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the lowest sum of orders (3,636).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customers had orders ranging between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3,600 to 6,800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fairly even spread.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D2DC-5A69-A99F-F0FD-24C1FD827E3F}"/>
              </a:ext>
            </a:extLst>
          </p:cNvPr>
          <p:cNvSpPr txBox="1"/>
          <p:nvPr/>
        </p:nvSpPr>
        <p:spPr>
          <a:xfrm>
            <a:off x="163142" y="206831"/>
            <a:ext cx="9193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the key insights from the top 10 customers by sum of orders?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1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02F252C-2CC9-997B-957C-C5EFF7F50B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059596"/>
              </p:ext>
            </p:extLst>
          </p:nvPr>
        </p:nvGraphicFramePr>
        <p:xfrm>
          <a:off x="220394" y="2581421"/>
          <a:ext cx="5617698" cy="3960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C09FA0F-29E6-6E7E-D4CD-DB48A79CE0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603702"/>
              </p:ext>
            </p:extLst>
          </p:nvPr>
        </p:nvGraphicFramePr>
        <p:xfrm>
          <a:off x="5943600" y="2581420"/>
          <a:ext cx="6028006" cy="381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E4DE685-85F8-C67E-CA5D-4E148823CB5D}"/>
              </a:ext>
            </a:extLst>
          </p:cNvPr>
          <p:cNvSpPr txBox="1"/>
          <p:nvPr/>
        </p:nvSpPr>
        <p:spPr>
          <a:xfrm>
            <a:off x="332936" y="1454220"/>
            <a:ext cx="10621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2C7FF63-77DA-8735-1552-DC6E59FE8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57" y="379829"/>
            <a:ext cx="112005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Total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 ID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A1274 had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total price in 2023 (91,310.04).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2024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 A3170 and A1907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strong total prices in 2024, ranking among the top.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Orders: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Several orders from 2023, such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A1295, A1309, and A1291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had high total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Total Price: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Order ID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A10180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 the lowest recorded total price in 2024 (58,452.7).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578D5-28D8-3ADC-0790-356D7AE6219A}"/>
              </a:ext>
            </a:extLst>
          </p:cNvPr>
          <p:cNvSpPr txBox="1"/>
          <p:nvPr/>
        </p:nvSpPr>
        <p:spPr>
          <a:xfrm>
            <a:off x="112542" y="316523"/>
            <a:ext cx="92049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are the key insights from the Order ID-wise total price comparison across years?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07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D8C1074-4F83-8F4F-23C2-02041CFAC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7983812"/>
              </p:ext>
            </p:extLst>
          </p:nvPr>
        </p:nvGraphicFramePr>
        <p:xfrm>
          <a:off x="2853398" y="2915529"/>
          <a:ext cx="5643489" cy="383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04881F6-EBEA-EFDB-D580-5C66B097C076}"/>
              </a:ext>
            </a:extLst>
          </p:cNvPr>
          <p:cNvSpPr txBox="1"/>
          <p:nvPr/>
        </p:nvSpPr>
        <p:spPr>
          <a:xfrm>
            <a:off x="351693" y="239151"/>
            <a:ext cx="1007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have shipment trends evolved over time for different ship codes?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0877B6-A78A-DFC9-BEB3-3C25084DB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93" y="608483"/>
            <a:ext cx="108959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DVBL ship code saw a major surge in shipments starting from Qtr4 2023,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peaking in Qtr1 2024, and then declining in later quarters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Increase: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JRNN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experienced a noticeable rise in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Qtr1 2024,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later shipments decreased,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showing some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Trends: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NLAC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remained almost constant over time with minimal variations in shipment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FMDO, OWPD, and TGPW showed gradual increases, peaking in Qtr1 2024,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maintained relatively lower volumes compared to DVBL.</a:t>
            </a:r>
          </a:p>
        </p:txBody>
      </p:sp>
    </p:spTree>
    <p:extLst>
      <p:ext uri="{BB962C8B-B14F-4D97-AF65-F5344CB8AC3E}">
        <p14:creationId xmlns:p14="http://schemas.microsoft.com/office/powerpoint/2010/main" val="279630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344</TotalTime>
  <Words>1247</Words>
  <Application>Microsoft Office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Deli raja</dc:creator>
  <cp:lastModifiedBy>Deli raja</cp:lastModifiedBy>
  <cp:revision>8</cp:revision>
  <dcterms:created xsi:type="dcterms:W3CDTF">2025-03-27T17:10:49Z</dcterms:created>
  <dcterms:modified xsi:type="dcterms:W3CDTF">2025-03-28T11:46:39Z</dcterms:modified>
</cp:coreProperties>
</file>