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300" r:id="rId4"/>
    <p:sldId id="260" r:id="rId5"/>
    <p:sldId id="299" r:id="rId6"/>
    <p:sldId id="298" r:id="rId7"/>
    <p:sldId id="295" r:id="rId8"/>
    <p:sldId id="283" r:id="rId9"/>
    <p:sldId id="264" r:id="rId10"/>
    <p:sldId id="284" r:id="rId11"/>
    <p:sldId id="285" r:id="rId12"/>
    <p:sldId id="287" r:id="rId13"/>
    <p:sldId id="268" r:id="rId14"/>
    <p:sldId id="301" r:id="rId15"/>
    <p:sldId id="302" r:id="rId16"/>
    <p:sldId id="305" r:id="rId17"/>
    <p:sldId id="306" r:id="rId18"/>
    <p:sldId id="304" r:id="rId19"/>
    <p:sldId id="303" r:id="rId20"/>
    <p:sldId id="265" r:id="rId21"/>
    <p:sldId id="26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0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9F18-D9B8-4B93-8FA4-E96003B76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2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495800"/>
            <a:ext cx="3810000" cy="9477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marL="34290" indent="0" algn="ctr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81000"/>
            <a:ext cx="1285884" cy="12430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13CF4BF-73CE-2A90-F73B-A58B38F366C8}"/>
              </a:ext>
            </a:extLst>
          </p:cNvPr>
          <p:cNvSpPr txBox="1">
            <a:spLocks/>
          </p:cNvSpPr>
          <p:nvPr/>
        </p:nvSpPr>
        <p:spPr>
          <a:xfrm>
            <a:off x="5181600" y="4267200"/>
            <a:ext cx="3810000" cy="94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C35863-9CAE-0F94-7041-30351072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25" y="1843827"/>
            <a:ext cx="7524750" cy="199246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LAPTOP SHOP MANAGEMENT SYSTEM USING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305800" cy="5334000"/>
          </a:xfrm>
        </p:spPr>
        <p:txBody>
          <a:bodyPr>
            <a:noAutofit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@Email: used to compare email format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@size: Used in collection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@NotNull: This gives manadatory filed to enter data.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@ManyToOne: To create the many-to-one relationship between the Laptop and Customer entities.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@OneToMany: is used to create the one-to-many relationship between the Customer and </a:t>
            </a:r>
            <a:r>
              <a:rPr lang="en-US" dirty="0" err="1"/>
              <a:t>Lpatop</a:t>
            </a:r>
            <a:r>
              <a:rPr lang="en-US" dirty="0"/>
              <a:t>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@JoinColumn: helps us specify the column we'll use for joining.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9B11-34C7-8752-E160-A18D41A391D5}"/>
              </a:ext>
            </a:extLst>
          </p:cNvPr>
          <p:cNvSpPr txBox="1">
            <a:spLocks/>
          </p:cNvSpPr>
          <p:nvPr/>
        </p:nvSpPr>
        <p:spPr>
          <a:xfrm>
            <a:off x="868680" y="5334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533400"/>
            <a:ext cx="8305800" cy="6096000"/>
          </a:xfrm>
        </p:spPr>
        <p:txBody>
          <a:bodyPr>
            <a:normAutofit fontScale="92500"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endParaRPr lang="en-US" sz="2200" dirty="0"/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@ManyToMany: is used to create the many-to-many relationship between the Brand and Laptop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@Entity: is used is used to mark this class as an Entity bean.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 err="1"/>
              <a:t>Cascadetype.All</a:t>
            </a:r>
            <a:r>
              <a:rPr lang="en-US" sz="2200" dirty="0"/>
              <a:t>: ensure that </a:t>
            </a:r>
            <a:r>
              <a:rPr lang="en-US" dirty="0"/>
              <a:t>all persistence events such as persist, refresh, merge and remove that occur on the parent, will be passed to the child.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@Override: Informs the compiler that the element is meant to override an element declared in a superclass.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latin typeface="+mj-lt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C2B6660-1833-6A03-ECF0-0575CEE147AC}"/>
              </a:ext>
            </a:extLst>
          </p:cNvPr>
          <p:cNvSpPr txBox="1">
            <a:spLocks/>
          </p:cNvSpPr>
          <p:nvPr/>
        </p:nvSpPr>
        <p:spPr>
          <a:xfrm>
            <a:off x="868680" y="4572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129540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@Autowired: Enables you to inject the object dependency implicitly.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@ControllerAdvice: Allows to handle exceptions across the whole application in one global handling component.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@ResponseStatus: To mark a method or an exception class with a status code and reason that should be returned.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@ExceptionHandler : Used to handle the specific exceptions and sending the custom responses to the client.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@Service:It is used to mark the class as a service provider.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BB6F53B-DCE5-CEEE-F081-03DB009E0249}"/>
              </a:ext>
            </a:extLst>
          </p:cNvPr>
          <p:cNvSpPr txBox="1">
            <a:spLocks/>
          </p:cNvSpPr>
          <p:nvPr/>
        </p:nvSpPr>
        <p:spPr>
          <a:xfrm>
            <a:off x="868680" y="4572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7404653" cy="403860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APIS Under Brand To Do :</a:t>
            </a:r>
          </a:p>
          <a:p>
            <a:pPr marL="457200" lvl="1" indent="-28575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“brand” :  Brand can access all laptops details using this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4DA74-6817-1268-8E3B-87B31A821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7" y="2438400"/>
            <a:ext cx="6705600" cy="37718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8305800" cy="5730240"/>
          </a:xfrm>
        </p:spPr>
        <p:txBody>
          <a:bodyPr>
            <a:normAutofit/>
          </a:bodyPr>
          <a:lstStyle/>
          <a:p>
            <a:pPr marL="205740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For Brand Class: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/brand- (@PostMapping) using this </a:t>
            </a:r>
            <a:r>
              <a:rPr lang="en-US" sz="2000" dirty="0" err="1"/>
              <a:t>url</a:t>
            </a:r>
            <a:r>
              <a:rPr lang="en-US" sz="2000" dirty="0"/>
              <a:t> brand can add their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/brand- 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all brands details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brandId</a:t>
            </a:r>
            <a:r>
              <a:rPr lang="en-US" sz="2000" dirty="0"/>
              <a:t>/{bid}- 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brandname</a:t>
            </a:r>
            <a:r>
              <a:rPr lang="en-US" sz="2000" dirty="0"/>
              <a:t>/{</a:t>
            </a:r>
            <a:r>
              <a:rPr lang="en-US" sz="2000" dirty="0" err="1"/>
              <a:t>bname</a:t>
            </a:r>
            <a:r>
              <a:rPr lang="en-US" sz="2000" dirty="0"/>
              <a:t>}-(@/GetMapping)-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by entering the brand name.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deletebrand</a:t>
            </a:r>
            <a:r>
              <a:rPr lang="en-US" sz="2000" dirty="0"/>
              <a:t>/{bid}- (@DeleteMapping)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delete particular brand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1D3E4-C3DE-8EDA-7A32-C84581CD95C1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5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08314"/>
            <a:ext cx="8305800" cy="5638800"/>
          </a:xfrm>
        </p:spPr>
        <p:txBody>
          <a:bodyPr>
            <a:normAutofit/>
          </a:bodyPr>
          <a:lstStyle/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/brand/{bid}-(@PutMapping) -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by entering the brand id. 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100" dirty="0"/>
              <a:t>/brand/{bid}/laptop/{lid}-(@</a:t>
            </a:r>
            <a:r>
              <a:rPr lang="en-US" sz="2000" dirty="0"/>
              <a:t>PutMapping)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assign particular brand to particular laptop. </a:t>
            </a:r>
            <a:endParaRPr lang="en-US" b="1" dirty="0">
              <a:solidFill>
                <a:schemeClr val="tx1"/>
              </a:solidFill>
            </a:endParaRPr>
          </a:p>
          <a:p>
            <a:pPr marL="34290" indent="0">
              <a:lnSpc>
                <a:spcPct val="16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For Laptop Class: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/laptop-(@PostMapping)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add Laptop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/laptop-(@GetMapping)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all the Laptop list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IN" sz="2000" dirty="0"/>
              <a:t>/laptop/{lid}-(@DeleteMapping)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delete particular laptop details.</a:t>
            </a:r>
            <a:endParaRPr lang="en-IN" sz="2000" dirty="0"/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endParaRPr lang="en-US" sz="2000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21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98298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lvl="1"/>
            <a:endParaRPr lang="en-US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/laptop/{lid}-(@GetMapping)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laptop by entering the laptop id.</a:t>
            </a:r>
            <a:endParaRPr lang="en-IN" sz="2000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laptopname</a:t>
            </a:r>
            <a:r>
              <a:rPr lang="en-US" sz="2000" dirty="0"/>
              <a:t>/{</a:t>
            </a:r>
            <a:r>
              <a:rPr lang="en-US" sz="2000" dirty="0" err="1"/>
              <a:t>lname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laptop by entering the laptop name.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}/laptop/{lid}</a:t>
            </a:r>
            <a:r>
              <a:rPr lang="en-IN" sz="2000" dirty="0"/>
              <a:t>-(@PutMapping) using this </a:t>
            </a:r>
            <a:r>
              <a:rPr lang="en-IN" sz="2000" dirty="0" err="1"/>
              <a:t>url</a:t>
            </a:r>
            <a:r>
              <a:rPr lang="en-IN" sz="2000" dirty="0"/>
              <a:t> admin can assign particular laptop to particular customer.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/laptop/{lid}-(@PutMapping)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edit particular laptop.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endParaRPr lang="en-IN" sz="2000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</a:p>
          <a:p>
            <a:pPr algn="ctr"/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98298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20574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For Customer Class</a:t>
            </a:r>
            <a:endParaRPr lang="en-US" dirty="0"/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/customer-(@PostMapping)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add customer.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}-(@PutMapping)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edit particular customer.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customer by entering the customer id.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/customername/{</a:t>
            </a:r>
            <a:r>
              <a:rPr lang="en-US" sz="2000" dirty="0" err="1"/>
              <a:t>cname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customer by entering the customer name.</a:t>
            </a:r>
          </a:p>
          <a:p>
            <a:endParaRPr lang="en-IN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</a:p>
          <a:p>
            <a:pPr algn="ctr"/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1524000"/>
            <a:ext cx="8305800" cy="5334000"/>
          </a:xfrm>
        </p:spPr>
        <p:txBody>
          <a:bodyPr>
            <a:normAutofit lnSpcReduction="10000"/>
          </a:bodyPr>
          <a:lstStyle/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/customer-(@GetMapping)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customer list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}-(@DeleteMapping)</a:t>
            </a:r>
            <a:r>
              <a:rPr lang="en-IN" sz="2000" dirty="0"/>
              <a:t>using this </a:t>
            </a:r>
            <a:r>
              <a:rPr lang="en-IN" sz="2000" dirty="0" err="1"/>
              <a:t>url</a:t>
            </a:r>
            <a:r>
              <a:rPr lang="en-IN" sz="2000" dirty="0"/>
              <a:t> user can delete the customer.</a:t>
            </a:r>
            <a:endParaRPr lang="en-US" sz="2000" dirty="0"/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laptoptotalprice</a:t>
            </a:r>
            <a:r>
              <a:rPr lang="en-US" sz="2000" dirty="0"/>
              <a:t> - (@GetMapping)</a:t>
            </a:r>
            <a:r>
              <a:rPr lang="en-IN" sz="2000" dirty="0"/>
              <a:t>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laptop total price.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customertotalpayamount</a:t>
            </a:r>
            <a:r>
              <a:rPr lang="en-US" sz="2000" dirty="0"/>
              <a:t>- (@GetMapping)</a:t>
            </a:r>
            <a:r>
              <a:rPr lang="en-IN" sz="2000" dirty="0"/>
              <a:t>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customer total payment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profitandloss</a:t>
            </a:r>
            <a:r>
              <a:rPr lang="en-US" sz="2000" dirty="0"/>
              <a:t> – (@GetMapping) </a:t>
            </a:r>
            <a:r>
              <a:rPr lang="en-IN" sz="2000" dirty="0"/>
              <a:t>using this </a:t>
            </a:r>
            <a:r>
              <a:rPr lang="en-IN" sz="2000" dirty="0" err="1"/>
              <a:t>url</a:t>
            </a:r>
            <a:r>
              <a:rPr lang="en-IN" sz="2000" dirty="0"/>
              <a:t> admin can check total payment is profit and less.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endParaRPr lang="en-IN" sz="2000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5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Software &amp; hardware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b="1" dirty="0"/>
              <a:t> Software Requirements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-  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Operating System    : Windows 11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Language                 : Java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IDE 	                  : Spring Tool Suite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Client 	                  : Postman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Backend                   : MySQL </a:t>
            </a:r>
          </a:p>
          <a:p>
            <a:pPr lvl="0"/>
            <a:r>
              <a:rPr lang="en-US" sz="3000" b="1" dirty="0"/>
              <a:t> Hardware Requirements</a:t>
            </a:r>
            <a:endParaRPr lang="en-US" sz="3000" dirty="0"/>
          </a:p>
          <a:p>
            <a:pPr marL="34290" indent="0">
              <a:lnSpc>
                <a:spcPct val="100000"/>
              </a:lnSpc>
              <a:buNone/>
            </a:pPr>
            <a:r>
              <a:rPr lang="en-US" sz="2400" b="1" dirty="0"/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-   CPU                          : Intel 5i processor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-   RAM                          : 4 GB or above 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-   Hard Disk                  : 1TB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447800"/>
            <a:ext cx="807720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 defTabSz="6858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accent1"/>
              </a:solidFill>
            </a:endParaRP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Saraswathi L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Andiappan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Keerthana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Shivani Mugu 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Avaneesh</a:t>
            </a:r>
            <a:r>
              <a:rPr lang="en-US" sz="3200" dirty="0">
                <a:solidFill>
                  <a:schemeClr val="accent1"/>
                </a:solidFill>
              </a:rPr>
              <a:t> Kumar Pandey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Project Member 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Features of system</a:t>
            </a: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66257"/>
            <a:ext cx="7404653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store  laptop details, customer details  data under brand wise.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This application which is hit the URL on post man and working on different task.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Performing CRUD operations on the database.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Creating Rest APIs.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Implementing Spring Security.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Handle Exceptions.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Create association between entities.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3508E-A6ED-B8D6-A78A-5B6F9EBF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44" y="914400"/>
            <a:ext cx="6310312" cy="4572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905000"/>
            <a:ext cx="6096000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Objective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ER Diagram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Working of Back-End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Annotations 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API’s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Software Requirement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Features Of System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Laptop shop System application is used to store all type of laptops 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Laptop Shop without facing any issues of maintaining records of a shop manually.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help run a business smoothly having an online system to manage it would not prove to be a bad decision for your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To provide a bug-free application to the admin.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The main objective is to build a secured, robust Laptop Shop System.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It maintains the record of purchases, availability of laptops, and so on.</a:t>
            </a:r>
          </a:p>
        </p:txBody>
      </p:sp>
    </p:spTree>
    <p:extLst>
      <p:ext uri="{BB962C8B-B14F-4D97-AF65-F5344CB8AC3E}">
        <p14:creationId xmlns:p14="http://schemas.microsoft.com/office/powerpoint/2010/main" val="4683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ER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289" y="2650508"/>
            <a:ext cx="1600200" cy="1556984"/>
            <a:chOff x="1295400" y="2534926"/>
            <a:chExt cx="1600200" cy="2799074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bname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8943" y="25349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7032" y="1965960"/>
            <a:ext cx="2231231" cy="3553460"/>
            <a:chOff x="5005998" y="1963240"/>
            <a:chExt cx="2231231" cy="3553460"/>
          </a:xfrm>
        </p:grpSpPr>
        <p:sp>
          <p:nvSpPr>
            <p:cNvPr id="6" name="Rectangle 5"/>
            <p:cNvSpPr/>
            <p:nvPr/>
          </p:nvSpPr>
          <p:spPr>
            <a:xfrm>
              <a:off x="5005998" y="2377261"/>
              <a:ext cx="2133600" cy="313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Lprocess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lRAM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lOS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lweight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lprice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lStorage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9829" y="196324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Laptop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2CBB4-1E04-3E3B-C218-C819A8E2E46D}"/>
              </a:ext>
            </a:extLst>
          </p:cNvPr>
          <p:cNvSpPr/>
          <p:nvPr/>
        </p:nvSpPr>
        <p:spPr>
          <a:xfrm>
            <a:off x="6924947" y="2650508"/>
            <a:ext cx="1600200" cy="22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caddress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cmobileno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cemailid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cPayAmount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18DE8-3AB7-66C1-D443-843F71C12436}"/>
              </a:ext>
            </a:extLst>
          </p:cNvPr>
          <p:cNvSpPr txBox="1"/>
          <p:nvPr/>
        </p:nvSpPr>
        <p:spPr>
          <a:xfrm>
            <a:off x="6696347" y="22542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C43CE-6742-B291-4684-D7D907541B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9489" y="3635278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59AF3A-9B98-C518-B69D-3E5EE55F4F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89985" y="3760188"/>
            <a:ext cx="13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F04D36-D8FA-D4CD-F9EA-8A2FEDC042A2}"/>
              </a:ext>
            </a:extLst>
          </p:cNvPr>
          <p:cNvSpPr txBox="1"/>
          <p:nvPr/>
        </p:nvSpPr>
        <p:spPr>
          <a:xfrm>
            <a:off x="1614561" y="32699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FF9D-0508-914A-CB4A-4D1D9FBFC15B}"/>
              </a:ext>
            </a:extLst>
          </p:cNvPr>
          <p:cNvSpPr txBox="1"/>
          <p:nvPr/>
        </p:nvSpPr>
        <p:spPr>
          <a:xfrm>
            <a:off x="5204538" y="33461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  <a:sym typeface="Arial Black"/>
              </a:rPr>
              <a:t>Working Of Back-End</a:t>
            </a:r>
            <a:endParaRPr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373828" y="36793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38652" y="3649960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33148" y="3679304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5813" y="2353816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144404" y="5036570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53305" y="3001888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>
            <a:cxnSpLocks/>
            <a:stCxn id="155" idx="3"/>
          </p:cNvCxnSpPr>
          <p:nvPr/>
        </p:nvCxnSpPr>
        <p:spPr>
          <a:xfrm>
            <a:off x="2660180" y="4075348"/>
            <a:ext cx="713921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02020" y="4075348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38752" y="4442048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SzPct val="110000"/>
            </a:pPr>
            <a:r>
              <a:rPr lang="en-US" dirty="0"/>
              <a:t> </a:t>
            </a:r>
            <a:r>
              <a:rPr lang="en-US" sz="3100" dirty="0"/>
              <a:t>Client send a request to server for  different options like inserting ,fetching ,update and delete a data.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When client hit on request .Request goes to the Contoller  Class  and use respective URL to take data 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Then control of  URL goes to the service Class And Conditions get Executed.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For returning response to client use  same sequence. Service To Controll Class.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" y="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990600"/>
            <a:ext cx="7404653" cy="4038600"/>
          </a:xfrm>
        </p:spPr>
        <p:txBody>
          <a:bodyPr>
            <a:no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Annotations are used to provide supplemental information about a program. 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Annotations start with ‘@’.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@Id: This id annotation is used to declare attribute as primary.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@GeneratedValue: Used to generate value automatically when use insert new record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@Column: When user want to add constraint on column that time this @ is used.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@JsonIgnore: Is  used to ignore the logical property used in serialization and deserialization.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2452</TotalTime>
  <Words>1222</Words>
  <Application>Microsoft Office PowerPoint</Application>
  <PresentationFormat>On-screen Show (4:3)</PresentationFormat>
  <Paragraphs>215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Noto Sans Symbols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Introduction</vt:lpstr>
      <vt:lpstr>Objective</vt:lpstr>
      <vt:lpstr>ER Diagram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Application Programming Interface(APIs)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&amp; hardware used</vt:lpstr>
      <vt:lpstr>    Features of system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Saraswathi L</cp:lastModifiedBy>
  <cp:revision>109</cp:revision>
  <dcterms:created xsi:type="dcterms:W3CDTF">2018-08-16T04:00:04Z</dcterms:created>
  <dcterms:modified xsi:type="dcterms:W3CDTF">2022-09-26T11:47:53Z</dcterms:modified>
</cp:coreProperties>
</file>