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59"/>
    <p:restoredTop sz="94708"/>
  </p:normalViewPr>
  <p:slideViewPr>
    <p:cSldViewPr snapToGrid="0" snapToObjects="1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90C-9B23-E84A-B802-36ED11B31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8CD5-2AD8-5A45-9F97-501DDD4F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35F9-E8E2-554C-91EE-07B6346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3B04-EBA4-4441-AA85-EFA3047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5D83-4650-6F44-B94D-6CA11045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2B0-F10A-7646-B090-60951DE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55179-C685-9240-88FA-EFC78010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54F1-85B4-2A45-9A3E-9CB496B3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6631-D074-9D42-B89F-02A25F76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0104-E579-B049-B180-565D503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E41DF-B2F6-DA4C-AC03-14954BE7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7FEC9-9248-CF47-95E8-9E4BE113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A72-6CF8-FF49-9FEF-20B504E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1A25-5286-6044-AC7C-31E4B50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4102-F426-EE48-A3F2-8076EC58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BF4-6839-7F44-9527-B694271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E065-0B4D-2B4F-AD87-3CDD39BE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87C9-2774-384F-B19B-B5225972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66D-7D20-1249-981E-8BC0EC4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FF45-D6C1-9E47-B4E1-0E892A4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CAAC-09EB-F044-A233-A19193E5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2DF0-CB0A-4142-A31B-6F41C36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C719-B7A5-F246-A113-22BB58A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2FCE-37A9-724B-BE6F-BA982B5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66E4-DB72-9B4F-985C-E04AF848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AC8C-BC3F-7641-910F-74DEC422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74EE-B717-CC4E-BC38-7647EE6F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C161-41E7-0844-8F35-06AB2507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83D5-5557-EC4C-86ED-B311AA3E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93A9-0E90-4A4B-AB77-7FEEB74B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0DBF-88DA-6148-B60A-8D05D8C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C57-3C7E-D845-B8A5-7046E7C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1D7A-01D0-BF46-8304-E1D6D55E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51BC-691F-F34E-A66A-801DAF21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37A03-75DC-A646-AFA7-6096496C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A11B-09C6-4B43-A0A9-5CA649FB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34E54-6A18-F043-A938-7CA5FD1E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2FB8-D4AD-DA4D-948D-E6572AF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0903-4F18-D848-A21A-C937B34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C803-3A9D-D64F-BE00-F7A33D8B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64EDC-2C86-864A-BAAA-F73909D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4572-1344-944C-B606-3C59F3A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5D12A-1D1A-C74A-90C0-F76D96AC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86BB-C2C0-1542-8B6E-09278196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C57C3-652E-0A47-BDE0-82678AB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EE569-1835-8640-BB24-760D88E4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16B-6B44-364E-8C86-A674BA7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4106-4D4B-A543-88CB-C1F0B41A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FC88-D310-C043-9EC3-7D8C2D00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08D5-69B1-1444-8C87-B55976D2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9E12-393A-434E-9B8B-B4D775D9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EBDC0-542F-B041-88EC-CE6D3A0C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058-293F-D84D-A04E-055E6C4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1A00-537E-9143-91F3-68D0FA3A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6FC6-B8D6-5941-98DB-268F4652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AFCE-6055-D94D-9B4B-9C260268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F28C-5EC5-1B42-BFEF-D20F7C06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BDED9-8AAF-3F46-AE0B-D1F1288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93ADC-9281-414F-923C-EEA8664E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E37C-9C75-5C4A-9CC6-2AA32A44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E29D-47D9-5D40-B9EB-7217D1E2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914-A6F4-3045-9D3D-73FD47E8056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298C-A191-494C-A6B1-CB7F5C29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3D74-9AAC-E643-A639-52FA4BA04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104D74-C0C7-804B-B7A2-1D79C37C17AE}"/>
              </a:ext>
            </a:extLst>
          </p:cNvPr>
          <p:cNvCxnSpPr>
            <a:cxnSpLocks/>
          </p:cNvCxnSpPr>
          <p:nvPr/>
        </p:nvCxnSpPr>
        <p:spPr>
          <a:xfrm flipH="1">
            <a:off x="1896046" y="6325231"/>
            <a:ext cx="13341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E227A7-545C-C141-B87B-4692E56A2181}"/>
              </a:ext>
            </a:extLst>
          </p:cNvPr>
          <p:cNvSpPr txBox="1"/>
          <p:nvPr/>
        </p:nvSpPr>
        <p:spPr>
          <a:xfrm>
            <a:off x="2132545" y="5704522"/>
            <a:ext cx="203014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▶︎ ◀︎ ▼ 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A0365-506F-824C-A971-9FA464D85BED}"/>
              </a:ext>
            </a:extLst>
          </p:cNvPr>
          <p:cNvSpPr txBox="1"/>
          <p:nvPr/>
        </p:nvSpPr>
        <p:spPr>
          <a:xfrm>
            <a:off x="4162692" y="515536"/>
            <a:ext cx="1689542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User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email : string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password : string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type :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B038C-77A2-284C-AF3A-D3FC42CF739F}"/>
              </a:ext>
            </a:extLst>
          </p:cNvPr>
          <p:cNvSpPr txBox="1"/>
          <p:nvPr/>
        </p:nvSpPr>
        <p:spPr>
          <a:xfrm>
            <a:off x="3460262" y="3765717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BF2B40-71E3-2B44-A3A7-205FAEE62041}"/>
              </a:ext>
            </a:extLst>
          </p:cNvPr>
          <p:cNvSpPr txBox="1"/>
          <p:nvPr/>
        </p:nvSpPr>
        <p:spPr>
          <a:xfrm>
            <a:off x="1533073" y="471704"/>
            <a:ext cx="167295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Profile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>
                <a:latin typeface="Arial Narrow" panose="020B0604020202020204" pitchFamily="34" charset="0"/>
                <a:cs typeface="Arial Narrow" panose="020B0604020202020204" pitchFamily="34" charset="0"/>
              </a:rPr>
              <a:t>name : string</a:t>
            </a:r>
            <a:endParaRPr lang="en-US" sz="1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email : string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address : string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phone_number</a:t>
            </a: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 : string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description : 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009339-9C23-034D-B7F1-DE3C4C61B514}"/>
              </a:ext>
            </a:extLst>
          </p:cNvPr>
          <p:cNvSpPr txBox="1"/>
          <p:nvPr/>
        </p:nvSpPr>
        <p:spPr>
          <a:xfrm>
            <a:off x="8562527" y="1431019"/>
            <a:ext cx="1656261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Pet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name : string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date_of_birth : date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species : string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breed : string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description : string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price : float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CEF02-54B5-4E04-82FC-CE2D297C1B21}"/>
              </a:ext>
            </a:extLst>
          </p:cNvPr>
          <p:cNvSpPr txBox="1"/>
          <p:nvPr/>
        </p:nvSpPr>
        <p:spPr>
          <a:xfrm>
            <a:off x="2563111" y="3117578"/>
            <a:ext cx="167295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Adopter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animal_type_pref : string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2DF375-CCA9-4F6F-9539-F6401ABDD255}"/>
              </a:ext>
            </a:extLst>
          </p:cNvPr>
          <p:cNvSpPr/>
          <p:nvPr/>
        </p:nvSpPr>
        <p:spPr>
          <a:xfrm>
            <a:off x="4279865" y="1563559"/>
            <a:ext cx="167780" cy="16777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BE6FE2A-2AF3-4EF3-B976-C82877C949CE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rot="5400000">
            <a:off x="3188551" y="1942374"/>
            <a:ext cx="1386240" cy="964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F4F021-9253-497D-B808-8425A4E22980}"/>
              </a:ext>
            </a:extLst>
          </p:cNvPr>
          <p:cNvSpPr txBox="1"/>
          <p:nvPr/>
        </p:nvSpPr>
        <p:spPr>
          <a:xfrm>
            <a:off x="5601709" y="3117578"/>
            <a:ext cx="1672951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Shelter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11EF862-CFD0-49CF-89B8-C2BBE8369A6B}"/>
              </a:ext>
            </a:extLst>
          </p:cNvPr>
          <p:cNvSpPr/>
          <p:nvPr/>
        </p:nvSpPr>
        <p:spPr>
          <a:xfrm>
            <a:off x="5327923" y="1563559"/>
            <a:ext cx="167780" cy="16777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A5655EF-069C-4B1D-B3B5-8171CAE63053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>
          <a:xfrm rot="16200000" flipH="1">
            <a:off x="5231879" y="1911272"/>
            <a:ext cx="1386240" cy="1026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5AC5A68-A9DB-452A-91EE-E036DE52818F}"/>
              </a:ext>
            </a:extLst>
          </p:cNvPr>
          <p:cNvCxnSpPr>
            <a:cxnSpLocks/>
            <a:stCxn id="41" idx="1"/>
            <a:endCxn id="19" idx="3"/>
          </p:cNvCxnSpPr>
          <p:nvPr/>
        </p:nvCxnSpPr>
        <p:spPr>
          <a:xfrm rot="10800000" flipV="1">
            <a:off x="7274661" y="2215849"/>
            <a:ext cx="1287867" cy="113256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0B589-98BF-4B6F-AFFA-9992CA4C94AB}"/>
              </a:ext>
            </a:extLst>
          </p:cNvPr>
          <p:cNvSpPr/>
          <p:nvPr/>
        </p:nvSpPr>
        <p:spPr>
          <a:xfrm rot="5400000">
            <a:off x="7787469" y="197544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BAFDEA-E256-47BE-9D73-8C21C4DD3495}"/>
              </a:ext>
            </a:extLst>
          </p:cNvPr>
          <p:cNvSpPr/>
          <p:nvPr/>
        </p:nvSpPr>
        <p:spPr>
          <a:xfrm rot="5400000">
            <a:off x="4604917" y="4232439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B30AC7-0879-4935-8ED6-88CA52D4FE86}"/>
              </a:ext>
            </a:extLst>
          </p:cNvPr>
          <p:cNvSpPr txBox="1"/>
          <p:nvPr/>
        </p:nvSpPr>
        <p:spPr>
          <a:xfrm>
            <a:off x="8265545" y="1955234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9A8A7-8852-4BDA-8160-E8284AAF715B}"/>
              </a:ext>
            </a:extLst>
          </p:cNvPr>
          <p:cNvSpPr txBox="1"/>
          <p:nvPr/>
        </p:nvSpPr>
        <p:spPr>
          <a:xfrm>
            <a:off x="9132253" y="2989032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204078-AB35-4134-A077-A68BD90F3050}"/>
              </a:ext>
            </a:extLst>
          </p:cNvPr>
          <p:cNvSpPr txBox="1"/>
          <p:nvPr/>
        </p:nvSpPr>
        <p:spPr>
          <a:xfrm>
            <a:off x="7261987" y="3071411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8FECA-FCA8-4B20-826B-88D71CA141BC}"/>
              </a:ext>
            </a:extLst>
          </p:cNvPr>
          <p:cNvSpPr txBox="1"/>
          <p:nvPr/>
        </p:nvSpPr>
        <p:spPr>
          <a:xfrm>
            <a:off x="4579270" y="4055831"/>
            <a:ext cx="38824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7FE088-2BF4-41E6-B16E-0783EDD519D0}"/>
              </a:ext>
            </a:extLst>
          </p:cNvPr>
          <p:cNvSpPr txBox="1"/>
          <p:nvPr/>
        </p:nvSpPr>
        <p:spPr>
          <a:xfrm>
            <a:off x="7745659" y="1742765"/>
            <a:ext cx="39946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lists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350267-7F89-4C2D-9CE7-2C4360D7AF27}"/>
              </a:ext>
            </a:extLst>
          </p:cNvPr>
          <p:cNvSpPr txBox="1"/>
          <p:nvPr/>
        </p:nvSpPr>
        <p:spPr>
          <a:xfrm>
            <a:off x="6592730" y="515536"/>
            <a:ext cx="167295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Photo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photo : file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C5BC04-9294-483C-91FA-6C26689A3AA8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5852234" y="838701"/>
            <a:ext cx="74049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C7C092D-E267-40B3-B185-839172AA7BCD}"/>
              </a:ext>
            </a:extLst>
          </p:cNvPr>
          <p:cNvCxnSpPr>
            <a:cxnSpLocks/>
            <a:stCxn id="69" idx="3"/>
            <a:endCxn id="41" idx="0"/>
          </p:cNvCxnSpPr>
          <p:nvPr/>
        </p:nvCxnSpPr>
        <p:spPr>
          <a:xfrm>
            <a:off x="8265681" y="838702"/>
            <a:ext cx="1124977" cy="59231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C0184C-B70C-4EA7-AF54-7162F0A35BA5}"/>
              </a:ext>
            </a:extLst>
          </p:cNvPr>
          <p:cNvSpPr/>
          <p:nvPr/>
        </p:nvSpPr>
        <p:spPr>
          <a:xfrm rot="5400000">
            <a:off x="6061157" y="88254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D4ACAB-E3A0-411A-9411-2252B0C9D62F}"/>
              </a:ext>
            </a:extLst>
          </p:cNvPr>
          <p:cNvSpPr txBox="1"/>
          <p:nvPr/>
        </p:nvSpPr>
        <p:spPr>
          <a:xfrm>
            <a:off x="5917907" y="1011959"/>
            <a:ext cx="6270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uploads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8A5CD7-88E3-41E0-A9ED-4E3DBBB625E1}"/>
              </a:ext>
            </a:extLst>
          </p:cNvPr>
          <p:cNvSpPr txBox="1"/>
          <p:nvPr/>
        </p:nvSpPr>
        <p:spPr>
          <a:xfrm>
            <a:off x="5821633" y="814456"/>
            <a:ext cx="396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0..1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06705E-89FD-4393-8BBE-A59962AD953E}"/>
              </a:ext>
            </a:extLst>
          </p:cNvPr>
          <p:cNvSpPr txBox="1"/>
          <p:nvPr/>
        </p:nvSpPr>
        <p:spPr>
          <a:xfrm>
            <a:off x="6370183" y="822984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11918C-E7DC-4FEA-ABD5-930B54E57E85}"/>
              </a:ext>
            </a:extLst>
          </p:cNvPr>
          <p:cNvSpPr/>
          <p:nvPr/>
        </p:nvSpPr>
        <p:spPr>
          <a:xfrm rot="16200000">
            <a:off x="8659693" y="776311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D75A2E-F64B-43AC-88C9-388905A0D1DB}"/>
              </a:ext>
            </a:extLst>
          </p:cNvPr>
          <p:cNvSpPr txBox="1"/>
          <p:nvPr/>
        </p:nvSpPr>
        <p:spPr>
          <a:xfrm>
            <a:off x="8505881" y="939450"/>
            <a:ext cx="6270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uploads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BEDC8F-0E85-4DC6-8829-595302EED1FE}"/>
              </a:ext>
            </a:extLst>
          </p:cNvPr>
          <p:cNvSpPr txBox="1"/>
          <p:nvPr/>
        </p:nvSpPr>
        <p:spPr>
          <a:xfrm>
            <a:off x="9030253" y="1150458"/>
            <a:ext cx="396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0..1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A3147F-2468-4FF1-8CF6-C286DF992411}"/>
              </a:ext>
            </a:extLst>
          </p:cNvPr>
          <p:cNvSpPr txBox="1"/>
          <p:nvPr/>
        </p:nvSpPr>
        <p:spPr>
          <a:xfrm>
            <a:off x="8229824" y="799018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5FE5C0-972D-43CD-8418-7A06DC454A5F}"/>
              </a:ext>
            </a:extLst>
          </p:cNvPr>
          <p:cNvCxnSpPr>
            <a:cxnSpLocks/>
          </p:cNvCxnSpPr>
          <p:nvPr/>
        </p:nvCxnSpPr>
        <p:spPr>
          <a:xfrm flipV="1">
            <a:off x="6996418" y="1149293"/>
            <a:ext cx="0" cy="1968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8669D0E-19CF-4CA8-8466-4BEC9A1180C4}"/>
              </a:ext>
            </a:extLst>
          </p:cNvPr>
          <p:cNvSpPr/>
          <p:nvPr/>
        </p:nvSpPr>
        <p:spPr>
          <a:xfrm>
            <a:off x="6968713" y="1881264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D30F60-09B5-42F0-926E-153BA187E3C2}"/>
              </a:ext>
            </a:extLst>
          </p:cNvPr>
          <p:cNvSpPr txBox="1"/>
          <p:nvPr/>
        </p:nvSpPr>
        <p:spPr>
          <a:xfrm>
            <a:off x="6949965" y="2070866"/>
            <a:ext cx="6270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uploads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69EF981-5023-447F-88FF-A549013CA071}"/>
              </a:ext>
            </a:extLst>
          </p:cNvPr>
          <p:cNvSpPr txBox="1"/>
          <p:nvPr/>
        </p:nvSpPr>
        <p:spPr>
          <a:xfrm>
            <a:off x="6979427" y="1111477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9DF415-BE85-4F4D-B4DE-D351A73F23EB}"/>
              </a:ext>
            </a:extLst>
          </p:cNvPr>
          <p:cNvSpPr txBox="1"/>
          <p:nvPr/>
        </p:nvSpPr>
        <p:spPr>
          <a:xfrm>
            <a:off x="6993445" y="2838771"/>
            <a:ext cx="396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0..1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61A723-FDC0-4715-9C51-D6DC3786B2B8}"/>
              </a:ext>
            </a:extLst>
          </p:cNvPr>
          <p:cNvSpPr txBox="1"/>
          <p:nvPr/>
        </p:nvSpPr>
        <p:spPr>
          <a:xfrm>
            <a:off x="5589036" y="4049773"/>
            <a:ext cx="1672951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Rating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positive : </a:t>
            </a:r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boolean</a:t>
            </a:r>
            <a:endParaRPr lang="en-US" sz="1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approved: </a:t>
            </a:r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boolean</a:t>
            </a:r>
            <a:endParaRPr lang="en-US" sz="1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viewed: </a:t>
            </a:r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boolean</a:t>
            </a: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AEBCD85-BFE1-488B-AC97-1486BD4B4B54}"/>
              </a:ext>
            </a:extLst>
          </p:cNvPr>
          <p:cNvCxnSpPr>
            <a:cxnSpLocks/>
            <a:stCxn id="11" idx="2"/>
            <a:endCxn id="46" idx="1"/>
          </p:cNvCxnSpPr>
          <p:nvPr/>
        </p:nvCxnSpPr>
        <p:spPr>
          <a:xfrm rot="16200000" flipH="1">
            <a:off x="4097463" y="3066032"/>
            <a:ext cx="793696" cy="218944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884BDB4-86D6-4411-ADBC-61DD28C1EF79}"/>
              </a:ext>
            </a:extLst>
          </p:cNvPr>
          <p:cNvCxnSpPr>
            <a:cxnSpLocks/>
            <a:stCxn id="46" idx="3"/>
            <a:endCxn id="41" idx="2"/>
          </p:cNvCxnSpPr>
          <p:nvPr/>
        </p:nvCxnSpPr>
        <p:spPr>
          <a:xfrm flipV="1">
            <a:off x="7261987" y="3000679"/>
            <a:ext cx="2128671" cy="15569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F295061-DF3F-414E-AE78-9EEB4847230C}"/>
              </a:ext>
            </a:extLst>
          </p:cNvPr>
          <p:cNvSpPr/>
          <p:nvPr/>
        </p:nvSpPr>
        <p:spPr>
          <a:xfrm rot="16200000">
            <a:off x="8097205" y="419433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9C9072-D0EF-4CFD-A71F-51E89C02AFE9}"/>
              </a:ext>
            </a:extLst>
          </p:cNvPr>
          <p:cNvSpPr txBox="1"/>
          <p:nvPr/>
        </p:nvSpPr>
        <p:spPr>
          <a:xfrm>
            <a:off x="8085789" y="4067791"/>
            <a:ext cx="38824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6BC63C-567E-4E9F-8798-E4055A9CB215}"/>
              </a:ext>
            </a:extLst>
          </p:cNvPr>
          <p:cNvSpPr txBox="1"/>
          <p:nvPr/>
        </p:nvSpPr>
        <p:spPr>
          <a:xfrm>
            <a:off x="5298229" y="4114907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12B2B0-4829-4AB1-83FF-0D951AFDF17B}"/>
              </a:ext>
            </a:extLst>
          </p:cNvPr>
          <p:cNvSpPr txBox="1"/>
          <p:nvPr/>
        </p:nvSpPr>
        <p:spPr>
          <a:xfrm>
            <a:off x="7267197" y="4106439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E20FD7-1CA7-4750-88C0-F4FE8908E01F}"/>
              </a:ext>
            </a:extLst>
          </p:cNvPr>
          <p:cNvCxnSpPr>
            <a:cxnSpLocks/>
          </p:cNvCxnSpPr>
          <p:nvPr/>
        </p:nvCxnSpPr>
        <p:spPr>
          <a:xfrm flipH="1">
            <a:off x="3214605" y="852566"/>
            <a:ext cx="94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0D0156C-AE4B-4DB8-B7E7-8B34808F9D89}"/>
              </a:ext>
            </a:extLst>
          </p:cNvPr>
          <p:cNvCxnSpPr>
            <a:cxnSpLocks/>
          </p:cNvCxnSpPr>
          <p:nvPr/>
        </p:nvCxnSpPr>
        <p:spPr>
          <a:xfrm flipH="1">
            <a:off x="2048446" y="6477631"/>
            <a:ext cx="13341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B4B3B7A-2C57-4E78-BBF8-80EE34A9CBA6}"/>
              </a:ext>
            </a:extLst>
          </p:cNvPr>
          <p:cNvSpPr/>
          <p:nvPr/>
        </p:nvSpPr>
        <p:spPr>
          <a:xfrm rot="16200000">
            <a:off x="3294763" y="795789"/>
            <a:ext cx="3887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CAC76-85A6-4619-9260-BC576417DB94}"/>
              </a:ext>
            </a:extLst>
          </p:cNvPr>
          <p:cNvSpPr txBox="1"/>
          <p:nvPr/>
        </p:nvSpPr>
        <p:spPr>
          <a:xfrm>
            <a:off x="3349699" y="982540"/>
            <a:ext cx="74732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generates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9F9358-7DE2-4B03-B2C4-F4C4A41757DC}"/>
              </a:ext>
            </a:extLst>
          </p:cNvPr>
          <p:cNvSpPr txBox="1"/>
          <p:nvPr/>
        </p:nvSpPr>
        <p:spPr>
          <a:xfrm>
            <a:off x="3175875" y="822984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541A5A-93D7-459C-AFA0-7FEABF213368}"/>
              </a:ext>
            </a:extLst>
          </p:cNvPr>
          <p:cNvSpPr txBox="1"/>
          <p:nvPr/>
        </p:nvSpPr>
        <p:spPr>
          <a:xfrm>
            <a:off x="3935508" y="842232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371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dirty="0" smtClean="0"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92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James Willson</cp:lastModifiedBy>
  <cp:revision>34</cp:revision>
  <cp:lastPrinted>2019-04-06T21:12:10Z</cp:lastPrinted>
  <dcterms:created xsi:type="dcterms:W3CDTF">2018-11-12T16:47:51Z</dcterms:created>
  <dcterms:modified xsi:type="dcterms:W3CDTF">2019-04-26T21:05:01Z</dcterms:modified>
</cp:coreProperties>
</file>