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59"/>
    <p:restoredTop sz="94708"/>
  </p:normalViewPr>
  <p:slideViewPr>
    <p:cSldViewPr snapToGrid="0" snapToObjects="1">
      <p:cViewPr varScale="1">
        <p:scale>
          <a:sx n="94" d="100"/>
          <a:sy n="94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690C-9B23-E84A-B802-36ED11B31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B8CD5-2AD8-5A45-9F97-501DDD4FE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35F9-E8E2-554C-91EE-07B63466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3B04-EBA4-4441-AA85-EFA30472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5D83-4650-6F44-B94D-6CA11045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F2B0-F10A-7646-B090-60951DE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55179-C685-9240-88FA-EFC780107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54F1-85B4-2A45-9A3E-9CB496B3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6631-D074-9D42-B89F-02A25F76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0104-E579-B049-B180-565D5030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E41DF-B2F6-DA4C-AC03-14954BE74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7FEC9-9248-CF47-95E8-9E4BE113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AA72-6CF8-FF49-9FEF-20B504EA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1A25-5286-6044-AC7C-31E4B502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4102-F426-EE48-A3F2-8076EC58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ABF4-6839-7F44-9527-B6942719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E065-0B4D-2B4F-AD87-3CDD39BE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87C9-2774-384F-B19B-B5225972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66D-7D20-1249-981E-8BC0EC4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FF45-D6C1-9E47-B4E1-0E892A4F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CAAC-09EB-F044-A233-A19193E5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72DF0-CB0A-4142-A31B-6F41C360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C719-B7A5-F246-A113-22BB58A7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2FCE-37A9-724B-BE6F-BA982B51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66E4-DB72-9B4F-985C-E04AF848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AC8C-BC3F-7641-910F-74DEC422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74EE-B717-CC4E-BC38-7647EE6F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BC161-41E7-0844-8F35-06AB2507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683D5-5557-EC4C-86ED-B311AA3E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93A9-0E90-4A4B-AB77-7FEEB74B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80DBF-88DA-6148-B60A-8D05D8C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C57-3C7E-D845-B8A5-7046E7C2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11D7A-01D0-BF46-8304-E1D6D55E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551BC-691F-F34E-A66A-801DAF21E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37A03-75DC-A646-AFA7-6096496C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DA11B-09C6-4B43-A0A9-5CA649FB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34E54-6A18-F043-A938-7CA5FD1E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E2FB8-D4AD-DA4D-948D-E6572AF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F0903-4F18-D848-A21A-C937B34C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9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C803-3A9D-D64F-BE00-F7A33D8B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64EDC-2C86-864A-BAAA-F73909D9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C4572-1344-944C-B606-3C59F3A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5D12A-1D1A-C74A-90C0-F76D96AC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0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86BB-C2C0-1542-8B6E-09278196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C57C3-652E-0A47-BDE0-82678ABC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EE569-1835-8640-BB24-760D88E4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316B-6B44-364E-8C86-A674BA77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4106-4D4B-A543-88CB-C1F0B41A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2FC88-D310-C043-9EC3-7D8C2D002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08D5-69B1-1444-8C87-B55976D2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69E12-393A-434E-9B8B-B4D775D9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EBDC0-542F-B041-88EC-CE6D3A0C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058-293F-D84D-A04E-055E6C4B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E1A00-537E-9143-91F3-68D0FA3AE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56FC6-B8D6-5941-98DB-268F46527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DAFCE-6055-D94D-9B4B-9C260268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4F28C-5EC5-1B42-BFEF-D20F7C06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BDED9-8AAF-3F46-AE0B-D1F12886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93ADC-9281-414F-923C-EEA8664E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E37C-9C75-5C4A-9CC6-2AA32A44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E29D-47D9-5D40-B9EB-7217D1E26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E914-A6F4-3045-9D3D-73FD47E8056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298C-A191-494C-A6B1-CB7F5C298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3D74-9AAC-E643-A639-52FA4BA04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104D74-C0C7-804B-B7A2-1D79C37C17AE}"/>
              </a:ext>
            </a:extLst>
          </p:cNvPr>
          <p:cNvCxnSpPr>
            <a:cxnSpLocks/>
          </p:cNvCxnSpPr>
          <p:nvPr/>
        </p:nvCxnSpPr>
        <p:spPr>
          <a:xfrm flipH="1">
            <a:off x="1896046" y="6325231"/>
            <a:ext cx="13341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E227A7-545C-C141-B87B-4692E56A2181}"/>
              </a:ext>
            </a:extLst>
          </p:cNvPr>
          <p:cNvSpPr txBox="1"/>
          <p:nvPr/>
        </p:nvSpPr>
        <p:spPr>
          <a:xfrm>
            <a:off x="2132545" y="6534834"/>
            <a:ext cx="861133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▶︎ ◀︎ ▼ 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2A0365-506F-824C-A971-9FA464D85BED}"/>
              </a:ext>
            </a:extLst>
          </p:cNvPr>
          <p:cNvSpPr txBox="1"/>
          <p:nvPr/>
        </p:nvSpPr>
        <p:spPr>
          <a:xfrm>
            <a:off x="1528549" y="407116"/>
            <a:ext cx="1689542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Customer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name : string</a:t>
            </a:r>
          </a:p>
          <a:p>
            <a:r>
              <a:rPr lang="en-US" sz="12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phone_number</a:t>
            </a:r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 : string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D6883E-AA6F-5A41-9231-18BE1B49B840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 flipV="1">
            <a:off x="3218091" y="822614"/>
            <a:ext cx="139322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AB038C-77A2-284C-AF3A-D3FC42CF739F}"/>
              </a:ext>
            </a:extLst>
          </p:cNvPr>
          <p:cNvSpPr txBox="1"/>
          <p:nvPr/>
        </p:nvSpPr>
        <p:spPr>
          <a:xfrm>
            <a:off x="4376953" y="834895"/>
            <a:ext cx="23436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29C66-6A25-6247-A00A-A1B61B186A3A}"/>
              </a:ext>
            </a:extLst>
          </p:cNvPr>
          <p:cNvSpPr txBox="1"/>
          <p:nvPr/>
        </p:nvSpPr>
        <p:spPr>
          <a:xfrm>
            <a:off x="3570361" y="536259"/>
            <a:ext cx="75989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has▶︎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B023-096C-B34A-8FED-9CE09EE6F055}"/>
              </a:ext>
            </a:extLst>
          </p:cNvPr>
          <p:cNvSpPr txBox="1"/>
          <p:nvPr/>
        </p:nvSpPr>
        <p:spPr>
          <a:xfrm>
            <a:off x="3210807" y="834895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BF2B40-71E3-2B44-A3A7-205FAEE62041}"/>
              </a:ext>
            </a:extLst>
          </p:cNvPr>
          <p:cNvSpPr txBox="1"/>
          <p:nvPr/>
        </p:nvSpPr>
        <p:spPr>
          <a:xfrm>
            <a:off x="-19371" y="6211669"/>
            <a:ext cx="167295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Xxx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xxx : xxx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009339-9C23-034D-B7F1-DE3C4C61B514}"/>
              </a:ext>
            </a:extLst>
          </p:cNvPr>
          <p:cNvSpPr txBox="1"/>
          <p:nvPr/>
        </p:nvSpPr>
        <p:spPr>
          <a:xfrm>
            <a:off x="4611313" y="499448"/>
            <a:ext cx="165626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Account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_____________________</a:t>
            </a:r>
          </a:p>
          <a:p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balance : integer</a:t>
            </a:r>
          </a:p>
        </p:txBody>
      </p:sp>
    </p:spTree>
    <p:extLst>
      <p:ext uri="{BB962C8B-B14F-4D97-AF65-F5344CB8AC3E}">
        <p14:creationId xmlns:p14="http://schemas.microsoft.com/office/powerpoint/2010/main" val="67371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noFill/>
        </a:ln>
      </a:spPr>
      <a:bodyPr wrap="none" rtlCol="0">
        <a:spAutoFit/>
      </a:bodyPr>
      <a:lstStyle>
        <a:defPPr algn="l">
          <a:defRPr dirty="0" smtClean="0"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28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22</cp:revision>
  <cp:lastPrinted>2018-11-14T19:27:34Z</cp:lastPrinted>
  <dcterms:created xsi:type="dcterms:W3CDTF">2018-11-12T16:47:51Z</dcterms:created>
  <dcterms:modified xsi:type="dcterms:W3CDTF">2019-03-14T13:43:28Z</dcterms:modified>
</cp:coreProperties>
</file>