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 varScale="1">
        <p:scale>
          <a:sx n="107" d="100"/>
          <a:sy n="107" d="100"/>
        </p:scale>
        <p:origin x="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3533</TotalTime>
  <Words>40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96</cp:revision>
  <cp:lastPrinted>2018-09-28T01:06:56Z</cp:lastPrinted>
  <dcterms:created xsi:type="dcterms:W3CDTF">2018-09-13T20:25:44Z</dcterms:created>
  <dcterms:modified xsi:type="dcterms:W3CDTF">2019-03-14T13:31:01Z</dcterms:modified>
</cp:coreProperties>
</file>