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6"/>
  </p:notesMasterIdLst>
  <p:sldIdLst>
    <p:sldId id="260" r:id="rId2"/>
    <p:sldId id="258" r:id="rId3"/>
    <p:sldId id="259" r:id="rId4"/>
    <p:sldId id="261"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66" d="100"/>
          <a:sy n="66" d="100"/>
        </p:scale>
        <p:origin x="-2130"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18A7A-F10B-4449-922D-861D945815E0}" type="datetimeFigureOut">
              <a:rPr lang="en-US" smtClean="0"/>
              <a:pPr/>
              <a:t>10/28/2015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3BA7C0-449C-4817-B0DF-34ECB8C4613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7288F1-DFE5-4E34-8838-E969B847B362}" type="datetime1">
              <a:rPr lang="en-US" smtClean="0"/>
              <a:pPr/>
              <a:t>10/28/2015</a:t>
            </a:fld>
            <a:endParaRPr lang="en-US"/>
          </a:p>
        </p:txBody>
      </p:sp>
      <p:sp>
        <p:nvSpPr>
          <p:cNvPr id="17" name="Footer Placeholder 16"/>
          <p:cNvSpPr>
            <a:spLocks noGrp="1"/>
          </p:cNvSpPr>
          <p:nvPr>
            <p:ph type="ftr" sz="quarter" idx="11"/>
          </p:nvPr>
        </p:nvSpPr>
        <p:spPr/>
        <p:txBody>
          <a:bodyPr/>
          <a:lstStyle/>
          <a:p>
            <a:r>
              <a:rPr lang="en-US" smtClean="0"/>
              <a:t>NOZA Mobile Application</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3FE8559-A6B6-4DCA-851C-1828A12423D7}"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7982D9-A4A3-4D3B-B54D-8290FA1CBE45}" type="datetime1">
              <a:rPr lang="en-US" smtClean="0"/>
              <a:pPr/>
              <a:t>10/28/2015</a:t>
            </a:fld>
            <a:endParaRPr lang="en-US"/>
          </a:p>
        </p:txBody>
      </p:sp>
      <p:sp>
        <p:nvSpPr>
          <p:cNvPr id="5" name="Footer Placeholder 4"/>
          <p:cNvSpPr>
            <a:spLocks noGrp="1"/>
          </p:cNvSpPr>
          <p:nvPr>
            <p:ph type="ftr" sz="quarter" idx="11"/>
          </p:nvPr>
        </p:nvSpPr>
        <p:spPr/>
        <p:txBody>
          <a:bodyPr/>
          <a:lstStyle/>
          <a:p>
            <a:r>
              <a:rPr lang="en-US" smtClean="0"/>
              <a:t>NOZA Mobile Application</a:t>
            </a:r>
            <a:endParaRPr lang="en-US"/>
          </a:p>
        </p:txBody>
      </p:sp>
      <p:sp>
        <p:nvSpPr>
          <p:cNvPr id="6" name="Slide Number Placeholder 5"/>
          <p:cNvSpPr>
            <a:spLocks noGrp="1"/>
          </p:cNvSpPr>
          <p:nvPr>
            <p:ph type="sldNum" sz="quarter" idx="12"/>
          </p:nvPr>
        </p:nvSpPr>
        <p:spPr/>
        <p:txBody>
          <a:bodyPr/>
          <a:lstStyle/>
          <a:p>
            <a:fld id="{03FE8559-A6B6-4DCA-851C-1828A12423D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3FE8559-A6B6-4DCA-851C-1828A12423D7}"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6671E2-41DD-471F-8912-B5B9C5222D64}" type="datetime1">
              <a:rPr lang="en-US" smtClean="0"/>
              <a:pPr/>
              <a:t>10/28/2015</a:t>
            </a:fld>
            <a:endParaRPr lang="en-US"/>
          </a:p>
        </p:txBody>
      </p:sp>
      <p:sp>
        <p:nvSpPr>
          <p:cNvPr id="5" name="Footer Placeholder 4"/>
          <p:cNvSpPr>
            <a:spLocks noGrp="1"/>
          </p:cNvSpPr>
          <p:nvPr>
            <p:ph type="ftr" sz="quarter" idx="11"/>
          </p:nvPr>
        </p:nvSpPr>
        <p:spPr/>
        <p:txBody>
          <a:bodyPr/>
          <a:lstStyle/>
          <a:p>
            <a:r>
              <a:rPr lang="en-US" smtClean="0"/>
              <a:t>NOZA Mobile Application</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3E67336-65DD-410A-BA0C-64988112955B}" type="datetime1">
              <a:rPr lang="en-US" smtClean="0"/>
              <a:pPr/>
              <a:t>10/28/2015</a:t>
            </a:fld>
            <a:endParaRPr lang="en-US"/>
          </a:p>
        </p:txBody>
      </p:sp>
      <p:sp>
        <p:nvSpPr>
          <p:cNvPr id="5" name="Footer Placeholder 4"/>
          <p:cNvSpPr>
            <a:spLocks noGrp="1"/>
          </p:cNvSpPr>
          <p:nvPr>
            <p:ph type="ftr" sz="quarter" idx="11"/>
          </p:nvPr>
        </p:nvSpPr>
        <p:spPr/>
        <p:txBody>
          <a:bodyPr/>
          <a:lstStyle/>
          <a:p>
            <a:r>
              <a:rPr lang="en-US" smtClean="0"/>
              <a:t>NOZA Mobile Application</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03FE8559-A6B6-4DCA-851C-1828A12423D7}"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NOZA Mobile Application</a:t>
            </a:r>
            <a:endParaRPr lang="en-US"/>
          </a:p>
        </p:txBody>
      </p:sp>
      <p:sp>
        <p:nvSpPr>
          <p:cNvPr id="4" name="Date Placeholder 3"/>
          <p:cNvSpPr>
            <a:spLocks noGrp="1"/>
          </p:cNvSpPr>
          <p:nvPr>
            <p:ph type="dt" sz="half" idx="10"/>
          </p:nvPr>
        </p:nvSpPr>
        <p:spPr/>
        <p:txBody>
          <a:bodyPr/>
          <a:lstStyle/>
          <a:p>
            <a:fld id="{0AC98125-2B93-445C-ABA8-94267FFAB1A4}" type="datetime1">
              <a:rPr lang="en-US" smtClean="0"/>
              <a:pPr/>
              <a:t>10/28/2015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3FE8559-A6B6-4DCA-851C-1828A12423D7}"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8B347C7-339F-4616-8C4B-3FF077444F30}" type="datetime1">
              <a:rPr lang="en-US" smtClean="0"/>
              <a:pPr/>
              <a:t>10/28/2015</a:t>
            </a:fld>
            <a:endParaRPr lang="en-US"/>
          </a:p>
        </p:txBody>
      </p:sp>
      <p:sp>
        <p:nvSpPr>
          <p:cNvPr id="6" name="Footer Placeholder 5"/>
          <p:cNvSpPr>
            <a:spLocks noGrp="1"/>
          </p:cNvSpPr>
          <p:nvPr>
            <p:ph type="ftr" sz="quarter" idx="11"/>
          </p:nvPr>
        </p:nvSpPr>
        <p:spPr/>
        <p:txBody>
          <a:bodyPr/>
          <a:lstStyle/>
          <a:p>
            <a:r>
              <a:rPr lang="en-US" smtClean="0"/>
              <a:t>NOZA Mobile Application</a:t>
            </a:r>
            <a:endParaRPr lang="en-US"/>
          </a:p>
        </p:txBody>
      </p:sp>
      <p:sp>
        <p:nvSpPr>
          <p:cNvPr id="7" name="Slide Number Placeholder 6"/>
          <p:cNvSpPr>
            <a:spLocks noGrp="1"/>
          </p:cNvSpPr>
          <p:nvPr>
            <p:ph type="sldNum" sz="quarter" idx="12"/>
          </p:nvPr>
        </p:nvSpPr>
        <p:spPr/>
        <p:txBody>
          <a:bodyPr/>
          <a:lstStyle/>
          <a:p>
            <a:fld id="{03FE8559-A6B6-4DCA-851C-1828A12423D7}"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D574052-B836-4098-B1E4-64AD612E2B3E}" type="datetime1">
              <a:rPr lang="en-US" smtClean="0"/>
              <a:pPr/>
              <a:t>10/28/2015</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smtClean="0"/>
              <a:t>NOZA Mobile Application</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3FE8559-A6B6-4DCA-851C-1828A12423D7}"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764C83A-CADB-4DE6-828E-091250BE01CA}" type="datetime1">
              <a:rPr lang="en-US" smtClean="0"/>
              <a:pPr/>
              <a:t>10/28/2015</a:t>
            </a:fld>
            <a:endParaRPr lang="en-US"/>
          </a:p>
        </p:txBody>
      </p:sp>
      <p:sp>
        <p:nvSpPr>
          <p:cNvPr id="4" name="Footer Placeholder 3"/>
          <p:cNvSpPr>
            <a:spLocks noGrp="1"/>
          </p:cNvSpPr>
          <p:nvPr>
            <p:ph type="ftr" sz="quarter" idx="11"/>
          </p:nvPr>
        </p:nvSpPr>
        <p:spPr/>
        <p:txBody>
          <a:bodyPr/>
          <a:lstStyle/>
          <a:p>
            <a:r>
              <a:rPr lang="en-US" smtClean="0"/>
              <a:t>NOZA Mobile Application</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03FE8559-A6B6-4DCA-851C-1828A12423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41C8E6A-9C66-41D7-97AA-32E566F5DC70}" type="datetime1">
              <a:rPr lang="en-US" smtClean="0"/>
              <a:pPr/>
              <a:t>10/28/2015</a:t>
            </a:fld>
            <a:endParaRPr lang="en-US"/>
          </a:p>
        </p:txBody>
      </p:sp>
      <p:sp>
        <p:nvSpPr>
          <p:cNvPr id="3" name="Footer Placeholder 2"/>
          <p:cNvSpPr>
            <a:spLocks noGrp="1"/>
          </p:cNvSpPr>
          <p:nvPr>
            <p:ph type="ftr" sz="quarter" idx="11"/>
          </p:nvPr>
        </p:nvSpPr>
        <p:spPr/>
        <p:txBody>
          <a:bodyPr/>
          <a:lstStyle/>
          <a:p>
            <a:r>
              <a:rPr lang="en-US" smtClean="0"/>
              <a:t>NOZA Mobile Application</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3FE8559-A6B6-4DCA-851C-1828A12423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3FE8559-A6B6-4DCA-851C-1828A12423D7}"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9938217-D934-4360-A975-5A4D387A7AED}" type="datetime1">
              <a:rPr lang="en-US" smtClean="0"/>
              <a:pPr/>
              <a:t>10/28/2015</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smtClean="0"/>
              <a:t>NOZA Mobile Application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3FE8559-A6B6-4DCA-851C-1828A12423D7}"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13395B1-C4C4-4FFB-90E3-28511EAAC80B}" type="datetime1">
              <a:rPr lang="en-US" smtClean="0"/>
              <a:pPr/>
              <a:t>10/28/2015</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smtClean="0"/>
              <a:t>NOZA Mobile Application</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5989313-F472-4982-81D3-40C89B456BB9}" type="datetime1">
              <a:rPr lang="en-US" smtClean="0"/>
              <a:pPr/>
              <a:t>10/28/2015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smtClean="0"/>
              <a:t>NOZA Mobile Application</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3FE8559-A6B6-4DCA-851C-1828A12423D7}"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sldNum="0" hd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ugwales@gmail.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1676400"/>
            <a:ext cx="3984359" cy="646331"/>
          </a:xfrm>
          <a:prstGeom prst="rect">
            <a:avLst/>
          </a:prstGeom>
        </p:spPr>
        <p:txBody>
          <a:bodyPr wrap="square">
            <a:spAutoFit/>
          </a:bodyPr>
          <a:lstStyle/>
          <a:p>
            <a:r>
              <a:rPr lang="en-US" b="1" dirty="0"/>
              <a:t> </a:t>
            </a:r>
            <a:endParaRPr lang="en-US" b="1" dirty="0" smtClean="0"/>
          </a:p>
          <a:p>
            <a:r>
              <a:rPr lang="en-US" b="1" dirty="0" smtClean="0"/>
              <a:t>MOBILE </a:t>
            </a:r>
            <a:r>
              <a:rPr lang="en-US" b="1" dirty="0"/>
              <a:t>APPLICATION </a:t>
            </a:r>
            <a:r>
              <a:rPr lang="en-US" b="1" dirty="0" smtClean="0"/>
              <a:t>IDEA :</a:t>
            </a:r>
            <a:endParaRPr lang="en-US" sz="4800" dirty="0"/>
          </a:p>
        </p:txBody>
      </p:sp>
      <p:sp>
        <p:nvSpPr>
          <p:cNvPr id="4" name="Date Placeholder 3"/>
          <p:cNvSpPr>
            <a:spLocks noGrp="1"/>
          </p:cNvSpPr>
          <p:nvPr>
            <p:ph type="dt" sz="half" idx="10"/>
          </p:nvPr>
        </p:nvSpPr>
        <p:spPr/>
        <p:txBody>
          <a:bodyPr/>
          <a:lstStyle/>
          <a:p>
            <a:fld id="{1491FE2B-EF8A-478B-A9F7-E1AC9460C61C}" type="datetime1">
              <a:rPr lang="en-US" smtClean="0"/>
              <a:pPr/>
              <a:t>10/28/2015</a:t>
            </a:fld>
            <a:endParaRPr lang="en-US" dirty="0"/>
          </a:p>
        </p:txBody>
      </p:sp>
      <p:sp>
        <p:nvSpPr>
          <p:cNvPr id="5" name="Footer Placeholder 4"/>
          <p:cNvSpPr>
            <a:spLocks noGrp="1"/>
          </p:cNvSpPr>
          <p:nvPr>
            <p:ph type="ftr" sz="quarter" idx="11"/>
          </p:nvPr>
        </p:nvSpPr>
        <p:spPr/>
        <p:txBody>
          <a:bodyPr/>
          <a:lstStyle/>
          <a:p>
            <a:r>
              <a:rPr lang="en-US" dirty="0" smtClean="0"/>
              <a:t>NOZA Mobile Application</a:t>
            </a:r>
            <a:endParaRPr lang="en-US" dirty="0"/>
          </a:p>
        </p:txBody>
      </p:sp>
      <p:sp>
        <p:nvSpPr>
          <p:cNvPr id="1026" name="Rectangle 2"/>
          <p:cNvSpPr>
            <a:spLocks noChangeArrowheads="1"/>
          </p:cNvSpPr>
          <p:nvPr/>
        </p:nvSpPr>
        <p:spPr bwMode="auto">
          <a:xfrm>
            <a:off x="228600" y="476189"/>
            <a:ext cx="28956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KIGALI- RWANDA</a:t>
            </a: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GASABO</a:t>
            </a:r>
          </a:p>
          <a:p>
            <a:pPr marL="0" marR="0" lvl="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KACYIRU</a:t>
            </a:r>
            <a:r>
              <a:rPr kumimoji="0" lang="en-US" b="1" i="0" u="none" strike="noStrike" cap="none" normalizeH="0" baseline="0" dirty="0" smtClean="0">
                <a:ln>
                  <a:noFill/>
                </a:ln>
                <a:solidFill>
                  <a:schemeClr val="tx1"/>
                </a:solidFill>
                <a:effectLst/>
                <a:latin typeface="Times New Roman" pitchFamily="18" charset="0"/>
                <a:cs typeface="Times New Roman" pitchFamily="18" charset="0"/>
              </a:rPr>
              <a:t> </a:t>
            </a:r>
          </a:p>
        </p:txBody>
      </p:sp>
      <p:sp>
        <p:nvSpPr>
          <p:cNvPr id="1027" name="Rectangle 3"/>
          <p:cNvSpPr>
            <a:spLocks noChangeArrowheads="1"/>
          </p:cNvSpPr>
          <p:nvPr/>
        </p:nvSpPr>
        <p:spPr bwMode="auto">
          <a:xfrm>
            <a:off x="1981200" y="3823901"/>
            <a:ext cx="4724400" cy="21544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PREPARED BY:</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MUGWANEZA ALEXIS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E-mail: </a:t>
            </a:r>
            <a:r>
              <a:rPr kumimoji="0" lang="en-US" sz="1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hlinkClick r:id="rId2"/>
              </a:rPr>
              <a:t>mugwales@gmail.com</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Tel: 0785984505</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0727170909</a:t>
            </a:r>
            <a:r>
              <a:rPr kumimoji="0" lang="en-US" sz="1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
            <a:br>
              <a:rPr kumimoji="0" lang="en-US" sz="1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br>
            <a:r>
              <a:rPr kumimoji="0" lang="en-US" sz="1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Rounded Rectangle 14"/>
          <p:cNvSpPr/>
          <p:nvPr/>
        </p:nvSpPr>
        <p:spPr>
          <a:xfrm>
            <a:off x="3352800" y="2438400"/>
            <a:ext cx="1676400" cy="9906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FF00"/>
                </a:solidFill>
              </a:rPr>
              <a:t>NOZA</a:t>
            </a:r>
            <a:endParaRPr lang="en-US" sz="2800" b="1" dirty="0">
              <a:solidFill>
                <a:srgbClr val="FFFF00"/>
              </a:solidFill>
            </a:endParaRPr>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05600" y="6324600"/>
            <a:ext cx="2133600" cy="365125"/>
          </a:xfrm>
        </p:spPr>
        <p:txBody>
          <a:bodyPr/>
          <a:lstStyle/>
          <a:p>
            <a:fld id="{E41C8E6A-9C66-41D7-97AA-32E566F5DC70}" type="datetime1">
              <a:rPr lang="en-US" smtClean="0"/>
              <a:pPr/>
              <a:t>10/28/2015</a:t>
            </a:fld>
            <a:endParaRPr lang="en-US"/>
          </a:p>
        </p:txBody>
      </p:sp>
      <p:sp>
        <p:nvSpPr>
          <p:cNvPr id="3" name="Footer Placeholder 2"/>
          <p:cNvSpPr>
            <a:spLocks noGrp="1"/>
          </p:cNvSpPr>
          <p:nvPr>
            <p:ph type="ftr" sz="quarter" idx="11"/>
          </p:nvPr>
        </p:nvSpPr>
        <p:spPr>
          <a:xfrm>
            <a:off x="457200" y="6324600"/>
            <a:ext cx="2895600" cy="365125"/>
          </a:xfrm>
        </p:spPr>
        <p:txBody>
          <a:bodyPr/>
          <a:lstStyle/>
          <a:p>
            <a:r>
              <a:rPr lang="en-US" dirty="0" smtClean="0"/>
              <a:t>NOZA Mobile Application</a:t>
            </a:r>
            <a:endParaRPr lang="en-US" dirty="0"/>
          </a:p>
        </p:txBody>
      </p:sp>
      <p:sp>
        <p:nvSpPr>
          <p:cNvPr id="18433" name="Rectangle 1"/>
          <p:cNvSpPr>
            <a:spLocks noChangeArrowheads="1"/>
          </p:cNvSpPr>
          <p:nvPr/>
        </p:nvSpPr>
        <p:spPr bwMode="auto">
          <a:xfrm>
            <a:off x="304799" y="1661220"/>
            <a:ext cx="8610601"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Introduction To</a:t>
            </a:r>
            <a:r>
              <a:rPr kumimoji="0" lang="en-US" b="1"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NOZA Mobile </a:t>
            </a:r>
            <a:r>
              <a:rPr lang="en-US" b="1" dirty="0">
                <a:latin typeface="Times New Roman" pitchFamily="18" charset="0"/>
                <a:ea typeface="Calibri" pitchFamily="34" charset="0"/>
                <a:cs typeface="Times New Roman" pitchFamily="18" charset="0"/>
              </a:rPr>
              <a:t>A</a:t>
            </a:r>
            <a:r>
              <a:rPr kumimoji="0" lang="en-US" b="1"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pplication </a:t>
            </a:r>
            <a:endPar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Briefly </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NOZA </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is Kinyarwanda  name comes from  verb </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kunoza,</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 English </a:t>
            </a:r>
            <a:r>
              <a:rPr lang="en-US" dirty="0" smtClean="0">
                <a:latin typeface="Times New Roman" pitchFamily="18" charset="0"/>
                <a:ea typeface="Calibri" pitchFamily="34" charset="0"/>
                <a:cs typeface="Times New Roman" pitchFamily="18" charset="0"/>
              </a:rPr>
              <a:t>is like </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smarten</a:t>
            </a:r>
            <a:r>
              <a:rPr kumimoji="0" lang="en-US" b="1"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up something </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pPr marL="0" marR="0" lvl="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Is</a:t>
            </a:r>
            <a:r>
              <a:rPr kumimoji="0" lang="en-US"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 reason why nowadays </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Rwandans we</a:t>
            </a:r>
            <a:r>
              <a:rPr kumimoji="0" lang="en-US"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have to deliver smart services</a:t>
            </a:r>
            <a:r>
              <a:rPr lang="en-US" dirty="0">
                <a:latin typeface="Times New Roman" pitchFamily="18" charset="0"/>
                <a:ea typeface="Calibri" pitchFamily="34" charset="0"/>
                <a:cs typeface="Times New Roman" pitchFamily="18" charset="0"/>
              </a:rPr>
              <a:t> </a:t>
            </a:r>
            <a:r>
              <a:rPr lang="en-US" dirty="0" smtClean="0">
                <a:latin typeface="Times New Roman" pitchFamily="18" charset="0"/>
                <a:ea typeface="Calibri" pitchFamily="34" charset="0"/>
                <a:cs typeface="Times New Roman" pitchFamily="18" charset="0"/>
              </a:rPr>
              <a:t>in the way of                           preventing corruption in our institutions</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NOZA </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will be a mobile application which will be</a:t>
            </a:r>
            <a:r>
              <a:rPr kumimoji="0" lang="en-US"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implemented</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 variety of mobile phone</a:t>
            </a:r>
          </a:p>
          <a:p>
            <a:pPr marL="0" marR="0" lvl="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platforms, including smart phones and feature phones, with or without constant internet access.</a:t>
            </a:r>
          </a:p>
          <a:p>
            <a:pPr marL="0" marR="0" lvl="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 citizen of Rwanda who will be having this application in his smart phone</a:t>
            </a:r>
          </a:p>
          <a:p>
            <a:pPr marL="0" marR="0" lvl="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will be able to send an alert to RGB. To create an alert  a citizen will fill  an</a:t>
            </a:r>
            <a:r>
              <a:rPr kumimoji="0" lang="en-US"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alert form,</a:t>
            </a:r>
          </a:p>
          <a:p>
            <a:pPr marL="0" marR="0" lvl="0" indent="0" defTabSz="914400" rtl="0" eaLnBrk="0" fontAlgn="base" latinLnBrk="0" hangingPunct="0">
              <a:lnSpc>
                <a:spcPct val="100000"/>
              </a:lnSpc>
              <a:spcBef>
                <a:spcPct val="0"/>
              </a:spcBef>
              <a:spcAft>
                <a:spcPct val="0"/>
              </a:spcAft>
              <a:buClrTx/>
              <a:buSzTx/>
              <a:buFontTx/>
              <a:buNone/>
              <a:tabLst/>
            </a:pPr>
            <a:r>
              <a:rPr lang="en-US" baseline="0" dirty="0" smtClean="0">
                <a:latin typeface="Times New Roman" pitchFamily="18" charset="0"/>
                <a:ea typeface="Calibri" pitchFamily="34" charset="0"/>
                <a:cs typeface="Times New Roman" pitchFamily="18" charset="0"/>
              </a:rPr>
              <a:t>Where</a:t>
            </a:r>
            <a:r>
              <a:rPr lang="en-US" dirty="0" smtClean="0">
                <a:latin typeface="Times New Roman" pitchFamily="18" charset="0"/>
                <a:ea typeface="Calibri" pitchFamily="34" charset="0"/>
                <a:cs typeface="Times New Roman" pitchFamily="18" charset="0"/>
              </a:rPr>
              <a:t>  he/she shall type his/her geographical </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location, current date, current time, targeted</a:t>
            </a:r>
            <a:r>
              <a:rPr kumimoji="0" lang="en-US" b="1"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institution, reason</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of that alert </a:t>
            </a:r>
            <a:r>
              <a:rPr kumimoji="0" lang="en-US"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either</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corruption, poor service delivery</a:t>
            </a:r>
            <a:r>
              <a:rPr lang="en-US" b="1" dirty="0">
                <a:latin typeface="Times New Roman" pitchFamily="18" charset="0"/>
                <a:ea typeface="Calibri" pitchFamily="34" charset="0"/>
                <a:cs typeface="Times New Roman" pitchFamily="18" charset="0"/>
              </a:rPr>
              <a:t> </a:t>
            </a:r>
            <a:r>
              <a:rPr lang="en-US" dirty="0" smtClean="0">
                <a:latin typeface="Times New Roman" pitchFamily="18" charset="0"/>
                <a:ea typeface="Calibri" pitchFamily="34" charset="0"/>
                <a:cs typeface="Times New Roman" pitchFamily="18" charset="0"/>
              </a:rPr>
              <a:t>or to make inquiry  </a:t>
            </a:r>
            <a:r>
              <a:rPr kumimoji="0" lang="en-US"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based to selected institution then he send it to RGB</a:t>
            </a:r>
            <a:r>
              <a:rPr kumimoji="0" lang="en-US"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database</a:t>
            </a:r>
            <a:r>
              <a:rPr kumimoji="0" lang="en-US"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629400" y="6324600"/>
            <a:ext cx="2133600" cy="365125"/>
          </a:xfrm>
        </p:spPr>
        <p:txBody>
          <a:bodyPr/>
          <a:lstStyle/>
          <a:p>
            <a:fld id="{E41C8E6A-9C66-41D7-97AA-32E566F5DC70}" type="datetime1">
              <a:rPr lang="en-US" smtClean="0"/>
              <a:pPr/>
              <a:t>10/28/2015</a:t>
            </a:fld>
            <a:endParaRPr lang="en-US" dirty="0"/>
          </a:p>
        </p:txBody>
      </p:sp>
      <p:sp>
        <p:nvSpPr>
          <p:cNvPr id="3" name="Footer Placeholder 2"/>
          <p:cNvSpPr>
            <a:spLocks noGrp="1"/>
          </p:cNvSpPr>
          <p:nvPr>
            <p:ph type="ftr" sz="quarter" idx="11"/>
          </p:nvPr>
        </p:nvSpPr>
        <p:spPr>
          <a:xfrm>
            <a:off x="533400" y="6492875"/>
            <a:ext cx="2895600" cy="365125"/>
          </a:xfrm>
        </p:spPr>
        <p:txBody>
          <a:bodyPr/>
          <a:lstStyle/>
          <a:p>
            <a:r>
              <a:rPr lang="en-US" dirty="0" smtClean="0"/>
              <a:t>NOZA Mobile Application</a:t>
            </a:r>
            <a:endParaRPr lang="en-US" dirty="0"/>
          </a:p>
        </p:txBody>
      </p:sp>
      <p:sp>
        <p:nvSpPr>
          <p:cNvPr id="19457" name="Rectangle 1"/>
          <p:cNvSpPr>
            <a:spLocks noChangeArrowheads="1"/>
          </p:cNvSpPr>
          <p:nvPr/>
        </p:nvSpPr>
        <p:spPr bwMode="auto">
          <a:xfrm>
            <a:off x="457200" y="367099"/>
            <a:ext cx="8458200"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For smart phones the locations will be captured through </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Google places of Rwanda Map </a:t>
            </a:r>
            <a:r>
              <a:rPr kumimoji="0" lang="en-US"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automatically</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To the feature phones also this application will be implemented where the citizens who</a:t>
            </a:r>
            <a:r>
              <a:rPr kumimoji="0" lang="en-US"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are not able to have or to use smart phones will be able to run </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NOZA</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 their mobile</a:t>
            </a:r>
            <a:r>
              <a:rPr kumimoji="0" lang="en-US"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phones </a:t>
            </a:r>
            <a:r>
              <a:rPr kumimoji="0" lang="en-US"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using </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USSD codes</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they do the same as someone who installed </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NOZA </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his smart phone.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After a user send an alert, this alert will be sent to the secret page of </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RGB </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no one else who will be able to access this page, only RGB staff  who is authenticated by using his user</a:t>
            </a:r>
            <a:r>
              <a:rPr kumimoji="0" lang="en-US"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name and password given by </a:t>
            </a:r>
            <a:r>
              <a:rPr kumimoji="0" lang="en-US"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NOZA mobile app developer</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While RGB staff finds alert</a:t>
            </a:r>
            <a:r>
              <a:rPr kumimoji="0" lang="en-US"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notification ,he </a:t>
            </a:r>
            <a:r>
              <a:rPr lang="en-US" dirty="0" smtClean="0">
                <a:latin typeface="Times New Roman" pitchFamily="18" charset="0"/>
                <a:ea typeface="Calibri" pitchFamily="34" charset="0"/>
                <a:cs typeface="Times New Roman" pitchFamily="18" charset="0"/>
              </a:rPr>
              <a:t>shall enter RGB and find a list of institutions ,if he opens  any of them he shall </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see </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alerts of corruption ,poor service delivery</a:t>
            </a:r>
            <a:r>
              <a:rPr kumimoji="0" lang="en-US" b="1"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lang="en-US" dirty="0" smtClean="0">
                <a:latin typeface="Times New Roman" pitchFamily="18" charset="0"/>
                <a:ea typeface="Calibri" pitchFamily="34" charset="0"/>
                <a:cs typeface="Times New Roman" pitchFamily="18" charset="0"/>
              </a:rPr>
              <a:t>and </a:t>
            </a:r>
            <a:r>
              <a:rPr lang="en-US" b="1" dirty="0" smtClean="0">
                <a:latin typeface="Times New Roman" pitchFamily="18" charset="0"/>
                <a:ea typeface="Calibri" pitchFamily="34" charset="0"/>
                <a:cs typeface="Times New Roman" pitchFamily="18" charset="0"/>
              </a:rPr>
              <a:t>inquiries  </a:t>
            </a:r>
            <a:r>
              <a:rPr lang="en-US" dirty="0" smtClean="0">
                <a:latin typeface="Times New Roman" pitchFamily="18" charset="0"/>
                <a:ea typeface="Calibri" pitchFamily="34" charset="0"/>
                <a:cs typeface="Times New Roman" pitchFamily="18" charset="0"/>
              </a:rPr>
              <a:t>reported by citizens to that institution also location, date and time of alert . </a:t>
            </a:r>
            <a:endPar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RGB page will be secured to guarantee anonymity of </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citizens who have  reported while preventing scam.</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Sometimes</a:t>
            </a:r>
            <a:r>
              <a:rPr kumimoji="0" lang="en-US"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lang="en-US" dirty="0" smtClean="0">
                <a:latin typeface="Times New Roman" pitchFamily="18" charset="0"/>
                <a:ea typeface="Calibri" pitchFamily="34" charset="0"/>
                <a:cs typeface="Times New Roman" pitchFamily="18" charset="0"/>
              </a:rPr>
              <a:t>citizens of Rwanda involve </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various institutions without really know how </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 deliver good services, others don’t know what to do when the poor service is delivered to them, and</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some citizens don’t know really what is corruption and when it occurs</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NOZA</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will provide</a:t>
            </a:r>
            <a:r>
              <a:rPr kumimoji="0" lang="en-US"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the page</a:t>
            </a:r>
            <a:r>
              <a:rPr lang="en-US" dirty="0">
                <a:latin typeface="Times New Roman"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that will ease the users to learn how to deliver the best Public services from one institution to another, how to behave if poor service is delivered to them and what is corruption and how to fight aga</a:t>
            </a:r>
            <a:r>
              <a:rPr lang="en-US" dirty="0" smtClean="0">
                <a:latin typeface="Times New Roman" pitchFamily="18" charset="0"/>
                <a:ea typeface="Calibri" pitchFamily="34" charset="0"/>
                <a:cs typeface="Times New Roman" pitchFamily="18" charset="0"/>
              </a:rPr>
              <a:t>inst it in our institutions</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C8E6A-9C66-41D7-97AA-32E566F5DC70}" type="datetime1">
              <a:rPr lang="en-US" smtClean="0"/>
              <a:pPr/>
              <a:t>10/28/2015</a:t>
            </a:fld>
            <a:endParaRPr lang="en-US"/>
          </a:p>
        </p:txBody>
      </p:sp>
      <p:sp>
        <p:nvSpPr>
          <p:cNvPr id="3" name="Footer Placeholder 2"/>
          <p:cNvSpPr>
            <a:spLocks noGrp="1"/>
          </p:cNvSpPr>
          <p:nvPr>
            <p:ph type="ftr" sz="quarter" idx="11"/>
          </p:nvPr>
        </p:nvSpPr>
        <p:spPr/>
        <p:txBody>
          <a:bodyPr/>
          <a:lstStyle/>
          <a:p>
            <a:r>
              <a:rPr lang="en-US" smtClean="0"/>
              <a:t>NOZA Mobile Application</a:t>
            </a:r>
            <a:endParaRPr lang="en-US"/>
          </a:p>
        </p:txBody>
      </p:sp>
      <p:sp>
        <p:nvSpPr>
          <p:cNvPr id="4" name="Rectangle 3"/>
          <p:cNvSpPr/>
          <p:nvPr/>
        </p:nvSpPr>
        <p:spPr>
          <a:xfrm>
            <a:off x="2756632" y="2967335"/>
            <a:ext cx="3630738" cy="923330"/>
          </a:xfrm>
          <a:prstGeom prst="rect">
            <a:avLst/>
          </a:prstGeom>
          <a:noFill/>
          <a:ln>
            <a:noFill/>
          </a:ln>
          <a:effectLst>
            <a:innerShdw blurRad="63500" dist="50800" dir="2700000">
              <a:prstClr val="black">
                <a:alpha val="50000"/>
              </a:prstClr>
            </a:innerShdw>
            <a:reflection blurRad="6350" stA="52000" endA="300" endPos="35000" dir="5400000" sy="-100000" algn="bl" rotWithShape="0"/>
          </a:effectLst>
          <a:scene3d>
            <a:camera prst="perspectiveRight"/>
            <a:lightRig rig="harsh" dir="t">
              <a:rot lat="0" lon="0" rev="3000000"/>
            </a:lightRig>
          </a:scene3d>
          <a:sp3d extrusionH="254000" contourW="19050">
            <a:bevelT w="82550" h="44450" prst="relaxedInset"/>
            <a:bevelB w="82550" h="44450" prst="angle"/>
            <a:contourClr>
              <a:srgbClr val="FFFFFF"/>
            </a:contourClr>
          </a:sp3d>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THANK YOU</a:t>
            </a:r>
            <a:endParaRPr lang="en-US" sz="5400" b="1" cap="none" spc="0" dirty="0">
              <a:ln/>
              <a:solidFill>
                <a:schemeClr val="accent3"/>
              </a:solidFill>
              <a:effectLst/>
            </a:endParaRP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269</TotalTime>
  <Words>490</Words>
  <Application>Microsoft Office PowerPoint</Application>
  <PresentationFormat>On-screen Show (4:3)</PresentationFormat>
  <Paragraphs>40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Civic</vt:lpstr>
      <vt:lpstr>Slide 1</vt:lpstr>
      <vt:lpstr>Slide 2</vt:lpstr>
      <vt:lpstr>Slide 3</vt:lpstr>
      <vt:lpstr>Slide 4</vt:lpstr>
    </vt:vector>
  </TitlesOfParts>
  <Company>ur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alexis</dc:creator>
  <cp:lastModifiedBy>alexis</cp:lastModifiedBy>
  <cp:revision>59</cp:revision>
  <dcterms:created xsi:type="dcterms:W3CDTF">2015-06-24T15:56:18Z</dcterms:created>
  <dcterms:modified xsi:type="dcterms:W3CDTF">2015-10-28T13:43:57Z</dcterms:modified>
</cp:coreProperties>
</file>