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2" r:id="rId6"/>
    <p:sldId id="263" r:id="rId7"/>
    <p:sldId id="277" r:id="rId8"/>
    <p:sldId id="278" r:id="rId9"/>
    <p:sldId id="261" r:id="rId10"/>
    <p:sldId id="260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AD6"/>
    <a:srgbClr val="F9E2B9"/>
    <a:srgbClr val="EFD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2514600" y="1447800"/>
            <a:ext cx="4135582" cy="4191000"/>
            <a:chOff x="3022215" y="1219200"/>
            <a:chExt cx="5131185" cy="4781820"/>
          </a:xfrm>
        </p:grpSpPr>
        <p:sp>
          <p:nvSpPr>
            <p:cNvPr id="6" name="Rectangle 5"/>
            <p:cNvSpPr/>
            <p:nvPr/>
          </p:nvSpPr>
          <p:spPr>
            <a:xfrm>
              <a:off x="3022215" y="1295399"/>
              <a:ext cx="5105400" cy="4572001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810000" y="1295400"/>
              <a:ext cx="6926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627418" y="1295400"/>
              <a:ext cx="20782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86400" y="1295400"/>
              <a:ext cx="20789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0800" y="1295400"/>
              <a:ext cx="694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239000" y="1295400"/>
              <a:ext cx="2772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48000" y="20574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48000" y="28956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48000" y="3733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048000" y="4495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48000" y="5216236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48" name="Picture 47" descr="img74-1404217362.jpg"/>
            <p:cNvPicPr>
              <a:picLocks noChangeAspect="1"/>
            </p:cNvPicPr>
            <p:nvPr/>
          </p:nvPicPr>
          <p:blipFill>
            <a:blip r:embed="rId2" cstate="print"/>
            <a:srcRect l="70000" r="16000" b="75442"/>
            <a:stretch>
              <a:fillRect/>
            </a:stretch>
          </p:blipFill>
          <p:spPr>
            <a:xfrm>
              <a:off x="7502236" y="3027218"/>
              <a:ext cx="457200" cy="567418"/>
            </a:xfrm>
            <a:prstGeom prst="rect">
              <a:avLst/>
            </a:prstGeom>
          </p:spPr>
        </p:pic>
        <p:pic>
          <p:nvPicPr>
            <p:cNvPr id="49" name="Picture 48" descr="img74-1404217362.jpg"/>
            <p:cNvPicPr>
              <a:picLocks noChangeAspect="1"/>
            </p:cNvPicPr>
            <p:nvPr/>
          </p:nvPicPr>
          <p:blipFill>
            <a:blip r:embed="rId2" cstate="print"/>
            <a:srcRect l="26000" t="1943" r="62000" b="75442"/>
            <a:stretch>
              <a:fillRect/>
            </a:stretch>
          </p:blipFill>
          <p:spPr>
            <a:xfrm>
              <a:off x="6650182" y="3830782"/>
              <a:ext cx="400050" cy="533400"/>
            </a:xfrm>
            <a:prstGeom prst="rect">
              <a:avLst/>
            </a:prstGeom>
          </p:spPr>
        </p:pic>
        <p:pic>
          <p:nvPicPr>
            <p:cNvPr id="50" name="Picture 49" descr="img74-1404217362.jpg"/>
            <p:cNvPicPr>
              <a:picLocks noChangeAspect="1"/>
            </p:cNvPicPr>
            <p:nvPr/>
          </p:nvPicPr>
          <p:blipFill>
            <a:blip r:embed="rId2" cstate="print"/>
            <a:srcRect l="40000" t="2827" r="46000" b="74558"/>
            <a:stretch>
              <a:fillRect/>
            </a:stretch>
          </p:blipFill>
          <p:spPr>
            <a:xfrm>
              <a:off x="5770418" y="2265218"/>
              <a:ext cx="457200" cy="522514"/>
            </a:xfrm>
            <a:prstGeom prst="rect">
              <a:avLst/>
            </a:prstGeom>
          </p:spPr>
        </p:pic>
        <p:pic>
          <p:nvPicPr>
            <p:cNvPr id="52" name="Picture 51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038600" y="2286000"/>
              <a:ext cx="457200" cy="457200"/>
            </a:xfrm>
            <a:prstGeom prst="rect">
              <a:avLst/>
            </a:prstGeom>
          </p:spPr>
        </p:pic>
        <p:pic>
          <p:nvPicPr>
            <p:cNvPr id="53" name="Picture 52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6594764" y="2286000"/>
              <a:ext cx="457200" cy="457200"/>
            </a:xfrm>
            <a:prstGeom prst="rect">
              <a:avLst/>
            </a:prstGeom>
          </p:spPr>
        </p:pic>
        <p:pic>
          <p:nvPicPr>
            <p:cNvPr id="54" name="Picture 53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7467600" y="2286000"/>
              <a:ext cx="457200" cy="457200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4821382" y="2001680"/>
              <a:ext cx="533399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00400" y="2854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Q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842164" y="1219200"/>
              <a:ext cx="533399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68" name="Picture 67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038600" y="3124200"/>
              <a:ext cx="457200" cy="457200"/>
            </a:xfrm>
            <a:prstGeom prst="rect">
              <a:avLst/>
            </a:prstGeom>
          </p:spPr>
        </p:pic>
        <p:pic>
          <p:nvPicPr>
            <p:cNvPr id="69" name="Picture 68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876800" y="3124200"/>
              <a:ext cx="457200" cy="457200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5715000" y="2784159"/>
              <a:ext cx="533399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71" name="Picture 70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6629400" y="3124200"/>
              <a:ext cx="457200" cy="457200"/>
            </a:xfrm>
            <a:prstGeom prst="rect">
              <a:avLst/>
            </a:prstGeom>
          </p:spPr>
        </p:pic>
        <p:pic>
          <p:nvPicPr>
            <p:cNvPr id="72" name="Picture 71" descr="img74-1404217362.jpg"/>
            <p:cNvPicPr>
              <a:picLocks noChangeAspect="1"/>
            </p:cNvPicPr>
            <p:nvPr/>
          </p:nvPicPr>
          <p:blipFill>
            <a:blip r:embed="rId2" cstate="print"/>
            <a:srcRect l="40000" t="2827" r="46000" b="74558"/>
            <a:stretch>
              <a:fillRect/>
            </a:stretch>
          </p:blipFill>
          <p:spPr>
            <a:xfrm>
              <a:off x="4038600" y="3886200"/>
              <a:ext cx="457200" cy="522514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7467600" y="4295210"/>
              <a:ext cx="533399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74" name="Picture 73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876800" y="3886200"/>
              <a:ext cx="457200" cy="457200"/>
            </a:xfrm>
            <a:prstGeom prst="rect">
              <a:avLst/>
            </a:prstGeom>
          </p:spPr>
        </p:pic>
        <p:pic>
          <p:nvPicPr>
            <p:cNvPr id="75" name="Picture 74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5715000" y="3886200"/>
              <a:ext cx="457200" cy="457200"/>
            </a:xfrm>
            <a:prstGeom prst="rect">
              <a:avLst/>
            </a:prstGeom>
          </p:spPr>
        </p:pic>
        <p:pic>
          <p:nvPicPr>
            <p:cNvPr id="76" name="Picture 75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7467600" y="3886200"/>
              <a:ext cx="457200" cy="457200"/>
            </a:xfrm>
            <a:prstGeom prst="rect">
              <a:avLst/>
            </a:prstGeom>
          </p:spPr>
        </p:pic>
        <p:pic>
          <p:nvPicPr>
            <p:cNvPr id="77" name="Picture 76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</p:spPr>
        </p:pic>
        <p:pic>
          <p:nvPicPr>
            <p:cNvPr id="78" name="Picture 77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</p:spPr>
        </p:pic>
        <p:pic>
          <p:nvPicPr>
            <p:cNvPr id="79" name="Picture 78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</p:spPr>
        </p:pic>
        <p:pic>
          <p:nvPicPr>
            <p:cNvPr id="80" name="Picture 79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</p:spPr>
        </p:pic>
        <p:pic>
          <p:nvPicPr>
            <p:cNvPr id="81" name="Picture 80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</p:spPr>
        </p:pic>
        <p:pic>
          <p:nvPicPr>
            <p:cNvPr id="82" name="Picture 81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</p:spPr>
        </p:pic>
        <p:pic>
          <p:nvPicPr>
            <p:cNvPr id="83" name="Picture 82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</p:spPr>
        </p:pic>
        <p:pic>
          <p:nvPicPr>
            <p:cNvPr id="84" name="Picture 83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</p:spPr>
        </p:pic>
        <p:pic>
          <p:nvPicPr>
            <p:cNvPr id="85" name="Picture 84" descr="puzzle-mengenal-huruf-ABC.jpg"/>
            <p:cNvPicPr>
              <a:picLocks noChangeAspect="1"/>
            </p:cNvPicPr>
            <p:nvPr/>
          </p:nvPicPr>
          <p:blipFill>
            <a:blip r:embed="rId3" cstate="print"/>
            <a:srcRect l="67831" t="27292" r="17905" b="51747"/>
            <a:stretch>
              <a:fillRect/>
            </a:stretch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</p:spPr>
        </p:pic>
      </p:grpSp>
      <p:sp>
        <p:nvSpPr>
          <p:cNvPr id="88" name="Rectangle 87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000" dirty="0">
                <a:solidFill>
                  <a:schemeClr val="tx1"/>
                </a:solidFill>
              </a:rPr>
              <a:t>MATRIKS BEBAN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819400" y="6167735"/>
            <a:ext cx="3599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#define M 	</a:t>
            </a:r>
            <a:r>
              <a:rPr lang="id-ID" sz="2400" i="1" dirty="0"/>
              <a:t>//big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7818"/>
          <a:ext cx="3532095" cy="609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0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609600" y="304800"/>
            <a:ext cx="3200400" cy="473499"/>
            <a:chOff x="533400" y="821901"/>
            <a:chExt cx="4588248" cy="497947"/>
          </a:xfrm>
        </p:grpSpPr>
        <p:pic>
          <p:nvPicPr>
            <p:cNvPr id="9" name="Picture 8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40416" t="26201" r="47623" b="51747"/>
            <a:stretch>
              <a:fillRect/>
            </a:stretch>
          </p:blipFill>
          <p:spPr>
            <a:xfrm>
              <a:off x="4591560" y="840103"/>
              <a:ext cx="530088" cy="463539"/>
            </a:xfrm>
            <a:prstGeom prst="rect">
              <a:avLst/>
            </a:prstGeom>
          </p:spPr>
        </p:pic>
        <p:pic>
          <p:nvPicPr>
            <p:cNvPr id="11" name="Picture 1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29792" t="4585" r="57132" b="74454"/>
            <a:stretch>
              <a:fillRect/>
            </a:stretch>
          </p:blipFill>
          <p:spPr>
            <a:xfrm>
              <a:off x="3536983" y="821901"/>
              <a:ext cx="642731" cy="488688"/>
            </a:xfrm>
            <a:prstGeom prst="rect">
              <a:avLst/>
            </a:prstGeom>
          </p:spPr>
        </p:pic>
        <p:pic>
          <p:nvPicPr>
            <p:cNvPr id="12" name="Picture 1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3640" t="4585" r="83284" b="74454"/>
            <a:stretch>
              <a:fillRect/>
            </a:stretch>
          </p:blipFill>
          <p:spPr>
            <a:xfrm>
              <a:off x="2567267" y="842682"/>
              <a:ext cx="601317" cy="457200"/>
            </a:xfrm>
            <a:prstGeom prst="rect">
              <a:avLst/>
            </a:prstGeom>
          </p:spPr>
        </p:pic>
        <p:pic>
          <p:nvPicPr>
            <p:cNvPr id="14" name="Picture 13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85661" t="48253" r="2452" b="30786"/>
            <a:stretch>
              <a:fillRect/>
            </a:stretch>
          </p:blipFill>
          <p:spPr>
            <a:xfrm>
              <a:off x="1590624" y="842682"/>
              <a:ext cx="546652" cy="457200"/>
            </a:xfrm>
            <a:prstGeom prst="rect">
              <a:avLst/>
            </a:prstGeom>
          </p:spPr>
        </p:pic>
        <p:pic>
          <p:nvPicPr>
            <p:cNvPr id="15" name="Picture 14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70208" t="48253" r="17905" b="30786"/>
            <a:stretch>
              <a:fillRect/>
            </a:stretch>
          </p:blipFill>
          <p:spPr>
            <a:xfrm>
              <a:off x="533400" y="848794"/>
              <a:ext cx="563217" cy="471054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1600200" y="990600"/>
            <a:ext cx="1143000" cy="3886200"/>
            <a:chOff x="685800" y="1219200"/>
            <a:chExt cx="1614054" cy="4724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85800" y="59436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5800" y="1295400"/>
              <a:ext cx="13854" cy="46274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286000" y="1219200"/>
              <a:ext cx="13854" cy="47244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5800" y="51054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5800" y="42672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5800" y="34290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85800" y="25908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5800" y="1752600"/>
              <a:ext cx="1600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04800" y="5334000"/>
            <a:ext cx="3886200" cy="1219200"/>
            <a:chOff x="1981200" y="5181600"/>
            <a:chExt cx="4222173" cy="1219200"/>
          </a:xfrm>
        </p:grpSpPr>
        <p:sp>
          <p:nvSpPr>
            <p:cNvPr id="60" name="Round Same Side Corner Rectangle 59"/>
            <p:cNvSpPr/>
            <p:nvPr/>
          </p:nvSpPr>
          <p:spPr>
            <a:xfrm>
              <a:off x="2810436" y="5181600"/>
              <a:ext cx="2523564" cy="381000"/>
            </a:xfrm>
            <a:prstGeom prst="round2SameRec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dirty="0"/>
                <a:t>RUTE 1 - 5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981200" y="5562600"/>
              <a:ext cx="4222173" cy="838200"/>
              <a:chOff x="2331027" y="3276600"/>
              <a:chExt cx="4222173" cy="114300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rot="5400000">
                <a:off x="17798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51810" y="3276600"/>
                <a:ext cx="4201390" cy="407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31027" y="4419600"/>
                <a:ext cx="4222173" cy="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26180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34562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42944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51326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5970885" y="3858915"/>
                <a:ext cx="1102284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/>
          <p:cNvSpPr/>
          <p:nvPr/>
        </p:nvSpPr>
        <p:spPr>
          <a:xfrm>
            <a:off x="4613564" y="208257"/>
            <a:ext cx="3539836" cy="3351397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141898" y="208257"/>
            <a:ext cx="4802" cy="33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08656" y="208257"/>
            <a:ext cx="14409" cy="33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04232" y="208257"/>
            <a:ext cx="14413" cy="33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38232" y="208257"/>
            <a:ext cx="4812" cy="33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19400" y="208257"/>
            <a:ext cx="19225" cy="335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613564" y="766823"/>
            <a:ext cx="353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613564" y="1381245"/>
            <a:ext cx="353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13564" y="1995668"/>
            <a:ext cx="353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13564" y="2554234"/>
            <a:ext cx="353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13564" y="3082333"/>
            <a:ext cx="3539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613564" y="208257"/>
            <a:ext cx="528334" cy="5585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Rectangle 77"/>
          <p:cNvSpPr/>
          <p:nvPr/>
        </p:nvSpPr>
        <p:spPr>
          <a:xfrm>
            <a:off x="4719230" y="1350778"/>
            <a:ext cx="369834" cy="6067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24034" y="792212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19230" y="1924577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9230" y="2483143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19230" y="2980774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666397" y="152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61974" y="152400"/>
            <a:ext cx="3698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57550" y="152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53127" y="152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48703" y="152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44278" y="152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62732" y="137092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77900" y="2487797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7" name="Picture 9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300398" y="2665948"/>
            <a:ext cx="317000" cy="335140"/>
          </a:xfrm>
          <a:prstGeom prst="rect">
            <a:avLst/>
          </a:prstGeom>
        </p:spPr>
      </p:pic>
      <p:pic>
        <p:nvPicPr>
          <p:cNvPr id="98" name="Picture 9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300398" y="3168657"/>
            <a:ext cx="317000" cy="335140"/>
          </a:xfrm>
          <a:prstGeom prst="rect">
            <a:avLst/>
          </a:prstGeom>
        </p:spPr>
      </p:pic>
      <p:pic>
        <p:nvPicPr>
          <p:cNvPr id="99" name="Picture 98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881565" y="2665948"/>
            <a:ext cx="317000" cy="335140"/>
          </a:xfrm>
          <a:prstGeom prst="rect">
            <a:avLst/>
          </a:prstGeom>
        </p:spPr>
      </p:pic>
      <p:pic>
        <p:nvPicPr>
          <p:cNvPr id="100" name="Picture 99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462732" y="2665948"/>
            <a:ext cx="317000" cy="335140"/>
          </a:xfrm>
          <a:prstGeom prst="rect">
            <a:avLst/>
          </a:prstGeom>
        </p:spPr>
      </p:pic>
      <p:pic>
        <p:nvPicPr>
          <p:cNvPr id="101" name="Picture 10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096733" y="2665948"/>
            <a:ext cx="317000" cy="335140"/>
          </a:xfrm>
          <a:prstGeom prst="rect">
            <a:avLst/>
          </a:prstGeom>
        </p:spPr>
      </p:pic>
      <p:pic>
        <p:nvPicPr>
          <p:cNvPr id="102" name="Picture 10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881565" y="3168657"/>
            <a:ext cx="317000" cy="335140"/>
          </a:xfrm>
          <a:prstGeom prst="rect">
            <a:avLst/>
          </a:prstGeom>
        </p:spPr>
      </p:pic>
      <p:pic>
        <p:nvPicPr>
          <p:cNvPr id="103" name="Picture 10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462732" y="3168657"/>
            <a:ext cx="317000" cy="335140"/>
          </a:xfrm>
          <a:prstGeom prst="rect">
            <a:avLst/>
          </a:prstGeom>
        </p:spPr>
      </p:pic>
      <p:pic>
        <p:nvPicPr>
          <p:cNvPr id="104" name="Picture 10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096733" y="3168657"/>
            <a:ext cx="317000" cy="335140"/>
          </a:xfrm>
          <a:prstGeom prst="rect">
            <a:avLst/>
          </a:prstGeom>
        </p:spPr>
      </p:pic>
      <p:pic>
        <p:nvPicPr>
          <p:cNvPr id="105" name="Picture 10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701915" y="3168657"/>
            <a:ext cx="317000" cy="33514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7063111" y="1929231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658687" y="1373755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66776" y="1905049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257800" y="713508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257800" y="1371600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857784" y="1371600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93528" y="13716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867400" y="1911928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477000" y="1925782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661564" y="1925782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05746" y="3863788"/>
            <a:ext cx="3429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Comic Sans MS" pitchFamily="66" charset="0"/>
              </a:rPr>
              <a:t>Ambil nilai di baris 1, kolom 5 = 4  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4426528" y="4607858"/>
            <a:ext cx="3429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Comic Sans MS" pitchFamily="66" charset="0"/>
              </a:rPr>
              <a:t>Ambil nilai di baris 1, kolom  4 = 3 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4397188" y="5334000"/>
            <a:ext cx="3429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Comic Sans MS" pitchFamily="66" charset="0"/>
              </a:rPr>
              <a:t>Ambil nilai di baris 1, kolom 3 = 2 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419600" y="6019800"/>
            <a:ext cx="3429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Comic Sans MS" pitchFamily="66" charset="0"/>
              </a:rPr>
              <a:t>Ambil nilai di baris 1, kolom 2 = 0</a:t>
            </a:r>
          </a:p>
          <a:p>
            <a:pPr algn="ctr"/>
            <a:r>
              <a:rPr lang="id-ID" sz="1600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chemeClr val="tx1"/>
                </a:solidFill>
                <a:latin typeface="Comic Sans MS" pitchFamily="66" charset="0"/>
              </a:rPr>
              <a:t>(stop)  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8001000" y="3810000"/>
            <a:ext cx="838200" cy="609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PUSH</a:t>
            </a:r>
          </a:p>
        </p:txBody>
      </p:sp>
      <p:sp>
        <p:nvSpPr>
          <p:cNvPr id="116" name="Right Arrow 115"/>
          <p:cNvSpPr/>
          <p:nvPr/>
        </p:nvSpPr>
        <p:spPr>
          <a:xfrm>
            <a:off x="8001000" y="4572000"/>
            <a:ext cx="838200" cy="609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PUSH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8001000" y="5278582"/>
            <a:ext cx="838200" cy="609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PUSH</a:t>
            </a:r>
          </a:p>
        </p:txBody>
      </p:sp>
      <p:sp>
        <p:nvSpPr>
          <p:cNvPr id="118" name="Right Arrow 117"/>
          <p:cNvSpPr/>
          <p:nvPr/>
        </p:nvSpPr>
        <p:spPr>
          <a:xfrm>
            <a:off x="8001000" y="5943600"/>
            <a:ext cx="838200" cy="609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/>
              <a:t>POP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640782" y="762000"/>
            <a:ext cx="3842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086600" y="746051"/>
            <a:ext cx="3842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437147" y="741009"/>
            <a:ext cx="3842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843142" y="732315"/>
            <a:ext cx="369834" cy="64633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-1066800" y="3581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1676400" y="2057400"/>
            <a:ext cx="114300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STOP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1600200" y="4724400"/>
            <a:ext cx="3698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61493 0.497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" y="2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96296E-6 L -0.55434 0.399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-0.48333 0.3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48 L -0.41753 0.206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648 L 0.36007 0.015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50468 0.3307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1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493 0.49746 L -0.5316 0.74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4 0.39976 L -0.55434 0.7442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33 0.29398 L -0.56667 0.749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22969 0.1641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20" grpId="0"/>
      <p:bldP spid="120" grpId="1"/>
      <p:bldP spid="108" grpId="0"/>
      <p:bldP spid="108" grpId="1"/>
      <p:bldP spid="77" grpId="0"/>
      <p:bldP spid="89" grpId="0"/>
      <p:bldP spid="90" grpId="0" animBg="1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Gambar-Kartun-Masjid-Ilustra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9376" y="1833282"/>
            <a:ext cx="2026024" cy="2033195"/>
          </a:xfrm>
          <a:prstGeom prst="rect">
            <a:avLst/>
          </a:prstGeom>
        </p:spPr>
      </p:pic>
      <p:cxnSp>
        <p:nvCxnSpPr>
          <p:cNvPr id="94" name="Shape 93"/>
          <p:cNvCxnSpPr/>
          <p:nvPr/>
        </p:nvCxnSpPr>
        <p:spPr>
          <a:xfrm rot="10800000">
            <a:off x="1529776" y="4229548"/>
            <a:ext cx="2248207" cy="2105809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Group 57"/>
          <p:cNvGrpSpPr/>
          <p:nvPr/>
        </p:nvGrpSpPr>
        <p:grpSpPr>
          <a:xfrm>
            <a:off x="2667000" y="463474"/>
            <a:ext cx="2188029" cy="1670126"/>
            <a:chOff x="3352799" y="609600"/>
            <a:chExt cx="2304208" cy="1752601"/>
          </a:xfrm>
        </p:grpSpPr>
        <p:sp>
          <p:nvSpPr>
            <p:cNvPr id="4" name="Rectangle 3"/>
            <p:cNvSpPr/>
            <p:nvPr/>
          </p:nvSpPr>
          <p:spPr>
            <a:xfrm>
              <a:off x="4244913" y="981033"/>
              <a:ext cx="174688" cy="13811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3352799" y="609600"/>
              <a:ext cx="2304208" cy="914400"/>
              <a:chOff x="3352799" y="609600"/>
              <a:chExt cx="2304208" cy="9144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352799" y="609600"/>
                <a:ext cx="2304208" cy="9144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475776" y="762000"/>
                <a:ext cx="2071562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b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</a:br>
                <a: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  <a:t>2. MARKET</a:t>
                </a:r>
              </a:p>
              <a:p>
                <a:pPr algn="ctr"/>
                <a:endParaRPr lang="id-ID" sz="2800" b="1" dirty="0"/>
              </a:p>
            </p:txBody>
          </p:sp>
        </p:grpSp>
      </p:grpSp>
      <p:grpSp>
        <p:nvGrpSpPr>
          <p:cNvPr id="8" name="Group 58"/>
          <p:cNvGrpSpPr/>
          <p:nvPr/>
        </p:nvGrpSpPr>
        <p:grpSpPr>
          <a:xfrm>
            <a:off x="304800" y="2486809"/>
            <a:ext cx="2026024" cy="1597510"/>
            <a:chOff x="228600" y="2514600"/>
            <a:chExt cx="2133600" cy="1676400"/>
          </a:xfrm>
        </p:grpSpPr>
        <p:sp>
          <p:nvSpPr>
            <p:cNvPr id="29" name="Rectangle 28"/>
            <p:cNvSpPr/>
            <p:nvPr/>
          </p:nvSpPr>
          <p:spPr>
            <a:xfrm>
              <a:off x="1132237" y="2657433"/>
              <a:ext cx="163163" cy="15335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8600" y="2514600"/>
              <a:ext cx="21336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1000" y="2667000"/>
              <a:ext cx="18288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br>
                <a:rPr lang="id-ID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</a:rPr>
              </a:br>
              <a:r>
                <a:rPr lang="id-ID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</a:rPr>
                <a:t>1. HOME</a:t>
              </a:r>
            </a:p>
            <a:p>
              <a:pPr algn="ctr"/>
              <a:endParaRPr lang="id-ID" sz="2400" b="1" dirty="0"/>
            </a:p>
          </p:txBody>
        </p:sp>
      </p:grpSp>
      <p:grpSp>
        <p:nvGrpSpPr>
          <p:cNvPr id="10" name="Group 56"/>
          <p:cNvGrpSpPr/>
          <p:nvPr/>
        </p:nvGrpSpPr>
        <p:grpSpPr>
          <a:xfrm>
            <a:off x="6238155" y="1179755"/>
            <a:ext cx="2315455" cy="1670125"/>
            <a:chOff x="6477000" y="1143000"/>
            <a:chExt cx="2438400" cy="1752600"/>
          </a:xfrm>
        </p:grpSpPr>
        <p:sp>
          <p:nvSpPr>
            <p:cNvPr id="19" name="Rectangle 18"/>
            <p:cNvSpPr/>
            <p:nvPr/>
          </p:nvSpPr>
          <p:spPr>
            <a:xfrm>
              <a:off x="7694517" y="1333291"/>
              <a:ext cx="154084" cy="15623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1" name="Group 43"/>
            <p:cNvGrpSpPr/>
            <p:nvPr/>
          </p:nvGrpSpPr>
          <p:grpSpPr>
            <a:xfrm>
              <a:off x="6477000" y="1143000"/>
              <a:ext cx="2438400" cy="914400"/>
              <a:chOff x="3352800" y="609600"/>
              <a:chExt cx="2133600" cy="9144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352800" y="609600"/>
                <a:ext cx="21336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505200" y="762000"/>
                <a:ext cx="1828800" cy="609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b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</a:br>
                <a: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  <a:t>5. MOSQUE</a:t>
                </a:r>
              </a:p>
              <a:p>
                <a:pPr algn="ctr"/>
                <a:endParaRPr lang="id-ID" sz="2800" b="1" dirty="0"/>
              </a:p>
            </p:txBody>
          </p:sp>
        </p:grpSp>
      </p:grpSp>
      <p:grpSp>
        <p:nvGrpSpPr>
          <p:cNvPr id="12" name="Group 54"/>
          <p:cNvGrpSpPr/>
          <p:nvPr/>
        </p:nvGrpSpPr>
        <p:grpSpPr>
          <a:xfrm>
            <a:off x="6599944" y="4737847"/>
            <a:ext cx="1953666" cy="1379669"/>
            <a:chOff x="2971800" y="3886200"/>
            <a:chExt cx="2057400" cy="1447801"/>
          </a:xfrm>
        </p:grpSpPr>
        <p:sp>
          <p:nvSpPr>
            <p:cNvPr id="24" name="Rectangle 23"/>
            <p:cNvSpPr/>
            <p:nvPr/>
          </p:nvSpPr>
          <p:spPr>
            <a:xfrm>
              <a:off x="3927529" y="4233633"/>
              <a:ext cx="187271" cy="11003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71800" y="3886200"/>
              <a:ext cx="2057400" cy="685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5190" y="3983182"/>
              <a:ext cx="1763485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id-ID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</a:rPr>
              </a:br>
              <a:r>
                <a:rPr lang="id-ID" sz="2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/>
                  </a:solidFill>
                </a:rPr>
                <a:t>4. PENS</a:t>
              </a:r>
            </a:p>
            <a:p>
              <a:pPr algn="ctr"/>
              <a:endParaRPr lang="id-ID" sz="2800" b="1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126761" y="4447390"/>
            <a:ext cx="1953666" cy="1452247"/>
            <a:chOff x="6096000" y="3886200"/>
            <a:chExt cx="2057400" cy="1523963"/>
          </a:xfrm>
        </p:grpSpPr>
        <p:sp>
          <p:nvSpPr>
            <p:cNvPr id="9" name="Rectangle 8"/>
            <p:cNvSpPr/>
            <p:nvPr/>
          </p:nvSpPr>
          <p:spPr>
            <a:xfrm>
              <a:off x="7010400" y="3962400"/>
              <a:ext cx="191146" cy="144776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4" name="Group 53"/>
            <p:cNvGrpSpPr/>
            <p:nvPr/>
          </p:nvGrpSpPr>
          <p:grpSpPr>
            <a:xfrm>
              <a:off x="6096000" y="3886200"/>
              <a:ext cx="2057400" cy="762000"/>
              <a:chOff x="4876801" y="3505200"/>
              <a:chExt cx="2438400" cy="914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876801" y="3505200"/>
                <a:ext cx="2438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050971" y="3657600"/>
                <a:ext cx="2090057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b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</a:br>
                <a:r>
                  <a:rPr lang="id-ID" sz="2800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</a:rPr>
                  <a:t>3. BANK</a:t>
                </a:r>
              </a:p>
              <a:p>
                <a:pPr algn="ctr"/>
                <a:endParaRPr lang="id-ID" sz="2800" b="1" dirty="0"/>
              </a:p>
            </p:txBody>
          </p:sp>
        </p:grpSp>
      </p:grpSp>
      <p:sp>
        <p:nvSpPr>
          <p:cNvPr id="82" name="Right Arrow 81"/>
          <p:cNvSpPr/>
          <p:nvPr/>
        </p:nvSpPr>
        <p:spPr>
          <a:xfrm rot="18782813" flipV="1">
            <a:off x="2042454" y="2784917"/>
            <a:ext cx="1985939" cy="2688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3" name="Right Arrow 82"/>
          <p:cNvSpPr/>
          <p:nvPr/>
        </p:nvSpPr>
        <p:spPr>
          <a:xfrm rot="638384">
            <a:off x="3871899" y="2304665"/>
            <a:ext cx="3434412" cy="2271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4" name="Right Arrow 83"/>
          <p:cNvSpPr/>
          <p:nvPr/>
        </p:nvSpPr>
        <p:spPr>
          <a:xfrm rot="5400000">
            <a:off x="2761129" y="3140849"/>
            <a:ext cx="2178423" cy="2894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6" name="Right Arrow 85"/>
          <p:cNvSpPr/>
          <p:nvPr/>
        </p:nvSpPr>
        <p:spPr>
          <a:xfrm rot="2937411" flipV="1">
            <a:off x="1521584" y="4992936"/>
            <a:ext cx="2833989" cy="2595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Right Arrow 86"/>
          <p:cNvSpPr/>
          <p:nvPr/>
        </p:nvSpPr>
        <p:spPr>
          <a:xfrm flipV="1">
            <a:off x="5369859" y="5719925"/>
            <a:ext cx="2014655" cy="2523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Right Arrow 87"/>
          <p:cNvSpPr/>
          <p:nvPr/>
        </p:nvSpPr>
        <p:spPr>
          <a:xfrm rot="16200000">
            <a:off x="7187654" y="3989040"/>
            <a:ext cx="1029797" cy="2843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Rectangle 97"/>
          <p:cNvSpPr/>
          <p:nvPr/>
        </p:nvSpPr>
        <p:spPr>
          <a:xfrm>
            <a:off x="5152785" y="1798280"/>
            <a:ext cx="361790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5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995057" y="2922494"/>
            <a:ext cx="289432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1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837329" y="2306579"/>
            <a:ext cx="217074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1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75539" y="4848072"/>
            <a:ext cx="361790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3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51960" y="5211143"/>
            <a:ext cx="289432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3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948723" y="5211143"/>
            <a:ext cx="217074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2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251166" y="3793863"/>
            <a:ext cx="289432" cy="6159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1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3922699" y="5972287"/>
            <a:ext cx="506506" cy="508299"/>
          </a:xfrm>
          <a:prstGeom prst="ellipse">
            <a:avLst/>
          </a:prstGeom>
          <a:solidFill>
            <a:srgbClr val="DA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9" name="Oval 108"/>
          <p:cNvSpPr/>
          <p:nvPr/>
        </p:nvSpPr>
        <p:spPr>
          <a:xfrm>
            <a:off x="609600" y="3505200"/>
            <a:ext cx="506506" cy="508299"/>
          </a:xfrm>
          <a:prstGeom prst="ellipse">
            <a:avLst/>
          </a:prstGeom>
          <a:solidFill>
            <a:srgbClr val="DA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i</a:t>
            </a:r>
          </a:p>
        </p:txBody>
      </p:sp>
      <p:grpSp>
        <p:nvGrpSpPr>
          <p:cNvPr id="15" name="Group 5"/>
          <p:cNvGrpSpPr>
            <a:grpSpLocks noChangeAspect="1"/>
          </p:cNvGrpSpPr>
          <p:nvPr/>
        </p:nvGrpSpPr>
        <p:grpSpPr bwMode="auto">
          <a:xfrm>
            <a:off x="3688976" y="4495800"/>
            <a:ext cx="2026024" cy="2022596"/>
            <a:chOff x="2257" y="3366"/>
            <a:chExt cx="959" cy="954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57" y="3366"/>
              <a:ext cx="959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496" y="3511"/>
              <a:ext cx="526" cy="550"/>
            </a:xfrm>
            <a:custGeom>
              <a:avLst/>
              <a:gdLst/>
              <a:ahLst/>
              <a:cxnLst>
                <a:cxn ang="0">
                  <a:pos x="1529" y="814"/>
                </a:cxn>
                <a:cxn ang="0">
                  <a:pos x="1470" y="771"/>
                </a:cxn>
                <a:cxn ang="0">
                  <a:pos x="1411" y="729"/>
                </a:cxn>
                <a:cxn ang="0">
                  <a:pos x="1351" y="685"/>
                </a:cxn>
                <a:cxn ang="0">
                  <a:pos x="1292" y="643"/>
                </a:cxn>
                <a:cxn ang="0">
                  <a:pos x="1253" y="614"/>
                </a:cxn>
                <a:cxn ang="0">
                  <a:pos x="1250" y="613"/>
                </a:cxn>
                <a:cxn ang="0">
                  <a:pos x="1174" y="627"/>
                </a:cxn>
                <a:cxn ang="0">
                  <a:pos x="1097" y="643"/>
                </a:cxn>
                <a:cxn ang="0">
                  <a:pos x="1038" y="561"/>
                </a:cxn>
                <a:cxn ang="0">
                  <a:pos x="1007" y="282"/>
                </a:cxn>
                <a:cxn ang="0">
                  <a:pos x="954" y="228"/>
                </a:cxn>
                <a:cxn ang="0">
                  <a:pos x="902" y="176"/>
                </a:cxn>
                <a:cxn ang="0">
                  <a:pos x="851" y="126"/>
                </a:cxn>
                <a:cxn ang="0">
                  <a:pos x="800" y="74"/>
                </a:cxn>
                <a:cxn ang="0">
                  <a:pos x="748" y="23"/>
                </a:cxn>
                <a:cxn ang="0">
                  <a:pos x="731" y="6"/>
                </a:cxn>
                <a:cxn ang="0">
                  <a:pos x="729" y="4"/>
                </a:cxn>
                <a:cxn ang="0">
                  <a:pos x="725" y="0"/>
                </a:cxn>
                <a:cxn ang="0">
                  <a:pos x="641" y="59"/>
                </a:cxn>
                <a:cxn ang="0">
                  <a:pos x="556" y="120"/>
                </a:cxn>
                <a:cxn ang="0">
                  <a:pos x="472" y="182"/>
                </a:cxn>
                <a:cxn ang="0">
                  <a:pos x="388" y="247"/>
                </a:cxn>
                <a:cxn ang="0">
                  <a:pos x="303" y="314"/>
                </a:cxn>
                <a:cxn ang="0">
                  <a:pos x="294" y="548"/>
                </a:cxn>
                <a:cxn ang="0">
                  <a:pos x="301" y="756"/>
                </a:cxn>
                <a:cxn ang="0">
                  <a:pos x="278" y="748"/>
                </a:cxn>
                <a:cxn ang="0">
                  <a:pos x="255" y="740"/>
                </a:cxn>
                <a:cxn ang="0">
                  <a:pos x="248" y="739"/>
                </a:cxn>
                <a:cxn ang="0">
                  <a:pos x="232" y="748"/>
                </a:cxn>
                <a:cxn ang="0">
                  <a:pos x="187" y="771"/>
                </a:cxn>
                <a:cxn ang="0">
                  <a:pos x="142" y="795"/>
                </a:cxn>
                <a:cxn ang="0">
                  <a:pos x="97" y="820"/>
                </a:cxn>
                <a:cxn ang="0">
                  <a:pos x="54" y="844"/>
                </a:cxn>
                <a:cxn ang="0">
                  <a:pos x="9" y="869"/>
                </a:cxn>
                <a:cxn ang="0">
                  <a:pos x="12" y="1413"/>
                </a:cxn>
                <a:cxn ang="0">
                  <a:pos x="86" y="1570"/>
                </a:cxn>
                <a:cxn ang="0">
                  <a:pos x="213" y="1546"/>
                </a:cxn>
                <a:cxn ang="0">
                  <a:pos x="342" y="1527"/>
                </a:cxn>
                <a:cxn ang="0">
                  <a:pos x="471" y="1514"/>
                </a:cxn>
                <a:cxn ang="0">
                  <a:pos x="599" y="1507"/>
                </a:cxn>
                <a:cxn ang="0">
                  <a:pos x="742" y="1505"/>
                </a:cxn>
                <a:cxn ang="0">
                  <a:pos x="915" y="1515"/>
                </a:cxn>
                <a:cxn ang="0">
                  <a:pos x="1078" y="1534"/>
                </a:cxn>
                <a:cxn ang="0">
                  <a:pos x="1233" y="1563"/>
                </a:cxn>
                <a:cxn ang="0">
                  <a:pos x="1382" y="1604"/>
                </a:cxn>
                <a:cxn ang="0">
                  <a:pos x="1521" y="1651"/>
                </a:cxn>
                <a:cxn ang="0">
                  <a:pos x="1564" y="1355"/>
                </a:cxn>
                <a:cxn ang="0">
                  <a:pos x="1577" y="1050"/>
                </a:cxn>
              </a:cxnLst>
              <a:rect l="0" t="0" r="r" b="b"/>
              <a:pathLst>
                <a:path w="1577" h="1651">
                  <a:moveTo>
                    <a:pt x="1570" y="843"/>
                  </a:moveTo>
                  <a:lnTo>
                    <a:pt x="1550" y="829"/>
                  </a:lnTo>
                  <a:lnTo>
                    <a:pt x="1529" y="814"/>
                  </a:lnTo>
                  <a:lnTo>
                    <a:pt x="1509" y="800"/>
                  </a:lnTo>
                  <a:lnTo>
                    <a:pt x="1489" y="785"/>
                  </a:lnTo>
                  <a:lnTo>
                    <a:pt x="1470" y="771"/>
                  </a:lnTo>
                  <a:lnTo>
                    <a:pt x="1450" y="756"/>
                  </a:lnTo>
                  <a:lnTo>
                    <a:pt x="1430" y="742"/>
                  </a:lnTo>
                  <a:lnTo>
                    <a:pt x="1411" y="729"/>
                  </a:lnTo>
                  <a:lnTo>
                    <a:pt x="1390" y="714"/>
                  </a:lnTo>
                  <a:lnTo>
                    <a:pt x="1372" y="700"/>
                  </a:lnTo>
                  <a:lnTo>
                    <a:pt x="1351" y="685"/>
                  </a:lnTo>
                  <a:lnTo>
                    <a:pt x="1331" y="671"/>
                  </a:lnTo>
                  <a:lnTo>
                    <a:pt x="1312" y="658"/>
                  </a:lnTo>
                  <a:lnTo>
                    <a:pt x="1292" y="643"/>
                  </a:lnTo>
                  <a:lnTo>
                    <a:pt x="1273" y="629"/>
                  </a:lnTo>
                  <a:lnTo>
                    <a:pt x="1253" y="614"/>
                  </a:lnTo>
                  <a:lnTo>
                    <a:pt x="1253" y="614"/>
                  </a:lnTo>
                  <a:lnTo>
                    <a:pt x="1252" y="613"/>
                  </a:lnTo>
                  <a:lnTo>
                    <a:pt x="1252" y="613"/>
                  </a:lnTo>
                  <a:lnTo>
                    <a:pt x="1250" y="613"/>
                  </a:lnTo>
                  <a:lnTo>
                    <a:pt x="1224" y="617"/>
                  </a:lnTo>
                  <a:lnTo>
                    <a:pt x="1198" y="623"/>
                  </a:lnTo>
                  <a:lnTo>
                    <a:pt x="1174" y="627"/>
                  </a:lnTo>
                  <a:lnTo>
                    <a:pt x="1147" y="633"/>
                  </a:lnTo>
                  <a:lnTo>
                    <a:pt x="1121" y="638"/>
                  </a:lnTo>
                  <a:lnTo>
                    <a:pt x="1097" y="643"/>
                  </a:lnTo>
                  <a:lnTo>
                    <a:pt x="1071" y="649"/>
                  </a:lnTo>
                  <a:lnTo>
                    <a:pt x="1045" y="655"/>
                  </a:lnTo>
                  <a:lnTo>
                    <a:pt x="1038" y="561"/>
                  </a:lnTo>
                  <a:lnTo>
                    <a:pt x="1029" y="468"/>
                  </a:lnTo>
                  <a:lnTo>
                    <a:pt x="1019" y="376"/>
                  </a:lnTo>
                  <a:lnTo>
                    <a:pt x="1007" y="282"/>
                  </a:lnTo>
                  <a:lnTo>
                    <a:pt x="990" y="265"/>
                  </a:lnTo>
                  <a:lnTo>
                    <a:pt x="971" y="246"/>
                  </a:lnTo>
                  <a:lnTo>
                    <a:pt x="954" y="228"/>
                  </a:lnTo>
                  <a:lnTo>
                    <a:pt x="936" y="211"/>
                  </a:lnTo>
                  <a:lnTo>
                    <a:pt x="919" y="194"/>
                  </a:lnTo>
                  <a:lnTo>
                    <a:pt x="902" y="176"/>
                  </a:lnTo>
                  <a:lnTo>
                    <a:pt x="886" y="159"/>
                  </a:lnTo>
                  <a:lnTo>
                    <a:pt x="868" y="142"/>
                  </a:lnTo>
                  <a:lnTo>
                    <a:pt x="851" y="126"/>
                  </a:lnTo>
                  <a:lnTo>
                    <a:pt x="834" y="108"/>
                  </a:lnTo>
                  <a:lnTo>
                    <a:pt x="816" y="91"/>
                  </a:lnTo>
                  <a:lnTo>
                    <a:pt x="800" y="74"/>
                  </a:lnTo>
                  <a:lnTo>
                    <a:pt x="783" y="56"/>
                  </a:lnTo>
                  <a:lnTo>
                    <a:pt x="766" y="40"/>
                  </a:lnTo>
                  <a:lnTo>
                    <a:pt x="748" y="23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31" y="6"/>
                  </a:lnTo>
                  <a:lnTo>
                    <a:pt x="729" y="4"/>
                  </a:lnTo>
                  <a:lnTo>
                    <a:pt x="728" y="3"/>
                  </a:lnTo>
                  <a:lnTo>
                    <a:pt x="727" y="1"/>
                  </a:lnTo>
                  <a:lnTo>
                    <a:pt x="725" y="0"/>
                  </a:lnTo>
                  <a:lnTo>
                    <a:pt x="698" y="19"/>
                  </a:lnTo>
                  <a:lnTo>
                    <a:pt x="669" y="39"/>
                  </a:lnTo>
                  <a:lnTo>
                    <a:pt x="641" y="59"/>
                  </a:lnTo>
                  <a:lnTo>
                    <a:pt x="612" y="79"/>
                  </a:lnTo>
                  <a:lnTo>
                    <a:pt x="585" y="100"/>
                  </a:lnTo>
                  <a:lnTo>
                    <a:pt x="556" y="120"/>
                  </a:lnTo>
                  <a:lnTo>
                    <a:pt x="528" y="140"/>
                  </a:lnTo>
                  <a:lnTo>
                    <a:pt x="501" y="162"/>
                  </a:lnTo>
                  <a:lnTo>
                    <a:pt x="472" y="182"/>
                  </a:lnTo>
                  <a:lnTo>
                    <a:pt x="445" y="204"/>
                  </a:lnTo>
                  <a:lnTo>
                    <a:pt x="416" y="225"/>
                  </a:lnTo>
                  <a:lnTo>
                    <a:pt x="388" y="247"/>
                  </a:lnTo>
                  <a:lnTo>
                    <a:pt x="359" y="269"/>
                  </a:lnTo>
                  <a:lnTo>
                    <a:pt x="332" y="292"/>
                  </a:lnTo>
                  <a:lnTo>
                    <a:pt x="303" y="314"/>
                  </a:lnTo>
                  <a:lnTo>
                    <a:pt x="275" y="337"/>
                  </a:lnTo>
                  <a:lnTo>
                    <a:pt x="285" y="442"/>
                  </a:lnTo>
                  <a:lnTo>
                    <a:pt x="294" y="548"/>
                  </a:lnTo>
                  <a:lnTo>
                    <a:pt x="303" y="654"/>
                  </a:lnTo>
                  <a:lnTo>
                    <a:pt x="309" y="759"/>
                  </a:lnTo>
                  <a:lnTo>
                    <a:pt x="301" y="756"/>
                  </a:lnTo>
                  <a:lnTo>
                    <a:pt x="294" y="753"/>
                  </a:lnTo>
                  <a:lnTo>
                    <a:pt x="285" y="750"/>
                  </a:lnTo>
                  <a:lnTo>
                    <a:pt x="278" y="748"/>
                  </a:lnTo>
                  <a:lnTo>
                    <a:pt x="271" y="746"/>
                  </a:lnTo>
                  <a:lnTo>
                    <a:pt x="264" y="743"/>
                  </a:lnTo>
                  <a:lnTo>
                    <a:pt x="255" y="740"/>
                  </a:lnTo>
                  <a:lnTo>
                    <a:pt x="248" y="737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48" y="739"/>
                  </a:lnTo>
                  <a:lnTo>
                    <a:pt x="232" y="748"/>
                  </a:lnTo>
                  <a:lnTo>
                    <a:pt x="217" y="755"/>
                  </a:lnTo>
                  <a:lnTo>
                    <a:pt x="201" y="763"/>
                  </a:lnTo>
                  <a:lnTo>
                    <a:pt x="187" y="771"/>
                  </a:lnTo>
                  <a:lnTo>
                    <a:pt x="173" y="779"/>
                  </a:lnTo>
                  <a:lnTo>
                    <a:pt x="157" y="787"/>
                  </a:lnTo>
                  <a:lnTo>
                    <a:pt x="142" y="795"/>
                  </a:lnTo>
                  <a:lnTo>
                    <a:pt x="128" y="804"/>
                  </a:lnTo>
                  <a:lnTo>
                    <a:pt x="113" y="811"/>
                  </a:lnTo>
                  <a:lnTo>
                    <a:pt x="97" y="820"/>
                  </a:lnTo>
                  <a:lnTo>
                    <a:pt x="83" y="827"/>
                  </a:lnTo>
                  <a:lnTo>
                    <a:pt x="68" y="836"/>
                  </a:lnTo>
                  <a:lnTo>
                    <a:pt x="54" y="844"/>
                  </a:lnTo>
                  <a:lnTo>
                    <a:pt x="39" y="852"/>
                  </a:lnTo>
                  <a:lnTo>
                    <a:pt x="24" y="860"/>
                  </a:lnTo>
                  <a:lnTo>
                    <a:pt x="9" y="869"/>
                  </a:lnTo>
                  <a:lnTo>
                    <a:pt x="16" y="1053"/>
                  </a:lnTo>
                  <a:lnTo>
                    <a:pt x="16" y="1233"/>
                  </a:lnTo>
                  <a:lnTo>
                    <a:pt x="12" y="1413"/>
                  </a:lnTo>
                  <a:lnTo>
                    <a:pt x="0" y="1589"/>
                  </a:lnTo>
                  <a:lnTo>
                    <a:pt x="42" y="1579"/>
                  </a:lnTo>
                  <a:lnTo>
                    <a:pt x="86" y="1570"/>
                  </a:lnTo>
                  <a:lnTo>
                    <a:pt x="128" y="1562"/>
                  </a:lnTo>
                  <a:lnTo>
                    <a:pt x="171" y="1553"/>
                  </a:lnTo>
                  <a:lnTo>
                    <a:pt x="213" y="1546"/>
                  </a:lnTo>
                  <a:lnTo>
                    <a:pt x="256" y="1540"/>
                  </a:lnTo>
                  <a:lnTo>
                    <a:pt x="298" y="1533"/>
                  </a:lnTo>
                  <a:lnTo>
                    <a:pt x="342" y="1527"/>
                  </a:lnTo>
                  <a:lnTo>
                    <a:pt x="384" y="1523"/>
                  </a:lnTo>
                  <a:lnTo>
                    <a:pt x="427" y="1518"/>
                  </a:lnTo>
                  <a:lnTo>
                    <a:pt x="471" y="1514"/>
                  </a:lnTo>
                  <a:lnTo>
                    <a:pt x="512" y="1511"/>
                  </a:lnTo>
                  <a:lnTo>
                    <a:pt x="556" y="1510"/>
                  </a:lnTo>
                  <a:lnTo>
                    <a:pt x="599" y="1507"/>
                  </a:lnTo>
                  <a:lnTo>
                    <a:pt x="641" y="1505"/>
                  </a:lnTo>
                  <a:lnTo>
                    <a:pt x="685" y="1505"/>
                  </a:lnTo>
                  <a:lnTo>
                    <a:pt x="742" y="1505"/>
                  </a:lnTo>
                  <a:lnTo>
                    <a:pt x="800" y="1508"/>
                  </a:lnTo>
                  <a:lnTo>
                    <a:pt x="858" y="1511"/>
                  </a:lnTo>
                  <a:lnTo>
                    <a:pt x="915" y="1515"/>
                  </a:lnTo>
                  <a:lnTo>
                    <a:pt x="970" y="1520"/>
                  </a:lnTo>
                  <a:lnTo>
                    <a:pt x="1023" y="1527"/>
                  </a:lnTo>
                  <a:lnTo>
                    <a:pt x="1078" y="1534"/>
                  </a:lnTo>
                  <a:lnTo>
                    <a:pt x="1130" y="1543"/>
                  </a:lnTo>
                  <a:lnTo>
                    <a:pt x="1182" y="1553"/>
                  </a:lnTo>
                  <a:lnTo>
                    <a:pt x="1233" y="1563"/>
                  </a:lnTo>
                  <a:lnTo>
                    <a:pt x="1283" y="1576"/>
                  </a:lnTo>
                  <a:lnTo>
                    <a:pt x="1333" y="1589"/>
                  </a:lnTo>
                  <a:lnTo>
                    <a:pt x="1382" y="1604"/>
                  </a:lnTo>
                  <a:lnTo>
                    <a:pt x="1428" y="1618"/>
                  </a:lnTo>
                  <a:lnTo>
                    <a:pt x="1476" y="1634"/>
                  </a:lnTo>
                  <a:lnTo>
                    <a:pt x="1521" y="1651"/>
                  </a:lnTo>
                  <a:lnTo>
                    <a:pt x="1539" y="1553"/>
                  </a:lnTo>
                  <a:lnTo>
                    <a:pt x="1554" y="1455"/>
                  </a:lnTo>
                  <a:lnTo>
                    <a:pt x="1564" y="1355"/>
                  </a:lnTo>
                  <a:lnTo>
                    <a:pt x="1573" y="1254"/>
                  </a:lnTo>
                  <a:lnTo>
                    <a:pt x="1577" y="1152"/>
                  </a:lnTo>
                  <a:lnTo>
                    <a:pt x="1577" y="1050"/>
                  </a:lnTo>
                  <a:lnTo>
                    <a:pt x="1576" y="947"/>
                  </a:lnTo>
                  <a:lnTo>
                    <a:pt x="1570" y="843"/>
                  </a:lnTo>
                  <a:close/>
                </a:path>
              </a:pathLst>
            </a:custGeom>
            <a:solidFill>
              <a:srgbClr val="B7B7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462" y="3788"/>
              <a:ext cx="87" cy="26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32" y="7"/>
                </a:cxn>
                <a:cxn ang="0">
                  <a:pos x="217" y="14"/>
                </a:cxn>
                <a:cxn ang="0">
                  <a:pos x="201" y="23"/>
                </a:cxn>
                <a:cxn ang="0">
                  <a:pos x="187" y="30"/>
                </a:cxn>
                <a:cxn ang="0">
                  <a:pos x="172" y="37"/>
                </a:cxn>
                <a:cxn ang="0">
                  <a:pos x="156" y="45"/>
                </a:cxn>
                <a:cxn ang="0">
                  <a:pos x="142" y="52"/>
                </a:cxn>
                <a:cxn ang="0">
                  <a:pos x="127" y="61"/>
                </a:cxn>
                <a:cxn ang="0">
                  <a:pos x="113" y="68"/>
                </a:cxn>
                <a:cxn ang="0">
                  <a:pos x="97" y="75"/>
                </a:cxn>
                <a:cxn ang="0">
                  <a:pos x="83" y="82"/>
                </a:cxn>
                <a:cxn ang="0">
                  <a:pos x="68" y="91"/>
                </a:cxn>
                <a:cxn ang="0">
                  <a:pos x="54" y="98"/>
                </a:cxn>
                <a:cxn ang="0">
                  <a:pos x="39" y="105"/>
                </a:cxn>
                <a:cxn ang="0">
                  <a:pos x="23" y="114"/>
                </a:cxn>
                <a:cxn ang="0">
                  <a:pos x="9" y="121"/>
                </a:cxn>
                <a:cxn ang="0">
                  <a:pos x="16" y="291"/>
                </a:cxn>
                <a:cxn ang="0">
                  <a:pos x="16" y="455"/>
                </a:cxn>
                <a:cxn ang="0">
                  <a:pos x="12" y="619"/>
                </a:cxn>
                <a:cxn ang="0">
                  <a:pos x="0" y="781"/>
                </a:cxn>
                <a:cxn ang="0">
                  <a:pos x="16" y="776"/>
                </a:cxn>
                <a:cxn ang="0">
                  <a:pos x="32" y="774"/>
                </a:cxn>
                <a:cxn ang="0">
                  <a:pos x="48" y="769"/>
                </a:cxn>
                <a:cxn ang="0">
                  <a:pos x="64" y="766"/>
                </a:cxn>
                <a:cxn ang="0">
                  <a:pos x="78" y="762"/>
                </a:cxn>
                <a:cxn ang="0">
                  <a:pos x="94" y="759"/>
                </a:cxn>
                <a:cxn ang="0">
                  <a:pos x="110" y="756"/>
                </a:cxn>
                <a:cxn ang="0">
                  <a:pos x="126" y="752"/>
                </a:cxn>
                <a:cxn ang="0">
                  <a:pos x="142" y="749"/>
                </a:cxn>
                <a:cxn ang="0">
                  <a:pos x="158" y="746"/>
                </a:cxn>
                <a:cxn ang="0">
                  <a:pos x="174" y="743"/>
                </a:cxn>
                <a:cxn ang="0">
                  <a:pos x="190" y="740"/>
                </a:cxn>
                <a:cxn ang="0">
                  <a:pos x="206" y="737"/>
                </a:cxn>
                <a:cxn ang="0">
                  <a:pos x="221" y="735"/>
                </a:cxn>
                <a:cxn ang="0">
                  <a:pos x="237" y="732"/>
                </a:cxn>
                <a:cxn ang="0">
                  <a:pos x="253" y="729"/>
                </a:cxn>
                <a:cxn ang="0">
                  <a:pos x="259" y="549"/>
                </a:cxn>
                <a:cxn ang="0">
                  <a:pos x="261" y="369"/>
                </a:cxn>
                <a:cxn ang="0">
                  <a:pos x="256" y="186"/>
                </a:cxn>
                <a:cxn ang="0">
                  <a:pos x="248" y="0"/>
                </a:cxn>
              </a:cxnLst>
              <a:rect l="0" t="0" r="r" b="b"/>
              <a:pathLst>
                <a:path w="261" h="781">
                  <a:moveTo>
                    <a:pt x="248" y="0"/>
                  </a:moveTo>
                  <a:lnTo>
                    <a:pt x="232" y="7"/>
                  </a:lnTo>
                  <a:lnTo>
                    <a:pt x="217" y="14"/>
                  </a:lnTo>
                  <a:lnTo>
                    <a:pt x="201" y="23"/>
                  </a:lnTo>
                  <a:lnTo>
                    <a:pt x="187" y="30"/>
                  </a:lnTo>
                  <a:lnTo>
                    <a:pt x="172" y="37"/>
                  </a:lnTo>
                  <a:lnTo>
                    <a:pt x="156" y="45"/>
                  </a:lnTo>
                  <a:lnTo>
                    <a:pt x="142" y="52"/>
                  </a:lnTo>
                  <a:lnTo>
                    <a:pt x="127" y="61"/>
                  </a:lnTo>
                  <a:lnTo>
                    <a:pt x="113" y="68"/>
                  </a:lnTo>
                  <a:lnTo>
                    <a:pt x="97" y="75"/>
                  </a:lnTo>
                  <a:lnTo>
                    <a:pt x="83" y="82"/>
                  </a:lnTo>
                  <a:lnTo>
                    <a:pt x="68" y="91"/>
                  </a:lnTo>
                  <a:lnTo>
                    <a:pt x="54" y="98"/>
                  </a:lnTo>
                  <a:lnTo>
                    <a:pt x="39" y="105"/>
                  </a:lnTo>
                  <a:lnTo>
                    <a:pt x="23" y="114"/>
                  </a:lnTo>
                  <a:lnTo>
                    <a:pt x="9" y="121"/>
                  </a:lnTo>
                  <a:lnTo>
                    <a:pt x="16" y="291"/>
                  </a:lnTo>
                  <a:lnTo>
                    <a:pt x="16" y="455"/>
                  </a:lnTo>
                  <a:lnTo>
                    <a:pt x="12" y="619"/>
                  </a:lnTo>
                  <a:lnTo>
                    <a:pt x="0" y="781"/>
                  </a:lnTo>
                  <a:lnTo>
                    <a:pt x="16" y="776"/>
                  </a:lnTo>
                  <a:lnTo>
                    <a:pt x="32" y="774"/>
                  </a:lnTo>
                  <a:lnTo>
                    <a:pt x="48" y="769"/>
                  </a:lnTo>
                  <a:lnTo>
                    <a:pt x="64" y="766"/>
                  </a:lnTo>
                  <a:lnTo>
                    <a:pt x="78" y="762"/>
                  </a:lnTo>
                  <a:lnTo>
                    <a:pt x="94" y="759"/>
                  </a:lnTo>
                  <a:lnTo>
                    <a:pt x="110" y="756"/>
                  </a:lnTo>
                  <a:lnTo>
                    <a:pt x="126" y="752"/>
                  </a:lnTo>
                  <a:lnTo>
                    <a:pt x="142" y="749"/>
                  </a:lnTo>
                  <a:lnTo>
                    <a:pt x="158" y="746"/>
                  </a:lnTo>
                  <a:lnTo>
                    <a:pt x="174" y="743"/>
                  </a:lnTo>
                  <a:lnTo>
                    <a:pt x="190" y="740"/>
                  </a:lnTo>
                  <a:lnTo>
                    <a:pt x="206" y="737"/>
                  </a:lnTo>
                  <a:lnTo>
                    <a:pt x="221" y="735"/>
                  </a:lnTo>
                  <a:lnTo>
                    <a:pt x="237" y="732"/>
                  </a:lnTo>
                  <a:lnTo>
                    <a:pt x="253" y="729"/>
                  </a:lnTo>
                  <a:lnTo>
                    <a:pt x="259" y="549"/>
                  </a:lnTo>
                  <a:lnTo>
                    <a:pt x="261" y="369"/>
                  </a:lnTo>
                  <a:lnTo>
                    <a:pt x="256" y="186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746" y="3748"/>
              <a:ext cx="143" cy="281"/>
            </a:xfrm>
            <a:custGeom>
              <a:avLst/>
              <a:gdLst/>
              <a:ahLst/>
              <a:cxnLst>
                <a:cxn ang="0">
                  <a:pos x="13" y="801"/>
                </a:cxn>
                <a:cxn ang="0">
                  <a:pos x="39" y="802"/>
                </a:cxn>
                <a:cxn ang="0">
                  <a:pos x="65" y="802"/>
                </a:cxn>
                <a:cxn ang="0">
                  <a:pos x="91" y="804"/>
                </a:cxn>
                <a:cxn ang="0">
                  <a:pos x="116" y="805"/>
                </a:cxn>
                <a:cxn ang="0">
                  <a:pos x="142" y="808"/>
                </a:cxn>
                <a:cxn ang="0">
                  <a:pos x="166" y="810"/>
                </a:cxn>
                <a:cxn ang="0">
                  <a:pos x="193" y="811"/>
                </a:cxn>
                <a:cxn ang="0">
                  <a:pos x="217" y="814"/>
                </a:cxn>
                <a:cxn ang="0">
                  <a:pos x="242" y="817"/>
                </a:cxn>
                <a:cxn ang="0">
                  <a:pos x="266" y="820"/>
                </a:cxn>
                <a:cxn ang="0">
                  <a:pos x="291" y="823"/>
                </a:cxn>
                <a:cxn ang="0">
                  <a:pos x="315" y="826"/>
                </a:cxn>
                <a:cxn ang="0">
                  <a:pos x="340" y="830"/>
                </a:cxn>
                <a:cxn ang="0">
                  <a:pos x="363" y="833"/>
                </a:cxn>
                <a:cxn ang="0">
                  <a:pos x="388" y="837"/>
                </a:cxn>
                <a:cxn ang="0">
                  <a:pos x="411" y="842"/>
                </a:cxn>
                <a:cxn ang="0">
                  <a:pos x="425" y="635"/>
                </a:cxn>
                <a:cxn ang="0">
                  <a:pos x="428" y="426"/>
                </a:cxn>
                <a:cxn ang="0">
                  <a:pos x="420" y="215"/>
                </a:cxn>
                <a:cxn ang="0">
                  <a:pos x="401" y="1"/>
                </a:cxn>
                <a:cxn ang="0">
                  <a:pos x="399" y="1"/>
                </a:cxn>
                <a:cxn ang="0">
                  <a:pos x="399" y="0"/>
                </a:cxn>
                <a:cxn ang="0">
                  <a:pos x="398" y="0"/>
                </a:cxn>
                <a:cxn ang="0">
                  <a:pos x="398" y="0"/>
                </a:cxn>
                <a:cxn ang="0">
                  <a:pos x="372" y="4"/>
                </a:cxn>
                <a:cxn ang="0">
                  <a:pos x="346" y="9"/>
                </a:cxn>
                <a:cxn ang="0">
                  <a:pos x="320" y="13"/>
                </a:cxn>
                <a:cxn ang="0">
                  <a:pos x="294" y="19"/>
                </a:cxn>
                <a:cxn ang="0">
                  <a:pos x="269" y="23"/>
                </a:cxn>
                <a:cxn ang="0">
                  <a:pos x="243" y="29"/>
                </a:cxn>
                <a:cxn ang="0">
                  <a:pos x="219" y="35"/>
                </a:cxn>
                <a:cxn ang="0">
                  <a:pos x="193" y="40"/>
                </a:cxn>
                <a:cxn ang="0">
                  <a:pos x="168" y="46"/>
                </a:cxn>
                <a:cxn ang="0">
                  <a:pos x="143" y="52"/>
                </a:cxn>
                <a:cxn ang="0">
                  <a:pos x="120" y="58"/>
                </a:cxn>
                <a:cxn ang="0">
                  <a:pos x="96" y="63"/>
                </a:cxn>
                <a:cxn ang="0">
                  <a:pos x="72" y="69"/>
                </a:cxn>
                <a:cxn ang="0">
                  <a:pos x="48" y="75"/>
                </a:cxn>
                <a:cxn ang="0">
                  <a:pos x="25" y="82"/>
                </a:cxn>
                <a:cxn ang="0">
                  <a:pos x="0" y="88"/>
                </a:cxn>
                <a:cxn ang="0">
                  <a:pos x="10" y="270"/>
                </a:cxn>
                <a:cxn ang="0">
                  <a:pos x="16" y="450"/>
                </a:cxn>
                <a:cxn ang="0">
                  <a:pos x="16" y="626"/>
                </a:cxn>
                <a:cxn ang="0">
                  <a:pos x="13" y="801"/>
                </a:cxn>
              </a:cxnLst>
              <a:rect l="0" t="0" r="r" b="b"/>
              <a:pathLst>
                <a:path w="428" h="842">
                  <a:moveTo>
                    <a:pt x="13" y="801"/>
                  </a:moveTo>
                  <a:lnTo>
                    <a:pt x="39" y="802"/>
                  </a:lnTo>
                  <a:lnTo>
                    <a:pt x="65" y="802"/>
                  </a:lnTo>
                  <a:lnTo>
                    <a:pt x="91" y="804"/>
                  </a:lnTo>
                  <a:lnTo>
                    <a:pt x="116" y="805"/>
                  </a:lnTo>
                  <a:lnTo>
                    <a:pt x="142" y="808"/>
                  </a:lnTo>
                  <a:lnTo>
                    <a:pt x="166" y="810"/>
                  </a:lnTo>
                  <a:lnTo>
                    <a:pt x="193" y="811"/>
                  </a:lnTo>
                  <a:lnTo>
                    <a:pt x="217" y="814"/>
                  </a:lnTo>
                  <a:lnTo>
                    <a:pt x="242" y="817"/>
                  </a:lnTo>
                  <a:lnTo>
                    <a:pt x="266" y="820"/>
                  </a:lnTo>
                  <a:lnTo>
                    <a:pt x="291" y="823"/>
                  </a:lnTo>
                  <a:lnTo>
                    <a:pt x="315" y="826"/>
                  </a:lnTo>
                  <a:lnTo>
                    <a:pt x="340" y="830"/>
                  </a:lnTo>
                  <a:lnTo>
                    <a:pt x="363" y="833"/>
                  </a:lnTo>
                  <a:lnTo>
                    <a:pt x="388" y="837"/>
                  </a:lnTo>
                  <a:lnTo>
                    <a:pt x="411" y="842"/>
                  </a:lnTo>
                  <a:lnTo>
                    <a:pt x="425" y="635"/>
                  </a:lnTo>
                  <a:lnTo>
                    <a:pt x="428" y="426"/>
                  </a:lnTo>
                  <a:lnTo>
                    <a:pt x="420" y="215"/>
                  </a:lnTo>
                  <a:lnTo>
                    <a:pt x="401" y="1"/>
                  </a:lnTo>
                  <a:lnTo>
                    <a:pt x="399" y="1"/>
                  </a:lnTo>
                  <a:lnTo>
                    <a:pt x="399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72" y="4"/>
                  </a:lnTo>
                  <a:lnTo>
                    <a:pt x="346" y="9"/>
                  </a:lnTo>
                  <a:lnTo>
                    <a:pt x="320" y="13"/>
                  </a:lnTo>
                  <a:lnTo>
                    <a:pt x="294" y="19"/>
                  </a:lnTo>
                  <a:lnTo>
                    <a:pt x="269" y="23"/>
                  </a:lnTo>
                  <a:lnTo>
                    <a:pt x="243" y="29"/>
                  </a:lnTo>
                  <a:lnTo>
                    <a:pt x="219" y="35"/>
                  </a:lnTo>
                  <a:lnTo>
                    <a:pt x="193" y="40"/>
                  </a:lnTo>
                  <a:lnTo>
                    <a:pt x="168" y="46"/>
                  </a:lnTo>
                  <a:lnTo>
                    <a:pt x="143" y="52"/>
                  </a:lnTo>
                  <a:lnTo>
                    <a:pt x="120" y="58"/>
                  </a:lnTo>
                  <a:lnTo>
                    <a:pt x="96" y="63"/>
                  </a:lnTo>
                  <a:lnTo>
                    <a:pt x="72" y="69"/>
                  </a:lnTo>
                  <a:lnTo>
                    <a:pt x="48" y="75"/>
                  </a:lnTo>
                  <a:lnTo>
                    <a:pt x="25" y="82"/>
                  </a:lnTo>
                  <a:lnTo>
                    <a:pt x="0" y="88"/>
                  </a:lnTo>
                  <a:lnTo>
                    <a:pt x="10" y="270"/>
                  </a:lnTo>
                  <a:lnTo>
                    <a:pt x="16" y="450"/>
                  </a:lnTo>
                  <a:lnTo>
                    <a:pt x="16" y="626"/>
                  </a:lnTo>
                  <a:lnTo>
                    <a:pt x="13" y="80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552" y="3560"/>
              <a:ext cx="182" cy="468"/>
            </a:xfrm>
            <a:custGeom>
              <a:avLst/>
              <a:gdLst/>
              <a:ahLst/>
              <a:cxnLst>
                <a:cxn ang="0">
                  <a:pos x="75" y="1400"/>
                </a:cxn>
                <a:cxn ang="0">
                  <a:pos x="132" y="1393"/>
                </a:cxn>
                <a:cxn ang="0">
                  <a:pos x="188" y="1386"/>
                </a:cxn>
                <a:cxn ang="0">
                  <a:pos x="246" y="1380"/>
                </a:cxn>
                <a:cxn ang="0">
                  <a:pos x="303" y="1376"/>
                </a:cxn>
                <a:cxn ang="0">
                  <a:pos x="360" y="1373"/>
                </a:cxn>
                <a:cxn ang="0">
                  <a:pos x="417" y="1370"/>
                </a:cxn>
                <a:cxn ang="0">
                  <a:pos x="475" y="1368"/>
                </a:cxn>
                <a:cxn ang="0">
                  <a:pos x="514" y="1368"/>
                </a:cxn>
                <a:cxn ang="0">
                  <a:pos x="534" y="1368"/>
                </a:cxn>
                <a:cxn ang="0">
                  <a:pos x="547" y="1202"/>
                </a:cxn>
                <a:cxn ang="0">
                  <a:pos x="543" y="867"/>
                </a:cxn>
                <a:cxn ang="0">
                  <a:pos x="521" y="527"/>
                </a:cxn>
                <a:cxn ang="0">
                  <a:pos x="485" y="181"/>
                </a:cxn>
                <a:cxn ang="0">
                  <a:pos x="459" y="5"/>
                </a:cxn>
                <a:cxn ang="0">
                  <a:pos x="456" y="2"/>
                </a:cxn>
                <a:cxn ang="0">
                  <a:pos x="427" y="19"/>
                </a:cxn>
                <a:cxn ang="0">
                  <a:pos x="371" y="55"/>
                </a:cxn>
                <a:cxn ang="0">
                  <a:pos x="314" y="93"/>
                </a:cxn>
                <a:cxn ang="0">
                  <a:pos x="258" y="132"/>
                </a:cxn>
                <a:cxn ang="0">
                  <a:pos x="203" y="171"/>
                </a:cxn>
                <a:cxn ang="0">
                  <a:pos x="146" y="210"/>
                </a:cxn>
                <a:cxn ang="0">
                  <a:pos x="90" y="251"/>
                </a:cxn>
                <a:cxn ang="0">
                  <a:pos x="33" y="292"/>
                </a:cxn>
                <a:cxn ang="0">
                  <a:pos x="16" y="411"/>
                </a:cxn>
                <a:cxn ang="0">
                  <a:pos x="32" y="606"/>
                </a:cxn>
                <a:cxn ang="0">
                  <a:pos x="29" y="702"/>
                </a:cxn>
                <a:cxn ang="0">
                  <a:pos x="10" y="696"/>
                </a:cxn>
                <a:cxn ang="0">
                  <a:pos x="10" y="696"/>
                </a:cxn>
                <a:cxn ang="0">
                  <a:pos x="28" y="703"/>
                </a:cxn>
                <a:cxn ang="0">
                  <a:pos x="47" y="884"/>
                </a:cxn>
                <a:cxn ang="0">
                  <a:pos x="51" y="1233"/>
                </a:cxn>
              </a:cxnLst>
              <a:rect l="0" t="0" r="r" b="b"/>
              <a:pathLst>
                <a:path w="547" h="1405">
                  <a:moveTo>
                    <a:pt x="47" y="1405"/>
                  </a:moveTo>
                  <a:lnTo>
                    <a:pt x="75" y="1400"/>
                  </a:lnTo>
                  <a:lnTo>
                    <a:pt x="103" y="1396"/>
                  </a:lnTo>
                  <a:lnTo>
                    <a:pt x="132" y="1393"/>
                  </a:lnTo>
                  <a:lnTo>
                    <a:pt x="161" y="1389"/>
                  </a:lnTo>
                  <a:lnTo>
                    <a:pt x="188" y="1386"/>
                  </a:lnTo>
                  <a:lnTo>
                    <a:pt x="217" y="1383"/>
                  </a:lnTo>
                  <a:lnTo>
                    <a:pt x="246" y="1380"/>
                  </a:lnTo>
                  <a:lnTo>
                    <a:pt x="275" y="1377"/>
                  </a:lnTo>
                  <a:lnTo>
                    <a:pt x="303" y="1376"/>
                  </a:lnTo>
                  <a:lnTo>
                    <a:pt x="331" y="1374"/>
                  </a:lnTo>
                  <a:lnTo>
                    <a:pt x="360" y="1373"/>
                  </a:lnTo>
                  <a:lnTo>
                    <a:pt x="389" y="1371"/>
                  </a:lnTo>
                  <a:lnTo>
                    <a:pt x="417" y="1370"/>
                  </a:lnTo>
                  <a:lnTo>
                    <a:pt x="446" y="1368"/>
                  </a:lnTo>
                  <a:lnTo>
                    <a:pt x="475" y="1368"/>
                  </a:lnTo>
                  <a:lnTo>
                    <a:pt x="504" y="1368"/>
                  </a:lnTo>
                  <a:lnTo>
                    <a:pt x="514" y="1368"/>
                  </a:lnTo>
                  <a:lnTo>
                    <a:pt x="524" y="1368"/>
                  </a:lnTo>
                  <a:lnTo>
                    <a:pt x="534" y="1368"/>
                  </a:lnTo>
                  <a:lnTo>
                    <a:pt x="544" y="1368"/>
                  </a:lnTo>
                  <a:lnTo>
                    <a:pt x="547" y="1202"/>
                  </a:lnTo>
                  <a:lnTo>
                    <a:pt x="547" y="1034"/>
                  </a:lnTo>
                  <a:lnTo>
                    <a:pt x="543" y="867"/>
                  </a:lnTo>
                  <a:lnTo>
                    <a:pt x="534" y="697"/>
                  </a:lnTo>
                  <a:lnTo>
                    <a:pt x="521" y="527"/>
                  </a:lnTo>
                  <a:lnTo>
                    <a:pt x="505" y="355"/>
                  </a:lnTo>
                  <a:lnTo>
                    <a:pt x="485" y="181"/>
                  </a:lnTo>
                  <a:lnTo>
                    <a:pt x="460" y="6"/>
                  </a:lnTo>
                  <a:lnTo>
                    <a:pt x="459" y="5"/>
                  </a:lnTo>
                  <a:lnTo>
                    <a:pt x="457" y="3"/>
                  </a:lnTo>
                  <a:lnTo>
                    <a:pt x="456" y="2"/>
                  </a:lnTo>
                  <a:lnTo>
                    <a:pt x="454" y="0"/>
                  </a:lnTo>
                  <a:lnTo>
                    <a:pt x="427" y="19"/>
                  </a:lnTo>
                  <a:lnTo>
                    <a:pt x="398" y="37"/>
                  </a:lnTo>
                  <a:lnTo>
                    <a:pt x="371" y="55"/>
                  </a:lnTo>
                  <a:lnTo>
                    <a:pt x="342" y="74"/>
                  </a:lnTo>
                  <a:lnTo>
                    <a:pt x="314" y="93"/>
                  </a:lnTo>
                  <a:lnTo>
                    <a:pt x="287" y="112"/>
                  </a:lnTo>
                  <a:lnTo>
                    <a:pt x="258" y="132"/>
                  </a:lnTo>
                  <a:lnTo>
                    <a:pt x="230" y="151"/>
                  </a:lnTo>
                  <a:lnTo>
                    <a:pt x="203" y="171"/>
                  </a:lnTo>
                  <a:lnTo>
                    <a:pt x="174" y="190"/>
                  </a:lnTo>
                  <a:lnTo>
                    <a:pt x="146" y="210"/>
                  </a:lnTo>
                  <a:lnTo>
                    <a:pt x="117" y="230"/>
                  </a:lnTo>
                  <a:lnTo>
                    <a:pt x="90" y="251"/>
                  </a:lnTo>
                  <a:lnTo>
                    <a:pt x="61" y="271"/>
                  </a:lnTo>
                  <a:lnTo>
                    <a:pt x="33" y="292"/>
                  </a:lnTo>
                  <a:lnTo>
                    <a:pt x="5" y="313"/>
                  </a:lnTo>
                  <a:lnTo>
                    <a:pt x="16" y="411"/>
                  </a:lnTo>
                  <a:lnTo>
                    <a:pt x="25" y="509"/>
                  </a:lnTo>
                  <a:lnTo>
                    <a:pt x="32" y="606"/>
                  </a:lnTo>
                  <a:lnTo>
                    <a:pt x="39" y="705"/>
                  </a:lnTo>
                  <a:lnTo>
                    <a:pt x="29" y="702"/>
                  </a:lnTo>
                  <a:lnTo>
                    <a:pt x="20" y="699"/>
                  </a:lnTo>
                  <a:lnTo>
                    <a:pt x="10" y="696"/>
                  </a:lnTo>
                  <a:lnTo>
                    <a:pt x="0" y="693"/>
                  </a:lnTo>
                  <a:lnTo>
                    <a:pt x="10" y="696"/>
                  </a:lnTo>
                  <a:lnTo>
                    <a:pt x="19" y="699"/>
                  </a:lnTo>
                  <a:lnTo>
                    <a:pt x="28" y="703"/>
                  </a:lnTo>
                  <a:lnTo>
                    <a:pt x="38" y="706"/>
                  </a:lnTo>
                  <a:lnTo>
                    <a:pt x="47" y="884"/>
                  </a:lnTo>
                  <a:lnTo>
                    <a:pt x="51" y="1059"/>
                  </a:lnTo>
                  <a:lnTo>
                    <a:pt x="51" y="1233"/>
                  </a:lnTo>
                  <a:lnTo>
                    <a:pt x="47" y="1405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880" y="3748"/>
              <a:ext cx="108" cy="303"/>
            </a:xfrm>
            <a:custGeom>
              <a:avLst/>
              <a:gdLst/>
              <a:ahLst/>
              <a:cxnLst>
                <a:cxn ang="0">
                  <a:pos x="316" y="210"/>
                </a:cxn>
                <a:cxn ang="0">
                  <a:pos x="295" y="197"/>
                </a:cxn>
                <a:cxn ang="0">
                  <a:pos x="275" y="183"/>
                </a:cxn>
                <a:cxn ang="0">
                  <a:pos x="256" y="170"/>
                </a:cxn>
                <a:cxn ang="0">
                  <a:pos x="236" y="157"/>
                </a:cxn>
                <a:cxn ang="0">
                  <a:pos x="216" y="144"/>
                </a:cxn>
                <a:cxn ang="0">
                  <a:pos x="197" y="131"/>
                </a:cxn>
                <a:cxn ang="0">
                  <a:pos x="177" y="118"/>
                </a:cxn>
                <a:cxn ang="0">
                  <a:pos x="158" y="104"/>
                </a:cxn>
                <a:cxn ang="0">
                  <a:pos x="138" y="91"/>
                </a:cxn>
                <a:cxn ang="0">
                  <a:pos x="119" y="78"/>
                </a:cxn>
                <a:cxn ang="0">
                  <a:pos x="99" y="65"/>
                </a:cxn>
                <a:cxn ang="0">
                  <a:pos x="78" y="52"/>
                </a:cxn>
                <a:cxn ang="0">
                  <a:pos x="60" y="39"/>
                </a:cxn>
                <a:cxn ang="0">
                  <a:pos x="39" y="26"/>
                </a:cxn>
                <a:cxn ang="0">
                  <a:pos x="21" y="13"/>
                </a:cxn>
                <a:cxn ang="0">
                  <a:pos x="0" y="0"/>
                </a:cxn>
                <a:cxn ang="0">
                  <a:pos x="19" y="214"/>
                </a:cxn>
                <a:cxn ang="0">
                  <a:pos x="28" y="425"/>
                </a:cxn>
                <a:cxn ang="0">
                  <a:pos x="25" y="633"/>
                </a:cxn>
                <a:cxn ang="0">
                  <a:pos x="10" y="840"/>
                </a:cxn>
                <a:cxn ang="0">
                  <a:pos x="28" y="843"/>
                </a:cxn>
                <a:cxn ang="0">
                  <a:pos x="45" y="847"/>
                </a:cxn>
                <a:cxn ang="0">
                  <a:pos x="62" y="850"/>
                </a:cxn>
                <a:cxn ang="0">
                  <a:pos x="80" y="855"/>
                </a:cxn>
                <a:cxn ang="0">
                  <a:pos x="97" y="857"/>
                </a:cxn>
                <a:cxn ang="0">
                  <a:pos x="115" y="862"/>
                </a:cxn>
                <a:cxn ang="0">
                  <a:pos x="132" y="866"/>
                </a:cxn>
                <a:cxn ang="0">
                  <a:pos x="148" y="869"/>
                </a:cxn>
                <a:cxn ang="0">
                  <a:pos x="165" y="873"/>
                </a:cxn>
                <a:cxn ang="0">
                  <a:pos x="181" y="878"/>
                </a:cxn>
                <a:cxn ang="0">
                  <a:pos x="197" y="882"/>
                </a:cxn>
                <a:cxn ang="0">
                  <a:pos x="214" y="886"/>
                </a:cxn>
                <a:cxn ang="0">
                  <a:pos x="230" y="892"/>
                </a:cxn>
                <a:cxn ang="0">
                  <a:pos x="246" y="896"/>
                </a:cxn>
                <a:cxn ang="0">
                  <a:pos x="262" y="901"/>
                </a:cxn>
                <a:cxn ang="0">
                  <a:pos x="278" y="907"/>
                </a:cxn>
                <a:cxn ang="0">
                  <a:pos x="294" y="821"/>
                </a:cxn>
                <a:cxn ang="0">
                  <a:pos x="305" y="736"/>
                </a:cxn>
                <a:cxn ang="0">
                  <a:pos x="314" y="651"/>
                </a:cxn>
                <a:cxn ang="0">
                  <a:pos x="321" y="564"/>
                </a:cxn>
                <a:cxn ang="0">
                  <a:pos x="324" y="476"/>
                </a:cxn>
                <a:cxn ang="0">
                  <a:pos x="324" y="387"/>
                </a:cxn>
                <a:cxn ang="0">
                  <a:pos x="321" y="299"/>
                </a:cxn>
                <a:cxn ang="0">
                  <a:pos x="316" y="210"/>
                </a:cxn>
              </a:cxnLst>
              <a:rect l="0" t="0" r="r" b="b"/>
              <a:pathLst>
                <a:path w="324" h="907">
                  <a:moveTo>
                    <a:pt x="316" y="210"/>
                  </a:moveTo>
                  <a:lnTo>
                    <a:pt x="295" y="197"/>
                  </a:lnTo>
                  <a:lnTo>
                    <a:pt x="275" y="183"/>
                  </a:lnTo>
                  <a:lnTo>
                    <a:pt x="256" y="170"/>
                  </a:lnTo>
                  <a:lnTo>
                    <a:pt x="236" y="157"/>
                  </a:lnTo>
                  <a:lnTo>
                    <a:pt x="216" y="144"/>
                  </a:lnTo>
                  <a:lnTo>
                    <a:pt x="197" y="131"/>
                  </a:lnTo>
                  <a:lnTo>
                    <a:pt x="177" y="118"/>
                  </a:lnTo>
                  <a:lnTo>
                    <a:pt x="158" y="104"/>
                  </a:lnTo>
                  <a:lnTo>
                    <a:pt x="138" y="91"/>
                  </a:lnTo>
                  <a:lnTo>
                    <a:pt x="119" y="78"/>
                  </a:lnTo>
                  <a:lnTo>
                    <a:pt x="99" y="65"/>
                  </a:lnTo>
                  <a:lnTo>
                    <a:pt x="78" y="52"/>
                  </a:lnTo>
                  <a:lnTo>
                    <a:pt x="60" y="39"/>
                  </a:lnTo>
                  <a:lnTo>
                    <a:pt x="39" y="26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19" y="214"/>
                  </a:lnTo>
                  <a:lnTo>
                    <a:pt x="28" y="425"/>
                  </a:lnTo>
                  <a:lnTo>
                    <a:pt x="25" y="633"/>
                  </a:lnTo>
                  <a:lnTo>
                    <a:pt x="10" y="840"/>
                  </a:lnTo>
                  <a:lnTo>
                    <a:pt x="28" y="843"/>
                  </a:lnTo>
                  <a:lnTo>
                    <a:pt x="45" y="847"/>
                  </a:lnTo>
                  <a:lnTo>
                    <a:pt x="62" y="850"/>
                  </a:lnTo>
                  <a:lnTo>
                    <a:pt x="80" y="855"/>
                  </a:lnTo>
                  <a:lnTo>
                    <a:pt x="97" y="857"/>
                  </a:lnTo>
                  <a:lnTo>
                    <a:pt x="115" y="862"/>
                  </a:lnTo>
                  <a:lnTo>
                    <a:pt x="132" y="866"/>
                  </a:lnTo>
                  <a:lnTo>
                    <a:pt x="148" y="869"/>
                  </a:lnTo>
                  <a:lnTo>
                    <a:pt x="165" y="873"/>
                  </a:lnTo>
                  <a:lnTo>
                    <a:pt x="181" y="878"/>
                  </a:lnTo>
                  <a:lnTo>
                    <a:pt x="197" y="882"/>
                  </a:lnTo>
                  <a:lnTo>
                    <a:pt x="214" y="886"/>
                  </a:lnTo>
                  <a:lnTo>
                    <a:pt x="230" y="892"/>
                  </a:lnTo>
                  <a:lnTo>
                    <a:pt x="246" y="896"/>
                  </a:lnTo>
                  <a:lnTo>
                    <a:pt x="262" y="901"/>
                  </a:lnTo>
                  <a:lnTo>
                    <a:pt x="278" y="907"/>
                  </a:lnTo>
                  <a:lnTo>
                    <a:pt x="294" y="821"/>
                  </a:lnTo>
                  <a:lnTo>
                    <a:pt x="305" y="736"/>
                  </a:lnTo>
                  <a:lnTo>
                    <a:pt x="314" y="651"/>
                  </a:lnTo>
                  <a:lnTo>
                    <a:pt x="321" y="564"/>
                  </a:lnTo>
                  <a:lnTo>
                    <a:pt x="324" y="476"/>
                  </a:lnTo>
                  <a:lnTo>
                    <a:pt x="324" y="387"/>
                  </a:lnTo>
                  <a:lnTo>
                    <a:pt x="321" y="299"/>
                  </a:lnTo>
                  <a:lnTo>
                    <a:pt x="316" y="21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545" y="3788"/>
              <a:ext cx="7" cy="2"/>
            </a:xfrm>
            <a:custGeom>
              <a:avLst/>
              <a:gdLst/>
              <a:ahLst/>
              <a:cxnLst>
                <a:cxn ang="0">
                  <a:pos x="21" y="8"/>
                </a:cxn>
                <a:cxn ang="0">
                  <a:pos x="15" y="6"/>
                </a:cxn>
                <a:cxn ang="0">
                  <a:pos x="11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11" y="3"/>
                </a:cxn>
                <a:cxn ang="0">
                  <a:pos x="15" y="6"/>
                </a:cxn>
                <a:cxn ang="0">
                  <a:pos x="21" y="8"/>
                </a:cxn>
              </a:cxnLst>
              <a:rect l="0" t="0" r="r" b="b"/>
              <a:pathLst>
                <a:path w="21" h="8">
                  <a:moveTo>
                    <a:pt x="21" y="8"/>
                  </a:moveTo>
                  <a:lnTo>
                    <a:pt x="15" y="6"/>
                  </a:lnTo>
                  <a:lnTo>
                    <a:pt x="11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545" y="3788"/>
              <a:ext cx="24" cy="243"/>
            </a:xfrm>
            <a:custGeom>
              <a:avLst/>
              <a:gdLst/>
              <a:ahLst/>
              <a:cxnLst>
                <a:cxn ang="0">
                  <a:pos x="5" y="729"/>
                </a:cxn>
                <a:cxn ang="0">
                  <a:pos x="13" y="728"/>
                </a:cxn>
                <a:cxn ang="0">
                  <a:pos x="21" y="726"/>
                </a:cxn>
                <a:cxn ang="0">
                  <a:pos x="28" y="725"/>
                </a:cxn>
                <a:cxn ang="0">
                  <a:pos x="36" y="724"/>
                </a:cxn>
                <a:cxn ang="0">
                  <a:pos x="43" y="722"/>
                </a:cxn>
                <a:cxn ang="0">
                  <a:pos x="52" y="722"/>
                </a:cxn>
                <a:cxn ang="0">
                  <a:pos x="59" y="721"/>
                </a:cxn>
                <a:cxn ang="0">
                  <a:pos x="68" y="719"/>
                </a:cxn>
                <a:cxn ang="0">
                  <a:pos x="72" y="547"/>
                </a:cxn>
                <a:cxn ang="0">
                  <a:pos x="72" y="374"/>
                </a:cxn>
                <a:cxn ang="0">
                  <a:pos x="68" y="199"/>
                </a:cxn>
                <a:cxn ang="0">
                  <a:pos x="59" y="21"/>
                </a:cxn>
                <a:cxn ang="0">
                  <a:pos x="52" y="18"/>
                </a:cxn>
                <a:cxn ang="0">
                  <a:pos x="44" y="15"/>
                </a:cxn>
                <a:cxn ang="0">
                  <a:pos x="37" y="12"/>
                </a:cxn>
                <a:cxn ang="0">
                  <a:pos x="30" y="11"/>
                </a:cxn>
                <a:cxn ang="0">
                  <a:pos x="21" y="8"/>
                </a:cxn>
                <a:cxn ang="0">
                  <a:pos x="14" y="5"/>
                </a:cxn>
                <a:cxn ang="0">
                  <a:pos x="7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87"/>
                </a:cxn>
                <a:cxn ang="0">
                  <a:pos x="13" y="369"/>
                </a:cxn>
                <a:cxn ang="0">
                  <a:pos x="11" y="550"/>
                </a:cxn>
                <a:cxn ang="0">
                  <a:pos x="5" y="729"/>
                </a:cxn>
              </a:cxnLst>
              <a:rect l="0" t="0" r="r" b="b"/>
              <a:pathLst>
                <a:path w="72" h="729">
                  <a:moveTo>
                    <a:pt x="5" y="729"/>
                  </a:moveTo>
                  <a:lnTo>
                    <a:pt x="13" y="728"/>
                  </a:lnTo>
                  <a:lnTo>
                    <a:pt x="21" y="726"/>
                  </a:lnTo>
                  <a:lnTo>
                    <a:pt x="28" y="725"/>
                  </a:lnTo>
                  <a:lnTo>
                    <a:pt x="36" y="724"/>
                  </a:lnTo>
                  <a:lnTo>
                    <a:pt x="43" y="722"/>
                  </a:lnTo>
                  <a:lnTo>
                    <a:pt x="52" y="722"/>
                  </a:lnTo>
                  <a:lnTo>
                    <a:pt x="59" y="721"/>
                  </a:lnTo>
                  <a:lnTo>
                    <a:pt x="68" y="719"/>
                  </a:lnTo>
                  <a:lnTo>
                    <a:pt x="72" y="547"/>
                  </a:lnTo>
                  <a:lnTo>
                    <a:pt x="72" y="374"/>
                  </a:lnTo>
                  <a:lnTo>
                    <a:pt x="68" y="199"/>
                  </a:lnTo>
                  <a:lnTo>
                    <a:pt x="59" y="21"/>
                  </a:lnTo>
                  <a:lnTo>
                    <a:pt x="52" y="18"/>
                  </a:lnTo>
                  <a:lnTo>
                    <a:pt x="44" y="15"/>
                  </a:lnTo>
                  <a:lnTo>
                    <a:pt x="37" y="12"/>
                  </a:lnTo>
                  <a:lnTo>
                    <a:pt x="30" y="11"/>
                  </a:lnTo>
                  <a:lnTo>
                    <a:pt x="21" y="8"/>
                  </a:lnTo>
                  <a:lnTo>
                    <a:pt x="14" y="5"/>
                  </a:ln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87"/>
                  </a:lnTo>
                  <a:lnTo>
                    <a:pt x="13" y="369"/>
                  </a:lnTo>
                  <a:lnTo>
                    <a:pt x="11" y="550"/>
                  </a:lnTo>
                  <a:lnTo>
                    <a:pt x="5" y="729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705" y="3561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5" y="4"/>
                  </a:lnTo>
                  <a:lnTo>
                    <a:pt x="3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705" y="3561"/>
              <a:ext cx="106" cy="454"/>
            </a:xfrm>
            <a:custGeom>
              <a:avLst/>
              <a:gdLst/>
              <a:ahLst/>
              <a:cxnLst>
                <a:cxn ang="0">
                  <a:pos x="84" y="1362"/>
                </a:cxn>
                <a:cxn ang="0">
                  <a:pos x="91" y="1362"/>
                </a:cxn>
                <a:cxn ang="0">
                  <a:pos x="97" y="1362"/>
                </a:cxn>
                <a:cxn ang="0">
                  <a:pos x="104" y="1362"/>
                </a:cxn>
                <a:cxn ang="0">
                  <a:pos x="110" y="1362"/>
                </a:cxn>
                <a:cxn ang="0">
                  <a:pos x="117" y="1362"/>
                </a:cxn>
                <a:cxn ang="0">
                  <a:pos x="123" y="1362"/>
                </a:cxn>
                <a:cxn ang="0">
                  <a:pos x="130" y="1362"/>
                </a:cxn>
                <a:cxn ang="0">
                  <a:pos x="136" y="1362"/>
                </a:cxn>
                <a:cxn ang="0">
                  <a:pos x="139" y="1187"/>
                </a:cxn>
                <a:cxn ang="0">
                  <a:pos x="139" y="1011"/>
                </a:cxn>
                <a:cxn ang="0">
                  <a:pos x="133" y="831"/>
                </a:cxn>
                <a:cxn ang="0">
                  <a:pos x="123" y="649"/>
                </a:cxn>
                <a:cxn ang="0">
                  <a:pos x="148" y="643"/>
                </a:cxn>
                <a:cxn ang="0">
                  <a:pos x="171" y="636"/>
                </a:cxn>
                <a:cxn ang="0">
                  <a:pos x="195" y="630"/>
                </a:cxn>
                <a:cxn ang="0">
                  <a:pos x="219" y="624"/>
                </a:cxn>
                <a:cxn ang="0">
                  <a:pos x="243" y="619"/>
                </a:cxn>
                <a:cxn ang="0">
                  <a:pos x="266" y="613"/>
                </a:cxn>
                <a:cxn ang="0">
                  <a:pos x="291" y="607"/>
                </a:cxn>
                <a:cxn ang="0">
                  <a:pos x="316" y="601"/>
                </a:cxn>
                <a:cxn ang="0">
                  <a:pos x="307" y="513"/>
                </a:cxn>
                <a:cxn ang="0">
                  <a:pos x="298" y="426"/>
                </a:cxn>
                <a:cxn ang="0">
                  <a:pos x="287" y="341"/>
                </a:cxn>
                <a:cxn ang="0">
                  <a:pos x="275" y="253"/>
                </a:cxn>
                <a:cxn ang="0">
                  <a:pos x="258" y="237"/>
                </a:cxn>
                <a:cxn ang="0">
                  <a:pos x="240" y="221"/>
                </a:cxn>
                <a:cxn ang="0">
                  <a:pos x="223" y="205"/>
                </a:cxn>
                <a:cxn ang="0">
                  <a:pos x="206" y="188"/>
                </a:cxn>
                <a:cxn ang="0">
                  <a:pos x="188" y="173"/>
                </a:cxn>
                <a:cxn ang="0">
                  <a:pos x="172" y="157"/>
                </a:cxn>
                <a:cxn ang="0">
                  <a:pos x="155" y="141"/>
                </a:cxn>
                <a:cxn ang="0">
                  <a:pos x="138" y="126"/>
                </a:cxn>
                <a:cxn ang="0">
                  <a:pos x="120" y="110"/>
                </a:cxn>
                <a:cxn ang="0">
                  <a:pos x="103" y="94"/>
                </a:cxn>
                <a:cxn ang="0">
                  <a:pos x="87" y="78"/>
                </a:cxn>
                <a:cxn ang="0">
                  <a:pos x="70" y="62"/>
                </a:cxn>
                <a:cxn ang="0">
                  <a:pos x="52" y="47"/>
                </a:cxn>
                <a:cxn ang="0">
                  <a:pos x="35" y="32"/>
                </a:cxn>
                <a:cxn ang="0">
                  <a:pos x="18" y="16"/>
                </a:cxn>
                <a:cxn ang="0">
                  <a:pos x="0" y="0"/>
                </a:cxn>
                <a:cxn ang="0">
                  <a:pos x="25" y="175"/>
                </a:cxn>
                <a:cxn ang="0">
                  <a:pos x="45" y="348"/>
                </a:cxn>
                <a:cxn ang="0">
                  <a:pos x="61" y="520"/>
                </a:cxn>
                <a:cxn ang="0">
                  <a:pos x="74" y="691"/>
                </a:cxn>
                <a:cxn ang="0">
                  <a:pos x="83" y="860"/>
                </a:cxn>
                <a:cxn ang="0">
                  <a:pos x="87" y="1028"/>
                </a:cxn>
                <a:cxn ang="0">
                  <a:pos x="87" y="1196"/>
                </a:cxn>
                <a:cxn ang="0">
                  <a:pos x="84" y="1362"/>
                </a:cxn>
              </a:cxnLst>
              <a:rect l="0" t="0" r="r" b="b"/>
              <a:pathLst>
                <a:path w="316" h="1362">
                  <a:moveTo>
                    <a:pt x="84" y="1362"/>
                  </a:moveTo>
                  <a:lnTo>
                    <a:pt x="91" y="1362"/>
                  </a:lnTo>
                  <a:lnTo>
                    <a:pt x="97" y="1362"/>
                  </a:lnTo>
                  <a:lnTo>
                    <a:pt x="104" y="1362"/>
                  </a:lnTo>
                  <a:lnTo>
                    <a:pt x="110" y="1362"/>
                  </a:lnTo>
                  <a:lnTo>
                    <a:pt x="117" y="1362"/>
                  </a:lnTo>
                  <a:lnTo>
                    <a:pt x="123" y="1362"/>
                  </a:lnTo>
                  <a:lnTo>
                    <a:pt x="130" y="1362"/>
                  </a:lnTo>
                  <a:lnTo>
                    <a:pt x="136" y="1362"/>
                  </a:lnTo>
                  <a:lnTo>
                    <a:pt x="139" y="1187"/>
                  </a:lnTo>
                  <a:lnTo>
                    <a:pt x="139" y="1011"/>
                  </a:lnTo>
                  <a:lnTo>
                    <a:pt x="133" y="831"/>
                  </a:lnTo>
                  <a:lnTo>
                    <a:pt x="123" y="649"/>
                  </a:lnTo>
                  <a:lnTo>
                    <a:pt x="148" y="643"/>
                  </a:lnTo>
                  <a:lnTo>
                    <a:pt x="171" y="636"/>
                  </a:lnTo>
                  <a:lnTo>
                    <a:pt x="195" y="630"/>
                  </a:lnTo>
                  <a:lnTo>
                    <a:pt x="219" y="624"/>
                  </a:lnTo>
                  <a:lnTo>
                    <a:pt x="243" y="619"/>
                  </a:lnTo>
                  <a:lnTo>
                    <a:pt x="266" y="613"/>
                  </a:lnTo>
                  <a:lnTo>
                    <a:pt x="291" y="607"/>
                  </a:lnTo>
                  <a:lnTo>
                    <a:pt x="316" y="601"/>
                  </a:lnTo>
                  <a:lnTo>
                    <a:pt x="307" y="513"/>
                  </a:lnTo>
                  <a:lnTo>
                    <a:pt x="298" y="426"/>
                  </a:lnTo>
                  <a:lnTo>
                    <a:pt x="287" y="341"/>
                  </a:lnTo>
                  <a:lnTo>
                    <a:pt x="275" y="253"/>
                  </a:lnTo>
                  <a:lnTo>
                    <a:pt x="258" y="237"/>
                  </a:lnTo>
                  <a:lnTo>
                    <a:pt x="240" y="221"/>
                  </a:lnTo>
                  <a:lnTo>
                    <a:pt x="223" y="205"/>
                  </a:lnTo>
                  <a:lnTo>
                    <a:pt x="206" y="188"/>
                  </a:lnTo>
                  <a:lnTo>
                    <a:pt x="188" y="173"/>
                  </a:lnTo>
                  <a:lnTo>
                    <a:pt x="172" y="157"/>
                  </a:lnTo>
                  <a:lnTo>
                    <a:pt x="155" y="141"/>
                  </a:lnTo>
                  <a:lnTo>
                    <a:pt x="138" y="126"/>
                  </a:lnTo>
                  <a:lnTo>
                    <a:pt x="120" y="110"/>
                  </a:lnTo>
                  <a:lnTo>
                    <a:pt x="103" y="94"/>
                  </a:lnTo>
                  <a:lnTo>
                    <a:pt x="87" y="78"/>
                  </a:lnTo>
                  <a:lnTo>
                    <a:pt x="70" y="62"/>
                  </a:lnTo>
                  <a:lnTo>
                    <a:pt x="52" y="47"/>
                  </a:lnTo>
                  <a:lnTo>
                    <a:pt x="35" y="32"/>
                  </a:lnTo>
                  <a:lnTo>
                    <a:pt x="18" y="16"/>
                  </a:lnTo>
                  <a:lnTo>
                    <a:pt x="0" y="0"/>
                  </a:lnTo>
                  <a:lnTo>
                    <a:pt x="25" y="175"/>
                  </a:lnTo>
                  <a:lnTo>
                    <a:pt x="45" y="348"/>
                  </a:lnTo>
                  <a:lnTo>
                    <a:pt x="61" y="520"/>
                  </a:lnTo>
                  <a:lnTo>
                    <a:pt x="74" y="691"/>
                  </a:lnTo>
                  <a:lnTo>
                    <a:pt x="83" y="860"/>
                  </a:lnTo>
                  <a:lnTo>
                    <a:pt x="87" y="1028"/>
                  </a:lnTo>
                  <a:lnTo>
                    <a:pt x="87" y="1196"/>
                  </a:lnTo>
                  <a:lnTo>
                    <a:pt x="84" y="1362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586" y="3822"/>
              <a:ext cx="25" cy="4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3" y="3"/>
                </a:cxn>
                <a:cxn ang="0">
                  <a:pos x="53" y="5"/>
                </a:cxn>
                <a:cxn ang="0">
                  <a:pos x="44" y="8"/>
                </a:cxn>
                <a:cxn ang="0">
                  <a:pos x="35" y="11"/>
                </a:cxn>
                <a:cxn ang="0">
                  <a:pos x="27" y="16"/>
                </a:cxn>
                <a:cxn ang="0">
                  <a:pos x="18" y="18"/>
                </a:cxn>
                <a:cxn ang="0">
                  <a:pos x="9" y="21"/>
                </a:cxn>
                <a:cxn ang="0">
                  <a:pos x="0" y="24"/>
                </a:cxn>
                <a:cxn ang="0">
                  <a:pos x="2" y="50"/>
                </a:cxn>
                <a:cxn ang="0">
                  <a:pos x="2" y="75"/>
                </a:cxn>
                <a:cxn ang="0">
                  <a:pos x="3" y="101"/>
                </a:cxn>
                <a:cxn ang="0">
                  <a:pos x="3" y="125"/>
                </a:cxn>
                <a:cxn ang="0">
                  <a:pos x="12" y="123"/>
                </a:cxn>
                <a:cxn ang="0">
                  <a:pos x="22" y="120"/>
                </a:cxn>
                <a:cxn ang="0">
                  <a:pos x="31" y="118"/>
                </a:cxn>
                <a:cxn ang="0">
                  <a:pos x="40" y="115"/>
                </a:cxn>
                <a:cxn ang="0">
                  <a:pos x="48" y="112"/>
                </a:cxn>
                <a:cxn ang="0">
                  <a:pos x="57" y="111"/>
                </a:cxn>
                <a:cxn ang="0">
                  <a:pos x="67" y="108"/>
                </a:cxn>
                <a:cxn ang="0">
                  <a:pos x="76" y="105"/>
                </a:cxn>
                <a:cxn ang="0">
                  <a:pos x="74" y="79"/>
                </a:cxn>
                <a:cxn ang="0">
                  <a:pos x="74" y="52"/>
                </a:cxn>
                <a:cxn ang="0">
                  <a:pos x="73" y="26"/>
                </a:cxn>
                <a:cxn ang="0">
                  <a:pos x="71" y="0"/>
                </a:cxn>
              </a:cxnLst>
              <a:rect l="0" t="0" r="r" b="b"/>
              <a:pathLst>
                <a:path w="76" h="125">
                  <a:moveTo>
                    <a:pt x="71" y="0"/>
                  </a:moveTo>
                  <a:lnTo>
                    <a:pt x="63" y="3"/>
                  </a:lnTo>
                  <a:lnTo>
                    <a:pt x="53" y="5"/>
                  </a:lnTo>
                  <a:lnTo>
                    <a:pt x="44" y="8"/>
                  </a:lnTo>
                  <a:lnTo>
                    <a:pt x="35" y="11"/>
                  </a:lnTo>
                  <a:lnTo>
                    <a:pt x="27" y="16"/>
                  </a:lnTo>
                  <a:lnTo>
                    <a:pt x="18" y="18"/>
                  </a:lnTo>
                  <a:lnTo>
                    <a:pt x="9" y="21"/>
                  </a:lnTo>
                  <a:lnTo>
                    <a:pt x="0" y="24"/>
                  </a:lnTo>
                  <a:lnTo>
                    <a:pt x="2" y="50"/>
                  </a:lnTo>
                  <a:lnTo>
                    <a:pt x="2" y="75"/>
                  </a:lnTo>
                  <a:lnTo>
                    <a:pt x="3" y="101"/>
                  </a:lnTo>
                  <a:lnTo>
                    <a:pt x="3" y="125"/>
                  </a:lnTo>
                  <a:lnTo>
                    <a:pt x="12" y="123"/>
                  </a:lnTo>
                  <a:lnTo>
                    <a:pt x="22" y="120"/>
                  </a:lnTo>
                  <a:lnTo>
                    <a:pt x="31" y="118"/>
                  </a:lnTo>
                  <a:lnTo>
                    <a:pt x="40" y="115"/>
                  </a:lnTo>
                  <a:lnTo>
                    <a:pt x="48" y="112"/>
                  </a:lnTo>
                  <a:lnTo>
                    <a:pt x="57" y="111"/>
                  </a:lnTo>
                  <a:lnTo>
                    <a:pt x="67" y="108"/>
                  </a:lnTo>
                  <a:lnTo>
                    <a:pt x="76" y="105"/>
                  </a:lnTo>
                  <a:lnTo>
                    <a:pt x="74" y="79"/>
                  </a:lnTo>
                  <a:lnTo>
                    <a:pt x="74" y="52"/>
                  </a:lnTo>
                  <a:lnTo>
                    <a:pt x="73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588" y="3957"/>
              <a:ext cx="24" cy="34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" y="34"/>
                </a:cxn>
                <a:cxn ang="0">
                  <a:pos x="2" y="55"/>
                </a:cxn>
                <a:cxn ang="0">
                  <a:pos x="0" y="79"/>
                </a:cxn>
                <a:cxn ang="0">
                  <a:pos x="0" y="102"/>
                </a:cxn>
                <a:cxn ang="0">
                  <a:pos x="9" y="102"/>
                </a:cxn>
                <a:cxn ang="0">
                  <a:pos x="19" y="100"/>
                </a:cxn>
                <a:cxn ang="0">
                  <a:pos x="28" y="100"/>
                </a:cxn>
                <a:cxn ang="0">
                  <a:pos x="36" y="99"/>
                </a:cxn>
                <a:cxn ang="0">
                  <a:pos x="45" y="99"/>
                </a:cxn>
                <a:cxn ang="0">
                  <a:pos x="54" y="99"/>
                </a:cxn>
                <a:cxn ang="0">
                  <a:pos x="64" y="97"/>
                </a:cxn>
                <a:cxn ang="0">
                  <a:pos x="73" y="97"/>
                </a:cxn>
                <a:cxn ang="0">
                  <a:pos x="74" y="73"/>
                </a:cxn>
                <a:cxn ang="0">
                  <a:pos x="74" y="48"/>
                </a:cxn>
                <a:cxn ang="0">
                  <a:pos x="74" y="25"/>
                </a:cxn>
                <a:cxn ang="0">
                  <a:pos x="74" y="0"/>
                </a:cxn>
                <a:cxn ang="0">
                  <a:pos x="65" y="2"/>
                </a:cxn>
                <a:cxn ang="0">
                  <a:pos x="55" y="3"/>
                </a:cxn>
                <a:cxn ang="0">
                  <a:pos x="47" y="3"/>
                </a:cxn>
                <a:cxn ang="0">
                  <a:pos x="38" y="5"/>
                </a:cxn>
                <a:cxn ang="0">
                  <a:pos x="29" y="6"/>
                </a:cxn>
                <a:cxn ang="0">
                  <a:pos x="21" y="8"/>
                </a:cxn>
                <a:cxn ang="0">
                  <a:pos x="10" y="9"/>
                </a:cxn>
                <a:cxn ang="0">
                  <a:pos x="2" y="11"/>
                </a:cxn>
              </a:cxnLst>
              <a:rect l="0" t="0" r="r" b="b"/>
              <a:pathLst>
                <a:path w="74" h="102">
                  <a:moveTo>
                    <a:pt x="2" y="11"/>
                  </a:moveTo>
                  <a:lnTo>
                    <a:pt x="2" y="34"/>
                  </a:lnTo>
                  <a:lnTo>
                    <a:pt x="2" y="55"/>
                  </a:lnTo>
                  <a:lnTo>
                    <a:pt x="0" y="79"/>
                  </a:lnTo>
                  <a:lnTo>
                    <a:pt x="0" y="102"/>
                  </a:lnTo>
                  <a:lnTo>
                    <a:pt x="9" y="102"/>
                  </a:lnTo>
                  <a:lnTo>
                    <a:pt x="19" y="100"/>
                  </a:lnTo>
                  <a:lnTo>
                    <a:pt x="28" y="100"/>
                  </a:lnTo>
                  <a:lnTo>
                    <a:pt x="36" y="99"/>
                  </a:lnTo>
                  <a:lnTo>
                    <a:pt x="45" y="99"/>
                  </a:lnTo>
                  <a:lnTo>
                    <a:pt x="54" y="99"/>
                  </a:lnTo>
                  <a:lnTo>
                    <a:pt x="64" y="97"/>
                  </a:lnTo>
                  <a:lnTo>
                    <a:pt x="73" y="97"/>
                  </a:lnTo>
                  <a:lnTo>
                    <a:pt x="74" y="73"/>
                  </a:lnTo>
                  <a:lnTo>
                    <a:pt x="74" y="48"/>
                  </a:lnTo>
                  <a:lnTo>
                    <a:pt x="74" y="25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5" y="3"/>
                  </a:lnTo>
                  <a:lnTo>
                    <a:pt x="47" y="3"/>
                  </a:lnTo>
                  <a:lnTo>
                    <a:pt x="38" y="5"/>
                  </a:lnTo>
                  <a:lnTo>
                    <a:pt x="29" y="6"/>
                  </a:lnTo>
                  <a:lnTo>
                    <a:pt x="21" y="8"/>
                  </a:lnTo>
                  <a:lnTo>
                    <a:pt x="10" y="9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581" y="3749"/>
              <a:ext cx="27" cy="47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3" y="5"/>
                </a:cxn>
                <a:cxn ang="0">
                  <a:pos x="54" y="9"/>
                </a:cxn>
                <a:cxn ang="0">
                  <a:pos x="45" y="13"/>
                </a:cxn>
                <a:cxn ang="0">
                  <a:pos x="37" y="16"/>
                </a:cxn>
                <a:cxn ang="0">
                  <a:pos x="27" y="21"/>
                </a:cxn>
                <a:cxn ang="0">
                  <a:pos x="18" y="25"/>
                </a:cxn>
                <a:cxn ang="0">
                  <a:pos x="9" y="29"/>
                </a:cxn>
                <a:cxn ang="0">
                  <a:pos x="0" y="34"/>
                </a:cxn>
                <a:cxn ang="0">
                  <a:pos x="2" y="61"/>
                </a:cxn>
                <a:cxn ang="0">
                  <a:pos x="5" y="87"/>
                </a:cxn>
                <a:cxn ang="0">
                  <a:pos x="6" y="113"/>
                </a:cxn>
                <a:cxn ang="0">
                  <a:pos x="8" y="141"/>
                </a:cxn>
                <a:cxn ang="0">
                  <a:pos x="16" y="136"/>
                </a:cxn>
                <a:cxn ang="0">
                  <a:pos x="25" y="133"/>
                </a:cxn>
                <a:cxn ang="0">
                  <a:pos x="34" y="129"/>
                </a:cxn>
                <a:cxn ang="0">
                  <a:pos x="42" y="125"/>
                </a:cxn>
                <a:cxn ang="0">
                  <a:pos x="51" y="122"/>
                </a:cxn>
                <a:cxn ang="0">
                  <a:pos x="60" y="117"/>
                </a:cxn>
                <a:cxn ang="0">
                  <a:pos x="70" y="115"/>
                </a:cxn>
                <a:cxn ang="0">
                  <a:pos x="79" y="110"/>
                </a:cxn>
                <a:cxn ang="0">
                  <a:pos x="77" y="83"/>
                </a:cxn>
                <a:cxn ang="0">
                  <a:pos x="76" y="55"/>
                </a:cxn>
                <a:cxn ang="0">
                  <a:pos x="73" y="28"/>
                </a:cxn>
                <a:cxn ang="0">
                  <a:pos x="71" y="0"/>
                </a:cxn>
              </a:cxnLst>
              <a:rect l="0" t="0" r="r" b="b"/>
              <a:pathLst>
                <a:path w="79" h="141">
                  <a:moveTo>
                    <a:pt x="71" y="0"/>
                  </a:moveTo>
                  <a:lnTo>
                    <a:pt x="63" y="5"/>
                  </a:lnTo>
                  <a:lnTo>
                    <a:pt x="54" y="9"/>
                  </a:lnTo>
                  <a:lnTo>
                    <a:pt x="45" y="13"/>
                  </a:lnTo>
                  <a:lnTo>
                    <a:pt x="37" y="16"/>
                  </a:lnTo>
                  <a:lnTo>
                    <a:pt x="27" y="21"/>
                  </a:lnTo>
                  <a:lnTo>
                    <a:pt x="18" y="25"/>
                  </a:lnTo>
                  <a:lnTo>
                    <a:pt x="9" y="29"/>
                  </a:lnTo>
                  <a:lnTo>
                    <a:pt x="0" y="34"/>
                  </a:lnTo>
                  <a:lnTo>
                    <a:pt x="2" y="61"/>
                  </a:lnTo>
                  <a:lnTo>
                    <a:pt x="5" y="87"/>
                  </a:lnTo>
                  <a:lnTo>
                    <a:pt x="6" y="113"/>
                  </a:lnTo>
                  <a:lnTo>
                    <a:pt x="8" y="141"/>
                  </a:lnTo>
                  <a:lnTo>
                    <a:pt x="16" y="136"/>
                  </a:lnTo>
                  <a:lnTo>
                    <a:pt x="25" y="133"/>
                  </a:lnTo>
                  <a:lnTo>
                    <a:pt x="34" y="129"/>
                  </a:lnTo>
                  <a:lnTo>
                    <a:pt x="42" y="125"/>
                  </a:lnTo>
                  <a:lnTo>
                    <a:pt x="51" y="122"/>
                  </a:lnTo>
                  <a:lnTo>
                    <a:pt x="60" y="117"/>
                  </a:lnTo>
                  <a:lnTo>
                    <a:pt x="70" y="115"/>
                  </a:lnTo>
                  <a:lnTo>
                    <a:pt x="79" y="110"/>
                  </a:lnTo>
                  <a:lnTo>
                    <a:pt x="77" y="83"/>
                  </a:lnTo>
                  <a:lnTo>
                    <a:pt x="76" y="55"/>
                  </a:lnTo>
                  <a:lnTo>
                    <a:pt x="73" y="2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588" y="3891"/>
              <a:ext cx="24" cy="3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64" y="1"/>
                </a:cxn>
                <a:cxn ang="0">
                  <a:pos x="54" y="4"/>
                </a:cxn>
                <a:cxn ang="0">
                  <a:pos x="45" y="6"/>
                </a:cxn>
                <a:cxn ang="0">
                  <a:pos x="36" y="9"/>
                </a:cxn>
                <a:cxn ang="0">
                  <a:pos x="28" y="10"/>
                </a:cxn>
                <a:cxn ang="0">
                  <a:pos x="19" y="13"/>
                </a:cxn>
                <a:cxn ang="0">
                  <a:pos x="9" y="14"/>
                </a:cxn>
                <a:cxn ang="0">
                  <a:pos x="0" y="17"/>
                </a:cxn>
                <a:cxn ang="0">
                  <a:pos x="2" y="42"/>
                </a:cxn>
                <a:cxn ang="0">
                  <a:pos x="2" y="65"/>
                </a:cxn>
                <a:cxn ang="0">
                  <a:pos x="2" y="90"/>
                </a:cxn>
                <a:cxn ang="0">
                  <a:pos x="2" y="114"/>
                </a:cxn>
                <a:cxn ang="0">
                  <a:pos x="10" y="113"/>
                </a:cxn>
                <a:cxn ang="0">
                  <a:pos x="21" y="111"/>
                </a:cxn>
                <a:cxn ang="0">
                  <a:pos x="29" y="110"/>
                </a:cxn>
                <a:cxn ang="0">
                  <a:pos x="38" y="107"/>
                </a:cxn>
                <a:cxn ang="0">
                  <a:pos x="47" y="105"/>
                </a:cxn>
                <a:cxn ang="0">
                  <a:pos x="55" y="104"/>
                </a:cxn>
                <a:cxn ang="0">
                  <a:pos x="65" y="103"/>
                </a:cxn>
                <a:cxn ang="0">
                  <a:pos x="74" y="101"/>
                </a:cxn>
                <a:cxn ang="0">
                  <a:pos x="74" y="75"/>
                </a:cxn>
                <a:cxn ang="0">
                  <a:pos x="74" y="51"/>
                </a:cxn>
                <a:cxn ang="0">
                  <a:pos x="73" y="26"/>
                </a:cxn>
                <a:cxn ang="0">
                  <a:pos x="73" y="0"/>
                </a:cxn>
              </a:cxnLst>
              <a:rect l="0" t="0" r="r" b="b"/>
              <a:pathLst>
                <a:path w="74" h="114">
                  <a:moveTo>
                    <a:pt x="73" y="0"/>
                  </a:moveTo>
                  <a:lnTo>
                    <a:pt x="64" y="1"/>
                  </a:lnTo>
                  <a:lnTo>
                    <a:pt x="54" y="4"/>
                  </a:lnTo>
                  <a:lnTo>
                    <a:pt x="45" y="6"/>
                  </a:lnTo>
                  <a:lnTo>
                    <a:pt x="36" y="9"/>
                  </a:lnTo>
                  <a:lnTo>
                    <a:pt x="28" y="10"/>
                  </a:lnTo>
                  <a:lnTo>
                    <a:pt x="19" y="13"/>
                  </a:lnTo>
                  <a:lnTo>
                    <a:pt x="9" y="14"/>
                  </a:lnTo>
                  <a:lnTo>
                    <a:pt x="0" y="17"/>
                  </a:lnTo>
                  <a:lnTo>
                    <a:pt x="2" y="42"/>
                  </a:lnTo>
                  <a:lnTo>
                    <a:pt x="2" y="65"/>
                  </a:lnTo>
                  <a:lnTo>
                    <a:pt x="2" y="90"/>
                  </a:lnTo>
                  <a:lnTo>
                    <a:pt x="2" y="114"/>
                  </a:lnTo>
                  <a:lnTo>
                    <a:pt x="10" y="113"/>
                  </a:lnTo>
                  <a:lnTo>
                    <a:pt x="21" y="111"/>
                  </a:lnTo>
                  <a:lnTo>
                    <a:pt x="29" y="110"/>
                  </a:lnTo>
                  <a:lnTo>
                    <a:pt x="38" y="107"/>
                  </a:lnTo>
                  <a:lnTo>
                    <a:pt x="47" y="105"/>
                  </a:lnTo>
                  <a:lnTo>
                    <a:pt x="55" y="104"/>
                  </a:lnTo>
                  <a:lnTo>
                    <a:pt x="65" y="103"/>
                  </a:lnTo>
                  <a:lnTo>
                    <a:pt x="74" y="101"/>
                  </a:lnTo>
                  <a:lnTo>
                    <a:pt x="74" y="75"/>
                  </a:lnTo>
                  <a:lnTo>
                    <a:pt x="74" y="51"/>
                  </a:lnTo>
                  <a:lnTo>
                    <a:pt x="73" y="2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575" y="3673"/>
              <a:ext cx="27" cy="51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0" y="6"/>
                </a:cxn>
                <a:cxn ang="0">
                  <a:pos x="52" y="10"/>
                </a:cxn>
                <a:cxn ang="0">
                  <a:pos x="43" y="16"/>
                </a:cxn>
                <a:cxn ang="0">
                  <a:pos x="34" y="20"/>
                </a:cxn>
                <a:cxn ang="0">
                  <a:pos x="26" y="26"/>
                </a:cxn>
                <a:cxn ang="0">
                  <a:pos x="17" y="32"/>
                </a:cxn>
                <a:cxn ang="0">
                  <a:pos x="8" y="36"/>
                </a:cxn>
                <a:cxn ang="0">
                  <a:pos x="0" y="42"/>
                </a:cxn>
                <a:cxn ang="0">
                  <a:pos x="3" y="69"/>
                </a:cxn>
                <a:cxn ang="0">
                  <a:pos x="5" y="97"/>
                </a:cxn>
                <a:cxn ang="0">
                  <a:pos x="8" y="126"/>
                </a:cxn>
                <a:cxn ang="0">
                  <a:pos x="11" y="153"/>
                </a:cxn>
                <a:cxn ang="0">
                  <a:pos x="20" y="149"/>
                </a:cxn>
                <a:cxn ang="0">
                  <a:pos x="29" y="143"/>
                </a:cxn>
                <a:cxn ang="0">
                  <a:pos x="37" y="139"/>
                </a:cxn>
                <a:cxn ang="0">
                  <a:pos x="46" y="134"/>
                </a:cxn>
                <a:cxn ang="0">
                  <a:pos x="53" y="130"/>
                </a:cxn>
                <a:cxn ang="0">
                  <a:pos x="62" y="126"/>
                </a:cxn>
                <a:cxn ang="0">
                  <a:pos x="71" y="120"/>
                </a:cxn>
                <a:cxn ang="0">
                  <a:pos x="79" y="115"/>
                </a:cxn>
                <a:cxn ang="0">
                  <a:pos x="76" y="87"/>
                </a:cxn>
                <a:cxn ang="0">
                  <a:pos x="75" y="58"/>
                </a:cxn>
                <a:cxn ang="0">
                  <a:pos x="72" y="29"/>
                </a:cxn>
                <a:cxn ang="0">
                  <a:pos x="69" y="0"/>
                </a:cxn>
              </a:cxnLst>
              <a:rect l="0" t="0" r="r" b="b"/>
              <a:pathLst>
                <a:path w="79" h="153">
                  <a:moveTo>
                    <a:pt x="69" y="0"/>
                  </a:moveTo>
                  <a:lnTo>
                    <a:pt x="60" y="6"/>
                  </a:lnTo>
                  <a:lnTo>
                    <a:pt x="52" y="10"/>
                  </a:lnTo>
                  <a:lnTo>
                    <a:pt x="43" y="16"/>
                  </a:lnTo>
                  <a:lnTo>
                    <a:pt x="34" y="20"/>
                  </a:lnTo>
                  <a:lnTo>
                    <a:pt x="26" y="26"/>
                  </a:lnTo>
                  <a:lnTo>
                    <a:pt x="17" y="32"/>
                  </a:lnTo>
                  <a:lnTo>
                    <a:pt x="8" y="36"/>
                  </a:lnTo>
                  <a:lnTo>
                    <a:pt x="0" y="42"/>
                  </a:lnTo>
                  <a:lnTo>
                    <a:pt x="3" y="69"/>
                  </a:lnTo>
                  <a:lnTo>
                    <a:pt x="5" y="97"/>
                  </a:lnTo>
                  <a:lnTo>
                    <a:pt x="8" y="126"/>
                  </a:lnTo>
                  <a:lnTo>
                    <a:pt x="11" y="153"/>
                  </a:lnTo>
                  <a:lnTo>
                    <a:pt x="20" y="149"/>
                  </a:lnTo>
                  <a:lnTo>
                    <a:pt x="29" y="143"/>
                  </a:lnTo>
                  <a:lnTo>
                    <a:pt x="37" y="139"/>
                  </a:lnTo>
                  <a:lnTo>
                    <a:pt x="46" y="134"/>
                  </a:lnTo>
                  <a:lnTo>
                    <a:pt x="53" y="130"/>
                  </a:lnTo>
                  <a:lnTo>
                    <a:pt x="62" y="126"/>
                  </a:lnTo>
                  <a:lnTo>
                    <a:pt x="71" y="120"/>
                  </a:lnTo>
                  <a:lnTo>
                    <a:pt x="79" y="115"/>
                  </a:lnTo>
                  <a:lnTo>
                    <a:pt x="76" y="87"/>
                  </a:lnTo>
                  <a:lnTo>
                    <a:pt x="75" y="58"/>
                  </a:lnTo>
                  <a:lnTo>
                    <a:pt x="72" y="2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627" y="3728"/>
              <a:ext cx="26" cy="4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3" y="4"/>
                </a:cxn>
                <a:cxn ang="0">
                  <a:pos x="54" y="7"/>
                </a:cxn>
                <a:cxn ang="0">
                  <a:pos x="45" y="11"/>
                </a:cxn>
                <a:cxn ang="0">
                  <a:pos x="37" y="16"/>
                </a:cxn>
                <a:cxn ang="0">
                  <a:pos x="28" y="20"/>
                </a:cxn>
                <a:cxn ang="0">
                  <a:pos x="19" y="24"/>
                </a:cxn>
                <a:cxn ang="0">
                  <a:pos x="9" y="27"/>
                </a:cxn>
                <a:cxn ang="0">
                  <a:pos x="0" y="31"/>
                </a:cxn>
                <a:cxn ang="0">
                  <a:pos x="3" y="60"/>
                </a:cxn>
                <a:cxn ang="0">
                  <a:pos x="5" y="89"/>
                </a:cxn>
                <a:cxn ang="0">
                  <a:pos x="8" y="118"/>
                </a:cxn>
                <a:cxn ang="0">
                  <a:pos x="9" y="147"/>
                </a:cxn>
                <a:cxn ang="0">
                  <a:pos x="18" y="143"/>
                </a:cxn>
                <a:cxn ang="0">
                  <a:pos x="26" y="140"/>
                </a:cxn>
                <a:cxn ang="0">
                  <a:pos x="35" y="136"/>
                </a:cxn>
                <a:cxn ang="0">
                  <a:pos x="44" y="133"/>
                </a:cxn>
                <a:cxn ang="0">
                  <a:pos x="53" y="130"/>
                </a:cxn>
                <a:cxn ang="0">
                  <a:pos x="61" y="125"/>
                </a:cxn>
                <a:cxn ang="0">
                  <a:pos x="71" y="123"/>
                </a:cxn>
                <a:cxn ang="0">
                  <a:pos x="80" y="118"/>
                </a:cxn>
                <a:cxn ang="0">
                  <a:pos x="79" y="88"/>
                </a:cxn>
                <a:cxn ang="0">
                  <a:pos x="77" y="59"/>
                </a:cxn>
                <a:cxn ang="0">
                  <a:pos x="74" y="30"/>
                </a:cxn>
                <a:cxn ang="0">
                  <a:pos x="71" y="0"/>
                </a:cxn>
              </a:cxnLst>
              <a:rect l="0" t="0" r="r" b="b"/>
              <a:pathLst>
                <a:path w="80" h="147">
                  <a:moveTo>
                    <a:pt x="71" y="0"/>
                  </a:moveTo>
                  <a:lnTo>
                    <a:pt x="63" y="4"/>
                  </a:lnTo>
                  <a:lnTo>
                    <a:pt x="54" y="7"/>
                  </a:lnTo>
                  <a:lnTo>
                    <a:pt x="45" y="11"/>
                  </a:lnTo>
                  <a:lnTo>
                    <a:pt x="37" y="16"/>
                  </a:lnTo>
                  <a:lnTo>
                    <a:pt x="28" y="20"/>
                  </a:lnTo>
                  <a:lnTo>
                    <a:pt x="19" y="24"/>
                  </a:lnTo>
                  <a:lnTo>
                    <a:pt x="9" y="27"/>
                  </a:lnTo>
                  <a:lnTo>
                    <a:pt x="0" y="31"/>
                  </a:lnTo>
                  <a:lnTo>
                    <a:pt x="3" y="60"/>
                  </a:lnTo>
                  <a:lnTo>
                    <a:pt x="5" y="89"/>
                  </a:lnTo>
                  <a:lnTo>
                    <a:pt x="8" y="118"/>
                  </a:lnTo>
                  <a:lnTo>
                    <a:pt x="9" y="147"/>
                  </a:lnTo>
                  <a:lnTo>
                    <a:pt x="18" y="143"/>
                  </a:lnTo>
                  <a:lnTo>
                    <a:pt x="26" y="140"/>
                  </a:lnTo>
                  <a:lnTo>
                    <a:pt x="35" y="136"/>
                  </a:lnTo>
                  <a:lnTo>
                    <a:pt x="44" y="133"/>
                  </a:lnTo>
                  <a:lnTo>
                    <a:pt x="53" y="130"/>
                  </a:lnTo>
                  <a:lnTo>
                    <a:pt x="61" y="125"/>
                  </a:lnTo>
                  <a:lnTo>
                    <a:pt x="71" y="123"/>
                  </a:lnTo>
                  <a:lnTo>
                    <a:pt x="80" y="118"/>
                  </a:lnTo>
                  <a:lnTo>
                    <a:pt x="79" y="88"/>
                  </a:lnTo>
                  <a:lnTo>
                    <a:pt x="77" y="59"/>
                  </a:lnTo>
                  <a:lnTo>
                    <a:pt x="74" y="3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635" y="3881"/>
              <a:ext cx="25" cy="4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41"/>
                </a:cxn>
                <a:cxn ang="0">
                  <a:pos x="1" y="67"/>
                </a:cxn>
                <a:cxn ang="0">
                  <a:pos x="1" y="94"/>
                </a:cxn>
                <a:cxn ang="0">
                  <a:pos x="1" y="120"/>
                </a:cxn>
                <a:cxn ang="0">
                  <a:pos x="10" y="118"/>
                </a:cxn>
                <a:cxn ang="0">
                  <a:pos x="20" y="117"/>
                </a:cxn>
                <a:cxn ang="0">
                  <a:pos x="29" y="115"/>
                </a:cxn>
                <a:cxn ang="0">
                  <a:pos x="37" y="114"/>
                </a:cxn>
                <a:cxn ang="0">
                  <a:pos x="46" y="112"/>
                </a:cxn>
                <a:cxn ang="0">
                  <a:pos x="56" y="111"/>
                </a:cxn>
                <a:cxn ang="0">
                  <a:pos x="65" y="109"/>
                </a:cxn>
                <a:cxn ang="0">
                  <a:pos x="75" y="108"/>
                </a:cxn>
                <a:cxn ang="0">
                  <a:pos x="75" y="81"/>
                </a:cxn>
                <a:cxn ang="0">
                  <a:pos x="73" y="53"/>
                </a:cxn>
                <a:cxn ang="0">
                  <a:pos x="73" y="27"/>
                </a:cxn>
                <a:cxn ang="0">
                  <a:pos x="72" y="0"/>
                </a:cxn>
                <a:cxn ang="0">
                  <a:pos x="63" y="1"/>
                </a:cxn>
                <a:cxn ang="0">
                  <a:pos x="53" y="2"/>
                </a:cxn>
                <a:cxn ang="0">
                  <a:pos x="44" y="5"/>
                </a:cxn>
                <a:cxn ang="0">
                  <a:pos x="36" y="7"/>
                </a:cxn>
                <a:cxn ang="0">
                  <a:pos x="27" y="10"/>
                </a:cxn>
                <a:cxn ang="0">
                  <a:pos x="18" y="11"/>
                </a:cxn>
                <a:cxn ang="0">
                  <a:pos x="8" y="14"/>
                </a:cxn>
                <a:cxn ang="0">
                  <a:pos x="0" y="15"/>
                </a:cxn>
              </a:cxnLst>
              <a:rect l="0" t="0" r="r" b="b"/>
              <a:pathLst>
                <a:path w="75" h="120">
                  <a:moveTo>
                    <a:pt x="0" y="15"/>
                  </a:moveTo>
                  <a:lnTo>
                    <a:pt x="0" y="41"/>
                  </a:lnTo>
                  <a:lnTo>
                    <a:pt x="1" y="67"/>
                  </a:lnTo>
                  <a:lnTo>
                    <a:pt x="1" y="94"/>
                  </a:lnTo>
                  <a:lnTo>
                    <a:pt x="1" y="120"/>
                  </a:lnTo>
                  <a:lnTo>
                    <a:pt x="10" y="118"/>
                  </a:lnTo>
                  <a:lnTo>
                    <a:pt x="20" y="117"/>
                  </a:lnTo>
                  <a:lnTo>
                    <a:pt x="29" y="115"/>
                  </a:lnTo>
                  <a:lnTo>
                    <a:pt x="37" y="114"/>
                  </a:lnTo>
                  <a:lnTo>
                    <a:pt x="46" y="112"/>
                  </a:lnTo>
                  <a:lnTo>
                    <a:pt x="56" y="111"/>
                  </a:lnTo>
                  <a:lnTo>
                    <a:pt x="65" y="109"/>
                  </a:lnTo>
                  <a:lnTo>
                    <a:pt x="75" y="108"/>
                  </a:lnTo>
                  <a:lnTo>
                    <a:pt x="75" y="81"/>
                  </a:lnTo>
                  <a:lnTo>
                    <a:pt x="73" y="53"/>
                  </a:lnTo>
                  <a:lnTo>
                    <a:pt x="73" y="27"/>
                  </a:lnTo>
                  <a:lnTo>
                    <a:pt x="72" y="0"/>
                  </a:lnTo>
                  <a:lnTo>
                    <a:pt x="63" y="1"/>
                  </a:lnTo>
                  <a:lnTo>
                    <a:pt x="53" y="2"/>
                  </a:lnTo>
                  <a:lnTo>
                    <a:pt x="44" y="5"/>
                  </a:lnTo>
                  <a:lnTo>
                    <a:pt x="36" y="7"/>
                  </a:lnTo>
                  <a:lnTo>
                    <a:pt x="27" y="10"/>
                  </a:lnTo>
                  <a:lnTo>
                    <a:pt x="18" y="11"/>
                  </a:lnTo>
                  <a:lnTo>
                    <a:pt x="8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632" y="3806"/>
              <a:ext cx="26" cy="44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64" y="3"/>
                </a:cxn>
                <a:cxn ang="0">
                  <a:pos x="53" y="6"/>
                </a:cxn>
                <a:cxn ang="0">
                  <a:pos x="45" y="9"/>
                </a:cxn>
                <a:cxn ang="0">
                  <a:pos x="36" y="11"/>
                </a:cxn>
                <a:cxn ang="0">
                  <a:pos x="27" y="16"/>
                </a:cxn>
                <a:cxn ang="0">
                  <a:pos x="19" y="19"/>
                </a:cxn>
                <a:cxn ang="0">
                  <a:pos x="9" y="22"/>
                </a:cxn>
                <a:cxn ang="0">
                  <a:pos x="0" y="25"/>
                </a:cxn>
                <a:cxn ang="0">
                  <a:pos x="1" y="52"/>
                </a:cxn>
                <a:cxn ang="0">
                  <a:pos x="3" y="79"/>
                </a:cxn>
                <a:cxn ang="0">
                  <a:pos x="3" y="107"/>
                </a:cxn>
                <a:cxn ang="0">
                  <a:pos x="4" y="134"/>
                </a:cxn>
                <a:cxn ang="0">
                  <a:pos x="13" y="132"/>
                </a:cxn>
                <a:cxn ang="0">
                  <a:pos x="23" y="129"/>
                </a:cxn>
                <a:cxn ang="0">
                  <a:pos x="32" y="127"/>
                </a:cxn>
                <a:cxn ang="0">
                  <a:pos x="42" y="124"/>
                </a:cxn>
                <a:cxn ang="0">
                  <a:pos x="51" y="121"/>
                </a:cxn>
                <a:cxn ang="0">
                  <a:pos x="59" y="120"/>
                </a:cxn>
                <a:cxn ang="0">
                  <a:pos x="69" y="117"/>
                </a:cxn>
                <a:cxn ang="0">
                  <a:pos x="78" y="114"/>
                </a:cxn>
                <a:cxn ang="0">
                  <a:pos x="77" y="85"/>
                </a:cxn>
                <a:cxn ang="0">
                  <a:pos x="75" y="56"/>
                </a:cxn>
                <a:cxn ang="0">
                  <a:pos x="74" y="29"/>
                </a:cxn>
                <a:cxn ang="0">
                  <a:pos x="72" y="0"/>
                </a:cxn>
              </a:cxnLst>
              <a:rect l="0" t="0" r="r" b="b"/>
              <a:pathLst>
                <a:path w="78" h="134">
                  <a:moveTo>
                    <a:pt x="72" y="0"/>
                  </a:moveTo>
                  <a:lnTo>
                    <a:pt x="64" y="3"/>
                  </a:lnTo>
                  <a:lnTo>
                    <a:pt x="53" y="6"/>
                  </a:lnTo>
                  <a:lnTo>
                    <a:pt x="45" y="9"/>
                  </a:lnTo>
                  <a:lnTo>
                    <a:pt x="36" y="11"/>
                  </a:lnTo>
                  <a:lnTo>
                    <a:pt x="27" y="16"/>
                  </a:lnTo>
                  <a:lnTo>
                    <a:pt x="19" y="19"/>
                  </a:lnTo>
                  <a:lnTo>
                    <a:pt x="9" y="22"/>
                  </a:lnTo>
                  <a:lnTo>
                    <a:pt x="0" y="25"/>
                  </a:lnTo>
                  <a:lnTo>
                    <a:pt x="1" y="52"/>
                  </a:lnTo>
                  <a:lnTo>
                    <a:pt x="3" y="79"/>
                  </a:lnTo>
                  <a:lnTo>
                    <a:pt x="3" y="107"/>
                  </a:lnTo>
                  <a:lnTo>
                    <a:pt x="4" y="134"/>
                  </a:lnTo>
                  <a:lnTo>
                    <a:pt x="13" y="132"/>
                  </a:lnTo>
                  <a:lnTo>
                    <a:pt x="23" y="129"/>
                  </a:lnTo>
                  <a:lnTo>
                    <a:pt x="32" y="127"/>
                  </a:lnTo>
                  <a:lnTo>
                    <a:pt x="42" y="124"/>
                  </a:lnTo>
                  <a:lnTo>
                    <a:pt x="51" y="121"/>
                  </a:lnTo>
                  <a:lnTo>
                    <a:pt x="59" y="120"/>
                  </a:lnTo>
                  <a:lnTo>
                    <a:pt x="69" y="117"/>
                  </a:lnTo>
                  <a:lnTo>
                    <a:pt x="78" y="114"/>
                  </a:lnTo>
                  <a:lnTo>
                    <a:pt x="77" y="85"/>
                  </a:lnTo>
                  <a:lnTo>
                    <a:pt x="75" y="56"/>
                  </a:lnTo>
                  <a:lnTo>
                    <a:pt x="74" y="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635" y="3952"/>
              <a:ext cx="25" cy="3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33"/>
                </a:cxn>
                <a:cxn ang="0">
                  <a:pos x="0" y="57"/>
                </a:cxn>
                <a:cxn ang="0">
                  <a:pos x="0" y="82"/>
                </a:cxn>
                <a:cxn ang="0">
                  <a:pos x="0" y="108"/>
                </a:cxn>
                <a:cxn ang="0">
                  <a:pos x="9" y="107"/>
                </a:cxn>
                <a:cxn ang="0">
                  <a:pos x="19" y="107"/>
                </a:cxn>
                <a:cxn ang="0">
                  <a:pos x="28" y="105"/>
                </a:cxn>
                <a:cxn ang="0">
                  <a:pos x="36" y="105"/>
                </a:cxn>
                <a:cxn ang="0">
                  <a:pos x="45" y="104"/>
                </a:cxn>
                <a:cxn ang="0">
                  <a:pos x="55" y="104"/>
                </a:cxn>
                <a:cxn ang="0">
                  <a:pos x="64" y="102"/>
                </a:cxn>
                <a:cxn ang="0">
                  <a:pos x="74" y="102"/>
                </a:cxn>
                <a:cxn ang="0">
                  <a:pos x="74" y="76"/>
                </a:cxn>
                <a:cxn ang="0">
                  <a:pos x="74" y="50"/>
                </a:cxn>
                <a:cxn ang="0">
                  <a:pos x="74" y="26"/>
                </a:cxn>
                <a:cxn ang="0">
                  <a:pos x="74" y="0"/>
                </a:cxn>
                <a:cxn ang="0">
                  <a:pos x="65" y="1"/>
                </a:cxn>
                <a:cxn ang="0">
                  <a:pos x="55" y="1"/>
                </a:cxn>
                <a:cxn ang="0">
                  <a:pos x="46" y="2"/>
                </a:cxn>
                <a:cxn ang="0">
                  <a:pos x="38" y="4"/>
                </a:cxn>
                <a:cxn ang="0">
                  <a:pos x="28" y="5"/>
                </a:cxn>
                <a:cxn ang="0">
                  <a:pos x="19" y="5"/>
                </a:cxn>
                <a:cxn ang="0">
                  <a:pos x="9" y="7"/>
                </a:cxn>
                <a:cxn ang="0">
                  <a:pos x="0" y="8"/>
                </a:cxn>
              </a:cxnLst>
              <a:rect l="0" t="0" r="r" b="b"/>
              <a:pathLst>
                <a:path w="74" h="108">
                  <a:moveTo>
                    <a:pt x="0" y="8"/>
                  </a:moveTo>
                  <a:lnTo>
                    <a:pt x="0" y="33"/>
                  </a:lnTo>
                  <a:lnTo>
                    <a:pt x="0" y="57"/>
                  </a:lnTo>
                  <a:lnTo>
                    <a:pt x="0" y="82"/>
                  </a:lnTo>
                  <a:lnTo>
                    <a:pt x="0" y="108"/>
                  </a:lnTo>
                  <a:lnTo>
                    <a:pt x="9" y="107"/>
                  </a:lnTo>
                  <a:lnTo>
                    <a:pt x="19" y="107"/>
                  </a:lnTo>
                  <a:lnTo>
                    <a:pt x="28" y="105"/>
                  </a:lnTo>
                  <a:lnTo>
                    <a:pt x="36" y="105"/>
                  </a:lnTo>
                  <a:lnTo>
                    <a:pt x="45" y="104"/>
                  </a:lnTo>
                  <a:lnTo>
                    <a:pt x="55" y="104"/>
                  </a:lnTo>
                  <a:lnTo>
                    <a:pt x="64" y="102"/>
                  </a:lnTo>
                  <a:lnTo>
                    <a:pt x="74" y="102"/>
                  </a:lnTo>
                  <a:lnTo>
                    <a:pt x="74" y="76"/>
                  </a:lnTo>
                  <a:lnTo>
                    <a:pt x="74" y="50"/>
                  </a:lnTo>
                  <a:lnTo>
                    <a:pt x="74" y="26"/>
                  </a:lnTo>
                  <a:lnTo>
                    <a:pt x="74" y="0"/>
                  </a:lnTo>
                  <a:lnTo>
                    <a:pt x="65" y="1"/>
                  </a:lnTo>
                  <a:lnTo>
                    <a:pt x="55" y="1"/>
                  </a:lnTo>
                  <a:lnTo>
                    <a:pt x="46" y="2"/>
                  </a:lnTo>
                  <a:lnTo>
                    <a:pt x="38" y="4"/>
                  </a:lnTo>
                  <a:lnTo>
                    <a:pt x="28" y="5"/>
                  </a:lnTo>
                  <a:lnTo>
                    <a:pt x="19" y="5"/>
                  </a:lnTo>
                  <a:lnTo>
                    <a:pt x="9" y="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620" y="3646"/>
              <a:ext cx="27" cy="53"/>
            </a:xfrm>
            <a:custGeom>
              <a:avLst/>
              <a:gdLst/>
              <a:ahLst/>
              <a:cxnLst>
                <a:cxn ang="0">
                  <a:pos x="82" y="124"/>
                </a:cxn>
                <a:cxn ang="0">
                  <a:pos x="79" y="92"/>
                </a:cxn>
                <a:cxn ang="0">
                  <a:pos x="76" y="62"/>
                </a:cxn>
                <a:cxn ang="0">
                  <a:pos x="72" y="32"/>
                </a:cxn>
                <a:cxn ang="0">
                  <a:pos x="69" y="0"/>
                </a:cxn>
                <a:cxn ang="0">
                  <a:pos x="60" y="4"/>
                </a:cxn>
                <a:cxn ang="0">
                  <a:pos x="52" y="10"/>
                </a:cxn>
                <a:cxn ang="0">
                  <a:pos x="43" y="14"/>
                </a:cxn>
                <a:cxn ang="0">
                  <a:pos x="34" y="20"/>
                </a:cxn>
                <a:cxn ang="0">
                  <a:pos x="26" y="26"/>
                </a:cxn>
                <a:cxn ang="0">
                  <a:pos x="17" y="30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3" y="71"/>
                </a:cxn>
                <a:cxn ang="0">
                  <a:pos x="6" y="101"/>
                </a:cxn>
                <a:cxn ang="0">
                  <a:pos x="8" y="130"/>
                </a:cxn>
                <a:cxn ang="0">
                  <a:pos x="11" y="160"/>
                </a:cxn>
                <a:cxn ang="0">
                  <a:pos x="20" y="156"/>
                </a:cxn>
                <a:cxn ang="0">
                  <a:pos x="30" y="152"/>
                </a:cxn>
                <a:cxn ang="0">
                  <a:pos x="39" y="147"/>
                </a:cxn>
                <a:cxn ang="0">
                  <a:pos x="47" y="142"/>
                </a:cxn>
                <a:cxn ang="0">
                  <a:pos x="56" y="137"/>
                </a:cxn>
                <a:cxn ang="0">
                  <a:pos x="65" y="133"/>
                </a:cxn>
                <a:cxn ang="0">
                  <a:pos x="74" y="128"/>
                </a:cxn>
                <a:cxn ang="0">
                  <a:pos x="82" y="124"/>
                </a:cxn>
              </a:cxnLst>
              <a:rect l="0" t="0" r="r" b="b"/>
              <a:pathLst>
                <a:path w="82" h="160">
                  <a:moveTo>
                    <a:pt x="82" y="124"/>
                  </a:moveTo>
                  <a:lnTo>
                    <a:pt x="79" y="92"/>
                  </a:lnTo>
                  <a:lnTo>
                    <a:pt x="76" y="62"/>
                  </a:lnTo>
                  <a:lnTo>
                    <a:pt x="72" y="32"/>
                  </a:lnTo>
                  <a:lnTo>
                    <a:pt x="69" y="0"/>
                  </a:lnTo>
                  <a:lnTo>
                    <a:pt x="60" y="4"/>
                  </a:lnTo>
                  <a:lnTo>
                    <a:pt x="52" y="10"/>
                  </a:lnTo>
                  <a:lnTo>
                    <a:pt x="43" y="14"/>
                  </a:lnTo>
                  <a:lnTo>
                    <a:pt x="34" y="20"/>
                  </a:lnTo>
                  <a:lnTo>
                    <a:pt x="26" y="26"/>
                  </a:lnTo>
                  <a:lnTo>
                    <a:pt x="17" y="30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3" y="71"/>
                  </a:lnTo>
                  <a:lnTo>
                    <a:pt x="6" y="101"/>
                  </a:lnTo>
                  <a:lnTo>
                    <a:pt x="8" y="130"/>
                  </a:lnTo>
                  <a:lnTo>
                    <a:pt x="11" y="160"/>
                  </a:lnTo>
                  <a:lnTo>
                    <a:pt x="20" y="156"/>
                  </a:lnTo>
                  <a:lnTo>
                    <a:pt x="30" y="152"/>
                  </a:lnTo>
                  <a:lnTo>
                    <a:pt x="39" y="147"/>
                  </a:lnTo>
                  <a:lnTo>
                    <a:pt x="47" y="142"/>
                  </a:lnTo>
                  <a:lnTo>
                    <a:pt x="56" y="137"/>
                  </a:lnTo>
                  <a:lnTo>
                    <a:pt x="65" y="133"/>
                  </a:lnTo>
                  <a:lnTo>
                    <a:pt x="74" y="128"/>
                  </a:lnTo>
                  <a:lnTo>
                    <a:pt x="82" y="1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673" y="3707"/>
              <a:ext cx="28" cy="51"/>
            </a:xfrm>
            <a:custGeom>
              <a:avLst/>
              <a:gdLst/>
              <a:ahLst/>
              <a:cxnLst>
                <a:cxn ang="0">
                  <a:pos x="10" y="153"/>
                </a:cxn>
                <a:cxn ang="0">
                  <a:pos x="19" y="150"/>
                </a:cxn>
                <a:cxn ang="0">
                  <a:pos x="29" y="146"/>
                </a:cxn>
                <a:cxn ang="0">
                  <a:pos x="37" y="143"/>
                </a:cxn>
                <a:cxn ang="0">
                  <a:pos x="46" y="140"/>
                </a:cxn>
                <a:cxn ang="0">
                  <a:pos x="55" y="137"/>
                </a:cxn>
                <a:cxn ang="0">
                  <a:pos x="65" y="133"/>
                </a:cxn>
                <a:cxn ang="0">
                  <a:pos x="74" y="130"/>
                </a:cxn>
                <a:cxn ang="0">
                  <a:pos x="84" y="127"/>
                </a:cxn>
                <a:cxn ang="0">
                  <a:pos x="81" y="95"/>
                </a:cxn>
                <a:cxn ang="0">
                  <a:pos x="78" y="64"/>
                </a:cxn>
                <a:cxn ang="0">
                  <a:pos x="75" y="32"/>
                </a:cxn>
                <a:cxn ang="0">
                  <a:pos x="72" y="0"/>
                </a:cxn>
                <a:cxn ang="0">
                  <a:pos x="63" y="4"/>
                </a:cxn>
                <a:cxn ang="0">
                  <a:pos x="53" y="7"/>
                </a:cxn>
                <a:cxn ang="0">
                  <a:pos x="45" y="11"/>
                </a:cxn>
                <a:cxn ang="0">
                  <a:pos x="36" y="14"/>
                </a:cxn>
                <a:cxn ang="0">
                  <a:pos x="27" y="19"/>
                </a:cxn>
                <a:cxn ang="0">
                  <a:pos x="19" y="23"/>
                </a:cxn>
                <a:cxn ang="0">
                  <a:pos x="9" y="26"/>
                </a:cxn>
                <a:cxn ang="0">
                  <a:pos x="0" y="30"/>
                </a:cxn>
                <a:cxn ang="0">
                  <a:pos x="3" y="62"/>
                </a:cxn>
                <a:cxn ang="0">
                  <a:pos x="6" y="92"/>
                </a:cxn>
                <a:cxn ang="0">
                  <a:pos x="7" y="123"/>
                </a:cxn>
                <a:cxn ang="0">
                  <a:pos x="10" y="153"/>
                </a:cxn>
              </a:cxnLst>
              <a:rect l="0" t="0" r="r" b="b"/>
              <a:pathLst>
                <a:path w="84" h="153">
                  <a:moveTo>
                    <a:pt x="10" y="153"/>
                  </a:moveTo>
                  <a:lnTo>
                    <a:pt x="19" y="150"/>
                  </a:lnTo>
                  <a:lnTo>
                    <a:pt x="29" y="146"/>
                  </a:lnTo>
                  <a:lnTo>
                    <a:pt x="37" y="143"/>
                  </a:lnTo>
                  <a:lnTo>
                    <a:pt x="46" y="140"/>
                  </a:lnTo>
                  <a:lnTo>
                    <a:pt x="55" y="137"/>
                  </a:lnTo>
                  <a:lnTo>
                    <a:pt x="65" y="133"/>
                  </a:lnTo>
                  <a:lnTo>
                    <a:pt x="74" y="130"/>
                  </a:lnTo>
                  <a:lnTo>
                    <a:pt x="84" y="127"/>
                  </a:lnTo>
                  <a:lnTo>
                    <a:pt x="81" y="95"/>
                  </a:lnTo>
                  <a:lnTo>
                    <a:pt x="78" y="64"/>
                  </a:lnTo>
                  <a:lnTo>
                    <a:pt x="75" y="32"/>
                  </a:lnTo>
                  <a:lnTo>
                    <a:pt x="72" y="0"/>
                  </a:lnTo>
                  <a:lnTo>
                    <a:pt x="63" y="4"/>
                  </a:lnTo>
                  <a:lnTo>
                    <a:pt x="53" y="7"/>
                  </a:lnTo>
                  <a:lnTo>
                    <a:pt x="45" y="11"/>
                  </a:lnTo>
                  <a:lnTo>
                    <a:pt x="36" y="14"/>
                  </a:lnTo>
                  <a:lnTo>
                    <a:pt x="27" y="19"/>
                  </a:lnTo>
                  <a:lnTo>
                    <a:pt x="19" y="23"/>
                  </a:lnTo>
                  <a:lnTo>
                    <a:pt x="9" y="26"/>
                  </a:lnTo>
                  <a:lnTo>
                    <a:pt x="0" y="30"/>
                  </a:lnTo>
                  <a:lnTo>
                    <a:pt x="3" y="62"/>
                  </a:lnTo>
                  <a:lnTo>
                    <a:pt x="6" y="92"/>
                  </a:lnTo>
                  <a:lnTo>
                    <a:pt x="7" y="123"/>
                  </a:lnTo>
                  <a:lnTo>
                    <a:pt x="10" y="15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664" y="3620"/>
              <a:ext cx="29" cy="56"/>
            </a:xfrm>
            <a:custGeom>
              <a:avLst/>
              <a:gdLst/>
              <a:ahLst/>
              <a:cxnLst>
                <a:cxn ang="0">
                  <a:pos x="86" y="132"/>
                </a:cxn>
                <a:cxn ang="0">
                  <a:pos x="81" y="98"/>
                </a:cxn>
                <a:cxn ang="0">
                  <a:pos x="78" y="65"/>
                </a:cxn>
                <a:cxn ang="0">
                  <a:pos x="74" y="33"/>
                </a:cxn>
                <a:cxn ang="0">
                  <a:pos x="70" y="0"/>
                </a:cxn>
                <a:cxn ang="0">
                  <a:pos x="61" y="4"/>
                </a:cxn>
                <a:cxn ang="0">
                  <a:pos x="52" y="10"/>
                </a:cxn>
                <a:cxn ang="0">
                  <a:pos x="44" y="15"/>
                </a:cxn>
                <a:cxn ang="0">
                  <a:pos x="35" y="19"/>
                </a:cxn>
                <a:cxn ang="0">
                  <a:pos x="26" y="23"/>
                </a:cxn>
                <a:cxn ang="0">
                  <a:pos x="18" y="29"/>
                </a:cxn>
                <a:cxn ang="0">
                  <a:pos x="9" y="33"/>
                </a:cxn>
                <a:cxn ang="0">
                  <a:pos x="0" y="39"/>
                </a:cxn>
                <a:cxn ang="0">
                  <a:pos x="3" y="71"/>
                </a:cxn>
                <a:cxn ang="0">
                  <a:pos x="7" y="103"/>
                </a:cxn>
                <a:cxn ang="0">
                  <a:pos x="10" y="136"/>
                </a:cxn>
                <a:cxn ang="0">
                  <a:pos x="13" y="168"/>
                </a:cxn>
                <a:cxn ang="0">
                  <a:pos x="22" y="164"/>
                </a:cxn>
                <a:cxn ang="0">
                  <a:pos x="32" y="158"/>
                </a:cxn>
                <a:cxn ang="0">
                  <a:pos x="41" y="153"/>
                </a:cxn>
                <a:cxn ang="0">
                  <a:pos x="49" y="149"/>
                </a:cxn>
                <a:cxn ang="0">
                  <a:pos x="58" y="145"/>
                </a:cxn>
                <a:cxn ang="0">
                  <a:pos x="67" y="140"/>
                </a:cxn>
                <a:cxn ang="0">
                  <a:pos x="77" y="136"/>
                </a:cxn>
                <a:cxn ang="0">
                  <a:pos x="86" y="132"/>
                </a:cxn>
              </a:cxnLst>
              <a:rect l="0" t="0" r="r" b="b"/>
              <a:pathLst>
                <a:path w="86" h="168">
                  <a:moveTo>
                    <a:pt x="86" y="132"/>
                  </a:moveTo>
                  <a:lnTo>
                    <a:pt x="81" y="98"/>
                  </a:lnTo>
                  <a:lnTo>
                    <a:pt x="78" y="65"/>
                  </a:lnTo>
                  <a:lnTo>
                    <a:pt x="74" y="33"/>
                  </a:lnTo>
                  <a:lnTo>
                    <a:pt x="70" y="0"/>
                  </a:lnTo>
                  <a:lnTo>
                    <a:pt x="61" y="4"/>
                  </a:lnTo>
                  <a:lnTo>
                    <a:pt x="52" y="10"/>
                  </a:lnTo>
                  <a:lnTo>
                    <a:pt x="44" y="15"/>
                  </a:lnTo>
                  <a:lnTo>
                    <a:pt x="35" y="19"/>
                  </a:lnTo>
                  <a:lnTo>
                    <a:pt x="26" y="23"/>
                  </a:lnTo>
                  <a:lnTo>
                    <a:pt x="18" y="29"/>
                  </a:lnTo>
                  <a:lnTo>
                    <a:pt x="9" y="33"/>
                  </a:lnTo>
                  <a:lnTo>
                    <a:pt x="0" y="39"/>
                  </a:lnTo>
                  <a:lnTo>
                    <a:pt x="3" y="71"/>
                  </a:lnTo>
                  <a:lnTo>
                    <a:pt x="7" y="103"/>
                  </a:lnTo>
                  <a:lnTo>
                    <a:pt x="10" y="136"/>
                  </a:lnTo>
                  <a:lnTo>
                    <a:pt x="13" y="168"/>
                  </a:lnTo>
                  <a:lnTo>
                    <a:pt x="22" y="164"/>
                  </a:lnTo>
                  <a:lnTo>
                    <a:pt x="32" y="158"/>
                  </a:lnTo>
                  <a:lnTo>
                    <a:pt x="41" y="153"/>
                  </a:lnTo>
                  <a:lnTo>
                    <a:pt x="49" y="149"/>
                  </a:lnTo>
                  <a:lnTo>
                    <a:pt x="58" y="145"/>
                  </a:lnTo>
                  <a:lnTo>
                    <a:pt x="67" y="140"/>
                  </a:lnTo>
                  <a:lnTo>
                    <a:pt x="77" y="136"/>
                  </a:lnTo>
                  <a:lnTo>
                    <a:pt x="86" y="1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2682" y="3871"/>
              <a:ext cx="26" cy="42"/>
            </a:xfrm>
            <a:custGeom>
              <a:avLst/>
              <a:gdLst/>
              <a:ahLst/>
              <a:cxnLst>
                <a:cxn ang="0">
                  <a:pos x="3" y="125"/>
                </a:cxn>
                <a:cxn ang="0">
                  <a:pos x="12" y="124"/>
                </a:cxn>
                <a:cxn ang="0">
                  <a:pos x="22" y="123"/>
                </a:cxn>
                <a:cxn ang="0">
                  <a:pos x="31" y="121"/>
                </a:cxn>
                <a:cxn ang="0">
                  <a:pos x="41" y="120"/>
                </a:cxn>
                <a:cxn ang="0">
                  <a:pos x="50" y="120"/>
                </a:cxn>
                <a:cxn ang="0">
                  <a:pos x="60" y="118"/>
                </a:cxn>
                <a:cxn ang="0">
                  <a:pos x="68" y="117"/>
                </a:cxn>
                <a:cxn ang="0">
                  <a:pos x="78" y="115"/>
                </a:cxn>
                <a:cxn ang="0">
                  <a:pos x="77" y="86"/>
                </a:cxn>
                <a:cxn ang="0">
                  <a:pos x="77" y="57"/>
                </a:cxn>
                <a:cxn ang="0">
                  <a:pos x="77" y="29"/>
                </a:cxn>
                <a:cxn ang="0">
                  <a:pos x="76" y="0"/>
                </a:cxn>
                <a:cxn ang="0">
                  <a:pos x="65" y="1"/>
                </a:cxn>
                <a:cxn ang="0">
                  <a:pos x="57" y="2"/>
                </a:cxn>
                <a:cxn ang="0">
                  <a:pos x="47" y="4"/>
                </a:cxn>
                <a:cxn ang="0">
                  <a:pos x="38" y="7"/>
                </a:cxn>
                <a:cxn ang="0">
                  <a:pos x="29" y="8"/>
                </a:cxn>
                <a:cxn ang="0">
                  <a:pos x="19" y="10"/>
                </a:cxn>
                <a:cxn ang="0">
                  <a:pos x="10" y="13"/>
                </a:cxn>
                <a:cxn ang="0">
                  <a:pos x="0" y="14"/>
                </a:cxn>
                <a:cxn ang="0">
                  <a:pos x="2" y="42"/>
                </a:cxn>
                <a:cxn ang="0">
                  <a:pos x="2" y="69"/>
                </a:cxn>
                <a:cxn ang="0">
                  <a:pos x="2" y="98"/>
                </a:cxn>
                <a:cxn ang="0">
                  <a:pos x="3" y="125"/>
                </a:cxn>
              </a:cxnLst>
              <a:rect l="0" t="0" r="r" b="b"/>
              <a:pathLst>
                <a:path w="78" h="125">
                  <a:moveTo>
                    <a:pt x="3" y="125"/>
                  </a:moveTo>
                  <a:lnTo>
                    <a:pt x="12" y="124"/>
                  </a:lnTo>
                  <a:lnTo>
                    <a:pt x="22" y="123"/>
                  </a:lnTo>
                  <a:lnTo>
                    <a:pt x="31" y="121"/>
                  </a:lnTo>
                  <a:lnTo>
                    <a:pt x="41" y="120"/>
                  </a:lnTo>
                  <a:lnTo>
                    <a:pt x="50" y="120"/>
                  </a:lnTo>
                  <a:lnTo>
                    <a:pt x="60" y="118"/>
                  </a:lnTo>
                  <a:lnTo>
                    <a:pt x="68" y="117"/>
                  </a:lnTo>
                  <a:lnTo>
                    <a:pt x="78" y="115"/>
                  </a:lnTo>
                  <a:lnTo>
                    <a:pt x="77" y="86"/>
                  </a:lnTo>
                  <a:lnTo>
                    <a:pt x="77" y="57"/>
                  </a:lnTo>
                  <a:lnTo>
                    <a:pt x="77" y="29"/>
                  </a:lnTo>
                  <a:lnTo>
                    <a:pt x="76" y="0"/>
                  </a:lnTo>
                  <a:lnTo>
                    <a:pt x="65" y="1"/>
                  </a:lnTo>
                  <a:lnTo>
                    <a:pt x="57" y="2"/>
                  </a:lnTo>
                  <a:lnTo>
                    <a:pt x="47" y="4"/>
                  </a:lnTo>
                  <a:lnTo>
                    <a:pt x="38" y="7"/>
                  </a:lnTo>
                  <a:lnTo>
                    <a:pt x="29" y="8"/>
                  </a:lnTo>
                  <a:lnTo>
                    <a:pt x="19" y="10"/>
                  </a:lnTo>
                  <a:lnTo>
                    <a:pt x="10" y="13"/>
                  </a:lnTo>
                  <a:lnTo>
                    <a:pt x="0" y="14"/>
                  </a:lnTo>
                  <a:lnTo>
                    <a:pt x="2" y="42"/>
                  </a:lnTo>
                  <a:lnTo>
                    <a:pt x="2" y="69"/>
                  </a:lnTo>
                  <a:lnTo>
                    <a:pt x="2" y="98"/>
                  </a:lnTo>
                  <a:lnTo>
                    <a:pt x="3" y="125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678" y="3791"/>
              <a:ext cx="27" cy="47"/>
            </a:xfrm>
            <a:custGeom>
              <a:avLst/>
              <a:gdLst/>
              <a:ahLst/>
              <a:cxnLst>
                <a:cxn ang="0">
                  <a:pos x="6" y="140"/>
                </a:cxn>
                <a:cxn ang="0">
                  <a:pos x="16" y="137"/>
                </a:cxn>
                <a:cxn ang="0">
                  <a:pos x="25" y="134"/>
                </a:cxn>
                <a:cxn ang="0">
                  <a:pos x="35" y="133"/>
                </a:cxn>
                <a:cxn ang="0">
                  <a:pos x="44" y="130"/>
                </a:cxn>
                <a:cxn ang="0">
                  <a:pos x="52" y="128"/>
                </a:cxn>
                <a:cxn ang="0">
                  <a:pos x="62" y="125"/>
                </a:cxn>
                <a:cxn ang="0">
                  <a:pos x="71" y="124"/>
                </a:cxn>
                <a:cxn ang="0">
                  <a:pos x="81" y="121"/>
                </a:cxn>
                <a:cxn ang="0">
                  <a:pos x="80" y="91"/>
                </a:cxn>
                <a:cxn ang="0">
                  <a:pos x="78" y="60"/>
                </a:cxn>
                <a:cxn ang="0">
                  <a:pos x="75" y="30"/>
                </a:cxn>
                <a:cxn ang="0">
                  <a:pos x="74" y="0"/>
                </a:cxn>
                <a:cxn ang="0">
                  <a:pos x="65" y="2"/>
                </a:cxn>
                <a:cxn ang="0">
                  <a:pos x="55" y="5"/>
                </a:cxn>
                <a:cxn ang="0">
                  <a:pos x="46" y="8"/>
                </a:cxn>
                <a:cxn ang="0">
                  <a:pos x="38" y="10"/>
                </a:cxn>
                <a:cxn ang="0">
                  <a:pos x="29" y="13"/>
                </a:cxn>
                <a:cxn ang="0">
                  <a:pos x="19" y="15"/>
                </a:cxn>
                <a:cxn ang="0">
                  <a:pos x="10" y="18"/>
                </a:cxn>
                <a:cxn ang="0">
                  <a:pos x="0" y="21"/>
                </a:cxn>
                <a:cxn ang="0">
                  <a:pos x="2" y="52"/>
                </a:cxn>
                <a:cxn ang="0">
                  <a:pos x="3" y="81"/>
                </a:cxn>
                <a:cxn ang="0">
                  <a:pos x="5" y="109"/>
                </a:cxn>
                <a:cxn ang="0">
                  <a:pos x="6" y="140"/>
                </a:cxn>
              </a:cxnLst>
              <a:rect l="0" t="0" r="r" b="b"/>
              <a:pathLst>
                <a:path w="81" h="140">
                  <a:moveTo>
                    <a:pt x="6" y="140"/>
                  </a:moveTo>
                  <a:lnTo>
                    <a:pt x="16" y="137"/>
                  </a:lnTo>
                  <a:lnTo>
                    <a:pt x="25" y="134"/>
                  </a:lnTo>
                  <a:lnTo>
                    <a:pt x="35" y="133"/>
                  </a:lnTo>
                  <a:lnTo>
                    <a:pt x="44" y="130"/>
                  </a:lnTo>
                  <a:lnTo>
                    <a:pt x="52" y="128"/>
                  </a:lnTo>
                  <a:lnTo>
                    <a:pt x="62" y="125"/>
                  </a:lnTo>
                  <a:lnTo>
                    <a:pt x="71" y="124"/>
                  </a:lnTo>
                  <a:lnTo>
                    <a:pt x="81" y="121"/>
                  </a:lnTo>
                  <a:lnTo>
                    <a:pt x="80" y="91"/>
                  </a:lnTo>
                  <a:lnTo>
                    <a:pt x="78" y="60"/>
                  </a:lnTo>
                  <a:lnTo>
                    <a:pt x="75" y="30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5" y="5"/>
                  </a:lnTo>
                  <a:lnTo>
                    <a:pt x="46" y="8"/>
                  </a:lnTo>
                  <a:lnTo>
                    <a:pt x="38" y="10"/>
                  </a:lnTo>
                  <a:lnTo>
                    <a:pt x="29" y="13"/>
                  </a:lnTo>
                  <a:lnTo>
                    <a:pt x="19" y="15"/>
                  </a:lnTo>
                  <a:lnTo>
                    <a:pt x="10" y="18"/>
                  </a:lnTo>
                  <a:lnTo>
                    <a:pt x="0" y="21"/>
                  </a:lnTo>
                  <a:lnTo>
                    <a:pt x="2" y="52"/>
                  </a:lnTo>
                  <a:lnTo>
                    <a:pt x="3" y="81"/>
                  </a:lnTo>
                  <a:lnTo>
                    <a:pt x="5" y="109"/>
                  </a:lnTo>
                  <a:lnTo>
                    <a:pt x="6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2683" y="3947"/>
              <a:ext cx="25" cy="3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7" y="0"/>
                </a:cxn>
                <a:cxn ang="0">
                  <a:pos x="58" y="2"/>
                </a:cxn>
                <a:cxn ang="0">
                  <a:pos x="48" y="2"/>
                </a:cxn>
                <a:cxn ang="0">
                  <a:pos x="39" y="3"/>
                </a:cxn>
                <a:cxn ang="0">
                  <a:pos x="29" y="4"/>
                </a:cxn>
                <a:cxn ang="0">
                  <a:pos x="19" y="6"/>
                </a:cxn>
                <a:cxn ang="0">
                  <a:pos x="10" y="6"/>
                </a:cxn>
                <a:cxn ang="0">
                  <a:pos x="0" y="7"/>
                </a:cxn>
                <a:cxn ang="0">
                  <a:pos x="0" y="35"/>
                </a:cxn>
                <a:cxn ang="0">
                  <a:pos x="0" y="61"/>
                </a:cxn>
                <a:cxn ang="0">
                  <a:pos x="0" y="87"/>
                </a:cxn>
                <a:cxn ang="0">
                  <a:pos x="0" y="114"/>
                </a:cxn>
                <a:cxn ang="0">
                  <a:pos x="9" y="114"/>
                </a:cxn>
                <a:cxn ang="0">
                  <a:pos x="19" y="113"/>
                </a:cxn>
                <a:cxn ang="0">
                  <a:pos x="28" y="113"/>
                </a:cxn>
                <a:cxn ang="0">
                  <a:pos x="38" y="111"/>
                </a:cxn>
                <a:cxn ang="0">
                  <a:pos x="47" y="111"/>
                </a:cxn>
                <a:cxn ang="0">
                  <a:pos x="57" y="111"/>
                </a:cxn>
                <a:cxn ang="0">
                  <a:pos x="65" y="110"/>
                </a:cxn>
                <a:cxn ang="0">
                  <a:pos x="75" y="110"/>
                </a:cxn>
                <a:cxn ang="0">
                  <a:pos x="75" y="83"/>
                </a:cxn>
                <a:cxn ang="0">
                  <a:pos x="77" y="55"/>
                </a:cxn>
                <a:cxn ang="0">
                  <a:pos x="77" y="28"/>
                </a:cxn>
                <a:cxn ang="0">
                  <a:pos x="77" y="0"/>
                </a:cxn>
              </a:cxnLst>
              <a:rect l="0" t="0" r="r" b="b"/>
              <a:pathLst>
                <a:path w="77" h="114">
                  <a:moveTo>
                    <a:pt x="77" y="0"/>
                  </a:moveTo>
                  <a:lnTo>
                    <a:pt x="67" y="0"/>
                  </a:lnTo>
                  <a:lnTo>
                    <a:pt x="58" y="2"/>
                  </a:lnTo>
                  <a:lnTo>
                    <a:pt x="48" y="2"/>
                  </a:lnTo>
                  <a:lnTo>
                    <a:pt x="39" y="3"/>
                  </a:lnTo>
                  <a:lnTo>
                    <a:pt x="29" y="4"/>
                  </a:lnTo>
                  <a:lnTo>
                    <a:pt x="19" y="6"/>
                  </a:lnTo>
                  <a:lnTo>
                    <a:pt x="10" y="6"/>
                  </a:lnTo>
                  <a:lnTo>
                    <a:pt x="0" y="7"/>
                  </a:lnTo>
                  <a:lnTo>
                    <a:pt x="0" y="35"/>
                  </a:lnTo>
                  <a:lnTo>
                    <a:pt x="0" y="61"/>
                  </a:lnTo>
                  <a:lnTo>
                    <a:pt x="0" y="87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19" y="113"/>
                  </a:lnTo>
                  <a:lnTo>
                    <a:pt x="28" y="113"/>
                  </a:lnTo>
                  <a:lnTo>
                    <a:pt x="38" y="111"/>
                  </a:lnTo>
                  <a:lnTo>
                    <a:pt x="47" y="111"/>
                  </a:lnTo>
                  <a:lnTo>
                    <a:pt x="57" y="111"/>
                  </a:lnTo>
                  <a:lnTo>
                    <a:pt x="65" y="110"/>
                  </a:lnTo>
                  <a:lnTo>
                    <a:pt x="75" y="110"/>
                  </a:lnTo>
                  <a:lnTo>
                    <a:pt x="75" y="83"/>
                  </a:lnTo>
                  <a:lnTo>
                    <a:pt x="77" y="55"/>
                  </a:lnTo>
                  <a:lnTo>
                    <a:pt x="77" y="2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2773" y="3807"/>
              <a:ext cx="27" cy="43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65" y="2"/>
                </a:cxn>
                <a:cxn ang="0">
                  <a:pos x="56" y="5"/>
                </a:cxn>
                <a:cxn ang="0">
                  <a:pos x="46" y="6"/>
                </a:cxn>
                <a:cxn ang="0">
                  <a:pos x="37" y="7"/>
                </a:cxn>
                <a:cxn ang="0">
                  <a:pos x="27" y="10"/>
                </a:cxn>
                <a:cxn ang="0">
                  <a:pos x="19" y="12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1" y="45"/>
                </a:cxn>
                <a:cxn ang="0">
                  <a:pos x="3" y="73"/>
                </a:cxn>
                <a:cxn ang="0">
                  <a:pos x="4" y="101"/>
                </a:cxn>
                <a:cxn ang="0">
                  <a:pos x="5" y="130"/>
                </a:cxn>
                <a:cxn ang="0">
                  <a:pos x="14" y="129"/>
                </a:cxn>
                <a:cxn ang="0">
                  <a:pos x="24" y="128"/>
                </a:cxn>
                <a:cxn ang="0">
                  <a:pos x="33" y="126"/>
                </a:cxn>
                <a:cxn ang="0">
                  <a:pos x="43" y="125"/>
                </a:cxn>
                <a:cxn ang="0">
                  <a:pos x="52" y="123"/>
                </a:cxn>
                <a:cxn ang="0">
                  <a:pos x="62" y="122"/>
                </a:cxn>
                <a:cxn ang="0">
                  <a:pos x="71" y="120"/>
                </a:cxn>
                <a:cxn ang="0">
                  <a:pos x="81" y="119"/>
                </a:cxn>
                <a:cxn ang="0">
                  <a:pos x="79" y="88"/>
                </a:cxn>
                <a:cxn ang="0">
                  <a:pos x="78" y="60"/>
                </a:cxn>
                <a:cxn ang="0">
                  <a:pos x="76" y="31"/>
                </a:cxn>
                <a:cxn ang="0">
                  <a:pos x="75" y="0"/>
                </a:cxn>
              </a:cxnLst>
              <a:rect l="0" t="0" r="r" b="b"/>
              <a:pathLst>
                <a:path w="81" h="130">
                  <a:moveTo>
                    <a:pt x="75" y="0"/>
                  </a:moveTo>
                  <a:lnTo>
                    <a:pt x="65" y="2"/>
                  </a:lnTo>
                  <a:lnTo>
                    <a:pt x="56" y="5"/>
                  </a:lnTo>
                  <a:lnTo>
                    <a:pt x="46" y="6"/>
                  </a:lnTo>
                  <a:lnTo>
                    <a:pt x="37" y="7"/>
                  </a:lnTo>
                  <a:lnTo>
                    <a:pt x="27" y="10"/>
                  </a:lnTo>
                  <a:lnTo>
                    <a:pt x="19" y="12"/>
                  </a:lnTo>
                  <a:lnTo>
                    <a:pt x="8" y="15"/>
                  </a:lnTo>
                  <a:lnTo>
                    <a:pt x="0" y="16"/>
                  </a:lnTo>
                  <a:lnTo>
                    <a:pt x="1" y="45"/>
                  </a:lnTo>
                  <a:lnTo>
                    <a:pt x="3" y="73"/>
                  </a:lnTo>
                  <a:lnTo>
                    <a:pt x="4" y="101"/>
                  </a:lnTo>
                  <a:lnTo>
                    <a:pt x="5" y="130"/>
                  </a:lnTo>
                  <a:lnTo>
                    <a:pt x="14" y="129"/>
                  </a:lnTo>
                  <a:lnTo>
                    <a:pt x="24" y="128"/>
                  </a:lnTo>
                  <a:lnTo>
                    <a:pt x="33" y="126"/>
                  </a:lnTo>
                  <a:lnTo>
                    <a:pt x="43" y="125"/>
                  </a:lnTo>
                  <a:lnTo>
                    <a:pt x="52" y="123"/>
                  </a:lnTo>
                  <a:lnTo>
                    <a:pt x="62" y="122"/>
                  </a:lnTo>
                  <a:lnTo>
                    <a:pt x="71" y="120"/>
                  </a:lnTo>
                  <a:lnTo>
                    <a:pt x="81" y="119"/>
                  </a:lnTo>
                  <a:lnTo>
                    <a:pt x="79" y="88"/>
                  </a:lnTo>
                  <a:lnTo>
                    <a:pt x="78" y="60"/>
                  </a:lnTo>
                  <a:lnTo>
                    <a:pt x="76" y="3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2776" y="3886"/>
              <a:ext cx="26" cy="4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7" y="1"/>
                </a:cxn>
                <a:cxn ang="0">
                  <a:pos x="57" y="1"/>
                </a:cxn>
                <a:cxn ang="0">
                  <a:pos x="47" y="3"/>
                </a:cxn>
                <a:cxn ang="0">
                  <a:pos x="38" y="4"/>
                </a:cxn>
                <a:cxn ang="0">
                  <a:pos x="28" y="6"/>
                </a:cxn>
                <a:cxn ang="0">
                  <a:pos x="19" y="6"/>
                </a:cxn>
                <a:cxn ang="0">
                  <a:pos x="9" y="7"/>
                </a:cxn>
                <a:cxn ang="0">
                  <a:pos x="0" y="9"/>
                </a:cxn>
                <a:cxn ang="0">
                  <a:pos x="2" y="38"/>
                </a:cxn>
                <a:cxn ang="0">
                  <a:pos x="2" y="65"/>
                </a:cxn>
                <a:cxn ang="0">
                  <a:pos x="2" y="94"/>
                </a:cxn>
                <a:cxn ang="0">
                  <a:pos x="2" y="123"/>
                </a:cxn>
                <a:cxn ang="0">
                  <a:pos x="11" y="121"/>
                </a:cxn>
                <a:cxn ang="0">
                  <a:pos x="21" y="121"/>
                </a:cxn>
                <a:cxn ang="0">
                  <a:pos x="29" y="120"/>
                </a:cxn>
                <a:cxn ang="0">
                  <a:pos x="39" y="119"/>
                </a:cxn>
                <a:cxn ang="0">
                  <a:pos x="48" y="119"/>
                </a:cxn>
                <a:cxn ang="0">
                  <a:pos x="58" y="117"/>
                </a:cxn>
                <a:cxn ang="0">
                  <a:pos x="68" y="117"/>
                </a:cxn>
                <a:cxn ang="0">
                  <a:pos x="78" y="116"/>
                </a:cxn>
                <a:cxn ang="0">
                  <a:pos x="78" y="87"/>
                </a:cxn>
                <a:cxn ang="0">
                  <a:pos x="78" y="58"/>
                </a:cxn>
                <a:cxn ang="0">
                  <a:pos x="77" y="29"/>
                </a:cxn>
                <a:cxn ang="0">
                  <a:pos x="77" y="0"/>
                </a:cxn>
              </a:cxnLst>
              <a:rect l="0" t="0" r="r" b="b"/>
              <a:pathLst>
                <a:path w="78" h="123">
                  <a:moveTo>
                    <a:pt x="77" y="0"/>
                  </a:moveTo>
                  <a:lnTo>
                    <a:pt x="67" y="1"/>
                  </a:lnTo>
                  <a:lnTo>
                    <a:pt x="57" y="1"/>
                  </a:lnTo>
                  <a:lnTo>
                    <a:pt x="47" y="3"/>
                  </a:lnTo>
                  <a:lnTo>
                    <a:pt x="38" y="4"/>
                  </a:lnTo>
                  <a:lnTo>
                    <a:pt x="28" y="6"/>
                  </a:lnTo>
                  <a:lnTo>
                    <a:pt x="19" y="6"/>
                  </a:lnTo>
                  <a:lnTo>
                    <a:pt x="9" y="7"/>
                  </a:lnTo>
                  <a:lnTo>
                    <a:pt x="0" y="9"/>
                  </a:lnTo>
                  <a:lnTo>
                    <a:pt x="2" y="38"/>
                  </a:lnTo>
                  <a:lnTo>
                    <a:pt x="2" y="65"/>
                  </a:lnTo>
                  <a:lnTo>
                    <a:pt x="2" y="94"/>
                  </a:lnTo>
                  <a:lnTo>
                    <a:pt x="2" y="123"/>
                  </a:lnTo>
                  <a:lnTo>
                    <a:pt x="11" y="121"/>
                  </a:lnTo>
                  <a:lnTo>
                    <a:pt x="21" y="121"/>
                  </a:lnTo>
                  <a:lnTo>
                    <a:pt x="29" y="120"/>
                  </a:lnTo>
                  <a:lnTo>
                    <a:pt x="39" y="119"/>
                  </a:lnTo>
                  <a:lnTo>
                    <a:pt x="48" y="119"/>
                  </a:lnTo>
                  <a:lnTo>
                    <a:pt x="58" y="117"/>
                  </a:lnTo>
                  <a:lnTo>
                    <a:pt x="68" y="117"/>
                  </a:lnTo>
                  <a:lnTo>
                    <a:pt x="78" y="116"/>
                  </a:lnTo>
                  <a:lnTo>
                    <a:pt x="78" y="87"/>
                  </a:lnTo>
                  <a:lnTo>
                    <a:pt x="78" y="58"/>
                  </a:lnTo>
                  <a:lnTo>
                    <a:pt x="77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2775" y="3963"/>
              <a:ext cx="26" cy="38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30"/>
                </a:cxn>
                <a:cxn ang="0">
                  <a:pos x="1" y="58"/>
                </a:cxn>
                <a:cxn ang="0">
                  <a:pos x="1" y="87"/>
                </a:cxn>
                <a:cxn ang="0">
                  <a:pos x="0" y="114"/>
                </a:cxn>
                <a:cxn ang="0">
                  <a:pos x="9" y="114"/>
                </a:cxn>
                <a:cxn ang="0">
                  <a:pos x="19" y="114"/>
                </a:cxn>
                <a:cxn ang="0">
                  <a:pos x="27" y="114"/>
                </a:cxn>
                <a:cxn ang="0">
                  <a:pos x="38" y="114"/>
                </a:cxn>
                <a:cxn ang="0">
                  <a:pos x="46" y="114"/>
                </a:cxn>
                <a:cxn ang="0">
                  <a:pos x="56" y="114"/>
                </a:cxn>
                <a:cxn ang="0">
                  <a:pos x="65" y="114"/>
                </a:cxn>
                <a:cxn ang="0">
                  <a:pos x="75" y="114"/>
                </a:cxn>
                <a:cxn ang="0">
                  <a:pos x="77" y="85"/>
                </a:cxn>
                <a:cxn ang="0">
                  <a:pos x="77" y="56"/>
                </a:cxn>
                <a:cxn ang="0">
                  <a:pos x="78" y="29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59" y="0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1"/>
                </a:cxn>
                <a:cxn ang="0">
                  <a:pos x="22" y="1"/>
                </a:cxn>
                <a:cxn ang="0">
                  <a:pos x="12" y="3"/>
                </a:cxn>
                <a:cxn ang="0">
                  <a:pos x="3" y="3"/>
                </a:cxn>
              </a:cxnLst>
              <a:rect l="0" t="0" r="r" b="b"/>
              <a:pathLst>
                <a:path w="78" h="114">
                  <a:moveTo>
                    <a:pt x="3" y="3"/>
                  </a:moveTo>
                  <a:lnTo>
                    <a:pt x="3" y="30"/>
                  </a:lnTo>
                  <a:lnTo>
                    <a:pt x="1" y="58"/>
                  </a:lnTo>
                  <a:lnTo>
                    <a:pt x="1" y="87"/>
                  </a:lnTo>
                  <a:lnTo>
                    <a:pt x="0" y="114"/>
                  </a:lnTo>
                  <a:lnTo>
                    <a:pt x="9" y="114"/>
                  </a:lnTo>
                  <a:lnTo>
                    <a:pt x="19" y="114"/>
                  </a:lnTo>
                  <a:lnTo>
                    <a:pt x="27" y="114"/>
                  </a:lnTo>
                  <a:lnTo>
                    <a:pt x="38" y="114"/>
                  </a:lnTo>
                  <a:lnTo>
                    <a:pt x="46" y="114"/>
                  </a:lnTo>
                  <a:lnTo>
                    <a:pt x="56" y="114"/>
                  </a:lnTo>
                  <a:lnTo>
                    <a:pt x="65" y="114"/>
                  </a:lnTo>
                  <a:lnTo>
                    <a:pt x="75" y="114"/>
                  </a:lnTo>
                  <a:lnTo>
                    <a:pt x="77" y="85"/>
                  </a:lnTo>
                  <a:lnTo>
                    <a:pt x="77" y="56"/>
                  </a:lnTo>
                  <a:lnTo>
                    <a:pt x="78" y="29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2827" y="3961"/>
              <a:ext cx="27" cy="41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71" y="0"/>
                </a:cxn>
                <a:cxn ang="0">
                  <a:pos x="62" y="1"/>
                </a:cxn>
                <a:cxn ang="0">
                  <a:pos x="52" y="1"/>
                </a:cxn>
                <a:cxn ang="0">
                  <a:pos x="42" y="1"/>
                </a:cxn>
                <a:cxn ang="0">
                  <a:pos x="33" y="1"/>
                </a:cxn>
                <a:cxn ang="0">
                  <a:pos x="23" y="1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3" y="32"/>
                </a:cxn>
                <a:cxn ang="0">
                  <a:pos x="2" y="62"/>
                </a:cxn>
                <a:cxn ang="0">
                  <a:pos x="2" y="91"/>
                </a:cxn>
                <a:cxn ang="0">
                  <a:pos x="0" y="122"/>
                </a:cxn>
                <a:cxn ang="0">
                  <a:pos x="10" y="122"/>
                </a:cxn>
                <a:cxn ang="0">
                  <a:pos x="19" y="122"/>
                </a:cxn>
                <a:cxn ang="0">
                  <a:pos x="29" y="122"/>
                </a:cxn>
                <a:cxn ang="0">
                  <a:pos x="39" y="122"/>
                </a:cxn>
                <a:cxn ang="0">
                  <a:pos x="48" y="122"/>
                </a:cxn>
                <a:cxn ang="0">
                  <a:pos x="58" y="122"/>
                </a:cxn>
                <a:cxn ang="0">
                  <a:pos x="67" y="122"/>
                </a:cxn>
                <a:cxn ang="0">
                  <a:pos x="77" y="122"/>
                </a:cxn>
                <a:cxn ang="0">
                  <a:pos x="78" y="91"/>
                </a:cxn>
                <a:cxn ang="0">
                  <a:pos x="80" y="61"/>
                </a:cxn>
                <a:cxn ang="0">
                  <a:pos x="81" y="30"/>
                </a:cxn>
                <a:cxn ang="0">
                  <a:pos x="81" y="0"/>
                </a:cxn>
              </a:cxnLst>
              <a:rect l="0" t="0" r="r" b="b"/>
              <a:pathLst>
                <a:path w="81" h="122">
                  <a:moveTo>
                    <a:pt x="81" y="0"/>
                  </a:moveTo>
                  <a:lnTo>
                    <a:pt x="71" y="0"/>
                  </a:lnTo>
                  <a:lnTo>
                    <a:pt x="62" y="1"/>
                  </a:lnTo>
                  <a:lnTo>
                    <a:pt x="52" y="1"/>
                  </a:lnTo>
                  <a:lnTo>
                    <a:pt x="42" y="1"/>
                  </a:lnTo>
                  <a:lnTo>
                    <a:pt x="33" y="1"/>
                  </a:lnTo>
                  <a:lnTo>
                    <a:pt x="23" y="1"/>
                  </a:lnTo>
                  <a:lnTo>
                    <a:pt x="13" y="3"/>
                  </a:lnTo>
                  <a:lnTo>
                    <a:pt x="3" y="3"/>
                  </a:lnTo>
                  <a:lnTo>
                    <a:pt x="3" y="32"/>
                  </a:lnTo>
                  <a:lnTo>
                    <a:pt x="2" y="62"/>
                  </a:lnTo>
                  <a:lnTo>
                    <a:pt x="2" y="91"/>
                  </a:lnTo>
                  <a:lnTo>
                    <a:pt x="0" y="122"/>
                  </a:lnTo>
                  <a:lnTo>
                    <a:pt x="10" y="122"/>
                  </a:lnTo>
                  <a:lnTo>
                    <a:pt x="19" y="122"/>
                  </a:lnTo>
                  <a:lnTo>
                    <a:pt x="29" y="122"/>
                  </a:lnTo>
                  <a:lnTo>
                    <a:pt x="39" y="122"/>
                  </a:lnTo>
                  <a:lnTo>
                    <a:pt x="48" y="122"/>
                  </a:lnTo>
                  <a:lnTo>
                    <a:pt x="58" y="122"/>
                  </a:lnTo>
                  <a:lnTo>
                    <a:pt x="67" y="122"/>
                  </a:lnTo>
                  <a:lnTo>
                    <a:pt x="77" y="122"/>
                  </a:lnTo>
                  <a:lnTo>
                    <a:pt x="78" y="91"/>
                  </a:lnTo>
                  <a:lnTo>
                    <a:pt x="80" y="61"/>
                  </a:lnTo>
                  <a:lnTo>
                    <a:pt x="81" y="3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2829" y="3880"/>
              <a:ext cx="26" cy="42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11" y="127"/>
                </a:cxn>
                <a:cxn ang="0">
                  <a:pos x="21" y="125"/>
                </a:cxn>
                <a:cxn ang="0">
                  <a:pos x="31" y="125"/>
                </a:cxn>
                <a:cxn ang="0">
                  <a:pos x="41" y="124"/>
                </a:cxn>
                <a:cxn ang="0">
                  <a:pos x="50" y="124"/>
                </a:cxn>
                <a:cxn ang="0">
                  <a:pos x="60" y="124"/>
                </a:cxn>
                <a:cxn ang="0">
                  <a:pos x="70" y="123"/>
                </a:cxn>
                <a:cxn ang="0">
                  <a:pos x="80" y="123"/>
                </a:cxn>
                <a:cxn ang="0">
                  <a:pos x="80" y="91"/>
                </a:cxn>
                <a:cxn ang="0">
                  <a:pos x="80" y="60"/>
                </a:cxn>
                <a:cxn ang="0">
                  <a:pos x="80" y="30"/>
                </a:cxn>
                <a:cxn ang="0">
                  <a:pos x="79" y="0"/>
                </a:cxn>
                <a:cxn ang="0">
                  <a:pos x="68" y="0"/>
                </a:cxn>
                <a:cxn ang="0">
                  <a:pos x="60" y="1"/>
                </a:cxn>
                <a:cxn ang="0">
                  <a:pos x="50" y="1"/>
                </a:cxn>
                <a:cxn ang="0">
                  <a:pos x="40" y="3"/>
                </a:cxn>
                <a:cxn ang="0">
                  <a:pos x="29" y="4"/>
                </a:cxn>
                <a:cxn ang="0">
                  <a:pos x="21" y="5"/>
                </a:cxn>
                <a:cxn ang="0">
                  <a:pos x="11" y="5"/>
                </a:cxn>
                <a:cxn ang="0">
                  <a:pos x="0" y="7"/>
                </a:cxn>
                <a:cxn ang="0">
                  <a:pos x="0" y="37"/>
                </a:cxn>
                <a:cxn ang="0">
                  <a:pos x="0" y="66"/>
                </a:cxn>
                <a:cxn ang="0">
                  <a:pos x="0" y="97"/>
                </a:cxn>
                <a:cxn ang="0">
                  <a:pos x="0" y="127"/>
                </a:cxn>
              </a:cxnLst>
              <a:rect l="0" t="0" r="r" b="b"/>
              <a:pathLst>
                <a:path w="80" h="127">
                  <a:moveTo>
                    <a:pt x="0" y="127"/>
                  </a:moveTo>
                  <a:lnTo>
                    <a:pt x="11" y="127"/>
                  </a:lnTo>
                  <a:lnTo>
                    <a:pt x="21" y="125"/>
                  </a:lnTo>
                  <a:lnTo>
                    <a:pt x="31" y="125"/>
                  </a:lnTo>
                  <a:lnTo>
                    <a:pt x="41" y="124"/>
                  </a:lnTo>
                  <a:lnTo>
                    <a:pt x="50" y="124"/>
                  </a:lnTo>
                  <a:lnTo>
                    <a:pt x="60" y="124"/>
                  </a:lnTo>
                  <a:lnTo>
                    <a:pt x="70" y="123"/>
                  </a:lnTo>
                  <a:lnTo>
                    <a:pt x="80" y="123"/>
                  </a:lnTo>
                  <a:lnTo>
                    <a:pt x="80" y="91"/>
                  </a:lnTo>
                  <a:lnTo>
                    <a:pt x="80" y="60"/>
                  </a:lnTo>
                  <a:lnTo>
                    <a:pt x="80" y="30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0" y="1"/>
                  </a:lnTo>
                  <a:lnTo>
                    <a:pt x="40" y="3"/>
                  </a:lnTo>
                  <a:lnTo>
                    <a:pt x="29" y="4"/>
                  </a:lnTo>
                  <a:lnTo>
                    <a:pt x="21" y="5"/>
                  </a:lnTo>
                  <a:lnTo>
                    <a:pt x="11" y="5"/>
                  </a:lnTo>
                  <a:lnTo>
                    <a:pt x="0" y="7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2825" y="3797"/>
              <a:ext cx="28" cy="45"/>
            </a:xfrm>
            <a:custGeom>
              <a:avLst/>
              <a:gdLst/>
              <a:ahLst/>
              <a:cxnLst>
                <a:cxn ang="0">
                  <a:pos x="85" y="123"/>
                </a:cxn>
                <a:cxn ang="0">
                  <a:pos x="84" y="93"/>
                </a:cxn>
                <a:cxn ang="0">
                  <a:pos x="82" y="61"/>
                </a:cxn>
                <a:cxn ang="0">
                  <a:pos x="79" y="31"/>
                </a:cxn>
                <a:cxn ang="0">
                  <a:pos x="78" y="0"/>
                </a:cxn>
                <a:cxn ang="0">
                  <a:pos x="68" y="2"/>
                </a:cxn>
                <a:cxn ang="0">
                  <a:pos x="59" y="3"/>
                </a:cxn>
                <a:cxn ang="0">
                  <a:pos x="49" y="5"/>
                </a:cxn>
                <a:cxn ang="0">
                  <a:pos x="39" y="6"/>
                </a:cxn>
                <a:cxn ang="0">
                  <a:pos x="29" y="9"/>
                </a:cxn>
                <a:cxn ang="0">
                  <a:pos x="20" y="10"/>
                </a:cxn>
                <a:cxn ang="0">
                  <a:pos x="10" y="12"/>
                </a:cxn>
                <a:cxn ang="0">
                  <a:pos x="0" y="13"/>
                </a:cxn>
                <a:cxn ang="0">
                  <a:pos x="1" y="44"/>
                </a:cxn>
                <a:cxn ang="0">
                  <a:pos x="4" y="74"/>
                </a:cxn>
                <a:cxn ang="0">
                  <a:pos x="6" y="104"/>
                </a:cxn>
                <a:cxn ang="0">
                  <a:pos x="7" y="135"/>
                </a:cxn>
                <a:cxn ang="0">
                  <a:pos x="17" y="133"/>
                </a:cxn>
                <a:cxn ang="0">
                  <a:pos x="27" y="132"/>
                </a:cxn>
                <a:cxn ang="0">
                  <a:pos x="36" y="130"/>
                </a:cxn>
                <a:cxn ang="0">
                  <a:pos x="46" y="129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5" y="125"/>
                </a:cxn>
                <a:cxn ang="0">
                  <a:pos x="85" y="123"/>
                </a:cxn>
              </a:cxnLst>
              <a:rect l="0" t="0" r="r" b="b"/>
              <a:pathLst>
                <a:path w="85" h="135">
                  <a:moveTo>
                    <a:pt x="85" y="123"/>
                  </a:moveTo>
                  <a:lnTo>
                    <a:pt x="84" y="93"/>
                  </a:lnTo>
                  <a:lnTo>
                    <a:pt x="82" y="61"/>
                  </a:lnTo>
                  <a:lnTo>
                    <a:pt x="79" y="31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9" y="3"/>
                  </a:lnTo>
                  <a:lnTo>
                    <a:pt x="49" y="5"/>
                  </a:lnTo>
                  <a:lnTo>
                    <a:pt x="39" y="6"/>
                  </a:lnTo>
                  <a:lnTo>
                    <a:pt x="29" y="9"/>
                  </a:lnTo>
                  <a:lnTo>
                    <a:pt x="20" y="10"/>
                  </a:lnTo>
                  <a:lnTo>
                    <a:pt x="10" y="12"/>
                  </a:lnTo>
                  <a:lnTo>
                    <a:pt x="0" y="13"/>
                  </a:lnTo>
                  <a:lnTo>
                    <a:pt x="1" y="44"/>
                  </a:lnTo>
                  <a:lnTo>
                    <a:pt x="4" y="74"/>
                  </a:lnTo>
                  <a:lnTo>
                    <a:pt x="6" y="104"/>
                  </a:lnTo>
                  <a:lnTo>
                    <a:pt x="7" y="135"/>
                  </a:lnTo>
                  <a:lnTo>
                    <a:pt x="17" y="133"/>
                  </a:lnTo>
                  <a:lnTo>
                    <a:pt x="27" y="132"/>
                  </a:lnTo>
                  <a:lnTo>
                    <a:pt x="36" y="130"/>
                  </a:lnTo>
                  <a:lnTo>
                    <a:pt x="46" y="129"/>
                  </a:lnTo>
                  <a:lnTo>
                    <a:pt x="56" y="128"/>
                  </a:lnTo>
                  <a:lnTo>
                    <a:pt x="66" y="126"/>
                  </a:lnTo>
                  <a:lnTo>
                    <a:pt x="75" y="125"/>
                  </a:lnTo>
                  <a:lnTo>
                    <a:pt x="85" y="1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481" y="3944"/>
              <a:ext cx="19" cy="27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9" y="1"/>
                </a:cxn>
                <a:cxn ang="0">
                  <a:pos x="42" y="3"/>
                </a:cxn>
                <a:cxn ang="0">
                  <a:pos x="36" y="4"/>
                </a:cxn>
                <a:cxn ang="0">
                  <a:pos x="29" y="6"/>
                </a:cxn>
                <a:cxn ang="0">
                  <a:pos x="22" y="9"/>
                </a:cxn>
                <a:cxn ang="0">
                  <a:pos x="16" y="10"/>
                </a:cxn>
                <a:cxn ang="0">
                  <a:pos x="9" y="12"/>
                </a:cxn>
                <a:cxn ang="0">
                  <a:pos x="2" y="13"/>
                </a:cxn>
                <a:cxn ang="0">
                  <a:pos x="2" y="30"/>
                </a:cxn>
                <a:cxn ang="0">
                  <a:pos x="2" y="48"/>
                </a:cxn>
                <a:cxn ang="0">
                  <a:pos x="0" y="65"/>
                </a:cxn>
                <a:cxn ang="0">
                  <a:pos x="0" y="82"/>
                </a:cxn>
                <a:cxn ang="0">
                  <a:pos x="7" y="81"/>
                </a:cxn>
                <a:cxn ang="0">
                  <a:pos x="15" y="80"/>
                </a:cxn>
                <a:cxn ang="0">
                  <a:pos x="20" y="80"/>
                </a:cxn>
                <a:cxn ang="0">
                  <a:pos x="28" y="78"/>
                </a:cxn>
                <a:cxn ang="0">
                  <a:pos x="35" y="77"/>
                </a:cxn>
                <a:cxn ang="0">
                  <a:pos x="41" y="75"/>
                </a:cxn>
                <a:cxn ang="0">
                  <a:pos x="48" y="75"/>
                </a:cxn>
                <a:cxn ang="0">
                  <a:pos x="55" y="74"/>
                </a:cxn>
                <a:cxn ang="0">
                  <a:pos x="57" y="55"/>
                </a:cxn>
                <a:cxn ang="0">
                  <a:pos x="57" y="36"/>
                </a:cxn>
                <a:cxn ang="0">
                  <a:pos x="57" y="19"/>
                </a:cxn>
                <a:cxn ang="0">
                  <a:pos x="57" y="0"/>
                </a:cxn>
              </a:cxnLst>
              <a:rect l="0" t="0" r="r" b="b"/>
              <a:pathLst>
                <a:path w="57" h="82">
                  <a:moveTo>
                    <a:pt x="57" y="0"/>
                  </a:moveTo>
                  <a:lnTo>
                    <a:pt x="49" y="1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29" y="6"/>
                  </a:lnTo>
                  <a:lnTo>
                    <a:pt x="22" y="9"/>
                  </a:lnTo>
                  <a:lnTo>
                    <a:pt x="16" y="10"/>
                  </a:lnTo>
                  <a:lnTo>
                    <a:pt x="9" y="12"/>
                  </a:lnTo>
                  <a:lnTo>
                    <a:pt x="2" y="13"/>
                  </a:lnTo>
                  <a:lnTo>
                    <a:pt x="2" y="30"/>
                  </a:lnTo>
                  <a:lnTo>
                    <a:pt x="2" y="48"/>
                  </a:lnTo>
                  <a:lnTo>
                    <a:pt x="0" y="65"/>
                  </a:lnTo>
                  <a:lnTo>
                    <a:pt x="0" y="82"/>
                  </a:lnTo>
                  <a:lnTo>
                    <a:pt x="7" y="81"/>
                  </a:lnTo>
                  <a:lnTo>
                    <a:pt x="15" y="80"/>
                  </a:lnTo>
                  <a:lnTo>
                    <a:pt x="20" y="80"/>
                  </a:lnTo>
                  <a:lnTo>
                    <a:pt x="28" y="78"/>
                  </a:lnTo>
                  <a:lnTo>
                    <a:pt x="35" y="77"/>
                  </a:lnTo>
                  <a:lnTo>
                    <a:pt x="41" y="75"/>
                  </a:lnTo>
                  <a:lnTo>
                    <a:pt x="48" y="75"/>
                  </a:lnTo>
                  <a:lnTo>
                    <a:pt x="55" y="74"/>
                  </a:lnTo>
                  <a:lnTo>
                    <a:pt x="57" y="55"/>
                  </a:lnTo>
                  <a:lnTo>
                    <a:pt x="57" y="36"/>
                  </a:lnTo>
                  <a:lnTo>
                    <a:pt x="5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2479" y="3992"/>
              <a:ext cx="20" cy="24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23"/>
                </a:cxn>
                <a:cxn ang="0">
                  <a:pos x="2" y="39"/>
                </a:cxn>
                <a:cxn ang="0">
                  <a:pos x="2" y="55"/>
                </a:cxn>
                <a:cxn ang="0">
                  <a:pos x="0" y="72"/>
                </a:cxn>
                <a:cxn ang="0">
                  <a:pos x="8" y="72"/>
                </a:cxn>
                <a:cxn ang="0">
                  <a:pos x="15" y="70"/>
                </a:cxn>
                <a:cxn ang="0">
                  <a:pos x="21" y="70"/>
                </a:cxn>
                <a:cxn ang="0">
                  <a:pos x="28" y="69"/>
                </a:cxn>
                <a:cxn ang="0">
                  <a:pos x="35" y="69"/>
                </a:cxn>
                <a:cxn ang="0">
                  <a:pos x="42" y="69"/>
                </a:cxn>
                <a:cxn ang="0">
                  <a:pos x="50" y="68"/>
                </a:cxn>
                <a:cxn ang="0">
                  <a:pos x="57" y="68"/>
                </a:cxn>
                <a:cxn ang="0">
                  <a:pos x="57" y="50"/>
                </a:cxn>
                <a:cxn ang="0">
                  <a:pos x="58" y="33"/>
                </a:cxn>
                <a:cxn ang="0">
                  <a:pos x="58" y="17"/>
                </a:cxn>
                <a:cxn ang="0">
                  <a:pos x="60" y="0"/>
                </a:cxn>
                <a:cxn ang="0">
                  <a:pos x="52" y="1"/>
                </a:cxn>
                <a:cxn ang="0">
                  <a:pos x="45" y="1"/>
                </a:cxn>
                <a:cxn ang="0">
                  <a:pos x="38" y="2"/>
                </a:cxn>
                <a:cxn ang="0">
                  <a:pos x="32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7"/>
                </a:cxn>
              </a:cxnLst>
              <a:rect l="0" t="0" r="r" b="b"/>
              <a:pathLst>
                <a:path w="60" h="72">
                  <a:moveTo>
                    <a:pt x="3" y="7"/>
                  </a:moveTo>
                  <a:lnTo>
                    <a:pt x="3" y="23"/>
                  </a:lnTo>
                  <a:lnTo>
                    <a:pt x="2" y="39"/>
                  </a:lnTo>
                  <a:lnTo>
                    <a:pt x="2" y="55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5" y="70"/>
                  </a:lnTo>
                  <a:lnTo>
                    <a:pt x="21" y="70"/>
                  </a:lnTo>
                  <a:lnTo>
                    <a:pt x="28" y="69"/>
                  </a:lnTo>
                  <a:lnTo>
                    <a:pt x="35" y="69"/>
                  </a:lnTo>
                  <a:lnTo>
                    <a:pt x="42" y="69"/>
                  </a:lnTo>
                  <a:lnTo>
                    <a:pt x="50" y="68"/>
                  </a:lnTo>
                  <a:lnTo>
                    <a:pt x="57" y="68"/>
                  </a:lnTo>
                  <a:lnTo>
                    <a:pt x="57" y="50"/>
                  </a:lnTo>
                  <a:lnTo>
                    <a:pt x="58" y="33"/>
                  </a:lnTo>
                  <a:lnTo>
                    <a:pt x="58" y="17"/>
                  </a:lnTo>
                  <a:lnTo>
                    <a:pt x="60" y="0"/>
                  </a:lnTo>
                  <a:lnTo>
                    <a:pt x="52" y="1"/>
                  </a:lnTo>
                  <a:lnTo>
                    <a:pt x="45" y="1"/>
                  </a:lnTo>
                  <a:lnTo>
                    <a:pt x="38" y="2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481" y="3894"/>
              <a:ext cx="19" cy="3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7" y="2"/>
                </a:cxn>
                <a:cxn ang="0">
                  <a:pos x="40" y="4"/>
                </a:cxn>
                <a:cxn ang="0">
                  <a:pos x="34" y="7"/>
                </a:cxn>
                <a:cxn ang="0">
                  <a:pos x="27" y="8"/>
                </a:cxn>
                <a:cxn ang="0">
                  <a:pos x="20" y="11"/>
                </a:cxn>
                <a:cxn ang="0">
                  <a:pos x="14" y="13"/>
                </a:cxn>
                <a:cxn ang="0">
                  <a:pos x="7" y="15"/>
                </a:cxn>
                <a:cxn ang="0">
                  <a:pos x="0" y="18"/>
                </a:cxn>
                <a:cxn ang="0">
                  <a:pos x="0" y="37"/>
                </a:cxn>
                <a:cxn ang="0">
                  <a:pos x="0" y="55"/>
                </a:cxn>
                <a:cxn ang="0">
                  <a:pos x="0" y="72"/>
                </a:cxn>
                <a:cxn ang="0">
                  <a:pos x="0" y="91"/>
                </a:cxn>
                <a:cxn ang="0">
                  <a:pos x="7" y="89"/>
                </a:cxn>
                <a:cxn ang="0">
                  <a:pos x="14" y="88"/>
                </a:cxn>
                <a:cxn ang="0">
                  <a:pos x="20" y="85"/>
                </a:cxn>
                <a:cxn ang="0">
                  <a:pos x="27" y="83"/>
                </a:cxn>
                <a:cxn ang="0">
                  <a:pos x="34" y="82"/>
                </a:cxn>
                <a:cxn ang="0">
                  <a:pos x="40" y="79"/>
                </a:cxn>
                <a:cxn ang="0">
                  <a:pos x="47" y="78"/>
                </a:cxn>
                <a:cxn ang="0">
                  <a:pos x="55" y="76"/>
                </a:cxn>
                <a:cxn ang="0">
                  <a:pos x="55" y="57"/>
                </a:cxn>
                <a:cxn ang="0">
                  <a:pos x="55" y="37"/>
                </a:cxn>
                <a:cxn ang="0">
                  <a:pos x="55" y="18"/>
                </a:cxn>
                <a:cxn ang="0">
                  <a:pos x="55" y="0"/>
                </a:cxn>
              </a:cxnLst>
              <a:rect l="0" t="0" r="r" b="b"/>
              <a:pathLst>
                <a:path w="55" h="91">
                  <a:moveTo>
                    <a:pt x="55" y="0"/>
                  </a:moveTo>
                  <a:lnTo>
                    <a:pt x="47" y="2"/>
                  </a:lnTo>
                  <a:lnTo>
                    <a:pt x="40" y="4"/>
                  </a:lnTo>
                  <a:lnTo>
                    <a:pt x="34" y="7"/>
                  </a:lnTo>
                  <a:lnTo>
                    <a:pt x="27" y="8"/>
                  </a:lnTo>
                  <a:lnTo>
                    <a:pt x="20" y="11"/>
                  </a:lnTo>
                  <a:lnTo>
                    <a:pt x="14" y="13"/>
                  </a:lnTo>
                  <a:lnTo>
                    <a:pt x="7" y="15"/>
                  </a:lnTo>
                  <a:lnTo>
                    <a:pt x="0" y="18"/>
                  </a:lnTo>
                  <a:lnTo>
                    <a:pt x="0" y="37"/>
                  </a:lnTo>
                  <a:lnTo>
                    <a:pt x="0" y="55"/>
                  </a:lnTo>
                  <a:lnTo>
                    <a:pt x="0" y="72"/>
                  </a:lnTo>
                  <a:lnTo>
                    <a:pt x="0" y="91"/>
                  </a:lnTo>
                  <a:lnTo>
                    <a:pt x="7" y="89"/>
                  </a:lnTo>
                  <a:lnTo>
                    <a:pt x="14" y="88"/>
                  </a:lnTo>
                  <a:lnTo>
                    <a:pt x="20" y="85"/>
                  </a:lnTo>
                  <a:lnTo>
                    <a:pt x="27" y="83"/>
                  </a:lnTo>
                  <a:lnTo>
                    <a:pt x="34" y="82"/>
                  </a:lnTo>
                  <a:lnTo>
                    <a:pt x="40" y="79"/>
                  </a:lnTo>
                  <a:lnTo>
                    <a:pt x="47" y="78"/>
                  </a:lnTo>
                  <a:lnTo>
                    <a:pt x="55" y="76"/>
                  </a:lnTo>
                  <a:lnTo>
                    <a:pt x="55" y="57"/>
                  </a:lnTo>
                  <a:lnTo>
                    <a:pt x="55" y="37"/>
                  </a:lnTo>
                  <a:lnTo>
                    <a:pt x="55" y="18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480" y="3841"/>
              <a:ext cx="19" cy="34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7" y="3"/>
                </a:cxn>
                <a:cxn ang="0">
                  <a:pos x="41" y="6"/>
                </a:cxn>
                <a:cxn ang="0">
                  <a:pos x="34" y="9"/>
                </a:cxn>
                <a:cxn ang="0">
                  <a:pos x="28" y="12"/>
                </a:cxn>
                <a:cxn ang="0">
                  <a:pos x="21" y="16"/>
                </a:cxn>
                <a:cxn ang="0">
                  <a:pos x="15" y="19"/>
                </a:cxn>
                <a:cxn ang="0">
                  <a:pos x="7" y="22"/>
                </a:cxn>
                <a:cxn ang="0">
                  <a:pos x="0" y="25"/>
                </a:cxn>
                <a:cxn ang="0">
                  <a:pos x="2" y="43"/>
                </a:cxn>
                <a:cxn ang="0">
                  <a:pos x="2" y="62"/>
                </a:cxn>
                <a:cxn ang="0">
                  <a:pos x="3" y="82"/>
                </a:cxn>
                <a:cxn ang="0">
                  <a:pos x="3" y="101"/>
                </a:cxn>
                <a:cxn ang="0">
                  <a:pos x="10" y="98"/>
                </a:cxn>
                <a:cxn ang="0">
                  <a:pos x="18" y="95"/>
                </a:cxn>
                <a:cxn ang="0">
                  <a:pos x="23" y="92"/>
                </a:cxn>
                <a:cxn ang="0">
                  <a:pos x="31" y="90"/>
                </a:cxn>
                <a:cxn ang="0">
                  <a:pos x="38" y="88"/>
                </a:cxn>
                <a:cxn ang="0">
                  <a:pos x="44" y="85"/>
                </a:cxn>
                <a:cxn ang="0">
                  <a:pos x="51" y="82"/>
                </a:cxn>
                <a:cxn ang="0">
                  <a:pos x="58" y="79"/>
                </a:cxn>
                <a:cxn ang="0">
                  <a:pos x="57" y="59"/>
                </a:cxn>
                <a:cxn ang="0">
                  <a:pos x="57" y="40"/>
                </a:cxn>
                <a:cxn ang="0">
                  <a:pos x="55" y="20"/>
                </a:cxn>
                <a:cxn ang="0">
                  <a:pos x="54" y="0"/>
                </a:cxn>
              </a:cxnLst>
              <a:rect l="0" t="0" r="r" b="b"/>
              <a:pathLst>
                <a:path w="58" h="101">
                  <a:moveTo>
                    <a:pt x="54" y="0"/>
                  </a:moveTo>
                  <a:lnTo>
                    <a:pt x="47" y="3"/>
                  </a:lnTo>
                  <a:lnTo>
                    <a:pt x="41" y="6"/>
                  </a:lnTo>
                  <a:lnTo>
                    <a:pt x="34" y="9"/>
                  </a:lnTo>
                  <a:lnTo>
                    <a:pt x="28" y="12"/>
                  </a:lnTo>
                  <a:lnTo>
                    <a:pt x="21" y="16"/>
                  </a:lnTo>
                  <a:lnTo>
                    <a:pt x="15" y="19"/>
                  </a:lnTo>
                  <a:lnTo>
                    <a:pt x="7" y="22"/>
                  </a:lnTo>
                  <a:lnTo>
                    <a:pt x="0" y="25"/>
                  </a:lnTo>
                  <a:lnTo>
                    <a:pt x="2" y="43"/>
                  </a:lnTo>
                  <a:lnTo>
                    <a:pt x="2" y="62"/>
                  </a:lnTo>
                  <a:lnTo>
                    <a:pt x="3" y="82"/>
                  </a:lnTo>
                  <a:lnTo>
                    <a:pt x="3" y="101"/>
                  </a:lnTo>
                  <a:lnTo>
                    <a:pt x="10" y="98"/>
                  </a:lnTo>
                  <a:lnTo>
                    <a:pt x="18" y="95"/>
                  </a:lnTo>
                  <a:lnTo>
                    <a:pt x="23" y="92"/>
                  </a:lnTo>
                  <a:lnTo>
                    <a:pt x="31" y="90"/>
                  </a:lnTo>
                  <a:lnTo>
                    <a:pt x="38" y="88"/>
                  </a:lnTo>
                  <a:lnTo>
                    <a:pt x="44" y="85"/>
                  </a:lnTo>
                  <a:lnTo>
                    <a:pt x="51" y="82"/>
                  </a:lnTo>
                  <a:lnTo>
                    <a:pt x="58" y="79"/>
                  </a:lnTo>
                  <a:lnTo>
                    <a:pt x="57" y="59"/>
                  </a:lnTo>
                  <a:lnTo>
                    <a:pt x="57" y="40"/>
                  </a:lnTo>
                  <a:lnTo>
                    <a:pt x="55" y="2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511" y="3828"/>
              <a:ext cx="19" cy="35"/>
            </a:xfrm>
            <a:custGeom>
              <a:avLst/>
              <a:gdLst/>
              <a:ahLst/>
              <a:cxnLst>
                <a:cxn ang="0">
                  <a:pos x="58" y="84"/>
                </a:cxn>
                <a:cxn ang="0">
                  <a:pos x="58" y="63"/>
                </a:cxn>
                <a:cxn ang="0">
                  <a:pos x="56" y="42"/>
                </a:cxn>
                <a:cxn ang="0">
                  <a:pos x="56" y="21"/>
                </a:cxn>
                <a:cxn ang="0">
                  <a:pos x="55" y="0"/>
                </a:cxn>
                <a:cxn ang="0">
                  <a:pos x="48" y="3"/>
                </a:cxn>
                <a:cxn ang="0">
                  <a:pos x="40" y="6"/>
                </a:cxn>
                <a:cxn ang="0">
                  <a:pos x="35" y="9"/>
                </a:cxn>
                <a:cxn ang="0">
                  <a:pos x="27" y="12"/>
                </a:cxn>
                <a:cxn ang="0">
                  <a:pos x="20" y="15"/>
                </a:cxn>
                <a:cxn ang="0">
                  <a:pos x="14" y="18"/>
                </a:cxn>
                <a:cxn ang="0">
                  <a:pos x="7" y="21"/>
                </a:cxn>
                <a:cxn ang="0">
                  <a:pos x="0" y="24"/>
                </a:cxn>
                <a:cxn ang="0">
                  <a:pos x="1" y="44"/>
                </a:cxn>
                <a:cxn ang="0">
                  <a:pos x="1" y="64"/>
                </a:cxn>
                <a:cxn ang="0">
                  <a:pos x="3" y="86"/>
                </a:cxn>
                <a:cxn ang="0">
                  <a:pos x="3" y="106"/>
                </a:cxn>
                <a:cxn ang="0">
                  <a:pos x="10" y="103"/>
                </a:cxn>
                <a:cxn ang="0">
                  <a:pos x="17" y="100"/>
                </a:cxn>
                <a:cxn ang="0">
                  <a:pos x="24" y="97"/>
                </a:cxn>
                <a:cxn ang="0">
                  <a:pos x="30" y="94"/>
                </a:cxn>
                <a:cxn ang="0">
                  <a:pos x="37" y="93"/>
                </a:cxn>
                <a:cxn ang="0">
                  <a:pos x="45" y="90"/>
                </a:cxn>
                <a:cxn ang="0">
                  <a:pos x="50" y="87"/>
                </a:cxn>
                <a:cxn ang="0">
                  <a:pos x="58" y="84"/>
                </a:cxn>
              </a:cxnLst>
              <a:rect l="0" t="0" r="r" b="b"/>
              <a:pathLst>
                <a:path w="58" h="106">
                  <a:moveTo>
                    <a:pt x="58" y="84"/>
                  </a:moveTo>
                  <a:lnTo>
                    <a:pt x="58" y="63"/>
                  </a:lnTo>
                  <a:lnTo>
                    <a:pt x="56" y="42"/>
                  </a:lnTo>
                  <a:lnTo>
                    <a:pt x="56" y="21"/>
                  </a:lnTo>
                  <a:lnTo>
                    <a:pt x="55" y="0"/>
                  </a:lnTo>
                  <a:lnTo>
                    <a:pt x="48" y="3"/>
                  </a:lnTo>
                  <a:lnTo>
                    <a:pt x="40" y="6"/>
                  </a:lnTo>
                  <a:lnTo>
                    <a:pt x="35" y="9"/>
                  </a:lnTo>
                  <a:lnTo>
                    <a:pt x="27" y="12"/>
                  </a:lnTo>
                  <a:lnTo>
                    <a:pt x="20" y="15"/>
                  </a:lnTo>
                  <a:lnTo>
                    <a:pt x="14" y="18"/>
                  </a:lnTo>
                  <a:lnTo>
                    <a:pt x="7" y="21"/>
                  </a:lnTo>
                  <a:lnTo>
                    <a:pt x="0" y="24"/>
                  </a:lnTo>
                  <a:lnTo>
                    <a:pt x="1" y="44"/>
                  </a:lnTo>
                  <a:lnTo>
                    <a:pt x="1" y="64"/>
                  </a:lnTo>
                  <a:lnTo>
                    <a:pt x="3" y="86"/>
                  </a:lnTo>
                  <a:lnTo>
                    <a:pt x="3" y="106"/>
                  </a:lnTo>
                  <a:lnTo>
                    <a:pt x="10" y="103"/>
                  </a:lnTo>
                  <a:lnTo>
                    <a:pt x="17" y="100"/>
                  </a:lnTo>
                  <a:lnTo>
                    <a:pt x="24" y="97"/>
                  </a:lnTo>
                  <a:lnTo>
                    <a:pt x="30" y="94"/>
                  </a:lnTo>
                  <a:lnTo>
                    <a:pt x="37" y="93"/>
                  </a:lnTo>
                  <a:lnTo>
                    <a:pt x="45" y="90"/>
                  </a:lnTo>
                  <a:lnTo>
                    <a:pt x="50" y="87"/>
                  </a:lnTo>
                  <a:lnTo>
                    <a:pt x="58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2513" y="3884"/>
              <a:ext cx="18" cy="32"/>
            </a:xfrm>
            <a:custGeom>
              <a:avLst/>
              <a:gdLst/>
              <a:ahLst/>
              <a:cxnLst>
                <a:cxn ang="0">
                  <a:pos x="1" y="96"/>
                </a:cxn>
                <a:cxn ang="0">
                  <a:pos x="8" y="94"/>
                </a:cxn>
                <a:cxn ang="0">
                  <a:pos x="14" y="93"/>
                </a:cxn>
                <a:cxn ang="0">
                  <a:pos x="21" y="91"/>
                </a:cxn>
                <a:cxn ang="0">
                  <a:pos x="29" y="88"/>
                </a:cxn>
                <a:cxn ang="0">
                  <a:pos x="34" y="87"/>
                </a:cxn>
                <a:cxn ang="0">
                  <a:pos x="42" y="86"/>
                </a:cxn>
                <a:cxn ang="0">
                  <a:pos x="49" y="83"/>
                </a:cxn>
                <a:cxn ang="0">
                  <a:pos x="56" y="81"/>
                </a:cxn>
                <a:cxn ang="0">
                  <a:pos x="56" y="61"/>
                </a:cxn>
                <a:cxn ang="0">
                  <a:pos x="56" y="41"/>
                </a:cxn>
                <a:cxn ang="0">
                  <a:pos x="56" y="20"/>
                </a:cxn>
                <a:cxn ang="0">
                  <a:pos x="55" y="0"/>
                </a:cxn>
                <a:cxn ang="0">
                  <a:pos x="47" y="2"/>
                </a:cxn>
                <a:cxn ang="0">
                  <a:pos x="40" y="5"/>
                </a:cxn>
                <a:cxn ang="0">
                  <a:pos x="34" y="6"/>
                </a:cxn>
                <a:cxn ang="0">
                  <a:pos x="27" y="9"/>
                </a:cxn>
                <a:cxn ang="0">
                  <a:pos x="20" y="10"/>
                </a:cxn>
                <a:cxn ang="0">
                  <a:pos x="14" y="13"/>
                </a:cxn>
                <a:cxn ang="0">
                  <a:pos x="7" y="15"/>
                </a:cxn>
                <a:cxn ang="0">
                  <a:pos x="0" y="18"/>
                </a:cxn>
                <a:cxn ang="0">
                  <a:pos x="0" y="36"/>
                </a:cxn>
                <a:cxn ang="0">
                  <a:pos x="0" y="57"/>
                </a:cxn>
                <a:cxn ang="0">
                  <a:pos x="0" y="75"/>
                </a:cxn>
                <a:cxn ang="0">
                  <a:pos x="1" y="96"/>
                </a:cxn>
              </a:cxnLst>
              <a:rect l="0" t="0" r="r" b="b"/>
              <a:pathLst>
                <a:path w="56" h="96">
                  <a:moveTo>
                    <a:pt x="1" y="96"/>
                  </a:moveTo>
                  <a:lnTo>
                    <a:pt x="8" y="94"/>
                  </a:lnTo>
                  <a:lnTo>
                    <a:pt x="14" y="93"/>
                  </a:lnTo>
                  <a:lnTo>
                    <a:pt x="21" y="91"/>
                  </a:lnTo>
                  <a:lnTo>
                    <a:pt x="29" y="88"/>
                  </a:lnTo>
                  <a:lnTo>
                    <a:pt x="34" y="87"/>
                  </a:lnTo>
                  <a:lnTo>
                    <a:pt x="42" y="86"/>
                  </a:lnTo>
                  <a:lnTo>
                    <a:pt x="49" y="83"/>
                  </a:lnTo>
                  <a:lnTo>
                    <a:pt x="56" y="81"/>
                  </a:lnTo>
                  <a:lnTo>
                    <a:pt x="56" y="61"/>
                  </a:lnTo>
                  <a:lnTo>
                    <a:pt x="56" y="41"/>
                  </a:lnTo>
                  <a:lnTo>
                    <a:pt x="56" y="20"/>
                  </a:lnTo>
                  <a:lnTo>
                    <a:pt x="55" y="0"/>
                  </a:lnTo>
                  <a:lnTo>
                    <a:pt x="47" y="2"/>
                  </a:lnTo>
                  <a:lnTo>
                    <a:pt x="40" y="5"/>
                  </a:lnTo>
                  <a:lnTo>
                    <a:pt x="34" y="6"/>
                  </a:lnTo>
                  <a:lnTo>
                    <a:pt x="27" y="9"/>
                  </a:lnTo>
                  <a:lnTo>
                    <a:pt x="20" y="10"/>
                  </a:lnTo>
                  <a:lnTo>
                    <a:pt x="14" y="13"/>
                  </a:lnTo>
                  <a:lnTo>
                    <a:pt x="7" y="15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57"/>
                  </a:lnTo>
                  <a:lnTo>
                    <a:pt x="0" y="75"/>
                  </a:lnTo>
                  <a:lnTo>
                    <a:pt x="1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2511" y="3989"/>
              <a:ext cx="20" cy="25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53" y="0"/>
                </a:cxn>
                <a:cxn ang="0">
                  <a:pos x="46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4" y="3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6"/>
                </a:cxn>
                <a:cxn ang="0">
                  <a:pos x="3" y="24"/>
                </a:cxn>
                <a:cxn ang="0">
                  <a:pos x="1" y="41"/>
                </a:cxn>
                <a:cxn ang="0">
                  <a:pos x="1" y="60"/>
                </a:cxn>
                <a:cxn ang="0">
                  <a:pos x="0" y="77"/>
                </a:cxn>
                <a:cxn ang="0">
                  <a:pos x="7" y="77"/>
                </a:cxn>
                <a:cxn ang="0">
                  <a:pos x="14" y="76"/>
                </a:cxn>
                <a:cxn ang="0">
                  <a:pos x="22" y="76"/>
                </a:cxn>
                <a:cxn ang="0">
                  <a:pos x="29" y="74"/>
                </a:cxn>
                <a:cxn ang="0">
                  <a:pos x="36" y="74"/>
                </a:cxn>
                <a:cxn ang="0">
                  <a:pos x="43" y="74"/>
                </a:cxn>
                <a:cxn ang="0">
                  <a:pos x="50" y="73"/>
                </a:cxn>
                <a:cxn ang="0">
                  <a:pos x="58" y="73"/>
                </a:cxn>
                <a:cxn ang="0">
                  <a:pos x="58" y="54"/>
                </a:cxn>
                <a:cxn ang="0">
                  <a:pos x="59" y="37"/>
                </a:cxn>
                <a:cxn ang="0">
                  <a:pos x="59" y="19"/>
                </a:cxn>
                <a:cxn ang="0">
                  <a:pos x="61" y="0"/>
                </a:cxn>
              </a:cxnLst>
              <a:rect l="0" t="0" r="r" b="b"/>
              <a:pathLst>
                <a:path w="61" h="77">
                  <a:moveTo>
                    <a:pt x="61" y="0"/>
                  </a:moveTo>
                  <a:lnTo>
                    <a:pt x="53" y="0"/>
                  </a:lnTo>
                  <a:lnTo>
                    <a:pt x="46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4" y="3"/>
                  </a:lnTo>
                  <a:lnTo>
                    <a:pt x="17" y="5"/>
                  </a:lnTo>
                  <a:lnTo>
                    <a:pt x="10" y="5"/>
                  </a:lnTo>
                  <a:lnTo>
                    <a:pt x="3" y="6"/>
                  </a:lnTo>
                  <a:lnTo>
                    <a:pt x="3" y="24"/>
                  </a:lnTo>
                  <a:lnTo>
                    <a:pt x="1" y="41"/>
                  </a:lnTo>
                  <a:lnTo>
                    <a:pt x="1" y="60"/>
                  </a:lnTo>
                  <a:lnTo>
                    <a:pt x="0" y="77"/>
                  </a:lnTo>
                  <a:lnTo>
                    <a:pt x="7" y="77"/>
                  </a:lnTo>
                  <a:lnTo>
                    <a:pt x="14" y="76"/>
                  </a:lnTo>
                  <a:lnTo>
                    <a:pt x="22" y="76"/>
                  </a:lnTo>
                  <a:lnTo>
                    <a:pt x="29" y="74"/>
                  </a:lnTo>
                  <a:lnTo>
                    <a:pt x="36" y="74"/>
                  </a:lnTo>
                  <a:lnTo>
                    <a:pt x="43" y="74"/>
                  </a:lnTo>
                  <a:lnTo>
                    <a:pt x="50" y="73"/>
                  </a:lnTo>
                  <a:lnTo>
                    <a:pt x="58" y="73"/>
                  </a:lnTo>
                  <a:lnTo>
                    <a:pt x="58" y="54"/>
                  </a:lnTo>
                  <a:lnTo>
                    <a:pt x="59" y="37"/>
                  </a:lnTo>
                  <a:lnTo>
                    <a:pt x="59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2513" y="3937"/>
              <a:ext cx="18" cy="29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7" y="85"/>
                </a:cxn>
                <a:cxn ang="0">
                  <a:pos x="14" y="84"/>
                </a:cxn>
                <a:cxn ang="0">
                  <a:pos x="20" y="84"/>
                </a:cxn>
                <a:cxn ang="0">
                  <a:pos x="27" y="82"/>
                </a:cxn>
                <a:cxn ang="0">
                  <a:pos x="34" y="81"/>
                </a:cxn>
                <a:cxn ang="0">
                  <a:pos x="42" y="79"/>
                </a:cxn>
                <a:cxn ang="0">
                  <a:pos x="49" y="79"/>
                </a:cxn>
                <a:cxn ang="0">
                  <a:pos x="56" y="78"/>
                </a:cxn>
                <a:cxn ang="0">
                  <a:pos x="56" y="58"/>
                </a:cxn>
                <a:cxn ang="0">
                  <a:pos x="56" y="39"/>
                </a:cxn>
                <a:cxn ang="0">
                  <a:pos x="56" y="19"/>
                </a:cxn>
                <a:cxn ang="0">
                  <a:pos x="56" y="0"/>
                </a:cxn>
                <a:cxn ang="0">
                  <a:pos x="49" y="1"/>
                </a:cxn>
                <a:cxn ang="0">
                  <a:pos x="42" y="3"/>
                </a:cxn>
                <a:cxn ang="0">
                  <a:pos x="36" y="4"/>
                </a:cxn>
                <a:cxn ang="0">
                  <a:pos x="29" y="6"/>
                </a:cxn>
                <a:cxn ang="0">
                  <a:pos x="21" y="7"/>
                </a:cxn>
                <a:cxn ang="0">
                  <a:pos x="16" y="8"/>
                </a:cxn>
                <a:cxn ang="0">
                  <a:pos x="8" y="10"/>
                </a:cxn>
                <a:cxn ang="0">
                  <a:pos x="1" y="11"/>
                </a:cxn>
                <a:cxn ang="0">
                  <a:pos x="0" y="30"/>
                </a:cxn>
                <a:cxn ang="0">
                  <a:pos x="0" y="49"/>
                </a:cxn>
                <a:cxn ang="0">
                  <a:pos x="0" y="68"/>
                </a:cxn>
                <a:cxn ang="0">
                  <a:pos x="0" y="87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7" y="85"/>
                  </a:lnTo>
                  <a:lnTo>
                    <a:pt x="14" y="84"/>
                  </a:lnTo>
                  <a:lnTo>
                    <a:pt x="20" y="84"/>
                  </a:lnTo>
                  <a:lnTo>
                    <a:pt x="27" y="82"/>
                  </a:lnTo>
                  <a:lnTo>
                    <a:pt x="34" y="81"/>
                  </a:lnTo>
                  <a:lnTo>
                    <a:pt x="42" y="79"/>
                  </a:lnTo>
                  <a:lnTo>
                    <a:pt x="49" y="79"/>
                  </a:lnTo>
                  <a:lnTo>
                    <a:pt x="56" y="78"/>
                  </a:lnTo>
                  <a:lnTo>
                    <a:pt x="56" y="58"/>
                  </a:lnTo>
                  <a:lnTo>
                    <a:pt x="56" y="39"/>
                  </a:lnTo>
                  <a:lnTo>
                    <a:pt x="56" y="19"/>
                  </a:lnTo>
                  <a:lnTo>
                    <a:pt x="56" y="0"/>
                  </a:lnTo>
                  <a:lnTo>
                    <a:pt x="49" y="1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29" y="6"/>
                  </a:lnTo>
                  <a:lnTo>
                    <a:pt x="21" y="7"/>
                  </a:lnTo>
                  <a:lnTo>
                    <a:pt x="16" y="8"/>
                  </a:lnTo>
                  <a:lnTo>
                    <a:pt x="8" y="10"/>
                  </a:lnTo>
                  <a:lnTo>
                    <a:pt x="1" y="11"/>
                  </a:lnTo>
                  <a:lnTo>
                    <a:pt x="0" y="30"/>
                  </a:lnTo>
                  <a:lnTo>
                    <a:pt x="0" y="49"/>
                  </a:lnTo>
                  <a:lnTo>
                    <a:pt x="0" y="6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26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112"/>
          <p:cNvGrpSpPr/>
          <p:nvPr/>
        </p:nvGrpSpPr>
        <p:grpSpPr>
          <a:xfrm>
            <a:off x="128822" y="152400"/>
            <a:ext cx="2004778" cy="646331"/>
            <a:chOff x="23919" y="201162"/>
            <a:chExt cx="2004778" cy="646331"/>
          </a:xfrm>
        </p:grpSpPr>
        <p:sp>
          <p:nvSpPr>
            <p:cNvPr id="112" name="Rounded Rectangle 111"/>
            <p:cNvSpPr/>
            <p:nvPr/>
          </p:nvSpPr>
          <p:spPr>
            <a:xfrm rot="21011251">
              <a:off x="28703" y="319105"/>
              <a:ext cx="1999994" cy="5085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 rot="21071572">
              <a:off x="23919" y="201162"/>
              <a:ext cx="191911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>
                <a:tabLst>
                  <a:tab pos="976313" algn="l"/>
                </a:tabLst>
              </a:pPr>
              <a:r>
                <a:rPr lang="id-ID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ANIMASI</a:t>
              </a:r>
              <a:endPara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2895600" y="1396701"/>
            <a:ext cx="506506" cy="508299"/>
          </a:xfrm>
          <a:prstGeom prst="ellipse">
            <a:avLst/>
          </a:prstGeom>
          <a:solidFill>
            <a:srgbClr val="DA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k</a:t>
            </a:r>
          </a:p>
        </p:txBody>
      </p:sp>
      <p:pic>
        <p:nvPicPr>
          <p:cNvPr id="62" name="Picture 61" descr="Picture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286000"/>
            <a:ext cx="603651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65 0.08888 L 0.31667 -0.29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1667 -0.29584 L 0.31701 0.32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1701 0.32222 L 0.70035 0.37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0035 0.37778 L 0.71667 -0.1319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1371600"/>
            <a:ext cx="4191000" cy="4191000"/>
            <a:chOff x="3048000" y="1219200"/>
            <a:chExt cx="5105400" cy="4781820"/>
          </a:xfrm>
        </p:grpSpPr>
        <p:sp>
          <p:nvSpPr>
            <p:cNvPr id="5" name="Rectangle 4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810000" y="1295400"/>
              <a:ext cx="6926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627418" y="1295400"/>
              <a:ext cx="20782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86400" y="1295400"/>
              <a:ext cx="2078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00800" y="1295400"/>
              <a:ext cx="694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39000" y="1295400"/>
              <a:ext cx="2772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0574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8956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3733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0" y="4495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8000" y="5216236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1382" y="2001046"/>
              <a:ext cx="533400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854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P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42164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5000" y="2839247"/>
              <a:ext cx="533400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67600" y="4372176"/>
              <a:ext cx="533400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90108" y="204847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666507" y="1978270"/>
              <a:ext cx="533400" cy="91440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80908" y="2001982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419108" y="1981200"/>
              <a:ext cx="533400" cy="94411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828308" y="2895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990108" y="2895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580908" y="288667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453745" y="2824465"/>
              <a:ext cx="533400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90108" y="4364182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28308" y="3657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666508" y="3657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580908" y="3610176"/>
              <a:ext cx="533400" cy="923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495308" y="3657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3990108" y="3622964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28308" y="4419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601690" y="4364182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687290" y="440574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990108" y="5070764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835236" y="50638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615544" y="50638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708072" y="50638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495308" y="50638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1430"/>
                  <a:solidFill>
                    <a:srgbClr val="FFFF00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0</a:t>
              </a:r>
              <a:endParaRPr lang="en-US" sz="5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dirty="0">
                <a:solidFill>
                  <a:schemeClr val="tx1"/>
                </a:solidFill>
              </a:rPr>
              <a:t>MATRIKS JALUR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1447800"/>
            <a:ext cx="4343400" cy="4419600"/>
            <a:chOff x="3048000" y="1219200"/>
            <a:chExt cx="5105400" cy="4781820"/>
          </a:xfrm>
        </p:grpSpPr>
        <p:sp>
          <p:nvSpPr>
            <p:cNvPr id="5" name="Rectangle 4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810000" y="1295400"/>
              <a:ext cx="6926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627418" y="1295400"/>
              <a:ext cx="20782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86400" y="1295400"/>
              <a:ext cx="2078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00800" y="1295400"/>
              <a:ext cx="694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39000" y="1295400"/>
              <a:ext cx="2772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48000" y="20574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48000" y="28956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048000" y="3733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8000" y="4495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8000" y="5216236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0" name="Picture 19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038600" y="2286000"/>
              <a:ext cx="457200" cy="457200"/>
            </a:xfrm>
            <a:prstGeom prst="rect">
              <a:avLst/>
            </a:prstGeom>
          </p:spPr>
        </p:pic>
        <p:pic>
          <p:nvPicPr>
            <p:cNvPr id="21" name="Picture 2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594764" y="2286000"/>
              <a:ext cx="457200" cy="457200"/>
            </a:xfrm>
            <a:prstGeom prst="rect">
              <a:avLst/>
            </a:prstGeom>
          </p:spPr>
        </p:pic>
        <p:pic>
          <p:nvPicPr>
            <p:cNvPr id="22" name="Picture 2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467600" y="2286000"/>
              <a:ext cx="457200" cy="4572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821382" y="2048470"/>
              <a:ext cx="533400" cy="92333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0400" y="2854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2092036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0400" y="3636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0400" y="4398818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0400" y="507769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2420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83182" y="1219200"/>
              <a:ext cx="533400" cy="25853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42164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01146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560128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19110" y="12192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pic>
          <p:nvPicPr>
            <p:cNvPr id="35" name="Picture 34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038600" y="3124200"/>
              <a:ext cx="457200" cy="457200"/>
            </a:xfrm>
            <a:prstGeom prst="rect">
              <a:avLst/>
            </a:prstGeom>
          </p:spPr>
        </p:pic>
        <p:pic>
          <p:nvPicPr>
            <p:cNvPr id="36" name="Picture 35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876800" y="3124200"/>
              <a:ext cx="457200" cy="45720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5715000" y="288667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38" name="Picture 37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629400" y="3124200"/>
              <a:ext cx="457200" cy="4572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7467600" y="4419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41" name="Picture 4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876800" y="3886200"/>
              <a:ext cx="457200" cy="457200"/>
            </a:xfrm>
            <a:prstGeom prst="rect">
              <a:avLst/>
            </a:prstGeom>
          </p:spPr>
        </p:pic>
        <p:pic>
          <p:nvPicPr>
            <p:cNvPr id="42" name="Picture 4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5715000" y="3886200"/>
              <a:ext cx="457200" cy="457200"/>
            </a:xfrm>
            <a:prstGeom prst="rect">
              <a:avLst/>
            </a:prstGeom>
          </p:spPr>
        </p:pic>
        <p:pic>
          <p:nvPicPr>
            <p:cNvPr id="43" name="Picture 42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467600" y="3886200"/>
              <a:ext cx="457200" cy="457200"/>
            </a:xfrm>
            <a:prstGeom prst="rect">
              <a:avLst/>
            </a:prstGeom>
          </p:spPr>
        </p:pic>
        <p:pic>
          <p:nvPicPr>
            <p:cNvPr id="44" name="Picture 43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</p:spPr>
        </p:pic>
        <p:pic>
          <p:nvPicPr>
            <p:cNvPr id="45" name="Picture 44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</p:spPr>
        </p:pic>
        <p:pic>
          <p:nvPicPr>
            <p:cNvPr id="46" name="Picture 45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</p:spPr>
        </p:pic>
        <p:pic>
          <p:nvPicPr>
            <p:cNvPr id="47" name="Picture 46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</p:spPr>
        </p:pic>
        <p:pic>
          <p:nvPicPr>
            <p:cNvPr id="48" name="Picture 47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</p:spPr>
        </p:pic>
        <p:pic>
          <p:nvPicPr>
            <p:cNvPr id="49" name="Picture 48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</p:spPr>
        </p:pic>
        <p:pic>
          <p:nvPicPr>
            <p:cNvPr id="50" name="Picture 49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</p:spPr>
        </p:pic>
        <p:pic>
          <p:nvPicPr>
            <p:cNvPr id="51" name="Picture 5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</p:spPr>
        </p:pic>
        <p:pic>
          <p:nvPicPr>
            <p:cNvPr id="52" name="Picture 5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</p:spPr>
        </p:pic>
        <p:sp>
          <p:nvSpPr>
            <p:cNvPr id="54" name="Rectangle 53"/>
            <p:cNvSpPr/>
            <p:nvPr/>
          </p:nvSpPr>
          <p:spPr>
            <a:xfrm>
              <a:off x="6580908" y="3657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39890" y="28194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08072" y="2036618"/>
              <a:ext cx="55418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90108" y="3657600"/>
              <a:ext cx="5334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54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0" y="304800"/>
            <a:ext cx="9144000" cy="800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4000" dirty="0">
                <a:solidFill>
                  <a:schemeClr val="tx1"/>
                </a:solidFill>
              </a:rPr>
              <a:t>MATRIKS RUTE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798618" y="6167735"/>
            <a:ext cx="3599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#define M 	</a:t>
            </a:r>
            <a:r>
              <a:rPr lang="id-ID" sz="2400" i="1" dirty="0"/>
              <a:t>//big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"/>
          <p:cNvGrpSpPr/>
          <p:nvPr/>
        </p:nvGrpSpPr>
        <p:grpSpPr>
          <a:xfrm>
            <a:off x="304800" y="381000"/>
            <a:ext cx="8610600" cy="6172200"/>
            <a:chOff x="76200" y="381000"/>
            <a:chExt cx="9067800" cy="6477000"/>
          </a:xfrm>
        </p:grpSpPr>
        <p:pic>
          <p:nvPicPr>
            <p:cNvPr id="61" name="Picture 60" descr="Gambar-Kartun-Masjid-Ilustras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0" y="1905000"/>
              <a:ext cx="2133600" cy="2133600"/>
            </a:xfrm>
            <a:prstGeom prst="rect">
              <a:avLst/>
            </a:prstGeom>
          </p:spPr>
        </p:pic>
        <p:grpSp>
          <p:nvGrpSpPr>
            <p:cNvPr id="3" name="Group 106"/>
            <p:cNvGrpSpPr/>
            <p:nvPr/>
          </p:nvGrpSpPr>
          <p:grpSpPr>
            <a:xfrm>
              <a:off x="76200" y="381000"/>
              <a:ext cx="8686800" cy="6282808"/>
              <a:chOff x="76200" y="381000"/>
              <a:chExt cx="8686800" cy="6282808"/>
            </a:xfrm>
          </p:grpSpPr>
          <p:cxnSp>
            <p:nvCxnSpPr>
              <p:cNvPr id="94" name="Shape 93"/>
              <p:cNvCxnSpPr/>
              <p:nvPr/>
            </p:nvCxnSpPr>
            <p:spPr>
              <a:xfrm rot="10800000">
                <a:off x="1366219" y="4419600"/>
                <a:ext cx="2367581" cy="22098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" name="Group 105"/>
              <p:cNvGrpSpPr/>
              <p:nvPr/>
            </p:nvGrpSpPr>
            <p:grpSpPr>
              <a:xfrm>
                <a:off x="76200" y="381000"/>
                <a:ext cx="8686800" cy="6282808"/>
                <a:chOff x="76200" y="381000"/>
                <a:chExt cx="8686800" cy="6282808"/>
              </a:xfrm>
            </p:grpSpPr>
            <p:grpSp>
              <p:nvGrpSpPr>
                <p:cNvPr id="6" name="Group 57"/>
                <p:cNvGrpSpPr/>
                <p:nvPr/>
              </p:nvGrpSpPr>
              <p:grpSpPr>
                <a:xfrm>
                  <a:off x="2666999" y="381000"/>
                  <a:ext cx="2304208" cy="1752601"/>
                  <a:chOff x="3352799" y="609600"/>
                  <a:chExt cx="2304208" cy="1752601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44913" y="981033"/>
                    <a:ext cx="174688" cy="138116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7" name="Group 39"/>
                  <p:cNvGrpSpPr/>
                  <p:nvPr/>
                </p:nvGrpSpPr>
                <p:grpSpPr>
                  <a:xfrm>
                    <a:off x="3352799" y="609600"/>
                    <a:ext cx="2304208" cy="914400"/>
                    <a:chOff x="3352799" y="609600"/>
                    <a:chExt cx="2304208" cy="914400"/>
                  </a:xfrm>
                </p:grpSpPr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3352799" y="609600"/>
                      <a:ext cx="2304208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3475776" y="762000"/>
                      <a:ext cx="2071562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b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2. MARKET</a:t>
                      </a:r>
                    </a:p>
                    <a:p>
                      <a:pPr algn="ctr"/>
                      <a:endParaRPr lang="id-ID" sz="2800" b="1" dirty="0"/>
                    </a:p>
                  </p:txBody>
                </p:sp>
              </p:grpSp>
            </p:grpSp>
            <p:grpSp>
              <p:nvGrpSpPr>
                <p:cNvPr id="8" name="Group 58"/>
                <p:cNvGrpSpPr/>
                <p:nvPr/>
              </p:nvGrpSpPr>
              <p:grpSpPr>
                <a:xfrm>
                  <a:off x="76200" y="2590800"/>
                  <a:ext cx="2133600" cy="1676400"/>
                  <a:chOff x="228600" y="2514600"/>
                  <a:chExt cx="2133600" cy="16764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1132237" y="2657433"/>
                    <a:ext cx="163163" cy="153356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28600" y="2514600"/>
                    <a:ext cx="21336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81000" y="2667000"/>
                    <a:ext cx="1828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br>
                      <a:rPr lang="id-ID" sz="24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</a:br>
                    <a:r>
                      <a:rPr lang="id-ID" sz="24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  <a:t>1. HOME</a:t>
                    </a:r>
                  </a:p>
                  <a:p>
                    <a:pPr algn="ctr"/>
                    <a:endParaRPr lang="id-ID" sz="2400" b="1" dirty="0"/>
                  </a:p>
                </p:txBody>
              </p:sp>
            </p:grpSp>
            <p:grpSp>
              <p:nvGrpSpPr>
                <p:cNvPr id="10" name="Group 56"/>
                <p:cNvGrpSpPr/>
                <p:nvPr/>
              </p:nvGrpSpPr>
              <p:grpSpPr>
                <a:xfrm>
                  <a:off x="6324600" y="1219200"/>
                  <a:ext cx="2438400" cy="1752600"/>
                  <a:chOff x="6477000" y="1143000"/>
                  <a:chExt cx="2438400" cy="17526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7694517" y="1333291"/>
                    <a:ext cx="154084" cy="156230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11" name="Group 43"/>
                  <p:cNvGrpSpPr/>
                  <p:nvPr/>
                </p:nvGrpSpPr>
                <p:grpSpPr>
                  <a:xfrm>
                    <a:off x="6477000" y="1143000"/>
                    <a:ext cx="2438400" cy="914400"/>
                    <a:chOff x="3352800" y="609600"/>
                    <a:chExt cx="2133600" cy="914400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3352800" y="609600"/>
                      <a:ext cx="21336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3505200" y="762000"/>
                      <a:ext cx="1828800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b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5. MOSQUE</a:t>
                      </a:r>
                    </a:p>
                    <a:p>
                      <a:pPr algn="ctr"/>
                      <a:endParaRPr lang="id-ID" sz="2800" b="1" dirty="0"/>
                    </a:p>
                  </p:txBody>
                </p:sp>
              </p:grpSp>
            </p:grpSp>
            <p:grpSp>
              <p:nvGrpSpPr>
                <p:cNvPr id="12" name="Group 54"/>
                <p:cNvGrpSpPr/>
                <p:nvPr/>
              </p:nvGrpSpPr>
              <p:grpSpPr>
                <a:xfrm>
                  <a:off x="6705600" y="4953000"/>
                  <a:ext cx="2057400" cy="1447801"/>
                  <a:chOff x="2971800" y="3886200"/>
                  <a:chExt cx="2057400" cy="1447801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3927529" y="4233633"/>
                    <a:ext cx="187271" cy="110036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2971800" y="3886200"/>
                    <a:ext cx="20574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125190" y="3983182"/>
                    <a:ext cx="1763485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br>
                      <a:rPr lang="id-ID" sz="28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</a:br>
                    <a:r>
                      <a:rPr lang="id-ID" sz="28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  <a:t>4. PENS</a:t>
                    </a:r>
                  </a:p>
                  <a:p>
                    <a:pPr algn="ctr"/>
                    <a:endParaRPr lang="id-ID" sz="2800" b="1" dirty="0"/>
                  </a:p>
                </p:txBody>
              </p:sp>
            </p:grpSp>
            <p:grpSp>
              <p:nvGrpSpPr>
                <p:cNvPr id="13" name="Group 55"/>
                <p:cNvGrpSpPr/>
                <p:nvPr/>
              </p:nvGrpSpPr>
              <p:grpSpPr>
                <a:xfrm>
                  <a:off x="3048000" y="4648200"/>
                  <a:ext cx="2057400" cy="1523963"/>
                  <a:chOff x="6096000" y="3886200"/>
                  <a:chExt cx="2057400" cy="152396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7010400" y="3962400"/>
                    <a:ext cx="191146" cy="1447763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14" name="Group 53"/>
                  <p:cNvGrpSpPr/>
                  <p:nvPr/>
                </p:nvGrpSpPr>
                <p:grpSpPr>
                  <a:xfrm>
                    <a:off x="6096000" y="3886200"/>
                    <a:ext cx="2057400" cy="762000"/>
                    <a:chOff x="4876801" y="3505200"/>
                    <a:chExt cx="2438400" cy="91440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4876801" y="3505200"/>
                      <a:ext cx="2438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5050971" y="3657600"/>
                      <a:ext cx="2090057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b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28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3. BANK</a:t>
                      </a:r>
                    </a:p>
                    <a:p>
                      <a:pPr algn="ctr"/>
                      <a:endParaRPr lang="id-ID" sz="2800" b="1" dirty="0"/>
                    </a:p>
                  </p:txBody>
                </p:sp>
              </p:grpSp>
            </p:grpSp>
            <p:pic>
              <p:nvPicPr>
                <p:cNvPr id="62" name="Picture 61" descr="Picture7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520628" y="1590168"/>
                  <a:ext cx="758782" cy="2629054"/>
                </a:xfrm>
                <a:prstGeom prst="rect">
                  <a:avLst/>
                </a:prstGeom>
              </p:spPr>
            </p:pic>
            <p:sp>
              <p:nvSpPr>
                <p:cNvPr id="82" name="Right Arrow 81"/>
                <p:cNvSpPr/>
                <p:nvPr/>
              </p:nvSpPr>
              <p:spPr>
                <a:xfrm rot="18417607" flipV="1">
                  <a:off x="1909807" y="2903130"/>
                  <a:ext cx="2084010" cy="283092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3" name="Right Arrow 82"/>
                <p:cNvSpPr/>
                <p:nvPr/>
              </p:nvSpPr>
              <p:spPr>
                <a:xfrm rot="663431">
                  <a:off x="3832702" y="2399661"/>
                  <a:ext cx="3616770" cy="23839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4" name="Right Arrow 83"/>
                <p:cNvSpPr/>
                <p:nvPr/>
              </p:nvSpPr>
              <p:spPr>
                <a:xfrm rot="5400000">
                  <a:off x="2667000" y="3276600"/>
                  <a:ext cx="2286000" cy="30480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6" name="Right Arrow 85"/>
                <p:cNvSpPr/>
                <p:nvPr/>
              </p:nvSpPr>
              <p:spPr>
                <a:xfrm rot="2741213" flipV="1">
                  <a:off x="1560102" y="5212926"/>
                  <a:ext cx="2570129" cy="33163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7" name="Right Arrow 86"/>
                <p:cNvSpPr/>
                <p:nvPr/>
              </p:nvSpPr>
              <p:spPr>
                <a:xfrm flipV="1">
                  <a:off x="5410200" y="5983576"/>
                  <a:ext cx="2121628" cy="26482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88" name="Right Arrow 87"/>
                <p:cNvSpPr/>
                <p:nvPr/>
              </p:nvSpPr>
              <p:spPr>
                <a:xfrm rot="17240591">
                  <a:off x="7326428" y="4166687"/>
                  <a:ext cx="1080651" cy="299442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181600" y="1868269"/>
                  <a:ext cx="3810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cap="none" spc="0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5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962400" y="3048000"/>
                  <a:ext cx="3048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743200" y="2401669"/>
                  <a:ext cx="2286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362200" y="5068669"/>
                  <a:ext cx="3810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3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1600200" y="5449669"/>
                  <a:ext cx="3048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3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019800" y="5449669"/>
                  <a:ext cx="2286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2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391400" y="3962400"/>
                  <a:ext cx="304800" cy="64633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3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3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8" name="Oval 107"/>
            <p:cNvSpPr/>
            <p:nvPr/>
          </p:nvSpPr>
          <p:spPr>
            <a:xfrm>
              <a:off x="3886200" y="6248400"/>
              <a:ext cx="533400" cy="533400"/>
            </a:xfrm>
            <a:prstGeom prst="ellipse">
              <a:avLst/>
            </a:prstGeom>
            <a:solidFill>
              <a:srgbClr val="DA8A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457200" y="3886200"/>
              <a:ext cx="533400" cy="533400"/>
            </a:xfrm>
            <a:prstGeom prst="ellipse">
              <a:avLst/>
            </a:prstGeom>
            <a:solidFill>
              <a:srgbClr val="DA8A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dirty="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3505200" y="4735523"/>
              <a:ext cx="2133600" cy="2122477"/>
              <a:chOff x="2257" y="3366"/>
              <a:chExt cx="959" cy="954"/>
            </a:xfrm>
          </p:grpSpPr>
          <p:sp>
            <p:nvSpPr>
              <p:cNvPr id="102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257" y="3366"/>
                <a:ext cx="959" cy="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2496" y="3511"/>
                <a:ext cx="526" cy="550"/>
              </a:xfrm>
              <a:custGeom>
                <a:avLst/>
                <a:gdLst/>
                <a:ahLst/>
                <a:cxnLst>
                  <a:cxn ang="0">
                    <a:pos x="1529" y="814"/>
                  </a:cxn>
                  <a:cxn ang="0">
                    <a:pos x="1470" y="771"/>
                  </a:cxn>
                  <a:cxn ang="0">
                    <a:pos x="1411" y="729"/>
                  </a:cxn>
                  <a:cxn ang="0">
                    <a:pos x="1351" y="685"/>
                  </a:cxn>
                  <a:cxn ang="0">
                    <a:pos x="1292" y="643"/>
                  </a:cxn>
                  <a:cxn ang="0">
                    <a:pos x="1253" y="614"/>
                  </a:cxn>
                  <a:cxn ang="0">
                    <a:pos x="1250" y="613"/>
                  </a:cxn>
                  <a:cxn ang="0">
                    <a:pos x="1174" y="627"/>
                  </a:cxn>
                  <a:cxn ang="0">
                    <a:pos x="1097" y="643"/>
                  </a:cxn>
                  <a:cxn ang="0">
                    <a:pos x="1038" y="561"/>
                  </a:cxn>
                  <a:cxn ang="0">
                    <a:pos x="1007" y="282"/>
                  </a:cxn>
                  <a:cxn ang="0">
                    <a:pos x="954" y="228"/>
                  </a:cxn>
                  <a:cxn ang="0">
                    <a:pos x="902" y="176"/>
                  </a:cxn>
                  <a:cxn ang="0">
                    <a:pos x="851" y="126"/>
                  </a:cxn>
                  <a:cxn ang="0">
                    <a:pos x="800" y="74"/>
                  </a:cxn>
                  <a:cxn ang="0">
                    <a:pos x="748" y="23"/>
                  </a:cxn>
                  <a:cxn ang="0">
                    <a:pos x="731" y="6"/>
                  </a:cxn>
                  <a:cxn ang="0">
                    <a:pos x="729" y="4"/>
                  </a:cxn>
                  <a:cxn ang="0">
                    <a:pos x="725" y="0"/>
                  </a:cxn>
                  <a:cxn ang="0">
                    <a:pos x="641" y="59"/>
                  </a:cxn>
                  <a:cxn ang="0">
                    <a:pos x="556" y="120"/>
                  </a:cxn>
                  <a:cxn ang="0">
                    <a:pos x="472" y="182"/>
                  </a:cxn>
                  <a:cxn ang="0">
                    <a:pos x="388" y="247"/>
                  </a:cxn>
                  <a:cxn ang="0">
                    <a:pos x="303" y="314"/>
                  </a:cxn>
                  <a:cxn ang="0">
                    <a:pos x="294" y="548"/>
                  </a:cxn>
                  <a:cxn ang="0">
                    <a:pos x="301" y="756"/>
                  </a:cxn>
                  <a:cxn ang="0">
                    <a:pos x="278" y="748"/>
                  </a:cxn>
                  <a:cxn ang="0">
                    <a:pos x="255" y="740"/>
                  </a:cxn>
                  <a:cxn ang="0">
                    <a:pos x="248" y="739"/>
                  </a:cxn>
                  <a:cxn ang="0">
                    <a:pos x="232" y="748"/>
                  </a:cxn>
                  <a:cxn ang="0">
                    <a:pos x="187" y="771"/>
                  </a:cxn>
                  <a:cxn ang="0">
                    <a:pos x="142" y="795"/>
                  </a:cxn>
                  <a:cxn ang="0">
                    <a:pos x="97" y="820"/>
                  </a:cxn>
                  <a:cxn ang="0">
                    <a:pos x="54" y="844"/>
                  </a:cxn>
                  <a:cxn ang="0">
                    <a:pos x="9" y="869"/>
                  </a:cxn>
                  <a:cxn ang="0">
                    <a:pos x="12" y="1413"/>
                  </a:cxn>
                  <a:cxn ang="0">
                    <a:pos x="86" y="1570"/>
                  </a:cxn>
                  <a:cxn ang="0">
                    <a:pos x="213" y="1546"/>
                  </a:cxn>
                  <a:cxn ang="0">
                    <a:pos x="342" y="1527"/>
                  </a:cxn>
                  <a:cxn ang="0">
                    <a:pos x="471" y="1514"/>
                  </a:cxn>
                  <a:cxn ang="0">
                    <a:pos x="599" y="1507"/>
                  </a:cxn>
                  <a:cxn ang="0">
                    <a:pos x="742" y="1505"/>
                  </a:cxn>
                  <a:cxn ang="0">
                    <a:pos x="915" y="1515"/>
                  </a:cxn>
                  <a:cxn ang="0">
                    <a:pos x="1078" y="1534"/>
                  </a:cxn>
                  <a:cxn ang="0">
                    <a:pos x="1233" y="1563"/>
                  </a:cxn>
                  <a:cxn ang="0">
                    <a:pos x="1382" y="1604"/>
                  </a:cxn>
                  <a:cxn ang="0">
                    <a:pos x="1521" y="1651"/>
                  </a:cxn>
                  <a:cxn ang="0">
                    <a:pos x="1564" y="1355"/>
                  </a:cxn>
                  <a:cxn ang="0">
                    <a:pos x="1577" y="1050"/>
                  </a:cxn>
                </a:cxnLst>
                <a:rect l="0" t="0" r="r" b="b"/>
                <a:pathLst>
                  <a:path w="1577" h="1651">
                    <a:moveTo>
                      <a:pt x="1570" y="843"/>
                    </a:moveTo>
                    <a:lnTo>
                      <a:pt x="1550" y="829"/>
                    </a:lnTo>
                    <a:lnTo>
                      <a:pt x="1529" y="814"/>
                    </a:lnTo>
                    <a:lnTo>
                      <a:pt x="1509" y="800"/>
                    </a:lnTo>
                    <a:lnTo>
                      <a:pt x="1489" y="785"/>
                    </a:lnTo>
                    <a:lnTo>
                      <a:pt x="1470" y="771"/>
                    </a:lnTo>
                    <a:lnTo>
                      <a:pt x="1450" y="756"/>
                    </a:lnTo>
                    <a:lnTo>
                      <a:pt x="1430" y="742"/>
                    </a:lnTo>
                    <a:lnTo>
                      <a:pt x="1411" y="729"/>
                    </a:lnTo>
                    <a:lnTo>
                      <a:pt x="1390" y="714"/>
                    </a:lnTo>
                    <a:lnTo>
                      <a:pt x="1372" y="700"/>
                    </a:lnTo>
                    <a:lnTo>
                      <a:pt x="1351" y="685"/>
                    </a:lnTo>
                    <a:lnTo>
                      <a:pt x="1331" y="671"/>
                    </a:lnTo>
                    <a:lnTo>
                      <a:pt x="1312" y="658"/>
                    </a:lnTo>
                    <a:lnTo>
                      <a:pt x="1292" y="643"/>
                    </a:lnTo>
                    <a:lnTo>
                      <a:pt x="1273" y="629"/>
                    </a:lnTo>
                    <a:lnTo>
                      <a:pt x="1253" y="614"/>
                    </a:lnTo>
                    <a:lnTo>
                      <a:pt x="1253" y="614"/>
                    </a:lnTo>
                    <a:lnTo>
                      <a:pt x="1252" y="613"/>
                    </a:lnTo>
                    <a:lnTo>
                      <a:pt x="1252" y="613"/>
                    </a:lnTo>
                    <a:lnTo>
                      <a:pt x="1250" y="613"/>
                    </a:lnTo>
                    <a:lnTo>
                      <a:pt x="1224" y="617"/>
                    </a:lnTo>
                    <a:lnTo>
                      <a:pt x="1198" y="623"/>
                    </a:lnTo>
                    <a:lnTo>
                      <a:pt x="1174" y="627"/>
                    </a:lnTo>
                    <a:lnTo>
                      <a:pt x="1147" y="633"/>
                    </a:lnTo>
                    <a:lnTo>
                      <a:pt x="1121" y="638"/>
                    </a:lnTo>
                    <a:lnTo>
                      <a:pt x="1097" y="643"/>
                    </a:lnTo>
                    <a:lnTo>
                      <a:pt x="1071" y="649"/>
                    </a:lnTo>
                    <a:lnTo>
                      <a:pt x="1045" y="655"/>
                    </a:lnTo>
                    <a:lnTo>
                      <a:pt x="1038" y="561"/>
                    </a:lnTo>
                    <a:lnTo>
                      <a:pt x="1029" y="468"/>
                    </a:lnTo>
                    <a:lnTo>
                      <a:pt x="1019" y="376"/>
                    </a:lnTo>
                    <a:lnTo>
                      <a:pt x="1007" y="282"/>
                    </a:lnTo>
                    <a:lnTo>
                      <a:pt x="990" y="265"/>
                    </a:lnTo>
                    <a:lnTo>
                      <a:pt x="971" y="246"/>
                    </a:lnTo>
                    <a:lnTo>
                      <a:pt x="954" y="228"/>
                    </a:lnTo>
                    <a:lnTo>
                      <a:pt x="936" y="211"/>
                    </a:lnTo>
                    <a:lnTo>
                      <a:pt x="919" y="194"/>
                    </a:lnTo>
                    <a:lnTo>
                      <a:pt x="902" y="176"/>
                    </a:lnTo>
                    <a:lnTo>
                      <a:pt x="886" y="159"/>
                    </a:lnTo>
                    <a:lnTo>
                      <a:pt x="868" y="142"/>
                    </a:lnTo>
                    <a:lnTo>
                      <a:pt x="851" y="126"/>
                    </a:lnTo>
                    <a:lnTo>
                      <a:pt x="834" y="108"/>
                    </a:lnTo>
                    <a:lnTo>
                      <a:pt x="816" y="91"/>
                    </a:lnTo>
                    <a:lnTo>
                      <a:pt x="800" y="74"/>
                    </a:lnTo>
                    <a:lnTo>
                      <a:pt x="783" y="56"/>
                    </a:lnTo>
                    <a:lnTo>
                      <a:pt x="766" y="40"/>
                    </a:lnTo>
                    <a:lnTo>
                      <a:pt x="748" y="23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7" y="1"/>
                    </a:lnTo>
                    <a:lnTo>
                      <a:pt x="725" y="0"/>
                    </a:lnTo>
                    <a:lnTo>
                      <a:pt x="698" y="19"/>
                    </a:lnTo>
                    <a:lnTo>
                      <a:pt x="669" y="39"/>
                    </a:lnTo>
                    <a:lnTo>
                      <a:pt x="641" y="59"/>
                    </a:lnTo>
                    <a:lnTo>
                      <a:pt x="612" y="79"/>
                    </a:lnTo>
                    <a:lnTo>
                      <a:pt x="585" y="100"/>
                    </a:lnTo>
                    <a:lnTo>
                      <a:pt x="556" y="120"/>
                    </a:lnTo>
                    <a:lnTo>
                      <a:pt x="528" y="140"/>
                    </a:lnTo>
                    <a:lnTo>
                      <a:pt x="501" y="162"/>
                    </a:lnTo>
                    <a:lnTo>
                      <a:pt x="472" y="182"/>
                    </a:lnTo>
                    <a:lnTo>
                      <a:pt x="445" y="204"/>
                    </a:lnTo>
                    <a:lnTo>
                      <a:pt x="416" y="225"/>
                    </a:lnTo>
                    <a:lnTo>
                      <a:pt x="388" y="247"/>
                    </a:lnTo>
                    <a:lnTo>
                      <a:pt x="359" y="269"/>
                    </a:lnTo>
                    <a:lnTo>
                      <a:pt x="332" y="292"/>
                    </a:lnTo>
                    <a:lnTo>
                      <a:pt x="303" y="314"/>
                    </a:lnTo>
                    <a:lnTo>
                      <a:pt x="275" y="337"/>
                    </a:lnTo>
                    <a:lnTo>
                      <a:pt x="285" y="442"/>
                    </a:lnTo>
                    <a:lnTo>
                      <a:pt x="294" y="548"/>
                    </a:lnTo>
                    <a:lnTo>
                      <a:pt x="303" y="654"/>
                    </a:lnTo>
                    <a:lnTo>
                      <a:pt x="309" y="759"/>
                    </a:lnTo>
                    <a:lnTo>
                      <a:pt x="301" y="756"/>
                    </a:lnTo>
                    <a:lnTo>
                      <a:pt x="294" y="753"/>
                    </a:lnTo>
                    <a:lnTo>
                      <a:pt x="285" y="750"/>
                    </a:lnTo>
                    <a:lnTo>
                      <a:pt x="278" y="748"/>
                    </a:lnTo>
                    <a:lnTo>
                      <a:pt x="271" y="746"/>
                    </a:lnTo>
                    <a:lnTo>
                      <a:pt x="264" y="743"/>
                    </a:lnTo>
                    <a:lnTo>
                      <a:pt x="255" y="740"/>
                    </a:lnTo>
                    <a:lnTo>
                      <a:pt x="248" y="737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32" y="748"/>
                    </a:lnTo>
                    <a:lnTo>
                      <a:pt x="217" y="755"/>
                    </a:lnTo>
                    <a:lnTo>
                      <a:pt x="201" y="763"/>
                    </a:lnTo>
                    <a:lnTo>
                      <a:pt x="187" y="771"/>
                    </a:lnTo>
                    <a:lnTo>
                      <a:pt x="173" y="779"/>
                    </a:lnTo>
                    <a:lnTo>
                      <a:pt x="157" y="787"/>
                    </a:lnTo>
                    <a:lnTo>
                      <a:pt x="142" y="795"/>
                    </a:lnTo>
                    <a:lnTo>
                      <a:pt x="128" y="804"/>
                    </a:lnTo>
                    <a:lnTo>
                      <a:pt x="113" y="811"/>
                    </a:lnTo>
                    <a:lnTo>
                      <a:pt x="97" y="820"/>
                    </a:lnTo>
                    <a:lnTo>
                      <a:pt x="83" y="827"/>
                    </a:lnTo>
                    <a:lnTo>
                      <a:pt x="68" y="836"/>
                    </a:lnTo>
                    <a:lnTo>
                      <a:pt x="54" y="844"/>
                    </a:lnTo>
                    <a:lnTo>
                      <a:pt x="39" y="852"/>
                    </a:lnTo>
                    <a:lnTo>
                      <a:pt x="24" y="860"/>
                    </a:lnTo>
                    <a:lnTo>
                      <a:pt x="9" y="869"/>
                    </a:lnTo>
                    <a:lnTo>
                      <a:pt x="16" y="1053"/>
                    </a:lnTo>
                    <a:lnTo>
                      <a:pt x="16" y="1233"/>
                    </a:lnTo>
                    <a:lnTo>
                      <a:pt x="12" y="1413"/>
                    </a:lnTo>
                    <a:lnTo>
                      <a:pt x="0" y="1589"/>
                    </a:lnTo>
                    <a:lnTo>
                      <a:pt x="42" y="1579"/>
                    </a:lnTo>
                    <a:lnTo>
                      <a:pt x="86" y="1570"/>
                    </a:lnTo>
                    <a:lnTo>
                      <a:pt x="128" y="1562"/>
                    </a:lnTo>
                    <a:lnTo>
                      <a:pt x="171" y="1553"/>
                    </a:lnTo>
                    <a:lnTo>
                      <a:pt x="213" y="1546"/>
                    </a:lnTo>
                    <a:lnTo>
                      <a:pt x="256" y="1540"/>
                    </a:lnTo>
                    <a:lnTo>
                      <a:pt x="298" y="1533"/>
                    </a:lnTo>
                    <a:lnTo>
                      <a:pt x="342" y="1527"/>
                    </a:lnTo>
                    <a:lnTo>
                      <a:pt x="384" y="1523"/>
                    </a:lnTo>
                    <a:lnTo>
                      <a:pt x="427" y="1518"/>
                    </a:lnTo>
                    <a:lnTo>
                      <a:pt x="471" y="1514"/>
                    </a:lnTo>
                    <a:lnTo>
                      <a:pt x="512" y="1511"/>
                    </a:lnTo>
                    <a:lnTo>
                      <a:pt x="556" y="1510"/>
                    </a:lnTo>
                    <a:lnTo>
                      <a:pt x="599" y="1507"/>
                    </a:lnTo>
                    <a:lnTo>
                      <a:pt x="641" y="1505"/>
                    </a:lnTo>
                    <a:lnTo>
                      <a:pt x="685" y="1505"/>
                    </a:lnTo>
                    <a:lnTo>
                      <a:pt x="742" y="1505"/>
                    </a:lnTo>
                    <a:lnTo>
                      <a:pt x="800" y="1508"/>
                    </a:lnTo>
                    <a:lnTo>
                      <a:pt x="858" y="1511"/>
                    </a:lnTo>
                    <a:lnTo>
                      <a:pt x="915" y="1515"/>
                    </a:lnTo>
                    <a:lnTo>
                      <a:pt x="970" y="1520"/>
                    </a:lnTo>
                    <a:lnTo>
                      <a:pt x="1023" y="1527"/>
                    </a:lnTo>
                    <a:lnTo>
                      <a:pt x="1078" y="1534"/>
                    </a:lnTo>
                    <a:lnTo>
                      <a:pt x="1130" y="1543"/>
                    </a:lnTo>
                    <a:lnTo>
                      <a:pt x="1182" y="1553"/>
                    </a:lnTo>
                    <a:lnTo>
                      <a:pt x="1233" y="1563"/>
                    </a:lnTo>
                    <a:lnTo>
                      <a:pt x="1283" y="1576"/>
                    </a:lnTo>
                    <a:lnTo>
                      <a:pt x="1333" y="1589"/>
                    </a:lnTo>
                    <a:lnTo>
                      <a:pt x="1382" y="1604"/>
                    </a:lnTo>
                    <a:lnTo>
                      <a:pt x="1428" y="1618"/>
                    </a:lnTo>
                    <a:lnTo>
                      <a:pt x="1476" y="1634"/>
                    </a:lnTo>
                    <a:lnTo>
                      <a:pt x="1521" y="1651"/>
                    </a:lnTo>
                    <a:lnTo>
                      <a:pt x="1539" y="1553"/>
                    </a:lnTo>
                    <a:lnTo>
                      <a:pt x="1554" y="1455"/>
                    </a:lnTo>
                    <a:lnTo>
                      <a:pt x="1564" y="1355"/>
                    </a:lnTo>
                    <a:lnTo>
                      <a:pt x="1573" y="1254"/>
                    </a:lnTo>
                    <a:lnTo>
                      <a:pt x="1577" y="1152"/>
                    </a:lnTo>
                    <a:lnTo>
                      <a:pt x="1577" y="1050"/>
                    </a:lnTo>
                    <a:lnTo>
                      <a:pt x="1576" y="947"/>
                    </a:lnTo>
                    <a:lnTo>
                      <a:pt x="1570" y="843"/>
                    </a:lnTo>
                    <a:close/>
                  </a:path>
                </a:pathLst>
              </a:custGeom>
              <a:solidFill>
                <a:srgbClr val="B7B7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2462" y="3788"/>
                <a:ext cx="87" cy="261"/>
              </a:xfrm>
              <a:custGeom>
                <a:avLst/>
                <a:gdLst/>
                <a:ahLst/>
                <a:cxnLst>
                  <a:cxn ang="0">
                    <a:pos x="248" y="0"/>
                  </a:cxn>
                  <a:cxn ang="0">
                    <a:pos x="232" y="7"/>
                  </a:cxn>
                  <a:cxn ang="0">
                    <a:pos x="217" y="14"/>
                  </a:cxn>
                  <a:cxn ang="0">
                    <a:pos x="201" y="23"/>
                  </a:cxn>
                  <a:cxn ang="0">
                    <a:pos x="187" y="30"/>
                  </a:cxn>
                  <a:cxn ang="0">
                    <a:pos x="172" y="37"/>
                  </a:cxn>
                  <a:cxn ang="0">
                    <a:pos x="156" y="45"/>
                  </a:cxn>
                  <a:cxn ang="0">
                    <a:pos x="142" y="52"/>
                  </a:cxn>
                  <a:cxn ang="0">
                    <a:pos x="127" y="61"/>
                  </a:cxn>
                  <a:cxn ang="0">
                    <a:pos x="113" y="68"/>
                  </a:cxn>
                  <a:cxn ang="0">
                    <a:pos x="97" y="75"/>
                  </a:cxn>
                  <a:cxn ang="0">
                    <a:pos x="83" y="82"/>
                  </a:cxn>
                  <a:cxn ang="0">
                    <a:pos x="68" y="91"/>
                  </a:cxn>
                  <a:cxn ang="0">
                    <a:pos x="54" y="98"/>
                  </a:cxn>
                  <a:cxn ang="0">
                    <a:pos x="39" y="105"/>
                  </a:cxn>
                  <a:cxn ang="0">
                    <a:pos x="23" y="114"/>
                  </a:cxn>
                  <a:cxn ang="0">
                    <a:pos x="9" y="121"/>
                  </a:cxn>
                  <a:cxn ang="0">
                    <a:pos x="16" y="291"/>
                  </a:cxn>
                  <a:cxn ang="0">
                    <a:pos x="16" y="455"/>
                  </a:cxn>
                  <a:cxn ang="0">
                    <a:pos x="12" y="619"/>
                  </a:cxn>
                  <a:cxn ang="0">
                    <a:pos x="0" y="781"/>
                  </a:cxn>
                  <a:cxn ang="0">
                    <a:pos x="16" y="776"/>
                  </a:cxn>
                  <a:cxn ang="0">
                    <a:pos x="32" y="774"/>
                  </a:cxn>
                  <a:cxn ang="0">
                    <a:pos x="48" y="769"/>
                  </a:cxn>
                  <a:cxn ang="0">
                    <a:pos x="64" y="766"/>
                  </a:cxn>
                  <a:cxn ang="0">
                    <a:pos x="78" y="762"/>
                  </a:cxn>
                  <a:cxn ang="0">
                    <a:pos x="94" y="759"/>
                  </a:cxn>
                  <a:cxn ang="0">
                    <a:pos x="110" y="756"/>
                  </a:cxn>
                  <a:cxn ang="0">
                    <a:pos x="126" y="752"/>
                  </a:cxn>
                  <a:cxn ang="0">
                    <a:pos x="142" y="749"/>
                  </a:cxn>
                  <a:cxn ang="0">
                    <a:pos x="158" y="746"/>
                  </a:cxn>
                  <a:cxn ang="0">
                    <a:pos x="174" y="743"/>
                  </a:cxn>
                  <a:cxn ang="0">
                    <a:pos x="190" y="740"/>
                  </a:cxn>
                  <a:cxn ang="0">
                    <a:pos x="206" y="737"/>
                  </a:cxn>
                  <a:cxn ang="0">
                    <a:pos x="221" y="735"/>
                  </a:cxn>
                  <a:cxn ang="0">
                    <a:pos x="237" y="732"/>
                  </a:cxn>
                  <a:cxn ang="0">
                    <a:pos x="253" y="729"/>
                  </a:cxn>
                  <a:cxn ang="0">
                    <a:pos x="259" y="549"/>
                  </a:cxn>
                  <a:cxn ang="0">
                    <a:pos x="261" y="369"/>
                  </a:cxn>
                  <a:cxn ang="0">
                    <a:pos x="256" y="186"/>
                  </a:cxn>
                  <a:cxn ang="0">
                    <a:pos x="248" y="0"/>
                  </a:cxn>
                </a:cxnLst>
                <a:rect l="0" t="0" r="r" b="b"/>
                <a:pathLst>
                  <a:path w="261" h="781">
                    <a:moveTo>
                      <a:pt x="248" y="0"/>
                    </a:moveTo>
                    <a:lnTo>
                      <a:pt x="232" y="7"/>
                    </a:lnTo>
                    <a:lnTo>
                      <a:pt x="217" y="14"/>
                    </a:lnTo>
                    <a:lnTo>
                      <a:pt x="201" y="23"/>
                    </a:lnTo>
                    <a:lnTo>
                      <a:pt x="187" y="30"/>
                    </a:lnTo>
                    <a:lnTo>
                      <a:pt x="172" y="37"/>
                    </a:lnTo>
                    <a:lnTo>
                      <a:pt x="156" y="45"/>
                    </a:lnTo>
                    <a:lnTo>
                      <a:pt x="142" y="52"/>
                    </a:lnTo>
                    <a:lnTo>
                      <a:pt x="127" y="61"/>
                    </a:lnTo>
                    <a:lnTo>
                      <a:pt x="113" y="68"/>
                    </a:lnTo>
                    <a:lnTo>
                      <a:pt x="97" y="75"/>
                    </a:lnTo>
                    <a:lnTo>
                      <a:pt x="83" y="82"/>
                    </a:lnTo>
                    <a:lnTo>
                      <a:pt x="68" y="91"/>
                    </a:lnTo>
                    <a:lnTo>
                      <a:pt x="54" y="98"/>
                    </a:lnTo>
                    <a:lnTo>
                      <a:pt x="39" y="105"/>
                    </a:lnTo>
                    <a:lnTo>
                      <a:pt x="23" y="114"/>
                    </a:lnTo>
                    <a:lnTo>
                      <a:pt x="9" y="121"/>
                    </a:lnTo>
                    <a:lnTo>
                      <a:pt x="16" y="291"/>
                    </a:lnTo>
                    <a:lnTo>
                      <a:pt x="16" y="455"/>
                    </a:lnTo>
                    <a:lnTo>
                      <a:pt x="12" y="619"/>
                    </a:lnTo>
                    <a:lnTo>
                      <a:pt x="0" y="781"/>
                    </a:lnTo>
                    <a:lnTo>
                      <a:pt x="16" y="776"/>
                    </a:lnTo>
                    <a:lnTo>
                      <a:pt x="32" y="774"/>
                    </a:lnTo>
                    <a:lnTo>
                      <a:pt x="48" y="769"/>
                    </a:lnTo>
                    <a:lnTo>
                      <a:pt x="64" y="766"/>
                    </a:lnTo>
                    <a:lnTo>
                      <a:pt x="78" y="762"/>
                    </a:lnTo>
                    <a:lnTo>
                      <a:pt x="94" y="759"/>
                    </a:lnTo>
                    <a:lnTo>
                      <a:pt x="110" y="756"/>
                    </a:lnTo>
                    <a:lnTo>
                      <a:pt x="126" y="752"/>
                    </a:lnTo>
                    <a:lnTo>
                      <a:pt x="142" y="749"/>
                    </a:lnTo>
                    <a:lnTo>
                      <a:pt x="158" y="746"/>
                    </a:lnTo>
                    <a:lnTo>
                      <a:pt x="174" y="743"/>
                    </a:lnTo>
                    <a:lnTo>
                      <a:pt x="190" y="740"/>
                    </a:lnTo>
                    <a:lnTo>
                      <a:pt x="206" y="737"/>
                    </a:lnTo>
                    <a:lnTo>
                      <a:pt x="221" y="735"/>
                    </a:lnTo>
                    <a:lnTo>
                      <a:pt x="237" y="732"/>
                    </a:lnTo>
                    <a:lnTo>
                      <a:pt x="253" y="729"/>
                    </a:lnTo>
                    <a:lnTo>
                      <a:pt x="259" y="549"/>
                    </a:lnTo>
                    <a:lnTo>
                      <a:pt x="261" y="369"/>
                    </a:lnTo>
                    <a:lnTo>
                      <a:pt x="256" y="186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3" name="Freeform 9"/>
              <p:cNvSpPr>
                <a:spLocks/>
              </p:cNvSpPr>
              <p:nvPr/>
            </p:nvSpPr>
            <p:spPr bwMode="auto">
              <a:xfrm>
                <a:off x="2746" y="3748"/>
                <a:ext cx="143" cy="281"/>
              </a:xfrm>
              <a:custGeom>
                <a:avLst/>
                <a:gdLst/>
                <a:ahLst/>
                <a:cxnLst>
                  <a:cxn ang="0">
                    <a:pos x="13" y="801"/>
                  </a:cxn>
                  <a:cxn ang="0">
                    <a:pos x="39" y="802"/>
                  </a:cxn>
                  <a:cxn ang="0">
                    <a:pos x="65" y="802"/>
                  </a:cxn>
                  <a:cxn ang="0">
                    <a:pos x="91" y="804"/>
                  </a:cxn>
                  <a:cxn ang="0">
                    <a:pos x="116" y="805"/>
                  </a:cxn>
                  <a:cxn ang="0">
                    <a:pos x="142" y="808"/>
                  </a:cxn>
                  <a:cxn ang="0">
                    <a:pos x="166" y="810"/>
                  </a:cxn>
                  <a:cxn ang="0">
                    <a:pos x="193" y="811"/>
                  </a:cxn>
                  <a:cxn ang="0">
                    <a:pos x="217" y="814"/>
                  </a:cxn>
                  <a:cxn ang="0">
                    <a:pos x="242" y="817"/>
                  </a:cxn>
                  <a:cxn ang="0">
                    <a:pos x="266" y="820"/>
                  </a:cxn>
                  <a:cxn ang="0">
                    <a:pos x="291" y="823"/>
                  </a:cxn>
                  <a:cxn ang="0">
                    <a:pos x="315" y="826"/>
                  </a:cxn>
                  <a:cxn ang="0">
                    <a:pos x="340" y="830"/>
                  </a:cxn>
                  <a:cxn ang="0">
                    <a:pos x="363" y="833"/>
                  </a:cxn>
                  <a:cxn ang="0">
                    <a:pos x="388" y="837"/>
                  </a:cxn>
                  <a:cxn ang="0">
                    <a:pos x="411" y="842"/>
                  </a:cxn>
                  <a:cxn ang="0">
                    <a:pos x="425" y="635"/>
                  </a:cxn>
                  <a:cxn ang="0">
                    <a:pos x="428" y="426"/>
                  </a:cxn>
                  <a:cxn ang="0">
                    <a:pos x="420" y="215"/>
                  </a:cxn>
                  <a:cxn ang="0">
                    <a:pos x="401" y="1"/>
                  </a:cxn>
                  <a:cxn ang="0">
                    <a:pos x="399" y="1"/>
                  </a:cxn>
                  <a:cxn ang="0">
                    <a:pos x="399" y="0"/>
                  </a:cxn>
                  <a:cxn ang="0">
                    <a:pos x="398" y="0"/>
                  </a:cxn>
                  <a:cxn ang="0">
                    <a:pos x="398" y="0"/>
                  </a:cxn>
                  <a:cxn ang="0">
                    <a:pos x="372" y="4"/>
                  </a:cxn>
                  <a:cxn ang="0">
                    <a:pos x="346" y="9"/>
                  </a:cxn>
                  <a:cxn ang="0">
                    <a:pos x="320" y="13"/>
                  </a:cxn>
                  <a:cxn ang="0">
                    <a:pos x="294" y="19"/>
                  </a:cxn>
                  <a:cxn ang="0">
                    <a:pos x="269" y="23"/>
                  </a:cxn>
                  <a:cxn ang="0">
                    <a:pos x="243" y="29"/>
                  </a:cxn>
                  <a:cxn ang="0">
                    <a:pos x="219" y="35"/>
                  </a:cxn>
                  <a:cxn ang="0">
                    <a:pos x="193" y="40"/>
                  </a:cxn>
                  <a:cxn ang="0">
                    <a:pos x="168" y="46"/>
                  </a:cxn>
                  <a:cxn ang="0">
                    <a:pos x="143" y="52"/>
                  </a:cxn>
                  <a:cxn ang="0">
                    <a:pos x="120" y="58"/>
                  </a:cxn>
                  <a:cxn ang="0">
                    <a:pos x="96" y="63"/>
                  </a:cxn>
                  <a:cxn ang="0">
                    <a:pos x="72" y="69"/>
                  </a:cxn>
                  <a:cxn ang="0">
                    <a:pos x="48" y="75"/>
                  </a:cxn>
                  <a:cxn ang="0">
                    <a:pos x="25" y="82"/>
                  </a:cxn>
                  <a:cxn ang="0">
                    <a:pos x="0" y="88"/>
                  </a:cxn>
                  <a:cxn ang="0">
                    <a:pos x="10" y="270"/>
                  </a:cxn>
                  <a:cxn ang="0">
                    <a:pos x="16" y="450"/>
                  </a:cxn>
                  <a:cxn ang="0">
                    <a:pos x="16" y="626"/>
                  </a:cxn>
                  <a:cxn ang="0">
                    <a:pos x="13" y="801"/>
                  </a:cxn>
                </a:cxnLst>
                <a:rect l="0" t="0" r="r" b="b"/>
                <a:pathLst>
                  <a:path w="428" h="842">
                    <a:moveTo>
                      <a:pt x="13" y="801"/>
                    </a:moveTo>
                    <a:lnTo>
                      <a:pt x="39" y="802"/>
                    </a:lnTo>
                    <a:lnTo>
                      <a:pt x="65" y="802"/>
                    </a:lnTo>
                    <a:lnTo>
                      <a:pt x="91" y="804"/>
                    </a:lnTo>
                    <a:lnTo>
                      <a:pt x="116" y="805"/>
                    </a:lnTo>
                    <a:lnTo>
                      <a:pt x="142" y="808"/>
                    </a:lnTo>
                    <a:lnTo>
                      <a:pt x="166" y="810"/>
                    </a:lnTo>
                    <a:lnTo>
                      <a:pt x="193" y="811"/>
                    </a:lnTo>
                    <a:lnTo>
                      <a:pt x="217" y="814"/>
                    </a:lnTo>
                    <a:lnTo>
                      <a:pt x="242" y="817"/>
                    </a:lnTo>
                    <a:lnTo>
                      <a:pt x="266" y="820"/>
                    </a:lnTo>
                    <a:lnTo>
                      <a:pt x="291" y="823"/>
                    </a:lnTo>
                    <a:lnTo>
                      <a:pt x="315" y="826"/>
                    </a:lnTo>
                    <a:lnTo>
                      <a:pt x="340" y="830"/>
                    </a:lnTo>
                    <a:lnTo>
                      <a:pt x="363" y="833"/>
                    </a:lnTo>
                    <a:lnTo>
                      <a:pt x="388" y="837"/>
                    </a:lnTo>
                    <a:lnTo>
                      <a:pt x="411" y="842"/>
                    </a:lnTo>
                    <a:lnTo>
                      <a:pt x="425" y="635"/>
                    </a:lnTo>
                    <a:lnTo>
                      <a:pt x="428" y="426"/>
                    </a:lnTo>
                    <a:lnTo>
                      <a:pt x="420" y="215"/>
                    </a:lnTo>
                    <a:lnTo>
                      <a:pt x="401" y="1"/>
                    </a:lnTo>
                    <a:lnTo>
                      <a:pt x="399" y="1"/>
                    </a:lnTo>
                    <a:lnTo>
                      <a:pt x="399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372" y="4"/>
                    </a:lnTo>
                    <a:lnTo>
                      <a:pt x="346" y="9"/>
                    </a:lnTo>
                    <a:lnTo>
                      <a:pt x="320" y="13"/>
                    </a:lnTo>
                    <a:lnTo>
                      <a:pt x="294" y="19"/>
                    </a:lnTo>
                    <a:lnTo>
                      <a:pt x="269" y="23"/>
                    </a:lnTo>
                    <a:lnTo>
                      <a:pt x="243" y="29"/>
                    </a:lnTo>
                    <a:lnTo>
                      <a:pt x="219" y="35"/>
                    </a:lnTo>
                    <a:lnTo>
                      <a:pt x="193" y="40"/>
                    </a:lnTo>
                    <a:lnTo>
                      <a:pt x="168" y="46"/>
                    </a:lnTo>
                    <a:lnTo>
                      <a:pt x="143" y="52"/>
                    </a:lnTo>
                    <a:lnTo>
                      <a:pt x="120" y="58"/>
                    </a:lnTo>
                    <a:lnTo>
                      <a:pt x="96" y="63"/>
                    </a:lnTo>
                    <a:lnTo>
                      <a:pt x="72" y="69"/>
                    </a:lnTo>
                    <a:lnTo>
                      <a:pt x="48" y="75"/>
                    </a:lnTo>
                    <a:lnTo>
                      <a:pt x="25" y="82"/>
                    </a:lnTo>
                    <a:lnTo>
                      <a:pt x="0" y="88"/>
                    </a:lnTo>
                    <a:lnTo>
                      <a:pt x="10" y="270"/>
                    </a:lnTo>
                    <a:lnTo>
                      <a:pt x="16" y="450"/>
                    </a:lnTo>
                    <a:lnTo>
                      <a:pt x="16" y="626"/>
                    </a:lnTo>
                    <a:lnTo>
                      <a:pt x="13" y="801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2552" y="3560"/>
                <a:ext cx="182" cy="468"/>
              </a:xfrm>
              <a:custGeom>
                <a:avLst/>
                <a:gdLst/>
                <a:ahLst/>
                <a:cxnLst>
                  <a:cxn ang="0">
                    <a:pos x="75" y="1400"/>
                  </a:cxn>
                  <a:cxn ang="0">
                    <a:pos x="132" y="1393"/>
                  </a:cxn>
                  <a:cxn ang="0">
                    <a:pos x="188" y="1386"/>
                  </a:cxn>
                  <a:cxn ang="0">
                    <a:pos x="246" y="1380"/>
                  </a:cxn>
                  <a:cxn ang="0">
                    <a:pos x="303" y="1376"/>
                  </a:cxn>
                  <a:cxn ang="0">
                    <a:pos x="360" y="1373"/>
                  </a:cxn>
                  <a:cxn ang="0">
                    <a:pos x="417" y="1370"/>
                  </a:cxn>
                  <a:cxn ang="0">
                    <a:pos x="475" y="1368"/>
                  </a:cxn>
                  <a:cxn ang="0">
                    <a:pos x="514" y="1368"/>
                  </a:cxn>
                  <a:cxn ang="0">
                    <a:pos x="534" y="1368"/>
                  </a:cxn>
                  <a:cxn ang="0">
                    <a:pos x="547" y="1202"/>
                  </a:cxn>
                  <a:cxn ang="0">
                    <a:pos x="543" y="867"/>
                  </a:cxn>
                  <a:cxn ang="0">
                    <a:pos x="521" y="527"/>
                  </a:cxn>
                  <a:cxn ang="0">
                    <a:pos x="485" y="181"/>
                  </a:cxn>
                  <a:cxn ang="0">
                    <a:pos x="459" y="5"/>
                  </a:cxn>
                  <a:cxn ang="0">
                    <a:pos x="456" y="2"/>
                  </a:cxn>
                  <a:cxn ang="0">
                    <a:pos x="427" y="19"/>
                  </a:cxn>
                  <a:cxn ang="0">
                    <a:pos x="371" y="55"/>
                  </a:cxn>
                  <a:cxn ang="0">
                    <a:pos x="314" y="93"/>
                  </a:cxn>
                  <a:cxn ang="0">
                    <a:pos x="258" y="132"/>
                  </a:cxn>
                  <a:cxn ang="0">
                    <a:pos x="203" y="171"/>
                  </a:cxn>
                  <a:cxn ang="0">
                    <a:pos x="146" y="210"/>
                  </a:cxn>
                  <a:cxn ang="0">
                    <a:pos x="90" y="251"/>
                  </a:cxn>
                  <a:cxn ang="0">
                    <a:pos x="33" y="292"/>
                  </a:cxn>
                  <a:cxn ang="0">
                    <a:pos x="16" y="411"/>
                  </a:cxn>
                  <a:cxn ang="0">
                    <a:pos x="32" y="606"/>
                  </a:cxn>
                  <a:cxn ang="0">
                    <a:pos x="29" y="702"/>
                  </a:cxn>
                  <a:cxn ang="0">
                    <a:pos x="10" y="696"/>
                  </a:cxn>
                  <a:cxn ang="0">
                    <a:pos x="10" y="696"/>
                  </a:cxn>
                  <a:cxn ang="0">
                    <a:pos x="28" y="703"/>
                  </a:cxn>
                  <a:cxn ang="0">
                    <a:pos x="47" y="884"/>
                  </a:cxn>
                  <a:cxn ang="0">
                    <a:pos x="51" y="1233"/>
                  </a:cxn>
                </a:cxnLst>
                <a:rect l="0" t="0" r="r" b="b"/>
                <a:pathLst>
                  <a:path w="547" h="1405">
                    <a:moveTo>
                      <a:pt x="47" y="1405"/>
                    </a:moveTo>
                    <a:lnTo>
                      <a:pt x="75" y="1400"/>
                    </a:lnTo>
                    <a:lnTo>
                      <a:pt x="103" y="1396"/>
                    </a:lnTo>
                    <a:lnTo>
                      <a:pt x="132" y="1393"/>
                    </a:lnTo>
                    <a:lnTo>
                      <a:pt x="161" y="1389"/>
                    </a:lnTo>
                    <a:lnTo>
                      <a:pt x="188" y="1386"/>
                    </a:lnTo>
                    <a:lnTo>
                      <a:pt x="217" y="1383"/>
                    </a:lnTo>
                    <a:lnTo>
                      <a:pt x="246" y="1380"/>
                    </a:lnTo>
                    <a:lnTo>
                      <a:pt x="275" y="1377"/>
                    </a:lnTo>
                    <a:lnTo>
                      <a:pt x="303" y="1376"/>
                    </a:lnTo>
                    <a:lnTo>
                      <a:pt x="331" y="1374"/>
                    </a:lnTo>
                    <a:lnTo>
                      <a:pt x="360" y="1373"/>
                    </a:lnTo>
                    <a:lnTo>
                      <a:pt x="389" y="1371"/>
                    </a:lnTo>
                    <a:lnTo>
                      <a:pt x="417" y="1370"/>
                    </a:lnTo>
                    <a:lnTo>
                      <a:pt x="446" y="1368"/>
                    </a:lnTo>
                    <a:lnTo>
                      <a:pt x="475" y="1368"/>
                    </a:lnTo>
                    <a:lnTo>
                      <a:pt x="504" y="1368"/>
                    </a:lnTo>
                    <a:lnTo>
                      <a:pt x="514" y="1368"/>
                    </a:lnTo>
                    <a:lnTo>
                      <a:pt x="524" y="1368"/>
                    </a:lnTo>
                    <a:lnTo>
                      <a:pt x="534" y="1368"/>
                    </a:lnTo>
                    <a:lnTo>
                      <a:pt x="544" y="1368"/>
                    </a:lnTo>
                    <a:lnTo>
                      <a:pt x="547" y="1202"/>
                    </a:lnTo>
                    <a:lnTo>
                      <a:pt x="547" y="1034"/>
                    </a:lnTo>
                    <a:lnTo>
                      <a:pt x="543" y="867"/>
                    </a:lnTo>
                    <a:lnTo>
                      <a:pt x="534" y="697"/>
                    </a:lnTo>
                    <a:lnTo>
                      <a:pt x="521" y="527"/>
                    </a:lnTo>
                    <a:lnTo>
                      <a:pt x="505" y="355"/>
                    </a:lnTo>
                    <a:lnTo>
                      <a:pt x="485" y="181"/>
                    </a:lnTo>
                    <a:lnTo>
                      <a:pt x="460" y="6"/>
                    </a:lnTo>
                    <a:lnTo>
                      <a:pt x="459" y="5"/>
                    </a:lnTo>
                    <a:lnTo>
                      <a:pt x="457" y="3"/>
                    </a:lnTo>
                    <a:lnTo>
                      <a:pt x="456" y="2"/>
                    </a:lnTo>
                    <a:lnTo>
                      <a:pt x="454" y="0"/>
                    </a:lnTo>
                    <a:lnTo>
                      <a:pt x="427" y="19"/>
                    </a:lnTo>
                    <a:lnTo>
                      <a:pt x="398" y="37"/>
                    </a:lnTo>
                    <a:lnTo>
                      <a:pt x="371" y="55"/>
                    </a:lnTo>
                    <a:lnTo>
                      <a:pt x="342" y="74"/>
                    </a:lnTo>
                    <a:lnTo>
                      <a:pt x="314" y="93"/>
                    </a:lnTo>
                    <a:lnTo>
                      <a:pt x="287" y="112"/>
                    </a:lnTo>
                    <a:lnTo>
                      <a:pt x="258" y="132"/>
                    </a:lnTo>
                    <a:lnTo>
                      <a:pt x="230" y="151"/>
                    </a:lnTo>
                    <a:lnTo>
                      <a:pt x="203" y="171"/>
                    </a:lnTo>
                    <a:lnTo>
                      <a:pt x="174" y="190"/>
                    </a:lnTo>
                    <a:lnTo>
                      <a:pt x="146" y="210"/>
                    </a:lnTo>
                    <a:lnTo>
                      <a:pt x="117" y="230"/>
                    </a:lnTo>
                    <a:lnTo>
                      <a:pt x="90" y="251"/>
                    </a:lnTo>
                    <a:lnTo>
                      <a:pt x="61" y="271"/>
                    </a:lnTo>
                    <a:lnTo>
                      <a:pt x="33" y="292"/>
                    </a:lnTo>
                    <a:lnTo>
                      <a:pt x="5" y="313"/>
                    </a:lnTo>
                    <a:lnTo>
                      <a:pt x="16" y="411"/>
                    </a:lnTo>
                    <a:lnTo>
                      <a:pt x="25" y="509"/>
                    </a:lnTo>
                    <a:lnTo>
                      <a:pt x="32" y="606"/>
                    </a:lnTo>
                    <a:lnTo>
                      <a:pt x="39" y="705"/>
                    </a:lnTo>
                    <a:lnTo>
                      <a:pt x="29" y="702"/>
                    </a:lnTo>
                    <a:lnTo>
                      <a:pt x="20" y="699"/>
                    </a:lnTo>
                    <a:lnTo>
                      <a:pt x="10" y="696"/>
                    </a:lnTo>
                    <a:lnTo>
                      <a:pt x="0" y="693"/>
                    </a:lnTo>
                    <a:lnTo>
                      <a:pt x="10" y="696"/>
                    </a:lnTo>
                    <a:lnTo>
                      <a:pt x="19" y="699"/>
                    </a:lnTo>
                    <a:lnTo>
                      <a:pt x="28" y="703"/>
                    </a:lnTo>
                    <a:lnTo>
                      <a:pt x="38" y="706"/>
                    </a:lnTo>
                    <a:lnTo>
                      <a:pt x="47" y="884"/>
                    </a:lnTo>
                    <a:lnTo>
                      <a:pt x="51" y="1059"/>
                    </a:lnTo>
                    <a:lnTo>
                      <a:pt x="51" y="1233"/>
                    </a:lnTo>
                    <a:lnTo>
                      <a:pt x="47" y="1405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2880" y="3748"/>
                <a:ext cx="108" cy="303"/>
              </a:xfrm>
              <a:custGeom>
                <a:avLst/>
                <a:gdLst/>
                <a:ahLst/>
                <a:cxnLst>
                  <a:cxn ang="0">
                    <a:pos x="316" y="210"/>
                  </a:cxn>
                  <a:cxn ang="0">
                    <a:pos x="295" y="197"/>
                  </a:cxn>
                  <a:cxn ang="0">
                    <a:pos x="275" y="183"/>
                  </a:cxn>
                  <a:cxn ang="0">
                    <a:pos x="256" y="170"/>
                  </a:cxn>
                  <a:cxn ang="0">
                    <a:pos x="236" y="157"/>
                  </a:cxn>
                  <a:cxn ang="0">
                    <a:pos x="216" y="144"/>
                  </a:cxn>
                  <a:cxn ang="0">
                    <a:pos x="197" y="131"/>
                  </a:cxn>
                  <a:cxn ang="0">
                    <a:pos x="177" y="118"/>
                  </a:cxn>
                  <a:cxn ang="0">
                    <a:pos x="158" y="104"/>
                  </a:cxn>
                  <a:cxn ang="0">
                    <a:pos x="138" y="91"/>
                  </a:cxn>
                  <a:cxn ang="0">
                    <a:pos x="119" y="78"/>
                  </a:cxn>
                  <a:cxn ang="0">
                    <a:pos x="99" y="65"/>
                  </a:cxn>
                  <a:cxn ang="0">
                    <a:pos x="78" y="52"/>
                  </a:cxn>
                  <a:cxn ang="0">
                    <a:pos x="60" y="39"/>
                  </a:cxn>
                  <a:cxn ang="0">
                    <a:pos x="39" y="26"/>
                  </a:cxn>
                  <a:cxn ang="0">
                    <a:pos x="21" y="13"/>
                  </a:cxn>
                  <a:cxn ang="0">
                    <a:pos x="0" y="0"/>
                  </a:cxn>
                  <a:cxn ang="0">
                    <a:pos x="19" y="214"/>
                  </a:cxn>
                  <a:cxn ang="0">
                    <a:pos x="28" y="425"/>
                  </a:cxn>
                  <a:cxn ang="0">
                    <a:pos x="25" y="633"/>
                  </a:cxn>
                  <a:cxn ang="0">
                    <a:pos x="10" y="840"/>
                  </a:cxn>
                  <a:cxn ang="0">
                    <a:pos x="28" y="843"/>
                  </a:cxn>
                  <a:cxn ang="0">
                    <a:pos x="45" y="847"/>
                  </a:cxn>
                  <a:cxn ang="0">
                    <a:pos x="62" y="850"/>
                  </a:cxn>
                  <a:cxn ang="0">
                    <a:pos x="80" y="855"/>
                  </a:cxn>
                  <a:cxn ang="0">
                    <a:pos x="97" y="857"/>
                  </a:cxn>
                  <a:cxn ang="0">
                    <a:pos x="115" y="862"/>
                  </a:cxn>
                  <a:cxn ang="0">
                    <a:pos x="132" y="866"/>
                  </a:cxn>
                  <a:cxn ang="0">
                    <a:pos x="148" y="869"/>
                  </a:cxn>
                  <a:cxn ang="0">
                    <a:pos x="165" y="873"/>
                  </a:cxn>
                  <a:cxn ang="0">
                    <a:pos x="181" y="878"/>
                  </a:cxn>
                  <a:cxn ang="0">
                    <a:pos x="197" y="882"/>
                  </a:cxn>
                  <a:cxn ang="0">
                    <a:pos x="214" y="886"/>
                  </a:cxn>
                  <a:cxn ang="0">
                    <a:pos x="230" y="892"/>
                  </a:cxn>
                  <a:cxn ang="0">
                    <a:pos x="246" y="896"/>
                  </a:cxn>
                  <a:cxn ang="0">
                    <a:pos x="262" y="901"/>
                  </a:cxn>
                  <a:cxn ang="0">
                    <a:pos x="278" y="907"/>
                  </a:cxn>
                  <a:cxn ang="0">
                    <a:pos x="294" y="821"/>
                  </a:cxn>
                  <a:cxn ang="0">
                    <a:pos x="305" y="736"/>
                  </a:cxn>
                  <a:cxn ang="0">
                    <a:pos x="314" y="651"/>
                  </a:cxn>
                  <a:cxn ang="0">
                    <a:pos x="321" y="564"/>
                  </a:cxn>
                  <a:cxn ang="0">
                    <a:pos x="324" y="476"/>
                  </a:cxn>
                  <a:cxn ang="0">
                    <a:pos x="324" y="387"/>
                  </a:cxn>
                  <a:cxn ang="0">
                    <a:pos x="321" y="299"/>
                  </a:cxn>
                  <a:cxn ang="0">
                    <a:pos x="316" y="210"/>
                  </a:cxn>
                </a:cxnLst>
                <a:rect l="0" t="0" r="r" b="b"/>
                <a:pathLst>
                  <a:path w="324" h="907">
                    <a:moveTo>
                      <a:pt x="316" y="210"/>
                    </a:moveTo>
                    <a:lnTo>
                      <a:pt x="295" y="197"/>
                    </a:lnTo>
                    <a:lnTo>
                      <a:pt x="275" y="183"/>
                    </a:lnTo>
                    <a:lnTo>
                      <a:pt x="256" y="170"/>
                    </a:lnTo>
                    <a:lnTo>
                      <a:pt x="236" y="157"/>
                    </a:lnTo>
                    <a:lnTo>
                      <a:pt x="216" y="144"/>
                    </a:lnTo>
                    <a:lnTo>
                      <a:pt x="197" y="131"/>
                    </a:lnTo>
                    <a:lnTo>
                      <a:pt x="177" y="118"/>
                    </a:lnTo>
                    <a:lnTo>
                      <a:pt x="158" y="104"/>
                    </a:lnTo>
                    <a:lnTo>
                      <a:pt x="138" y="91"/>
                    </a:lnTo>
                    <a:lnTo>
                      <a:pt x="119" y="78"/>
                    </a:lnTo>
                    <a:lnTo>
                      <a:pt x="99" y="65"/>
                    </a:lnTo>
                    <a:lnTo>
                      <a:pt x="78" y="52"/>
                    </a:lnTo>
                    <a:lnTo>
                      <a:pt x="60" y="39"/>
                    </a:lnTo>
                    <a:lnTo>
                      <a:pt x="39" y="26"/>
                    </a:lnTo>
                    <a:lnTo>
                      <a:pt x="21" y="13"/>
                    </a:lnTo>
                    <a:lnTo>
                      <a:pt x="0" y="0"/>
                    </a:lnTo>
                    <a:lnTo>
                      <a:pt x="19" y="214"/>
                    </a:lnTo>
                    <a:lnTo>
                      <a:pt x="28" y="425"/>
                    </a:lnTo>
                    <a:lnTo>
                      <a:pt x="25" y="633"/>
                    </a:lnTo>
                    <a:lnTo>
                      <a:pt x="10" y="840"/>
                    </a:lnTo>
                    <a:lnTo>
                      <a:pt x="28" y="843"/>
                    </a:lnTo>
                    <a:lnTo>
                      <a:pt x="45" y="847"/>
                    </a:lnTo>
                    <a:lnTo>
                      <a:pt x="62" y="850"/>
                    </a:lnTo>
                    <a:lnTo>
                      <a:pt x="80" y="855"/>
                    </a:lnTo>
                    <a:lnTo>
                      <a:pt x="97" y="857"/>
                    </a:lnTo>
                    <a:lnTo>
                      <a:pt x="115" y="862"/>
                    </a:lnTo>
                    <a:lnTo>
                      <a:pt x="132" y="866"/>
                    </a:lnTo>
                    <a:lnTo>
                      <a:pt x="148" y="869"/>
                    </a:lnTo>
                    <a:lnTo>
                      <a:pt x="165" y="873"/>
                    </a:lnTo>
                    <a:lnTo>
                      <a:pt x="181" y="878"/>
                    </a:lnTo>
                    <a:lnTo>
                      <a:pt x="197" y="882"/>
                    </a:lnTo>
                    <a:lnTo>
                      <a:pt x="214" y="886"/>
                    </a:lnTo>
                    <a:lnTo>
                      <a:pt x="230" y="892"/>
                    </a:lnTo>
                    <a:lnTo>
                      <a:pt x="246" y="896"/>
                    </a:lnTo>
                    <a:lnTo>
                      <a:pt x="262" y="901"/>
                    </a:lnTo>
                    <a:lnTo>
                      <a:pt x="278" y="907"/>
                    </a:lnTo>
                    <a:lnTo>
                      <a:pt x="294" y="821"/>
                    </a:lnTo>
                    <a:lnTo>
                      <a:pt x="305" y="736"/>
                    </a:lnTo>
                    <a:lnTo>
                      <a:pt x="314" y="651"/>
                    </a:lnTo>
                    <a:lnTo>
                      <a:pt x="321" y="564"/>
                    </a:lnTo>
                    <a:lnTo>
                      <a:pt x="324" y="476"/>
                    </a:lnTo>
                    <a:lnTo>
                      <a:pt x="324" y="387"/>
                    </a:lnTo>
                    <a:lnTo>
                      <a:pt x="321" y="299"/>
                    </a:lnTo>
                    <a:lnTo>
                      <a:pt x="316" y="21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2545" y="3788"/>
                <a:ext cx="7" cy="2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15" y="6"/>
                  </a:cxn>
                  <a:cxn ang="0">
                    <a:pos x="11" y="3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11" y="3"/>
                  </a:cxn>
                  <a:cxn ang="0">
                    <a:pos x="15" y="6"/>
                  </a:cxn>
                  <a:cxn ang="0">
                    <a:pos x="21" y="8"/>
                  </a:cxn>
                </a:cxnLst>
                <a:rect l="0" t="0" r="r" b="b"/>
                <a:pathLst>
                  <a:path w="21" h="8">
                    <a:moveTo>
                      <a:pt x="21" y="8"/>
                    </a:moveTo>
                    <a:lnTo>
                      <a:pt x="15" y="6"/>
                    </a:lnTo>
                    <a:lnTo>
                      <a:pt x="11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1" y="3"/>
                    </a:lnTo>
                    <a:lnTo>
                      <a:pt x="15" y="6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2545" y="3788"/>
                <a:ext cx="24" cy="243"/>
              </a:xfrm>
              <a:custGeom>
                <a:avLst/>
                <a:gdLst/>
                <a:ahLst/>
                <a:cxnLst>
                  <a:cxn ang="0">
                    <a:pos x="5" y="729"/>
                  </a:cxn>
                  <a:cxn ang="0">
                    <a:pos x="13" y="728"/>
                  </a:cxn>
                  <a:cxn ang="0">
                    <a:pos x="21" y="726"/>
                  </a:cxn>
                  <a:cxn ang="0">
                    <a:pos x="28" y="725"/>
                  </a:cxn>
                  <a:cxn ang="0">
                    <a:pos x="36" y="724"/>
                  </a:cxn>
                  <a:cxn ang="0">
                    <a:pos x="43" y="722"/>
                  </a:cxn>
                  <a:cxn ang="0">
                    <a:pos x="52" y="722"/>
                  </a:cxn>
                  <a:cxn ang="0">
                    <a:pos x="59" y="721"/>
                  </a:cxn>
                  <a:cxn ang="0">
                    <a:pos x="68" y="719"/>
                  </a:cxn>
                  <a:cxn ang="0">
                    <a:pos x="72" y="547"/>
                  </a:cxn>
                  <a:cxn ang="0">
                    <a:pos x="72" y="374"/>
                  </a:cxn>
                  <a:cxn ang="0">
                    <a:pos x="68" y="199"/>
                  </a:cxn>
                  <a:cxn ang="0">
                    <a:pos x="59" y="21"/>
                  </a:cxn>
                  <a:cxn ang="0">
                    <a:pos x="52" y="18"/>
                  </a:cxn>
                  <a:cxn ang="0">
                    <a:pos x="44" y="15"/>
                  </a:cxn>
                  <a:cxn ang="0">
                    <a:pos x="37" y="12"/>
                  </a:cxn>
                  <a:cxn ang="0">
                    <a:pos x="30" y="11"/>
                  </a:cxn>
                  <a:cxn ang="0">
                    <a:pos x="21" y="8"/>
                  </a:cxn>
                  <a:cxn ang="0">
                    <a:pos x="14" y="5"/>
                  </a:cxn>
                  <a:cxn ang="0">
                    <a:pos x="7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187"/>
                  </a:cxn>
                  <a:cxn ang="0">
                    <a:pos x="13" y="369"/>
                  </a:cxn>
                  <a:cxn ang="0">
                    <a:pos x="11" y="550"/>
                  </a:cxn>
                  <a:cxn ang="0">
                    <a:pos x="5" y="729"/>
                  </a:cxn>
                </a:cxnLst>
                <a:rect l="0" t="0" r="r" b="b"/>
                <a:pathLst>
                  <a:path w="72" h="729">
                    <a:moveTo>
                      <a:pt x="5" y="729"/>
                    </a:moveTo>
                    <a:lnTo>
                      <a:pt x="13" y="728"/>
                    </a:lnTo>
                    <a:lnTo>
                      <a:pt x="21" y="726"/>
                    </a:lnTo>
                    <a:lnTo>
                      <a:pt x="28" y="725"/>
                    </a:lnTo>
                    <a:lnTo>
                      <a:pt x="36" y="724"/>
                    </a:lnTo>
                    <a:lnTo>
                      <a:pt x="43" y="722"/>
                    </a:lnTo>
                    <a:lnTo>
                      <a:pt x="52" y="722"/>
                    </a:lnTo>
                    <a:lnTo>
                      <a:pt x="59" y="721"/>
                    </a:lnTo>
                    <a:lnTo>
                      <a:pt x="68" y="719"/>
                    </a:lnTo>
                    <a:lnTo>
                      <a:pt x="72" y="547"/>
                    </a:lnTo>
                    <a:lnTo>
                      <a:pt x="72" y="374"/>
                    </a:lnTo>
                    <a:lnTo>
                      <a:pt x="68" y="199"/>
                    </a:lnTo>
                    <a:lnTo>
                      <a:pt x="59" y="21"/>
                    </a:lnTo>
                    <a:lnTo>
                      <a:pt x="52" y="18"/>
                    </a:lnTo>
                    <a:lnTo>
                      <a:pt x="44" y="15"/>
                    </a:lnTo>
                    <a:lnTo>
                      <a:pt x="37" y="12"/>
                    </a:lnTo>
                    <a:lnTo>
                      <a:pt x="30" y="11"/>
                    </a:lnTo>
                    <a:lnTo>
                      <a:pt x="21" y="8"/>
                    </a:lnTo>
                    <a:lnTo>
                      <a:pt x="14" y="5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87"/>
                    </a:lnTo>
                    <a:lnTo>
                      <a:pt x="13" y="369"/>
                    </a:lnTo>
                    <a:lnTo>
                      <a:pt x="11" y="550"/>
                    </a:lnTo>
                    <a:lnTo>
                      <a:pt x="5" y="729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2705" y="3561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705" y="3561"/>
                <a:ext cx="106" cy="454"/>
              </a:xfrm>
              <a:custGeom>
                <a:avLst/>
                <a:gdLst/>
                <a:ahLst/>
                <a:cxnLst>
                  <a:cxn ang="0">
                    <a:pos x="84" y="1362"/>
                  </a:cxn>
                  <a:cxn ang="0">
                    <a:pos x="91" y="1362"/>
                  </a:cxn>
                  <a:cxn ang="0">
                    <a:pos x="97" y="1362"/>
                  </a:cxn>
                  <a:cxn ang="0">
                    <a:pos x="104" y="1362"/>
                  </a:cxn>
                  <a:cxn ang="0">
                    <a:pos x="110" y="1362"/>
                  </a:cxn>
                  <a:cxn ang="0">
                    <a:pos x="117" y="1362"/>
                  </a:cxn>
                  <a:cxn ang="0">
                    <a:pos x="123" y="1362"/>
                  </a:cxn>
                  <a:cxn ang="0">
                    <a:pos x="130" y="1362"/>
                  </a:cxn>
                  <a:cxn ang="0">
                    <a:pos x="136" y="1362"/>
                  </a:cxn>
                  <a:cxn ang="0">
                    <a:pos x="139" y="1187"/>
                  </a:cxn>
                  <a:cxn ang="0">
                    <a:pos x="139" y="1011"/>
                  </a:cxn>
                  <a:cxn ang="0">
                    <a:pos x="133" y="831"/>
                  </a:cxn>
                  <a:cxn ang="0">
                    <a:pos x="123" y="649"/>
                  </a:cxn>
                  <a:cxn ang="0">
                    <a:pos x="148" y="643"/>
                  </a:cxn>
                  <a:cxn ang="0">
                    <a:pos x="171" y="636"/>
                  </a:cxn>
                  <a:cxn ang="0">
                    <a:pos x="195" y="630"/>
                  </a:cxn>
                  <a:cxn ang="0">
                    <a:pos x="219" y="624"/>
                  </a:cxn>
                  <a:cxn ang="0">
                    <a:pos x="243" y="619"/>
                  </a:cxn>
                  <a:cxn ang="0">
                    <a:pos x="266" y="613"/>
                  </a:cxn>
                  <a:cxn ang="0">
                    <a:pos x="291" y="607"/>
                  </a:cxn>
                  <a:cxn ang="0">
                    <a:pos x="316" y="601"/>
                  </a:cxn>
                  <a:cxn ang="0">
                    <a:pos x="307" y="513"/>
                  </a:cxn>
                  <a:cxn ang="0">
                    <a:pos x="298" y="426"/>
                  </a:cxn>
                  <a:cxn ang="0">
                    <a:pos x="287" y="341"/>
                  </a:cxn>
                  <a:cxn ang="0">
                    <a:pos x="275" y="253"/>
                  </a:cxn>
                  <a:cxn ang="0">
                    <a:pos x="258" y="237"/>
                  </a:cxn>
                  <a:cxn ang="0">
                    <a:pos x="240" y="221"/>
                  </a:cxn>
                  <a:cxn ang="0">
                    <a:pos x="223" y="205"/>
                  </a:cxn>
                  <a:cxn ang="0">
                    <a:pos x="206" y="188"/>
                  </a:cxn>
                  <a:cxn ang="0">
                    <a:pos x="188" y="173"/>
                  </a:cxn>
                  <a:cxn ang="0">
                    <a:pos x="172" y="157"/>
                  </a:cxn>
                  <a:cxn ang="0">
                    <a:pos x="155" y="141"/>
                  </a:cxn>
                  <a:cxn ang="0">
                    <a:pos x="138" y="126"/>
                  </a:cxn>
                  <a:cxn ang="0">
                    <a:pos x="120" y="110"/>
                  </a:cxn>
                  <a:cxn ang="0">
                    <a:pos x="103" y="94"/>
                  </a:cxn>
                  <a:cxn ang="0">
                    <a:pos x="87" y="78"/>
                  </a:cxn>
                  <a:cxn ang="0">
                    <a:pos x="70" y="62"/>
                  </a:cxn>
                  <a:cxn ang="0">
                    <a:pos x="52" y="47"/>
                  </a:cxn>
                  <a:cxn ang="0">
                    <a:pos x="35" y="32"/>
                  </a:cxn>
                  <a:cxn ang="0">
                    <a:pos x="18" y="16"/>
                  </a:cxn>
                  <a:cxn ang="0">
                    <a:pos x="0" y="0"/>
                  </a:cxn>
                  <a:cxn ang="0">
                    <a:pos x="25" y="175"/>
                  </a:cxn>
                  <a:cxn ang="0">
                    <a:pos x="45" y="348"/>
                  </a:cxn>
                  <a:cxn ang="0">
                    <a:pos x="61" y="520"/>
                  </a:cxn>
                  <a:cxn ang="0">
                    <a:pos x="74" y="691"/>
                  </a:cxn>
                  <a:cxn ang="0">
                    <a:pos x="83" y="860"/>
                  </a:cxn>
                  <a:cxn ang="0">
                    <a:pos x="87" y="1028"/>
                  </a:cxn>
                  <a:cxn ang="0">
                    <a:pos x="87" y="1196"/>
                  </a:cxn>
                  <a:cxn ang="0">
                    <a:pos x="84" y="1362"/>
                  </a:cxn>
                </a:cxnLst>
                <a:rect l="0" t="0" r="r" b="b"/>
                <a:pathLst>
                  <a:path w="316" h="1362">
                    <a:moveTo>
                      <a:pt x="84" y="1362"/>
                    </a:moveTo>
                    <a:lnTo>
                      <a:pt x="91" y="1362"/>
                    </a:lnTo>
                    <a:lnTo>
                      <a:pt x="97" y="1362"/>
                    </a:lnTo>
                    <a:lnTo>
                      <a:pt x="104" y="1362"/>
                    </a:lnTo>
                    <a:lnTo>
                      <a:pt x="110" y="1362"/>
                    </a:lnTo>
                    <a:lnTo>
                      <a:pt x="117" y="1362"/>
                    </a:lnTo>
                    <a:lnTo>
                      <a:pt x="123" y="1362"/>
                    </a:lnTo>
                    <a:lnTo>
                      <a:pt x="130" y="1362"/>
                    </a:lnTo>
                    <a:lnTo>
                      <a:pt x="136" y="1362"/>
                    </a:lnTo>
                    <a:lnTo>
                      <a:pt x="139" y="1187"/>
                    </a:lnTo>
                    <a:lnTo>
                      <a:pt x="139" y="1011"/>
                    </a:lnTo>
                    <a:lnTo>
                      <a:pt x="133" y="831"/>
                    </a:lnTo>
                    <a:lnTo>
                      <a:pt x="123" y="649"/>
                    </a:lnTo>
                    <a:lnTo>
                      <a:pt x="148" y="643"/>
                    </a:lnTo>
                    <a:lnTo>
                      <a:pt x="171" y="636"/>
                    </a:lnTo>
                    <a:lnTo>
                      <a:pt x="195" y="630"/>
                    </a:lnTo>
                    <a:lnTo>
                      <a:pt x="219" y="624"/>
                    </a:lnTo>
                    <a:lnTo>
                      <a:pt x="243" y="619"/>
                    </a:lnTo>
                    <a:lnTo>
                      <a:pt x="266" y="613"/>
                    </a:lnTo>
                    <a:lnTo>
                      <a:pt x="291" y="607"/>
                    </a:lnTo>
                    <a:lnTo>
                      <a:pt x="316" y="601"/>
                    </a:lnTo>
                    <a:lnTo>
                      <a:pt x="307" y="513"/>
                    </a:lnTo>
                    <a:lnTo>
                      <a:pt x="298" y="426"/>
                    </a:lnTo>
                    <a:lnTo>
                      <a:pt x="287" y="341"/>
                    </a:lnTo>
                    <a:lnTo>
                      <a:pt x="275" y="253"/>
                    </a:lnTo>
                    <a:lnTo>
                      <a:pt x="258" y="237"/>
                    </a:lnTo>
                    <a:lnTo>
                      <a:pt x="240" y="221"/>
                    </a:lnTo>
                    <a:lnTo>
                      <a:pt x="223" y="205"/>
                    </a:lnTo>
                    <a:lnTo>
                      <a:pt x="206" y="188"/>
                    </a:lnTo>
                    <a:lnTo>
                      <a:pt x="188" y="173"/>
                    </a:lnTo>
                    <a:lnTo>
                      <a:pt x="172" y="157"/>
                    </a:lnTo>
                    <a:lnTo>
                      <a:pt x="155" y="141"/>
                    </a:lnTo>
                    <a:lnTo>
                      <a:pt x="138" y="126"/>
                    </a:lnTo>
                    <a:lnTo>
                      <a:pt x="120" y="110"/>
                    </a:lnTo>
                    <a:lnTo>
                      <a:pt x="103" y="94"/>
                    </a:lnTo>
                    <a:lnTo>
                      <a:pt x="87" y="78"/>
                    </a:lnTo>
                    <a:lnTo>
                      <a:pt x="70" y="62"/>
                    </a:lnTo>
                    <a:lnTo>
                      <a:pt x="52" y="47"/>
                    </a:lnTo>
                    <a:lnTo>
                      <a:pt x="35" y="32"/>
                    </a:lnTo>
                    <a:lnTo>
                      <a:pt x="18" y="16"/>
                    </a:lnTo>
                    <a:lnTo>
                      <a:pt x="0" y="0"/>
                    </a:lnTo>
                    <a:lnTo>
                      <a:pt x="25" y="175"/>
                    </a:lnTo>
                    <a:lnTo>
                      <a:pt x="45" y="348"/>
                    </a:lnTo>
                    <a:lnTo>
                      <a:pt x="61" y="520"/>
                    </a:lnTo>
                    <a:lnTo>
                      <a:pt x="74" y="691"/>
                    </a:lnTo>
                    <a:lnTo>
                      <a:pt x="83" y="860"/>
                    </a:lnTo>
                    <a:lnTo>
                      <a:pt x="87" y="1028"/>
                    </a:lnTo>
                    <a:lnTo>
                      <a:pt x="87" y="1196"/>
                    </a:lnTo>
                    <a:lnTo>
                      <a:pt x="84" y="1362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586" y="3822"/>
                <a:ext cx="25" cy="41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3"/>
                  </a:cxn>
                  <a:cxn ang="0">
                    <a:pos x="53" y="5"/>
                  </a:cxn>
                  <a:cxn ang="0">
                    <a:pos x="44" y="8"/>
                  </a:cxn>
                  <a:cxn ang="0">
                    <a:pos x="35" y="11"/>
                  </a:cxn>
                  <a:cxn ang="0">
                    <a:pos x="27" y="16"/>
                  </a:cxn>
                  <a:cxn ang="0">
                    <a:pos x="18" y="18"/>
                  </a:cxn>
                  <a:cxn ang="0">
                    <a:pos x="9" y="21"/>
                  </a:cxn>
                  <a:cxn ang="0">
                    <a:pos x="0" y="24"/>
                  </a:cxn>
                  <a:cxn ang="0">
                    <a:pos x="2" y="50"/>
                  </a:cxn>
                  <a:cxn ang="0">
                    <a:pos x="2" y="75"/>
                  </a:cxn>
                  <a:cxn ang="0">
                    <a:pos x="3" y="101"/>
                  </a:cxn>
                  <a:cxn ang="0">
                    <a:pos x="3" y="125"/>
                  </a:cxn>
                  <a:cxn ang="0">
                    <a:pos x="12" y="123"/>
                  </a:cxn>
                  <a:cxn ang="0">
                    <a:pos x="22" y="120"/>
                  </a:cxn>
                  <a:cxn ang="0">
                    <a:pos x="31" y="118"/>
                  </a:cxn>
                  <a:cxn ang="0">
                    <a:pos x="40" y="115"/>
                  </a:cxn>
                  <a:cxn ang="0">
                    <a:pos x="48" y="112"/>
                  </a:cxn>
                  <a:cxn ang="0">
                    <a:pos x="57" y="111"/>
                  </a:cxn>
                  <a:cxn ang="0">
                    <a:pos x="67" y="108"/>
                  </a:cxn>
                  <a:cxn ang="0">
                    <a:pos x="76" y="105"/>
                  </a:cxn>
                  <a:cxn ang="0">
                    <a:pos x="74" y="79"/>
                  </a:cxn>
                  <a:cxn ang="0">
                    <a:pos x="74" y="52"/>
                  </a:cxn>
                  <a:cxn ang="0">
                    <a:pos x="73" y="26"/>
                  </a:cxn>
                  <a:cxn ang="0">
                    <a:pos x="71" y="0"/>
                  </a:cxn>
                </a:cxnLst>
                <a:rect l="0" t="0" r="r" b="b"/>
                <a:pathLst>
                  <a:path w="76" h="125">
                    <a:moveTo>
                      <a:pt x="71" y="0"/>
                    </a:moveTo>
                    <a:lnTo>
                      <a:pt x="63" y="3"/>
                    </a:lnTo>
                    <a:lnTo>
                      <a:pt x="53" y="5"/>
                    </a:lnTo>
                    <a:lnTo>
                      <a:pt x="44" y="8"/>
                    </a:lnTo>
                    <a:lnTo>
                      <a:pt x="35" y="11"/>
                    </a:lnTo>
                    <a:lnTo>
                      <a:pt x="27" y="16"/>
                    </a:lnTo>
                    <a:lnTo>
                      <a:pt x="18" y="18"/>
                    </a:lnTo>
                    <a:lnTo>
                      <a:pt x="9" y="21"/>
                    </a:lnTo>
                    <a:lnTo>
                      <a:pt x="0" y="24"/>
                    </a:lnTo>
                    <a:lnTo>
                      <a:pt x="2" y="50"/>
                    </a:lnTo>
                    <a:lnTo>
                      <a:pt x="2" y="75"/>
                    </a:lnTo>
                    <a:lnTo>
                      <a:pt x="3" y="101"/>
                    </a:lnTo>
                    <a:lnTo>
                      <a:pt x="3" y="125"/>
                    </a:lnTo>
                    <a:lnTo>
                      <a:pt x="12" y="123"/>
                    </a:lnTo>
                    <a:lnTo>
                      <a:pt x="22" y="120"/>
                    </a:lnTo>
                    <a:lnTo>
                      <a:pt x="31" y="118"/>
                    </a:lnTo>
                    <a:lnTo>
                      <a:pt x="40" y="115"/>
                    </a:lnTo>
                    <a:lnTo>
                      <a:pt x="48" y="112"/>
                    </a:lnTo>
                    <a:lnTo>
                      <a:pt x="57" y="111"/>
                    </a:lnTo>
                    <a:lnTo>
                      <a:pt x="67" y="108"/>
                    </a:lnTo>
                    <a:lnTo>
                      <a:pt x="76" y="105"/>
                    </a:lnTo>
                    <a:lnTo>
                      <a:pt x="74" y="79"/>
                    </a:lnTo>
                    <a:lnTo>
                      <a:pt x="74" y="52"/>
                    </a:lnTo>
                    <a:lnTo>
                      <a:pt x="73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2588" y="3957"/>
                <a:ext cx="24" cy="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34"/>
                  </a:cxn>
                  <a:cxn ang="0">
                    <a:pos x="2" y="55"/>
                  </a:cxn>
                  <a:cxn ang="0">
                    <a:pos x="0" y="79"/>
                  </a:cxn>
                  <a:cxn ang="0">
                    <a:pos x="0" y="102"/>
                  </a:cxn>
                  <a:cxn ang="0">
                    <a:pos x="9" y="102"/>
                  </a:cxn>
                  <a:cxn ang="0">
                    <a:pos x="19" y="100"/>
                  </a:cxn>
                  <a:cxn ang="0">
                    <a:pos x="28" y="100"/>
                  </a:cxn>
                  <a:cxn ang="0">
                    <a:pos x="36" y="99"/>
                  </a:cxn>
                  <a:cxn ang="0">
                    <a:pos x="45" y="99"/>
                  </a:cxn>
                  <a:cxn ang="0">
                    <a:pos x="54" y="99"/>
                  </a:cxn>
                  <a:cxn ang="0">
                    <a:pos x="64" y="97"/>
                  </a:cxn>
                  <a:cxn ang="0">
                    <a:pos x="73" y="97"/>
                  </a:cxn>
                  <a:cxn ang="0">
                    <a:pos x="74" y="73"/>
                  </a:cxn>
                  <a:cxn ang="0">
                    <a:pos x="74" y="48"/>
                  </a:cxn>
                  <a:cxn ang="0">
                    <a:pos x="74" y="25"/>
                  </a:cxn>
                  <a:cxn ang="0">
                    <a:pos x="74" y="0"/>
                  </a:cxn>
                  <a:cxn ang="0">
                    <a:pos x="65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38" y="5"/>
                  </a:cxn>
                  <a:cxn ang="0">
                    <a:pos x="29" y="6"/>
                  </a:cxn>
                  <a:cxn ang="0">
                    <a:pos x="21" y="8"/>
                  </a:cxn>
                  <a:cxn ang="0">
                    <a:pos x="10" y="9"/>
                  </a:cxn>
                  <a:cxn ang="0">
                    <a:pos x="2" y="11"/>
                  </a:cxn>
                </a:cxnLst>
                <a:rect l="0" t="0" r="r" b="b"/>
                <a:pathLst>
                  <a:path w="74" h="102">
                    <a:moveTo>
                      <a:pt x="2" y="11"/>
                    </a:moveTo>
                    <a:lnTo>
                      <a:pt x="2" y="34"/>
                    </a:lnTo>
                    <a:lnTo>
                      <a:pt x="2" y="55"/>
                    </a:lnTo>
                    <a:lnTo>
                      <a:pt x="0" y="79"/>
                    </a:lnTo>
                    <a:lnTo>
                      <a:pt x="0" y="102"/>
                    </a:lnTo>
                    <a:lnTo>
                      <a:pt x="9" y="102"/>
                    </a:lnTo>
                    <a:lnTo>
                      <a:pt x="19" y="100"/>
                    </a:lnTo>
                    <a:lnTo>
                      <a:pt x="28" y="100"/>
                    </a:lnTo>
                    <a:lnTo>
                      <a:pt x="36" y="99"/>
                    </a:lnTo>
                    <a:lnTo>
                      <a:pt x="45" y="99"/>
                    </a:lnTo>
                    <a:lnTo>
                      <a:pt x="54" y="99"/>
                    </a:lnTo>
                    <a:lnTo>
                      <a:pt x="64" y="97"/>
                    </a:lnTo>
                    <a:lnTo>
                      <a:pt x="73" y="97"/>
                    </a:lnTo>
                    <a:lnTo>
                      <a:pt x="74" y="73"/>
                    </a:lnTo>
                    <a:lnTo>
                      <a:pt x="74" y="48"/>
                    </a:lnTo>
                    <a:lnTo>
                      <a:pt x="74" y="25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3"/>
                    </a:lnTo>
                    <a:lnTo>
                      <a:pt x="47" y="3"/>
                    </a:lnTo>
                    <a:lnTo>
                      <a:pt x="38" y="5"/>
                    </a:lnTo>
                    <a:lnTo>
                      <a:pt x="29" y="6"/>
                    </a:lnTo>
                    <a:lnTo>
                      <a:pt x="21" y="8"/>
                    </a:lnTo>
                    <a:lnTo>
                      <a:pt x="10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2581" y="3749"/>
                <a:ext cx="27" cy="47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5"/>
                  </a:cxn>
                  <a:cxn ang="0">
                    <a:pos x="54" y="9"/>
                  </a:cxn>
                  <a:cxn ang="0">
                    <a:pos x="45" y="13"/>
                  </a:cxn>
                  <a:cxn ang="0">
                    <a:pos x="37" y="16"/>
                  </a:cxn>
                  <a:cxn ang="0">
                    <a:pos x="27" y="21"/>
                  </a:cxn>
                  <a:cxn ang="0">
                    <a:pos x="18" y="25"/>
                  </a:cxn>
                  <a:cxn ang="0">
                    <a:pos x="9" y="29"/>
                  </a:cxn>
                  <a:cxn ang="0">
                    <a:pos x="0" y="34"/>
                  </a:cxn>
                  <a:cxn ang="0">
                    <a:pos x="2" y="61"/>
                  </a:cxn>
                  <a:cxn ang="0">
                    <a:pos x="5" y="87"/>
                  </a:cxn>
                  <a:cxn ang="0">
                    <a:pos x="6" y="113"/>
                  </a:cxn>
                  <a:cxn ang="0">
                    <a:pos x="8" y="141"/>
                  </a:cxn>
                  <a:cxn ang="0">
                    <a:pos x="16" y="136"/>
                  </a:cxn>
                  <a:cxn ang="0">
                    <a:pos x="25" y="133"/>
                  </a:cxn>
                  <a:cxn ang="0">
                    <a:pos x="34" y="129"/>
                  </a:cxn>
                  <a:cxn ang="0">
                    <a:pos x="42" y="125"/>
                  </a:cxn>
                  <a:cxn ang="0">
                    <a:pos x="51" y="122"/>
                  </a:cxn>
                  <a:cxn ang="0">
                    <a:pos x="60" y="117"/>
                  </a:cxn>
                  <a:cxn ang="0">
                    <a:pos x="70" y="115"/>
                  </a:cxn>
                  <a:cxn ang="0">
                    <a:pos x="79" y="110"/>
                  </a:cxn>
                  <a:cxn ang="0">
                    <a:pos x="77" y="83"/>
                  </a:cxn>
                  <a:cxn ang="0">
                    <a:pos x="76" y="55"/>
                  </a:cxn>
                  <a:cxn ang="0">
                    <a:pos x="73" y="28"/>
                  </a:cxn>
                  <a:cxn ang="0">
                    <a:pos x="71" y="0"/>
                  </a:cxn>
                </a:cxnLst>
                <a:rect l="0" t="0" r="r" b="b"/>
                <a:pathLst>
                  <a:path w="79" h="141">
                    <a:moveTo>
                      <a:pt x="71" y="0"/>
                    </a:moveTo>
                    <a:lnTo>
                      <a:pt x="63" y="5"/>
                    </a:lnTo>
                    <a:lnTo>
                      <a:pt x="54" y="9"/>
                    </a:lnTo>
                    <a:lnTo>
                      <a:pt x="45" y="13"/>
                    </a:lnTo>
                    <a:lnTo>
                      <a:pt x="37" y="16"/>
                    </a:lnTo>
                    <a:lnTo>
                      <a:pt x="27" y="21"/>
                    </a:lnTo>
                    <a:lnTo>
                      <a:pt x="18" y="25"/>
                    </a:lnTo>
                    <a:lnTo>
                      <a:pt x="9" y="29"/>
                    </a:lnTo>
                    <a:lnTo>
                      <a:pt x="0" y="34"/>
                    </a:lnTo>
                    <a:lnTo>
                      <a:pt x="2" y="61"/>
                    </a:lnTo>
                    <a:lnTo>
                      <a:pt x="5" y="87"/>
                    </a:lnTo>
                    <a:lnTo>
                      <a:pt x="6" y="113"/>
                    </a:lnTo>
                    <a:lnTo>
                      <a:pt x="8" y="141"/>
                    </a:lnTo>
                    <a:lnTo>
                      <a:pt x="16" y="136"/>
                    </a:lnTo>
                    <a:lnTo>
                      <a:pt x="25" y="133"/>
                    </a:lnTo>
                    <a:lnTo>
                      <a:pt x="34" y="129"/>
                    </a:lnTo>
                    <a:lnTo>
                      <a:pt x="42" y="125"/>
                    </a:lnTo>
                    <a:lnTo>
                      <a:pt x="51" y="122"/>
                    </a:lnTo>
                    <a:lnTo>
                      <a:pt x="60" y="117"/>
                    </a:lnTo>
                    <a:lnTo>
                      <a:pt x="70" y="115"/>
                    </a:lnTo>
                    <a:lnTo>
                      <a:pt x="79" y="110"/>
                    </a:lnTo>
                    <a:lnTo>
                      <a:pt x="77" y="83"/>
                    </a:lnTo>
                    <a:lnTo>
                      <a:pt x="76" y="55"/>
                    </a:lnTo>
                    <a:lnTo>
                      <a:pt x="73" y="2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588" y="3891"/>
                <a:ext cx="24" cy="38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4" y="1"/>
                  </a:cxn>
                  <a:cxn ang="0">
                    <a:pos x="54" y="4"/>
                  </a:cxn>
                  <a:cxn ang="0">
                    <a:pos x="45" y="6"/>
                  </a:cxn>
                  <a:cxn ang="0">
                    <a:pos x="36" y="9"/>
                  </a:cxn>
                  <a:cxn ang="0">
                    <a:pos x="28" y="10"/>
                  </a:cxn>
                  <a:cxn ang="0">
                    <a:pos x="19" y="13"/>
                  </a:cxn>
                  <a:cxn ang="0">
                    <a:pos x="9" y="14"/>
                  </a:cxn>
                  <a:cxn ang="0">
                    <a:pos x="0" y="17"/>
                  </a:cxn>
                  <a:cxn ang="0">
                    <a:pos x="2" y="42"/>
                  </a:cxn>
                  <a:cxn ang="0">
                    <a:pos x="2" y="65"/>
                  </a:cxn>
                  <a:cxn ang="0">
                    <a:pos x="2" y="90"/>
                  </a:cxn>
                  <a:cxn ang="0">
                    <a:pos x="2" y="114"/>
                  </a:cxn>
                  <a:cxn ang="0">
                    <a:pos x="10" y="113"/>
                  </a:cxn>
                  <a:cxn ang="0">
                    <a:pos x="21" y="111"/>
                  </a:cxn>
                  <a:cxn ang="0">
                    <a:pos x="29" y="110"/>
                  </a:cxn>
                  <a:cxn ang="0">
                    <a:pos x="38" y="107"/>
                  </a:cxn>
                  <a:cxn ang="0">
                    <a:pos x="47" y="105"/>
                  </a:cxn>
                  <a:cxn ang="0">
                    <a:pos x="55" y="104"/>
                  </a:cxn>
                  <a:cxn ang="0">
                    <a:pos x="65" y="103"/>
                  </a:cxn>
                  <a:cxn ang="0">
                    <a:pos x="74" y="101"/>
                  </a:cxn>
                  <a:cxn ang="0">
                    <a:pos x="74" y="75"/>
                  </a:cxn>
                  <a:cxn ang="0">
                    <a:pos x="74" y="51"/>
                  </a:cxn>
                  <a:cxn ang="0">
                    <a:pos x="73" y="26"/>
                  </a:cxn>
                  <a:cxn ang="0">
                    <a:pos x="73" y="0"/>
                  </a:cxn>
                </a:cxnLst>
                <a:rect l="0" t="0" r="r" b="b"/>
                <a:pathLst>
                  <a:path w="74" h="114">
                    <a:moveTo>
                      <a:pt x="73" y="0"/>
                    </a:moveTo>
                    <a:lnTo>
                      <a:pt x="64" y="1"/>
                    </a:lnTo>
                    <a:lnTo>
                      <a:pt x="54" y="4"/>
                    </a:lnTo>
                    <a:lnTo>
                      <a:pt x="45" y="6"/>
                    </a:lnTo>
                    <a:lnTo>
                      <a:pt x="36" y="9"/>
                    </a:lnTo>
                    <a:lnTo>
                      <a:pt x="28" y="10"/>
                    </a:lnTo>
                    <a:lnTo>
                      <a:pt x="19" y="13"/>
                    </a:lnTo>
                    <a:lnTo>
                      <a:pt x="9" y="14"/>
                    </a:lnTo>
                    <a:lnTo>
                      <a:pt x="0" y="17"/>
                    </a:lnTo>
                    <a:lnTo>
                      <a:pt x="2" y="42"/>
                    </a:lnTo>
                    <a:lnTo>
                      <a:pt x="2" y="65"/>
                    </a:lnTo>
                    <a:lnTo>
                      <a:pt x="2" y="90"/>
                    </a:lnTo>
                    <a:lnTo>
                      <a:pt x="2" y="114"/>
                    </a:lnTo>
                    <a:lnTo>
                      <a:pt x="10" y="113"/>
                    </a:lnTo>
                    <a:lnTo>
                      <a:pt x="21" y="111"/>
                    </a:lnTo>
                    <a:lnTo>
                      <a:pt x="29" y="110"/>
                    </a:lnTo>
                    <a:lnTo>
                      <a:pt x="38" y="107"/>
                    </a:lnTo>
                    <a:lnTo>
                      <a:pt x="47" y="105"/>
                    </a:lnTo>
                    <a:lnTo>
                      <a:pt x="55" y="104"/>
                    </a:lnTo>
                    <a:lnTo>
                      <a:pt x="65" y="103"/>
                    </a:lnTo>
                    <a:lnTo>
                      <a:pt x="74" y="101"/>
                    </a:lnTo>
                    <a:lnTo>
                      <a:pt x="74" y="75"/>
                    </a:lnTo>
                    <a:lnTo>
                      <a:pt x="74" y="51"/>
                    </a:lnTo>
                    <a:lnTo>
                      <a:pt x="73" y="26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575" y="3673"/>
                <a:ext cx="27" cy="51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60" y="6"/>
                  </a:cxn>
                  <a:cxn ang="0">
                    <a:pos x="52" y="10"/>
                  </a:cxn>
                  <a:cxn ang="0">
                    <a:pos x="43" y="16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7" y="32"/>
                  </a:cxn>
                  <a:cxn ang="0">
                    <a:pos x="8" y="36"/>
                  </a:cxn>
                  <a:cxn ang="0">
                    <a:pos x="0" y="42"/>
                  </a:cxn>
                  <a:cxn ang="0">
                    <a:pos x="3" y="69"/>
                  </a:cxn>
                  <a:cxn ang="0">
                    <a:pos x="5" y="97"/>
                  </a:cxn>
                  <a:cxn ang="0">
                    <a:pos x="8" y="126"/>
                  </a:cxn>
                  <a:cxn ang="0">
                    <a:pos x="11" y="153"/>
                  </a:cxn>
                  <a:cxn ang="0">
                    <a:pos x="20" y="149"/>
                  </a:cxn>
                  <a:cxn ang="0">
                    <a:pos x="29" y="143"/>
                  </a:cxn>
                  <a:cxn ang="0">
                    <a:pos x="37" y="139"/>
                  </a:cxn>
                  <a:cxn ang="0">
                    <a:pos x="46" y="134"/>
                  </a:cxn>
                  <a:cxn ang="0">
                    <a:pos x="53" y="130"/>
                  </a:cxn>
                  <a:cxn ang="0">
                    <a:pos x="62" y="126"/>
                  </a:cxn>
                  <a:cxn ang="0">
                    <a:pos x="71" y="120"/>
                  </a:cxn>
                  <a:cxn ang="0">
                    <a:pos x="79" y="115"/>
                  </a:cxn>
                  <a:cxn ang="0">
                    <a:pos x="76" y="87"/>
                  </a:cxn>
                  <a:cxn ang="0">
                    <a:pos x="75" y="58"/>
                  </a:cxn>
                  <a:cxn ang="0">
                    <a:pos x="72" y="29"/>
                  </a:cxn>
                  <a:cxn ang="0">
                    <a:pos x="69" y="0"/>
                  </a:cxn>
                </a:cxnLst>
                <a:rect l="0" t="0" r="r" b="b"/>
                <a:pathLst>
                  <a:path w="79" h="153">
                    <a:moveTo>
                      <a:pt x="69" y="0"/>
                    </a:moveTo>
                    <a:lnTo>
                      <a:pt x="60" y="6"/>
                    </a:lnTo>
                    <a:lnTo>
                      <a:pt x="52" y="10"/>
                    </a:lnTo>
                    <a:lnTo>
                      <a:pt x="43" y="16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2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3" y="69"/>
                    </a:lnTo>
                    <a:lnTo>
                      <a:pt x="5" y="97"/>
                    </a:lnTo>
                    <a:lnTo>
                      <a:pt x="8" y="126"/>
                    </a:lnTo>
                    <a:lnTo>
                      <a:pt x="11" y="153"/>
                    </a:lnTo>
                    <a:lnTo>
                      <a:pt x="20" y="149"/>
                    </a:lnTo>
                    <a:lnTo>
                      <a:pt x="29" y="143"/>
                    </a:lnTo>
                    <a:lnTo>
                      <a:pt x="37" y="139"/>
                    </a:lnTo>
                    <a:lnTo>
                      <a:pt x="46" y="134"/>
                    </a:lnTo>
                    <a:lnTo>
                      <a:pt x="53" y="130"/>
                    </a:lnTo>
                    <a:lnTo>
                      <a:pt x="62" y="126"/>
                    </a:lnTo>
                    <a:lnTo>
                      <a:pt x="71" y="120"/>
                    </a:lnTo>
                    <a:lnTo>
                      <a:pt x="79" y="115"/>
                    </a:lnTo>
                    <a:lnTo>
                      <a:pt x="76" y="87"/>
                    </a:lnTo>
                    <a:lnTo>
                      <a:pt x="75" y="58"/>
                    </a:lnTo>
                    <a:lnTo>
                      <a:pt x="72" y="2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627" y="3728"/>
                <a:ext cx="26" cy="49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4"/>
                  </a:cxn>
                  <a:cxn ang="0">
                    <a:pos x="54" y="7"/>
                  </a:cxn>
                  <a:cxn ang="0">
                    <a:pos x="45" y="11"/>
                  </a:cxn>
                  <a:cxn ang="0">
                    <a:pos x="37" y="16"/>
                  </a:cxn>
                  <a:cxn ang="0">
                    <a:pos x="28" y="20"/>
                  </a:cxn>
                  <a:cxn ang="0">
                    <a:pos x="19" y="24"/>
                  </a:cxn>
                  <a:cxn ang="0">
                    <a:pos x="9" y="27"/>
                  </a:cxn>
                  <a:cxn ang="0">
                    <a:pos x="0" y="31"/>
                  </a:cxn>
                  <a:cxn ang="0">
                    <a:pos x="3" y="60"/>
                  </a:cxn>
                  <a:cxn ang="0">
                    <a:pos x="5" y="89"/>
                  </a:cxn>
                  <a:cxn ang="0">
                    <a:pos x="8" y="118"/>
                  </a:cxn>
                  <a:cxn ang="0">
                    <a:pos x="9" y="147"/>
                  </a:cxn>
                  <a:cxn ang="0">
                    <a:pos x="18" y="143"/>
                  </a:cxn>
                  <a:cxn ang="0">
                    <a:pos x="26" y="140"/>
                  </a:cxn>
                  <a:cxn ang="0">
                    <a:pos x="35" y="136"/>
                  </a:cxn>
                  <a:cxn ang="0">
                    <a:pos x="44" y="133"/>
                  </a:cxn>
                  <a:cxn ang="0">
                    <a:pos x="53" y="130"/>
                  </a:cxn>
                  <a:cxn ang="0">
                    <a:pos x="61" y="125"/>
                  </a:cxn>
                  <a:cxn ang="0">
                    <a:pos x="71" y="123"/>
                  </a:cxn>
                  <a:cxn ang="0">
                    <a:pos x="80" y="118"/>
                  </a:cxn>
                  <a:cxn ang="0">
                    <a:pos x="79" y="88"/>
                  </a:cxn>
                  <a:cxn ang="0">
                    <a:pos x="77" y="59"/>
                  </a:cxn>
                  <a:cxn ang="0">
                    <a:pos x="74" y="30"/>
                  </a:cxn>
                  <a:cxn ang="0">
                    <a:pos x="71" y="0"/>
                  </a:cxn>
                </a:cxnLst>
                <a:rect l="0" t="0" r="r" b="b"/>
                <a:pathLst>
                  <a:path w="80" h="147">
                    <a:moveTo>
                      <a:pt x="71" y="0"/>
                    </a:moveTo>
                    <a:lnTo>
                      <a:pt x="63" y="4"/>
                    </a:lnTo>
                    <a:lnTo>
                      <a:pt x="54" y="7"/>
                    </a:lnTo>
                    <a:lnTo>
                      <a:pt x="45" y="11"/>
                    </a:lnTo>
                    <a:lnTo>
                      <a:pt x="37" y="16"/>
                    </a:lnTo>
                    <a:lnTo>
                      <a:pt x="28" y="20"/>
                    </a:lnTo>
                    <a:lnTo>
                      <a:pt x="19" y="24"/>
                    </a:lnTo>
                    <a:lnTo>
                      <a:pt x="9" y="27"/>
                    </a:lnTo>
                    <a:lnTo>
                      <a:pt x="0" y="31"/>
                    </a:lnTo>
                    <a:lnTo>
                      <a:pt x="3" y="60"/>
                    </a:lnTo>
                    <a:lnTo>
                      <a:pt x="5" y="89"/>
                    </a:lnTo>
                    <a:lnTo>
                      <a:pt x="8" y="118"/>
                    </a:lnTo>
                    <a:lnTo>
                      <a:pt x="9" y="147"/>
                    </a:lnTo>
                    <a:lnTo>
                      <a:pt x="18" y="143"/>
                    </a:lnTo>
                    <a:lnTo>
                      <a:pt x="26" y="140"/>
                    </a:lnTo>
                    <a:lnTo>
                      <a:pt x="35" y="136"/>
                    </a:lnTo>
                    <a:lnTo>
                      <a:pt x="44" y="133"/>
                    </a:lnTo>
                    <a:lnTo>
                      <a:pt x="53" y="130"/>
                    </a:lnTo>
                    <a:lnTo>
                      <a:pt x="61" y="125"/>
                    </a:lnTo>
                    <a:lnTo>
                      <a:pt x="71" y="123"/>
                    </a:lnTo>
                    <a:lnTo>
                      <a:pt x="80" y="118"/>
                    </a:lnTo>
                    <a:lnTo>
                      <a:pt x="79" y="88"/>
                    </a:lnTo>
                    <a:lnTo>
                      <a:pt x="77" y="59"/>
                    </a:lnTo>
                    <a:lnTo>
                      <a:pt x="74" y="3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2635" y="3881"/>
                <a:ext cx="25" cy="4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41"/>
                  </a:cxn>
                  <a:cxn ang="0">
                    <a:pos x="1" y="67"/>
                  </a:cxn>
                  <a:cxn ang="0">
                    <a:pos x="1" y="94"/>
                  </a:cxn>
                  <a:cxn ang="0">
                    <a:pos x="1" y="120"/>
                  </a:cxn>
                  <a:cxn ang="0">
                    <a:pos x="10" y="118"/>
                  </a:cxn>
                  <a:cxn ang="0">
                    <a:pos x="20" y="117"/>
                  </a:cxn>
                  <a:cxn ang="0">
                    <a:pos x="29" y="115"/>
                  </a:cxn>
                  <a:cxn ang="0">
                    <a:pos x="37" y="114"/>
                  </a:cxn>
                  <a:cxn ang="0">
                    <a:pos x="46" y="112"/>
                  </a:cxn>
                  <a:cxn ang="0">
                    <a:pos x="56" y="111"/>
                  </a:cxn>
                  <a:cxn ang="0">
                    <a:pos x="65" y="109"/>
                  </a:cxn>
                  <a:cxn ang="0">
                    <a:pos x="75" y="108"/>
                  </a:cxn>
                  <a:cxn ang="0">
                    <a:pos x="75" y="81"/>
                  </a:cxn>
                  <a:cxn ang="0">
                    <a:pos x="73" y="53"/>
                  </a:cxn>
                  <a:cxn ang="0">
                    <a:pos x="73" y="27"/>
                  </a:cxn>
                  <a:cxn ang="0">
                    <a:pos x="72" y="0"/>
                  </a:cxn>
                  <a:cxn ang="0">
                    <a:pos x="63" y="1"/>
                  </a:cxn>
                  <a:cxn ang="0">
                    <a:pos x="53" y="2"/>
                  </a:cxn>
                  <a:cxn ang="0">
                    <a:pos x="44" y="5"/>
                  </a:cxn>
                  <a:cxn ang="0">
                    <a:pos x="36" y="7"/>
                  </a:cxn>
                  <a:cxn ang="0">
                    <a:pos x="27" y="10"/>
                  </a:cxn>
                  <a:cxn ang="0">
                    <a:pos x="18" y="11"/>
                  </a:cxn>
                  <a:cxn ang="0">
                    <a:pos x="8" y="14"/>
                  </a:cxn>
                  <a:cxn ang="0">
                    <a:pos x="0" y="15"/>
                  </a:cxn>
                </a:cxnLst>
                <a:rect l="0" t="0" r="r" b="b"/>
                <a:pathLst>
                  <a:path w="75" h="120">
                    <a:moveTo>
                      <a:pt x="0" y="15"/>
                    </a:moveTo>
                    <a:lnTo>
                      <a:pt x="0" y="41"/>
                    </a:lnTo>
                    <a:lnTo>
                      <a:pt x="1" y="67"/>
                    </a:lnTo>
                    <a:lnTo>
                      <a:pt x="1" y="94"/>
                    </a:lnTo>
                    <a:lnTo>
                      <a:pt x="1" y="120"/>
                    </a:lnTo>
                    <a:lnTo>
                      <a:pt x="10" y="118"/>
                    </a:lnTo>
                    <a:lnTo>
                      <a:pt x="20" y="117"/>
                    </a:lnTo>
                    <a:lnTo>
                      <a:pt x="29" y="115"/>
                    </a:lnTo>
                    <a:lnTo>
                      <a:pt x="37" y="114"/>
                    </a:lnTo>
                    <a:lnTo>
                      <a:pt x="46" y="112"/>
                    </a:lnTo>
                    <a:lnTo>
                      <a:pt x="56" y="111"/>
                    </a:lnTo>
                    <a:lnTo>
                      <a:pt x="65" y="109"/>
                    </a:lnTo>
                    <a:lnTo>
                      <a:pt x="75" y="108"/>
                    </a:lnTo>
                    <a:lnTo>
                      <a:pt x="75" y="81"/>
                    </a:lnTo>
                    <a:lnTo>
                      <a:pt x="73" y="53"/>
                    </a:lnTo>
                    <a:lnTo>
                      <a:pt x="73" y="27"/>
                    </a:lnTo>
                    <a:lnTo>
                      <a:pt x="72" y="0"/>
                    </a:lnTo>
                    <a:lnTo>
                      <a:pt x="63" y="1"/>
                    </a:lnTo>
                    <a:lnTo>
                      <a:pt x="53" y="2"/>
                    </a:lnTo>
                    <a:lnTo>
                      <a:pt x="44" y="5"/>
                    </a:lnTo>
                    <a:lnTo>
                      <a:pt x="36" y="7"/>
                    </a:lnTo>
                    <a:lnTo>
                      <a:pt x="27" y="10"/>
                    </a:lnTo>
                    <a:lnTo>
                      <a:pt x="18" y="11"/>
                    </a:lnTo>
                    <a:lnTo>
                      <a:pt x="8" y="1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2632" y="3806"/>
                <a:ext cx="26" cy="4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4" y="3"/>
                  </a:cxn>
                  <a:cxn ang="0">
                    <a:pos x="53" y="6"/>
                  </a:cxn>
                  <a:cxn ang="0">
                    <a:pos x="45" y="9"/>
                  </a:cxn>
                  <a:cxn ang="0">
                    <a:pos x="36" y="11"/>
                  </a:cxn>
                  <a:cxn ang="0">
                    <a:pos x="27" y="16"/>
                  </a:cxn>
                  <a:cxn ang="0">
                    <a:pos x="19" y="19"/>
                  </a:cxn>
                  <a:cxn ang="0">
                    <a:pos x="9" y="22"/>
                  </a:cxn>
                  <a:cxn ang="0">
                    <a:pos x="0" y="25"/>
                  </a:cxn>
                  <a:cxn ang="0">
                    <a:pos x="1" y="52"/>
                  </a:cxn>
                  <a:cxn ang="0">
                    <a:pos x="3" y="79"/>
                  </a:cxn>
                  <a:cxn ang="0">
                    <a:pos x="3" y="107"/>
                  </a:cxn>
                  <a:cxn ang="0">
                    <a:pos x="4" y="134"/>
                  </a:cxn>
                  <a:cxn ang="0">
                    <a:pos x="13" y="132"/>
                  </a:cxn>
                  <a:cxn ang="0">
                    <a:pos x="23" y="129"/>
                  </a:cxn>
                  <a:cxn ang="0">
                    <a:pos x="32" y="127"/>
                  </a:cxn>
                  <a:cxn ang="0">
                    <a:pos x="42" y="124"/>
                  </a:cxn>
                  <a:cxn ang="0">
                    <a:pos x="51" y="121"/>
                  </a:cxn>
                  <a:cxn ang="0">
                    <a:pos x="59" y="120"/>
                  </a:cxn>
                  <a:cxn ang="0">
                    <a:pos x="69" y="117"/>
                  </a:cxn>
                  <a:cxn ang="0">
                    <a:pos x="78" y="114"/>
                  </a:cxn>
                  <a:cxn ang="0">
                    <a:pos x="77" y="85"/>
                  </a:cxn>
                  <a:cxn ang="0">
                    <a:pos x="75" y="56"/>
                  </a:cxn>
                  <a:cxn ang="0">
                    <a:pos x="74" y="29"/>
                  </a:cxn>
                  <a:cxn ang="0">
                    <a:pos x="72" y="0"/>
                  </a:cxn>
                </a:cxnLst>
                <a:rect l="0" t="0" r="r" b="b"/>
                <a:pathLst>
                  <a:path w="78" h="134">
                    <a:moveTo>
                      <a:pt x="72" y="0"/>
                    </a:moveTo>
                    <a:lnTo>
                      <a:pt x="64" y="3"/>
                    </a:lnTo>
                    <a:lnTo>
                      <a:pt x="53" y="6"/>
                    </a:lnTo>
                    <a:lnTo>
                      <a:pt x="45" y="9"/>
                    </a:lnTo>
                    <a:lnTo>
                      <a:pt x="36" y="11"/>
                    </a:lnTo>
                    <a:lnTo>
                      <a:pt x="27" y="16"/>
                    </a:lnTo>
                    <a:lnTo>
                      <a:pt x="19" y="19"/>
                    </a:lnTo>
                    <a:lnTo>
                      <a:pt x="9" y="22"/>
                    </a:lnTo>
                    <a:lnTo>
                      <a:pt x="0" y="25"/>
                    </a:lnTo>
                    <a:lnTo>
                      <a:pt x="1" y="52"/>
                    </a:lnTo>
                    <a:lnTo>
                      <a:pt x="3" y="79"/>
                    </a:lnTo>
                    <a:lnTo>
                      <a:pt x="3" y="107"/>
                    </a:lnTo>
                    <a:lnTo>
                      <a:pt x="4" y="134"/>
                    </a:lnTo>
                    <a:lnTo>
                      <a:pt x="13" y="132"/>
                    </a:lnTo>
                    <a:lnTo>
                      <a:pt x="23" y="129"/>
                    </a:lnTo>
                    <a:lnTo>
                      <a:pt x="32" y="127"/>
                    </a:lnTo>
                    <a:lnTo>
                      <a:pt x="42" y="124"/>
                    </a:lnTo>
                    <a:lnTo>
                      <a:pt x="51" y="121"/>
                    </a:lnTo>
                    <a:lnTo>
                      <a:pt x="59" y="120"/>
                    </a:lnTo>
                    <a:lnTo>
                      <a:pt x="69" y="117"/>
                    </a:lnTo>
                    <a:lnTo>
                      <a:pt x="78" y="114"/>
                    </a:lnTo>
                    <a:lnTo>
                      <a:pt x="77" y="85"/>
                    </a:lnTo>
                    <a:lnTo>
                      <a:pt x="75" y="56"/>
                    </a:lnTo>
                    <a:lnTo>
                      <a:pt x="74" y="2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2635" y="3952"/>
                <a:ext cx="25" cy="3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33"/>
                  </a:cxn>
                  <a:cxn ang="0">
                    <a:pos x="0" y="57"/>
                  </a:cxn>
                  <a:cxn ang="0">
                    <a:pos x="0" y="82"/>
                  </a:cxn>
                  <a:cxn ang="0">
                    <a:pos x="0" y="108"/>
                  </a:cxn>
                  <a:cxn ang="0">
                    <a:pos x="9" y="107"/>
                  </a:cxn>
                  <a:cxn ang="0">
                    <a:pos x="19" y="107"/>
                  </a:cxn>
                  <a:cxn ang="0">
                    <a:pos x="28" y="105"/>
                  </a:cxn>
                  <a:cxn ang="0">
                    <a:pos x="36" y="105"/>
                  </a:cxn>
                  <a:cxn ang="0">
                    <a:pos x="45" y="104"/>
                  </a:cxn>
                  <a:cxn ang="0">
                    <a:pos x="55" y="104"/>
                  </a:cxn>
                  <a:cxn ang="0">
                    <a:pos x="64" y="102"/>
                  </a:cxn>
                  <a:cxn ang="0">
                    <a:pos x="74" y="102"/>
                  </a:cxn>
                  <a:cxn ang="0">
                    <a:pos x="74" y="76"/>
                  </a:cxn>
                  <a:cxn ang="0">
                    <a:pos x="74" y="50"/>
                  </a:cxn>
                  <a:cxn ang="0">
                    <a:pos x="74" y="26"/>
                  </a:cxn>
                  <a:cxn ang="0">
                    <a:pos x="74" y="0"/>
                  </a:cxn>
                  <a:cxn ang="0">
                    <a:pos x="65" y="1"/>
                  </a:cxn>
                  <a:cxn ang="0">
                    <a:pos x="55" y="1"/>
                  </a:cxn>
                  <a:cxn ang="0">
                    <a:pos x="46" y="2"/>
                  </a:cxn>
                  <a:cxn ang="0">
                    <a:pos x="38" y="4"/>
                  </a:cxn>
                  <a:cxn ang="0">
                    <a:pos x="28" y="5"/>
                  </a:cxn>
                  <a:cxn ang="0">
                    <a:pos x="19" y="5"/>
                  </a:cxn>
                  <a:cxn ang="0">
                    <a:pos x="9" y="7"/>
                  </a:cxn>
                  <a:cxn ang="0">
                    <a:pos x="0" y="8"/>
                  </a:cxn>
                </a:cxnLst>
                <a:rect l="0" t="0" r="r" b="b"/>
                <a:pathLst>
                  <a:path w="74" h="108">
                    <a:moveTo>
                      <a:pt x="0" y="8"/>
                    </a:moveTo>
                    <a:lnTo>
                      <a:pt x="0" y="33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0" y="108"/>
                    </a:lnTo>
                    <a:lnTo>
                      <a:pt x="9" y="107"/>
                    </a:lnTo>
                    <a:lnTo>
                      <a:pt x="19" y="107"/>
                    </a:lnTo>
                    <a:lnTo>
                      <a:pt x="28" y="105"/>
                    </a:lnTo>
                    <a:lnTo>
                      <a:pt x="36" y="105"/>
                    </a:lnTo>
                    <a:lnTo>
                      <a:pt x="45" y="104"/>
                    </a:lnTo>
                    <a:lnTo>
                      <a:pt x="55" y="104"/>
                    </a:lnTo>
                    <a:lnTo>
                      <a:pt x="64" y="102"/>
                    </a:lnTo>
                    <a:lnTo>
                      <a:pt x="74" y="102"/>
                    </a:lnTo>
                    <a:lnTo>
                      <a:pt x="74" y="76"/>
                    </a:lnTo>
                    <a:lnTo>
                      <a:pt x="74" y="50"/>
                    </a:lnTo>
                    <a:lnTo>
                      <a:pt x="74" y="26"/>
                    </a:lnTo>
                    <a:lnTo>
                      <a:pt x="74" y="0"/>
                    </a:lnTo>
                    <a:lnTo>
                      <a:pt x="65" y="1"/>
                    </a:lnTo>
                    <a:lnTo>
                      <a:pt x="55" y="1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8" y="5"/>
                    </a:lnTo>
                    <a:lnTo>
                      <a:pt x="19" y="5"/>
                    </a:lnTo>
                    <a:lnTo>
                      <a:pt x="9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49" name="Freeform 25"/>
              <p:cNvSpPr>
                <a:spLocks/>
              </p:cNvSpPr>
              <p:nvPr/>
            </p:nvSpPr>
            <p:spPr bwMode="auto">
              <a:xfrm>
                <a:off x="2620" y="3646"/>
                <a:ext cx="27" cy="53"/>
              </a:xfrm>
              <a:custGeom>
                <a:avLst/>
                <a:gdLst/>
                <a:ahLst/>
                <a:cxnLst>
                  <a:cxn ang="0">
                    <a:pos x="82" y="124"/>
                  </a:cxn>
                  <a:cxn ang="0">
                    <a:pos x="79" y="92"/>
                  </a:cxn>
                  <a:cxn ang="0">
                    <a:pos x="76" y="62"/>
                  </a:cxn>
                  <a:cxn ang="0">
                    <a:pos x="72" y="32"/>
                  </a:cxn>
                  <a:cxn ang="0">
                    <a:pos x="69" y="0"/>
                  </a:cxn>
                  <a:cxn ang="0">
                    <a:pos x="60" y="4"/>
                  </a:cxn>
                  <a:cxn ang="0">
                    <a:pos x="52" y="10"/>
                  </a:cxn>
                  <a:cxn ang="0">
                    <a:pos x="43" y="14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7" y="30"/>
                  </a:cxn>
                  <a:cxn ang="0">
                    <a:pos x="8" y="36"/>
                  </a:cxn>
                  <a:cxn ang="0">
                    <a:pos x="0" y="40"/>
                  </a:cxn>
                  <a:cxn ang="0">
                    <a:pos x="3" y="71"/>
                  </a:cxn>
                  <a:cxn ang="0">
                    <a:pos x="6" y="101"/>
                  </a:cxn>
                  <a:cxn ang="0">
                    <a:pos x="8" y="130"/>
                  </a:cxn>
                  <a:cxn ang="0">
                    <a:pos x="11" y="160"/>
                  </a:cxn>
                  <a:cxn ang="0">
                    <a:pos x="20" y="156"/>
                  </a:cxn>
                  <a:cxn ang="0">
                    <a:pos x="30" y="152"/>
                  </a:cxn>
                  <a:cxn ang="0">
                    <a:pos x="39" y="147"/>
                  </a:cxn>
                  <a:cxn ang="0">
                    <a:pos x="47" y="142"/>
                  </a:cxn>
                  <a:cxn ang="0">
                    <a:pos x="56" y="137"/>
                  </a:cxn>
                  <a:cxn ang="0">
                    <a:pos x="65" y="133"/>
                  </a:cxn>
                  <a:cxn ang="0">
                    <a:pos x="74" y="128"/>
                  </a:cxn>
                  <a:cxn ang="0">
                    <a:pos x="82" y="124"/>
                  </a:cxn>
                </a:cxnLst>
                <a:rect l="0" t="0" r="r" b="b"/>
                <a:pathLst>
                  <a:path w="82" h="160">
                    <a:moveTo>
                      <a:pt x="82" y="124"/>
                    </a:moveTo>
                    <a:lnTo>
                      <a:pt x="79" y="92"/>
                    </a:lnTo>
                    <a:lnTo>
                      <a:pt x="76" y="62"/>
                    </a:lnTo>
                    <a:lnTo>
                      <a:pt x="72" y="32"/>
                    </a:lnTo>
                    <a:lnTo>
                      <a:pt x="69" y="0"/>
                    </a:lnTo>
                    <a:lnTo>
                      <a:pt x="60" y="4"/>
                    </a:lnTo>
                    <a:lnTo>
                      <a:pt x="52" y="10"/>
                    </a:lnTo>
                    <a:lnTo>
                      <a:pt x="43" y="14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0"/>
                    </a:lnTo>
                    <a:lnTo>
                      <a:pt x="8" y="36"/>
                    </a:lnTo>
                    <a:lnTo>
                      <a:pt x="0" y="40"/>
                    </a:lnTo>
                    <a:lnTo>
                      <a:pt x="3" y="71"/>
                    </a:lnTo>
                    <a:lnTo>
                      <a:pt x="6" y="101"/>
                    </a:lnTo>
                    <a:lnTo>
                      <a:pt x="8" y="130"/>
                    </a:lnTo>
                    <a:lnTo>
                      <a:pt x="11" y="160"/>
                    </a:lnTo>
                    <a:lnTo>
                      <a:pt x="20" y="156"/>
                    </a:lnTo>
                    <a:lnTo>
                      <a:pt x="30" y="152"/>
                    </a:lnTo>
                    <a:lnTo>
                      <a:pt x="39" y="147"/>
                    </a:lnTo>
                    <a:lnTo>
                      <a:pt x="47" y="142"/>
                    </a:lnTo>
                    <a:lnTo>
                      <a:pt x="56" y="137"/>
                    </a:lnTo>
                    <a:lnTo>
                      <a:pt x="65" y="133"/>
                    </a:lnTo>
                    <a:lnTo>
                      <a:pt x="74" y="128"/>
                    </a:lnTo>
                    <a:lnTo>
                      <a:pt x="82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2673" y="3707"/>
                <a:ext cx="28" cy="51"/>
              </a:xfrm>
              <a:custGeom>
                <a:avLst/>
                <a:gdLst/>
                <a:ahLst/>
                <a:cxnLst>
                  <a:cxn ang="0">
                    <a:pos x="10" y="153"/>
                  </a:cxn>
                  <a:cxn ang="0">
                    <a:pos x="19" y="150"/>
                  </a:cxn>
                  <a:cxn ang="0">
                    <a:pos x="29" y="146"/>
                  </a:cxn>
                  <a:cxn ang="0">
                    <a:pos x="37" y="143"/>
                  </a:cxn>
                  <a:cxn ang="0">
                    <a:pos x="46" y="140"/>
                  </a:cxn>
                  <a:cxn ang="0">
                    <a:pos x="55" y="137"/>
                  </a:cxn>
                  <a:cxn ang="0">
                    <a:pos x="65" y="133"/>
                  </a:cxn>
                  <a:cxn ang="0">
                    <a:pos x="74" y="130"/>
                  </a:cxn>
                  <a:cxn ang="0">
                    <a:pos x="84" y="127"/>
                  </a:cxn>
                  <a:cxn ang="0">
                    <a:pos x="81" y="95"/>
                  </a:cxn>
                  <a:cxn ang="0">
                    <a:pos x="78" y="64"/>
                  </a:cxn>
                  <a:cxn ang="0">
                    <a:pos x="75" y="32"/>
                  </a:cxn>
                  <a:cxn ang="0">
                    <a:pos x="72" y="0"/>
                  </a:cxn>
                  <a:cxn ang="0">
                    <a:pos x="63" y="4"/>
                  </a:cxn>
                  <a:cxn ang="0">
                    <a:pos x="53" y="7"/>
                  </a:cxn>
                  <a:cxn ang="0">
                    <a:pos x="45" y="11"/>
                  </a:cxn>
                  <a:cxn ang="0">
                    <a:pos x="36" y="14"/>
                  </a:cxn>
                  <a:cxn ang="0">
                    <a:pos x="27" y="19"/>
                  </a:cxn>
                  <a:cxn ang="0">
                    <a:pos x="19" y="23"/>
                  </a:cxn>
                  <a:cxn ang="0">
                    <a:pos x="9" y="26"/>
                  </a:cxn>
                  <a:cxn ang="0">
                    <a:pos x="0" y="30"/>
                  </a:cxn>
                  <a:cxn ang="0">
                    <a:pos x="3" y="62"/>
                  </a:cxn>
                  <a:cxn ang="0">
                    <a:pos x="6" y="92"/>
                  </a:cxn>
                  <a:cxn ang="0">
                    <a:pos x="7" y="123"/>
                  </a:cxn>
                  <a:cxn ang="0">
                    <a:pos x="10" y="153"/>
                  </a:cxn>
                </a:cxnLst>
                <a:rect l="0" t="0" r="r" b="b"/>
                <a:pathLst>
                  <a:path w="84" h="153">
                    <a:moveTo>
                      <a:pt x="10" y="153"/>
                    </a:moveTo>
                    <a:lnTo>
                      <a:pt x="19" y="150"/>
                    </a:lnTo>
                    <a:lnTo>
                      <a:pt x="29" y="146"/>
                    </a:lnTo>
                    <a:lnTo>
                      <a:pt x="37" y="143"/>
                    </a:lnTo>
                    <a:lnTo>
                      <a:pt x="46" y="140"/>
                    </a:lnTo>
                    <a:lnTo>
                      <a:pt x="55" y="137"/>
                    </a:lnTo>
                    <a:lnTo>
                      <a:pt x="65" y="133"/>
                    </a:lnTo>
                    <a:lnTo>
                      <a:pt x="74" y="130"/>
                    </a:lnTo>
                    <a:lnTo>
                      <a:pt x="84" y="127"/>
                    </a:lnTo>
                    <a:lnTo>
                      <a:pt x="81" y="95"/>
                    </a:lnTo>
                    <a:lnTo>
                      <a:pt x="78" y="64"/>
                    </a:lnTo>
                    <a:lnTo>
                      <a:pt x="75" y="32"/>
                    </a:lnTo>
                    <a:lnTo>
                      <a:pt x="72" y="0"/>
                    </a:lnTo>
                    <a:lnTo>
                      <a:pt x="63" y="4"/>
                    </a:lnTo>
                    <a:lnTo>
                      <a:pt x="53" y="7"/>
                    </a:lnTo>
                    <a:lnTo>
                      <a:pt x="45" y="11"/>
                    </a:lnTo>
                    <a:lnTo>
                      <a:pt x="36" y="14"/>
                    </a:lnTo>
                    <a:lnTo>
                      <a:pt x="27" y="19"/>
                    </a:lnTo>
                    <a:lnTo>
                      <a:pt x="19" y="23"/>
                    </a:lnTo>
                    <a:lnTo>
                      <a:pt x="9" y="26"/>
                    </a:lnTo>
                    <a:lnTo>
                      <a:pt x="0" y="30"/>
                    </a:lnTo>
                    <a:lnTo>
                      <a:pt x="3" y="62"/>
                    </a:lnTo>
                    <a:lnTo>
                      <a:pt x="6" y="92"/>
                    </a:lnTo>
                    <a:lnTo>
                      <a:pt x="7" y="123"/>
                    </a:lnTo>
                    <a:lnTo>
                      <a:pt x="10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2664" y="3620"/>
                <a:ext cx="29" cy="56"/>
              </a:xfrm>
              <a:custGeom>
                <a:avLst/>
                <a:gdLst/>
                <a:ahLst/>
                <a:cxnLst>
                  <a:cxn ang="0">
                    <a:pos x="86" y="132"/>
                  </a:cxn>
                  <a:cxn ang="0">
                    <a:pos x="81" y="98"/>
                  </a:cxn>
                  <a:cxn ang="0">
                    <a:pos x="78" y="65"/>
                  </a:cxn>
                  <a:cxn ang="0">
                    <a:pos x="74" y="33"/>
                  </a:cxn>
                  <a:cxn ang="0">
                    <a:pos x="70" y="0"/>
                  </a:cxn>
                  <a:cxn ang="0">
                    <a:pos x="61" y="4"/>
                  </a:cxn>
                  <a:cxn ang="0">
                    <a:pos x="52" y="10"/>
                  </a:cxn>
                  <a:cxn ang="0">
                    <a:pos x="44" y="15"/>
                  </a:cxn>
                  <a:cxn ang="0">
                    <a:pos x="35" y="19"/>
                  </a:cxn>
                  <a:cxn ang="0">
                    <a:pos x="26" y="23"/>
                  </a:cxn>
                  <a:cxn ang="0">
                    <a:pos x="18" y="29"/>
                  </a:cxn>
                  <a:cxn ang="0">
                    <a:pos x="9" y="33"/>
                  </a:cxn>
                  <a:cxn ang="0">
                    <a:pos x="0" y="39"/>
                  </a:cxn>
                  <a:cxn ang="0">
                    <a:pos x="3" y="71"/>
                  </a:cxn>
                  <a:cxn ang="0">
                    <a:pos x="7" y="103"/>
                  </a:cxn>
                  <a:cxn ang="0">
                    <a:pos x="10" y="136"/>
                  </a:cxn>
                  <a:cxn ang="0">
                    <a:pos x="13" y="168"/>
                  </a:cxn>
                  <a:cxn ang="0">
                    <a:pos x="22" y="164"/>
                  </a:cxn>
                  <a:cxn ang="0">
                    <a:pos x="32" y="158"/>
                  </a:cxn>
                  <a:cxn ang="0">
                    <a:pos x="41" y="153"/>
                  </a:cxn>
                  <a:cxn ang="0">
                    <a:pos x="49" y="149"/>
                  </a:cxn>
                  <a:cxn ang="0">
                    <a:pos x="58" y="145"/>
                  </a:cxn>
                  <a:cxn ang="0">
                    <a:pos x="67" y="140"/>
                  </a:cxn>
                  <a:cxn ang="0">
                    <a:pos x="77" y="136"/>
                  </a:cxn>
                  <a:cxn ang="0">
                    <a:pos x="86" y="132"/>
                  </a:cxn>
                </a:cxnLst>
                <a:rect l="0" t="0" r="r" b="b"/>
                <a:pathLst>
                  <a:path w="86" h="168">
                    <a:moveTo>
                      <a:pt x="86" y="132"/>
                    </a:moveTo>
                    <a:lnTo>
                      <a:pt x="81" y="98"/>
                    </a:lnTo>
                    <a:lnTo>
                      <a:pt x="78" y="65"/>
                    </a:lnTo>
                    <a:lnTo>
                      <a:pt x="74" y="33"/>
                    </a:lnTo>
                    <a:lnTo>
                      <a:pt x="70" y="0"/>
                    </a:lnTo>
                    <a:lnTo>
                      <a:pt x="61" y="4"/>
                    </a:lnTo>
                    <a:lnTo>
                      <a:pt x="52" y="10"/>
                    </a:lnTo>
                    <a:lnTo>
                      <a:pt x="44" y="15"/>
                    </a:lnTo>
                    <a:lnTo>
                      <a:pt x="35" y="19"/>
                    </a:lnTo>
                    <a:lnTo>
                      <a:pt x="26" y="23"/>
                    </a:lnTo>
                    <a:lnTo>
                      <a:pt x="18" y="29"/>
                    </a:lnTo>
                    <a:lnTo>
                      <a:pt x="9" y="33"/>
                    </a:lnTo>
                    <a:lnTo>
                      <a:pt x="0" y="39"/>
                    </a:lnTo>
                    <a:lnTo>
                      <a:pt x="3" y="71"/>
                    </a:lnTo>
                    <a:lnTo>
                      <a:pt x="7" y="103"/>
                    </a:lnTo>
                    <a:lnTo>
                      <a:pt x="10" y="136"/>
                    </a:lnTo>
                    <a:lnTo>
                      <a:pt x="13" y="168"/>
                    </a:lnTo>
                    <a:lnTo>
                      <a:pt x="22" y="164"/>
                    </a:lnTo>
                    <a:lnTo>
                      <a:pt x="32" y="158"/>
                    </a:lnTo>
                    <a:lnTo>
                      <a:pt x="41" y="153"/>
                    </a:lnTo>
                    <a:lnTo>
                      <a:pt x="49" y="149"/>
                    </a:lnTo>
                    <a:lnTo>
                      <a:pt x="58" y="145"/>
                    </a:lnTo>
                    <a:lnTo>
                      <a:pt x="67" y="140"/>
                    </a:lnTo>
                    <a:lnTo>
                      <a:pt x="77" y="136"/>
                    </a:lnTo>
                    <a:lnTo>
                      <a:pt x="86" y="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2682" y="3871"/>
                <a:ext cx="26" cy="42"/>
              </a:xfrm>
              <a:custGeom>
                <a:avLst/>
                <a:gdLst/>
                <a:ahLst/>
                <a:cxnLst>
                  <a:cxn ang="0">
                    <a:pos x="3" y="125"/>
                  </a:cxn>
                  <a:cxn ang="0">
                    <a:pos x="12" y="124"/>
                  </a:cxn>
                  <a:cxn ang="0">
                    <a:pos x="22" y="123"/>
                  </a:cxn>
                  <a:cxn ang="0">
                    <a:pos x="31" y="121"/>
                  </a:cxn>
                  <a:cxn ang="0">
                    <a:pos x="41" y="120"/>
                  </a:cxn>
                  <a:cxn ang="0">
                    <a:pos x="50" y="120"/>
                  </a:cxn>
                  <a:cxn ang="0">
                    <a:pos x="60" y="118"/>
                  </a:cxn>
                  <a:cxn ang="0">
                    <a:pos x="68" y="117"/>
                  </a:cxn>
                  <a:cxn ang="0">
                    <a:pos x="78" y="115"/>
                  </a:cxn>
                  <a:cxn ang="0">
                    <a:pos x="77" y="86"/>
                  </a:cxn>
                  <a:cxn ang="0">
                    <a:pos x="77" y="57"/>
                  </a:cxn>
                  <a:cxn ang="0">
                    <a:pos x="77" y="29"/>
                  </a:cxn>
                  <a:cxn ang="0">
                    <a:pos x="76" y="0"/>
                  </a:cxn>
                  <a:cxn ang="0">
                    <a:pos x="65" y="1"/>
                  </a:cxn>
                  <a:cxn ang="0">
                    <a:pos x="57" y="2"/>
                  </a:cxn>
                  <a:cxn ang="0">
                    <a:pos x="47" y="4"/>
                  </a:cxn>
                  <a:cxn ang="0">
                    <a:pos x="38" y="7"/>
                  </a:cxn>
                  <a:cxn ang="0">
                    <a:pos x="29" y="8"/>
                  </a:cxn>
                  <a:cxn ang="0">
                    <a:pos x="19" y="10"/>
                  </a:cxn>
                  <a:cxn ang="0">
                    <a:pos x="10" y="13"/>
                  </a:cxn>
                  <a:cxn ang="0">
                    <a:pos x="0" y="14"/>
                  </a:cxn>
                  <a:cxn ang="0">
                    <a:pos x="2" y="42"/>
                  </a:cxn>
                  <a:cxn ang="0">
                    <a:pos x="2" y="69"/>
                  </a:cxn>
                  <a:cxn ang="0">
                    <a:pos x="2" y="98"/>
                  </a:cxn>
                  <a:cxn ang="0">
                    <a:pos x="3" y="125"/>
                  </a:cxn>
                </a:cxnLst>
                <a:rect l="0" t="0" r="r" b="b"/>
                <a:pathLst>
                  <a:path w="78" h="125">
                    <a:moveTo>
                      <a:pt x="3" y="125"/>
                    </a:moveTo>
                    <a:lnTo>
                      <a:pt x="12" y="124"/>
                    </a:lnTo>
                    <a:lnTo>
                      <a:pt x="22" y="123"/>
                    </a:lnTo>
                    <a:lnTo>
                      <a:pt x="31" y="121"/>
                    </a:lnTo>
                    <a:lnTo>
                      <a:pt x="41" y="120"/>
                    </a:lnTo>
                    <a:lnTo>
                      <a:pt x="50" y="120"/>
                    </a:lnTo>
                    <a:lnTo>
                      <a:pt x="60" y="118"/>
                    </a:lnTo>
                    <a:lnTo>
                      <a:pt x="68" y="117"/>
                    </a:lnTo>
                    <a:lnTo>
                      <a:pt x="78" y="115"/>
                    </a:lnTo>
                    <a:lnTo>
                      <a:pt x="77" y="86"/>
                    </a:lnTo>
                    <a:lnTo>
                      <a:pt x="77" y="57"/>
                    </a:lnTo>
                    <a:lnTo>
                      <a:pt x="77" y="29"/>
                    </a:lnTo>
                    <a:lnTo>
                      <a:pt x="76" y="0"/>
                    </a:lnTo>
                    <a:lnTo>
                      <a:pt x="65" y="1"/>
                    </a:lnTo>
                    <a:lnTo>
                      <a:pt x="57" y="2"/>
                    </a:lnTo>
                    <a:lnTo>
                      <a:pt x="47" y="4"/>
                    </a:lnTo>
                    <a:lnTo>
                      <a:pt x="38" y="7"/>
                    </a:lnTo>
                    <a:lnTo>
                      <a:pt x="29" y="8"/>
                    </a:lnTo>
                    <a:lnTo>
                      <a:pt x="19" y="10"/>
                    </a:lnTo>
                    <a:lnTo>
                      <a:pt x="10" y="13"/>
                    </a:lnTo>
                    <a:lnTo>
                      <a:pt x="0" y="14"/>
                    </a:lnTo>
                    <a:lnTo>
                      <a:pt x="2" y="42"/>
                    </a:lnTo>
                    <a:lnTo>
                      <a:pt x="2" y="69"/>
                    </a:lnTo>
                    <a:lnTo>
                      <a:pt x="2" y="98"/>
                    </a:lnTo>
                    <a:lnTo>
                      <a:pt x="3" y="125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2678" y="3791"/>
                <a:ext cx="27" cy="47"/>
              </a:xfrm>
              <a:custGeom>
                <a:avLst/>
                <a:gdLst/>
                <a:ahLst/>
                <a:cxnLst>
                  <a:cxn ang="0">
                    <a:pos x="6" y="140"/>
                  </a:cxn>
                  <a:cxn ang="0">
                    <a:pos x="16" y="137"/>
                  </a:cxn>
                  <a:cxn ang="0">
                    <a:pos x="25" y="134"/>
                  </a:cxn>
                  <a:cxn ang="0">
                    <a:pos x="35" y="133"/>
                  </a:cxn>
                  <a:cxn ang="0">
                    <a:pos x="44" y="130"/>
                  </a:cxn>
                  <a:cxn ang="0">
                    <a:pos x="52" y="128"/>
                  </a:cxn>
                  <a:cxn ang="0">
                    <a:pos x="62" y="125"/>
                  </a:cxn>
                  <a:cxn ang="0">
                    <a:pos x="71" y="124"/>
                  </a:cxn>
                  <a:cxn ang="0">
                    <a:pos x="81" y="121"/>
                  </a:cxn>
                  <a:cxn ang="0">
                    <a:pos x="80" y="91"/>
                  </a:cxn>
                  <a:cxn ang="0">
                    <a:pos x="78" y="60"/>
                  </a:cxn>
                  <a:cxn ang="0">
                    <a:pos x="75" y="30"/>
                  </a:cxn>
                  <a:cxn ang="0">
                    <a:pos x="74" y="0"/>
                  </a:cxn>
                  <a:cxn ang="0">
                    <a:pos x="65" y="2"/>
                  </a:cxn>
                  <a:cxn ang="0">
                    <a:pos x="55" y="5"/>
                  </a:cxn>
                  <a:cxn ang="0">
                    <a:pos x="46" y="8"/>
                  </a:cxn>
                  <a:cxn ang="0">
                    <a:pos x="38" y="10"/>
                  </a:cxn>
                  <a:cxn ang="0">
                    <a:pos x="29" y="13"/>
                  </a:cxn>
                  <a:cxn ang="0">
                    <a:pos x="19" y="15"/>
                  </a:cxn>
                  <a:cxn ang="0">
                    <a:pos x="10" y="18"/>
                  </a:cxn>
                  <a:cxn ang="0">
                    <a:pos x="0" y="21"/>
                  </a:cxn>
                  <a:cxn ang="0">
                    <a:pos x="2" y="52"/>
                  </a:cxn>
                  <a:cxn ang="0">
                    <a:pos x="3" y="81"/>
                  </a:cxn>
                  <a:cxn ang="0">
                    <a:pos x="5" y="109"/>
                  </a:cxn>
                  <a:cxn ang="0">
                    <a:pos x="6" y="140"/>
                  </a:cxn>
                </a:cxnLst>
                <a:rect l="0" t="0" r="r" b="b"/>
                <a:pathLst>
                  <a:path w="81" h="140">
                    <a:moveTo>
                      <a:pt x="6" y="140"/>
                    </a:moveTo>
                    <a:lnTo>
                      <a:pt x="16" y="137"/>
                    </a:lnTo>
                    <a:lnTo>
                      <a:pt x="25" y="134"/>
                    </a:lnTo>
                    <a:lnTo>
                      <a:pt x="35" y="133"/>
                    </a:lnTo>
                    <a:lnTo>
                      <a:pt x="44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71" y="124"/>
                    </a:lnTo>
                    <a:lnTo>
                      <a:pt x="81" y="121"/>
                    </a:lnTo>
                    <a:lnTo>
                      <a:pt x="80" y="91"/>
                    </a:lnTo>
                    <a:lnTo>
                      <a:pt x="78" y="60"/>
                    </a:lnTo>
                    <a:lnTo>
                      <a:pt x="75" y="30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5"/>
                    </a:lnTo>
                    <a:lnTo>
                      <a:pt x="46" y="8"/>
                    </a:lnTo>
                    <a:lnTo>
                      <a:pt x="38" y="10"/>
                    </a:lnTo>
                    <a:lnTo>
                      <a:pt x="29" y="13"/>
                    </a:lnTo>
                    <a:lnTo>
                      <a:pt x="19" y="15"/>
                    </a:lnTo>
                    <a:lnTo>
                      <a:pt x="10" y="18"/>
                    </a:lnTo>
                    <a:lnTo>
                      <a:pt x="0" y="21"/>
                    </a:lnTo>
                    <a:lnTo>
                      <a:pt x="2" y="52"/>
                    </a:lnTo>
                    <a:lnTo>
                      <a:pt x="3" y="81"/>
                    </a:lnTo>
                    <a:lnTo>
                      <a:pt x="5" y="109"/>
                    </a:lnTo>
                    <a:lnTo>
                      <a:pt x="6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>
                <a:off x="2683" y="3947"/>
                <a:ext cx="25" cy="38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67" y="0"/>
                  </a:cxn>
                  <a:cxn ang="0">
                    <a:pos x="58" y="2"/>
                  </a:cxn>
                  <a:cxn ang="0">
                    <a:pos x="48" y="2"/>
                  </a:cxn>
                  <a:cxn ang="0">
                    <a:pos x="39" y="3"/>
                  </a:cxn>
                  <a:cxn ang="0">
                    <a:pos x="29" y="4"/>
                  </a:cxn>
                  <a:cxn ang="0">
                    <a:pos x="19" y="6"/>
                  </a:cxn>
                  <a:cxn ang="0">
                    <a:pos x="10" y="6"/>
                  </a:cxn>
                  <a:cxn ang="0">
                    <a:pos x="0" y="7"/>
                  </a:cxn>
                  <a:cxn ang="0">
                    <a:pos x="0" y="35"/>
                  </a:cxn>
                  <a:cxn ang="0">
                    <a:pos x="0" y="61"/>
                  </a:cxn>
                  <a:cxn ang="0">
                    <a:pos x="0" y="87"/>
                  </a:cxn>
                  <a:cxn ang="0">
                    <a:pos x="0" y="114"/>
                  </a:cxn>
                  <a:cxn ang="0">
                    <a:pos x="9" y="114"/>
                  </a:cxn>
                  <a:cxn ang="0">
                    <a:pos x="19" y="113"/>
                  </a:cxn>
                  <a:cxn ang="0">
                    <a:pos x="28" y="113"/>
                  </a:cxn>
                  <a:cxn ang="0">
                    <a:pos x="38" y="111"/>
                  </a:cxn>
                  <a:cxn ang="0">
                    <a:pos x="47" y="111"/>
                  </a:cxn>
                  <a:cxn ang="0">
                    <a:pos x="57" y="111"/>
                  </a:cxn>
                  <a:cxn ang="0">
                    <a:pos x="65" y="110"/>
                  </a:cxn>
                  <a:cxn ang="0">
                    <a:pos x="75" y="110"/>
                  </a:cxn>
                  <a:cxn ang="0">
                    <a:pos x="75" y="83"/>
                  </a:cxn>
                  <a:cxn ang="0">
                    <a:pos x="77" y="55"/>
                  </a:cxn>
                  <a:cxn ang="0">
                    <a:pos x="77" y="28"/>
                  </a:cxn>
                  <a:cxn ang="0">
                    <a:pos x="77" y="0"/>
                  </a:cxn>
                </a:cxnLst>
                <a:rect l="0" t="0" r="r" b="b"/>
                <a:pathLst>
                  <a:path w="77" h="114">
                    <a:moveTo>
                      <a:pt x="77" y="0"/>
                    </a:moveTo>
                    <a:lnTo>
                      <a:pt x="67" y="0"/>
                    </a:lnTo>
                    <a:lnTo>
                      <a:pt x="58" y="2"/>
                    </a:lnTo>
                    <a:lnTo>
                      <a:pt x="48" y="2"/>
                    </a:lnTo>
                    <a:lnTo>
                      <a:pt x="39" y="3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10" y="6"/>
                    </a:lnTo>
                    <a:lnTo>
                      <a:pt x="0" y="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3"/>
                    </a:lnTo>
                    <a:lnTo>
                      <a:pt x="28" y="113"/>
                    </a:lnTo>
                    <a:lnTo>
                      <a:pt x="38" y="111"/>
                    </a:lnTo>
                    <a:lnTo>
                      <a:pt x="47" y="111"/>
                    </a:lnTo>
                    <a:lnTo>
                      <a:pt x="57" y="111"/>
                    </a:lnTo>
                    <a:lnTo>
                      <a:pt x="65" y="110"/>
                    </a:lnTo>
                    <a:lnTo>
                      <a:pt x="75" y="110"/>
                    </a:lnTo>
                    <a:lnTo>
                      <a:pt x="75" y="83"/>
                    </a:lnTo>
                    <a:lnTo>
                      <a:pt x="77" y="55"/>
                    </a:lnTo>
                    <a:lnTo>
                      <a:pt x="77" y="2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auto">
              <a:xfrm>
                <a:off x="2773" y="3807"/>
                <a:ext cx="27" cy="4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5" y="2"/>
                  </a:cxn>
                  <a:cxn ang="0">
                    <a:pos x="56" y="5"/>
                  </a:cxn>
                  <a:cxn ang="0">
                    <a:pos x="46" y="6"/>
                  </a:cxn>
                  <a:cxn ang="0">
                    <a:pos x="37" y="7"/>
                  </a:cxn>
                  <a:cxn ang="0">
                    <a:pos x="27" y="10"/>
                  </a:cxn>
                  <a:cxn ang="0">
                    <a:pos x="19" y="12"/>
                  </a:cxn>
                  <a:cxn ang="0">
                    <a:pos x="8" y="15"/>
                  </a:cxn>
                  <a:cxn ang="0">
                    <a:pos x="0" y="16"/>
                  </a:cxn>
                  <a:cxn ang="0">
                    <a:pos x="1" y="45"/>
                  </a:cxn>
                  <a:cxn ang="0">
                    <a:pos x="3" y="73"/>
                  </a:cxn>
                  <a:cxn ang="0">
                    <a:pos x="4" y="101"/>
                  </a:cxn>
                  <a:cxn ang="0">
                    <a:pos x="5" y="130"/>
                  </a:cxn>
                  <a:cxn ang="0">
                    <a:pos x="14" y="129"/>
                  </a:cxn>
                  <a:cxn ang="0">
                    <a:pos x="24" y="128"/>
                  </a:cxn>
                  <a:cxn ang="0">
                    <a:pos x="33" y="126"/>
                  </a:cxn>
                  <a:cxn ang="0">
                    <a:pos x="43" y="125"/>
                  </a:cxn>
                  <a:cxn ang="0">
                    <a:pos x="52" y="123"/>
                  </a:cxn>
                  <a:cxn ang="0">
                    <a:pos x="62" y="122"/>
                  </a:cxn>
                  <a:cxn ang="0">
                    <a:pos x="71" y="120"/>
                  </a:cxn>
                  <a:cxn ang="0">
                    <a:pos x="81" y="119"/>
                  </a:cxn>
                  <a:cxn ang="0">
                    <a:pos x="79" y="88"/>
                  </a:cxn>
                  <a:cxn ang="0">
                    <a:pos x="78" y="60"/>
                  </a:cxn>
                  <a:cxn ang="0">
                    <a:pos x="76" y="31"/>
                  </a:cxn>
                  <a:cxn ang="0">
                    <a:pos x="75" y="0"/>
                  </a:cxn>
                </a:cxnLst>
                <a:rect l="0" t="0" r="r" b="b"/>
                <a:pathLst>
                  <a:path w="81" h="130">
                    <a:moveTo>
                      <a:pt x="75" y="0"/>
                    </a:moveTo>
                    <a:lnTo>
                      <a:pt x="65" y="2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7" y="7"/>
                    </a:lnTo>
                    <a:lnTo>
                      <a:pt x="27" y="10"/>
                    </a:lnTo>
                    <a:lnTo>
                      <a:pt x="19" y="12"/>
                    </a:lnTo>
                    <a:lnTo>
                      <a:pt x="8" y="15"/>
                    </a:lnTo>
                    <a:lnTo>
                      <a:pt x="0" y="16"/>
                    </a:lnTo>
                    <a:lnTo>
                      <a:pt x="1" y="45"/>
                    </a:lnTo>
                    <a:lnTo>
                      <a:pt x="3" y="73"/>
                    </a:lnTo>
                    <a:lnTo>
                      <a:pt x="4" y="101"/>
                    </a:lnTo>
                    <a:lnTo>
                      <a:pt x="5" y="130"/>
                    </a:lnTo>
                    <a:lnTo>
                      <a:pt x="14" y="129"/>
                    </a:lnTo>
                    <a:lnTo>
                      <a:pt x="24" y="128"/>
                    </a:lnTo>
                    <a:lnTo>
                      <a:pt x="33" y="126"/>
                    </a:lnTo>
                    <a:lnTo>
                      <a:pt x="43" y="125"/>
                    </a:lnTo>
                    <a:lnTo>
                      <a:pt x="52" y="123"/>
                    </a:lnTo>
                    <a:lnTo>
                      <a:pt x="62" y="122"/>
                    </a:lnTo>
                    <a:lnTo>
                      <a:pt x="71" y="120"/>
                    </a:lnTo>
                    <a:lnTo>
                      <a:pt x="81" y="119"/>
                    </a:lnTo>
                    <a:lnTo>
                      <a:pt x="79" y="88"/>
                    </a:lnTo>
                    <a:lnTo>
                      <a:pt x="78" y="60"/>
                    </a:lnTo>
                    <a:lnTo>
                      <a:pt x="76" y="3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2776" y="3886"/>
                <a:ext cx="26" cy="41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67" y="1"/>
                  </a:cxn>
                  <a:cxn ang="0">
                    <a:pos x="57" y="1"/>
                  </a:cxn>
                  <a:cxn ang="0">
                    <a:pos x="47" y="3"/>
                  </a:cxn>
                  <a:cxn ang="0">
                    <a:pos x="38" y="4"/>
                  </a:cxn>
                  <a:cxn ang="0">
                    <a:pos x="28" y="6"/>
                  </a:cxn>
                  <a:cxn ang="0">
                    <a:pos x="19" y="6"/>
                  </a:cxn>
                  <a:cxn ang="0">
                    <a:pos x="9" y="7"/>
                  </a:cxn>
                  <a:cxn ang="0">
                    <a:pos x="0" y="9"/>
                  </a:cxn>
                  <a:cxn ang="0">
                    <a:pos x="2" y="38"/>
                  </a:cxn>
                  <a:cxn ang="0">
                    <a:pos x="2" y="65"/>
                  </a:cxn>
                  <a:cxn ang="0">
                    <a:pos x="2" y="94"/>
                  </a:cxn>
                  <a:cxn ang="0">
                    <a:pos x="2" y="123"/>
                  </a:cxn>
                  <a:cxn ang="0">
                    <a:pos x="11" y="121"/>
                  </a:cxn>
                  <a:cxn ang="0">
                    <a:pos x="21" y="121"/>
                  </a:cxn>
                  <a:cxn ang="0">
                    <a:pos x="29" y="120"/>
                  </a:cxn>
                  <a:cxn ang="0">
                    <a:pos x="39" y="119"/>
                  </a:cxn>
                  <a:cxn ang="0">
                    <a:pos x="48" y="119"/>
                  </a:cxn>
                  <a:cxn ang="0">
                    <a:pos x="58" y="117"/>
                  </a:cxn>
                  <a:cxn ang="0">
                    <a:pos x="68" y="117"/>
                  </a:cxn>
                  <a:cxn ang="0">
                    <a:pos x="78" y="116"/>
                  </a:cxn>
                  <a:cxn ang="0">
                    <a:pos x="78" y="87"/>
                  </a:cxn>
                  <a:cxn ang="0">
                    <a:pos x="78" y="58"/>
                  </a:cxn>
                  <a:cxn ang="0">
                    <a:pos x="77" y="29"/>
                  </a:cxn>
                  <a:cxn ang="0">
                    <a:pos x="77" y="0"/>
                  </a:cxn>
                </a:cxnLst>
                <a:rect l="0" t="0" r="r" b="b"/>
                <a:pathLst>
                  <a:path w="78" h="123">
                    <a:moveTo>
                      <a:pt x="77" y="0"/>
                    </a:moveTo>
                    <a:lnTo>
                      <a:pt x="67" y="1"/>
                    </a:lnTo>
                    <a:lnTo>
                      <a:pt x="57" y="1"/>
                    </a:lnTo>
                    <a:lnTo>
                      <a:pt x="47" y="3"/>
                    </a:lnTo>
                    <a:lnTo>
                      <a:pt x="38" y="4"/>
                    </a:lnTo>
                    <a:lnTo>
                      <a:pt x="28" y="6"/>
                    </a:lnTo>
                    <a:lnTo>
                      <a:pt x="19" y="6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2" y="38"/>
                    </a:lnTo>
                    <a:lnTo>
                      <a:pt x="2" y="65"/>
                    </a:lnTo>
                    <a:lnTo>
                      <a:pt x="2" y="94"/>
                    </a:lnTo>
                    <a:lnTo>
                      <a:pt x="2" y="123"/>
                    </a:lnTo>
                    <a:lnTo>
                      <a:pt x="11" y="121"/>
                    </a:lnTo>
                    <a:lnTo>
                      <a:pt x="21" y="121"/>
                    </a:lnTo>
                    <a:lnTo>
                      <a:pt x="29" y="120"/>
                    </a:lnTo>
                    <a:lnTo>
                      <a:pt x="39" y="119"/>
                    </a:lnTo>
                    <a:lnTo>
                      <a:pt x="48" y="119"/>
                    </a:lnTo>
                    <a:lnTo>
                      <a:pt x="58" y="117"/>
                    </a:lnTo>
                    <a:lnTo>
                      <a:pt x="68" y="117"/>
                    </a:lnTo>
                    <a:lnTo>
                      <a:pt x="78" y="116"/>
                    </a:lnTo>
                    <a:lnTo>
                      <a:pt x="78" y="87"/>
                    </a:lnTo>
                    <a:lnTo>
                      <a:pt x="78" y="58"/>
                    </a:lnTo>
                    <a:lnTo>
                      <a:pt x="7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2775" y="3963"/>
                <a:ext cx="26" cy="38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30"/>
                  </a:cxn>
                  <a:cxn ang="0">
                    <a:pos x="1" y="58"/>
                  </a:cxn>
                  <a:cxn ang="0">
                    <a:pos x="1" y="87"/>
                  </a:cxn>
                  <a:cxn ang="0">
                    <a:pos x="0" y="114"/>
                  </a:cxn>
                  <a:cxn ang="0">
                    <a:pos x="9" y="114"/>
                  </a:cxn>
                  <a:cxn ang="0">
                    <a:pos x="19" y="114"/>
                  </a:cxn>
                  <a:cxn ang="0">
                    <a:pos x="27" y="114"/>
                  </a:cxn>
                  <a:cxn ang="0">
                    <a:pos x="38" y="114"/>
                  </a:cxn>
                  <a:cxn ang="0">
                    <a:pos x="46" y="114"/>
                  </a:cxn>
                  <a:cxn ang="0">
                    <a:pos x="56" y="114"/>
                  </a:cxn>
                  <a:cxn ang="0">
                    <a:pos x="65" y="114"/>
                  </a:cxn>
                  <a:cxn ang="0">
                    <a:pos x="75" y="114"/>
                  </a:cxn>
                  <a:cxn ang="0">
                    <a:pos x="77" y="85"/>
                  </a:cxn>
                  <a:cxn ang="0">
                    <a:pos x="77" y="56"/>
                  </a:cxn>
                  <a:cxn ang="0">
                    <a:pos x="78" y="29"/>
                  </a:cxn>
                  <a:cxn ang="0">
                    <a:pos x="78" y="0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9" y="0"/>
                  </a:cxn>
                  <a:cxn ang="0">
                    <a:pos x="40" y="1"/>
                  </a:cxn>
                  <a:cxn ang="0">
                    <a:pos x="30" y="1"/>
                  </a:cxn>
                  <a:cxn ang="0">
                    <a:pos x="22" y="1"/>
                  </a:cxn>
                  <a:cxn ang="0">
                    <a:pos x="12" y="3"/>
                  </a:cxn>
                  <a:cxn ang="0">
                    <a:pos x="3" y="3"/>
                  </a:cxn>
                </a:cxnLst>
                <a:rect l="0" t="0" r="r" b="b"/>
                <a:pathLst>
                  <a:path w="78" h="114">
                    <a:moveTo>
                      <a:pt x="3" y="3"/>
                    </a:moveTo>
                    <a:lnTo>
                      <a:pt x="3" y="30"/>
                    </a:lnTo>
                    <a:lnTo>
                      <a:pt x="1" y="58"/>
                    </a:lnTo>
                    <a:lnTo>
                      <a:pt x="1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4"/>
                    </a:lnTo>
                    <a:lnTo>
                      <a:pt x="27" y="114"/>
                    </a:lnTo>
                    <a:lnTo>
                      <a:pt x="38" y="114"/>
                    </a:lnTo>
                    <a:lnTo>
                      <a:pt x="46" y="114"/>
                    </a:lnTo>
                    <a:lnTo>
                      <a:pt x="56" y="114"/>
                    </a:lnTo>
                    <a:lnTo>
                      <a:pt x="65" y="114"/>
                    </a:lnTo>
                    <a:lnTo>
                      <a:pt x="75" y="114"/>
                    </a:lnTo>
                    <a:lnTo>
                      <a:pt x="77" y="85"/>
                    </a:lnTo>
                    <a:lnTo>
                      <a:pt x="77" y="56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40" y="1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2827" y="3961"/>
                <a:ext cx="27" cy="41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71" y="0"/>
                  </a:cxn>
                  <a:cxn ang="0">
                    <a:pos x="62" y="1"/>
                  </a:cxn>
                  <a:cxn ang="0">
                    <a:pos x="52" y="1"/>
                  </a:cxn>
                  <a:cxn ang="0">
                    <a:pos x="42" y="1"/>
                  </a:cxn>
                  <a:cxn ang="0">
                    <a:pos x="33" y="1"/>
                  </a:cxn>
                  <a:cxn ang="0">
                    <a:pos x="23" y="1"/>
                  </a:cxn>
                  <a:cxn ang="0">
                    <a:pos x="13" y="3"/>
                  </a:cxn>
                  <a:cxn ang="0">
                    <a:pos x="3" y="3"/>
                  </a:cxn>
                  <a:cxn ang="0">
                    <a:pos x="3" y="32"/>
                  </a:cxn>
                  <a:cxn ang="0">
                    <a:pos x="2" y="62"/>
                  </a:cxn>
                  <a:cxn ang="0">
                    <a:pos x="2" y="91"/>
                  </a:cxn>
                  <a:cxn ang="0">
                    <a:pos x="0" y="122"/>
                  </a:cxn>
                  <a:cxn ang="0">
                    <a:pos x="10" y="122"/>
                  </a:cxn>
                  <a:cxn ang="0">
                    <a:pos x="19" y="122"/>
                  </a:cxn>
                  <a:cxn ang="0">
                    <a:pos x="29" y="122"/>
                  </a:cxn>
                  <a:cxn ang="0">
                    <a:pos x="39" y="122"/>
                  </a:cxn>
                  <a:cxn ang="0">
                    <a:pos x="48" y="122"/>
                  </a:cxn>
                  <a:cxn ang="0">
                    <a:pos x="58" y="122"/>
                  </a:cxn>
                  <a:cxn ang="0">
                    <a:pos x="67" y="122"/>
                  </a:cxn>
                  <a:cxn ang="0">
                    <a:pos x="77" y="122"/>
                  </a:cxn>
                  <a:cxn ang="0">
                    <a:pos x="78" y="91"/>
                  </a:cxn>
                  <a:cxn ang="0">
                    <a:pos x="80" y="61"/>
                  </a:cxn>
                  <a:cxn ang="0">
                    <a:pos x="81" y="30"/>
                  </a:cxn>
                  <a:cxn ang="0">
                    <a:pos x="81" y="0"/>
                  </a:cxn>
                </a:cxnLst>
                <a:rect l="0" t="0" r="r" b="b"/>
                <a:pathLst>
                  <a:path w="81" h="122">
                    <a:moveTo>
                      <a:pt x="81" y="0"/>
                    </a:moveTo>
                    <a:lnTo>
                      <a:pt x="71" y="0"/>
                    </a:lnTo>
                    <a:lnTo>
                      <a:pt x="62" y="1"/>
                    </a:lnTo>
                    <a:lnTo>
                      <a:pt x="52" y="1"/>
                    </a:lnTo>
                    <a:lnTo>
                      <a:pt x="42" y="1"/>
                    </a:lnTo>
                    <a:lnTo>
                      <a:pt x="33" y="1"/>
                    </a:lnTo>
                    <a:lnTo>
                      <a:pt x="23" y="1"/>
                    </a:lnTo>
                    <a:lnTo>
                      <a:pt x="13" y="3"/>
                    </a:lnTo>
                    <a:lnTo>
                      <a:pt x="3" y="3"/>
                    </a:lnTo>
                    <a:lnTo>
                      <a:pt x="3" y="32"/>
                    </a:lnTo>
                    <a:lnTo>
                      <a:pt x="2" y="62"/>
                    </a:lnTo>
                    <a:lnTo>
                      <a:pt x="2" y="91"/>
                    </a:lnTo>
                    <a:lnTo>
                      <a:pt x="0" y="122"/>
                    </a:lnTo>
                    <a:lnTo>
                      <a:pt x="10" y="122"/>
                    </a:lnTo>
                    <a:lnTo>
                      <a:pt x="19" y="122"/>
                    </a:lnTo>
                    <a:lnTo>
                      <a:pt x="29" y="122"/>
                    </a:lnTo>
                    <a:lnTo>
                      <a:pt x="39" y="122"/>
                    </a:lnTo>
                    <a:lnTo>
                      <a:pt x="48" y="122"/>
                    </a:lnTo>
                    <a:lnTo>
                      <a:pt x="58" y="122"/>
                    </a:lnTo>
                    <a:lnTo>
                      <a:pt x="67" y="122"/>
                    </a:lnTo>
                    <a:lnTo>
                      <a:pt x="77" y="122"/>
                    </a:lnTo>
                    <a:lnTo>
                      <a:pt x="78" y="91"/>
                    </a:lnTo>
                    <a:lnTo>
                      <a:pt x="80" y="61"/>
                    </a:lnTo>
                    <a:lnTo>
                      <a:pt x="81" y="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2829" y="3880"/>
                <a:ext cx="26" cy="42"/>
              </a:xfrm>
              <a:custGeom>
                <a:avLst/>
                <a:gdLst/>
                <a:ahLst/>
                <a:cxnLst>
                  <a:cxn ang="0">
                    <a:pos x="0" y="127"/>
                  </a:cxn>
                  <a:cxn ang="0">
                    <a:pos x="11" y="127"/>
                  </a:cxn>
                  <a:cxn ang="0">
                    <a:pos x="21" y="125"/>
                  </a:cxn>
                  <a:cxn ang="0">
                    <a:pos x="31" y="125"/>
                  </a:cxn>
                  <a:cxn ang="0">
                    <a:pos x="41" y="124"/>
                  </a:cxn>
                  <a:cxn ang="0">
                    <a:pos x="50" y="124"/>
                  </a:cxn>
                  <a:cxn ang="0">
                    <a:pos x="60" y="124"/>
                  </a:cxn>
                  <a:cxn ang="0">
                    <a:pos x="70" y="123"/>
                  </a:cxn>
                  <a:cxn ang="0">
                    <a:pos x="80" y="123"/>
                  </a:cxn>
                  <a:cxn ang="0">
                    <a:pos x="80" y="91"/>
                  </a:cxn>
                  <a:cxn ang="0">
                    <a:pos x="80" y="60"/>
                  </a:cxn>
                  <a:cxn ang="0">
                    <a:pos x="80" y="30"/>
                  </a:cxn>
                  <a:cxn ang="0">
                    <a:pos x="79" y="0"/>
                  </a:cxn>
                  <a:cxn ang="0">
                    <a:pos x="68" y="0"/>
                  </a:cxn>
                  <a:cxn ang="0">
                    <a:pos x="60" y="1"/>
                  </a:cxn>
                  <a:cxn ang="0">
                    <a:pos x="50" y="1"/>
                  </a:cxn>
                  <a:cxn ang="0">
                    <a:pos x="40" y="3"/>
                  </a:cxn>
                  <a:cxn ang="0">
                    <a:pos x="29" y="4"/>
                  </a:cxn>
                  <a:cxn ang="0">
                    <a:pos x="21" y="5"/>
                  </a:cxn>
                  <a:cxn ang="0">
                    <a:pos x="11" y="5"/>
                  </a:cxn>
                  <a:cxn ang="0">
                    <a:pos x="0" y="7"/>
                  </a:cxn>
                  <a:cxn ang="0">
                    <a:pos x="0" y="37"/>
                  </a:cxn>
                  <a:cxn ang="0">
                    <a:pos x="0" y="66"/>
                  </a:cxn>
                  <a:cxn ang="0">
                    <a:pos x="0" y="97"/>
                  </a:cxn>
                  <a:cxn ang="0">
                    <a:pos x="0" y="127"/>
                  </a:cxn>
                </a:cxnLst>
                <a:rect l="0" t="0" r="r" b="b"/>
                <a:pathLst>
                  <a:path w="80" h="127">
                    <a:moveTo>
                      <a:pt x="0" y="127"/>
                    </a:moveTo>
                    <a:lnTo>
                      <a:pt x="11" y="127"/>
                    </a:lnTo>
                    <a:lnTo>
                      <a:pt x="21" y="125"/>
                    </a:lnTo>
                    <a:lnTo>
                      <a:pt x="31" y="125"/>
                    </a:lnTo>
                    <a:lnTo>
                      <a:pt x="41" y="124"/>
                    </a:lnTo>
                    <a:lnTo>
                      <a:pt x="50" y="124"/>
                    </a:lnTo>
                    <a:lnTo>
                      <a:pt x="60" y="124"/>
                    </a:lnTo>
                    <a:lnTo>
                      <a:pt x="70" y="123"/>
                    </a:lnTo>
                    <a:lnTo>
                      <a:pt x="80" y="123"/>
                    </a:lnTo>
                    <a:lnTo>
                      <a:pt x="80" y="91"/>
                    </a:lnTo>
                    <a:lnTo>
                      <a:pt x="80" y="60"/>
                    </a:lnTo>
                    <a:lnTo>
                      <a:pt x="80" y="30"/>
                    </a:lnTo>
                    <a:lnTo>
                      <a:pt x="79" y="0"/>
                    </a:lnTo>
                    <a:lnTo>
                      <a:pt x="68" y="0"/>
                    </a:lnTo>
                    <a:lnTo>
                      <a:pt x="60" y="1"/>
                    </a:lnTo>
                    <a:lnTo>
                      <a:pt x="50" y="1"/>
                    </a:lnTo>
                    <a:lnTo>
                      <a:pt x="40" y="3"/>
                    </a:lnTo>
                    <a:lnTo>
                      <a:pt x="29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7"/>
                    </a:lnTo>
                    <a:lnTo>
                      <a:pt x="0" y="37"/>
                    </a:lnTo>
                    <a:lnTo>
                      <a:pt x="0" y="66"/>
                    </a:lnTo>
                    <a:lnTo>
                      <a:pt x="0" y="9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2825" y="3797"/>
                <a:ext cx="28" cy="45"/>
              </a:xfrm>
              <a:custGeom>
                <a:avLst/>
                <a:gdLst/>
                <a:ahLst/>
                <a:cxnLst>
                  <a:cxn ang="0">
                    <a:pos x="85" y="123"/>
                  </a:cxn>
                  <a:cxn ang="0">
                    <a:pos x="84" y="93"/>
                  </a:cxn>
                  <a:cxn ang="0">
                    <a:pos x="82" y="61"/>
                  </a:cxn>
                  <a:cxn ang="0">
                    <a:pos x="79" y="31"/>
                  </a:cxn>
                  <a:cxn ang="0">
                    <a:pos x="78" y="0"/>
                  </a:cxn>
                  <a:cxn ang="0">
                    <a:pos x="68" y="2"/>
                  </a:cxn>
                  <a:cxn ang="0">
                    <a:pos x="59" y="3"/>
                  </a:cxn>
                  <a:cxn ang="0">
                    <a:pos x="49" y="5"/>
                  </a:cxn>
                  <a:cxn ang="0">
                    <a:pos x="39" y="6"/>
                  </a:cxn>
                  <a:cxn ang="0">
                    <a:pos x="29" y="9"/>
                  </a:cxn>
                  <a:cxn ang="0">
                    <a:pos x="20" y="10"/>
                  </a:cxn>
                  <a:cxn ang="0">
                    <a:pos x="10" y="12"/>
                  </a:cxn>
                  <a:cxn ang="0">
                    <a:pos x="0" y="13"/>
                  </a:cxn>
                  <a:cxn ang="0">
                    <a:pos x="1" y="44"/>
                  </a:cxn>
                  <a:cxn ang="0">
                    <a:pos x="4" y="74"/>
                  </a:cxn>
                  <a:cxn ang="0">
                    <a:pos x="6" y="104"/>
                  </a:cxn>
                  <a:cxn ang="0">
                    <a:pos x="7" y="135"/>
                  </a:cxn>
                  <a:cxn ang="0">
                    <a:pos x="17" y="133"/>
                  </a:cxn>
                  <a:cxn ang="0">
                    <a:pos x="27" y="132"/>
                  </a:cxn>
                  <a:cxn ang="0">
                    <a:pos x="36" y="130"/>
                  </a:cxn>
                  <a:cxn ang="0">
                    <a:pos x="46" y="129"/>
                  </a:cxn>
                  <a:cxn ang="0">
                    <a:pos x="56" y="128"/>
                  </a:cxn>
                  <a:cxn ang="0">
                    <a:pos x="66" y="126"/>
                  </a:cxn>
                  <a:cxn ang="0">
                    <a:pos x="75" y="125"/>
                  </a:cxn>
                  <a:cxn ang="0">
                    <a:pos x="85" y="123"/>
                  </a:cxn>
                </a:cxnLst>
                <a:rect l="0" t="0" r="r" b="b"/>
                <a:pathLst>
                  <a:path w="85" h="135">
                    <a:moveTo>
                      <a:pt x="85" y="123"/>
                    </a:moveTo>
                    <a:lnTo>
                      <a:pt x="84" y="93"/>
                    </a:lnTo>
                    <a:lnTo>
                      <a:pt x="82" y="61"/>
                    </a:lnTo>
                    <a:lnTo>
                      <a:pt x="79" y="31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59" y="3"/>
                    </a:lnTo>
                    <a:lnTo>
                      <a:pt x="49" y="5"/>
                    </a:lnTo>
                    <a:lnTo>
                      <a:pt x="39" y="6"/>
                    </a:lnTo>
                    <a:lnTo>
                      <a:pt x="29" y="9"/>
                    </a:lnTo>
                    <a:lnTo>
                      <a:pt x="20" y="10"/>
                    </a:lnTo>
                    <a:lnTo>
                      <a:pt x="10" y="12"/>
                    </a:lnTo>
                    <a:lnTo>
                      <a:pt x="0" y="13"/>
                    </a:lnTo>
                    <a:lnTo>
                      <a:pt x="1" y="44"/>
                    </a:lnTo>
                    <a:lnTo>
                      <a:pt x="4" y="74"/>
                    </a:lnTo>
                    <a:lnTo>
                      <a:pt x="6" y="104"/>
                    </a:lnTo>
                    <a:lnTo>
                      <a:pt x="7" y="135"/>
                    </a:lnTo>
                    <a:lnTo>
                      <a:pt x="17" y="133"/>
                    </a:lnTo>
                    <a:lnTo>
                      <a:pt x="27" y="132"/>
                    </a:lnTo>
                    <a:lnTo>
                      <a:pt x="36" y="130"/>
                    </a:lnTo>
                    <a:lnTo>
                      <a:pt x="46" y="129"/>
                    </a:lnTo>
                    <a:lnTo>
                      <a:pt x="56" y="128"/>
                    </a:lnTo>
                    <a:lnTo>
                      <a:pt x="66" y="126"/>
                    </a:lnTo>
                    <a:lnTo>
                      <a:pt x="75" y="125"/>
                    </a:lnTo>
                    <a:lnTo>
                      <a:pt x="85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2481" y="3944"/>
                <a:ext cx="19" cy="2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9" y="1"/>
                  </a:cxn>
                  <a:cxn ang="0">
                    <a:pos x="42" y="3"/>
                  </a:cxn>
                  <a:cxn ang="0">
                    <a:pos x="36" y="4"/>
                  </a:cxn>
                  <a:cxn ang="0">
                    <a:pos x="29" y="6"/>
                  </a:cxn>
                  <a:cxn ang="0">
                    <a:pos x="22" y="9"/>
                  </a:cxn>
                  <a:cxn ang="0">
                    <a:pos x="16" y="10"/>
                  </a:cxn>
                  <a:cxn ang="0">
                    <a:pos x="9" y="12"/>
                  </a:cxn>
                  <a:cxn ang="0">
                    <a:pos x="2" y="13"/>
                  </a:cxn>
                  <a:cxn ang="0">
                    <a:pos x="2" y="30"/>
                  </a:cxn>
                  <a:cxn ang="0">
                    <a:pos x="2" y="48"/>
                  </a:cxn>
                  <a:cxn ang="0">
                    <a:pos x="0" y="65"/>
                  </a:cxn>
                  <a:cxn ang="0">
                    <a:pos x="0" y="82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20" y="80"/>
                  </a:cxn>
                  <a:cxn ang="0">
                    <a:pos x="28" y="78"/>
                  </a:cxn>
                  <a:cxn ang="0">
                    <a:pos x="35" y="77"/>
                  </a:cxn>
                  <a:cxn ang="0">
                    <a:pos x="41" y="75"/>
                  </a:cxn>
                  <a:cxn ang="0">
                    <a:pos x="48" y="75"/>
                  </a:cxn>
                  <a:cxn ang="0">
                    <a:pos x="55" y="74"/>
                  </a:cxn>
                  <a:cxn ang="0">
                    <a:pos x="57" y="55"/>
                  </a:cxn>
                  <a:cxn ang="0">
                    <a:pos x="57" y="36"/>
                  </a:cxn>
                  <a:cxn ang="0">
                    <a:pos x="57" y="19"/>
                  </a:cxn>
                  <a:cxn ang="0">
                    <a:pos x="57" y="0"/>
                  </a:cxn>
                </a:cxnLst>
                <a:rect l="0" t="0" r="r" b="b"/>
                <a:pathLst>
                  <a:path w="57" h="82">
                    <a:moveTo>
                      <a:pt x="57" y="0"/>
                    </a:move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2" y="9"/>
                    </a:lnTo>
                    <a:lnTo>
                      <a:pt x="16" y="10"/>
                    </a:lnTo>
                    <a:lnTo>
                      <a:pt x="9" y="12"/>
                    </a:lnTo>
                    <a:lnTo>
                      <a:pt x="2" y="13"/>
                    </a:lnTo>
                    <a:lnTo>
                      <a:pt x="2" y="30"/>
                    </a:lnTo>
                    <a:lnTo>
                      <a:pt x="2" y="48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20" y="80"/>
                    </a:lnTo>
                    <a:lnTo>
                      <a:pt x="28" y="78"/>
                    </a:lnTo>
                    <a:lnTo>
                      <a:pt x="35" y="77"/>
                    </a:lnTo>
                    <a:lnTo>
                      <a:pt x="41" y="75"/>
                    </a:lnTo>
                    <a:lnTo>
                      <a:pt x="48" y="75"/>
                    </a:lnTo>
                    <a:lnTo>
                      <a:pt x="55" y="74"/>
                    </a:lnTo>
                    <a:lnTo>
                      <a:pt x="57" y="55"/>
                    </a:lnTo>
                    <a:lnTo>
                      <a:pt x="57" y="36"/>
                    </a:lnTo>
                    <a:lnTo>
                      <a:pt x="57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2479" y="3992"/>
                <a:ext cx="20" cy="24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23"/>
                  </a:cxn>
                  <a:cxn ang="0">
                    <a:pos x="2" y="39"/>
                  </a:cxn>
                  <a:cxn ang="0">
                    <a:pos x="2" y="55"/>
                  </a:cxn>
                  <a:cxn ang="0">
                    <a:pos x="0" y="72"/>
                  </a:cxn>
                  <a:cxn ang="0">
                    <a:pos x="8" y="72"/>
                  </a:cxn>
                  <a:cxn ang="0">
                    <a:pos x="15" y="70"/>
                  </a:cxn>
                  <a:cxn ang="0">
                    <a:pos x="21" y="70"/>
                  </a:cxn>
                  <a:cxn ang="0">
                    <a:pos x="28" y="69"/>
                  </a:cxn>
                  <a:cxn ang="0">
                    <a:pos x="35" y="69"/>
                  </a:cxn>
                  <a:cxn ang="0">
                    <a:pos x="42" y="69"/>
                  </a:cxn>
                  <a:cxn ang="0">
                    <a:pos x="50" y="68"/>
                  </a:cxn>
                  <a:cxn ang="0">
                    <a:pos x="57" y="68"/>
                  </a:cxn>
                  <a:cxn ang="0">
                    <a:pos x="57" y="50"/>
                  </a:cxn>
                  <a:cxn ang="0">
                    <a:pos x="58" y="33"/>
                  </a:cxn>
                  <a:cxn ang="0">
                    <a:pos x="58" y="17"/>
                  </a:cxn>
                  <a:cxn ang="0">
                    <a:pos x="60" y="0"/>
                  </a:cxn>
                  <a:cxn ang="0">
                    <a:pos x="52" y="1"/>
                  </a:cxn>
                  <a:cxn ang="0">
                    <a:pos x="45" y="1"/>
                  </a:cxn>
                  <a:cxn ang="0">
                    <a:pos x="38" y="2"/>
                  </a:cxn>
                  <a:cxn ang="0">
                    <a:pos x="32" y="2"/>
                  </a:cxn>
                  <a:cxn ang="0">
                    <a:pos x="25" y="4"/>
                  </a:cxn>
                  <a:cxn ang="0">
                    <a:pos x="18" y="5"/>
                  </a:cxn>
                  <a:cxn ang="0">
                    <a:pos x="10" y="5"/>
                  </a:cxn>
                  <a:cxn ang="0">
                    <a:pos x="3" y="7"/>
                  </a:cxn>
                </a:cxnLst>
                <a:rect l="0" t="0" r="r" b="b"/>
                <a:pathLst>
                  <a:path w="60" h="72">
                    <a:moveTo>
                      <a:pt x="3" y="7"/>
                    </a:moveTo>
                    <a:lnTo>
                      <a:pt x="3" y="23"/>
                    </a:lnTo>
                    <a:lnTo>
                      <a:pt x="2" y="39"/>
                    </a:lnTo>
                    <a:lnTo>
                      <a:pt x="2" y="55"/>
                    </a:lnTo>
                    <a:lnTo>
                      <a:pt x="0" y="72"/>
                    </a:lnTo>
                    <a:lnTo>
                      <a:pt x="8" y="72"/>
                    </a:lnTo>
                    <a:lnTo>
                      <a:pt x="15" y="70"/>
                    </a:lnTo>
                    <a:lnTo>
                      <a:pt x="21" y="70"/>
                    </a:lnTo>
                    <a:lnTo>
                      <a:pt x="28" y="69"/>
                    </a:lnTo>
                    <a:lnTo>
                      <a:pt x="35" y="69"/>
                    </a:lnTo>
                    <a:lnTo>
                      <a:pt x="42" y="69"/>
                    </a:lnTo>
                    <a:lnTo>
                      <a:pt x="50" y="68"/>
                    </a:lnTo>
                    <a:lnTo>
                      <a:pt x="57" y="68"/>
                    </a:lnTo>
                    <a:lnTo>
                      <a:pt x="57" y="50"/>
                    </a:lnTo>
                    <a:lnTo>
                      <a:pt x="58" y="33"/>
                    </a:lnTo>
                    <a:lnTo>
                      <a:pt x="58" y="17"/>
                    </a:lnTo>
                    <a:lnTo>
                      <a:pt x="60" y="0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38" y="2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2481" y="3894"/>
                <a:ext cx="19" cy="3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47" y="2"/>
                  </a:cxn>
                  <a:cxn ang="0">
                    <a:pos x="40" y="4"/>
                  </a:cxn>
                  <a:cxn ang="0">
                    <a:pos x="34" y="7"/>
                  </a:cxn>
                  <a:cxn ang="0">
                    <a:pos x="27" y="8"/>
                  </a:cxn>
                  <a:cxn ang="0">
                    <a:pos x="20" y="11"/>
                  </a:cxn>
                  <a:cxn ang="0">
                    <a:pos x="14" y="13"/>
                  </a:cxn>
                  <a:cxn ang="0">
                    <a:pos x="7" y="15"/>
                  </a:cxn>
                  <a:cxn ang="0">
                    <a:pos x="0" y="18"/>
                  </a:cxn>
                  <a:cxn ang="0">
                    <a:pos x="0" y="37"/>
                  </a:cxn>
                  <a:cxn ang="0">
                    <a:pos x="0" y="55"/>
                  </a:cxn>
                  <a:cxn ang="0">
                    <a:pos x="0" y="72"/>
                  </a:cxn>
                  <a:cxn ang="0">
                    <a:pos x="0" y="91"/>
                  </a:cxn>
                  <a:cxn ang="0">
                    <a:pos x="7" y="89"/>
                  </a:cxn>
                  <a:cxn ang="0">
                    <a:pos x="14" y="88"/>
                  </a:cxn>
                  <a:cxn ang="0">
                    <a:pos x="20" y="85"/>
                  </a:cxn>
                  <a:cxn ang="0">
                    <a:pos x="27" y="83"/>
                  </a:cxn>
                  <a:cxn ang="0">
                    <a:pos x="34" y="82"/>
                  </a:cxn>
                  <a:cxn ang="0">
                    <a:pos x="40" y="79"/>
                  </a:cxn>
                  <a:cxn ang="0">
                    <a:pos x="47" y="78"/>
                  </a:cxn>
                  <a:cxn ang="0">
                    <a:pos x="55" y="76"/>
                  </a:cxn>
                  <a:cxn ang="0">
                    <a:pos x="55" y="57"/>
                  </a:cxn>
                  <a:cxn ang="0">
                    <a:pos x="55" y="37"/>
                  </a:cxn>
                  <a:cxn ang="0">
                    <a:pos x="55" y="18"/>
                  </a:cxn>
                  <a:cxn ang="0">
                    <a:pos x="55" y="0"/>
                  </a:cxn>
                </a:cxnLst>
                <a:rect l="0" t="0" r="r" b="b"/>
                <a:pathLst>
                  <a:path w="55" h="91">
                    <a:moveTo>
                      <a:pt x="55" y="0"/>
                    </a:moveTo>
                    <a:lnTo>
                      <a:pt x="47" y="2"/>
                    </a:lnTo>
                    <a:lnTo>
                      <a:pt x="40" y="4"/>
                    </a:lnTo>
                    <a:lnTo>
                      <a:pt x="34" y="7"/>
                    </a:lnTo>
                    <a:lnTo>
                      <a:pt x="27" y="8"/>
                    </a:lnTo>
                    <a:lnTo>
                      <a:pt x="20" y="11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0" y="72"/>
                    </a:lnTo>
                    <a:lnTo>
                      <a:pt x="0" y="91"/>
                    </a:lnTo>
                    <a:lnTo>
                      <a:pt x="7" y="89"/>
                    </a:lnTo>
                    <a:lnTo>
                      <a:pt x="14" y="88"/>
                    </a:lnTo>
                    <a:lnTo>
                      <a:pt x="20" y="85"/>
                    </a:lnTo>
                    <a:lnTo>
                      <a:pt x="27" y="83"/>
                    </a:lnTo>
                    <a:lnTo>
                      <a:pt x="34" y="82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5" y="76"/>
                    </a:lnTo>
                    <a:lnTo>
                      <a:pt x="55" y="57"/>
                    </a:lnTo>
                    <a:lnTo>
                      <a:pt x="55" y="37"/>
                    </a:lnTo>
                    <a:lnTo>
                      <a:pt x="55" y="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2480" y="3841"/>
                <a:ext cx="19" cy="34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7" y="3"/>
                  </a:cxn>
                  <a:cxn ang="0">
                    <a:pos x="41" y="6"/>
                  </a:cxn>
                  <a:cxn ang="0">
                    <a:pos x="34" y="9"/>
                  </a:cxn>
                  <a:cxn ang="0">
                    <a:pos x="28" y="12"/>
                  </a:cxn>
                  <a:cxn ang="0">
                    <a:pos x="21" y="16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0" y="25"/>
                  </a:cxn>
                  <a:cxn ang="0">
                    <a:pos x="2" y="43"/>
                  </a:cxn>
                  <a:cxn ang="0">
                    <a:pos x="2" y="62"/>
                  </a:cxn>
                  <a:cxn ang="0">
                    <a:pos x="3" y="82"/>
                  </a:cxn>
                  <a:cxn ang="0">
                    <a:pos x="3" y="101"/>
                  </a:cxn>
                  <a:cxn ang="0">
                    <a:pos x="10" y="98"/>
                  </a:cxn>
                  <a:cxn ang="0">
                    <a:pos x="18" y="95"/>
                  </a:cxn>
                  <a:cxn ang="0">
                    <a:pos x="23" y="92"/>
                  </a:cxn>
                  <a:cxn ang="0">
                    <a:pos x="31" y="90"/>
                  </a:cxn>
                  <a:cxn ang="0">
                    <a:pos x="38" y="88"/>
                  </a:cxn>
                  <a:cxn ang="0">
                    <a:pos x="44" y="85"/>
                  </a:cxn>
                  <a:cxn ang="0">
                    <a:pos x="51" y="82"/>
                  </a:cxn>
                  <a:cxn ang="0">
                    <a:pos x="58" y="79"/>
                  </a:cxn>
                  <a:cxn ang="0">
                    <a:pos x="57" y="59"/>
                  </a:cxn>
                  <a:cxn ang="0">
                    <a:pos x="57" y="40"/>
                  </a:cxn>
                  <a:cxn ang="0">
                    <a:pos x="55" y="20"/>
                  </a:cxn>
                  <a:cxn ang="0">
                    <a:pos x="54" y="0"/>
                  </a:cxn>
                </a:cxnLst>
                <a:rect l="0" t="0" r="r" b="b"/>
                <a:pathLst>
                  <a:path w="58" h="101">
                    <a:moveTo>
                      <a:pt x="54" y="0"/>
                    </a:moveTo>
                    <a:lnTo>
                      <a:pt x="47" y="3"/>
                    </a:lnTo>
                    <a:lnTo>
                      <a:pt x="41" y="6"/>
                    </a:lnTo>
                    <a:lnTo>
                      <a:pt x="34" y="9"/>
                    </a:lnTo>
                    <a:lnTo>
                      <a:pt x="28" y="12"/>
                    </a:lnTo>
                    <a:lnTo>
                      <a:pt x="21" y="16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0" y="25"/>
                    </a:lnTo>
                    <a:lnTo>
                      <a:pt x="2" y="43"/>
                    </a:lnTo>
                    <a:lnTo>
                      <a:pt x="2" y="62"/>
                    </a:lnTo>
                    <a:lnTo>
                      <a:pt x="3" y="82"/>
                    </a:lnTo>
                    <a:lnTo>
                      <a:pt x="3" y="101"/>
                    </a:lnTo>
                    <a:lnTo>
                      <a:pt x="10" y="98"/>
                    </a:lnTo>
                    <a:lnTo>
                      <a:pt x="18" y="95"/>
                    </a:lnTo>
                    <a:lnTo>
                      <a:pt x="23" y="92"/>
                    </a:lnTo>
                    <a:lnTo>
                      <a:pt x="31" y="90"/>
                    </a:lnTo>
                    <a:lnTo>
                      <a:pt x="38" y="88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8" y="79"/>
                    </a:lnTo>
                    <a:lnTo>
                      <a:pt x="57" y="59"/>
                    </a:lnTo>
                    <a:lnTo>
                      <a:pt x="57" y="40"/>
                    </a:lnTo>
                    <a:lnTo>
                      <a:pt x="55" y="2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2511" y="3828"/>
                <a:ext cx="19" cy="35"/>
              </a:xfrm>
              <a:custGeom>
                <a:avLst/>
                <a:gdLst/>
                <a:ahLst/>
                <a:cxnLst>
                  <a:cxn ang="0">
                    <a:pos x="58" y="84"/>
                  </a:cxn>
                  <a:cxn ang="0">
                    <a:pos x="58" y="63"/>
                  </a:cxn>
                  <a:cxn ang="0">
                    <a:pos x="56" y="42"/>
                  </a:cxn>
                  <a:cxn ang="0">
                    <a:pos x="56" y="21"/>
                  </a:cxn>
                  <a:cxn ang="0">
                    <a:pos x="55" y="0"/>
                  </a:cxn>
                  <a:cxn ang="0">
                    <a:pos x="48" y="3"/>
                  </a:cxn>
                  <a:cxn ang="0">
                    <a:pos x="40" y="6"/>
                  </a:cxn>
                  <a:cxn ang="0">
                    <a:pos x="35" y="9"/>
                  </a:cxn>
                  <a:cxn ang="0">
                    <a:pos x="27" y="12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7" y="21"/>
                  </a:cxn>
                  <a:cxn ang="0">
                    <a:pos x="0" y="24"/>
                  </a:cxn>
                  <a:cxn ang="0">
                    <a:pos x="1" y="44"/>
                  </a:cxn>
                  <a:cxn ang="0">
                    <a:pos x="1" y="64"/>
                  </a:cxn>
                  <a:cxn ang="0">
                    <a:pos x="3" y="86"/>
                  </a:cxn>
                  <a:cxn ang="0">
                    <a:pos x="3" y="106"/>
                  </a:cxn>
                  <a:cxn ang="0">
                    <a:pos x="10" y="103"/>
                  </a:cxn>
                  <a:cxn ang="0">
                    <a:pos x="17" y="100"/>
                  </a:cxn>
                  <a:cxn ang="0">
                    <a:pos x="24" y="97"/>
                  </a:cxn>
                  <a:cxn ang="0">
                    <a:pos x="30" y="94"/>
                  </a:cxn>
                  <a:cxn ang="0">
                    <a:pos x="37" y="93"/>
                  </a:cxn>
                  <a:cxn ang="0">
                    <a:pos x="45" y="90"/>
                  </a:cxn>
                  <a:cxn ang="0">
                    <a:pos x="50" y="87"/>
                  </a:cxn>
                  <a:cxn ang="0">
                    <a:pos x="58" y="84"/>
                  </a:cxn>
                </a:cxnLst>
                <a:rect l="0" t="0" r="r" b="b"/>
                <a:pathLst>
                  <a:path w="58" h="106">
                    <a:moveTo>
                      <a:pt x="58" y="84"/>
                    </a:moveTo>
                    <a:lnTo>
                      <a:pt x="58" y="63"/>
                    </a:lnTo>
                    <a:lnTo>
                      <a:pt x="56" y="42"/>
                    </a:lnTo>
                    <a:lnTo>
                      <a:pt x="56" y="21"/>
                    </a:lnTo>
                    <a:lnTo>
                      <a:pt x="55" y="0"/>
                    </a:lnTo>
                    <a:lnTo>
                      <a:pt x="48" y="3"/>
                    </a:lnTo>
                    <a:lnTo>
                      <a:pt x="40" y="6"/>
                    </a:lnTo>
                    <a:lnTo>
                      <a:pt x="35" y="9"/>
                    </a:lnTo>
                    <a:lnTo>
                      <a:pt x="27" y="12"/>
                    </a:lnTo>
                    <a:lnTo>
                      <a:pt x="20" y="15"/>
                    </a:lnTo>
                    <a:lnTo>
                      <a:pt x="14" y="18"/>
                    </a:lnTo>
                    <a:lnTo>
                      <a:pt x="7" y="21"/>
                    </a:lnTo>
                    <a:lnTo>
                      <a:pt x="0" y="24"/>
                    </a:lnTo>
                    <a:lnTo>
                      <a:pt x="1" y="44"/>
                    </a:lnTo>
                    <a:lnTo>
                      <a:pt x="1" y="64"/>
                    </a:lnTo>
                    <a:lnTo>
                      <a:pt x="3" y="86"/>
                    </a:lnTo>
                    <a:lnTo>
                      <a:pt x="3" y="106"/>
                    </a:lnTo>
                    <a:lnTo>
                      <a:pt x="10" y="103"/>
                    </a:lnTo>
                    <a:lnTo>
                      <a:pt x="17" y="100"/>
                    </a:lnTo>
                    <a:lnTo>
                      <a:pt x="24" y="97"/>
                    </a:lnTo>
                    <a:lnTo>
                      <a:pt x="30" y="94"/>
                    </a:lnTo>
                    <a:lnTo>
                      <a:pt x="37" y="93"/>
                    </a:lnTo>
                    <a:lnTo>
                      <a:pt x="45" y="90"/>
                    </a:lnTo>
                    <a:lnTo>
                      <a:pt x="50" y="87"/>
                    </a:lnTo>
                    <a:lnTo>
                      <a:pt x="58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2513" y="3884"/>
                <a:ext cx="18" cy="32"/>
              </a:xfrm>
              <a:custGeom>
                <a:avLst/>
                <a:gdLst/>
                <a:ahLst/>
                <a:cxnLst>
                  <a:cxn ang="0">
                    <a:pos x="1" y="96"/>
                  </a:cxn>
                  <a:cxn ang="0">
                    <a:pos x="8" y="94"/>
                  </a:cxn>
                  <a:cxn ang="0">
                    <a:pos x="14" y="93"/>
                  </a:cxn>
                  <a:cxn ang="0">
                    <a:pos x="21" y="91"/>
                  </a:cxn>
                  <a:cxn ang="0">
                    <a:pos x="29" y="88"/>
                  </a:cxn>
                  <a:cxn ang="0">
                    <a:pos x="34" y="87"/>
                  </a:cxn>
                  <a:cxn ang="0">
                    <a:pos x="42" y="86"/>
                  </a:cxn>
                  <a:cxn ang="0">
                    <a:pos x="49" y="83"/>
                  </a:cxn>
                  <a:cxn ang="0">
                    <a:pos x="56" y="81"/>
                  </a:cxn>
                  <a:cxn ang="0">
                    <a:pos x="56" y="61"/>
                  </a:cxn>
                  <a:cxn ang="0">
                    <a:pos x="56" y="41"/>
                  </a:cxn>
                  <a:cxn ang="0">
                    <a:pos x="56" y="20"/>
                  </a:cxn>
                  <a:cxn ang="0">
                    <a:pos x="55" y="0"/>
                  </a:cxn>
                  <a:cxn ang="0">
                    <a:pos x="47" y="2"/>
                  </a:cxn>
                  <a:cxn ang="0">
                    <a:pos x="40" y="5"/>
                  </a:cxn>
                  <a:cxn ang="0">
                    <a:pos x="34" y="6"/>
                  </a:cxn>
                  <a:cxn ang="0">
                    <a:pos x="27" y="9"/>
                  </a:cxn>
                  <a:cxn ang="0">
                    <a:pos x="20" y="10"/>
                  </a:cxn>
                  <a:cxn ang="0">
                    <a:pos x="14" y="13"/>
                  </a:cxn>
                  <a:cxn ang="0">
                    <a:pos x="7" y="15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0" y="57"/>
                  </a:cxn>
                  <a:cxn ang="0">
                    <a:pos x="0" y="75"/>
                  </a:cxn>
                  <a:cxn ang="0">
                    <a:pos x="1" y="96"/>
                  </a:cxn>
                </a:cxnLst>
                <a:rect l="0" t="0" r="r" b="b"/>
                <a:pathLst>
                  <a:path w="56" h="96">
                    <a:moveTo>
                      <a:pt x="1" y="96"/>
                    </a:moveTo>
                    <a:lnTo>
                      <a:pt x="8" y="94"/>
                    </a:lnTo>
                    <a:lnTo>
                      <a:pt x="14" y="93"/>
                    </a:lnTo>
                    <a:lnTo>
                      <a:pt x="21" y="91"/>
                    </a:lnTo>
                    <a:lnTo>
                      <a:pt x="29" y="88"/>
                    </a:lnTo>
                    <a:lnTo>
                      <a:pt x="34" y="87"/>
                    </a:lnTo>
                    <a:lnTo>
                      <a:pt x="42" y="86"/>
                    </a:lnTo>
                    <a:lnTo>
                      <a:pt x="49" y="83"/>
                    </a:lnTo>
                    <a:lnTo>
                      <a:pt x="56" y="81"/>
                    </a:lnTo>
                    <a:lnTo>
                      <a:pt x="56" y="61"/>
                    </a:lnTo>
                    <a:lnTo>
                      <a:pt x="56" y="41"/>
                    </a:lnTo>
                    <a:lnTo>
                      <a:pt x="56" y="20"/>
                    </a:lnTo>
                    <a:lnTo>
                      <a:pt x="55" y="0"/>
                    </a:lnTo>
                    <a:lnTo>
                      <a:pt x="47" y="2"/>
                    </a:lnTo>
                    <a:lnTo>
                      <a:pt x="40" y="5"/>
                    </a:lnTo>
                    <a:lnTo>
                      <a:pt x="34" y="6"/>
                    </a:lnTo>
                    <a:lnTo>
                      <a:pt x="27" y="9"/>
                    </a:lnTo>
                    <a:lnTo>
                      <a:pt x="20" y="10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1" y="9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2511" y="3989"/>
                <a:ext cx="20" cy="2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3" y="0"/>
                  </a:cxn>
                  <a:cxn ang="0">
                    <a:pos x="46" y="2"/>
                  </a:cxn>
                  <a:cxn ang="0">
                    <a:pos x="39" y="2"/>
                  </a:cxn>
                  <a:cxn ang="0">
                    <a:pos x="32" y="3"/>
                  </a:cxn>
                  <a:cxn ang="0">
                    <a:pos x="24" y="3"/>
                  </a:cxn>
                  <a:cxn ang="0">
                    <a:pos x="17" y="5"/>
                  </a:cxn>
                  <a:cxn ang="0">
                    <a:pos x="10" y="5"/>
                  </a:cxn>
                  <a:cxn ang="0">
                    <a:pos x="3" y="6"/>
                  </a:cxn>
                  <a:cxn ang="0">
                    <a:pos x="3" y="24"/>
                  </a:cxn>
                  <a:cxn ang="0">
                    <a:pos x="1" y="41"/>
                  </a:cxn>
                  <a:cxn ang="0">
                    <a:pos x="1" y="60"/>
                  </a:cxn>
                  <a:cxn ang="0">
                    <a:pos x="0" y="77"/>
                  </a:cxn>
                  <a:cxn ang="0">
                    <a:pos x="7" y="77"/>
                  </a:cxn>
                  <a:cxn ang="0">
                    <a:pos x="14" y="76"/>
                  </a:cxn>
                  <a:cxn ang="0">
                    <a:pos x="22" y="76"/>
                  </a:cxn>
                  <a:cxn ang="0">
                    <a:pos x="29" y="74"/>
                  </a:cxn>
                  <a:cxn ang="0">
                    <a:pos x="36" y="74"/>
                  </a:cxn>
                  <a:cxn ang="0">
                    <a:pos x="43" y="74"/>
                  </a:cxn>
                  <a:cxn ang="0">
                    <a:pos x="50" y="73"/>
                  </a:cxn>
                  <a:cxn ang="0">
                    <a:pos x="58" y="73"/>
                  </a:cxn>
                  <a:cxn ang="0">
                    <a:pos x="58" y="54"/>
                  </a:cxn>
                  <a:cxn ang="0">
                    <a:pos x="59" y="37"/>
                  </a:cxn>
                  <a:cxn ang="0">
                    <a:pos x="59" y="19"/>
                  </a:cxn>
                  <a:cxn ang="0">
                    <a:pos x="61" y="0"/>
                  </a:cxn>
                </a:cxnLst>
                <a:rect l="0" t="0" r="r" b="b"/>
                <a:pathLst>
                  <a:path w="61" h="77">
                    <a:moveTo>
                      <a:pt x="61" y="0"/>
                    </a:moveTo>
                    <a:lnTo>
                      <a:pt x="53" y="0"/>
                    </a:lnTo>
                    <a:lnTo>
                      <a:pt x="46" y="2"/>
                    </a:lnTo>
                    <a:lnTo>
                      <a:pt x="39" y="2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7" y="5"/>
                    </a:lnTo>
                    <a:lnTo>
                      <a:pt x="10" y="5"/>
                    </a:lnTo>
                    <a:lnTo>
                      <a:pt x="3" y="6"/>
                    </a:lnTo>
                    <a:lnTo>
                      <a:pt x="3" y="24"/>
                    </a:lnTo>
                    <a:lnTo>
                      <a:pt x="1" y="41"/>
                    </a:lnTo>
                    <a:lnTo>
                      <a:pt x="1" y="60"/>
                    </a:lnTo>
                    <a:lnTo>
                      <a:pt x="0" y="77"/>
                    </a:lnTo>
                    <a:lnTo>
                      <a:pt x="7" y="77"/>
                    </a:lnTo>
                    <a:lnTo>
                      <a:pt x="14" y="76"/>
                    </a:lnTo>
                    <a:lnTo>
                      <a:pt x="22" y="76"/>
                    </a:lnTo>
                    <a:lnTo>
                      <a:pt x="29" y="74"/>
                    </a:lnTo>
                    <a:lnTo>
                      <a:pt x="36" y="74"/>
                    </a:lnTo>
                    <a:lnTo>
                      <a:pt x="43" y="74"/>
                    </a:lnTo>
                    <a:lnTo>
                      <a:pt x="50" y="73"/>
                    </a:lnTo>
                    <a:lnTo>
                      <a:pt x="58" y="73"/>
                    </a:lnTo>
                    <a:lnTo>
                      <a:pt x="58" y="54"/>
                    </a:lnTo>
                    <a:lnTo>
                      <a:pt x="59" y="37"/>
                    </a:lnTo>
                    <a:lnTo>
                      <a:pt x="59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2513" y="3937"/>
                <a:ext cx="18" cy="29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7" y="85"/>
                  </a:cxn>
                  <a:cxn ang="0">
                    <a:pos x="14" y="84"/>
                  </a:cxn>
                  <a:cxn ang="0">
                    <a:pos x="20" y="84"/>
                  </a:cxn>
                  <a:cxn ang="0">
                    <a:pos x="27" y="82"/>
                  </a:cxn>
                  <a:cxn ang="0">
                    <a:pos x="34" y="81"/>
                  </a:cxn>
                  <a:cxn ang="0">
                    <a:pos x="42" y="79"/>
                  </a:cxn>
                  <a:cxn ang="0">
                    <a:pos x="49" y="79"/>
                  </a:cxn>
                  <a:cxn ang="0">
                    <a:pos x="56" y="78"/>
                  </a:cxn>
                  <a:cxn ang="0">
                    <a:pos x="56" y="58"/>
                  </a:cxn>
                  <a:cxn ang="0">
                    <a:pos x="56" y="39"/>
                  </a:cxn>
                  <a:cxn ang="0">
                    <a:pos x="56" y="19"/>
                  </a:cxn>
                  <a:cxn ang="0">
                    <a:pos x="56" y="0"/>
                  </a:cxn>
                  <a:cxn ang="0">
                    <a:pos x="49" y="1"/>
                  </a:cxn>
                  <a:cxn ang="0">
                    <a:pos x="42" y="3"/>
                  </a:cxn>
                  <a:cxn ang="0">
                    <a:pos x="36" y="4"/>
                  </a:cxn>
                  <a:cxn ang="0">
                    <a:pos x="29" y="6"/>
                  </a:cxn>
                  <a:cxn ang="0">
                    <a:pos x="21" y="7"/>
                  </a:cxn>
                  <a:cxn ang="0">
                    <a:pos x="16" y="8"/>
                  </a:cxn>
                  <a:cxn ang="0">
                    <a:pos x="8" y="10"/>
                  </a:cxn>
                  <a:cxn ang="0">
                    <a:pos x="1" y="11"/>
                  </a:cxn>
                  <a:cxn ang="0">
                    <a:pos x="0" y="30"/>
                  </a:cxn>
                  <a:cxn ang="0">
                    <a:pos x="0" y="49"/>
                  </a:cxn>
                  <a:cxn ang="0">
                    <a:pos x="0" y="68"/>
                  </a:cxn>
                  <a:cxn ang="0">
                    <a:pos x="0" y="87"/>
                  </a:cxn>
                </a:cxnLst>
                <a:rect l="0" t="0" r="r" b="b"/>
                <a:pathLst>
                  <a:path w="56" h="87">
                    <a:moveTo>
                      <a:pt x="0" y="87"/>
                    </a:moveTo>
                    <a:lnTo>
                      <a:pt x="7" y="85"/>
                    </a:lnTo>
                    <a:lnTo>
                      <a:pt x="14" y="84"/>
                    </a:lnTo>
                    <a:lnTo>
                      <a:pt x="20" y="84"/>
                    </a:lnTo>
                    <a:lnTo>
                      <a:pt x="27" y="82"/>
                    </a:lnTo>
                    <a:lnTo>
                      <a:pt x="34" y="81"/>
                    </a:lnTo>
                    <a:lnTo>
                      <a:pt x="42" y="79"/>
                    </a:lnTo>
                    <a:lnTo>
                      <a:pt x="49" y="79"/>
                    </a:lnTo>
                    <a:lnTo>
                      <a:pt x="56" y="78"/>
                    </a:lnTo>
                    <a:lnTo>
                      <a:pt x="56" y="58"/>
                    </a:lnTo>
                    <a:lnTo>
                      <a:pt x="56" y="39"/>
                    </a:lnTo>
                    <a:lnTo>
                      <a:pt x="56" y="19"/>
                    </a:lnTo>
                    <a:lnTo>
                      <a:pt x="56" y="0"/>
                    </a:ln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1" y="11"/>
                    </a:lnTo>
                    <a:lnTo>
                      <a:pt x="0" y="30"/>
                    </a:lnTo>
                    <a:lnTo>
                      <a:pt x="0" y="49"/>
                    </a:lnTo>
                    <a:lnTo>
                      <a:pt x="0" y="68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6" name="Group 112"/>
          <p:cNvGrpSpPr/>
          <p:nvPr/>
        </p:nvGrpSpPr>
        <p:grpSpPr>
          <a:xfrm>
            <a:off x="128822" y="152400"/>
            <a:ext cx="2004778" cy="646331"/>
            <a:chOff x="23919" y="201162"/>
            <a:chExt cx="2004778" cy="646331"/>
          </a:xfrm>
        </p:grpSpPr>
        <p:sp>
          <p:nvSpPr>
            <p:cNvPr id="112" name="Rounded Rectangle 111"/>
            <p:cNvSpPr/>
            <p:nvPr/>
          </p:nvSpPr>
          <p:spPr>
            <a:xfrm rot="21011251">
              <a:off x="28703" y="319105"/>
              <a:ext cx="1999994" cy="50852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Rectangle 110"/>
            <p:cNvSpPr/>
            <p:nvPr/>
          </p:nvSpPr>
          <p:spPr>
            <a:xfrm rot="21071572">
              <a:off x="23919" y="201162"/>
              <a:ext cx="191911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3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ANIMASI</a:t>
              </a:r>
              <a:endPara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15" name="Oval 114"/>
          <p:cNvSpPr/>
          <p:nvPr/>
        </p:nvSpPr>
        <p:spPr>
          <a:xfrm>
            <a:off x="3048000" y="1330036"/>
            <a:ext cx="506506" cy="508299"/>
          </a:xfrm>
          <a:prstGeom prst="ellipse">
            <a:avLst/>
          </a:prstGeom>
          <a:solidFill>
            <a:srgbClr val="DA8A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86106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b="1" dirty="0">
              <a:latin typeface="Comic Sans MS" pitchFamily="66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Shortest path problem Multi path </a:t>
            </a:r>
          </a:p>
          <a:p>
            <a:pPr algn="ctr"/>
            <a:r>
              <a:rPr lang="id-ID" sz="2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ALGORITMA WARSHALL UNTUK BEBAN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" y="4191000"/>
            <a:ext cx="2479964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b="1" dirty="0">
                <a:latin typeface="Comic Sans MS" pitchFamily="66" charset="0"/>
              </a:rPr>
              <a:t>Q(i,k) = Q(1,2) = 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Q(k,j) = Q(2,3) = 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Q(i,j) = Q(1,3) = 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3276600" y="4953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4038600" y="4267200"/>
            <a:ext cx="2514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dirty="0">
                <a:latin typeface="Comic Sans MS" pitchFamily="66" charset="0"/>
              </a:rPr>
              <a:t>Q(i,k)  +  Q(k,j) &lt; Q(i,j)  </a:t>
            </a:r>
          </a:p>
          <a:p>
            <a:r>
              <a:rPr lang="id-ID" sz="1600" dirty="0">
                <a:latin typeface="Comic Sans MS" pitchFamily="66" charset="0"/>
              </a:rPr>
              <a:t>  </a:t>
            </a:r>
          </a:p>
          <a:p>
            <a:endParaRPr lang="id-ID" sz="1600" dirty="0">
              <a:latin typeface="Comic Sans MS" pitchFamily="66" charset="0"/>
            </a:endParaRPr>
          </a:p>
          <a:p>
            <a:r>
              <a:rPr lang="id-ID" sz="1600" dirty="0">
                <a:latin typeface="Comic Sans MS" pitchFamily="66" charset="0"/>
              </a:rPr>
              <a:t>Q(i,j) = 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286000" y="5943600"/>
            <a:ext cx="4258234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b="1" dirty="0">
                <a:solidFill>
                  <a:srgbClr val="0070C0"/>
                </a:solidFill>
                <a:latin typeface="Comic Sans MS" pitchFamily="66" charset="0"/>
              </a:rPr>
              <a:t> If((Q(i,k) + Q(k,j)) &lt; Q(i,j))</a:t>
            </a:r>
          </a:p>
          <a:p>
            <a:r>
              <a:rPr lang="id-ID" sz="2000" b="1" dirty="0">
                <a:solidFill>
                  <a:srgbClr val="0070C0"/>
                </a:solidFill>
                <a:latin typeface="Comic Sans MS" pitchFamily="66" charset="0"/>
              </a:rPr>
              <a:t>	Q(i,j) = Q(i,k) + Q(k,j) 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60218" y="4017818"/>
            <a:ext cx="8583706" cy="2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20087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34896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70797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34821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60176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00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8" descr="img74-1404217362.jpg"/>
          <p:cNvPicPr>
            <a:picLocks noChangeAspect="1"/>
          </p:cNvPicPr>
          <p:nvPr/>
        </p:nvPicPr>
        <p:blipFill>
          <a:blip r:embed="rId2" cstate="print"/>
          <a:srcRect l="70000" r="16000" b="75442"/>
          <a:stretch>
            <a:fillRect/>
          </a:stretch>
        </p:blipFill>
        <p:spPr>
          <a:xfrm>
            <a:off x="2793759" y="1846599"/>
            <a:ext cx="232012" cy="316470"/>
          </a:xfrm>
          <a:prstGeom prst="rect">
            <a:avLst/>
          </a:prstGeom>
        </p:spPr>
      </p:pic>
      <p:pic>
        <p:nvPicPr>
          <p:cNvPr id="20" name="Picture 19" descr="img74-1404217362.jpg"/>
          <p:cNvPicPr>
            <a:picLocks noChangeAspect="1"/>
          </p:cNvPicPr>
          <p:nvPr/>
        </p:nvPicPr>
        <p:blipFill>
          <a:blip r:embed="rId2" cstate="print"/>
          <a:srcRect l="26000" t="1943" r="62000" b="75442"/>
          <a:stretch>
            <a:fillRect/>
          </a:stretch>
        </p:blipFill>
        <p:spPr>
          <a:xfrm>
            <a:off x="2361373" y="2294777"/>
            <a:ext cx="203010" cy="29749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10737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253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737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0737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0737" y="29902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206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07970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4387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79773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15674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51575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7" name="Picture 36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036093" y="1900690"/>
            <a:ext cx="232012" cy="254998"/>
          </a:xfrm>
          <a:prstGeom prst="rect">
            <a:avLst/>
          </a:prstGeom>
        </p:spPr>
      </p:pic>
      <p:pic>
        <p:nvPicPr>
          <p:cNvPr id="38" name="Picture 37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461448" y="1900690"/>
            <a:ext cx="232012" cy="254998"/>
          </a:xfrm>
          <a:prstGeom prst="rect">
            <a:avLst/>
          </a:prstGeom>
        </p:spPr>
      </p:pic>
      <p:pic>
        <p:nvPicPr>
          <p:cNvPr id="40" name="Picture 3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350827" y="1900690"/>
            <a:ext cx="232012" cy="254998"/>
          </a:xfrm>
          <a:prstGeom prst="rect">
            <a:avLst/>
          </a:prstGeom>
        </p:spPr>
      </p:pic>
      <p:pic>
        <p:nvPicPr>
          <p:cNvPr id="41" name="Picture 40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1036093" y="2325686"/>
            <a:ext cx="232012" cy="29142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776182" y="262318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3" name="Picture 4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461448" y="2325686"/>
            <a:ext cx="232012" cy="254998"/>
          </a:xfrm>
          <a:prstGeom prst="rect">
            <a:avLst/>
          </a:prstGeom>
        </p:spPr>
      </p:pic>
      <p:pic>
        <p:nvPicPr>
          <p:cNvPr id="45" name="Picture 44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776182" y="2325686"/>
            <a:ext cx="232012" cy="254998"/>
          </a:xfrm>
          <a:prstGeom prst="rect">
            <a:avLst/>
          </a:prstGeom>
        </p:spPr>
      </p:pic>
      <p:pic>
        <p:nvPicPr>
          <p:cNvPr id="46" name="Picture 45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036093" y="2750682"/>
            <a:ext cx="232012" cy="254998"/>
          </a:xfrm>
          <a:prstGeom prst="rect">
            <a:avLst/>
          </a:prstGeom>
        </p:spPr>
      </p:pic>
      <p:pic>
        <p:nvPicPr>
          <p:cNvPr id="47" name="Picture 46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036093" y="3133178"/>
            <a:ext cx="232012" cy="254998"/>
          </a:xfrm>
          <a:prstGeom prst="rect">
            <a:avLst/>
          </a:prstGeom>
        </p:spPr>
      </p:pic>
      <p:pic>
        <p:nvPicPr>
          <p:cNvPr id="48" name="Picture 47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461448" y="2750682"/>
            <a:ext cx="232012" cy="254998"/>
          </a:xfrm>
          <a:prstGeom prst="rect">
            <a:avLst/>
          </a:prstGeom>
        </p:spPr>
      </p:pic>
      <p:pic>
        <p:nvPicPr>
          <p:cNvPr id="50" name="Picture 4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350827" y="2750682"/>
            <a:ext cx="232012" cy="254998"/>
          </a:xfrm>
          <a:prstGeom prst="rect">
            <a:avLst/>
          </a:prstGeom>
        </p:spPr>
      </p:pic>
      <p:pic>
        <p:nvPicPr>
          <p:cNvPr id="51" name="Picture 5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461448" y="3133178"/>
            <a:ext cx="232012" cy="254998"/>
          </a:xfrm>
          <a:prstGeom prst="rect">
            <a:avLst/>
          </a:prstGeom>
        </p:spPr>
      </p:pic>
      <p:pic>
        <p:nvPicPr>
          <p:cNvPr id="53" name="Picture 5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350827" y="3133178"/>
            <a:ext cx="232012" cy="254998"/>
          </a:xfrm>
          <a:prstGeom prst="rect">
            <a:avLst/>
          </a:prstGeom>
        </p:spPr>
      </p:pic>
      <p:pic>
        <p:nvPicPr>
          <p:cNvPr id="54" name="Picture 5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793759" y="3133178"/>
            <a:ext cx="232012" cy="254998"/>
          </a:xfrm>
          <a:prstGeom prst="rect">
            <a:avLst/>
          </a:prstGeom>
        </p:spPr>
      </p:pic>
      <p:pic>
        <p:nvPicPr>
          <p:cNvPr id="22" name="Picture 2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036093" y="1457009"/>
            <a:ext cx="232012" cy="254998"/>
          </a:xfrm>
          <a:prstGeom prst="rect">
            <a:avLst/>
          </a:prstGeom>
        </p:spPr>
      </p:pic>
      <p:pic>
        <p:nvPicPr>
          <p:cNvPr id="44" name="Picture 4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886803" y="2325686"/>
            <a:ext cx="232012" cy="254998"/>
          </a:xfrm>
          <a:prstGeom prst="rect">
            <a:avLst/>
          </a:prstGeom>
        </p:spPr>
      </p:pic>
      <p:pic>
        <p:nvPicPr>
          <p:cNvPr id="23" name="Picture 2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333250" y="1433194"/>
            <a:ext cx="232012" cy="254998"/>
          </a:xfrm>
          <a:prstGeom prst="rect">
            <a:avLst/>
          </a:prstGeom>
        </p:spPr>
      </p:pic>
      <p:pic>
        <p:nvPicPr>
          <p:cNvPr id="49" name="Picture 48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886803" y="2750682"/>
            <a:ext cx="232012" cy="254998"/>
          </a:xfrm>
          <a:prstGeom prst="rect">
            <a:avLst/>
          </a:prstGeom>
        </p:spPr>
      </p:pic>
      <p:pic>
        <p:nvPicPr>
          <p:cNvPr id="24" name="Picture 2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2776182" y="1433194"/>
            <a:ext cx="232012" cy="254998"/>
          </a:xfrm>
          <a:prstGeom prst="rect">
            <a:avLst/>
          </a:prstGeom>
        </p:spPr>
      </p:pic>
      <p:pic>
        <p:nvPicPr>
          <p:cNvPr id="52" name="Picture 5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1886803" y="3133178"/>
            <a:ext cx="232012" cy="25499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433325" y="1262059"/>
            <a:ext cx="2430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86803" y="1697182"/>
            <a:ext cx="2467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1" name="Picture 20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1905000" y="1423985"/>
            <a:ext cx="232012" cy="291426"/>
          </a:xfrm>
          <a:prstGeom prst="rect">
            <a:avLst/>
          </a:prstGeom>
        </p:spPr>
      </p:pic>
      <p:sp>
        <p:nvSpPr>
          <p:cNvPr id="362" name="Rectangle 361"/>
          <p:cNvSpPr/>
          <p:nvPr/>
        </p:nvSpPr>
        <p:spPr>
          <a:xfrm>
            <a:off x="6719454" y="4267200"/>
            <a:ext cx="1814946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k = 2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i = 1 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j = 3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161768" y="3472542"/>
            <a:ext cx="119718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Beban Awal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6824234" y="3450771"/>
            <a:ext cx="15695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Hasil Perubahan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-1219200" y="3667780"/>
            <a:ext cx="27068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783842" y="3387436"/>
            <a:ext cx="2000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Perubahan saat k = 2 </a:t>
            </a:r>
          </a:p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 = 1 dan j = 3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304308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3690995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4105804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541705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005729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431084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304308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304308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04308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304308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304308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3304308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78" name="Picture 177" descr="img74-1404217362.jpg"/>
          <p:cNvPicPr>
            <a:picLocks noChangeAspect="1"/>
          </p:cNvPicPr>
          <p:nvPr/>
        </p:nvPicPr>
        <p:blipFill>
          <a:blip r:embed="rId2" cstate="print"/>
          <a:srcRect l="70000" r="16000" b="75442"/>
          <a:stretch>
            <a:fillRect/>
          </a:stretch>
        </p:blipFill>
        <p:spPr>
          <a:xfrm>
            <a:off x="5564667" y="1846599"/>
            <a:ext cx="232012" cy="316470"/>
          </a:xfrm>
          <a:prstGeom prst="rect">
            <a:avLst/>
          </a:prstGeom>
        </p:spPr>
      </p:pic>
      <p:pic>
        <p:nvPicPr>
          <p:cNvPr id="179" name="Picture 178" descr="img74-1404217362.jpg"/>
          <p:cNvPicPr>
            <a:picLocks noChangeAspect="1"/>
          </p:cNvPicPr>
          <p:nvPr/>
        </p:nvPicPr>
        <p:blipFill>
          <a:blip r:embed="rId2" cstate="print"/>
          <a:srcRect l="26000" t="1943" r="62000" b="75442"/>
          <a:stretch>
            <a:fillRect/>
          </a:stretch>
        </p:blipFill>
        <p:spPr>
          <a:xfrm>
            <a:off x="5132281" y="2294777"/>
            <a:ext cx="203010" cy="297497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3381645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85161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3381645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3381645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381645" y="29902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342977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778878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21477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65068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086582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522483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21" name="Picture 22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3807001" y="1900690"/>
            <a:ext cx="232012" cy="254998"/>
          </a:xfrm>
          <a:prstGeom prst="rect">
            <a:avLst/>
          </a:prstGeom>
        </p:spPr>
      </p:pic>
      <p:pic>
        <p:nvPicPr>
          <p:cNvPr id="222" name="Picture 22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232356" y="1900690"/>
            <a:ext cx="232012" cy="254998"/>
          </a:xfrm>
          <a:prstGeom prst="rect">
            <a:avLst/>
          </a:prstGeom>
        </p:spPr>
      </p:pic>
      <p:pic>
        <p:nvPicPr>
          <p:cNvPr id="234" name="Picture 23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121735" y="1900690"/>
            <a:ext cx="232012" cy="254998"/>
          </a:xfrm>
          <a:prstGeom prst="rect">
            <a:avLst/>
          </a:prstGeom>
        </p:spPr>
      </p:pic>
      <p:pic>
        <p:nvPicPr>
          <p:cNvPr id="235" name="Picture 234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3807001" y="2325686"/>
            <a:ext cx="232012" cy="291426"/>
          </a:xfrm>
          <a:prstGeom prst="rect">
            <a:avLst/>
          </a:prstGeom>
        </p:spPr>
      </p:pic>
      <p:sp>
        <p:nvSpPr>
          <p:cNvPr id="237" name="Rectangle 236"/>
          <p:cNvSpPr/>
          <p:nvPr/>
        </p:nvSpPr>
        <p:spPr>
          <a:xfrm>
            <a:off x="5547090" y="262318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38" name="Picture 237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232356" y="2325686"/>
            <a:ext cx="232012" cy="254998"/>
          </a:xfrm>
          <a:prstGeom prst="rect">
            <a:avLst/>
          </a:prstGeom>
        </p:spPr>
      </p:pic>
      <p:pic>
        <p:nvPicPr>
          <p:cNvPr id="240" name="Picture 23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547090" y="2325686"/>
            <a:ext cx="232012" cy="254998"/>
          </a:xfrm>
          <a:prstGeom prst="rect">
            <a:avLst/>
          </a:prstGeom>
        </p:spPr>
      </p:pic>
      <p:pic>
        <p:nvPicPr>
          <p:cNvPr id="241" name="Picture 24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3807001" y="2750682"/>
            <a:ext cx="232012" cy="254998"/>
          </a:xfrm>
          <a:prstGeom prst="rect">
            <a:avLst/>
          </a:prstGeom>
        </p:spPr>
      </p:pic>
      <p:pic>
        <p:nvPicPr>
          <p:cNvPr id="242" name="Picture 24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3807001" y="3133178"/>
            <a:ext cx="232012" cy="254998"/>
          </a:xfrm>
          <a:prstGeom prst="rect">
            <a:avLst/>
          </a:prstGeom>
        </p:spPr>
      </p:pic>
      <p:pic>
        <p:nvPicPr>
          <p:cNvPr id="252" name="Picture 25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232356" y="2750682"/>
            <a:ext cx="232012" cy="254998"/>
          </a:xfrm>
          <a:prstGeom prst="rect">
            <a:avLst/>
          </a:prstGeom>
        </p:spPr>
      </p:pic>
      <p:pic>
        <p:nvPicPr>
          <p:cNvPr id="253" name="Picture 25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121735" y="2750682"/>
            <a:ext cx="232012" cy="254998"/>
          </a:xfrm>
          <a:prstGeom prst="rect">
            <a:avLst/>
          </a:prstGeom>
        </p:spPr>
      </p:pic>
      <p:pic>
        <p:nvPicPr>
          <p:cNvPr id="259" name="Picture 258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232356" y="3133178"/>
            <a:ext cx="232012" cy="254998"/>
          </a:xfrm>
          <a:prstGeom prst="rect">
            <a:avLst/>
          </a:prstGeom>
        </p:spPr>
      </p:pic>
      <p:pic>
        <p:nvPicPr>
          <p:cNvPr id="260" name="Picture 25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121735" y="3133178"/>
            <a:ext cx="232012" cy="254998"/>
          </a:xfrm>
          <a:prstGeom prst="rect">
            <a:avLst/>
          </a:prstGeom>
        </p:spPr>
      </p:pic>
      <p:pic>
        <p:nvPicPr>
          <p:cNvPr id="261" name="Picture 26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564667" y="3133178"/>
            <a:ext cx="232012" cy="254998"/>
          </a:xfrm>
          <a:prstGeom prst="rect">
            <a:avLst/>
          </a:prstGeom>
        </p:spPr>
      </p:pic>
      <p:pic>
        <p:nvPicPr>
          <p:cNvPr id="262" name="Picture 26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3807001" y="1457009"/>
            <a:ext cx="232012" cy="254998"/>
          </a:xfrm>
          <a:prstGeom prst="rect">
            <a:avLst/>
          </a:prstGeom>
        </p:spPr>
      </p:pic>
      <p:pic>
        <p:nvPicPr>
          <p:cNvPr id="263" name="Picture 26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657711" y="2325686"/>
            <a:ext cx="232012" cy="254998"/>
          </a:xfrm>
          <a:prstGeom prst="rect">
            <a:avLst/>
          </a:prstGeom>
        </p:spPr>
      </p:pic>
      <p:pic>
        <p:nvPicPr>
          <p:cNvPr id="264" name="Picture 26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104158" y="1433194"/>
            <a:ext cx="232012" cy="254998"/>
          </a:xfrm>
          <a:prstGeom prst="rect">
            <a:avLst/>
          </a:prstGeom>
        </p:spPr>
      </p:pic>
      <p:pic>
        <p:nvPicPr>
          <p:cNvPr id="265" name="Picture 264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657711" y="2750682"/>
            <a:ext cx="232012" cy="254998"/>
          </a:xfrm>
          <a:prstGeom prst="rect">
            <a:avLst/>
          </a:prstGeom>
        </p:spPr>
      </p:pic>
      <p:pic>
        <p:nvPicPr>
          <p:cNvPr id="266" name="Picture 265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5547090" y="1433194"/>
            <a:ext cx="232012" cy="254998"/>
          </a:xfrm>
          <a:prstGeom prst="rect">
            <a:avLst/>
          </a:prstGeom>
        </p:spPr>
      </p:pic>
      <p:pic>
        <p:nvPicPr>
          <p:cNvPr id="267" name="Picture 266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4657711" y="3133178"/>
            <a:ext cx="232012" cy="254998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4204233" y="1262059"/>
            <a:ext cx="2430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4657711" y="1697182"/>
            <a:ext cx="2467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70" name="Picture 269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4675908" y="1423985"/>
            <a:ext cx="232012" cy="291426"/>
          </a:xfrm>
          <a:prstGeom prst="rect">
            <a:avLst/>
          </a:prstGeom>
        </p:spPr>
      </p:pic>
      <p:sp>
        <p:nvSpPr>
          <p:cNvPr id="181" name="Rectangle 180"/>
          <p:cNvSpPr/>
          <p:nvPr/>
        </p:nvSpPr>
        <p:spPr>
          <a:xfrm>
            <a:off x="6130636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6517323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6932132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368033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832057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8257412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6130636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6130636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30636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6130636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130636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130636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0" name="Picture 199" descr="img74-1404217362.jpg"/>
          <p:cNvPicPr>
            <a:picLocks noChangeAspect="1"/>
          </p:cNvPicPr>
          <p:nvPr/>
        </p:nvPicPr>
        <p:blipFill>
          <a:blip r:embed="rId2" cstate="print"/>
          <a:srcRect l="70000" r="16000" b="75442"/>
          <a:stretch>
            <a:fillRect/>
          </a:stretch>
        </p:blipFill>
        <p:spPr>
          <a:xfrm>
            <a:off x="8390995" y="1846599"/>
            <a:ext cx="232012" cy="316470"/>
          </a:xfrm>
          <a:prstGeom prst="rect">
            <a:avLst/>
          </a:prstGeom>
        </p:spPr>
      </p:pic>
      <p:pic>
        <p:nvPicPr>
          <p:cNvPr id="201" name="Picture 200" descr="img74-1404217362.jpg"/>
          <p:cNvPicPr>
            <a:picLocks noChangeAspect="1"/>
          </p:cNvPicPr>
          <p:nvPr/>
        </p:nvPicPr>
        <p:blipFill>
          <a:blip r:embed="rId2" cstate="print"/>
          <a:srcRect l="26000" t="1943" r="62000" b="75442"/>
          <a:stretch>
            <a:fillRect/>
          </a:stretch>
        </p:blipFill>
        <p:spPr>
          <a:xfrm>
            <a:off x="7958609" y="2294777"/>
            <a:ext cx="203010" cy="297497"/>
          </a:xfrm>
          <a:prstGeom prst="rect">
            <a:avLst/>
          </a:prstGeom>
        </p:spPr>
      </p:pic>
      <p:sp>
        <p:nvSpPr>
          <p:cNvPr id="202" name="Rectangle 201"/>
          <p:cNvSpPr/>
          <p:nvPr/>
        </p:nvSpPr>
        <p:spPr>
          <a:xfrm>
            <a:off x="6207973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211489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07973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207973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207973" y="29902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169305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605206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041107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47700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7912910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834881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74" name="Picture 27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6633329" y="1900690"/>
            <a:ext cx="232012" cy="254998"/>
          </a:xfrm>
          <a:prstGeom prst="rect">
            <a:avLst/>
          </a:prstGeom>
        </p:spPr>
      </p:pic>
      <p:pic>
        <p:nvPicPr>
          <p:cNvPr id="275" name="Picture 274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058684" y="1900690"/>
            <a:ext cx="232012" cy="254998"/>
          </a:xfrm>
          <a:prstGeom prst="rect">
            <a:avLst/>
          </a:prstGeom>
        </p:spPr>
      </p:pic>
      <p:pic>
        <p:nvPicPr>
          <p:cNvPr id="276" name="Picture 275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948063" y="1900690"/>
            <a:ext cx="232012" cy="254998"/>
          </a:xfrm>
          <a:prstGeom prst="rect">
            <a:avLst/>
          </a:prstGeom>
        </p:spPr>
      </p:pic>
      <p:pic>
        <p:nvPicPr>
          <p:cNvPr id="277" name="Picture 276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6633329" y="2325686"/>
            <a:ext cx="232012" cy="291426"/>
          </a:xfrm>
          <a:prstGeom prst="rect">
            <a:avLst/>
          </a:prstGeom>
        </p:spPr>
      </p:pic>
      <p:sp>
        <p:nvSpPr>
          <p:cNvPr id="278" name="Rectangle 277"/>
          <p:cNvSpPr/>
          <p:nvPr/>
        </p:nvSpPr>
        <p:spPr>
          <a:xfrm>
            <a:off x="8373418" y="262318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79" name="Picture 278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058684" y="2325686"/>
            <a:ext cx="232012" cy="254998"/>
          </a:xfrm>
          <a:prstGeom prst="rect">
            <a:avLst/>
          </a:prstGeom>
        </p:spPr>
      </p:pic>
      <p:pic>
        <p:nvPicPr>
          <p:cNvPr id="280" name="Picture 27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8373418" y="2325686"/>
            <a:ext cx="232012" cy="254998"/>
          </a:xfrm>
          <a:prstGeom prst="rect">
            <a:avLst/>
          </a:prstGeom>
        </p:spPr>
      </p:pic>
      <p:pic>
        <p:nvPicPr>
          <p:cNvPr id="281" name="Picture 28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6633329" y="2750682"/>
            <a:ext cx="232012" cy="254998"/>
          </a:xfrm>
          <a:prstGeom prst="rect">
            <a:avLst/>
          </a:prstGeom>
        </p:spPr>
      </p:pic>
      <p:pic>
        <p:nvPicPr>
          <p:cNvPr id="282" name="Picture 28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6633329" y="3133178"/>
            <a:ext cx="232012" cy="254998"/>
          </a:xfrm>
          <a:prstGeom prst="rect">
            <a:avLst/>
          </a:prstGeom>
        </p:spPr>
      </p:pic>
      <p:pic>
        <p:nvPicPr>
          <p:cNvPr id="283" name="Picture 28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058684" y="2750682"/>
            <a:ext cx="232012" cy="254998"/>
          </a:xfrm>
          <a:prstGeom prst="rect">
            <a:avLst/>
          </a:prstGeom>
        </p:spPr>
      </p:pic>
      <p:pic>
        <p:nvPicPr>
          <p:cNvPr id="284" name="Picture 283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948063" y="2750682"/>
            <a:ext cx="232012" cy="254998"/>
          </a:xfrm>
          <a:prstGeom prst="rect">
            <a:avLst/>
          </a:prstGeom>
        </p:spPr>
      </p:pic>
      <p:pic>
        <p:nvPicPr>
          <p:cNvPr id="285" name="Picture 284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058684" y="3133178"/>
            <a:ext cx="232012" cy="254998"/>
          </a:xfrm>
          <a:prstGeom prst="rect">
            <a:avLst/>
          </a:prstGeom>
        </p:spPr>
      </p:pic>
      <p:pic>
        <p:nvPicPr>
          <p:cNvPr id="286" name="Picture 285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948063" y="3133178"/>
            <a:ext cx="232012" cy="254998"/>
          </a:xfrm>
          <a:prstGeom prst="rect">
            <a:avLst/>
          </a:prstGeom>
        </p:spPr>
      </p:pic>
      <p:pic>
        <p:nvPicPr>
          <p:cNvPr id="287" name="Picture 286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8390995" y="3133178"/>
            <a:ext cx="232012" cy="254998"/>
          </a:xfrm>
          <a:prstGeom prst="rect">
            <a:avLst/>
          </a:prstGeom>
        </p:spPr>
      </p:pic>
      <p:pic>
        <p:nvPicPr>
          <p:cNvPr id="288" name="Picture 287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6633329" y="1457009"/>
            <a:ext cx="232012" cy="254998"/>
          </a:xfrm>
          <a:prstGeom prst="rect">
            <a:avLst/>
          </a:prstGeom>
        </p:spPr>
      </p:pic>
      <p:pic>
        <p:nvPicPr>
          <p:cNvPr id="289" name="Picture 288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484039" y="2325686"/>
            <a:ext cx="232012" cy="254998"/>
          </a:xfrm>
          <a:prstGeom prst="rect">
            <a:avLst/>
          </a:prstGeom>
        </p:spPr>
      </p:pic>
      <p:pic>
        <p:nvPicPr>
          <p:cNvPr id="290" name="Picture 289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930486" y="1433194"/>
            <a:ext cx="232012" cy="254998"/>
          </a:xfrm>
          <a:prstGeom prst="rect">
            <a:avLst/>
          </a:prstGeom>
        </p:spPr>
      </p:pic>
      <p:pic>
        <p:nvPicPr>
          <p:cNvPr id="291" name="Picture 290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484039" y="2750682"/>
            <a:ext cx="232012" cy="254998"/>
          </a:xfrm>
          <a:prstGeom prst="rect">
            <a:avLst/>
          </a:prstGeom>
        </p:spPr>
      </p:pic>
      <p:pic>
        <p:nvPicPr>
          <p:cNvPr id="292" name="Picture 291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8373418" y="1433194"/>
            <a:ext cx="232012" cy="254998"/>
          </a:xfrm>
          <a:prstGeom prst="rect">
            <a:avLst/>
          </a:prstGeom>
        </p:spPr>
      </p:pic>
      <p:pic>
        <p:nvPicPr>
          <p:cNvPr id="293" name="Picture 292" descr="puzzle-mengenal-huruf-ABC.jpg"/>
          <p:cNvPicPr>
            <a:picLocks noChangeAspect="1"/>
          </p:cNvPicPr>
          <p:nvPr/>
        </p:nvPicPr>
        <p:blipFill>
          <a:blip r:embed="rId3" cstate="print"/>
          <a:srcRect l="67831" t="27292" r="17905" b="51747"/>
          <a:stretch>
            <a:fillRect/>
          </a:stretch>
        </p:blipFill>
        <p:spPr>
          <a:xfrm>
            <a:off x="7484039" y="3133178"/>
            <a:ext cx="232012" cy="254998"/>
          </a:xfrm>
          <a:prstGeom prst="rect">
            <a:avLst/>
          </a:prstGeom>
        </p:spPr>
      </p:pic>
      <p:sp>
        <p:nvSpPr>
          <p:cNvPr id="294" name="Rectangle 293"/>
          <p:cNvSpPr/>
          <p:nvPr/>
        </p:nvSpPr>
        <p:spPr>
          <a:xfrm>
            <a:off x="7030561" y="1262059"/>
            <a:ext cx="2430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7484039" y="1697182"/>
            <a:ext cx="2467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96" name="Picture 295" descr="img74-1404217362.jpg"/>
          <p:cNvPicPr>
            <a:picLocks noChangeAspect="1"/>
          </p:cNvPicPr>
          <p:nvPr/>
        </p:nvPicPr>
        <p:blipFill>
          <a:blip r:embed="rId2" cstate="print"/>
          <a:srcRect l="40000" t="2827" r="46000" b="74558"/>
          <a:stretch>
            <a:fillRect/>
          </a:stretch>
        </p:blipFill>
        <p:spPr>
          <a:xfrm>
            <a:off x="7502236" y="1423985"/>
            <a:ext cx="232012" cy="291426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-914400" y="2819400"/>
            <a:ext cx="2467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602 L -0.18125 0.434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2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111 L -0.23107 0.443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0" y="2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4.81481E-6 L -0.23993 0.571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2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25 0.43495 L 0.01042 0.4905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74 0.45231 L 0.06059 0.4189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-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0.57106 L 0.14722 0.482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30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74 L 0.92361 -0.2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268" grpId="1"/>
      <p:bldP spid="269" grpId="0"/>
      <p:bldP spid="269" grpId="1"/>
      <p:bldP spid="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04800" y="762000"/>
            <a:ext cx="86106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0" name="Rectangle 139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ALGORITMA WARSHALL UNTUK JALUR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" y="4191000"/>
            <a:ext cx="23622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b="1" dirty="0">
                <a:latin typeface="Comic Sans MS" pitchFamily="66" charset="0"/>
              </a:rPr>
              <a:t>P(i,j) = P(1,3) = 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P(i,k) = P(1,2) =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P(k,j) = P(2,3) =   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743200" y="5638800"/>
            <a:ext cx="472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d-ID" sz="2000" b="1" dirty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id-ID" sz="2000" b="1" dirty="0">
                <a:solidFill>
                  <a:srgbClr val="0070C0"/>
                </a:solidFill>
                <a:latin typeface="Comic Sans MS" pitchFamily="66" charset="0"/>
              </a:rPr>
              <a:t>P(i,j) = P(i,j) OR (P(i,k) AND P(k,j))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304800" y="3962400"/>
            <a:ext cx="8583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>
            <a:off x="610737" y="29902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1011382" y="2971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1426501" y="2971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1884218" y="2971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0" name="Rectangle 399"/>
          <p:cNvSpPr/>
          <p:nvPr/>
        </p:nvSpPr>
        <p:spPr>
          <a:xfrm>
            <a:off x="2342452" y="2971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2777319" y="297872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7467600" y="4114800"/>
            <a:ext cx="1219200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k = 2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i = 1 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j = 3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533400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357" name="Straight Connector 356"/>
          <p:cNvCxnSpPr/>
          <p:nvPr/>
        </p:nvCxnSpPr>
        <p:spPr>
          <a:xfrm>
            <a:off x="920087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 flipH="1">
            <a:off x="1334896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1770797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2234821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2660176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533400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533400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33400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533400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533400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533400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8" name="Rectangle 367"/>
          <p:cNvSpPr/>
          <p:nvPr/>
        </p:nvSpPr>
        <p:spPr>
          <a:xfrm>
            <a:off x="1433325" y="125915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610737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614253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610737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72" name="Rectangle 371"/>
          <p:cNvSpPr/>
          <p:nvPr/>
        </p:nvSpPr>
        <p:spPr>
          <a:xfrm>
            <a:off x="610737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74" name="Rectangle 373"/>
          <p:cNvSpPr/>
          <p:nvPr/>
        </p:nvSpPr>
        <p:spPr>
          <a:xfrm>
            <a:off x="57206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1007970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144387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1879773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8" name="Rectangle 377"/>
          <p:cNvSpPr/>
          <p:nvPr/>
        </p:nvSpPr>
        <p:spPr>
          <a:xfrm>
            <a:off x="2315674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2751575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1886803" y="176821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1" name="Rectangle 380"/>
          <p:cNvSpPr/>
          <p:nvPr/>
        </p:nvSpPr>
        <p:spPr>
          <a:xfrm>
            <a:off x="2776182" y="258161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1905000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2777319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1011382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2341418" y="2154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011382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88" name="Rectangle 387"/>
          <p:cNvSpPr/>
          <p:nvPr/>
        </p:nvSpPr>
        <p:spPr>
          <a:xfrm>
            <a:off x="1011382" y="25948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1433427" y="2590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1440353" y="2189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1426497" y="174567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1884218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1884218" y="257406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2320119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2341418" y="17566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2341935" y="2570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2784764" y="2133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2792209" y="124690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990600" y="12399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1295400" y="3505200"/>
            <a:ext cx="10336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Jalur awal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3775825" y="3387436"/>
            <a:ext cx="2016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Perubahan Saat k = 1 </a:t>
            </a:r>
          </a:p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 = 1 dan j s/d n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6766797" y="3505200"/>
            <a:ext cx="15695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Hasii Perubahan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276600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663287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4078096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513997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978021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5403376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276600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3276600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3276600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276600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276600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276600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6" name="Rectangle 155"/>
          <p:cNvSpPr/>
          <p:nvPr/>
        </p:nvSpPr>
        <p:spPr>
          <a:xfrm>
            <a:off x="4176525" y="125915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353937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357453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53937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353937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31526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3751170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18707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622973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058874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494775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630003" y="176821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519382" y="258161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648200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520519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754582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5084618" y="2154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754582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54582" y="25948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176627" y="2590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183553" y="2189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169697" y="174567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627418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627418" y="257406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063319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084618" y="17566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085135" y="2570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5527964" y="2133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535409" y="124690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733800" y="12399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096000" y="88070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6482687" y="88070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897496" y="88070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333397" y="88070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797421" y="88070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8222776" y="88070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096000" y="130569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096000" y="177319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096000" y="224068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096000" y="266568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096000" y="30674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096000" y="88070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Rectangle 118"/>
          <p:cNvSpPr/>
          <p:nvPr/>
        </p:nvSpPr>
        <p:spPr>
          <a:xfrm>
            <a:off x="6995925" y="125915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173337" y="175000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176853" y="132501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73337" y="218659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173337" y="261159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134669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70570" y="8382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006471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442373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878274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314175" y="8382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449403" y="176821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338782" y="258161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467600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339919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573982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904018" y="2154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573982" y="1752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573982" y="25948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996027" y="2590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02953" y="2189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6989097" y="174567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446818" y="2175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7446818" y="257406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7882719" y="12607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904018" y="17566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904535" y="257001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47364" y="2133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354809" y="1246908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553200" y="12399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-762000" y="3352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24809 0.4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20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59259E-6 L -0.20486 0.484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0" y="2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209 L -0.24844 0.47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0.41805 L -0.08142 0.64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1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86 0.47384 L 0.10347 0.6405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" y="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18 0.46528 L 0.23715 0.565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3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0417 L 0.89983 -0.305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0" y="-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6" grpId="1"/>
      <p:bldP spid="167" grpId="0"/>
      <p:bldP spid="167" grpId="1"/>
      <p:bldP spid="170" grpId="0"/>
      <p:bldP spid="170" grpId="1"/>
      <p:bldP spid="132" grpId="0"/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73182" y="381000"/>
            <a:ext cx="8763000" cy="6324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0" name="Rectangle 139"/>
          <p:cNvSpPr/>
          <p:nvPr/>
        </p:nvSpPr>
        <p:spPr>
          <a:xfrm>
            <a:off x="762000" y="0"/>
            <a:ext cx="7620000" cy="457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ALGORITMA WARSHALL UNTUK PENCARIAN RUTE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68036" y="3754582"/>
            <a:ext cx="2860964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600" b="1" dirty="0">
                <a:latin typeface="Comic Sans MS" pitchFamily="66" charset="0"/>
              </a:rPr>
              <a:t>Q(i,k) = Q(1,2) = 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Q(k,j) = Q(2,3) =</a:t>
            </a:r>
          </a:p>
          <a:p>
            <a:endParaRPr lang="id-ID" sz="1600" b="1" dirty="0">
              <a:latin typeface="Comic Sans MS" pitchFamily="66" charset="0"/>
            </a:endParaRPr>
          </a:p>
          <a:p>
            <a:r>
              <a:rPr lang="id-ID" sz="1600" b="1" dirty="0">
                <a:latin typeface="Comic Sans MS" pitchFamily="66" charset="0"/>
              </a:rPr>
              <a:t>Q(i,j) = Q(1,3) = 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105400" y="3810000"/>
            <a:ext cx="34290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b="1" dirty="0">
                <a:solidFill>
                  <a:srgbClr val="0070C0"/>
                </a:solidFill>
                <a:latin typeface="Comic Sans MS" pitchFamily="66" charset="0"/>
              </a:rPr>
              <a:t> If((Q(i,k) + Q(k,j)) &lt; Q(i,j)){</a:t>
            </a: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id-ID" sz="1400" b="1" dirty="0">
                <a:solidFill>
                  <a:srgbClr val="0070C0"/>
                </a:solidFill>
                <a:latin typeface="Comic Sans MS" pitchFamily="66" charset="0"/>
              </a:rPr>
              <a:t>	if (R(k,j) = 0)</a:t>
            </a: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id-ID" sz="1400" b="1" dirty="0">
                <a:solidFill>
                  <a:srgbClr val="0070C0"/>
                </a:solidFill>
                <a:latin typeface="Comic Sans MS" pitchFamily="66" charset="0"/>
              </a:rPr>
              <a:t>		R(i,j) = k</a:t>
            </a: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  <a:p>
            <a:r>
              <a:rPr lang="id-ID" sz="1400" b="1" dirty="0">
                <a:solidFill>
                  <a:srgbClr val="0070C0"/>
                </a:solidFill>
                <a:latin typeface="Comic Sans MS" pitchFamily="66" charset="0"/>
              </a:rPr>
              <a:t>	else</a:t>
            </a:r>
          </a:p>
          <a:p>
            <a:r>
              <a:rPr lang="id-ID" sz="1400" b="1" dirty="0">
                <a:solidFill>
                  <a:srgbClr val="0070C0"/>
                </a:solidFill>
                <a:latin typeface="Comic Sans MS" pitchFamily="66" charset="0"/>
              </a:rPr>
              <a:t>		R(i,j) = R(k,j)}</a:t>
            </a:r>
          </a:p>
          <a:p>
            <a:endParaRPr lang="id-ID" sz="1400" b="1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" y="5334000"/>
            <a:ext cx="12954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k = 2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i = 1 </a:t>
            </a:r>
          </a:p>
          <a:p>
            <a:r>
              <a:rPr lang="id-ID" sz="2400" b="1" dirty="0">
                <a:solidFill>
                  <a:srgbClr val="0070C0"/>
                </a:solidFill>
                <a:latin typeface="Comic Sans MS" pitchFamily="66" charset="0"/>
              </a:rPr>
              <a:t>j = 3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186218" y="3706092"/>
            <a:ext cx="8770744" cy="13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6" name="Rectangle 395"/>
          <p:cNvSpPr/>
          <p:nvPr/>
        </p:nvSpPr>
        <p:spPr>
          <a:xfrm>
            <a:off x="1145852" y="609600"/>
            <a:ext cx="1027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Rute awal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98" name="Rectangle 397"/>
          <p:cNvSpPr/>
          <p:nvPr/>
        </p:nvSpPr>
        <p:spPr>
          <a:xfrm>
            <a:off x="6726105" y="609600"/>
            <a:ext cx="16160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Hasil Perubahan 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438055" y="533400"/>
            <a:ext cx="24293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Perubahan saat k = 2 </a:t>
            </a:r>
          </a:p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 = 1 dan j = 3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-685800" y="29718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-990600" y="3886200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9669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55570" y="9144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91471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27373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63274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99175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382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189018" y="9946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5908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8337" y="30664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57200" y="303126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06081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7687" y="106081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82496" y="106081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18397" y="106081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2421" y="106081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07776" y="106081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1000" y="148580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" y="195330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000" y="24207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1000" y="284579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" y="324760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106081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83693" y="1613304"/>
            <a:ext cx="232012" cy="254998"/>
          </a:xfrm>
          <a:prstGeom prst="rect">
            <a:avLst/>
          </a:prstGeom>
        </p:spPr>
      </p:pic>
      <p:pic>
        <p:nvPicPr>
          <p:cNvPr id="23" name="Picture 2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180850" y="1613304"/>
            <a:ext cx="232012" cy="254998"/>
          </a:xfrm>
          <a:prstGeom prst="rect">
            <a:avLst/>
          </a:prstGeom>
        </p:spPr>
      </p:pic>
      <p:pic>
        <p:nvPicPr>
          <p:cNvPr id="24" name="Picture 2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623782" y="1613304"/>
            <a:ext cx="232012" cy="25499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280925" y="1480825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8337" y="193011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1853" y="150512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337" y="236670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337" y="279170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7" name="Picture 3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83693" y="2080800"/>
            <a:ext cx="232012" cy="254998"/>
          </a:xfrm>
          <a:prstGeom prst="rect">
            <a:avLst/>
          </a:prstGeom>
        </p:spPr>
      </p:pic>
      <p:pic>
        <p:nvPicPr>
          <p:cNvPr id="38" name="Picture 3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309048" y="2080800"/>
            <a:ext cx="232012" cy="25499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734403" y="190675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" name="Picture 39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198427" y="2080800"/>
            <a:ext cx="232012" cy="25499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2623782" y="276172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3" name="Picture 4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309048" y="2505796"/>
            <a:ext cx="232012" cy="254998"/>
          </a:xfrm>
          <a:prstGeom prst="rect">
            <a:avLst/>
          </a:prstGeom>
        </p:spPr>
      </p:pic>
      <p:pic>
        <p:nvPicPr>
          <p:cNvPr id="44" name="Picture 4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734403" y="2505796"/>
            <a:ext cx="232012" cy="254998"/>
          </a:xfrm>
          <a:prstGeom prst="rect">
            <a:avLst/>
          </a:prstGeom>
        </p:spPr>
      </p:pic>
      <p:pic>
        <p:nvPicPr>
          <p:cNvPr id="45" name="Picture 4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623782" y="2505796"/>
            <a:ext cx="232012" cy="254998"/>
          </a:xfrm>
          <a:prstGeom prst="rect">
            <a:avLst/>
          </a:prstGeom>
        </p:spPr>
      </p:pic>
      <p:pic>
        <p:nvPicPr>
          <p:cNvPr id="46" name="Picture 45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83693" y="2930792"/>
            <a:ext cx="232012" cy="254998"/>
          </a:xfrm>
          <a:prstGeom prst="rect">
            <a:avLst/>
          </a:prstGeom>
        </p:spPr>
      </p:pic>
      <p:pic>
        <p:nvPicPr>
          <p:cNvPr id="47" name="Picture 4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83693" y="3313288"/>
            <a:ext cx="232012" cy="254998"/>
          </a:xfrm>
          <a:prstGeom prst="rect">
            <a:avLst/>
          </a:prstGeom>
        </p:spPr>
      </p:pic>
      <p:pic>
        <p:nvPicPr>
          <p:cNvPr id="48" name="Picture 4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309048" y="2930792"/>
            <a:ext cx="232012" cy="254998"/>
          </a:xfrm>
          <a:prstGeom prst="rect">
            <a:avLst/>
          </a:prstGeom>
        </p:spPr>
      </p:pic>
      <p:pic>
        <p:nvPicPr>
          <p:cNvPr id="49" name="Picture 48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734403" y="2930792"/>
            <a:ext cx="232012" cy="254998"/>
          </a:xfrm>
          <a:prstGeom prst="rect">
            <a:avLst/>
          </a:prstGeom>
        </p:spPr>
      </p:pic>
      <p:pic>
        <p:nvPicPr>
          <p:cNvPr id="50" name="Picture 49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198427" y="2930792"/>
            <a:ext cx="232012" cy="254998"/>
          </a:xfrm>
          <a:prstGeom prst="rect">
            <a:avLst/>
          </a:prstGeom>
        </p:spPr>
      </p:pic>
      <p:pic>
        <p:nvPicPr>
          <p:cNvPr id="51" name="Picture 5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309048" y="3313288"/>
            <a:ext cx="232012" cy="254998"/>
          </a:xfrm>
          <a:prstGeom prst="rect">
            <a:avLst/>
          </a:prstGeom>
        </p:spPr>
      </p:pic>
      <p:pic>
        <p:nvPicPr>
          <p:cNvPr id="52" name="Picture 5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1734403" y="3313288"/>
            <a:ext cx="232012" cy="254998"/>
          </a:xfrm>
          <a:prstGeom prst="rect">
            <a:avLst/>
          </a:prstGeom>
        </p:spPr>
      </p:pic>
      <p:pic>
        <p:nvPicPr>
          <p:cNvPr id="53" name="Picture 5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198427" y="3313288"/>
            <a:ext cx="232012" cy="254998"/>
          </a:xfrm>
          <a:prstGeom prst="rect">
            <a:avLst/>
          </a:prstGeom>
        </p:spPr>
      </p:pic>
      <p:pic>
        <p:nvPicPr>
          <p:cNvPr id="54" name="Picture 5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2641359" y="3313288"/>
            <a:ext cx="232012" cy="254998"/>
          </a:xfrm>
          <a:prstGeom prst="rect">
            <a:avLst/>
          </a:prstGeom>
        </p:spPr>
      </p:pic>
      <p:sp>
        <p:nvSpPr>
          <p:cNvPr id="289" name="Rectangle 288"/>
          <p:cNvSpPr/>
          <p:nvPr/>
        </p:nvSpPr>
        <p:spPr>
          <a:xfrm>
            <a:off x="1731818" y="145877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576946" y="1911928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133600" y="2369128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838200" y="2313710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1308737" y="1032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738746" y="1011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57200" y="3149025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4572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430137" y="30664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391469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3827370" y="914400"/>
            <a:ext cx="2706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		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263271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4699173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5135074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5570975" y="9144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3429000" y="303126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352800" y="1060810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253" name="Straight Connector 252"/>
          <p:cNvCxnSpPr/>
          <p:nvPr/>
        </p:nvCxnSpPr>
        <p:spPr>
          <a:xfrm>
            <a:off x="3739487" y="1060810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H="1">
            <a:off x="4154296" y="1060810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90197" y="1060810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054221" y="1060810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479576" y="1060810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3352800" y="1485806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3352800" y="195330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3352800" y="242079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3352800" y="284579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352800" y="3247607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3352800" y="1060810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64" name="Picture 26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3855493" y="1613304"/>
            <a:ext cx="232012" cy="254998"/>
          </a:xfrm>
          <a:prstGeom prst="rect">
            <a:avLst/>
          </a:prstGeom>
        </p:spPr>
      </p:pic>
      <p:pic>
        <p:nvPicPr>
          <p:cNvPr id="265" name="Picture 26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152650" y="1613304"/>
            <a:ext cx="232012" cy="254998"/>
          </a:xfrm>
          <a:prstGeom prst="rect">
            <a:avLst/>
          </a:prstGeom>
        </p:spPr>
      </p:pic>
      <p:pic>
        <p:nvPicPr>
          <p:cNvPr id="266" name="Picture 265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595582" y="1613304"/>
            <a:ext cx="232012" cy="254998"/>
          </a:xfrm>
          <a:prstGeom prst="rect">
            <a:avLst/>
          </a:prstGeom>
        </p:spPr>
      </p:pic>
      <p:sp>
        <p:nvSpPr>
          <p:cNvPr id="267" name="Rectangle 266"/>
          <p:cNvSpPr/>
          <p:nvPr/>
        </p:nvSpPr>
        <p:spPr>
          <a:xfrm>
            <a:off x="4252725" y="1480825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3430137" y="193011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433653" y="150512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3430137" y="236670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3430137" y="279170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72" name="Picture 27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3855493" y="2080800"/>
            <a:ext cx="232012" cy="254998"/>
          </a:xfrm>
          <a:prstGeom prst="rect">
            <a:avLst/>
          </a:prstGeom>
        </p:spPr>
      </p:pic>
      <p:pic>
        <p:nvPicPr>
          <p:cNvPr id="273" name="Picture 27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280848" y="2080800"/>
            <a:ext cx="232012" cy="254998"/>
          </a:xfrm>
          <a:prstGeom prst="rect">
            <a:avLst/>
          </a:prstGeom>
        </p:spPr>
      </p:pic>
      <p:sp>
        <p:nvSpPr>
          <p:cNvPr id="274" name="Rectangle 273"/>
          <p:cNvSpPr/>
          <p:nvPr/>
        </p:nvSpPr>
        <p:spPr>
          <a:xfrm>
            <a:off x="4706203" y="1906756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75" name="Picture 27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170227" y="2080800"/>
            <a:ext cx="232012" cy="254998"/>
          </a:xfrm>
          <a:prstGeom prst="rect">
            <a:avLst/>
          </a:prstGeom>
        </p:spPr>
      </p:pic>
      <p:sp>
        <p:nvSpPr>
          <p:cNvPr id="276" name="Rectangle 275"/>
          <p:cNvSpPr/>
          <p:nvPr/>
        </p:nvSpPr>
        <p:spPr>
          <a:xfrm>
            <a:off x="5595582" y="276172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77" name="Picture 27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280848" y="2505796"/>
            <a:ext cx="232012" cy="254998"/>
          </a:xfrm>
          <a:prstGeom prst="rect">
            <a:avLst/>
          </a:prstGeom>
        </p:spPr>
      </p:pic>
      <p:pic>
        <p:nvPicPr>
          <p:cNvPr id="278" name="Picture 27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706203" y="2505796"/>
            <a:ext cx="232012" cy="254998"/>
          </a:xfrm>
          <a:prstGeom prst="rect">
            <a:avLst/>
          </a:prstGeom>
        </p:spPr>
      </p:pic>
      <p:pic>
        <p:nvPicPr>
          <p:cNvPr id="279" name="Picture 278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595582" y="2505796"/>
            <a:ext cx="232012" cy="254998"/>
          </a:xfrm>
          <a:prstGeom prst="rect">
            <a:avLst/>
          </a:prstGeom>
        </p:spPr>
      </p:pic>
      <p:pic>
        <p:nvPicPr>
          <p:cNvPr id="280" name="Picture 279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3855493" y="2930792"/>
            <a:ext cx="232012" cy="254998"/>
          </a:xfrm>
          <a:prstGeom prst="rect">
            <a:avLst/>
          </a:prstGeom>
        </p:spPr>
      </p:pic>
      <p:pic>
        <p:nvPicPr>
          <p:cNvPr id="281" name="Picture 28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3855493" y="3313288"/>
            <a:ext cx="232012" cy="254998"/>
          </a:xfrm>
          <a:prstGeom prst="rect">
            <a:avLst/>
          </a:prstGeom>
        </p:spPr>
      </p:pic>
      <p:pic>
        <p:nvPicPr>
          <p:cNvPr id="282" name="Picture 28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280848" y="2930792"/>
            <a:ext cx="232012" cy="254998"/>
          </a:xfrm>
          <a:prstGeom prst="rect">
            <a:avLst/>
          </a:prstGeom>
        </p:spPr>
      </p:pic>
      <p:pic>
        <p:nvPicPr>
          <p:cNvPr id="283" name="Picture 28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706203" y="2930792"/>
            <a:ext cx="232012" cy="254998"/>
          </a:xfrm>
          <a:prstGeom prst="rect">
            <a:avLst/>
          </a:prstGeom>
        </p:spPr>
      </p:pic>
      <p:pic>
        <p:nvPicPr>
          <p:cNvPr id="284" name="Picture 28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170227" y="2930792"/>
            <a:ext cx="232012" cy="254998"/>
          </a:xfrm>
          <a:prstGeom prst="rect">
            <a:avLst/>
          </a:prstGeom>
        </p:spPr>
      </p:pic>
      <p:pic>
        <p:nvPicPr>
          <p:cNvPr id="285" name="Picture 28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280848" y="3313288"/>
            <a:ext cx="232012" cy="254998"/>
          </a:xfrm>
          <a:prstGeom prst="rect">
            <a:avLst/>
          </a:prstGeom>
        </p:spPr>
      </p:pic>
      <p:pic>
        <p:nvPicPr>
          <p:cNvPr id="286" name="Picture 285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4706203" y="3313288"/>
            <a:ext cx="232012" cy="254998"/>
          </a:xfrm>
          <a:prstGeom prst="rect">
            <a:avLst/>
          </a:prstGeom>
        </p:spPr>
      </p:pic>
      <p:pic>
        <p:nvPicPr>
          <p:cNvPr id="287" name="Picture 28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170227" y="3313288"/>
            <a:ext cx="232012" cy="254998"/>
          </a:xfrm>
          <a:prstGeom prst="rect">
            <a:avLst/>
          </a:prstGeom>
        </p:spPr>
      </p:pic>
      <p:pic>
        <p:nvPicPr>
          <p:cNvPr id="288" name="Picture 28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5613159" y="3313288"/>
            <a:ext cx="232012" cy="254998"/>
          </a:xfrm>
          <a:prstGeom prst="rect">
            <a:avLst/>
          </a:prstGeom>
        </p:spPr>
      </p:pic>
      <p:sp>
        <p:nvSpPr>
          <p:cNvPr id="293" name="Rectangle 292"/>
          <p:cNvSpPr/>
          <p:nvPr/>
        </p:nvSpPr>
        <p:spPr>
          <a:xfrm>
            <a:off x="4703618" y="145877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5548746" y="1911928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5105400" y="2369128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810000" y="2313710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38100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280537" y="1032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4710546" y="1011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5160818" y="9946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429000" y="3149025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34290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249537" y="304564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248400" y="301047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172200" y="1040028"/>
            <a:ext cx="2590800" cy="2549976"/>
          </a:xfrm>
          <a:prstGeom prst="rect">
            <a:avLst/>
          </a:prstGeom>
          <a:solidFill>
            <a:srgbClr val="F9E2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/>
              <a:t>,3#73#%83#%</a:t>
            </a:r>
          </a:p>
          <a:p>
            <a:r>
              <a:rPr lang="id-ID" dirty="0"/>
              <a:t>3#% 3#73#%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558887" y="1040028"/>
            <a:ext cx="3515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6973696" y="1040028"/>
            <a:ext cx="10546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09597" y="1040028"/>
            <a:ext cx="10549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873621" y="1040028"/>
            <a:ext cx="3522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98976" y="1040028"/>
            <a:ext cx="14071" cy="254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72200" y="1465024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172200" y="1932519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172200" y="2400015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172200" y="2825011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172200" y="3226825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172200" y="1040028"/>
            <a:ext cx="386687" cy="424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1" name="Picture 15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674893" y="1592522"/>
            <a:ext cx="232012" cy="254998"/>
          </a:xfrm>
          <a:prstGeom prst="rect">
            <a:avLst/>
          </a:prstGeom>
        </p:spPr>
      </p:pic>
      <p:pic>
        <p:nvPicPr>
          <p:cNvPr id="152" name="Picture 15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972050" y="1592522"/>
            <a:ext cx="232012" cy="254998"/>
          </a:xfrm>
          <a:prstGeom prst="rect">
            <a:avLst/>
          </a:prstGeom>
        </p:spPr>
      </p:pic>
      <p:pic>
        <p:nvPicPr>
          <p:cNvPr id="153" name="Picture 15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414982" y="1592522"/>
            <a:ext cx="232012" cy="254998"/>
          </a:xfrm>
          <a:prstGeom prst="rect">
            <a:avLst/>
          </a:prstGeom>
        </p:spPr>
      </p:pic>
      <p:sp>
        <p:nvSpPr>
          <p:cNvPr id="154" name="Rectangle 153"/>
          <p:cNvSpPr/>
          <p:nvPr/>
        </p:nvSpPr>
        <p:spPr>
          <a:xfrm>
            <a:off x="7072125" y="14600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49537" y="1909337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253053" y="1484341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6249537" y="234592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249537" y="277092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59" name="Picture 158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674893" y="2060018"/>
            <a:ext cx="232012" cy="254998"/>
          </a:xfrm>
          <a:prstGeom prst="rect">
            <a:avLst/>
          </a:prstGeom>
        </p:spPr>
      </p:pic>
      <p:pic>
        <p:nvPicPr>
          <p:cNvPr id="162" name="Picture 16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100248" y="2060018"/>
            <a:ext cx="232012" cy="254998"/>
          </a:xfrm>
          <a:prstGeom prst="rect">
            <a:avLst/>
          </a:prstGeom>
        </p:spPr>
      </p:pic>
      <p:sp>
        <p:nvSpPr>
          <p:cNvPr id="163" name="Rectangle 162"/>
          <p:cNvSpPr/>
          <p:nvPr/>
        </p:nvSpPr>
        <p:spPr>
          <a:xfrm>
            <a:off x="7525603" y="188597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64" name="Picture 16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989627" y="2060018"/>
            <a:ext cx="232012" cy="254998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8414982" y="2740947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71" name="Picture 17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100248" y="2485014"/>
            <a:ext cx="232012" cy="254998"/>
          </a:xfrm>
          <a:prstGeom prst="rect">
            <a:avLst/>
          </a:prstGeom>
        </p:spPr>
      </p:pic>
      <p:pic>
        <p:nvPicPr>
          <p:cNvPr id="178" name="Picture 17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525603" y="2485014"/>
            <a:ext cx="232012" cy="254998"/>
          </a:xfrm>
          <a:prstGeom prst="rect">
            <a:avLst/>
          </a:prstGeom>
        </p:spPr>
      </p:pic>
      <p:pic>
        <p:nvPicPr>
          <p:cNvPr id="179" name="Picture 178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414982" y="2485014"/>
            <a:ext cx="232012" cy="254998"/>
          </a:xfrm>
          <a:prstGeom prst="rect">
            <a:avLst/>
          </a:prstGeom>
        </p:spPr>
      </p:pic>
      <p:pic>
        <p:nvPicPr>
          <p:cNvPr id="180" name="Picture 179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674893" y="2910010"/>
            <a:ext cx="232012" cy="254998"/>
          </a:xfrm>
          <a:prstGeom prst="rect">
            <a:avLst/>
          </a:prstGeom>
        </p:spPr>
      </p:pic>
      <p:pic>
        <p:nvPicPr>
          <p:cNvPr id="181" name="Picture 180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6674893" y="3292506"/>
            <a:ext cx="232012" cy="254998"/>
          </a:xfrm>
          <a:prstGeom prst="rect">
            <a:avLst/>
          </a:prstGeom>
        </p:spPr>
      </p:pic>
      <p:pic>
        <p:nvPicPr>
          <p:cNvPr id="182" name="Picture 181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100248" y="2910010"/>
            <a:ext cx="232012" cy="254998"/>
          </a:xfrm>
          <a:prstGeom prst="rect">
            <a:avLst/>
          </a:prstGeom>
        </p:spPr>
      </p:pic>
      <p:pic>
        <p:nvPicPr>
          <p:cNvPr id="183" name="Picture 182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525603" y="2910010"/>
            <a:ext cx="232012" cy="254998"/>
          </a:xfrm>
          <a:prstGeom prst="rect">
            <a:avLst/>
          </a:prstGeom>
        </p:spPr>
      </p:pic>
      <p:pic>
        <p:nvPicPr>
          <p:cNvPr id="184" name="Picture 183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989627" y="2910010"/>
            <a:ext cx="232012" cy="254998"/>
          </a:xfrm>
          <a:prstGeom prst="rect">
            <a:avLst/>
          </a:prstGeom>
        </p:spPr>
      </p:pic>
      <p:pic>
        <p:nvPicPr>
          <p:cNvPr id="185" name="Picture 184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100248" y="3292506"/>
            <a:ext cx="232012" cy="254998"/>
          </a:xfrm>
          <a:prstGeom prst="rect">
            <a:avLst/>
          </a:prstGeom>
        </p:spPr>
      </p:pic>
      <p:pic>
        <p:nvPicPr>
          <p:cNvPr id="186" name="Picture 185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525603" y="3292506"/>
            <a:ext cx="232012" cy="254998"/>
          </a:xfrm>
          <a:prstGeom prst="rect">
            <a:avLst/>
          </a:prstGeom>
        </p:spPr>
      </p:pic>
      <p:pic>
        <p:nvPicPr>
          <p:cNvPr id="187" name="Picture 186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7989627" y="3292506"/>
            <a:ext cx="232012" cy="254998"/>
          </a:xfrm>
          <a:prstGeom prst="rect">
            <a:avLst/>
          </a:prstGeom>
        </p:spPr>
      </p:pic>
      <p:pic>
        <p:nvPicPr>
          <p:cNvPr id="188" name="Picture 187" descr="puzzle-mengenal-huruf-ABC.jpg"/>
          <p:cNvPicPr>
            <a:picLocks noChangeAspect="1"/>
          </p:cNvPicPr>
          <p:nvPr/>
        </p:nvPicPr>
        <p:blipFill>
          <a:blip r:embed="rId2" cstate="print"/>
          <a:srcRect l="67831" t="27292" r="17905" b="51747"/>
          <a:stretch>
            <a:fillRect/>
          </a:stretch>
        </p:blipFill>
        <p:spPr>
          <a:xfrm>
            <a:off x="8432559" y="3292506"/>
            <a:ext cx="232012" cy="254998"/>
          </a:xfrm>
          <a:prstGeom prst="rect">
            <a:avLst/>
          </a:prstGeom>
        </p:spPr>
      </p:pic>
      <p:sp>
        <p:nvSpPr>
          <p:cNvPr id="189" name="Rectangle 188"/>
          <p:cNvSpPr/>
          <p:nvPr/>
        </p:nvSpPr>
        <p:spPr>
          <a:xfrm>
            <a:off x="7523018" y="1437989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368146" y="1891146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924800" y="2348346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629400" y="2292928"/>
            <a:ext cx="3229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099937" y="1011382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529946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248400" y="3128243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79764" y="1032164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167719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624919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6705600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980218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8423047" y="99060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7620000" y="4495800"/>
            <a:ext cx="53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y</a:t>
            </a:r>
            <a:endParaRPr lang="en-US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811 L -0.18819 0.32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301 L -0.24166 0.331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2375 0.46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2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19 0.32732 L 0.17014 0.374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84 0.33496 L 0.21216 0.31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82 0.46389 L 0.30034 0.37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7.40741E-7 L 0.82396 0.1129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4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324 L 0.89757 -0.2236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267" grpId="0"/>
      <p:bldP spid="267" grpId="1"/>
      <p:bldP spid="274" grpId="0"/>
      <p:bldP spid="274" grpId="1"/>
      <p:bldP spid="293" grpId="0"/>
      <p:bldP spid="293" grpId="1"/>
      <p:bldP spid="189" grpId="0"/>
      <p:bldP spid="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0"/>
            <a:ext cx="9144000" cy="685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6106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b="1" dirty="0">
              <a:latin typeface="Comic Sans MS" pitchFamily="66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066800" y="0"/>
            <a:ext cx="6858000" cy="609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BEBAN, RUTE, DAN JALUR BARU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6101" y="4320260"/>
            <a:ext cx="2706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</a:t>
            </a:r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67" name="Rectangle 366"/>
          <p:cNvSpPr/>
          <p:nvPr/>
        </p:nvSpPr>
        <p:spPr>
          <a:xfrm>
            <a:off x="1219111" y="4802578"/>
            <a:ext cx="11721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Beban Baru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7057232" y="4780807"/>
            <a:ext cx="10342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Jalur Baru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222274" y="4800600"/>
            <a:ext cx="9820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RuteBaru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3318164" y="2133600"/>
            <a:ext cx="2590800" cy="2759939"/>
            <a:chOff x="6172200" y="990600"/>
            <a:chExt cx="2590800" cy="2759939"/>
          </a:xfrm>
        </p:grpSpPr>
        <p:sp>
          <p:nvSpPr>
            <p:cNvPr id="169" name="Rectangle 168"/>
            <p:cNvSpPr/>
            <p:nvPr/>
          </p:nvSpPr>
          <p:spPr>
            <a:xfrm>
              <a:off x="6248400" y="305492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172200" y="1060810"/>
              <a:ext cx="2590800" cy="2549976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205" name="Straight Connector 204"/>
            <p:cNvCxnSpPr/>
            <p:nvPr/>
          </p:nvCxnSpPr>
          <p:spPr>
            <a:xfrm>
              <a:off x="6558887" y="1060810"/>
              <a:ext cx="3515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>
              <a:off x="6973696" y="1060810"/>
              <a:ext cx="10546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7409597" y="1060810"/>
              <a:ext cx="10549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7873621" y="1060810"/>
              <a:ext cx="3522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8298976" y="1060810"/>
              <a:ext cx="14071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172200" y="1485806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6172200" y="1953301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6172200" y="2420797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6172200" y="2845793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6172200" y="3247607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6172200" y="1060810"/>
              <a:ext cx="386687" cy="4249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7072125" y="1439261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6249537" y="193011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253053" y="1505123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249537" y="236670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249537" y="279170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7525603" y="190675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8414982" y="276172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229" name="Picture 228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674893" y="2930792"/>
              <a:ext cx="232012" cy="254998"/>
            </a:xfrm>
            <a:prstGeom prst="rect">
              <a:avLst/>
            </a:prstGeom>
          </p:spPr>
        </p:pic>
        <p:pic>
          <p:nvPicPr>
            <p:cNvPr id="230" name="Picture 229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6674893" y="3313288"/>
              <a:ext cx="232012" cy="254998"/>
            </a:xfrm>
            <a:prstGeom prst="rect">
              <a:avLst/>
            </a:prstGeom>
          </p:spPr>
        </p:pic>
        <p:pic>
          <p:nvPicPr>
            <p:cNvPr id="231" name="Picture 23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100248" y="2930792"/>
              <a:ext cx="232012" cy="254998"/>
            </a:xfrm>
            <a:prstGeom prst="rect">
              <a:avLst/>
            </a:prstGeom>
          </p:spPr>
        </p:pic>
        <p:pic>
          <p:nvPicPr>
            <p:cNvPr id="232" name="Picture 23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525603" y="2930792"/>
              <a:ext cx="232012" cy="254998"/>
            </a:xfrm>
            <a:prstGeom prst="rect">
              <a:avLst/>
            </a:prstGeom>
          </p:spPr>
        </p:pic>
        <p:pic>
          <p:nvPicPr>
            <p:cNvPr id="233" name="Picture 232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989627" y="2930792"/>
              <a:ext cx="232012" cy="254998"/>
            </a:xfrm>
            <a:prstGeom prst="rect">
              <a:avLst/>
            </a:prstGeom>
          </p:spPr>
        </p:pic>
        <p:pic>
          <p:nvPicPr>
            <p:cNvPr id="236" name="Picture 235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100248" y="3313288"/>
              <a:ext cx="232012" cy="254998"/>
            </a:xfrm>
            <a:prstGeom prst="rect">
              <a:avLst/>
            </a:prstGeom>
          </p:spPr>
        </p:pic>
        <p:pic>
          <p:nvPicPr>
            <p:cNvPr id="239" name="Picture 238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525603" y="3313288"/>
              <a:ext cx="232012" cy="254998"/>
            </a:xfrm>
            <a:prstGeom prst="rect">
              <a:avLst/>
            </a:prstGeom>
          </p:spPr>
        </p:pic>
        <p:pic>
          <p:nvPicPr>
            <p:cNvPr id="243" name="Picture 242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7989627" y="3313288"/>
              <a:ext cx="232012" cy="254998"/>
            </a:xfrm>
            <a:prstGeom prst="rect">
              <a:avLst/>
            </a:prstGeom>
          </p:spPr>
        </p:pic>
        <p:pic>
          <p:nvPicPr>
            <p:cNvPr id="244" name="Picture 243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8432559" y="3313288"/>
              <a:ext cx="232012" cy="254998"/>
            </a:xfrm>
            <a:prstGeom prst="rect">
              <a:avLst/>
            </a:prstGeom>
          </p:spPr>
        </p:pic>
        <p:sp>
          <p:nvSpPr>
            <p:cNvPr id="245" name="Rectangle 244"/>
            <p:cNvSpPr/>
            <p:nvPr/>
          </p:nvSpPr>
          <p:spPr>
            <a:xfrm>
              <a:off x="7523018" y="1458771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368146" y="1911928"/>
              <a:ext cx="3229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924800" y="2369128"/>
              <a:ext cx="3229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629400" y="2367498"/>
              <a:ext cx="3229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099833" y="1881335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127541" y="2338535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529325" y="2359313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664036" y="189807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663519" y="145472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958919" y="1446187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8382000" y="1432331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402782" y="2338535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945582" y="187729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6650182" y="990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7120719" y="101138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7509164" y="101138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7980218" y="101831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261737" y="31657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382000" y="990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227618" y="990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6130636" y="2168236"/>
            <a:ext cx="2590800" cy="2736799"/>
            <a:chOff x="3657600" y="838200"/>
            <a:chExt cx="2590800" cy="2736799"/>
          </a:xfrm>
        </p:grpSpPr>
        <p:sp>
          <p:nvSpPr>
            <p:cNvPr id="311" name="Rectangle 310"/>
            <p:cNvSpPr/>
            <p:nvPr/>
          </p:nvSpPr>
          <p:spPr>
            <a:xfrm>
              <a:off x="3657600" y="880700"/>
              <a:ext cx="2590800" cy="2549976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312" name="Straight Connector 311"/>
            <p:cNvCxnSpPr/>
            <p:nvPr/>
          </p:nvCxnSpPr>
          <p:spPr>
            <a:xfrm>
              <a:off x="4044287" y="880700"/>
              <a:ext cx="3515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>
              <a:off x="4459096" y="880700"/>
              <a:ext cx="10546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894997" y="880700"/>
              <a:ext cx="10549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5359021" y="880700"/>
              <a:ext cx="3522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84376" y="880700"/>
              <a:ext cx="14071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657600" y="1305696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3657600" y="1773191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3657600" y="2240687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3657600" y="2665683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3657600" y="3067497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Rectangle 321"/>
            <p:cNvSpPr/>
            <p:nvPr/>
          </p:nvSpPr>
          <p:spPr>
            <a:xfrm>
              <a:off x="3657600" y="880700"/>
              <a:ext cx="386687" cy="4249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557525" y="1259151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34937" y="175000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738453" y="1325013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734937" y="218659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734937" y="261159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3734937" y="299022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696269" y="8382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P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32170" y="838200"/>
              <a:ext cx="270681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568071" y="8382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003973" y="8382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39874" y="8382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875775" y="8382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011003" y="176821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900382" y="258161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029200" y="12607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901519" y="1752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135582" y="21751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465618" y="215438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4135582" y="12607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135582" y="1752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135582" y="2594843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135582" y="29718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550701" y="29718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557627" y="25908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564553" y="218901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50697" y="174567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008418" y="21751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008418" y="2574061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008418" y="29718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444319" y="1260764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465618" y="1756643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466135" y="257001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66652" y="29718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901519" y="297872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908964" y="2133600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916409" y="124690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98764" y="2168236"/>
            <a:ext cx="2590800" cy="2592476"/>
            <a:chOff x="498764" y="2168236"/>
            <a:chExt cx="2590800" cy="2592476"/>
          </a:xfrm>
        </p:grpSpPr>
        <p:sp>
          <p:nvSpPr>
            <p:cNvPr id="7" name="Rectangle 6"/>
            <p:cNvSpPr/>
            <p:nvPr/>
          </p:nvSpPr>
          <p:spPr>
            <a:xfrm>
              <a:off x="498764" y="2210736"/>
              <a:ext cx="2590800" cy="2549976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85451" y="2210736"/>
              <a:ext cx="3515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300260" y="2210736"/>
              <a:ext cx="10546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36161" y="2210736"/>
              <a:ext cx="10549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00185" y="2210736"/>
              <a:ext cx="3522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25540" y="2210736"/>
              <a:ext cx="14071" cy="2549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8764" y="2635732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8764" y="3103227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98764" y="3570723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98764" y="3995719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8764" y="4397533"/>
              <a:ext cx="2590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8764" y="2210736"/>
              <a:ext cx="386687" cy="4249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6101" y="3080045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617" y="265504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6101" y="3516632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6101" y="3941628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433" y="216823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Q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3334" y="2168236"/>
              <a:ext cx="270681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09235" y="216823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45137" y="216823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1038" y="216823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16939" y="2168236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2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41546" y="3953219"/>
              <a:ext cx="27068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46" name="Picture 45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001457" y="4080718"/>
              <a:ext cx="232012" cy="254998"/>
            </a:xfrm>
            <a:prstGeom prst="rect">
              <a:avLst/>
            </a:prstGeom>
          </p:spPr>
        </p:pic>
        <p:pic>
          <p:nvPicPr>
            <p:cNvPr id="47" name="Picture 46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001457" y="4463214"/>
              <a:ext cx="232012" cy="254998"/>
            </a:xfrm>
            <a:prstGeom prst="rect">
              <a:avLst/>
            </a:prstGeom>
          </p:spPr>
        </p:pic>
        <p:pic>
          <p:nvPicPr>
            <p:cNvPr id="48" name="Picture 47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426812" y="4080718"/>
              <a:ext cx="232012" cy="254998"/>
            </a:xfrm>
            <a:prstGeom prst="rect">
              <a:avLst/>
            </a:prstGeom>
          </p:spPr>
        </p:pic>
        <p:pic>
          <p:nvPicPr>
            <p:cNvPr id="50" name="Picture 49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2316191" y="4080718"/>
              <a:ext cx="232012" cy="254998"/>
            </a:xfrm>
            <a:prstGeom prst="rect">
              <a:avLst/>
            </a:prstGeom>
          </p:spPr>
        </p:pic>
        <p:pic>
          <p:nvPicPr>
            <p:cNvPr id="51" name="Picture 50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426812" y="4463214"/>
              <a:ext cx="232012" cy="254998"/>
            </a:xfrm>
            <a:prstGeom prst="rect">
              <a:avLst/>
            </a:prstGeom>
          </p:spPr>
        </p:pic>
        <p:pic>
          <p:nvPicPr>
            <p:cNvPr id="53" name="Picture 52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2316191" y="4463214"/>
              <a:ext cx="232012" cy="254998"/>
            </a:xfrm>
            <a:prstGeom prst="rect">
              <a:avLst/>
            </a:prstGeom>
          </p:spPr>
        </p:pic>
        <p:pic>
          <p:nvPicPr>
            <p:cNvPr id="54" name="Picture 53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2759123" y="4463214"/>
              <a:ext cx="232012" cy="254998"/>
            </a:xfrm>
            <a:prstGeom prst="rect">
              <a:avLst/>
            </a:prstGeom>
          </p:spPr>
        </p:pic>
        <p:pic>
          <p:nvPicPr>
            <p:cNvPr id="49" name="Picture 48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852167" y="4080718"/>
              <a:ext cx="232012" cy="254998"/>
            </a:xfrm>
            <a:prstGeom prst="rect">
              <a:avLst/>
            </a:prstGeom>
          </p:spPr>
        </p:pic>
        <p:pic>
          <p:nvPicPr>
            <p:cNvPr id="52" name="Picture 51" descr="puzzle-mengenal-huruf-ABC.jpg"/>
            <p:cNvPicPr>
              <a:picLocks noChangeAspect="1"/>
            </p:cNvPicPr>
            <p:nvPr/>
          </p:nvPicPr>
          <p:blipFill>
            <a:blip r:embed="rId2" cstate="print"/>
            <a:srcRect l="67831" t="27292" r="17905" b="51747"/>
            <a:stretch>
              <a:fillRect/>
            </a:stretch>
          </p:blipFill>
          <p:spPr>
            <a:xfrm>
              <a:off x="1852167" y="4463214"/>
              <a:ext cx="232012" cy="254998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398689" y="2592095"/>
              <a:ext cx="2430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852167" y="3027218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828800" y="2590800"/>
              <a:ext cx="2430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286000" y="2589505"/>
              <a:ext cx="2430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728725" y="2588210"/>
              <a:ext cx="2430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990600" y="2586915"/>
              <a:ext cx="24307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286000" y="3026229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719833" y="3048000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426029" y="3051054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972403" y="3054108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994174" y="3508254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429603" y="3505200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1865032" y="3502146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5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300461" y="3499092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735890" y="3496038"/>
              <a:ext cx="246797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2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457200" y="5715000"/>
            <a:ext cx="8001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752600" y="457200"/>
            <a:ext cx="5562600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34636" y="6227618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762000" y="762000"/>
            <a:ext cx="75849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Cara Membaca Matriks Rute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" y="1828800"/>
            <a:ext cx="5029200" cy="3733800"/>
            <a:chOff x="76200" y="381000"/>
            <a:chExt cx="9067800" cy="6477000"/>
          </a:xfrm>
        </p:grpSpPr>
        <p:pic>
          <p:nvPicPr>
            <p:cNvPr id="9" name="Picture 8" descr="Gambar-Kartun-Masjid-Ilustras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0" y="1905000"/>
              <a:ext cx="2133600" cy="2133600"/>
            </a:xfrm>
            <a:prstGeom prst="rect">
              <a:avLst/>
            </a:prstGeom>
          </p:spPr>
        </p:pic>
        <p:grpSp>
          <p:nvGrpSpPr>
            <p:cNvPr id="10" name="Group 106"/>
            <p:cNvGrpSpPr/>
            <p:nvPr/>
          </p:nvGrpSpPr>
          <p:grpSpPr>
            <a:xfrm>
              <a:off x="76200" y="381000"/>
              <a:ext cx="8686800" cy="6282808"/>
              <a:chOff x="76200" y="381000"/>
              <a:chExt cx="8686800" cy="6282808"/>
            </a:xfrm>
          </p:grpSpPr>
          <p:cxnSp>
            <p:nvCxnSpPr>
              <p:cNvPr id="53" name="Shape 52"/>
              <p:cNvCxnSpPr/>
              <p:nvPr/>
            </p:nvCxnSpPr>
            <p:spPr>
              <a:xfrm rot="10800000">
                <a:off x="1366219" y="4419600"/>
                <a:ext cx="2367581" cy="2209800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Group 105"/>
              <p:cNvGrpSpPr/>
              <p:nvPr/>
            </p:nvGrpSpPr>
            <p:grpSpPr>
              <a:xfrm>
                <a:off x="76200" y="381000"/>
                <a:ext cx="8686800" cy="6282808"/>
                <a:chOff x="76200" y="381000"/>
                <a:chExt cx="8686800" cy="6282808"/>
              </a:xfrm>
            </p:grpSpPr>
            <p:grpSp>
              <p:nvGrpSpPr>
                <p:cNvPr id="55" name="Group 57"/>
                <p:cNvGrpSpPr/>
                <p:nvPr/>
              </p:nvGrpSpPr>
              <p:grpSpPr>
                <a:xfrm>
                  <a:off x="2666999" y="381000"/>
                  <a:ext cx="2304208" cy="1752601"/>
                  <a:chOff x="3352799" y="609600"/>
                  <a:chExt cx="2304208" cy="1752601"/>
                </a:xfrm>
              </p:grpSpPr>
              <p:sp>
                <p:nvSpPr>
                  <p:cNvPr id="88" name="Rectangle 3"/>
                  <p:cNvSpPr/>
                  <p:nvPr/>
                </p:nvSpPr>
                <p:spPr>
                  <a:xfrm>
                    <a:off x="4244913" y="981033"/>
                    <a:ext cx="174688" cy="138116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89" name="Group 39"/>
                  <p:cNvGrpSpPr/>
                  <p:nvPr/>
                </p:nvGrpSpPr>
                <p:grpSpPr>
                  <a:xfrm>
                    <a:off x="3352799" y="609600"/>
                    <a:ext cx="2304208" cy="914400"/>
                    <a:chOff x="3352799" y="609600"/>
                    <a:chExt cx="2304208" cy="914400"/>
                  </a:xfrm>
                </p:grpSpPr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3352799" y="609600"/>
                      <a:ext cx="2304208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3475776" y="762000"/>
                      <a:ext cx="2071562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br>
                        <a:rPr lang="id-ID" sz="16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16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2. MARKET</a:t>
                      </a:r>
                    </a:p>
                    <a:p>
                      <a:pPr algn="ctr"/>
                      <a:endParaRPr lang="id-ID" sz="1600" b="1" dirty="0"/>
                    </a:p>
                  </p:txBody>
                </p:sp>
              </p:grpSp>
            </p:grpSp>
            <p:grpSp>
              <p:nvGrpSpPr>
                <p:cNvPr id="56" name="Group 58"/>
                <p:cNvGrpSpPr/>
                <p:nvPr/>
              </p:nvGrpSpPr>
              <p:grpSpPr>
                <a:xfrm>
                  <a:off x="76200" y="2590800"/>
                  <a:ext cx="2133600" cy="1676400"/>
                  <a:chOff x="228600" y="2514600"/>
                  <a:chExt cx="2133600" cy="1676400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1132237" y="2657433"/>
                    <a:ext cx="163163" cy="153356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228600" y="2514600"/>
                    <a:ext cx="2133600" cy="9144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81000" y="2667000"/>
                    <a:ext cx="1828800" cy="60960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br>
                      <a:rPr lang="id-ID" sz="16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</a:br>
                    <a:r>
                      <a:rPr lang="id-ID" sz="16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  <a:t>1. HOME</a:t>
                    </a:r>
                  </a:p>
                  <a:p>
                    <a:pPr algn="ctr"/>
                    <a:endParaRPr lang="id-ID" sz="1600" b="1" dirty="0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324600" y="1219200"/>
                  <a:ext cx="2438400" cy="1752600"/>
                  <a:chOff x="6477000" y="1143000"/>
                  <a:chExt cx="2438400" cy="1752600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7694517" y="1333291"/>
                    <a:ext cx="154084" cy="1562309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82" name="Group 43"/>
                  <p:cNvGrpSpPr/>
                  <p:nvPr/>
                </p:nvGrpSpPr>
                <p:grpSpPr>
                  <a:xfrm>
                    <a:off x="6477000" y="1143000"/>
                    <a:ext cx="2438400" cy="914400"/>
                    <a:chOff x="3352800" y="609600"/>
                    <a:chExt cx="2133600" cy="914400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3352800" y="609600"/>
                      <a:ext cx="21336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505200" y="762000"/>
                      <a:ext cx="1828800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br>
                        <a:rPr lang="id-ID" sz="14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14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5. MOSQUE</a:t>
                      </a:r>
                    </a:p>
                    <a:p>
                      <a:pPr algn="ctr"/>
                      <a:endParaRPr lang="id-ID" sz="1400" b="1" dirty="0"/>
                    </a:p>
                  </p:txBody>
                </p:sp>
              </p:grpSp>
            </p:grpSp>
            <p:grpSp>
              <p:nvGrpSpPr>
                <p:cNvPr id="58" name="Group 54"/>
                <p:cNvGrpSpPr/>
                <p:nvPr/>
              </p:nvGrpSpPr>
              <p:grpSpPr>
                <a:xfrm>
                  <a:off x="6705600" y="4953000"/>
                  <a:ext cx="2057400" cy="1447801"/>
                  <a:chOff x="2971800" y="3886200"/>
                  <a:chExt cx="2057400" cy="1447801"/>
                </a:xfrm>
              </p:grpSpPr>
              <p:sp>
                <p:nvSpPr>
                  <p:cNvPr id="78" name="Rectangle 77"/>
                  <p:cNvSpPr/>
                  <p:nvPr/>
                </p:nvSpPr>
                <p:spPr>
                  <a:xfrm>
                    <a:off x="3927529" y="4233633"/>
                    <a:ext cx="187271" cy="110036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79" name="Rectangle 47"/>
                  <p:cNvSpPr/>
                  <p:nvPr/>
                </p:nvSpPr>
                <p:spPr>
                  <a:xfrm>
                    <a:off x="2971800" y="3886200"/>
                    <a:ext cx="20574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80" name="Rectangle 48"/>
                  <p:cNvSpPr/>
                  <p:nvPr/>
                </p:nvSpPr>
                <p:spPr>
                  <a:xfrm>
                    <a:off x="3125190" y="3983182"/>
                    <a:ext cx="1763485" cy="457200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br>
                      <a:rPr lang="id-ID" sz="16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</a:br>
                    <a:r>
                      <a:rPr lang="id-ID" sz="16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</a:rPr>
                      <a:t>4. PENS</a:t>
                    </a:r>
                  </a:p>
                  <a:p>
                    <a:pPr algn="ctr"/>
                    <a:endParaRPr lang="id-ID" sz="1600" b="1" dirty="0"/>
                  </a:p>
                </p:txBody>
              </p:sp>
            </p:grpSp>
            <p:grpSp>
              <p:nvGrpSpPr>
                <p:cNvPr id="59" name="Group 55"/>
                <p:cNvGrpSpPr/>
                <p:nvPr/>
              </p:nvGrpSpPr>
              <p:grpSpPr>
                <a:xfrm>
                  <a:off x="3048000" y="4648200"/>
                  <a:ext cx="2057400" cy="1523963"/>
                  <a:chOff x="6096000" y="3886200"/>
                  <a:chExt cx="2057400" cy="1523963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7010400" y="3962400"/>
                    <a:ext cx="191146" cy="1447763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grpSp>
                <p:nvGrpSpPr>
                  <p:cNvPr id="75" name="Group 53"/>
                  <p:cNvGrpSpPr/>
                  <p:nvPr/>
                </p:nvGrpSpPr>
                <p:grpSpPr>
                  <a:xfrm>
                    <a:off x="6096000" y="3886200"/>
                    <a:ext cx="2057400" cy="762000"/>
                    <a:chOff x="4876801" y="3505200"/>
                    <a:chExt cx="2438400" cy="914400"/>
                  </a:xfrm>
                </p:grpSpPr>
                <p:sp>
                  <p:nvSpPr>
                    <p:cNvPr id="76" name="Rectangle 51"/>
                    <p:cNvSpPr/>
                    <p:nvPr/>
                  </p:nvSpPr>
                  <p:spPr>
                    <a:xfrm>
                      <a:off x="4876801" y="3505200"/>
                      <a:ext cx="2438400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/>
                    </a:p>
                  </p:txBody>
                </p:sp>
                <p:sp>
                  <p:nvSpPr>
                    <p:cNvPr id="77" name="Rectangle 52"/>
                    <p:cNvSpPr/>
                    <p:nvPr/>
                  </p:nvSpPr>
                  <p:spPr>
                    <a:xfrm>
                      <a:off x="5050971" y="3657600"/>
                      <a:ext cx="2090057" cy="60960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br>
                        <a:rPr lang="id-ID" sz="16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</a:br>
                      <a:r>
                        <a:rPr lang="id-ID" sz="1600" b="1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3. BANK</a:t>
                      </a:r>
                    </a:p>
                    <a:p>
                      <a:pPr algn="ctr"/>
                      <a:endParaRPr lang="id-ID" sz="1600" b="1" dirty="0"/>
                    </a:p>
                  </p:txBody>
                </p:sp>
              </p:grpSp>
            </p:grpSp>
            <p:pic>
              <p:nvPicPr>
                <p:cNvPr id="60" name="Picture 59" descr="Picture7.jpg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30141" y="1286775"/>
                  <a:ext cx="882184" cy="3056625"/>
                </a:xfrm>
                <a:prstGeom prst="rect">
                  <a:avLst/>
                </a:prstGeom>
              </p:spPr>
            </p:pic>
            <p:sp>
              <p:nvSpPr>
                <p:cNvPr id="61" name="Right Arrow 60"/>
                <p:cNvSpPr/>
                <p:nvPr/>
              </p:nvSpPr>
              <p:spPr>
                <a:xfrm rot="18417607" flipV="1">
                  <a:off x="1909807" y="2903130"/>
                  <a:ext cx="2084010" cy="283092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2" name="Right Arrow 61"/>
                <p:cNvSpPr/>
                <p:nvPr/>
              </p:nvSpPr>
              <p:spPr>
                <a:xfrm rot="663431">
                  <a:off x="3832702" y="2399661"/>
                  <a:ext cx="3616770" cy="23839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3" name="Right Arrow 62"/>
                <p:cNvSpPr/>
                <p:nvPr/>
              </p:nvSpPr>
              <p:spPr>
                <a:xfrm rot="5400000">
                  <a:off x="2667000" y="3276600"/>
                  <a:ext cx="2286000" cy="304800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4" name="Right Arrow 63"/>
                <p:cNvSpPr/>
                <p:nvPr/>
              </p:nvSpPr>
              <p:spPr>
                <a:xfrm rot="2741213" flipV="1">
                  <a:off x="1560102" y="5212926"/>
                  <a:ext cx="2570129" cy="331635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5" name="Right Arrow 64"/>
                <p:cNvSpPr/>
                <p:nvPr/>
              </p:nvSpPr>
              <p:spPr>
                <a:xfrm flipV="1">
                  <a:off x="5410200" y="5983576"/>
                  <a:ext cx="2121628" cy="264824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6" name="Right Arrow 65"/>
                <p:cNvSpPr/>
                <p:nvPr/>
              </p:nvSpPr>
              <p:spPr>
                <a:xfrm rot="17240591">
                  <a:off x="7326428" y="4166687"/>
                  <a:ext cx="1080651" cy="299442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1599" y="1868270"/>
                  <a:ext cx="381000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cap="none" spc="0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5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3962399" y="3047999"/>
                  <a:ext cx="304800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743199" y="2401670"/>
                  <a:ext cx="228601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2362201" y="5068669"/>
                  <a:ext cx="381000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3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600201" y="5449668"/>
                  <a:ext cx="304800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3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799" y="5449668"/>
                  <a:ext cx="228601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2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391401" y="3962400"/>
                  <a:ext cx="304800" cy="70188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id-ID" sz="1600" b="1" dirty="0">
                      <a:ln w="24500" cmpd="dbl">
                        <a:solidFill>
                          <a:schemeClr val="accent2">
                            <a:shade val="85000"/>
                            <a:satMod val="155000"/>
                          </a:schemeClr>
                        </a:solidFill>
                        <a:prstDash val="solid"/>
                        <a:miter lim="800000"/>
                      </a:ln>
                      <a:gradFill>
                        <a:gsLst>
                          <a:gs pos="10000">
                            <a:schemeClr val="accent2">
                              <a:tint val="10000"/>
                              <a:satMod val="155000"/>
                            </a:schemeClr>
                          </a:gs>
                          <a:gs pos="60000">
                            <a:schemeClr val="accent2">
                              <a:tint val="30000"/>
                              <a:satMod val="155000"/>
                            </a:schemeClr>
                          </a:gs>
                          <a:gs pos="100000">
                            <a:schemeClr val="accent2">
                              <a:tint val="73000"/>
                              <a:satMod val="155000"/>
                            </a:schemeClr>
                          </a:gs>
                        </a:gsLst>
                        <a:lin ang="5400000"/>
                      </a:gradFill>
                      <a:effectLst>
                        <a:outerShdw blurRad="38100" dist="38100" dir="7020000" algn="tl">
                          <a:srgbClr val="000000">
                            <a:alpha val="35000"/>
                          </a:srgbClr>
                        </a:outerShdw>
                      </a:effectLst>
                    </a:rPr>
                    <a:t>1</a:t>
                  </a:r>
                  <a:endParaRPr lang="en-US" sz="1600" b="1" cap="none" spc="0" dirty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1" name="Oval 10"/>
            <p:cNvSpPr/>
            <p:nvPr/>
          </p:nvSpPr>
          <p:spPr>
            <a:xfrm>
              <a:off x="3886200" y="6248400"/>
              <a:ext cx="533400" cy="533400"/>
            </a:xfrm>
            <a:prstGeom prst="ellipse">
              <a:avLst/>
            </a:prstGeom>
            <a:solidFill>
              <a:srgbClr val="DA8A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3886200"/>
              <a:ext cx="533400" cy="533400"/>
            </a:xfrm>
            <a:prstGeom prst="ellipse">
              <a:avLst/>
            </a:prstGeom>
            <a:solidFill>
              <a:srgbClr val="DA8A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tx1"/>
                  </a:solidFill>
                </a:rPr>
                <a:t>i</a:t>
              </a:r>
            </a:p>
          </p:txBody>
        </p:sp>
        <p:grpSp>
          <p:nvGrpSpPr>
            <p:cNvPr id="13" name="Group 5"/>
            <p:cNvGrpSpPr>
              <a:grpSpLocks noChangeAspect="1"/>
            </p:cNvGrpSpPr>
            <p:nvPr/>
          </p:nvGrpSpPr>
          <p:grpSpPr bwMode="auto">
            <a:xfrm>
              <a:off x="3505200" y="4735523"/>
              <a:ext cx="2133600" cy="2122477"/>
              <a:chOff x="2257" y="3366"/>
              <a:chExt cx="959" cy="954"/>
            </a:xfrm>
          </p:grpSpPr>
          <p:sp>
            <p:nvSpPr>
              <p:cNvPr id="14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257" y="3366"/>
                <a:ext cx="959" cy="9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2496" y="3511"/>
                <a:ext cx="526" cy="550"/>
              </a:xfrm>
              <a:custGeom>
                <a:avLst/>
                <a:gdLst/>
                <a:ahLst/>
                <a:cxnLst>
                  <a:cxn ang="0">
                    <a:pos x="1529" y="814"/>
                  </a:cxn>
                  <a:cxn ang="0">
                    <a:pos x="1470" y="771"/>
                  </a:cxn>
                  <a:cxn ang="0">
                    <a:pos x="1411" y="729"/>
                  </a:cxn>
                  <a:cxn ang="0">
                    <a:pos x="1351" y="685"/>
                  </a:cxn>
                  <a:cxn ang="0">
                    <a:pos x="1292" y="643"/>
                  </a:cxn>
                  <a:cxn ang="0">
                    <a:pos x="1253" y="614"/>
                  </a:cxn>
                  <a:cxn ang="0">
                    <a:pos x="1250" y="613"/>
                  </a:cxn>
                  <a:cxn ang="0">
                    <a:pos x="1174" y="627"/>
                  </a:cxn>
                  <a:cxn ang="0">
                    <a:pos x="1097" y="643"/>
                  </a:cxn>
                  <a:cxn ang="0">
                    <a:pos x="1038" y="561"/>
                  </a:cxn>
                  <a:cxn ang="0">
                    <a:pos x="1007" y="282"/>
                  </a:cxn>
                  <a:cxn ang="0">
                    <a:pos x="954" y="228"/>
                  </a:cxn>
                  <a:cxn ang="0">
                    <a:pos x="902" y="176"/>
                  </a:cxn>
                  <a:cxn ang="0">
                    <a:pos x="851" y="126"/>
                  </a:cxn>
                  <a:cxn ang="0">
                    <a:pos x="800" y="74"/>
                  </a:cxn>
                  <a:cxn ang="0">
                    <a:pos x="748" y="23"/>
                  </a:cxn>
                  <a:cxn ang="0">
                    <a:pos x="731" y="6"/>
                  </a:cxn>
                  <a:cxn ang="0">
                    <a:pos x="729" y="4"/>
                  </a:cxn>
                  <a:cxn ang="0">
                    <a:pos x="725" y="0"/>
                  </a:cxn>
                  <a:cxn ang="0">
                    <a:pos x="641" y="59"/>
                  </a:cxn>
                  <a:cxn ang="0">
                    <a:pos x="556" y="120"/>
                  </a:cxn>
                  <a:cxn ang="0">
                    <a:pos x="472" y="182"/>
                  </a:cxn>
                  <a:cxn ang="0">
                    <a:pos x="388" y="247"/>
                  </a:cxn>
                  <a:cxn ang="0">
                    <a:pos x="303" y="314"/>
                  </a:cxn>
                  <a:cxn ang="0">
                    <a:pos x="294" y="548"/>
                  </a:cxn>
                  <a:cxn ang="0">
                    <a:pos x="301" y="756"/>
                  </a:cxn>
                  <a:cxn ang="0">
                    <a:pos x="278" y="748"/>
                  </a:cxn>
                  <a:cxn ang="0">
                    <a:pos x="255" y="740"/>
                  </a:cxn>
                  <a:cxn ang="0">
                    <a:pos x="248" y="739"/>
                  </a:cxn>
                  <a:cxn ang="0">
                    <a:pos x="232" y="748"/>
                  </a:cxn>
                  <a:cxn ang="0">
                    <a:pos x="187" y="771"/>
                  </a:cxn>
                  <a:cxn ang="0">
                    <a:pos x="142" y="795"/>
                  </a:cxn>
                  <a:cxn ang="0">
                    <a:pos x="97" y="820"/>
                  </a:cxn>
                  <a:cxn ang="0">
                    <a:pos x="54" y="844"/>
                  </a:cxn>
                  <a:cxn ang="0">
                    <a:pos x="9" y="869"/>
                  </a:cxn>
                  <a:cxn ang="0">
                    <a:pos x="12" y="1413"/>
                  </a:cxn>
                  <a:cxn ang="0">
                    <a:pos x="86" y="1570"/>
                  </a:cxn>
                  <a:cxn ang="0">
                    <a:pos x="213" y="1546"/>
                  </a:cxn>
                  <a:cxn ang="0">
                    <a:pos x="342" y="1527"/>
                  </a:cxn>
                  <a:cxn ang="0">
                    <a:pos x="471" y="1514"/>
                  </a:cxn>
                  <a:cxn ang="0">
                    <a:pos x="599" y="1507"/>
                  </a:cxn>
                  <a:cxn ang="0">
                    <a:pos x="742" y="1505"/>
                  </a:cxn>
                  <a:cxn ang="0">
                    <a:pos x="915" y="1515"/>
                  </a:cxn>
                  <a:cxn ang="0">
                    <a:pos x="1078" y="1534"/>
                  </a:cxn>
                  <a:cxn ang="0">
                    <a:pos x="1233" y="1563"/>
                  </a:cxn>
                  <a:cxn ang="0">
                    <a:pos x="1382" y="1604"/>
                  </a:cxn>
                  <a:cxn ang="0">
                    <a:pos x="1521" y="1651"/>
                  </a:cxn>
                  <a:cxn ang="0">
                    <a:pos x="1564" y="1355"/>
                  </a:cxn>
                  <a:cxn ang="0">
                    <a:pos x="1577" y="1050"/>
                  </a:cxn>
                </a:cxnLst>
                <a:rect l="0" t="0" r="r" b="b"/>
                <a:pathLst>
                  <a:path w="1577" h="1651">
                    <a:moveTo>
                      <a:pt x="1570" y="843"/>
                    </a:moveTo>
                    <a:lnTo>
                      <a:pt x="1550" y="829"/>
                    </a:lnTo>
                    <a:lnTo>
                      <a:pt x="1529" y="814"/>
                    </a:lnTo>
                    <a:lnTo>
                      <a:pt x="1509" y="800"/>
                    </a:lnTo>
                    <a:lnTo>
                      <a:pt x="1489" y="785"/>
                    </a:lnTo>
                    <a:lnTo>
                      <a:pt x="1470" y="771"/>
                    </a:lnTo>
                    <a:lnTo>
                      <a:pt x="1450" y="756"/>
                    </a:lnTo>
                    <a:lnTo>
                      <a:pt x="1430" y="742"/>
                    </a:lnTo>
                    <a:lnTo>
                      <a:pt x="1411" y="729"/>
                    </a:lnTo>
                    <a:lnTo>
                      <a:pt x="1390" y="714"/>
                    </a:lnTo>
                    <a:lnTo>
                      <a:pt x="1372" y="700"/>
                    </a:lnTo>
                    <a:lnTo>
                      <a:pt x="1351" y="685"/>
                    </a:lnTo>
                    <a:lnTo>
                      <a:pt x="1331" y="671"/>
                    </a:lnTo>
                    <a:lnTo>
                      <a:pt x="1312" y="658"/>
                    </a:lnTo>
                    <a:lnTo>
                      <a:pt x="1292" y="643"/>
                    </a:lnTo>
                    <a:lnTo>
                      <a:pt x="1273" y="629"/>
                    </a:lnTo>
                    <a:lnTo>
                      <a:pt x="1253" y="614"/>
                    </a:lnTo>
                    <a:lnTo>
                      <a:pt x="1253" y="614"/>
                    </a:lnTo>
                    <a:lnTo>
                      <a:pt x="1252" y="613"/>
                    </a:lnTo>
                    <a:lnTo>
                      <a:pt x="1252" y="613"/>
                    </a:lnTo>
                    <a:lnTo>
                      <a:pt x="1250" y="613"/>
                    </a:lnTo>
                    <a:lnTo>
                      <a:pt x="1224" y="617"/>
                    </a:lnTo>
                    <a:lnTo>
                      <a:pt x="1198" y="623"/>
                    </a:lnTo>
                    <a:lnTo>
                      <a:pt x="1174" y="627"/>
                    </a:lnTo>
                    <a:lnTo>
                      <a:pt x="1147" y="633"/>
                    </a:lnTo>
                    <a:lnTo>
                      <a:pt x="1121" y="638"/>
                    </a:lnTo>
                    <a:lnTo>
                      <a:pt x="1097" y="643"/>
                    </a:lnTo>
                    <a:lnTo>
                      <a:pt x="1071" y="649"/>
                    </a:lnTo>
                    <a:lnTo>
                      <a:pt x="1045" y="655"/>
                    </a:lnTo>
                    <a:lnTo>
                      <a:pt x="1038" y="561"/>
                    </a:lnTo>
                    <a:lnTo>
                      <a:pt x="1029" y="468"/>
                    </a:lnTo>
                    <a:lnTo>
                      <a:pt x="1019" y="376"/>
                    </a:lnTo>
                    <a:lnTo>
                      <a:pt x="1007" y="282"/>
                    </a:lnTo>
                    <a:lnTo>
                      <a:pt x="990" y="265"/>
                    </a:lnTo>
                    <a:lnTo>
                      <a:pt x="971" y="246"/>
                    </a:lnTo>
                    <a:lnTo>
                      <a:pt x="954" y="228"/>
                    </a:lnTo>
                    <a:lnTo>
                      <a:pt x="936" y="211"/>
                    </a:lnTo>
                    <a:lnTo>
                      <a:pt x="919" y="194"/>
                    </a:lnTo>
                    <a:lnTo>
                      <a:pt x="902" y="176"/>
                    </a:lnTo>
                    <a:lnTo>
                      <a:pt x="886" y="159"/>
                    </a:lnTo>
                    <a:lnTo>
                      <a:pt x="868" y="142"/>
                    </a:lnTo>
                    <a:lnTo>
                      <a:pt x="851" y="126"/>
                    </a:lnTo>
                    <a:lnTo>
                      <a:pt x="834" y="108"/>
                    </a:lnTo>
                    <a:lnTo>
                      <a:pt x="816" y="91"/>
                    </a:lnTo>
                    <a:lnTo>
                      <a:pt x="800" y="74"/>
                    </a:lnTo>
                    <a:lnTo>
                      <a:pt x="783" y="56"/>
                    </a:lnTo>
                    <a:lnTo>
                      <a:pt x="766" y="40"/>
                    </a:lnTo>
                    <a:lnTo>
                      <a:pt x="748" y="23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7" y="1"/>
                    </a:lnTo>
                    <a:lnTo>
                      <a:pt x="725" y="0"/>
                    </a:lnTo>
                    <a:lnTo>
                      <a:pt x="698" y="19"/>
                    </a:lnTo>
                    <a:lnTo>
                      <a:pt x="669" y="39"/>
                    </a:lnTo>
                    <a:lnTo>
                      <a:pt x="641" y="59"/>
                    </a:lnTo>
                    <a:lnTo>
                      <a:pt x="612" y="79"/>
                    </a:lnTo>
                    <a:lnTo>
                      <a:pt x="585" y="100"/>
                    </a:lnTo>
                    <a:lnTo>
                      <a:pt x="556" y="120"/>
                    </a:lnTo>
                    <a:lnTo>
                      <a:pt x="528" y="140"/>
                    </a:lnTo>
                    <a:lnTo>
                      <a:pt x="501" y="162"/>
                    </a:lnTo>
                    <a:lnTo>
                      <a:pt x="472" y="182"/>
                    </a:lnTo>
                    <a:lnTo>
                      <a:pt x="445" y="204"/>
                    </a:lnTo>
                    <a:lnTo>
                      <a:pt x="416" y="225"/>
                    </a:lnTo>
                    <a:lnTo>
                      <a:pt x="388" y="247"/>
                    </a:lnTo>
                    <a:lnTo>
                      <a:pt x="359" y="269"/>
                    </a:lnTo>
                    <a:lnTo>
                      <a:pt x="332" y="292"/>
                    </a:lnTo>
                    <a:lnTo>
                      <a:pt x="303" y="314"/>
                    </a:lnTo>
                    <a:lnTo>
                      <a:pt x="275" y="337"/>
                    </a:lnTo>
                    <a:lnTo>
                      <a:pt x="285" y="442"/>
                    </a:lnTo>
                    <a:lnTo>
                      <a:pt x="294" y="548"/>
                    </a:lnTo>
                    <a:lnTo>
                      <a:pt x="303" y="654"/>
                    </a:lnTo>
                    <a:lnTo>
                      <a:pt x="309" y="759"/>
                    </a:lnTo>
                    <a:lnTo>
                      <a:pt x="301" y="756"/>
                    </a:lnTo>
                    <a:lnTo>
                      <a:pt x="294" y="753"/>
                    </a:lnTo>
                    <a:lnTo>
                      <a:pt x="285" y="750"/>
                    </a:lnTo>
                    <a:lnTo>
                      <a:pt x="278" y="748"/>
                    </a:lnTo>
                    <a:lnTo>
                      <a:pt x="271" y="746"/>
                    </a:lnTo>
                    <a:lnTo>
                      <a:pt x="264" y="743"/>
                    </a:lnTo>
                    <a:lnTo>
                      <a:pt x="255" y="740"/>
                    </a:lnTo>
                    <a:lnTo>
                      <a:pt x="248" y="737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48" y="739"/>
                    </a:lnTo>
                    <a:lnTo>
                      <a:pt x="232" y="748"/>
                    </a:lnTo>
                    <a:lnTo>
                      <a:pt x="217" y="755"/>
                    </a:lnTo>
                    <a:lnTo>
                      <a:pt x="201" y="763"/>
                    </a:lnTo>
                    <a:lnTo>
                      <a:pt x="187" y="771"/>
                    </a:lnTo>
                    <a:lnTo>
                      <a:pt x="173" y="779"/>
                    </a:lnTo>
                    <a:lnTo>
                      <a:pt x="157" y="787"/>
                    </a:lnTo>
                    <a:lnTo>
                      <a:pt x="142" y="795"/>
                    </a:lnTo>
                    <a:lnTo>
                      <a:pt x="128" y="804"/>
                    </a:lnTo>
                    <a:lnTo>
                      <a:pt x="113" y="811"/>
                    </a:lnTo>
                    <a:lnTo>
                      <a:pt x="97" y="820"/>
                    </a:lnTo>
                    <a:lnTo>
                      <a:pt x="83" y="827"/>
                    </a:lnTo>
                    <a:lnTo>
                      <a:pt x="68" y="836"/>
                    </a:lnTo>
                    <a:lnTo>
                      <a:pt x="54" y="844"/>
                    </a:lnTo>
                    <a:lnTo>
                      <a:pt x="39" y="852"/>
                    </a:lnTo>
                    <a:lnTo>
                      <a:pt x="24" y="860"/>
                    </a:lnTo>
                    <a:lnTo>
                      <a:pt x="9" y="869"/>
                    </a:lnTo>
                    <a:lnTo>
                      <a:pt x="16" y="1053"/>
                    </a:lnTo>
                    <a:lnTo>
                      <a:pt x="16" y="1233"/>
                    </a:lnTo>
                    <a:lnTo>
                      <a:pt x="12" y="1413"/>
                    </a:lnTo>
                    <a:lnTo>
                      <a:pt x="0" y="1589"/>
                    </a:lnTo>
                    <a:lnTo>
                      <a:pt x="42" y="1579"/>
                    </a:lnTo>
                    <a:lnTo>
                      <a:pt x="86" y="1570"/>
                    </a:lnTo>
                    <a:lnTo>
                      <a:pt x="128" y="1562"/>
                    </a:lnTo>
                    <a:lnTo>
                      <a:pt x="171" y="1553"/>
                    </a:lnTo>
                    <a:lnTo>
                      <a:pt x="213" y="1546"/>
                    </a:lnTo>
                    <a:lnTo>
                      <a:pt x="256" y="1540"/>
                    </a:lnTo>
                    <a:lnTo>
                      <a:pt x="298" y="1533"/>
                    </a:lnTo>
                    <a:lnTo>
                      <a:pt x="342" y="1527"/>
                    </a:lnTo>
                    <a:lnTo>
                      <a:pt x="384" y="1523"/>
                    </a:lnTo>
                    <a:lnTo>
                      <a:pt x="427" y="1518"/>
                    </a:lnTo>
                    <a:lnTo>
                      <a:pt x="471" y="1514"/>
                    </a:lnTo>
                    <a:lnTo>
                      <a:pt x="512" y="1511"/>
                    </a:lnTo>
                    <a:lnTo>
                      <a:pt x="556" y="1510"/>
                    </a:lnTo>
                    <a:lnTo>
                      <a:pt x="599" y="1507"/>
                    </a:lnTo>
                    <a:lnTo>
                      <a:pt x="641" y="1505"/>
                    </a:lnTo>
                    <a:lnTo>
                      <a:pt x="685" y="1505"/>
                    </a:lnTo>
                    <a:lnTo>
                      <a:pt x="742" y="1505"/>
                    </a:lnTo>
                    <a:lnTo>
                      <a:pt x="800" y="1508"/>
                    </a:lnTo>
                    <a:lnTo>
                      <a:pt x="858" y="1511"/>
                    </a:lnTo>
                    <a:lnTo>
                      <a:pt x="915" y="1515"/>
                    </a:lnTo>
                    <a:lnTo>
                      <a:pt x="970" y="1520"/>
                    </a:lnTo>
                    <a:lnTo>
                      <a:pt x="1023" y="1527"/>
                    </a:lnTo>
                    <a:lnTo>
                      <a:pt x="1078" y="1534"/>
                    </a:lnTo>
                    <a:lnTo>
                      <a:pt x="1130" y="1543"/>
                    </a:lnTo>
                    <a:lnTo>
                      <a:pt x="1182" y="1553"/>
                    </a:lnTo>
                    <a:lnTo>
                      <a:pt x="1233" y="1563"/>
                    </a:lnTo>
                    <a:lnTo>
                      <a:pt x="1283" y="1576"/>
                    </a:lnTo>
                    <a:lnTo>
                      <a:pt x="1333" y="1589"/>
                    </a:lnTo>
                    <a:lnTo>
                      <a:pt x="1382" y="1604"/>
                    </a:lnTo>
                    <a:lnTo>
                      <a:pt x="1428" y="1618"/>
                    </a:lnTo>
                    <a:lnTo>
                      <a:pt x="1476" y="1634"/>
                    </a:lnTo>
                    <a:lnTo>
                      <a:pt x="1521" y="1651"/>
                    </a:lnTo>
                    <a:lnTo>
                      <a:pt x="1539" y="1553"/>
                    </a:lnTo>
                    <a:lnTo>
                      <a:pt x="1554" y="1455"/>
                    </a:lnTo>
                    <a:lnTo>
                      <a:pt x="1564" y="1355"/>
                    </a:lnTo>
                    <a:lnTo>
                      <a:pt x="1573" y="1254"/>
                    </a:lnTo>
                    <a:lnTo>
                      <a:pt x="1577" y="1152"/>
                    </a:lnTo>
                    <a:lnTo>
                      <a:pt x="1577" y="1050"/>
                    </a:lnTo>
                    <a:lnTo>
                      <a:pt x="1576" y="947"/>
                    </a:lnTo>
                    <a:lnTo>
                      <a:pt x="1570" y="843"/>
                    </a:lnTo>
                    <a:close/>
                  </a:path>
                </a:pathLst>
              </a:custGeom>
              <a:solidFill>
                <a:srgbClr val="B7B7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462" y="3788"/>
                <a:ext cx="87" cy="261"/>
              </a:xfrm>
              <a:custGeom>
                <a:avLst/>
                <a:gdLst/>
                <a:ahLst/>
                <a:cxnLst>
                  <a:cxn ang="0">
                    <a:pos x="248" y="0"/>
                  </a:cxn>
                  <a:cxn ang="0">
                    <a:pos x="232" y="7"/>
                  </a:cxn>
                  <a:cxn ang="0">
                    <a:pos x="217" y="14"/>
                  </a:cxn>
                  <a:cxn ang="0">
                    <a:pos x="201" y="23"/>
                  </a:cxn>
                  <a:cxn ang="0">
                    <a:pos x="187" y="30"/>
                  </a:cxn>
                  <a:cxn ang="0">
                    <a:pos x="172" y="37"/>
                  </a:cxn>
                  <a:cxn ang="0">
                    <a:pos x="156" y="45"/>
                  </a:cxn>
                  <a:cxn ang="0">
                    <a:pos x="142" y="52"/>
                  </a:cxn>
                  <a:cxn ang="0">
                    <a:pos x="127" y="61"/>
                  </a:cxn>
                  <a:cxn ang="0">
                    <a:pos x="113" y="68"/>
                  </a:cxn>
                  <a:cxn ang="0">
                    <a:pos x="97" y="75"/>
                  </a:cxn>
                  <a:cxn ang="0">
                    <a:pos x="83" y="82"/>
                  </a:cxn>
                  <a:cxn ang="0">
                    <a:pos x="68" y="91"/>
                  </a:cxn>
                  <a:cxn ang="0">
                    <a:pos x="54" y="98"/>
                  </a:cxn>
                  <a:cxn ang="0">
                    <a:pos x="39" y="105"/>
                  </a:cxn>
                  <a:cxn ang="0">
                    <a:pos x="23" y="114"/>
                  </a:cxn>
                  <a:cxn ang="0">
                    <a:pos x="9" y="121"/>
                  </a:cxn>
                  <a:cxn ang="0">
                    <a:pos x="16" y="291"/>
                  </a:cxn>
                  <a:cxn ang="0">
                    <a:pos x="16" y="455"/>
                  </a:cxn>
                  <a:cxn ang="0">
                    <a:pos x="12" y="619"/>
                  </a:cxn>
                  <a:cxn ang="0">
                    <a:pos x="0" y="781"/>
                  </a:cxn>
                  <a:cxn ang="0">
                    <a:pos x="16" y="776"/>
                  </a:cxn>
                  <a:cxn ang="0">
                    <a:pos x="32" y="774"/>
                  </a:cxn>
                  <a:cxn ang="0">
                    <a:pos x="48" y="769"/>
                  </a:cxn>
                  <a:cxn ang="0">
                    <a:pos x="64" y="766"/>
                  </a:cxn>
                  <a:cxn ang="0">
                    <a:pos x="78" y="762"/>
                  </a:cxn>
                  <a:cxn ang="0">
                    <a:pos x="94" y="759"/>
                  </a:cxn>
                  <a:cxn ang="0">
                    <a:pos x="110" y="756"/>
                  </a:cxn>
                  <a:cxn ang="0">
                    <a:pos x="126" y="752"/>
                  </a:cxn>
                  <a:cxn ang="0">
                    <a:pos x="142" y="749"/>
                  </a:cxn>
                  <a:cxn ang="0">
                    <a:pos x="158" y="746"/>
                  </a:cxn>
                  <a:cxn ang="0">
                    <a:pos x="174" y="743"/>
                  </a:cxn>
                  <a:cxn ang="0">
                    <a:pos x="190" y="740"/>
                  </a:cxn>
                  <a:cxn ang="0">
                    <a:pos x="206" y="737"/>
                  </a:cxn>
                  <a:cxn ang="0">
                    <a:pos x="221" y="735"/>
                  </a:cxn>
                  <a:cxn ang="0">
                    <a:pos x="237" y="732"/>
                  </a:cxn>
                  <a:cxn ang="0">
                    <a:pos x="253" y="729"/>
                  </a:cxn>
                  <a:cxn ang="0">
                    <a:pos x="259" y="549"/>
                  </a:cxn>
                  <a:cxn ang="0">
                    <a:pos x="261" y="369"/>
                  </a:cxn>
                  <a:cxn ang="0">
                    <a:pos x="256" y="186"/>
                  </a:cxn>
                  <a:cxn ang="0">
                    <a:pos x="248" y="0"/>
                  </a:cxn>
                </a:cxnLst>
                <a:rect l="0" t="0" r="r" b="b"/>
                <a:pathLst>
                  <a:path w="261" h="781">
                    <a:moveTo>
                      <a:pt x="248" y="0"/>
                    </a:moveTo>
                    <a:lnTo>
                      <a:pt x="232" y="7"/>
                    </a:lnTo>
                    <a:lnTo>
                      <a:pt x="217" y="14"/>
                    </a:lnTo>
                    <a:lnTo>
                      <a:pt x="201" y="23"/>
                    </a:lnTo>
                    <a:lnTo>
                      <a:pt x="187" y="30"/>
                    </a:lnTo>
                    <a:lnTo>
                      <a:pt x="172" y="37"/>
                    </a:lnTo>
                    <a:lnTo>
                      <a:pt x="156" y="45"/>
                    </a:lnTo>
                    <a:lnTo>
                      <a:pt x="142" y="52"/>
                    </a:lnTo>
                    <a:lnTo>
                      <a:pt x="127" y="61"/>
                    </a:lnTo>
                    <a:lnTo>
                      <a:pt x="113" y="68"/>
                    </a:lnTo>
                    <a:lnTo>
                      <a:pt x="97" y="75"/>
                    </a:lnTo>
                    <a:lnTo>
                      <a:pt x="83" y="82"/>
                    </a:lnTo>
                    <a:lnTo>
                      <a:pt x="68" y="91"/>
                    </a:lnTo>
                    <a:lnTo>
                      <a:pt x="54" y="98"/>
                    </a:lnTo>
                    <a:lnTo>
                      <a:pt x="39" y="105"/>
                    </a:lnTo>
                    <a:lnTo>
                      <a:pt x="23" y="114"/>
                    </a:lnTo>
                    <a:lnTo>
                      <a:pt x="9" y="121"/>
                    </a:lnTo>
                    <a:lnTo>
                      <a:pt x="16" y="291"/>
                    </a:lnTo>
                    <a:lnTo>
                      <a:pt x="16" y="455"/>
                    </a:lnTo>
                    <a:lnTo>
                      <a:pt x="12" y="619"/>
                    </a:lnTo>
                    <a:lnTo>
                      <a:pt x="0" y="781"/>
                    </a:lnTo>
                    <a:lnTo>
                      <a:pt x="16" y="776"/>
                    </a:lnTo>
                    <a:lnTo>
                      <a:pt x="32" y="774"/>
                    </a:lnTo>
                    <a:lnTo>
                      <a:pt x="48" y="769"/>
                    </a:lnTo>
                    <a:lnTo>
                      <a:pt x="64" y="766"/>
                    </a:lnTo>
                    <a:lnTo>
                      <a:pt x="78" y="762"/>
                    </a:lnTo>
                    <a:lnTo>
                      <a:pt x="94" y="759"/>
                    </a:lnTo>
                    <a:lnTo>
                      <a:pt x="110" y="756"/>
                    </a:lnTo>
                    <a:lnTo>
                      <a:pt x="126" y="752"/>
                    </a:lnTo>
                    <a:lnTo>
                      <a:pt x="142" y="749"/>
                    </a:lnTo>
                    <a:lnTo>
                      <a:pt x="158" y="746"/>
                    </a:lnTo>
                    <a:lnTo>
                      <a:pt x="174" y="743"/>
                    </a:lnTo>
                    <a:lnTo>
                      <a:pt x="190" y="740"/>
                    </a:lnTo>
                    <a:lnTo>
                      <a:pt x="206" y="737"/>
                    </a:lnTo>
                    <a:lnTo>
                      <a:pt x="221" y="735"/>
                    </a:lnTo>
                    <a:lnTo>
                      <a:pt x="237" y="732"/>
                    </a:lnTo>
                    <a:lnTo>
                      <a:pt x="253" y="729"/>
                    </a:lnTo>
                    <a:lnTo>
                      <a:pt x="259" y="549"/>
                    </a:lnTo>
                    <a:lnTo>
                      <a:pt x="261" y="369"/>
                    </a:lnTo>
                    <a:lnTo>
                      <a:pt x="256" y="186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746" y="3748"/>
                <a:ext cx="143" cy="281"/>
              </a:xfrm>
              <a:custGeom>
                <a:avLst/>
                <a:gdLst/>
                <a:ahLst/>
                <a:cxnLst>
                  <a:cxn ang="0">
                    <a:pos x="13" y="801"/>
                  </a:cxn>
                  <a:cxn ang="0">
                    <a:pos x="39" y="802"/>
                  </a:cxn>
                  <a:cxn ang="0">
                    <a:pos x="65" y="802"/>
                  </a:cxn>
                  <a:cxn ang="0">
                    <a:pos x="91" y="804"/>
                  </a:cxn>
                  <a:cxn ang="0">
                    <a:pos x="116" y="805"/>
                  </a:cxn>
                  <a:cxn ang="0">
                    <a:pos x="142" y="808"/>
                  </a:cxn>
                  <a:cxn ang="0">
                    <a:pos x="166" y="810"/>
                  </a:cxn>
                  <a:cxn ang="0">
                    <a:pos x="193" y="811"/>
                  </a:cxn>
                  <a:cxn ang="0">
                    <a:pos x="217" y="814"/>
                  </a:cxn>
                  <a:cxn ang="0">
                    <a:pos x="242" y="817"/>
                  </a:cxn>
                  <a:cxn ang="0">
                    <a:pos x="266" y="820"/>
                  </a:cxn>
                  <a:cxn ang="0">
                    <a:pos x="291" y="823"/>
                  </a:cxn>
                  <a:cxn ang="0">
                    <a:pos x="315" y="826"/>
                  </a:cxn>
                  <a:cxn ang="0">
                    <a:pos x="340" y="830"/>
                  </a:cxn>
                  <a:cxn ang="0">
                    <a:pos x="363" y="833"/>
                  </a:cxn>
                  <a:cxn ang="0">
                    <a:pos x="388" y="837"/>
                  </a:cxn>
                  <a:cxn ang="0">
                    <a:pos x="411" y="842"/>
                  </a:cxn>
                  <a:cxn ang="0">
                    <a:pos x="425" y="635"/>
                  </a:cxn>
                  <a:cxn ang="0">
                    <a:pos x="428" y="426"/>
                  </a:cxn>
                  <a:cxn ang="0">
                    <a:pos x="420" y="215"/>
                  </a:cxn>
                  <a:cxn ang="0">
                    <a:pos x="401" y="1"/>
                  </a:cxn>
                  <a:cxn ang="0">
                    <a:pos x="399" y="1"/>
                  </a:cxn>
                  <a:cxn ang="0">
                    <a:pos x="399" y="0"/>
                  </a:cxn>
                  <a:cxn ang="0">
                    <a:pos x="398" y="0"/>
                  </a:cxn>
                  <a:cxn ang="0">
                    <a:pos x="398" y="0"/>
                  </a:cxn>
                  <a:cxn ang="0">
                    <a:pos x="372" y="4"/>
                  </a:cxn>
                  <a:cxn ang="0">
                    <a:pos x="346" y="9"/>
                  </a:cxn>
                  <a:cxn ang="0">
                    <a:pos x="320" y="13"/>
                  </a:cxn>
                  <a:cxn ang="0">
                    <a:pos x="294" y="19"/>
                  </a:cxn>
                  <a:cxn ang="0">
                    <a:pos x="269" y="23"/>
                  </a:cxn>
                  <a:cxn ang="0">
                    <a:pos x="243" y="29"/>
                  </a:cxn>
                  <a:cxn ang="0">
                    <a:pos x="219" y="35"/>
                  </a:cxn>
                  <a:cxn ang="0">
                    <a:pos x="193" y="40"/>
                  </a:cxn>
                  <a:cxn ang="0">
                    <a:pos x="168" y="46"/>
                  </a:cxn>
                  <a:cxn ang="0">
                    <a:pos x="143" y="52"/>
                  </a:cxn>
                  <a:cxn ang="0">
                    <a:pos x="120" y="58"/>
                  </a:cxn>
                  <a:cxn ang="0">
                    <a:pos x="96" y="63"/>
                  </a:cxn>
                  <a:cxn ang="0">
                    <a:pos x="72" y="69"/>
                  </a:cxn>
                  <a:cxn ang="0">
                    <a:pos x="48" y="75"/>
                  </a:cxn>
                  <a:cxn ang="0">
                    <a:pos x="25" y="82"/>
                  </a:cxn>
                  <a:cxn ang="0">
                    <a:pos x="0" y="88"/>
                  </a:cxn>
                  <a:cxn ang="0">
                    <a:pos x="10" y="270"/>
                  </a:cxn>
                  <a:cxn ang="0">
                    <a:pos x="16" y="450"/>
                  </a:cxn>
                  <a:cxn ang="0">
                    <a:pos x="16" y="626"/>
                  </a:cxn>
                  <a:cxn ang="0">
                    <a:pos x="13" y="801"/>
                  </a:cxn>
                </a:cxnLst>
                <a:rect l="0" t="0" r="r" b="b"/>
                <a:pathLst>
                  <a:path w="428" h="842">
                    <a:moveTo>
                      <a:pt x="13" y="801"/>
                    </a:moveTo>
                    <a:lnTo>
                      <a:pt x="39" y="802"/>
                    </a:lnTo>
                    <a:lnTo>
                      <a:pt x="65" y="802"/>
                    </a:lnTo>
                    <a:lnTo>
                      <a:pt x="91" y="804"/>
                    </a:lnTo>
                    <a:lnTo>
                      <a:pt x="116" y="805"/>
                    </a:lnTo>
                    <a:lnTo>
                      <a:pt x="142" y="808"/>
                    </a:lnTo>
                    <a:lnTo>
                      <a:pt x="166" y="810"/>
                    </a:lnTo>
                    <a:lnTo>
                      <a:pt x="193" y="811"/>
                    </a:lnTo>
                    <a:lnTo>
                      <a:pt x="217" y="814"/>
                    </a:lnTo>
                    <a:lnTo>
                      <a:pt x="242" y="817"/>
                    </a:lnTo>
                    <a:lnTo>
                      <a:pt x="266" y="820"/>
                    </a:lnTo>
                    <a:lnTo>
                      <a:pt x="291" y="823"/>
                    </a:lnTo>
                    <a:lnTo>
                      <a:pt x="315" y="826"/>
                    </a:lnTo>
                    <a:lnTo>
                      <a:pt x="340" y="830"/>
                    </a:lnTo>
                    <a:lnTo>
                      <a:pt x="363" y="833"/>
                    </a:lnTo>
                    <a:lnTo>
                      <a:pt x="388" y="837"/>
                    </a:lnTo>
                    <a:lnTo>
                      <a:pt x="411" y="842"/>
                    </a:lnTo>
                    <a:lnTo>
                      <a:pt x="425" y="635"/>
                    </a:lnTo>
                    <a:lnTo>
                      <a:pt x="428" y="426"/>
                    </a:lnTo>
                    <a:lnTo>
                      <a:pt x="420" y="215"/>
                    </a:lnTo>
                    <a:lnTo>
                      <a:pt x="401" y="1"/>
                    </a:lnTo>
                    <a:lnTo>
                      <a:pt x="399" y="1"/>
                    </a:lnTo>
                    <a:lnTo>
                      <a:pt x="399" y="0"/>
                    </a:lnTo>
                    <a:lnTo>
                      <a:pt x="398" y="0"/>
                    </a:lnTo>
                    <a:lnTo>
                      <a:pt x="398" y="0"/>
                    </a:lnTo>
                    <a:lnTo>
                      <a:pt x="372" y="4"/>
                    </a:lnTo>
                    <a:lnTo>
                      <a:pt x="346" y="9"/>
                    </a:lnTo>
                    <a:lnTo>
                      <a:pt x="320" y="13"/>
                    </a:lnTo>
                    <a:lnTo>
                      <a:pt x="294" y="19"/>
                    </a:lnTo>
                    <a:lnTo>
                      <a:pt x="269" y="23"/>
                    </a:lnTo>
                    <a:lnTo>
                      <a:pt x="243" y="29"/>
                    </a:lnTo>
                    <a:lnTo>
                      <a:pt x="219" y="35"/>
                    </a:lnTo>
                    <a:lnTo>
                      <a:pt x="193" y="40"/>
                    </a:lnTo>
                    <a:lnTo>
                      <a:pt x="168" y="46"/>
                    </a:lnTo>
                    <a:lnTo>
                      <a:pt x="143" y="52"/>
                    </a:lnTo>
                    <a:lnTo>
                      <a:pt x="120" y="58"/>
                    </a:lnTo>
                    <a:lnTo>
                      <a:pt x="96" y="63"/>
                    </a:lnTo>
                    <a:lnTo>
                      <a:pt x="72" y="69"/>
                    </a:lnTo>
                    <a:lnTo>
                      <a:pt x="48" y="75"/>
                    </a:lnTo>
                    <a:lnTo>
                      <a:pt x="25" y="82"/>
                    </a:lnTo>
                    <a:lnTo>
                      <a:pt x="0" y="88"/>
                    </a:lnTo>
                    <a:lnTo>
                      <a:pt x="10" y="270"/>
                    </a:lnTo>
                    <a:lnTo>
                      <a:pt x="16" y="450"/>
                    </a:lnTo>
                    <a:lnTo>
                      <a:pt x="16" y="626"/>
                    </a:lnTo>
                    <a:lnTo>
                      <a:pt x="13" y="801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552" y="3560"/>
                <a:ext cx="182" cy="468"/>
              </a:xfrm>
              <a:custGeom>
                <a:avLst/>
                <a:gdLst/>
                <a:ahLst/>
                <a:cxnLst>
                  <a:cxn ang="0">
                    <a:pos x="75" y="1400"/>
                  </a:cxn>
                  <a:cxn ang="0">
                    <a:pos x="132" y="1393"/>
                  </a:cxn>
                  <a:cxn ang="0">
                    <a:pos x="188" y="1386"/>
                  </a:cxn>
                  <a:cxn ang="0">
                    <a:pos x="246" y="1380"/>
                  </a:cxn>
                  <a:cxn ang="0">
                    <a:pos x="303" y="1376"/>
                  </a:cxn>
                  <a:cxn ang="0">
                    <a:pos x="360" y="1373"/>
                  </a:cxn>
                  <a:cxn ang="0">
                    <a:pos x="417" y="1370"/>
                  </a:cxn>
                  <a:cxn ang="0">
                    <a:pos x="475" y="1368"/>
                  </a:cxn>
                  <a:cxn ang="0">
                    <a:pos x="514" y="1368"/>
                  </a:cxn>
                  <a:cxn ang="0">
                    <a:pos x="534" y="1368"/>
                  </a:cxn>
                  <a:cxn ang="0">
                    <a:pos x="547" y="1202"/>
                  </a:cxn>
                  <a:cxn ang="0">
                    <a:pos x="543" y="867"/>
                  </a:cxn>
                  <a:cxn ang="0">
                    <a:pos x="521" y="527"/>
                  </a:cxn>
                  <a:cxn ang="0">
                    <a:pos x="485" y="181"/>
                  </a:cxn>
                  <a:cxn ang="0">
                    <a:pos x="459" y="5"/>
                  </a:cxn>
                  <a:cxn ang="0">
                    <a:pos x="456" y="2"/>
                  </a:cxn>
                  <a:cxn ang="0">
                    <a:pos x="427" y="19"/>
                  </a:cxn>
                  <a:cxn ang="0">
                    <a:pos x="371" y="55"/>
                  </a:cxn>
                  <a:cxn ang="0">
                    <a:pos x="314" y="93"/>
                  </a:cxn>
                  <a:cxn ang="0">
                    <a:pos x="258" y="132"/>
                  </a:cxn>
                  <a:cxn ang="0">
                    <a:pos x="203" y="171"/>
                  </a:cxn>
                  <a:cxn ang="0">
                    <a:pos x="146" y="210"/>
                  </a:cxn>
                  <a:cxn ang="0">
                    <a:pos x="90" y="251"/>
                  </a:cxn>
                  <a:cxn ang="0">
                    <a:pos x="33" y="292"/>
                  </a:cxn>
                  <a:cxn ang="0">
                    <a:pos x="16" y="411"/>
                  </a:cxn>
                  <a:cxn ang="0">
                    <a:pos x="32" y="606"/>
                  </a:cxn>
                  <a:cxn ang="0">
                    <a:pos x="29" y="702"/>
                  </a:cxn>
                  <a:cxn ang="0">
                    <a:pos x="10" y="696"/>
                  </a:cxn>
                  <a:cxn ang="0">
                    <a:pos x="10" y="696"/>
                  </a:cxn>
                  <a:cxn ang="0">
                    <a:pos x="28" y="703"/>
                  </a:cxn>
                  <a:cxn ang="0">
                    <a:pos x="47" y="884"/>
                  </a:cxn>
                  <a:cxn ang="0">
                    <a:pos x="51" y="1233"/>
                  </a:cxn>
                </a:cxnLst>
                <a:rect l="0" t="0" r="r" b="b"/>
                <a:pathLst>
                  <a:path w="547" h="1405">
                    <a:moveTo>
                      <a:pt x="47" y="1405"/>
                    </a:moveTo>
                    <a:lnTo>
                      <a:pt x="75" y="1400"/>
                    </a:lnTo>
                    <a:lnTo>
                      <a:pt x="103" y="1396"/>
                    </a:lnTo>
                    <a:lnTo>
                      <a:pt x="132" y="1393"/>
                    </a:lnTo>
                    <a:lnTo>
                      <a:pt x="161" y="1389"/>
                    </a:lnTo>
                    <a:lnTo>
                      <a:pt x="188" y="1386"/>
                    </a:lnTo>
                    <a:lnTo>
                      <a:pt x="217" y="1383"/>
                    </a:lnTo>
                    <a:lnTo>
                      <a:pt x="246" y="1380"/>
                    </a:lnTo>
                    <a:lnTo>
                      <a:pt x="275" y="1377"/>
                    </a:lnTo>
                    <a:lnTo>
                      <a:pt x="303" y="1376"/>
                    </a:lnTo>
                    <a:lnTo>
                      <a:pt x="331" y="1374"/>
                    </a:lnTo>
                    <a:lnTo>
                      <a:pt x="360" y="1373"/>
                    </a:lnTo>
                    <a:lnTo>
                      <a:pt x="389" y="1371"/>
                    </a:lnTo>
                    <a:lnTo>
                      <a:pt x="417" y="1370"/>
                    </a:lnTo>
                    <a:lnTo>
                      <a:pt x="446" y="1368"/>
                    </a:lnTo>
                    <a:lnTo>
                      <a:pt x="475" y="1368"/>
                    </a:lnTo>
                    <a:lnTo>
                      <a:pt x="504" y="1368"/>
                    </a:lnTo>
                    <a:lnTo>
                      <a:pt x="514" y="1368"/>
                    </a:lnTo>
                    <a:lnTo>
                      <a:pt x="524" y="1368"/>
                    </a:lnTo>
                    <a:lnTo>
                      <a:pt x="534" y="1368"/>
                    </a:lnTo>
                    <a:lnTo>
                      <a:pt x="544" y="1368"/>
                    </a:lnTo>
                    <a:lnTo>
                      <a:pt x="547" y="1202"/>
                    </a:lnTo>
                    <a:lnTo>
                      <a:pt x="547" y="1034"/>
                    </a:lnTo>
                    <a:lnTo>
                      <a:pt x="543" y="867"/>
                    </a:lnTo>
                    <a:lnTo>
                      <a:pt x="534" y="697"/>
                    </a:lnTo>
                    <a:lnTo>
                      <a:pt x="521" y="527"/>
                    </a:lnTo>
                    <a:lnTo>
                      <a:pt x="505" y="355"/>
                    </a:lnTo>
                    <a:lnTo>
                      <a:pt x="485" y="181"/>
                    </a:lnTo>
                    <a:lnTo>
                      <a:pt x="460" y="6"/>
                    </a:lnTo>
                    <a:lnTo>
                      <a:pt x="459" y="5"/>
                    </a:lnTo>
                    <a:lnTo>
                      <a:pt x="457" y="3"/>
                    </a:lnTo>
                    <a:lnTo>
                      <a:pt x="456" y="2"/>
                    </a:lnTo>
                    <a:lnTo>
                      <a:pt x="454" y="0"/>
                    </a:lnTo>
                    <a:lnTo>
                      <a:pt x="427" y="19"/>
                    </a:lnTo>
                    <a:lnTo>
                      <a:pt x="398" y="37"/>
                    </a:lnTo>
                    <a:lnTo>
                      <a:pt x="371" y="55"/>
                    </a:lnTo>
                    <a:lnTo>
                      <a:pt x="342" y="74"/>
                    </a:lnTo>
                    <a:lnTo>
                      <a:pt x="314" y="93"/>
                    </a:lnTo>
                    <a:lnTo>
                      <a:pt x="287" y="112"/>
                    </a:lnTo>
                    <a:lnTo>
                      <a:pt x="258" y="132"/>
                    </a:lnTo>
                    <a:lnTo>
                      <a:pt x="230" y="151"/>
                    </a:lnTo>
                    <a:lnTo>
                      <a:pt x="203" y="171"/>
                    </a:lnTo>
                    <a:lnTo>
                      <a:pt x="174" y="190"/>
                    </a:lnTo>
                    <a:lnTo>
                      <a:pt x="146" y="210"/>
                    </a:lnTo>
                    <a:lnTo>
                      <a:pt x="117" y="230"/>
                    </a:lnTo>
                    <a:lnTo>
                      <a:pt x="90" y="251"/>
                    </a:lnTo>
                    <a:lnTo>
                      <a:pt x="61" y="271"/>
                    </a:lnTo>
                    <a:lnTo>
                      <a:pt x="33" y="292"/>
                    </a:lnTo>
                    <a:lnTo>
                      <a:pt x="5" y="313"/>
                    </a:lnTo>
                    <a:lnTo>
                      <a:pt x="16" y="411"/>
                    </a:lnTo>
                    <a:lnTo>
                      <a:pt x="25" y="509"/>
                    </a:lnTo>
                    <a:lnTo>
                      <a:pt x="32" y="606"/>
                    </a:lnTo>
                    <a:lnTo>
                      <a:pt x="39" y="705"/>
                    </a:lnTo>
                    <a:lnTo>
                      <a:pt x="29" y="702"/>
                    </a:lnTo>
                    <a:lnTo>
                      <a:pt x="20" y="699"/>
                    </a:lnTo>
                    <a:lnTo>
                      <a:pt x="10" y="696"/>
                    </a:lnTo>
                    <a:lnTo>
                      <a:pt x="0" y="693"/>
                    </a:lnTo>
                    <a:lnTo>
                      <a:pt x="10" y="696"/>
                    </a:lnTo>
                    <a:lnTo>
                      <a:pt x="19" y="699"/>
                    </a:lnTo>
                    <a:lnTo>
                      <a:pt x="28" y="703"/>
                    </a:lnTo>
                    <a:lnTo>
                      <a:pt x="38" y="706"/>
                    </a:lnTo>
                    <a:lnTo>
                      <a:pt x="47" y="884"/>
                    </a:lnTo>
                    <a:lnTo>
                      <a:pt x="51" y="1059"/>
                    </a:lnTo>
                    <a:lnTo>
                      <a:pt x="51" y="1233"/>
                    </a:lnTo>
                    <a:lnTo>
                      <a:pt x="47" y="1405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880" y="3748"/>
                <a:ext cx="108" cy="303"/>
              </a:xfrm>
              <a:custGeom>
                <a:avLst/>
                <a:gdLst/>
                <a:ahLst/>
                <a:cxnLst>
                  <a:cxn ang="0">
                    <a:pos x="316" y="210"/>
                  </a:cxn>
                  <a:cxn ang="0">
                    <a:pos x="295" y="197"/>
                  </a:cxn>
                  <a:cxn ang="0">
                    <a:pos x="275" y="183"/>
                  </a:cxn>
                  <a:cxn ang="0">
                    <a:pos x="256" y="170"/>
                  </a:cxn>
                  <a:cxn ang="0">
                    <a:pos x="236" y="157"/>
                  </a:cxn>
                  <a:cxn ang="0">
                    <a:pos x="216" y="144"/>
                  </a:cxn>
                  <a:cxn ang="0">
                    <a:pos x="197" y="131"/>
                  </a:cxn>
                  <a:cxn ang="0">
                    <a:pos x="177" y="118"/>
                  </a:cxn>
                  <a:cxn ang="0">
                    <a:pos x="158" y="104"/>
                  </a:cxn>
                  <a:cxn ang="0">
                    <a:pos x="138" y="91"/>
                  </a:cxn>
                  <a:cxn ang="0">
                    <a:pos x="119" y="78"/>
                  </a:cxn>
                  <a:cxn ang="0">
                    <a:pos x="99" y="65"/>
                  </a:cxn>
                  <a:cxn ang="0">
                    <a:pos x="78" y="52"/>
                  </a:cxn>
                  <a:cxn ang="0">
                    <a:pos x="60" y="39"/>
                  </a:cxn>
                  <a:cxn ang="0">
                    <a:pos x="39" y="26"/>
                  </a:cxn>
                  <a:cxn ang="0">
                    <a:pos x="21" y="13"/>
                  </a:cxn>
                  <a:cxn ang="0">
                    <a:pos x="0" y="0"/>
                  </a:cxn>
                  <a:cxn ang="0">
                    <a:pos x="19" y="214"/>
                  </a:cxn>
                  <a:cxn ang="0">
                    <a:pos x="28" y="425"/>
                  </a:cxn>
                  <a:cxn ang="0">
                    <a:pos x="25" y="633"/>
                  </a:cxn>
                  <a:cxn ang="0">
                    <a:pos x="10" y="840"/>
                  </a:cxn>
                  <a:cxn ang="0">
                    <a:pos x="28" y="843"/>
                  </a:cxn>
                  <a:cxn ang="0">
                    <a:pos x="45" y="847"/>
                  </a:cxn>
                  <a:cxn ang="0">
                    <a:pos x="62" y="850"/>
                  </a:cxn>
                  <a:cxn ang="0">
                    <a:pos x="80" y="855"/>
                  </a:cxn>
                  <a:cxn ang="0">
                    <a:pos x="97" y="857"/>
                  </a:cxn>
                  <a:cxn ang="0">
                    <a:pos x="115" y="862"/>
                  </a:cxn>
                  <a:cxn ang="0">
                    <a:pos x="132" y="866"/>
                  </a:cxn>
                  <a:cxn ang="0">
                    <a:pos x="148" y="869"/>
                  </a:cxn>
                  <a:cxn ang="0">
                    <a:pos x="165" y="873"/>
                  </a:cxn>
                  <a:cxn ang="0">
                    <a:pos x="181" y="878"/>
                  </a:cxn>
                  <a:cxn ang="0">
                    <a:pos x="197" y="882"/>
                  </a:cxn>
                  <a:cxn ang="0">
                    <a:pos x="214" y="886"/>
                  </a:cxn>
                  <a:cxn ang="0">
                    <a:pos x="230" y="892"/>
                  </a:cxn>
                  <a:cxn ang="0">
                    <a:pos x="246" y="896"/>
                  </a:cxn>
                  <a:cxn ang="0">
                    <a:pos x="262" y="901"/>
                  </a:cxn>
                  <a:cxn ang="0">
                    <a:pos x="278" y="907"/>
                  </a:cxn>
                  <a:cxn ang="0">
                    <a:pos x="294" y="821"/>
                  </a:cxn>
                  <a:cxn ang="0">
                    <a:pos x="305" y="736"/>
                  </a:cxn>
                  <a:cxn ang="0">
                    <a:pos x="314" y="651"/>
                  </a:cxn>
                  <a:cxn ang="0">
                    <a:pos x="321" y="564"/>
                  </a:cxn>
                  <a:cxn ang="0">
                    <a:pos x="324" y="476"/>
                  </a:cxn>
                  <a:cxn ang="0">
                    <a:pos x="324" y="387"/>
                  </a:cxn>
                  <a:cxn ang="0">
                    <a:pos x="321" y="299"/>
                  </a:cxn>
                  <a:cxn ang="0">
                    <a:pos x="316" y="210"/>
                  </a:cxn>
                </a:cxnLst>
                <a:rect l="0" t="0" r="r" b="b"/>
                <a:pathLst>
                  <a:path w="324" h="907">
                    <a:moveTo>
                      <a:pt x="316" y="210"/>
                    </a:moveTo>
                    <a:lnTo>
                      <a:pt x="295" y="197"/>
                    </a:lnTo>
                    <a:lnTo>
                      <a:pt x="275" y="183"/>
                    </a:lnTo>
                    <a:lnTo>
                      <a:pt x="256" y="170"/>
                    </a:lnTo>
                    <a:lnTo>
                      <a:pt x="236" y="157"/>
                    </a:lnTo>
                    <a:lnTo>
                      <a:pt x="216" y="144"/>
                    </a:lnTo>
                    <a:lnTo>
                      <a:pt x="197" y="131"/>
                    </a:lnTo>
                    <a:lnTo>
                      <a:pt x="177" y="118"/>
                    </a:lnTo>
                    <a:lnTo>
                      <a:pt x="158" y="104"/>
                    </a:lnTo>
                    <a:lnTo>
                      <a:pt x="138" y="91"/>
                    </a:lnTo>
                    <a:lnTo>
                      <a:pt x="119" y="78"/>
                    </a:lnTo>
                    <a:lnTo>
                      <a:pt x="99" y="65"/>
                    </a:lnTo>
                    <a:lnTo>
                      <a:pt x="78" y="52"/>
                    </a:lnTo>
                    <a:lnTo>
                      <a:pt x="60" y="39"/>
                    </a:lnTo>
                    <a:lnTo>
                      <a:pt x="39" y="26"/>
                    </a:lnTo>
                    <a:lnTo>
                      <a:pt x="21" y="13"/>
                    </a:lnTo>
                    <a:lnTo>
                      <a:pt x="0" y="0"/>
                    </a:lnTo>
                    <a:lnTo>
                      <a:pt x="19" y="214"/>
                    </a:lnTo>
                    <a:lnTo>
                      <a:pt x="28" y="425"/>
                    </a:lnTo>
                    <a:lnTo>
                      <a:pt x="25" y="633"/>
                    </a:lnTo>
                    <a:lnTo>
                      <a:pt x="10" y="840"/>
                    </a:lnTo>
                    <a:lnTo>
                      <a:pt x="28" y="843"/>
                    </a:lnTo>
                    <a:lnTo>
                      <a:pt x="45" y="847"/>
                    </a:lnTo>
                    <a:lnTo>
                      <a:pt x="62" y="850"/>
                    </a:lnTo>
                    <a:lnTo>
                      <a:pt x="80" y="855"/>
                    </a:lnTo>
                    <a:lnTo>
                      <a:pt x="97" y="857"/>
                    </a:lnTo>
                    <a:lnTo>
                      <a:pt x="115" y="862"/>
                    </a:lnTo>
                    <a:lnTo>
                      <a:pt x="132" y="866"/>
                    </a:lnTo>
                    <a:lnTo>
                      <a:pt x="148" y="869"/>
                    </a:lnTo>
                    <a:lnTo>
                      <a:pt x="165" y="873"/>
                    </a:lnTo>
                    <a:lnTo>
                      <a:pt x="181" y="878"/>
                    </a:lnTo>
                    <a:lnTo>
                      <a:pt x="197" y="882"/>
                    </a:lnTo>
                    <a:lnTo>
                      <a:pt x="214" y="886"/>
                    </a:lnTo>
                    <a:lnTo>
                      <a:pt x="230" y="892"/>
                    </a:lnTo>
                    <a:lnTo>
                      <a:pt x="246" y="896"/>
                    </a:lnTo>
                    <a:lnTo>
                      <a:pt x="262" y="901"/>
                    </a:lnTo>
                    <a:lnTo>
                      <a:pt x="278" y="907"/>
                    </a:lnTo>
                    <a:lnTo>
                      <a:pt x="294" y="821"/>
                    </a:lnTo>
                    <a:lnTo>
                      <a:pt x="305" y="736"/>
                    </a:lnTo>
                    <a:lnTo>
                      <a:pt x="314" y="651"/>
                    </a:lnTo>
                    <a:lnTo>
                      <a:pt x="321" y="564"/>
                    </a:lnTo>
                    <a:lnTo>
                      <a:pt x="324" y="476"/>
                    </a:lnTo>
                    <a:lnTo>
                      <a:pt x="324" y="387"/>
                    </a:lnTo>
                    <a:lnTo>
                      <a:pt x="321" y="299"/>
                    </a:lnTo>
                    <a:lnTo>
                      <a:pt x="316" y="21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545" y="3788"/>
                <a:ext cx="7" cy="2"/>
              </a:xfrm>
              <a:custGeom>
                <a:avLst/>
                <a:gdLst/>
                <a:ahLst/>
                <a:cxnLst>
                  <a:cxn ang="0">
                    <a:pos x="21" y="8"/>
                  </a:cxn>
                  <a:cxn ang="0">
                    <a:pos x="15" y="6"/>
                  </a:cxn>
                  <a:cxn ang="0">
                    <a:pos x="11" y="3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11" y="3"/>
                  </a:cxn>
                  <a:cxn ang="0">
                    <a:pos x="15" y="6"/>
                  </a:cxn>
                  <a:cxn ang="0">
                    <a:pos x="21" y="8"/>
                  </a:cxn>
                </a:cxnLst>
                <a:rect l="0" t="0" r="r" b="b"/>
                <a:pathLst>
                  <a:path w="21" h="8">
                    <a:moveTo>
                      <a:pt x="21" y="8"/>
                    </a:moveTo>
                    <a:lnTo>
                      <a:pt x="15" y="6"/>
                    </a:lnTo>
                    <a:lnTo>
                      <a:pt x="11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1" y="3"/>
                    </a:lnTo>
                    <a:lnTo>
                      <a:pt x="15" y="6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545" y="3788"/>
                <a:ext cx="24" cy="243"/>
              </a:xfrm>
              <a:custGeom>
                <a:avLst/>
                <a:gdLst/>
                <a:ahLst/>
                <a:cxnLst>
                  <a:cxn ang="0">
                    <a:pos x="5" y="729"/>
                  </a:cxn>
                  <a:cxn ang="0">
                    <a:pos x="13" y="728"/>
                  </a:cxn>
                  <a:cxn ang="0">
                    <a:pos x="21" y="726"/>
                  </a:cxn>
                  <a:cxn ang="0">
                    <a:pos x="28" y="725"/>
                  </a:cxn>
                  <a:cxn ang="0">
                    <a:pos x="36" y="724"/>
                  </a:cxn>
                  <a:cxn ang="0">
                    <a:pos x="43" y="722"/>
                  </a:cxn>
                  <a:cxn ang="0">
                    <a:pos x="52" y="722"/>
                  </a:cxn>
                  <a:cxn ang="0">
                    <a:pos x="59" y="721"/>
                  </a:cxn>
                  <a:cxn ang="0">
                    <a:pos x="68" y="719"/>
                  </a:cxn>
                  <a:cxn ang="0">
                    <a:pos x="72" y="547"/>
                  </a:cxn>
                  <a:cxn ang="0">
                    <a:pos x="72" y="374"/>
                  </a:cxn>
                  <a:cxn ang="0">
                    <a:pos x="68" y="199"/>
                  </a:cxn>
                  <a:cxn ang="0">
                    <a:pos x="59" y="21"/>
                  </a:cxn>
                  <a:cxn ang="0">
                    <a:pos x="52" y="18"/>
                  </a:cxn>
                  <a:cxn ang="0">
                    <a:pos x="44" y="15"/>
                  </a:cxn>
                  <a:cxn ang="0">
                    <a:pos x="37" y="12"/>
                  </a:cxn>
                  <a:cxn ang="0">
                    <a:pos x="30" y="11"/>
                  </a:cxn>
                  <a:cxn ang="0">
                    <a:pos x="21" y="8"/>
                  </a:cxn>
                  <a:cxn ang="0">
                    <a:pos x="14" y="5"/>
                  </a:cxn>
                  <a:cxn ang="0">
                    <a:pos x="7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187"/>
                  </a:cxn>
                  <a:cxn ang="0">
                    <a:pos x="13" y="369"/>
                  </a:cxn>
                  <a:cxn ang="0">
                    <a:pos x="11" y="550"/>
                  </a:cxn>
                  <a:cxn ang="0">
                    <a:pos x="5" y="729"/>
                  </a:cxn>
                </a:cxnLst>
                <a:rect l="0" t="0" r="r" b="b"/>
                <a:pathLst>
                  <a:path w="72" h="729">
                    <a:moveTo>
                      <a:pt x="5" y="729"/>
                    </a:moveTo>
                    <a:lnTo>
                      <a:pt x="13" y="728"/>
                    </a:lnTo>
                    <a:lnTo>
                      <a:pt x="21" y="726"/>
                    </a:lnTo>
                    <a:lnTo>
                      <a:pt x="28" y="725"/>
                    </a:lnTo>
                    <a:lnTo>
                      <a:pt x="36" y="724"/>
                    </a:lnTo>
                    <a:lnTo>
                      <a:pt x="43" y="722"/>
                    </a:lnTo>
                    <a:lnTo>
                      <a:pt x="52" y="722"/>
                    </a:lnTo>
                    <a:lnTo>
                      <a:pt x="59" y="721"/>
                    </a:lnTo>
                    <a:lnTo>
                      <a:pt x="68" y="719"/>
                    </a:lnTo>
                    <a:lnTo>
                      <a:pt x="72" y="547"/>
                    </a:lnTo>
                    <a:lnTo>
                      <a:pt x="72" y="374"/>
                    </a:lnTo>
                    <a:lnTo>
                      <a:pt x="68" y="199"/>
                    </a:lnTo>
                    <a:lnTo>
                      <a:pt x="59" y="21"/>
                    </a:lnTo>
                    <a:lnTo>
                      <a:pt x="52" y="18"/>
                    </a:lnTo>
                    <a:lnTo>
                      <a:pt x="44" y="15"/>
                    </a:lnTo>
                    <a:lnTo>
                      <a:pt x="37" y="12"/>
                    </a:lnTo>
                    <a:lnTo>
                      <a:pt x="30" y="11"/>
                    </a:lnTo>
                    <a:lnTo>
                      <a:pt x="21" y="8"/>
                    </a:lnTo>
                    <a:lnTo>
                      <a:pt x="14" y="5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187"/>
                    </a:lnTo>
                    <a:lnTo>
                      <a:pt x="13" y="369"/>
                    </a:lnTo>
                    <a:lnTo>
                      <a:pt x="11" y="550"/>
                    </a:lnTo>
                    <a:lnTo>
                      <a:pt x="5" y="729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705" y="3561"/>
                <a:ext cx="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3"/>
                  </a:cxn>
                  <a:cxn ang="0">
                    <a:pos x="5" y="4"/>
                  </a:cxn>
                  <a:cxn ang="0">
                    <a:pos x="3" y="3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5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05" y="3561"/>
                <a:ext cx="106" cy="454"/>
              </a:xfrm>
              <a:custGeom>
                <a:avLst/>
                <a:gdLst/>
                <a:ahLst/>
                <a:cxnLst>
                  <a:cxn ang="0">
                    <a:pos x="84" y="1362"/>
                  </a:cxn>
                  <a:cxn ang="0">
                    <a:pos x="91" y="1362"/>
                  </a:cxn>
                  <a:cxn ang="0">
                    <a:pos x="97" y="1362"/>
                  </a:cxn>
                  <a:cxn ang="0">
                    <a:pos x="104" y="1362"/>
                  </a:cxn>
                  <a:cxn ang="0">
                    <a:pos x="110" y="1362"/>
                  </a:cxn>
                  <a:cxn ang="0">
                    <a:pos x="117" y="1362"/>
                  </a:cxn>
                  <a:cxn ang="0">
                    <a:pos x="123" y="1362"/>
                  </a:cxn>
                  <a:cxn ang="0">
                    <a:pos x="130" y="1362"/>
                  </a:cxn>
                  <a:cxn ang="0">
                    <a:pos x="136" y="1362"/>
                  </a:cxn>
                  <a:cxn ang="0">
                    <a:pos x="139" y="1187"/>
                  </a:cxn>
                  <a:cxn ang="0">
                    <a:pos x="139" y="1011"/>
                  </a:cxn>
                  <a:cxn ang="0">
                    <a:pos x="133" y="831"/>
                  </a:cxn>
                  <a:cxn ang="0">
                    <a:pos x="123" y="649"/>
                  </a:cxn>
                  <a:cxn ang="0">
                    <a:pos x="148" y="643"/>
                  </a:cxn>
                  <a:cxn ang="0">
                    <a:pos x="171" y="636"/>
                  </a:cxn>
                  <a:cxn ang="0">
                    <a:pos x="195" y="630"/>
                  </a:cxn>
                  <a:cxn ang="0">
                    <a:pos x="219" y="624"/>
                  </a:cxn>
                  <a:cxn ang="0">
                    <a:pos x="243" y="619"/>
                  </a:cxn>
                  <a:cxn ang="0">
                    <a:pos x="266" y="613"/>
                  </a:cxn>
                  <a:cxn ang="0">
                    <a:pos x="291" y="607"/>
                  </a:cxn>
                  <a:cxn ang="0">
                    <a:pos x="316" y="601"/>
                  </a:cxn>
                  <a:cxn ang="0">
                    <a:pos x="307" y="513"/>
                  </a:cxn>
                  <a:cxn ang="0">
                    <a:pos x="298" y="426"/>
                  </a:cxn>
                  <a:cxn ang="0">
                    <a:pos x="287" y="341"/>
                  </a:cxn>
                  <a:cxn ang="0">
                    <a:pos x="275" y="253"/>
                  </a:cxn>
                  <a:cxn ang="0">
                    <a:pos x="258" y="237"/>
                  </a:cxn>
                  <a:cxn ang="0">
                    <a:pos x="240" y="221"/>
                  </a:cxn>
                  <a:cxn ang="0">
                    <a:pos x="223" y="205"/>
                  </a:cxn>
                  <a:cxn ang="0">
                    <a:pos x="206" y="188"/>
                  </a:cxn>
                  <a:cxn ang="0">
                    <a:pos x="188" y="173"/>
                  </a:cxn>
                  <a:cxn ang="0">
                    <a:pos x="172" y="157"/>
                  </a:cxn>
                  <a:cxn ang="0">
                    <a:pos x="155" y="141"/>
                  </a:cxn>
                  <a:cxn ang="0">
                    <a:pos x="138" y="126"/>
                  </a:cxn>
                  <a:cxn ang="0">
                    <a:pos x="120" y="110"/>
                  </a:cxn>
                  <a:cxn ang="0">
                    <a:pos x="103" y="94"/>
                  </a:cxn>
                  <a:cxn ang="0">
                    <a:pos x="87" y="78"/>
                  </a:cxn>
                  <a:cxn ang="0">
                    <a:pos x="70" y="62"/>
                  </a:cxn>
                  <a:cxn ang="0">
                    <a:pos x="52" y="47"/>
                  </a:cxn>
                  <a:cxn ang="0">
                    <a:pos x="35" y="32"/>
                  </a:cxn>
                  <a:cxn ang="0">
                    <a:pos x="18" y="16"/>
                  </a:cxn>
                  <a:cxn ang="0">
                    <a:pos x="0" y="0"/>
                  </a:cxn>
                  <a:cxn ang="0">
                    <a:pos x="25" y="175"/>
                  </a:cxn>
                  <a:cxn ang="0">
                    <a:pos x="45" y="348"/>
                  </a:cxn>
                  <a:cxn ang="0">
                    <a:pos x="61" y="520"/>
                  </a:cxn>
                  <a:cxn ang="0">
                    <a:pos x="74" y="691"/>
                  </a:cxn>
                  <a:cxn ang="0">
                    <a:pos x="83" y="860"/>
                  </a:cxn>
                  <a:cxn ang="0">
                    <a:pos x="87" y="1028"/>
                  </a:cxn>
                  <a:cxn ang="0">
                    <a:pos x="87" y="1196"/>
                  </a:cxn>
                  <a:cxn ang="0">
                    <a:pos x="84" y="1362"/>
                  </a:cxn>
                </a:cxnLst>
                <a:rect l="0" t="0" r="r" b="b"/>
                <a:pathLst>
                  <a:path w="316" h="1362">
                    <a:moveTo>
                      <a:pt x="84" y="1362"/>
                    </a:moveTo>
                    <a:lnTo>
                      <a:pt x="91" y="1362"/>
                    </a:lnTo>
                    <a:lnTo>
                      <a:pt x="97" y="1362"/>
                    </a:lnTo>
                    <a:lnTo>
                      <a:pt x="104" y="1362"/>
                    </a:lnTo>
                    <a:lnTo>
                      <a:pt x="110" y="1362"/>
                    </a:lnTo>
                    <a:lnTo>
                      <a:pt x="117" y="1362"/>
                    </a:lnTo>
                    <a:lnTo>
                      <a:pt x="123" y="1362"/>
                    </a:lnTo>
                    <a:lnTo>
                      <a:pt x="130" y="1362"/>
                    </a:lnTo>
                    <a:lnTo>
                      <a:pt x="136" y="1362"/>
                    </a:lnTo>
                    <a:lnTo>
                      <a:pt x="139" y="1187"/>
                    </a:lnTo>
                    <a:lnTo>
                      <a:pt x="139" y="1011"/>
                    </a:lnTo>
                    <a:lnTo>
                      <a:pt x="133" y="831"/>
                    </a:lnTo>
                    <a:lnTo>
                      <a:pt x="123" y="649"/>
                    </a:lnTo>
                    <a:lnTo>
                      <a:pt x="148" y="643"/>
                    </a:lnTo>
                    <a:lnTo>
                      <a:pt x="171" y="636"/>
                    </a:lnTo>
                    <a:lnTo>
                      <a:pt x="195" y="630"/>
                    </a:lnTo>
                    <a:lnTo>
                      <a:pt x="219" y="624"/>
                    </a:lnTo>
                    <a:lnTo>
                      <a:pt x="243" y="619"/>
                    </a:lnTo>
                    <a:lnTo>
                      <a:pt x="266" y="613"/>
                    </a:lnTo>
                    <a:lnTo>
                      <a:pt x="291" y="607"/>
                    </a:lnTo>
                    <a:lnTo>
                      <a:pt x="316" y="601"/>
                    </a:lnTo>
                    <a:lnTo>
                      <a:pt x="307" y="513"/>
                    </a:lnTo>
                    <a:lnTo>
                      <a:pt x="298" y="426"/>
                    </a:lnTo>
                    <a:lnTo>
                      <a:pt x="287" y="341"/>
                    </a:lnTo>
                    <a:lnTo>
                      <a:pt x="275" y="253"/>
                    </a:lnTo>
                    <a:lnTo>
                      <a:pt x="258" y="237"/>
                    </a:lnTo>
                    <a:lnTo>
                      <a:pt x="240" y="221"/>
                    </a:lnTo>
                    <a:lnTo>
                      <a:pt x="223" y="205"/>
                    </a:lnTo>
                    <a:lnTo>
                      <a:pt x="206" y="188"/>
                    </a:lnTo>
                    <a:lnTo>
                      <a:pt x="188" y="173"/>
                    </a:lnTo>
                    <a:lnTo>
                      <a:pt x="172" y="157"/>
                    </a:lnTo>
                    <a:lnTo>
                      <a:pt x="155" y="141"/>
                    </a:lnTo>
                    <a:lnTo>
                      <a:pt x="138" y="126"/>
                    </a:lnTo>
                    <a:lnTo>
                      <a:pt x="120" y="110"/>
                    </a:lnTo>
                    <a:lnTo>
                      <a:pt x="103" y="94"/>
                    </a:lnTo>
                    <a:lnTo>
                      <a:pt x="87" y="78"/>
                    </a:lnTo>
                    <a:lnTo>
                      <a:pt x="70" y="62"/>
                    </a:lnTo>
                    <a:lnTo>
                      <a:pt x="52" y="47"/>
                    </a:lnTo>
                    <a:lnTo>
                      <a:pt x="35" y="32"/>
                    </a:lnTo>
                    <a:lnTo>
                      <a:pt x="18" y="16"/>
                    </a:lnTo>
                    <a:lnTo>
                      <a:pt x="0" y="0"/>
                    </a:lnTo>
                    <a:lnTo>
                      <a:pt x="25" y="175"/>
                    </a:lnTo>
                    <a:lnTo>
                      <a:pt x="45" y="348"/>
                    </a:lnTo>
                    <a:lnTo>
                      <a:pt x="61" y="520"/>
                    </a:lnTo>
                    <a:lnTo>
                      <a:pt x="74" y="691"/>
                    </a:lnTo>
                    <a:lnTo>
                      <a:pt x="83" y="860"/>
                    </a:lnTo>
                    <a:lnTo>
                      <a:pt x="87" y="1028"/>
                    </a:lnTo>
                    <a:lnTo>
                      <a:pt x="87" y="1196"/>
                    </a:lnTo>
                    <a:lnTo>
                      <a:pt x="84" y="1362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586" y="3822"/>
                <a:ext cx="25" cy="41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3"/>
                  </a:cxn>
                  <a:cxn ang="0">
                    <a:pos x="53" y="5"/>
                  </a:cxn>
                  <a:cxn ang="0">
                    <a:pos x="44" y="8"/>
                  </a:cxn>
                  <a:cxn ang="0">
                    <a:pos x="35" y="11"/>
                  </a:cxn>
                  <a:cxn ang="0">
                    <a:pos x="27" y="16"/>
                  </a:cxn>
                  <a:cxn ang="0">
                    <a:pos x="18" y="18"/>
                  </a:cxn>
                  <a:cxn ang="0">
                    <a:pos x="9" y="21"/>
                  </a:cxn>
                  <a:cxn ang="0">
                    <a:pos x="0" y="24"/>
                  </a:cxn>
                  <a:cxn ang="0">
                    <a:pos x="2" y="50"/>
                  </a:cxn>
                  <a:cxn ang="0">
                    <a:pos x="2" y="75"/>
                  </a:cxn>
                  <a:cxn ang="0">
                    <a:pos x="3" y="101"/>
                  </a:cxn>
                  <a:cxn ang="0">
                    <a:pos x="3" y="125"/>
                  </a:cxn>
                  <a:cxn ang="0">
                    <a:pos x="12" y="123"/>
                  </a:cxn>
                  <a:cxn ang="0">
                    <a:pos x="22" y="120"/>
                  </a:cxn>
                  <a:cxn ang="0">
                    <a:pos x="31" y="118"/>
                  </a:cxn>
                  <a:cxn ang="0">
                    <a:pos x="40" y="115"/>
                  </a:cxn>
                  <a:cxn ang="0">
                    <a:pos x="48" y="112"/>
                  </a:cxn>
                  <a:cxn ang="0">
                    <a:pos x="57" y="111"/>
                  </a:cxn>
                  <a:cxn ang="0">
                    <a:pos x="67" y="108"/>
                  </a:cxn>
                  <a:cxn ang="0">
                    <a:pos x="76" y="105"/>
                  </a:cxn>
                  <a:cxn ang="0">
                    <a:pos x="74" y="79"/>
                  </a:cxn>
                  <a:cxn ang="0">
                    <a:pos x="74" y="52"/>
                  </a:cxn>
                  <a:cxn ang="0">
                    <a:pos x="73" y="26"/>
                  </a:cxn>
                  <a:cxn ang="0">
                    <a:pos x="71" y="0"/>
                  </a:cxn>
                </a:cxnLst>
                <a:rect l="0" t="0" r="r" b="b"/>
                <a:pathLst>
                  <a:path w="76" h="125">
                    <a:moveTo>
                      <a:pt x="71" y="0"/>
                    </a:moveTo>
                    <a:lnTo>
                      <a:pt x="63" y="3"/>
                    </a:lnTo>
                    <a:lnTo>
                      <a:pt x="53" y="5"/>
                    </a:lnTo>
                    <a:lnTo>
                      <a:pt x="44" y="8"/>
                    </a:lnTo>
                    <a:lnTo>
                      <a:pt x="35" y="11"/>
                    </a:lnTo>
                    <a:lnTo>
                      <a:pt x="27" y="16"/>
                    </a:lnTo>
                    <a:lnTo>
                      <a:pt x="18" y="18"/>
                    </a:lnTo>
                    <a:lnTo>
                      <a:pt x="9" y="21"/>
                    </a:lnTo>
                    <a:lnTo>
                      <a:pt x="0" y="24"/>
                    </a:lnTo>
                    <a:lnTo>
                      <a:pt x="2" y="50"/>
                    </a:lnTo>
                    <a:lnTo>
                      <a:pt x="2" y="75"/>
                    </a:lnTo>
                    <a:lnTo>
                      <a:pt x="3" y="101"/>
                    </a:lnTo>
                    <a:lnTo>
                      <a:pt x="3" y="125"/>
                    </a:lnTo>
                    <a:lnTo>
                      <a:pt x="12" y="123"/>
                    </a:lnTo>
                    <a:lnTo>
                      <a:pt x="22" y="120"/>
                    </a:lnTo>
                    <a:lnTo>
                      <a:pt x="31" y="118"/>
                    </a:lnTo>
                    <a:lnTo>
                      <a:pt x="40" y="115"/>
                    </a:lnTo>
                    <a:lnTo>
                      <a:pt x="48" y="112"/>
                    </a:lnTo>
                    <a:lnTo>
                      <a:pt x="57" y="111"/>
                    </a:lnTo>
                    <a:lnTo>
                      <a:pt x="67" y="108"/>
                    </a:lnTo>
                    <a:lnTo>
                      <a:pt x="76" y="105"/>
                    </a:lnTo>
                    <a:lnTo>
                      <a:pt x="74" y="79"/>
                    </a:lnTo>
                    <a:lnTo>
                      <a:pt x="74" y="52"/>
                    </a:lnTo>
                    <a:lnTo>
                      <a:pt x="73" y="2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588" y="3957"/>
                <a:ext cx="24" cy="34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34"/>
                  </a:cxn>
                  <a:cxn ang="0">
                    <a:pos x="2" y="55"/>
                  </a:cxn>
                  <a:cxn ang="0">
                    <a:pos x="0" y="79"/>
                  </a:cxn>
                  <a:cxn ang="0">
                    <a:pos x="0" y="102"/>
                  </a:cxn>
                  <a:cxn ang="0">
                    <a:pos x="9" y="102"/>
                  </a:cxn>
                  <a:cxn ang="0">
                    <a:pos x="19" y="100"/>
                  </a:cxn>
                  <a:cxn ang="0">
                    <a:pos x="28" y="100"/>
                  </a:cxn>
                  <a:cxn ang="0">
                    <a:pos x="36" y="99"/>
                  </a:cxn>
                  <a:cxn ang="0">
                    <a:pos x="45" y="99"/>
                  </a:cxn>
                  <a:cxn ang="0">
                    <a:pos x="54" y="99"/>
                  </a:cxn>
                  <a:cxn ang="0">
                    <a:pos x="64" y="97"/>
                  </a:cxn>
                  <a:cxn ang="0">
                    <a:pos x="73" y="97"/>
                  </a:cxn>
                  <a:cxn ang="0">
                    <a:pos x="74" y="73"/>
                  </a:cxn>
                  <a:cxn ang="0">
                    <a:pos x="74" y="48"/>
                  </a:cxn>
                  <a:cxn ang="0">
                    <a:pos x="74" y="25"/>
                  </a:cxn>
                  <a:cxn ang="0">
                    <a:pos x="74" y="0"/>
                  </a:cxn>
                  <a:cxn ang="0">
                    <a:pos x="65" y="2"/>
                  </a:cxn>
                  <a:cxn ang="0">
                    <a:pos x="55" y="3"/>
                  </a:cxn>
                  <a:cxn ang="0">
                    <a:pos x="47" y="3"/>
                  </a:cxn>
                  <a:cxn ang="0">
                    <a:pos x="38" y="5"/>
                  </a:cxn>
                  <a:cxn ang="0">
                    <a:pos x="29" y="6"/>
                  </a:cxn>
                  <a:cxn ang="0">
                    <a:pos x="21" y="8"/>
                  </a:cxn>
                  <a:cxn ang="0">
                    <a:pos x="10" y="9"/>
                  </a:cxn>
                  <a:cxn ang="0">
                    <a:pos x="2" y="11"/>
                  </a:cxn>
                </a:cxnLst>
                <a:rect l="0" t="0" r="r" b="b"/>
                <a:pathLst>
                  <a:path w="74" h="102">
                    <a:moveTo>
                      <a:pt x="2" y="11"/>
                    </a:moveTo>
                    <a:lnTo>
                      <a:pt x="2" y="34"/>
                    </a:lnTo>
                    <a:lnTo>
                      <a:pt x="2" y="55"/>
                    </a:lnTo>
                    <a:lnTo>
                      <a:pt x="0" y="79"/>
                    </a:lnTo>
                    <a:lnTo>
                      <a:pt x="0" y="102"/>
                    </a:lnTo>
                    <a:lnTo>
                      <a:pt x="9" y="102"/>
                    </a:lnTo>
                    <a:lnTo>
                      <a:pt x="19" y="100"/>
                    </a:lnTo>
                    <a:lnTo>
                      <a:pt x="28" y="100"/>
                    </a:lnTo>
                    <a:lnTo>
                      <a:pt x="36" y="99"/>
                    </a:lnTo>
                    <a:lnTo>
                      <a:pt x="45" y="99"/>
                    </a:lnTo>
                    <a:lnTo>
                      <a:pt x="54" y="99"/>
                    </a:lnTo>
                    <a:lnTo>
                      <a:pt x="64" y="97"/>
                    </a:lnTo>
                    <a:lnTo>
                      <a:pt x="73" y="97"/>
                    </a:lnTo>
                    <a:lnTo>
                      <a:pt x="74" y="73"/>
                    </a:lnTo>
                    <a:lnTo>
                      <a:pt x="74" y="48"/>
                    </a:lnTo>
                    <a:lnTo>
                      <a:pt x="74" y="25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3"/>
                    </a:lnTo>
                    <a:lnTo>
                      <a:pt x="47" y="3"/>
                    </a:lnTo>
                    <a:lnTo>
                      <a:pt x="38" y="5"/>
                    </a:lnTo>
                    <a:lnTo>
                      <a:pt x="29" y="6"/>
                    </a:lnTo>
                    <a:lnTo>
                      <a:pt x="21" y="8"/>
                    </a:lnTo>
                    <a:lnTo>
                      <a:pt x="10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581" y="3749"/>
                <a:ext cx="27" cy="47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5"/>
                  </a:cxn>
                  <a:cxn ang="0">
                    <a:pos x="54" y="9"/>
                  </a:cxn>
                  <a:cxn ang="0">
                    <a:pos x="45" y="13"/>
                  </a:cxn>
                  <a:cxn ang="0">
                    <a:pos x="37" y="16"/>
                  </a:cxn>
                  <a:cxn ang="0">
                    <a:pos x="27" y="21"/>
                  </a:cxn>
                  <a:cxn ang="0">
                    <a:pos x="18" y="25"/>
                  </a:cxn>
                  <a:cxn ang="0">
                    <a:pos x="9" y="29"/>
                  </a:cxn>
                  <a:cxn ang="0">
                    <a:pos x="0" y="34"/>
                  </a:cxn>
                  <a:cxn ang="0">
                    <a:pos x="2" y="61"/>
                  </a:cxn>
                  <a:cxn ang="0">
                    <a:pos x="5" y="87"/>
                  </a:cxn>
                  <a:cxn ang="0">
                    <a:pos x="6" y="113"/>
                  </a:cxn>
                  <a:cxn ang="0">
                    <a:pos x="8" y="141"/>
                  </a:cxn>
                  <a:cxn ang="0">
                    <a:pos x="16" y="136"/>
                  </a:cxn>
                  <a:cxn ang="0">
                    <a:pos x="25" y="133"/>
                  </a:cxn>
                  <a:cxn ang="0">
                    <a:pos x="34" y="129"/>
                  </a:cxn>
                  <a:cxn ang="0">
                    <a:pos x="42" y="125"/>
                  </a:cxn>
                  <a:cxn ang="0">
                    <a:pos x="51" y="122"/>
                  </a:cxn>
                  <a:cxn ang="0">
                    <a:pos x="60" y="117"/>
                  </a:cxn>
                  <a:cxn ang="0">
                    <a:pos x="70" y="115"/>
                  </a:cxn>
                  <a:cxn ang="0">
                    <a:pos x="79" y="110"/>
                  </a:cxn>
                  <a:cxn ang="0">
                    <a:pos x="77" y="83"/>
                  </a:cxn>
                  <a:cxn ang="0">
                    <a:pos x="76" y="55"/>
                  </a:cxn>
                  <a:cxn ang="0">
                    <a:pos x="73" y="28"/>
                  </a:cxn>
                  <a:cxn ang="0">
                    <a:pos x="71" y="0"/>
                  </a:cxn>
                </a:cxnLst>
                <a:rect l="0" t="0" r="r" b="b"/>
                <a:pathLst>
                  <a:path w="79" h="141">
                    <a:moveTo>
                      <a:pt x="71" y="0"/>
                    </a:moveTo>
                    <a:lnTo>
                      <a:pt x="63" y="5"/>
                    </a:lnTo>
                    <a:lnTo>
                      <a:pt x="54" y="9"/>
                    </a:lnTo>
                    <a:lnTo>
                      <a:pt x="45" y="13"/>
                    </a:lnTo>
                    <a:lnTo>
                      <a:pt x="37" y="16"/>
                    </a:lnTo>
                    <a:lnTo>
                      <a:pt x="27" y="21"/>
                    </a:lnTo>
                    <a:lnTo>
                      <a:pt x="18" y="25"/>
                    </a:lnTo>
                    <a:lnTo>
                      <a:pt x="9" y="29"/>
                    </a:lnTo>
                    <a:lnTo>
                      <a:pt x="0" y="34"/>
                    </a:lnTo>
                    <a:lnTo>
                      <a:pt x="2" y="61"/>
                    </a:lnTo>
                    <a:lnTo>
                      <a:pt x="5" y="87"/>
                    </a:lnTo>
                    <a:lnTo>
                      <a:pt x="6" y="113"/>
                    </a:lnTo>
                    <a:lnTo>
                      <a:pt x="8" y="141"/>
                    </a:lnTo>
                    <a:lnTo>
                      <a:pt x="16" y="136"/>
                    </a:lnTo>
                    <a:lnTo>
                      <a:pt x="25" y="133"/>
                    </a:lnTo>
                    <a:lnTo>
                      <a:pt x="34" y="129"/>
                    </a:lnTo>
                    <a:lnTo>
                      <a:pt x="42" y="125"/>
                    </a:lnTo>
                    <a:lnTo>
                      <a:pt x="51" y="122"/>
                    </a:lnTo>
                    <a:lnTo>
                      <a:pt x="60" y="117"/>
                    </a:lnTo>
                    <a:lnTo>
                      <a:pt x="70" y="115"/>
                    </a:lnTo>
                    <a:lnTo>
                      <a:pt x="79" y="110"/>
                    </a:lnTo>
                    <a:lnTo>
                      <a:pt x="77" y="83"/>
                    </a:lnTo>
                    <a:lnTo>
                      <a:pt x="76" y="55"/>
                    </a:lnTo>
                    <a:lnTo>
                      <a:pt x="73" y="2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2588" y="3891"/>
                <a:ext cx="24" cy="38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64" y="1"/>
                  </a:cxn>
                  <a:cxn ang="0">
                    <a:pos x="54" y="4"/>
                  </a:cxn>
                  <a:cxn ang="0">
                    <a:pos x="45" y="6"/>
                  </a:cxn>
                  <a:cxn ang="0">
                    <a:pos x="36" y="9"/>
                  </a:cxn>
                  <a:cxn ang="0">
                    <a:pos x="28" y="10"/>
                  </a:cxn>
                  <a:cxn ang="0">
                    <a:pos x="19" y="13"/>
                  </a:cxn>
                  <a:cxn ang="0">
                    <a:pos x="9" y="14"/>
                  </a:cxn>
                  <a:cxn ang="0">
                    <a:pos x="0" y="17"/>
                  </a:cxn>
                  <a:cxn ang="0">
                    <a:pos x="2" y="42"/>
                  </a:cxn>
                  <a:cxn ang="0">
                    <a:pos x="2" y="65"/>
                  </a:cxn>
                  <a:cxn ang="0">
                    <a:pos x="2" y="90"/>
                  </a:cxn>
                  <a:cxn ang="0">
                    <a:pos x="2" y="114"/>
                  </a:cxn>
                  <a:cxn ang="0">
                    <a:pos x="10" y="113"/>
                  </a:cxn>
                  <a:cxn ang="0">
                    <a:pos x="21" y="111"/>
                  </a:cxn>
                  <a:cxn ang="0">
                    <a:pos x="29" y="110"/>
                  </a:cxn>
                  <a:cxn ang="0">
                    <a:pos x="38" y="107"/>
                  </a:cxn>
                  <a:cxn ang="0">
                    <a:pos x="47" y="105"/>
                  </a:cxn>
                  <a:cxn ang="0">
                    <a:pos x="55" y="104"/>
                  </a:cxn>
                  <a:cxn ang="0">
                    <a:pos x="65" y="103"/>
                  </a:cxn>
                  <a:cxn ang="0">
                    <a:pos x="74" y="101"/>
                  </a:cxn>
                  <a:cxn ang="0">
                    <a:pos x="74" y="75"/>
                  </a:cxn>
                  <a:cxn ang="0">
                    <a:pos x="74" y="51"/>
                  </a:cxn>
                  <a:cxn ang="0">
                    <a:pos x="73" y="26"/>
                  </a:cxn>
                  <a:cxn ang="0">
                    <a:pos x="73" y="0"/>
                  </a:cxn>
                </a:cxnLst>
                <a:rect l="0" t="0" r="r" b="b"/>
                <a:pathLst>
                  <a:path w="74" h="114">
                    <a:moveTo>
                      <a:pt x="73" y="0"/>
                    </a:moveTo>
                    <a:lnTo>
                      <a:pt x="64" y="1"/>
                    </a:lnTo>
                    <a:lnTo>
                      <a:pt x="54" y="4"/>
                    </a:lnTo>
                    <a:lnTo>
                      <a:pt x="45" y="6"/>
                    </a:lnTo>
                    <a:lnTo>
                      <a:pt x="36" y="9"/>
                    </a:lnTo>
                    <a:lnTo>
                      <a:pt x="28" y="10"/>
                    </a:lnTo>
                    <a:lnTo>
                      <a:pt x="19" y="13"/>
                    </a:lnTo>
                    <a:lnTo>
                      <a:pt x="9" y="14"/>
                    </a:lnTo>
                    <a:lnTo>
                      <a:pt x="0" y="17"/>
                    </a:lnTo>
                    <a:lnTo>
                      <a:pt x="2" y="42"/>
                    </a:lnTo>
                    <a:lnTo>
                      <a:pt x="2" y="65"/>
                    </a:lnTo>
                    <a:lnTo>
                      <a:pt x="2" y="90"/>
                    </a:lnTo>
                    <a:lnTo>
                      <a:pt x="2" y="114"/>
                    </a:lnTo>
                    <a:lnTo>
                      <a:pt x="10" y="113"/>
                    </a:lnTo>
                    <a:lnTo>
                      <a:pt x="21" y="111"/>
                    </a:lnTo>
                    <a:lnTo>
                      <a:pt x="29" y="110"/>
                    </a:lnTo>
                    <a:lnTo>
                      <a:pt x="38" y="107"/>
                    </a:lnTo>
                    <a:lnTo>
                      <a:pt x="47" y="105"/>
                    </a:lnTo>
                    <a:lnTo>
                      <a:pt x="55" y="104"/>
                    </a:lnTo>
                    <a:lnTo>
                      <a:pt x="65" y="103"/>
                    </a:lnTo>
                    <a:lnTo>
                      <a:pt x="74" y="101"/>
                    </a:lnTo>
                    <a:lnTo>
                      <a:pt x="74" y="75"/>
                    </a:lnTo>
                    <a:lnTo>
                      <a:pt x="74" y="51"/>
                    </a:lnTo>
                    <a:lnTo>
                      <a:pt x="73" y="26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2575" y="3673"/>
                <a:ext cx="27" cy="51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60" y="6"/>
                  </a:cxn>
                  <a:cxn ang="0">
                    <a:pos x="52" y="10"/>
                  </a:cxn>
                  <a:cxn ang="0">
                    <a:pos x="43" y="16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7" y="32"/>
                  </a:cxn>
                  <a:cxn ang="0">
                    <a:pos x="8" y="36"/>
                  </a:cxn>
                  <a:cxn ang="0">
                    <a:pos x="0" y="42"/>
                  </a:cxn>
                  <a:cxn ang="0">
                    <a:pos x="3" y="69"/>
                  </a:cxn>
                  <a:cxn ang="0">
                    <a:pos x="5" y="97"/>
                  </a:cxn>
                  <a:cxn ang="0">
                    <a:pos x="8" y="126"/>
                  </a:cxn>
                  <a:cxn ang="0">
                    <a:pos x="11" y="153"/>
                  </a:cxn>
                  <a:cxn ang="0">
                    <a:pos x="20" y="149"/>
                  </a:cxn>
                  <a:cxn ang="0">
                    <a:pos x="29" y="143"/>
                  </a:cxn>
                  <a:cxn ang="0">
                    <a:pos x="37" y="139"/>
                  </a:cxn>
                  <a:cxn ang="0">
                    <a:pos x="46" y="134"/>
                  </a:cxn>
                  <a:cxn ang="0">
                    <a:pos x="53" y="130"/>
                  </a:cxn>
                  <a:cxn ang="0">
                    <a:pos x="62" y="126"/>
                  </a:cxn>
                  <a:cxn ang="0">
                    <a:pos x="71" y="120"/>
                  </a:cxn>
                  <a:cxn ang="0">
                    <a:pos x="79" y="115"/>
                  </a:cxn>
                  <a:cxn ang="0">
                    <a:pos x="76" y="87"/>
                  </a:cxn>
                  <a:cxn ang="0">
                    <a:pos x="75" y="58"/>
                  </a:cxn>
                  <a:cxn ang="0">
                    <a:pos x="72" y="29"/>
                  </a:cxn>
                  <a:cxn ang="0">
                    <a:pos x="69" y="0"/>
                  </a:cxn>
                </a:cxnLst>
                <a:rect l="0" t="0" r="r" b="b"/>
                <a:pathLst>
                  <a:path w="79" h="153">
                    <a:moveTo>
                      <a:pt x="69" y="0"/>
                    </a:moveTo>
                    <a:lnTo>
                      <a:pt x="60" y="6"/>
                    </a:lnTo>
                    <a:lnTo>
                      <a:pt x="52" y="10"/>
                    </a:lnTo>
                    <a:lnTo>
                      <a:pt x="43" y="16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2"/>
                    </a:lnTo>
                    <a:lnTo>
                      <a:pt x="8" y="36"/>
                    </a:lnTo>
                    <a:lnTo>
                      <a:pt x="0" y="42"/>
                    </a:lnTo>
                    <a:lnTo>
                      <a:pt x="3" y="69"/>
                    </a:lnTo>
                    <a:lnTo>
                      <a:pt x="5" y="97"/>
                    </a:lnTo>
                    <a:lnTo>
                      <a:pt x="8" y="126"/>
                    </a:lnTo>
                    <a:lnTo>
                      <a:pt x="11" y="153"/>
                    </a:lnTo>
                    <a:lnTo>
                      <a:pt x="20" y="149"/>
                    </a:lnTo>
                    <a:lnTo>
                      <a:pt x="29" y="143"/>
                    </a:lnTo>
                    <a:lnTo>
                      <a:pt x="37" y="139"/>
                    </a:lnTo>
                    <a:lnTo>
                      <a:pt x="46" y="134"/>
                    </a:lnTo>
                    <a:lnTo>
                      <a:pt x="53" y="130"/>
                    </a:lnTo>
                    <a:lnTo>
                      <a:pt x="62" y="126"/>
                    </a:lnTo>
                    <a:lnTo>
                      <a:pt x="71" y="120"/>
                    </a:lnTo>
                    <a:lnTo>
                      <a:pt x="79" y="115"/>
                    </a:lnTo>
                    <a:lnTo>
                      <a:pt x="76" y="87"/>
                    </a:lnTo>
                    <a:lnTo>
                      <a:pt x="75" y="58"/>
                    </a:lnTo>
                    <a:lnTo>
                      <a:pt x="72" y="2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2627" y="3728"/>
                <a:ext cx="26" cy="49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63" y="4"/>
                  </a:cxn>
                  <a:cxn ang="0">
                    <a:pos x="54" y="7"/>
                  </a:cxn>
                  <a:cxn ang="0">
                    <a:pos x="45" y="11"/>
                  </a:cxn>
                  <a:cxn ang="0">
                    <a:pos x="37" y="16"/>
                  </a:cxn>
                  <a:cxn ang="0">
                    <a:pos x="28" y="20"/>
                  </a:cxn>
                  <a:cxn ang="0">
                    <a:pos x="19" y="24"/>
                  </a:cxn>
                  <a:cxn ang="0">
                    <a:pos x="9" y="27"/>
                  </a:cxn>
                  <a:cxn ang="0">
                    <a:pos x="0" y="31"/>
                  </a:cxn>
                  <a:cxn ang="0">
                    <a:pos x="3" y="60"/>
                  </a:cxn>
                  <a:cxn ang="0">
                    <a:pos x="5" y="89"/>
                  </a:cxn>
                  <a:cxn ang="0">
                    <a:pos x="8" y="118"/>
                  </a:cxn>
                  <a:cxn ang="0">
                    <a:pos x="9" y="147"/>
                  </a:cxn>
                  <a:cxn ang="0">
                    <a:pos x="18" y="143"/>
                  </a:cxn>
                  <a:cxn ang="0">
                    <a:pos x="26" y="140"/>
                  </a:cxn>
                  <a:cxn ang="0">
                    <a:pos x="35" y="136"/>
                  </a:cxn>
                  <a:cxn ang="0">
                    <a:pos x="44" y="133"/>
                  </a:cxn>
                  <a:cxn ang="0">
                    <a:pos x="53" y="130"/>
                  </a:cxn>
                  <a:cxn ang="0">
                    <a:pos x="61" y="125"/>
                  </a:cxn>
                  <a:cxn ang="0">
                    <a:pos x="71" y="123"/>
                  </a:cxn>
                  <a:cxn ang="0">
                    <a:pos x="80" y="118"/>
                  </a:cxn>
                  <a:cxn ang="0">
                    <a:pos x="79" y="88"/>
                  </a:cxn>
                  <a:cxn ang="0">
                    <a:pos x="77" y="59"/>
                  </a:cxn>
                  <a:cxn ang="0">
                    <a:pos x="74" y="30"/>
                  </a:cxn>
                  <a:cxn ang="0">
                    <a:pos x="71" y="0"/>
                  </a:cxn>
                </a:cxnLst>
                <a:rect l="0" t="0" r="r" b="b"/>
                <a:pathLst>
                  <a:path w="80" h="147">
                    <a:moveTo>
                      <a:pt x="71" y="0"/>
                    </a:moveTo>
                    <a:lnTo>
                      <a:pt x="63" y="4"/>
                    </a:lnTo>
                    <a:lnTo>
                      <a:pt x="54" y="7"/>
                    </a:lnTo>
                    <a:lnTo>
                      <a:pt x="45" y="11"/>
                    </a:lnTo>
                    <a:lnTo>
                      <a:pt x="37" y="16"/>
                    </a:lnTo>
                    <a:lnTo>
                      <a:pt x="28" y="20"/>
                    </a:lnTo>
                    <a:lnTo>
                      <a:pt x="19" y="24"/>
                    </a:lnTo>
                    <a:lnTo>
                      <a:pt x="9" y="27"/>
                    </a:lnTo>
                    <a:lnTo>
                      <a:pt x="0" y="31"/>
                    </a:lnTo>
                    <a:lnTo>
                      <a:pt x="3" y="60"/>
                    </a:lnTo>
                    <a:lnTo>
                      <a:pt x="5" y="89"/>
                    </a:lnTo>
                    <a:lnTo>
                      <a:pt x="8" y="118"/>
                    </a:lnTo>
                    <a:lnTo>
                      <a:pt x="9" y="147"/>
                    </a:lnTo>
                    <a:lnTo>
                      <a:pt x="18" y="143"/>
                    </a:lnTo>
                    <a:lnTo>
                      <a:pt x="26" y="140"/>
                    </a:lnTo>
                    <a:lnTo>
                      <a:pt x="35" y="136"/>
                    </a:lnTo>
                    <a:lnTo>
                      <a:pt x="44" y="133"/>
                    </a:lnTo>
                    <a:lnTo>
                      <a:pt x="53" y="130"/>
                    </a:lnTo>
                    <a:lnTo>
                      <a:pt x="61" y="125"/>
                    </a:lnTo>
                    <a:lnTo>
                      <a:pt x="71" y="123"/>
                    </a:lnTo>
                    <a:lnTo>
                      <a:pt x="80" y="118"/>
                    </a:lnTo>
                    <a:lnTo>
                      <a:pt x="79" y="88"/>
                    </a:lnTo>
                    <a:lnTo>
                      <a:pt x="77" y="59"/>
                    </a:lnTo>
                    <a:lnTo>
                      <a:pt x="74" y="3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2635" y="3881"/>
                <a:ext cx="25" cy="4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41"/>
                  </a:cxn>
                  <a:cxn ang="0">
                    <a:pos x="1" y="67"/>
                  </a:cxn>
                  <a:cxn ang="0">
                    <a:pos x="1" y="94"/>
                  </a:cxn>
                  <a:cxn ang="0">
                    <a:pos x="1" y="120"/>
                  </a:cxn>
                  <a:cxn ang="0">
                    <a:pos x="10" y="118"/>
                  </a:cxn>
                  <a:cxn ang="0">
                    <a:pos x="20" y="117"/>
                  </a:cxn>
                  <a:cxn ang="0">
                    <a:pos x="29" y="115"/>
                  </a:cxn>
                  <a:cxn ang="0">
                    <a:pos x="37" y="114"/>
                  </a:cxn>
                  <a:cxn ang="0">
                    <a:pos x="46" y="112"/>
                  </a:cxn>
                  <a:cxn ang="0">
                    <a:pos x="56" y="111"/>
                  </a:cxn>
                  <a:cxn ang="0">
                    <a:pos x="65" y="109"/>
                  </a:cxn>
                  <a:cxn ang="0">
                    <a:pos x="75" y="108"/>
                  </a:cxn>
                  <a:cxn ang="0">
                    <a:pos x="75" y="81"/>
                  </a:cxn>
                  <a:cxn ang="0">
                    <a:pos x="73" y="53"/>
                  </a:cxn>
                  <a:cxn ang="0">
                    <a:pos x="73" y="27"/>
                  </a:cxn>
                  <a:cxn ang="0">
                    <a:pos x="72" y="0"/>
                  </a:cxn>
                  <a:cxn ang="0">
                    <a:pos x="63" y="1"/>
                  </a:cxn>
                  <a:cxn ang="0">
                    <a:pos x="53" y="2"/>
                  </a:cxn>
                  <a:cxn ang="0">
                    <a:pos x="44" y="5"/>
                  </a:cxn>
                  <a:cxn ang="0">
                    <a:pos x="36" y="7"/>
                  </a:cxn>
                  <a:cxn ang="0">
                    <a:pos x="27" y="10"/>
                  </a:cxn>
                  <a:cxn ang="0">
                    <a:pos x="18" y="11"/>
                  </a:cxn>
                  <a:cxn ang="0">
                    <a:pos x="8" y="14"/>
                  </a:cxn>
                  <a:cxn ang="0">
                    <a:pos x="0" y="15"/>
                  </a:cxn>
                </a:cxnLst>
                <a:rect l="0" t="0" r="r" b="b"/>
                <a:pathLst>
                  <a:path w="75" h="120">
                    <a:moveTo>
                      <a:pt x="0" y="15"/>
                    </a:moveTo>
                    <a:lnTo>
                      <a:pt x="0" y="41"/>
                    </a:lnTo>
                    <a:lnTo>
                      <a:pt x="1" y="67"/>
                    </a:lnTo>
                    <a:lnTo>
                      <a:pt x="1" y="94"/>
                    </a:lnTo>
                    <a:lnTo>
                      <a:pt x="1" y="120"/>
                    </a:lnTo>
                    <a:lnTo>
                      <a:pt x="10" y="118"/>
                    </a:lnTo>
                    <a:lnTo>
                      <a:pt x="20" y="117"/>
                    </a:lnTo>
                    <a:lnTo>
                      <a:pt x="29" y="115"/>
                    </a:lnTo>
                    <a:lnTo>
                      <a:pt x="37" y="114"/>
                    </a:lnTo>
                    <a:lnTo>
                      <a:pt x="46" y="112"/>
                    </a:lnTo>
                    <a:lnTo>
                      <a:pt x="56" y="111"/>
                    </a:lnTo>
                    <a:lnTo>
                      <a:pt x="65" y="109"/>
                    </a:lnTo>
                    <a:lnTo>
                      <a:pt x="75" y="108"/>
                    </a:lnTo>
                    <a:lnTo>
                      <a:pt x="75" y="81"/>
                    </a:lnTo>
                    <a:lnTo>
                      <a:pt x="73" y="53"/>
                    </a:lnTo>
                    <a:lnTo>
                      <a:pt x="73" y="27"/>
                    </a:lnTo>
                    <a:lnTo>
                      <a:pt x="72" y="0"/>
                    </a:lnTo>
                    <a:lnTo>
                      <a:pt x="63" y="1"/>
                    </a:lnTo>
                    <a:lnTo>
                      <a:pt x="53" y="2"/>
                    </a:lnTo>
                    <a:lnTo>
                      <a:pt x="44" y="5"/>
                    </a:lnTo>
                    <a:lnTo>
                      <a:pt x="36" y="7"/>
                    </a:lnTo>
                    <a:lnTo>
                      <a:pt x="27" y="10"/>
                    </a:lnTo>
                    <a:lnTo>
                      <a:pt x="18" y="11"/>
                    </a:lnTo>
                    <a:lnTo>
                      <a:pt x="8" y="1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2632" y="3806"/>
                <a:ext cx="26" cy="4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4" y="3"/>
                  </a:cxn>
                  <a:cxn ang="0">
                    <a:pos x="53" y="6"/>
                  </a:cxn>
                  <a:cxn ang="0">
                    <a:pos x="45" y="9"/>
                  </a:cxn>
                  <a:cxn ang="0">
                    <a:pos x="36" y="11"/>
                  </a:cxn>
                  <a:cxn ang="0">
                    <a:pos x="27" y="16"/>
                  </a:cxn>
                  <a:cxn ang="0">
                    <a:pos x="19" y="19"/>
                  </a:cxn>
                  <a:cxn ang="0">
                    <a:pos x="9" y="22"/>
                  </a:cxn>
                  <a:cxn ang="0">
                    <a:pos x="0" y="25"/>
                  </a:cxn>
                  <a:cxn ang="0">
                    <a:pos x="1" y="52"/>
                  </a:cxn>
                  <a:cxn ang="0">
                    <a:pos x="3" y="79"/>
                  </a:cxn>
                  <a:cxn ang="0">
                    <a:pos x="3" y="107"/>
                  </a:cxn>
                  <a:cxn ang="0">
                    <a:pos x="4" y="134"/>
                  </a:cxn>
                  <a:cxn ang="0">
                    <a:pos x="13" y="132"/>
                  </a:cxn>
                  <a:cxn ang="0">
                    <a:pos x="23" y="129"/>
                  </a:cxn>
                  <a:cxn ang="0">
                    <a:pos x="32" y="127"/>
                  </a:cxn>
                  <a:cxn ang="0">
                    <a:pos x="42" y="124"/>
                  </a:cxn>
                  <a:cxn ang="0">
                    <a:pos x="51" y="121"/>
                  </a:cxn>
                  <a:cxn ang="0">
                    <a:pos x="59" y="120"/>
                  </a:cxn>
                  <a:cxn ang="0">
                    <a:pos x="69" y="117"/>
                  </a:cxn>
                  <a:cxn ang="0">
                    <a:pos x="78" y="114"/>
                  </a:cxn>
                  <a:cxn ang="0">
                    <a:pos x="77" y="85"/>
                  </a:cxn>
                  <a:cxn ang="0">
                    <a:pos x="75" y="56"/>
                  </a:cxn>
                  <a:cxn ang="0">
                    <a:pos x="74" y="29"/>
                  </a:cxn>
                  <a:cxn ang="0">
                    <a:pos x="72" y="0"/>
                  </a:cxn>
                </a:cxnLst>
                <a:rect l="0" t="0" r="r" b="b"/>
                <a:pathLst>
                  <a:path w="78" h="134">
                    <a:moveTo>
                      <a:pt x="72" y="0"/>
                    </a:moveTo>
                    <a:lnTo>
                      <a:pt x="64" y="3"/>
                    </a:lnTo>
                    <a:lnTo>
                      <a:pt x="53" y="6"/>
                    </a:lnTo>
                    <a:lnTo>
                      <a:pt x="45" y="9"/>
                    </a:lnTo>
                    <a:lnTo>
                      <a:pt x="36" y="11"/>
                    </a:lnTo>
                    <a:lnTo>
                      <a:pt x="27" y="16"/>
                    </a:lnTo>
                    <a:lnTo>
                      <a:pt x="19" y="19"/>
                    </a:lnTo>
                    <a:lnTo>
                      <a:pt x="9" y="22"/>
                    </a:lnTo>
                    <a:lnTo>
                      <a:pt x="0" y="25"/>
                    </a:lnTo>
                    <a:lnTo>
                      <a:pt x="1" y="52"/>
                    </a:lnTo>
                    <a:lnTo>
                      <a:pt x="3" y="79"/>
                    </a:lnTo>
                    <a:lnTo>
                      <a:pt x="3" y="107"/>
                    </a:lnTo>
                    <a:lnTo>
                      <a:pt x="4" y="134"/>
                    </a:lnTo>
                    <a:lnTo>
                      <a:pt x="13" y="132"/>
                    </a:lnTo>
                    <a:lnTo>
                      <a:pt x="23" y="129"/>
                    </a:lnTo>
                    <a:lnTo>
                      <a:pt x="32" y="127"/>
                    </a:lnTo>
                    <a:lnTo>
                      <a:pt x="42" y="124"/>
                    </a:lnTo>
                    <a:lnTo>
                      <a:pt x="51" y="121"/>
                    </a:lnTo>
                    <a:lnTo>
                      <a:pt x="59" y="120"/>
                    </a:lnTo>
                    <a:lnTo>
                      <a:pt x="69" y="117"/>
                    </a:lnTo>
                    <a:lnTo>
                      <a:pt x="78" y="114"/>
                    </a:lnTo>
                    <a:lnTo>
                      <a:pt x="77" y="85"/>
                    </a:lnTo>
                    <a:lnTo>
                      <a:pt x="75" y="56"/>
                    </a:lnTo>
                    <a:lnTo>
                      <a:pt x="74" y="2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2635" y="3952"/>
                <a:ext cx="25" cy="3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33"/>
                  </a:cxn>
                  <a:cxn ang="0">
                    <a:pos x="0" y="57"/>
                  </a:cxn>
                  <a:cxn ang="0">
                    <a:pos x="0" y="82"/>
                  </a:cxn>
                  <a:cxn ang="0">
                    <a:pos x="0" y="108"/>
                  </a:cxn>
                  <a:cxn ang="0">
                    <a:pos x="9" y="107"/>
                  </a:cxn>
                  <a:cxn ang="0">
                    <a:pos x="19" y="107"/>
                  </a:cxn>
                  <a:cxn ang="0">
                    <a:pos x="28" y="105"/>
                  </a:cxn>
                  <a:cxn ang="0">
                    <a:pos x="36" y="105"/>
                  </a:cxn>
                  <a:cxn ang="0">
                    <a:pos x="45" y="104"/>
                  </a:cxn>
                  <a:cxn ang="0">
                    <a:pos x="55" y="104"/>
                  </a:cxn>
                  <a:cxn ang="0">
                    <a:pos x="64" y="102"/>
                  </a:cxn>
                  <a:cxn ang="0">
                    <a:pos x="74" y="102"/>
                  </a:cxn>
                  <a:cxn ang="0">
                    <a:pos x="74" y="76"/>
                  </a:cxn>
                  <a:cxn ang="0">
                    <a:pos x="74" y="50"/>
                  </a:cxn>
                  <a:cxn ang="0">
                    <a:pos x="74" y="26"/>
                  </a:cxn>
                  <a:cxn ang="0">
                    <a:pos x="74" y="0"/>
                  </a:cxn>
                  <a:cxn ang="0">
                    <a:pos x="65" y="1"/>
                  </a:cxn>
                  <a:cxn ang="0">
                    <a:pos x="55" y="1"/>
                  </a:cxn>
                  <a:cxn ang="0">
                    <a:pos x="46" y="2"/>
                  </a:cxn>
                  <a:cxn ang="0">
                    <a:pos x="38" y="4"/>
                  </a:cxn>
                  <a:cxn ang="0">
                    <a:pos x="28" y="5"/>
                  </a:cxn>
                  <a:cxn ang="0">
                    <a:pos x="19" y="5"/>
                  </a:cxn>
                  <a:cxn ang="0">
                    <a:pos x="9" y="7"/>
                  </a:cxn>
                  <a:cxn ang="0">
                    <a:pos x="0" y="8"/>
                  </a:cxn>
                </a:cxnLst>
                <a:rect l="0" t="0" r="r" b="b"/>
                <a:pathLst>
                  <a:path w="74" h="108">
                    <a:moveTo>
                      <a:pt x="0" y="8"/>
                    </a:moveTo>
                    <a:lnTo>
                      <a:pt x="0" y="33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0" y="108"/>
                    </a:lnTo>
                    <a:lnTo>
                      <a:pt x="9" y="107"/>
                    </a:lnTo>
                    <a:lnTo>
                      <a:pt x="19" y="107"/>
                    </a:lnTo>
                    <a:lnTo>
                      <a:pt x="28" y="105"/>
                    </a:lnTo>
                    <a:lnTo>
                      <a:pt x="36" y="105"/>
                    </a:lnTo>
                    <a:lnTo>
                      <a:pt x="45" y="104"/>
                    </a:lnTo>
                    <a:lnTo>
                      <a:pt x="55" y="104"/>
                    </a:lnTo>
                    <a:lnTo>
                      <a:pt x="64" y="102"/>
                    </a:lnTo>
                    <a:lnTo>
                      <a:pt x="74" y="102"/>
                    </a:lnTo>
                    <a:lnTo>
                      <a:pt x="74" y="76"/>
                    </a:lnTo>
                    <a:lnTo>
                      <a:pt x="74" y="50"/>
                    </a:lnTo>
                    <a:lnTo>
                      <a:pt x="74" y="26"/>
                    </a:lnTo>
                    <a:lnTo>
                      <a:pt x="74" y="0"/>
                    </a:lnTo>
                    <a:lnTo>
                      <a:pt x="65" y="1"/>
                    </a:lnTo>
                    <a:lnTo>
                      <a:pt x="55" y="1"/>
                    </a:lnTo>
                    <a:lnTo>
                      <a:pt x="46" y="2"/>
                    </a:lnTo>
                    <a:lnTo>
                      <a:pt x="38" y="4"/>
                    </a:lnTo>
                    <a:lnTo>
                      <a:pt x="28" y="5"/>
                    </a:lnTo>
                    <a:lnTo>
                      <a:pt x="19" y="5"/>
                    </a:lnTo>
                    <a:lnTo>
                      <a:pt x="9" y="7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2620" y="3646"/>
                <a:ext cx="27" cy="53"/>
              </a:xfrm>
              <a:custGeom>
                <a:avLst/>
                <a:gdLst/>
                <a:ahLst/>
                <a:cxnLst>
                  <a:cxn ang="0">
                    <a:pos x="82" y="124"/>
                  </a:cxn>
                  <a:cxn ang="0">
                    <a:pos x="79" y="92"/>
                  </a:cxn>
                  <a:cxn ang="0">
                    <a:pos x="76" y="62"/>
                  </a:cxn>
                  <a:cxn ang="0">
                    <a:pos x="72" y="32"/>
                  </a:cxn>
                  <a:cxn ang="0">
                    <a:pos x="69" y="0"/>
                  </a:cxn>
                  <a:cxn ang="0">
                    <a:pos x="60" y="4"/>
                  </a:cxn>
                  <a:cxn ang="0">
                    <a:pos x="52" y="10"/>
                  </a:cxn>
                  <a:cxn ang="0">
                    <a:pos x="43" y="14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17" y="30"/>
                  </a:cxn>
                  <a:cxn ang="0">
                    <a:pos x="8" y="36"/>
                  </a:cxn>
                  <a:cxn ang="0">
                    <a:pos x="0" y="40"/>
                  </a:cxn>
                  <a:cxn ang="0">
                    <a:pos x="3" y="71"/>
                  </a:cxn>
                  <a:cxn ang="0">
                    <a:pos x="6" y="101"/>
                  </a:cxn>
                  <a:cxn ang="0">
                    <a:pos x="8" y="130"/>
                  </a:cxn>
                  <a:cxn ang="0">
                    <a:pos x="11" y="160"/>
                  </a:cxn>
                  <a:cxn ang="0">
                    <a:pos x="20" y="156"/>
                  </a:cxn>
                  <a:cxn ang="0">
                    <a:pos x="30" y="152"/>
                  </a:cxn>
                  <a:cxn ang="0">
                    <a:pos x="39" y="147"/>
                  </a:cxn>
                  <a:cxn ang="0">
                    <a:pos x="47" y="142"/>
                  </a:cxn>
                  <a:cxn ang="0">
                    <a:pos x="56" y="137"/>
                  </a:cxn>
                  <a:cxn ang="0">
                    <a:pos x="65" y="133"/>
                  </a:cxn>
                  <a:cxn ang="0">
                    <a:pos x="74" y="128"/>
                  </a:cxn>
                  <a:cxn ang="0">
                    <a:pos x="82" y="124"/>
                  </a:cxn>
                </a:cxnLst>
                <a:rect l="0" t="0" r="r" b="b"/>
                <a:pathLst>
                  <a:path w="82" h="160">
                    <a:moveTo>
                      <a:pt x="82" y="124"/>
                    </a:moveTo>
                    <a:lnTo>
                      <a:pt x="79" y="92"/>
                    </a:lnTo>
                    <a:lnTo>
                      <a:pt x="76" y="62"/>
                    </a:lnTo>
                    <a:lnTo>
                      <a:pt x="72" y="32"/>
                    </a:lnTo>
                    <a:lnTo>
                      <a:pt x="69" y="0"/>
                    </a:lnTo>
                    <a:lnTo>
                      <a:pt x="60" y="4"/>
                    </a:lnTo>
                    <a:lnTo>
                      <a:pt x="52" y="10"/>
                    </a:lnTo>
                    <a:lnTo>
                      <a:pt x="43" y="14"/>
                    </a:lnTo>
                    <a:lnTo>
                      <a:pt x="34" y="20"/>
                    </a:lnTo>
                    <a:lnTo>
                      <a:pt x="26" y="26"/>
                    </a:lnTo>
                    <a:lnTo>
                      <a:pt x="17" y="30"/>
                    </a:lnTo>
                    <a:lnTo>
                      <a:pt x="8" y="36"/>
                    </a:lnTo>
                    <a:lnTo>
                      <a:pt x="0" y="40"/>
                    </a:lnTo>
                    <a:lnTo>
                      <a:pt x="3" y="71"/>
                    </a:lnTo>
                    <a:lnTo>
                      <a:pt x="6" y="101"/>
                    </a:lnTo>
                    <a:lnTo>
                      <a:pt x="8" y="130"/>
                    </a:lnTo>
                    <a:lnTo>
                      <a:pt x="11" y="160"/>
                    </a:lnTo>
                    <a:lnTo>
                      <a:pt x="20" y="156"/>
                    </a:lnTo>
                    <a:lnTo>
                      <a:pt x="30" y="152"/>
                    </a:lnTo>
                    <a:lnTo>
                      <a:pt x="39" y="147"/>
                    </a:lnTo>
                    <a:lnTo>
                      <a:pt x="47" y="142"/>
                    </a:lnTo>
                    <a:lnTo>
                      <a:pt x="56" y="137"/>
                    </a:lnTo>
                    <a:lnTo>
                      <a:pt x="65" y="133"/>
                    </a:lnTo>
                    <a:lnTo>
                      <a:pt x="74" y="128"/>
                    </a:lnTo>
                    <a:lnTo>
                      <a:pt x="82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2673" y="3707"/>
                <a:ext cx="28" cy="51"/>
              </a:xfrm>
              <a:custGeom>
                <a:avLst/>
                <a:gdLst/>
                <a:ahLst/>
                <a:cxnLst>
                  <a:cxn ang="0">
                    <a:pos x="10" y="153"/>
                  </a:cxn>
                  <a:cxn ang="0">
                    <a:pos x="19" y="150"/>
                  </a:cxn>
                  <a:cxn ang="0">
                    <a:pos x="29" y="146"/>
                  </a:cxn>
                  <a:cxn ang="0">
                    <a:pos x="37" y="143"/>
                  </a:cxn>
                  <a:cxn ang="0">
                    <a:pos x="46" y="140"/>
                  </a:cxn>
                  <a:cxn ang="0">
                    <a:pos x="55" y="137"/>
                  </a:cxn>
                  <a:cxn ang="0">
                    <a:pos x="65" y="133"/>
                  </a:cxn>
                  <a:cxn ang="0">
                    <a:pos x="74" y="130"/>
                  </a:cxn>
                  <a:cxn ang="0">
                    <a:pos x="84" y="127"/>
                  </a:cxn>
                  <a:cxn ang="0">
                    <a:pos x="81" y="95"/>
                  </a:cxn>
                  <a:cxn ang="0">
                    <a:pos x="78" y="64"/>
                  </a:cxn>
                  <a:cxn ang="0">
                    <a:pos x="75" y="32"/>
                  </a:cxn>
                  <a:cxn ang="0">
                    <a:pos x="72" y="0"/>
                  </a:cxn>
                  <a:cxn ang="0">
                    <a:pos x="63" y="4"/>
                  </a:cxn>
                  <a:cxn ang="0">
                    <a:pos x="53" y="7"/>
                  </a:cxn>
                  <a:cxn ang="0">
                    <a:pos x="45" y="11"/>
                  </a:cxn>
                  <a:cxn ang="0">
                    <a:pos x="36" y="14"/>
                  </a:cxn>
                  <a:cxn ang="0">
                    <a:pos x="27" y="19"/>
                  </a:cxn>
                  <a:cxn ang="0">
                    <a:pos x="19" y="23"/>
                  </a:cxn>
                  <a:cxn ang="0">
                    <a:pos x="9" y="26"/>
                  </a:cxn>
                  <a:cxn ang="0">
                    <a:pos x="0" y="30"/>
                  </a:cxn>
                  <a:cxn ang="0">
                    <a:pos x="3" y="62"/>
                  </a:cxn>
                  <a:cxn ang="0">
                    <a:pos x="6" y="92"/>
                  </a:cxn>
                  <a:cxn ang="0">
                    <a:pos x="7" y="123"/>
                  </a:cxn>
                  <a:cxn ang="0">
                    <a:pos x="10" y="153"/>
                  </a:cxn>
                </a:cxnLst>
                <a:rect l="0" t="0" r="r" b="b"/>
                <a:pathLst>
                  <a:path w="84" h="153">
                    <a:moveTo>
                      <a:pt x="10" y="153"/>
                    </a:moveTo>
                    <a:lnTo>
                      <a:pt x="19" y="150"/>
                    </a:lnTo>
                    <a:lnTo>
                      <a:pt x="29" y="146"/>
                    </a:lnTo>
                    <a:lnTo>
                      <a:pt x="37" y="143"/>
                    </a:lnTo>
                    <a:lnTo>
                      <a:pt x="46" y="140"/>
                    </a:lnTo>
                    <a:lnTo>
                      <a:pt x="55" y="137"/>
                    </a:lnTo>
                    <a:lnTo>
                      <a:pt x="65" y="133"/>
                    </a:lnTo>
                    <a:lnTo>
                      <a:pt x="74" y="130"/>
                    </a:lnTo>
                    <a:lnTo>
                      <a:pt x="84" y="127"/>
                    </a:lnTo>
                    <a:lnTo>
                      <a:pt x="81" y="95"/>
                    </a:lnTo>
                    <a:lnTo>
                      <a:pt x="78" y="64"/>
                    </a:lnTo>
                    <a:lnTo>
                      <a:pt x="75" y="32"/>
                    </a:lnTo>
                    <a:lnTo>
                      <a:pt x="72" y="0"/>
                    </a:lnTo>
                    <a:lnTo>
                      <a:pt x="63" y="4"/>
                    </a:lnTo>
                    <a:lnTo>
                      <a:pt x="53" y="7"/>
                    </a:lnTo>
                    <a:lnTo>
                      <a:pt x="45" y="11"/>
                    </a:lnTo>
                    <a:lnTo>
                      <a:pt x="36" y="14"/>
                    </a:lnTo>
                    <a:lnTo>
                      <a:pt x="27" y="19"/>
                    </a:lnTo>
                    <a:lnTo>
                      <a:pt x="19" y="23"/>
                    </a:lnTo>
                    <a:lnTo>
                      <a:pt x="9" y="26"/>
                    </a:lnTo>
                    <a:lnTo>
                      <a:pt x="0" y="30"/>
                    </a:lnTo>
                    <a:lnTo>
                      <a:pt x="3" y="62"/>
                    </a:lnTo>
                    <a:lnTo>
                      <a:pt x="6" y="92"/>
                    </a:lnTo>
                    <a:lnTo>
                      <a:pt x="7" y="123"/>
                    </a:lnTo>
                    <a:lnTo>
                      <a:pt x="10" y="1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2664" y="3620"/>
                <a:ext cx="29" cy="56"/>
              </a:xfrm>
              <a:custGeom>
                <a:avLst/>
                <a:gdLst/>
                <a:ahLst/>
                <a:cxnLst>
                  <a:cxn ang="0">
                    <a:pos x="86" y="132"/>
                  </a:cxn>
                  <a:cxn ang="0">
                    <a:pos x="81" y="98"/>
                  </a:cxn>
                  <a:cxn ang="0">
                    <a:pos x="78" y="65"/>
                  </a:cxn>
                  <a:cxn ang="0">
                    <a:pos x="74" y="33"/>
                  </a:cxn>
                  <a:cxn ang="0">
                    <a:pos x="70" y="0"/>
                  </a:cxn>
                  <a:cxn ang="0">
                    <a:pos x="61" y="4"/>
                  </a:cxn>
                  <a:cxn ang="0">
                    <a:pos x="52" y="10"/>
                  </a:cxn>
                  <a:cxn ang="0">
                    <a:pos x="44" y="15"/>
                  </a:cxn>
                  <a:cxn ang="0">
                    <a:pos x="35" y="19"/>
                  </a:cxn>
                  <a:cxn ang="0">
                    <a:pos x="26" y="23"/>
                  </a:cxn>
                  <a:cxn ang="0">
                    <a:pos x="18" y="29"/>
                  </a:cxn>
                  <a:cxn ang="0">
                    <a:pos x="9" y="33"/>
                  </a:cxn>
                  <a:cxn ang="0">
                    <a:pos x="0" y="39"/>
                  </a:cxn>
                  <a:cxn ang="0">
                    <a:pos x="3" y="71"/>
                  </a:cxn>
                  <a:cxn ang="0">
                    <a:pos x="7" y="103"/>
                  </a:cxn>
                  <a:cxn ang="0">
                    <a:pos x="10" y="136"/>
                  </a:cxn>
                  <a:cxn ang="0">
                    <a:pos x="13" y="168"/>
                  </a:cxn>
                  <a:cxn ang="0">
                    <a:pos x="22" y="164"/>
                  </a:cxn>
                  <a:cxn ang="0">
                    <a:pos x="32" y="158"/>
                  </a:cxn>
                  <a:cxn ang="0">
                    <a:pos x="41" y="153"/>
                  </a:cxn>
                  <a:cxn ang="0">
                    <a:pos x="49" y="149"/>
                  </a:cxn>
                  <a:cxn ang="0">
                    <a:pos x="58" y="145"/>
                  </a:cxn>
                  <a:cxn ang="0">
                    <a:pos x="67" y="140"/>
                  </a:cxn>
                  <a:cxn ang="0">
                    <a:pos x="77" y="136"/>
                  </a:cxn>
                  <a:cxn ang="0">
                    <a:pos x="86" y="132"/>
                  </a:cxn>
                </a:cxnLst>
                <a:rect l="0" t="0" r="r" b="b"/>
                <a:pathLst>
                  <a:path w="86" h="168">
                    <a:moveTo>
                      <a:pt x="86" y="132"/>
                    </a:moveTo>
                    <a:lnTo>
                      <a:pt x="81" y="98"/>
                    </a:lnTo>
                    <a:lnTo>
                      <a:pt x="78" y="65"/>
                    </a:lnTo>
                    <a:lnTo>
                      <a:pt x="74" y="33"/>
                    </a:lnTo>
                    <a:lnTo>
                      <a:pt x="70" y="0"/>
                    </a:lnTo>
                    <a:lnTo>
                      <a:pt x="61" y="4"/>
                    </a:lnTo>
                    <a:lnTo>
                      <a:pt x="52" y="10"/>
                    </a:lnTo>
                    <a:lnTo>
                      <a:pt x="44" y="15"/>
                    </a:lnTo>
                    <a:lnTo>
                      <a:pt x="35" y="19"/>
                    </a:lnTo>
                    <a:lnTo>
                      <a:pt x="26" y="23"/>
                    </a:lnTo>
                    <a:lnTo>
                      <a:pt x="18" y="29"/>
                    </a:lnTo>
                    <a:lnTo>
                      <a:pt x="9" y="33"/>
                    </a:lnTo>
                    <a:lnTo>
                      <a:pt x="0" y="39"/>
                    </a:lnTo>
                    <a:lnTo>
                      <a:pt x="3" y="71"/>
                    </a:lnTo>
                    <a:lnTo>
                      <a:pt x="7" y="103"/>
                    </a:lnTo>
                    <a:lnTo>
                      <a:pt x="10" y="136"/>
                    </a:lnTo>
                    <a:lnTo>
                      <a:pt x="13" y="168"/>
                    </a:lnTo>
                    <a:lnTo>
                      <a:pt x="22" y="164"/>
                    </a:lnTo>
                    <a:lnTo>
                      <a:pt x="32" y="158"/>
                    </a:lnTo>
                    <a:lnTo>
                      <a:pt x="41" y="153"/>
                    </a:lnTo>
                    <a:lnTo>
                      <a:pt x="49" y="149"/>
                    </a:lnTo>
                    <a:lnTo>
                      <a:pt x="58" y="145"/>
                    </a:lnTo>
                    <a:lnTo>
                      <a:pt x="67" y="140"/>
                    </a:lnTo>
                    <a:lnTo>
                      <a:pt x="77" y="136"/>
                    </a:lnTo>
                    <a:lnTo>
                      <a:pt x="86" y="1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2682" y="3871"/>
                <a:ext cx="26" cy="42"/>
              </a:xfrm>
              <a:custGeom>
                <a:avLst/>
                <a:gdLst/>
                <a:ahLst/>
                <a:cxnLst>
                  <a:cxn ang="0">
                    <a:pos x="3" y="125"/>
                  </a:cxn>
                  <a:cxn ang="0">
                    <a:pos x="12" y="124"/>
                  </a:cxn>
                  <a:cxn ang="0">
                    <a:pos x="22" y="123"/>
                  </a:cxn>
                  <a:cxn ang="0">
                    <a:pos x="31" y="121"/>
                  </a:cxn>
                  <a:cxn ang="0">
                    <a:pos x="41" y="120"/>
                  </a:cxn>
                  <a:cxn ang="0">
                    <a:pos x="50" y="120"/>
                  </a:cxn>
                  <a:cxn ang="0">
                    <a:pos x="60" y="118"/>
                  </a:cxn>
                  <a:cxn ang="0">
                    <a:pos x="68" y="117"/>
                  </a:cxn>
                  <a:cxn ang="0">
                    <a:pos x="78" y="115"/>
                  </a:cxn>
                  <a:cxn ang="0">
                    <a:pos x="77" y="86"/>
                  </a:cxn>
                  <a:cxn ang="0">
                    <a:pos x="77" y="57"/>
                  </a:cxn>
                  <a:cxn ang="0">
                    <a:pos x="77" y="29"/>
                  </a:cxn>
                  <a:cxn ang="0">
                    <a:pos x="76" y="0"/>
                  </a:cxn>
                  <a:cxn ang="0">
                    <a:pos x="65" y="1"/>
                  </a:cxn>
                  <a:cxn ang="0">
                    <a:pos x="57" y="2"/>
                  </a:cxn>
                  <a:cxn ang="0">
                    <a:pos x="47" y="4"/>
                  </a:cxn>
                  <a:cxn ang="0">
                    <a:pos x="38" y="7"/>
                  </a:cxn>
                  <a:cxn ang="0">
                    <a:pos x="29" y="8"/>
                  </a:cxn>
                  <a:cxn ang="0">
                    <a:pos x="19" y="10"/>
                  </a:cxn>
                  <a:cxn ang="0">
                    <a:pos x="10" y="13"/>
                  </a:cxn>
                  <a:cxn ang="0">
                    <a:pos x="0" y="14"/>
                  </a:cxn>
                  <a:cxn ang="0">
                    <a:pos x="2" y="42"/>
                  </a:cxn>
                  <a:cxn ang="0">
                    <a:pos x="2" y="69"/>
                  </a:cxn>
                  <a:cxn ang="0">
                    <a:pos x="2" y="98"/>
                  </a:cxn>
                  <a:cxn ang="0">
                    <a:pos x="3" y="125"/>
                  </a:cxn>
                </a:cxnLst>
                <a:rect l="0" t="0" r="r" b="b"/>
                <a:pathLst>
                  <a:path w="78" h="125">
                    <a:moveTo>
                      <a:pt x="3" y="125"/>
                    </a:moveTo>
                    <a:lnTo>
                      <a:pt x="12" y="124"/>
                    </a:lnTo>
                    <a:lnTo>
                      <a:pt x="22" y="123"/>
                    </a:lnTo>
                    <a:lnTo>
                      <a:pt x="31" y="121"/>
                    </a:lnTo>
                    <a:lnTo>
                      <a:pt x="41" y="120"/>
                    </a:lnTo>
                    <a:lnTo>
                      <a:pt x="50" y="120"/>
                    </a:lnTo>
                    <a:lnTo>
                      <a:pt x="60" y="118"/>
                    </a:lnTo>
                    <a:lnTo>
                      <a:pt x="68" y="117"/>
                    </a:lnTo>
                    <a:lnTo>
                      <a:pt x="78" y="115"/>
                    </a:lnTo>
                    <a:lnTo>
                      <a:pt x="77" y="86"/>
                    </a:lnTo>
                    <a:lnTo>
                      <a:pt x="77" y="57"/>
                    </a:lnTo>
                    <a:lnTo>
                      <a:pt x="77" y="29"/>
                    </a:lnTo>
                    <a:lnTo>
                      <a:pt x="76" y="0"/>
                    </a:lnTo>
                    <a:lnTo>
                      <a:pt x="65" y="1"/>
                    </a:lnTo>
                    <a:lnTo>
                      <a:pt x="57" y="2"/>
                    </a:lnTo>
                    <a:lnTo>
                      <a:pt x="47" y="4"/>
                    </a:lnTo>
                    <a:lnTo>
                      <a:pt x="38" y="7"/>
                    </a:lnTo>
                    <a:lnTo>
                      <a:pt x="29" y="8"/>
                    </a:lnTo>
                    <a:lnTo>
                      <a:pt x="19" y="10"/>
                    </a:lnTo>
                    <a:lnTo>
                      <a:pt x="10" y="13"/>
                    </a:lnTo>
                    <a:lnTo>
                      <a:pt x="0" y="14"/>
                    </a:lnTo>
                    <a:lnTo>
                      <a:pt x="2" y="42"/>
                    </a:lnTo>
                    <a:lnTo>
                      <a:pt x="2" y="69"/>
                    </a:lnTo>
                    <a:lnTo>
                      <a:pt x="2" y="98"/>
                    </a:lnTo>
                    <a:lnTo>
                      <a:pt x="3" y="125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678" y="3791"/>
                <a:ext cx="27" cy="47"/>
              </a:xfrm>
              <a:custGeom>
                <a:avLst/>
                <a:gdLst/>
                <a:ahLst/>
                <a:cxnLst>
                  <a:cxn ang="0">
                    <a:pos x="6" y="140"/>
                  </a:cxn>
                  <a:cxn ang="0">
                    <a:pos x="16" y="137"/>
                  </a:cxn>
                  <a:cxn ang="0">
                    <a:pos x="25" y="134"/>
                  </a:cxn>
                  <a:cxn ang="0">
                    <a:pos x="35" y="133"/>
                  </a:cxn>
                  <a:cxn ang="0">
                    <a:pos x="44" y="130"/>
                  </a:cxn>
                  <a:cxn ang="0">
                    <a:pos x="52" y="128"/>
                  </a:cxn>
                  <a:cxn ang="0">
                    <a:pos x="62" y="125"/>
                  </a:cxn>
                  <a:cxn ang="0">
                    <a:pos x="71" y="124"/>
                  </a:cxn>
                  <a:cxn ang="0">
                    <a:pos x="81" y="121"/>
                  </a:cxn>
                  <a:cxn ang="0">
                    <a:pos x="80" y="91"/>
                  </a:cxn>
                  <a:cxn ang="0">
                    <a:pos x="78" y="60"/>
                  </a:cxn>
                  <a:cxn ang="0">
                    <a:pos x="75" y="30"/>
                  </a:cxn>
                  <a:cxn ang="0">
                    <a:pos x="74" y="0"/>
                  </a:cxn>
                  <a:cxn ang="0">
                    <a:pos x="65" y="2"/>
                  </a:cxn>
                  <a:cxn ang="0">
                    <a:pos x="55" y="5"/>
                  </a:cxn>
                  <a:cxn ang="0">
                    <a:pos x="46" y="8"/>
                  </a:cxn>
                  <a:cxn ang="0">
                    <a:pos x="38" y="10"/>
                  </a:cxn>
                  <a:cxn ang="0">
                    <a:pos x="29" y="13"/>
                  </a:cxn>
                  <a:cxn ang="0">
                    <a:pos x="19" y="15"/>
                  </a:cxn>
                  <a:cxn ang="0">
                    <a:pos x="10" y="18"/>
                  </a:cxn>
                  <a:cxn ang="0">
                    <a:pos x="0" y="21"/>
                  </a:cxn>
                  <a:cxn ang="0">
                    <a:pos x="2" y="52"/>
                  </a:cxn>
                  <a:cxn ang="0">
                    <a:pos x="3" y="81"/>
                  </a:cxn>
                  <a:cxn ang="0">
                    <a:pos x="5" y="109"/>
                  </a:cxn>
                  <a:cxn ang="0">
                    <a:pos x="6" y="140"/>
                  </a:cxn>
                </a:cxnLst>
                <a:rect l="0" t="0" r="r" b="b"/>
                <a:pathLst>
                  <a:path w="81" h="140">
                    <a:moveTo>
                      <a:pt x="6" y="140"/>
                    </a:moveTo>
                    <a:lnTo>
                      <a:pt x="16" y="137"/>
                    </a:lnTo>
                    <a:lnTo>
                      <a:pt x="25" y="134"/>
                    </a:lnTo>
                    <a:lnTo>
                      <a:pt x="35" y="133"/>
                    </a:lnTo>
                    <a:lnTo>
                      <a:pt x="44" y="130"/>
                    </a:lnTo>
                    <a:lnTo>
                      <a:pt x="52" y="128"/>
                    </a:lnTo>
                    <a:lnTo>
                      <a:pt x="62" y="125"/>
                    </a:lnTo>
                    <a:lnTo>
                      <a:pt x="71" y="124"/>
                    </a:lnTo>
                    <a:lnTo>
                      <a:pt x="81" y="121"/>
                    </a:lnTo>
                    <a:lnTo>
                      <a:pt x="80" y="91"/>
                    </a:lnTo>
                    <a:lnTo>
                      <a:pt x="78" y="60"/>
                    </a:lnTo>
                    <a:lnTo>
                      <a:pt x="75" y="30"/>
                    </a:lnTo>
                    <a:lnTo>
                      <a:pt x="74" y="0"/>
                    </a:lnTo>
                    <a:lnTo>
                      <a:pt x="65" y="2"/>
                    </a:lnTo>
                    <a:lnTo>
                      <a:pt x="55" y="5"/>
                    </a:lnTo>
                    <a:lnTo>
                      <a:pt x="46" y="8"/>
                    </a:lnTo>
                    <a:lnTo>
                      <a:pt x="38" y="10"/>
                    </a:lnTo>
                    <a:lnTo>
                      <a:pt x="29" y="13"/>
                    </a:lnTo>
                    <a:lnTo>
                      <a:pt x="19" y="15"/>
                    </a:lnTo>
                    <a:lnTo>
                      <a:pt x="10" y="18"/>
                    </a:lnTo>
                    <a:lnTo>
                      <a:pt x="0" y="21"/>
                    </a:lnTo>
                    <a:lnTo>
                      <a:pt x="2" y="52"/>
                    </a:lnTo>
                    <a:lnTo>
                      <a:pt x="3" y="81"/>
                    </a:lnTo>
                    <a:lnTo>
                      <a:pt x="5" y="109"/>
                    </a:lnTo>
                    <a:lnTo>
                      <a:pt x="6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683" y="3947"/>
                <a:ext cx="25" cy="38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67" y="0"/>
                  </a:cxn>
                  <a:cxn ang="0">
                    <a:pos x="58" y="2"/>
                  </a:cxn>
                  <a:cxn ang="0">
                    <a:pos x="48" y="2"/>
                  </a:cxn>
                  <a:cxn ang="0">
                    <a:pos x="39" y="3"/>
                  </a:cxn>
                  <a:cxn ang="0">
                    <a:pos x="29" y="4"/>
                  </a:cxn>
                  <a:cxn ang="0">
                    <a:pos x="19" y="6"/>
                  </a:cxn>
                  <a:cxn ang="0">
                    <a:pos x="10" y="6"/>
                  </a:cxn>
                  <a:cxn ang="0">
                    <a:pos x="0" y="7"/>
                  </a:cxn>
                  <a:cxn ang="0">
                    <a:pos x="0" y="35"/>
                  </a:cxn>
                  <a:cxn ang="0">
                    <a:pos x="0" y="61"/>
                  </a:cxn>
                  <a:cxn ang="0">
                    <a:pos x="0" y="87"/>
                  </a:cxn>
                  <a:cxn ang="0">
                    <a:pos x="0" y="114"/>
                  </a:cxn>
                  <a:cxn ang="0">
                    <a:pos x="9" y="114"/>
                  </a:cxn>
                  <a:cxn ang="0">
                    <a:pos x="19" y="113"/>
                  </a:cxn>
                  <a:cxn ang="0">
                    <a:pos x="28" y="113"/>
                  </a:cxn>
                  <a:cxn ang="0">
                    <a:pos x="38" y="111"/>
                  </a:cxn>
                  <a:cxn ang="0">
                    <a:pos x="47" y="111"/>
                  </a:cxn>
                  <a:cxn ang="0">
                    <a:pos x="57" y="111"/>
                  </a:cxn>
                  <a:cxn ang="0">
                    <a:pos x="65" y="110"/>
                  </a:cxn>
                  <a:cxn ang="0">
                    <a:pos x="75" y="110"/>
                  </a:cxn>
                  <a:cxn ang="0">
                    <a:pos x="75" y="83"/>
                  </a:cxn>
                  <a:cxn ang="0">
                    <a:pos x="77" y="55"/>
                  </a:cxn>
                  <a:cxn ang="0">
                    <a:pos x="77" y="28"/>
                  </a:cxn>
                  <a:cxn ang="0">
                    <a:pos x="77" y="0"/>
                  </a:cxn>
                </a:cxnLst>
                <a:rect l="0" t="0" r="r" b="b"/>
                <a:pathLst>
                  <a:path w="77" h="114">
                    <a:moveTo>
                      <a:pt x="77" y="0"/>
                    </a:moveTo>
                    <a:lnTo>
                      <a:pt x="67" y="0"/>
                    </a:lnTo>
                    <a:lnTo>
                      <a:pt x="58" y="2"/>
                    </a:lnTo>
                    <a:lnTo>
                      <a:pt x="48" y="2"/>
                    </a:lnTo>
                    <a:lnTo>
                      <a:pt x="39" y="3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10" y="6"/>
                    </a:lnTo>
                    <a:lnTo>
                      <a:pt x="0" y="7"/>
                    </a:lnTo>
                    <a:lnTo>
                      <a:pt x="0" y="35"/>
                    </a:lnTo>
                    <a:lnTo>
                      <a:pt x="0" y="61"/>
                    </a:lnTo>
                    <a:lnTo>
                      <a:pt x="0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3"/>
                    </a:lnTo>
                    <a:lnTo>
                      <a:pt x="28" y="113"/>
                    </a:lnTo>
                    <a:lnTo>
                      <a:pt x="38" y="111"/>
                    </a:lnTo>
                    <a:lnTo>
                      <a:pt x="47" y="111"/>
                    </a:lnTo>
                    <a:lnTo>
                      <a:pt x="57" y="111"/>
                    </a:lnTo>
                    <a:lnTo>
                      <a:pt x="65" y="110"/>
                    </a:lnTo>
                    <a:lnTo>
                      <a:pt x="75" y="110"/>
                    </a:lnTo>
                    <a:lnTo>
                      <a:pt x="75" y="83"/>
                    </a:lnTo>
                    <a:lnTo>
                      <a:pt x="77" y="55"/>
                    </a:lnTo>
                    <a:lnTo>
                      <a:pt x="77" y="2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2773" y="3807"/>
                <a:ext cx="27" cy="4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5" y="2"/>
                  </a:cxn>
                  <a:cxn ang="0">
                    <a:pos x="56" y="5"/>
                  </a:cxn>
                  <a:cxn ang="0">
                    <a:pos x="46" y="6"/>
                  </a:cxn>
                  <a:cxn ang="0">
                    <a:pos x="37" y="7"/>
                  </a:cxn>
                  <a:cxn ang="0">
                    <a:pos x="27" y="10"/>
                  </a:cxn>
                  <a:cxn ang="0">
                    <a:pos x="19" y="12"/>
                  </a:cxn>
                  <a:cxn ang="0">
                    <a:pos x="8" y="15"/>
                  </a:cxn>
                  <a:cxn ang="0">
                    <a:pos x="0" y="16"/>
                  </a:cxn>
                  <a:cxn ang="0">
                    <a:pos x="1" y="45"/>
                  </a:cxn>
                  <a:cxn ang="0">
                    <a:pos x="3" y="73"/>
                  </a:cxn>
                  <a:cxn ang="0">
                    <a:pos x="4" y="101"/>
                  </a:cxn>
                  <a:cxn ang="0">
                    <a:pos x="5" y="130"/>
                  </a:cxn>
                  <a:cxn ang="0">
                    <a:pos x="14" y="129"/>
                  </a:cxn>
                  <a:cxn ang="0">
                    <a:pos x="24" y="128"/>
                  </a:cxn>
                  <a:cxn ang="0">
                    <a:pos x="33" y="126"/>
                  </a:cxn>
                  <a:cxn ang="0">
                    <a:pos x="43" y="125"/>
                  </a:cxn>
                  <a:cxn ang="0">
                    <a:pos x="52" y="123"/>
                  </a:cxn>
                  <a:cxn ang="0">
                    <a:pos x="62" y="122"/>
                  </a:cxn>
                  <a:cxn ang="0">
                    <a:pos x="71" y="120"/>
                  </a:cxn>
                  <a:cxn ang="0">
                    <a:pos x="81" y="119"/>
                  </a:cxn>
                  <a:cxn ang="0">
                    <a:pos x="79" y="88"/>
                  </a:cxn>
                  <a:cxn ang="0">
                    <a:pos x="78" y="60"/>
                  </a:cxn>
                  <a:cxn ang="0">
                    <a:pos x="76" y="31"/>
                  </a:cxn>
                  <a:cxn ang="0">
                    <a:pos x="75" y="0"/>
                  </a:cxn>
                </a:cxnLst>
                <a:rect l="0" t="0" r="r" b="b"/>
                <a:pathLst>
                  <a:path w="81" h="130">
                    <a:moveTo>
                      <a:pt x="75" y="0"/>
                    </a:moveTo>
                    <a:lnTo>
                      <a:pt x="65" y="2"/>
                    </a:lnTo>
                    <a:lnTo>
                      <a:pt x="56" y="5"/>
                    </a:lnTo>
                    <a:lnTo>
                      <a:pt x="46" y="6"/>
                    </a:lnTo>
                    <a:lnTo>
                      <a:pt x="37" y="7"/>
                    </a:lnTo>
                    <a:lnTo>
                      <a:pt x="27" y="10"/>
                    </a:lnTo>
                    <a:lnTo>
                      <a:pt x="19" y="12"/>
                    </a:lnTo>
                    <a:lnTo>
                      <a:pt x="8" y="15"/>
                    </a:lnTo>
                    <a:lnTo>
                      <a:pt x="0" y="16"/>
                    </a:lnTo>
                    <a:lnTo>
                      <a:pt x="1" y="45"/>
                    </a:lnTo>
                    <a:lnTo>
                      <a:pt x="3" y="73"/>
                    </a:lnTo>
                    <a:lnTo>
                      <a:pt x="4" y="101"/>
                    </a:lnTo>
                    <a:lnTo>
                      <a:pt x="5" y="130"/>
                    </a:lnTo>
                    <a:lnTo>
                      <a:pt x="14" y="129"/>
                    </a:lnTo>
                    <a:lnTo>
                      <a:pt x="24" y="128"/>
                    </a:lnTo>
                    <a:lnTo>
                      <a:pt x="33" y="126"/>
                    </a:lnTo>
                    <a:lnTo>
                      <a:pt x="43" y="125"/>
                    </a:lnTo>
                    <a:lnTo>
                      <a:pt x="52" y="123"/>
                    </a:lnTo>
                    <a:lnTo>
                      <a:pt x="62" y="122"/>
                    </a:lnTo>
                    <a:lnTo>
                      <a:pt x="71" y="120"/>
                    </a:lnTo>
                    <a:lnTo>
                      <a:pt x="81" y="119"/>
                    </a:lnTo>
                    <a:lnTo>
                      <a:pt x="79" y="88"/>
                    </a:lnTo>
                    <a:lnTo>
                      <a:pt x="78" y="60"/>
                    </a:lnTo>
                    <a:lnTo>
                      <a:pt x="76" y="3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2776" y="3886"/>
                <a:ext cx="26" cy="41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67" y="1"/>
                  </a:cxn>
                  <a:cxn ang="0">
                    <a:pos x="57" y="1"/>
                  </a:cxn>
                  <a:cxn ang="0">
                    <a:pos x="47" y="3"/>
                  </a:cxn>
                  <a:cxn ang="0">
                    <a:pos x="38" y="4"/>
                  </a:cxn>
                  <a:cxn ang="0">
                    <a:pos x="28" y="6"/>
                  </a:cxn>
                  <a:cxn ang="0">
                    <a:pos x="19" y="6"/>
                  </a:cxn>
                  <a:cxn ang="0">
                    <a:pos x="9" y="7"/>
                  </a:cxn>
                  <a:cxn ang="0">
                    <a:pos x="0" y="9"/>
                  </a:cxn>
                  <a:cxn ang="0">
                    <a:pos x="2" y="38"/>
                  </a:cxn>
                  <a:cxn ang="0">
                    <a:pos x="2" y="65"/>
                  </a:cxn>
                  <a:cxn ang="0">
                    <a:pos x="2" y="94"/>
                  </a:cxn>
                  <a:cxn ang="0">
                    <a:pos x="2" y="123"/>
                  </a:cxn>
                  <a:cxn ang="0">
                    <a:pos x="11" y="121"/>
                  </a:cxn>
                  <a:cxn ang="0">
                    <a:pos x="21" y="121"/>
                  </a:cxn>
                  <a:cxn ang="0">
                    <a:pos x="29" y="120"/>
                  </a:cxn>
                  <a:cxn ang="0">
                    <a:pos x="39" y="119"/>
                  </a:cxn>
                  <a:cxn ang="0">
                    <a:pos x="48" y="119"/>
                  </a:cxn>
                  <a:cxn ang="0">
                    <a:pos x="58" y="117"/>
                  </a:cxn>
                  <a:cxn ang="0">
                    <a:pos x="68" y="117"/>
                  </a:cxn>
                  <a:cxn ang="0">
                    <a:pos x="78" y="116"/>
                  </a:cxn>
                  <a:cxn ang="0">
                    <a:pos x="78" y="87"/>
                  </a:cxn>
                  <a:cxn ang="0">
                    <a:pos x="78" y="58"/>
                  </a:cxn>
                  <a:cxn ang="0">
                    <a:pos x="77" y="29"/>
                  </a:cxn>
                  <a:cxn ang="0">
                    <a:pos x="77" y="0"/>
                  </a:cxn>
                </a:cxnLst>
                <a:rect l="0" t="0" r="r" b="b"/>
                <a:pathLst>
                  <a:path w="78" h="123">
                    <a:moveTo>
                      <a:pt x="77" y="0"/>
                    </a:moveTo>
                    <a:lnTo>
                      <a:pt x="67" y="1"/>
                    </a:lnTo>
                    <a:lnTo>
                      <a:pt x="57" y="1"/>
                    </a:lnTo>
                    <a:lnTo>
                      <a:pt x="47" y="3"/>
                    </a:lnTo>
                    <a:lnTo>
                      <a:pt x="38" y="4"/>
                    </a:lnTo>
                    <a:lnTo>
                      <a:pt x="28" y="6"/>
                    </a:lnTo>
                    <a:lnTo>
                      <a:pt x="19" y="6"/>
                    </a:lnTo>
                    <a:lnTo>
                      <a:pt x="9" y="7"/>
                    </a:lnTo>
                    <a:lnTo>
                      <a:pt x="0" y="9"/>
                    </a:lnTo>
                    <a:lnTo>
                      <a:pt x="2" y="38"/>
                    </a:lnTo>
                    <a:lnTo>
                      <a:pt x="2" y="65"/>
                    </a:lnTo>
                    <a:lnTo>
                      <a:pt x="2" y="94"/>
                    </a:lnTo>
                    <a:lnTo>
                      <a:pt x="2" y="123"/>
                    </a:lnTo>
                    <a:lnTo>
                      <a:pt x="11" y="121"/>
                    </a:lnTo>
                    <a:lnTo>
                      <a:pt x="21" y="121"/>
                    </a:lnTo>
                    <a:lnTo>
                      <a:pt x="29" y="120"/>
                    </a:lnTo>
                    <a:lnTo>
                      <a:pt x="39" y="119"/>
                    </a:lnTo>
                    <a:lnTo>
                      <a:pt x="48" y="119"/>
                    </a:lnTo>
                    <a:lnTo>
                      <a:pt x="58" y="117"/>
                    </a:lnTo>
                    <a:lnTo>
                      <a:pt x="68" y="117"/>
                    </a:lnTo>
                    <a:lnTo>
                      <a:pt x="78" y="116"/>
                    </a:lnTo>
                    <a:lnTo>
                      <a:pt x="78" y="87"/>
                    </a:lnTo>
                    <a:lnTo>
                      <a:pt x="78" y="58"/>
                    </a:lnTo>
                    <a:lnTo>
                      <a:pt x="77" y="29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2775" y="3963"/>
                <a:ext cx="26" cy="38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3" y="30"/>
                  </a:cxn>
                  <a:cxn ang="0">
                    <a:pos x="1" y="58"/>
                  </a:cxn>
                  <a:cxn ang="0">
                    <a:pos x="1" y="87"/>
                  </a:cxn>
                  <a:cxn ang="0">
                    <a:pos x="0" y="114"/>
                  </a:cxn>
                  <a:cxn ang="0">
                    <a:pos x="9" y="114"/>
                  </a:cxn>
                  <a:cxn ang="0">
                    <a:pos x="19" y="114"/>
                  </a:cxn>
                  <a:cxn ang="0">
                    <a:pos x="27" y="114"/>
                  </a:cxn>
                  <a:cxn ang="0">
                    <a:pos x="38" y="114"/>
                  </a:cxn>
                  <a:cxn ang="0">
                    <a:pos x="46" y="114"/>
                  </a:cxn>
                  <a:cxn ang="0">
                    <a:pos x="56" y="114"/>
                  </a:cxn>
                  <a:cxn ang="0">
                    <a:pos x="65" y="114"/>
                  </a:cxn>
                  <a:cxn ang="0">
                    <a:pos x="75" y="114"/>
                  </a:cxn>
                  <a:cxn ang="0">
                    <a:pos x="77" y="85"/>
                  </a:cxn>
                  <a:cxn ang="0">
                    <a:pos x="77" y="56"/>
                  </a:cxn>
                  <a:cxn ang="0">
                    <a:pos x="78" y="29"/>
                  </a:cxn>
                  <a:cxn ang="0">
                    <a:pos x="78" y="0"/>
                  </a:cxn>
                  <a:cxn ang="0">
                    <a:pos x="68" y="0"/>
                  </a:cxn>
                  <a:cxn ang="0">
                    <a:pos x="59" y="0"/>
                  </a:cxn>
                  <a:cxn ang="0">
                    <a:pos x="49" y="0"/>
                  </a:cxn>
                  <a:cxn ang="0">
                    <a:pos x="40" y="1"/>
                  </a:cxn>
                  <a:cxn ang="0">
                    <a:pos x="30" y="1"/>
                  </a:cxn>
                  <a:cxn ang="0">
                    <a:pos x="22" y="1"/>
                  </a:cxn>
                  <a:cxn ang="0">
                    <a:pos x="12" y="3"/>
                  </a:cxn>
                  <a:cxn ang="0">
                    <a:pos x="3" y="3"/>
                  </a:cxn>
                </a:cxnLst>
                <a:rect l="0" t="0" r="r" b="b"/>
                <a:pathLst>
                  <a:path w="78" h="114">
                    <a:moveTo>
                      <a:pt x="3" y="3"/>
                    </a:moveTo>
                    <a:lnTo>
                      <a:pt x="3" y="30"/>
                    </a:lnTo>
                    <a:lnTo>
                      <a:pt x="1" y="58"/>
                    </a:lnTo>
                    <a:lnTo>
                      <a:pt x="1" y="87"/>
                    </a:lnTo>
                    <a:lnTo>
                      <a:pt x="0" y="114"/>
                    </a:lnTo>
                    <a:lnTo>
                      <a:pt x="9" y="114"/>
                    </a:lnTo>
                    <a:lnTo>
                      <a:pt x="19" y="114"/>
                    </a:lnTo>
                    <a:lnTo>
                      <a:pt x="27" y="114"/>
                    </a:lnTo>
                    <a:lnTo>
                      <a:pt x="38" y="114"/>
                    </a:lnTo>
                    <a:lnTo>
                      <a:pt x="46" y="114"/>
                    </a:lnTo>
                    <a:lnTo>
                      <a:pt x="56" y="114"/>
                    </a:lnTo>
                    <a:lnTo>
                      <a:pt x="65" y="114"/>
                    </a:lnTo>
                    <a:lnTo>
                      <a:pt x="75" y="114"/>
                    </a:lnTo>
                    <a:lnTo>
                      <a:pt x="77" y="85"/>
                    </a:lnTo>
                    <a:lnTo>
                      <a:pt x="77" y="56"/>
                    </a:lnTo>
                    <a:lnTo>
                      <a:pt x="78" y="29"/>
                    </a:lnTo>
                    <a:lnTo>
                      <a:pt x="78" y="0"/>
                    </a:lnTo>
                    <a:lnTo>
                      <a:pt x="68" y="0"/>
                    </a:lnTo>
                    <a:lnTo>
                      <a:pt x="59" y="0"/>
                    </a:lnTo>
                    <a:lnTo>
                      <a:pt x="49" y="0"/>
                    </a:lnTo>
                    <a:lnTo>
                      <a:pt x="40" y="1"/>
                    </a:lnTo>
                    <a:lnTo>
                      <a:pt x="30" y="1"/>
                    </a:lnTo>
                    <a:lnTo>
                      <a:pt x="22" y="1"/>
                    </a:lnTo>
                    <a:lnTo>
                      <a:pt x="12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2827" y="3961"/>
                <a:ext cx="27" cy="41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71" y="0"/>
                  </a:cxn>
                  <a:cxn ang="0">
                    <a:pos x="62" y="1"/>
                  </a:cxn>
                  <a:cxn ang="0">
                    <a:pos x="52" y="1"/>
                  </a:cxn>
                  <a:cxn ang="0">
                    <a:pos x="42" y="1"/>
                  </a:cxn>
                  <a:cxn ang="0">
                    <a:pos x="33" y="1"/>
                  </a:cxn>
                  <a:cxn ang="0">
                    <a:pos x="23" y="1"/>
                  </a:cxn>
                  <a:cxn ang="0">
                    <a:pos x="13" y="3"/>
                  </a:cxn>
                  <a:cxn ang="0">
                    <a:pos x="3" y="3"/>
                  </a:cxn>
                  <a:cxn ang="0">
                    <a:pos x="3" y="32"/>
                  </a:cxn>
                  <a:cxn ang="0">
                    <a:pos x="2" y="62"/>
                  </a:cxn>
                  <a:cxn ang="0">
                    <a:pos x="2" y="91"/>
                  </a:cxn>
                  <a:cxn ang="0">
                    <a:pos x="0" y="122"/>
                  </a:cxn>
                  <a:cxn ang="0">
                    <a:pos x="10" y="122"/>
                  </a:cxn>
                  <a:cxn ang="0">
                    <a:pos x="19" y="122"/>
                  </a:cxn>
                  <a:cxn ang="0">
                    <a:pos x="29" y="122"/>
                  </a:cxn>
                  <a:cxn ang="0">
                    <a:pos x="39" y="122"/>
                  </a:cxn>
                  <a:cxn ang="0">
                    <a:pos x="48" y="122"/>
                  </a:cxn>
                  <a:cxn ang="0">
                    <a:pos x="58" y="122"/>
                  </a:cxn>
                  <a:cxn ang="0">
                    <a:pos x="67" y="122"/>
                  </a:cxn>
                  <a:cxn ang="0">
                    <a:pos x="77" y="122"/>
                  </a:cxn>
                  <a:cxn ang="0">
                    <a:pos x="78" y="91"/>
                  </a:cxn>
                  <a:cxn ang="0">
                    <a:pos x="80" y="61"/>
                  </a:cxn>
                  <a:cxn ang="0">
                    <a:pos x="81" y="30"/>
                  </a:cxn>
                  <a:cxn ang="0">
                    <a:pos x="81" y="0"/>
                  </a:cxn>
                </a:cxnLst>
                <a:rect l="0" t="0" r="r" b="b"/>
                <a:pathLst>
                  <a:path w="81" h="122">
                    <a:moveTo>
                      <a:pt x="81" y="0"/>
                    </a:moveTo>
                    <a:lnTo>
                      <a:pt x="71" y="0"/>
                    </a:lnTo>
                    <a:lnTo>
                      <a:pt x="62" y="1"/>
                    </a:lnTo>
                    <a:lnTo>
                      <a:pt x="52" y="1"/>
                    </a:lnTo>
                    <a:lnTo>
                      <a:pt x="42" y="1"/>
                    </a:lnTo>
                    <a:lnTo>
                      <a:pt x="33" y="1"/>
                    </a:lnTo>
                    <a:lnTo>
                      <a:pt x="23" y="1"/>
                    </a:lnTo>
                    <a:lnTo>
                      <a:pt x="13" y="3"/>
                    </a:lnTo>
                    <a:lnTo>
                      <a:pt x="3" y="3"/>
                    </a:lnTo>
                    <a:lnTo>
                      <a:pt x="3" y="32"/>
                    </a:lnTo>
                    <a:lnTo>
                      <a:pt x="2" y="62"/>
                    </a:lnTo>
                    <a:lnTo>
                      <a:pt x="2" y="91"/>
                    </a:lnTo>
                    <a:lnTo>
                      <a:pt x="0" y="122"/>
                    </a:lnTo>
                    <a:lnTo>
                      <a:pt x="10" y="122"/>
                    </a:lnTo>
                    <a:lnTo>
                      <a:pt x="19" y="122"/>
                    </a:lnTo>
                    <a:lnTo>
                      <a:pt x="29" y="122"/>
                    </a:lnTo>
                    <a:lnTo>
                      <a:pt x="39" y="122"/>
                    </a:lnTo>
                    <a:lnTo>
                      <a:pt x="48" y="122"/>
                    </a:lnTo>
                    <a:lnTo>
                      <a:pt x="58" y="122"/>
                    </a:lnTo>
                    <a:lnTo>
                      <a:pt x="67" y="122"/>
                    </a:lnTo>
                    <a:lnTo>
                      <a:pt x="77" y="122"/>
                    </a:lnTo>
                    <a:lnTo>
                      <a:pt x="78" y="91"/>
                    </a:lnTo>
                    <a:lnTo>
                      <a:pt x="80" y="61"/>
                    </a:lnTo>
                    <a:lnTo>
                      <a:pt x="81" y="30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2829" y="3880"/>
                <a:ext cx="26" cy="42"/>
              </a:xfrm>
              <a:custGeom>
                <a:avLst/>
                <a:gdLst/>
                <a:ahLst/>
                <a:cxnLst>
                  <a:cxn ang="0">
                    <a:pos x="0" y="127"/>
                  </a:cxn>
                  <a:cxn ang="0">
                    <a:pos x="11" y="127"/>
                  </a:cxn>
                  <a:cxn ang="0">
                    <a:pos x="21" y="125"/>
                  </a:cxn>
                  <a:cxn ang="0">
                    <a:pos x="31" y="125"/>
                  </a:cxn>
                  <a:cxn ang="0">
                    <a:pos x="41" y="124"/>
                  </a:cxn>
                  <a:cxn ang="0">
                    <a:pos x="50" y="124"/>
                  </a:cxn>
                  <a:cxn ang="0">
                    <a:pos x="60" y="124"/>
                  </a:cxn>
                  <a:cxn ang="0">
                    <a:pos x="70" y="123"/>
                  </a:cxn>
                  <a:cxn ang="0">
                    <a:pos x="80" y="123"/>
                  </a:cxn>
                  <a:cxn ang="0">
                    <a:pos x="80" y="91"/>
                  </a:cxn>
                  <a:cxn ang="0">
                    <a:pos x="80" y="60"/>
                  </a:cxn>
                  <a:cxn ang="0">
                    <a:pos x="80" y="30"/>
                  </a:cxn>
                  <a:cxn ang="0">
                    <a:pos x="79" y="0"/>
                  </a:cxn>
                  <a:cxn ang="0">
                    <a:pos x="68" y="0"/>
                  </a:cxn>
                  <a:cxn ang="0">
                    <a:pos x="60" y="1"/>
                  </a:cxn>
                  <a:cxn ang="0">
                    <a:pos x="50" y="1"/>
                  </a:cxn>
                  <a:cxn ang="0">
                    <a:pos x="40" y="3"/>
                  </a:cxn>
                  <a:cxn ang="0">
                    <a:pos x="29" y="4"/>
                  </a:cxn>
                  <a:cxn ang="0">
                    <a:pos x="21" y="5"/>
                  </a:cxn>
                  <a:cxn ang="0">
                    <a:pos x="11" y="5"/>
                  </a:cxn>
                  <a:cxn ang="0">
                    <a:pos x="0" y="7"/>
                  </a:cxn>
                  <a:cxn ang="0">
                    <a:pos x="0" y="37"/>
                  </a:cxn>
                  <a:cxn ang="0">
                    <a:pos x="0" y="66"/>
                  </a:cxn>
                  <a:cxn ang="0">
                    <a:pos x="0" y="97"/>
                  </a:cxn>
                  <a:cxn ang="0">
                    <a:pos x="0" y="127"/>
                  </a:cxn>
                </a:cxnLst>
                <a:rect l="0" t="0" r="r" b="b"/>
                <a:pathLst>
                  <a:path w="80" h="127">
                    <a:moveTo>
                      <a:pt x="0" y="127"/>
                    </a:moveTo>
                    <a:lnTo>
                      <a:pt x="11" y="127"/>
                    </a:lnTo>
                    <a:lnTo>
                      <a:pt x="21" y="125"/>
                    </a:lnTo>
                    <a:lnTo>
                      <a:pt x="31" y="125"/>
                    </a:lnTo>
                    <a:lnTo>
                      <a:pt x="41" y="124"/>
                    </a:lnTo>
                    <a:lnTo>
                      <a:pt x="50" y="124"/>
                    </a:lnTo>
                    <a:lnTo>
                      <a:pt x="60" y="124"/>
                    </a:lnTo>
                    <a:lnTo>
                      <a:pt x="70" y="123"/>
                    </a:lnTo>
                    <a:lnTo>
                      <a:pt x="80" y="123"/>
                    </a:lnTo>
                    <a:lnTo>
                      <a:pt x="80" y="91"/>
                    </a:lnTo>
                    <a:lnTo>
                      <a:pt x="80" y="60"/>
                    </a:lnTo>
                    <a:lnTo>
                      <a:pt x="80" y="30"/>
                    </a:lnTo>
                    <a:lnTo>
                      <a:pt x="79" y="0"/>
                    </a:lnTo>
                    <a:lnTo>
                      <a:pt x="68" y="0"/>
                    </a:lnTo>
                    <a:lnTo>
                      <a:pt x="60" y="1"/>
                    </a:lnTo>
                    <a:lnTo>
                      <a:pt x="50" y="1"/>
                    </a:lnTo>
                    <a:lnTo>
                      <a:pt x="40" y="3"/>
                    </a:lnTo>
                    <a:lnTo>
                      <a:pt x="29" y="4"/>
                    </a:lnTo>
                    <a:lnTo>
                      <a:pt x="21" y="5"/>
                    </a:lnTo>
                    <a:lnTo>
                      <a:pt x="11" y="5"/>
                    </a:lnTo>
                    <a:lnTo>
                      <a:pt x="0" y="7"/>
                    </a:lnTo>
                    <a:lnTo>
                      <a:pt x="0" y="37"/>
                    </a:lnTo>
                    <a:lnTo>
                      <a:pt x="0" y="66"/>
                    </a:lnTo>
                    <a:lnTo>
                      <a:pt x="0" y="9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2825" y="3797"/>
                <a:ext cx="28" cy="45"/>
              </a:xfrm>
              <a:custGeom>
                <a:avLst/>
                <a:gdLst/>
                <a:ahLst/>
                <a:cxnLst>
                  <a:cxn ang="0">
                    <a:pos x="85" y="123"/>
                  </a:cxn>
                  <a:cxn ang="0">
                    <a:pos x="84" y="93"/>
                  </a:cxn>
                  <a:cxn ang="0">
                    <a:pos x="82" y="61"/>
                  </a:cxn>
                  <a:cxn ang="0">
                    <a:pos x="79" y="31"/>
                  </a:cxn>
                  <a:cxn ang="0">
                    <a:pos x="78" y="0"/>
                  </a:cxn>
                  <a:cxn ang="0">
                    <a:pos x="68" y="2"/>
                  </a:cxn>
                  <a:cxn ang="0">
                    <a:pos x="59" y="3"/>
                  </a:cxn>
                  <a:cxn ang="0">
                    <a:pos x="49" y="5"/>
                  </a:cxn>
                  <a:cxn ang="0">
                    <a:pos x="39" y="6"/>
                  </a:cxn>
                  <a:cxn ang="0">
                    <a:pos x="29" y="9"/>
                  </a:cxn>
                  <a:cxn ang="0">
                    <a:pos x="20" y="10"/>
                  </a:cxn>
                  <a:cxn ang="0">
                    <a:pos x="10" y="12"/>
                  </a:cxn>
                  <a:cxn ang="0">
                    <a:pos x="0" y="13"/>
                  </a:cxn>
                  <a:cxn ang="0">
                    <a:pos x="1" y="44"/>
                  </a:cxn>
                  <a:cxn ang="0">
                    <a:pos x="4" y="74"/>
                  </a:cxn>
                  <a:cxn ang="0">
                    <a:pos x="6" y="104"/>
                  </a:cxn>
                  <a:cxn ang="0">
                    <a:pos x="7" y="135"/>
                  </a:cxn>
                  <a:cxn ang="0">
                    <a:pos x="17" y="133"/>
                  </a:cxn>
                  <a:cxn ang="0">
                    <a:pos x="27" y="132"/>
                  </a:cxn>
                  <a:cxn ang="0">
                    <a:pos x="36" y="130"/>
                  </a:cxn>
                  <a:cxn ang="0">
                    <a:pos x="46" y="129"/>
                  </a:cxn>
                  <a:cxn ang="0">
                    <a:pos x="56" y="128"/>
                  </a:cxn>
                  <a:cxn ang="0">
                    <a:pos x="66" y="126"/>
                  </a:cxn>
                  <a:cxn ang="0">
                    <a:pos x="75" y="125"/>
                  </a:cxn>
                  <a:cxn ang="0">
                    <a:pos x="85" y="123"/>
                  </a:cxn>
                </a:cxnLst>
                <a:rect l="0" t="0" r="r" b="b"/>
                <a:pathLst>
                  <a:path w="85" h="135">
                    <a:moveTo>
                      <a:pt x="85" y="123"/>
                    </a:moveTo>
                    <a:lnTo>
                      <a:pt x="84" y="93"/>
                    </a:lnTo>
                    <a:lnTo>
                      <a:pt x="82" y="61"/>
                    </a:lnTo>
                    <a:lnTo>
                      <a:pt x="79" y="31"/>
                    </a:lnTo>
                    <a:lnTo>
                      <a:pt x="78" y="0"/>
                    </a:lnTo>
                    <a:lnTo>
                      <a:pt x="68" y="2"/>
                    </a:lnTo>
                    <a:lnTo>
                      <a:pt x="59" y="3"/>
                    </a:lnTo>
                    <a:lnTo>
                      <a:pt x="49" y="5"/>
                    </a:lnTo>
                    <a:lnTo>
                      <a:pt x="39" y="6"/>
                    </a:lnTo>
                    <a:lnTo>
                      <a:pt x="29" y="9"/>
                    </a:lnTo>
                    <a:lnTo>
                      <a:pt x="20" y="10"/>
                    </a:lnTo>
                    <a:lnTo>
                      <a:pt x="10" y="12"/>
                    </a:lnTo>
                    <a:lnTo>
                      <a:pt x="0" y="13"/>
                    </a:lnTo>
                    <a:lnTo>
                      <a:pt x="1" y="44"/>
                    </a:lnTo>
                    <a:lnTo>
                      <a:pt x="4" y="74"/>
                    </a:lnTo>
                    <a:lnTo>
                      <a:pt x="6" y="104"/>
                    </a:lnTo>
                    <a:lnTo>
                      <a:pt x="7" y="135"/>
                    </a:lnTo>
                    <a:lnTo>
                      <a:pt x="17" y="133"/>
                    </a:lnTo>
                    <a:lnTo>
                      <a:pt x="27" y="132"/>
                    </a:lnTo>
                    <a:lnTo>
                      <a:pt x="36" y="130"/>
                    </a:lnTo>
                    <a:lnTo>
                      <a:pt x="46" y="129"/>
                    </a:lnTo>
                    <a:lnTo>
                      <a:pt x="56" y="128"/>
                    </a:lnTo>
                    <a:lnTo>
                      <a:pt x="66" y="126"/>
                    </a:lnTo>
                    <a:lnTo>
                      <a:pt x="75" y="125"/>
                    </a:lnTo>
                    <a:lnTo>
                      <a:pt x="85" y="1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481" y="3944"/>
                <a:ext cx="19" cy="27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9" y="1"/>
                  </a:cxn>
                  <a:cxn ang="0">
                    <a:pos x="42" y="3"/>
                  </a:cxn>
                  <a:cxn ang="0">
                    <a:pos x="36" y="4"/>
                  </a:cxn>
                  <a:cxn ang="0">
                    <a:pos x="29" y="6"/>
                  </a:cxn>
                  <a:cxn ang="0">
                    <a:pos x="22" y="9"/>
                  </a:cxn>
                  <a:cxn ang="0">
                    <a:pos x="16" y="10"/>
                  </a:cxn>
                  <a:cxn ang="0">
                    <a:pos x="9" y="12"/>
                  </a:cxn>
                  <a:cxn ang="0">
                    <a:pos x="2" y="13"/>
                  </a:cxn>
                  <a:cxn ang="0">
                    <a:pos x="2" y="30"/>
                  </a:cxn>
                  <a:cxn ang="0">
                    <a:pos x="2" y="48"/>
                  </a:cxn>
                  <a:cxn ang="0">
                    <a:pos x="0" y="65"/>
                  </a:cxn>
                  <a:cxn ang="0">
                    <a:pos x="0" y="82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20" y="80"/>
                  </a:cxn>
                  <a:cxn ang="0">
                    <a:pos x="28" y="78"/>
                  </a:cxn>
                  <a:cxn ang="0">
                    <a:pos x="35" y="77"/>
                  </a:cxn>
                  <a:cxn ang="0">
                    <a:pos x="41" y="75"/>
                  </a:cxn>
                  <a:cxn ang="0">
                    <a:pos x="48" y="75"/>
                  </a:cxn>
                  <a:cxn ang="0">
                    <a:pos x="55" y="74"/>
                  </a:cxn>
                  <a:cxn ang="0">
                    <a:pos x="57" y="55"/>
                  </a:cxn>
                  <a:cxn ang="0">
                    <a:pos x="57" y="36"/>
                  </a:cxn>
                  <a:cxn ang="0">
                    <a:pos x="57" y="19"/>
                  </a:cxn>
                  <a:cxn ang="0">
                    <a:pos x="57" y="0"/>
                  </a:cxn>
                </a:cxnLst>
                <a:rect l="0" t="0" r="r" b="b"/>
                <a:pathLst>
                  <a:path w="57" h="82">
                    <a:moveTo>
                      <a:pt x="57" y="0"/>
                    </a:move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2" y="9"/>
                    </a:lnTo>
                    <a:lnTo>
                      <a:pt x="16" y="10"/>
                    </a:lnTo>
                    <a:lnTo>
                      <a:pt x="9" y="12"/>
                    </a:lnTo>
                    <a:lnTo>
                      <a:pt x="2" y="13"/>
                    </a:lnTo>
                    <a:lnTo>
                      <a:pt x="2" y="30"/>
                    </a:lnTo>
                    <a:lnTo>
                      <a:pt x="2" y="48"/>
                    </a:lnTo>
                    <a:lnTo>
                      <a:pt x="0" y="65"/>
                    </a:lnTo>
                    <a:lnTo>
                      <a:pt x="0" y="82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20" y="80"/>
                    </a:lnTo>
                    <a:lnTo>
                      <a:pt x="28" y="78"/>
                    </a:lnTo>
                    <a:lnTo>
                      <a:pt x="35" y="77"/>
                    </a:lnTo>
                    <a:lnTo>
                      <a:pt x="41" y="75"/>
                    </a:lnTo>
                    <a:lnTo>
                      <a:pt x="48" y="75"/>
                    </a:lnTo>
                    <a:lnTo>
                      <a:pt x="55" y="74"/>
                    </a:lnTo>
                    <a:lnTo>
                      <a:pt x="57" y="55"/>
                    </a:lnTo>
                    <a:lnTo>
                      <a:pt x="57" y="36"/>
                    </a:lnTo>
                    <a:lnTo>
                      <a:pt x="57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479" y="3992"/>
                <a:ext cx="20" cy="24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3" y="23"/>
                  </a:cxn>
                  <a:cxn ang="0">
                    <a:pos x="2" y="39"/>
                  </a:cxn>
                  <a:cxn ang="0">
                    <a:pos x="2" y="55"/>
                  </a:cxn>
                  <a:cxn ang="0">
                    <a:pos x="0" y="72"/>
                  </a:cxn>
                  <a:cxn ang="0">
                    <a:pos x="8" y="72"/>
                  </a:cxn>
                  <a:cxn ang="0">
                    <a:pos x="15" y="70"/>
                  </a:cxn>
                  <a:cxn ang="0">
                    <a:pos x="21" y="70"/>
                  </a:cxn>
                  <a:cxn ang="0">
                    <a:pos x="28" y="69"/>
                  </a:cxn>
                  <a:cxn ang="0">
                    <a:pos x="35" y="69"/>
                  </a:cxn>
                  <a:cxn ang="0">
                    <a:pos x="42" y="69"/>
                  </a:cxn>
                  <a:cxn ang="0">
                    <a:pos x="50" y="68"/>
                  </a:cxn>
                  <a:cxn ang="0">
                    <a:pos x="57" y="68"/>
                  </a:cxn>
                  <a:cxn ang="0">
                    <a:pos x="57" y="50"/>
                  </a:cxn>
                  <a:cxn ang="0">
                    <a:pos x="58" y="33"/>
                  </a:cxn>
                  <a:cxn ang="0">
                    <a:pos x="58" y="17"/>
                  </a:cxn>
                  <a:cxn ang="0">
                    <a:pos x="60" y="0"/>
                  </a:cxn>
                  <a:cxn ang="0">
                    <a:pos x="52" y="1"/>
                  </a:cxn>
                  <a:cxn ang="0">
                    <a:pos x="45" y="1"/>
                  </a:cxn>
                  <a:cxn ang="0">
                    <a:pos x="38" y="2"/>
                  </a:cxn>
                  <a:cxn ang="0">
                    <a:pos x="32" y="2"/>
                  </a:cxn>
                  <a:cxn ang="0">
                    <a:pos x="25" y="4"/>
                  </a:cxn>
                  <a:cxn ang="0">
                    <a:pos x="18" y="5"/>
                  </a:cxn>
                  <a:cxn ang="0">
                    <a:pos x="10" y="5"/>
                  </a:cxn>
                  <a:cxn ang="0">
                    <a:pos x="3" y="7"/>
                  </a:cxn>
                </a:cxnLst>
                <a:rect l="0" t="0" r="r" b="b"/>
                <a:pathLst>
                  <a:path w="60" h="72">
                    <a:moveTo>
                      <a:pt x="3" y="7"/>
                    </a:moveTo>
                    <a:lnTo>
                      <a:pt x="3" y="23"/>
                    </a:lnTo>
                    <a:lnTo>
                      <a:pt x="2" y="39"/>
                    </a:lnTo>
                    <a:lnTo>
                      <a:pt x="2" y="55"/>
                    </a:lnTo>
                    <a:lnTo>
                      <a:pt x="0" y="72"/>
                    </a:lnTo>
                    <a:lnTo>
                      <a:pt x="8" y="72"/>
                    </a:lnTo>
                    <a:lnTo>
                      <a:pt x="15" y="70"/>
                    </a:lnTo>
                    <a:lnTo>
                      <a:pt x="21" y="70"/>
                    </a:lnTo>
                    <a:lnTo>
                      <a:pt x="28" y="69"/>
                    </a:lnTo>
                    <a:lnTo>
                      <a:pt x="35" y="69"/>
                    </a:lnTo>
                    <a:lnTo>
                      <a:pt x="42" y="69"/>
                    </a:lnTo>
                    <a:lnTo>
                      <a:pt x="50" y="68"/>
                    </a:lnTo>
                    <a:lnTo>
                      <a:pt x="57" y="68"/>
                    </a:lnTo>
                    <a:lnTo>
                      <a:pt x="57" y="50"/>
                    </a:lnTo>
                    <a:lnTo>
                      <a:pt x="58" y="33"/>
                    </a:lnTo>
                    <a:lnTo>
                      <a:pt x="58" y="17"/>
                    </a:lnTo>
                    <a:lnTo>
                      <a:pt x="60" y="0"/>
                    </a:lnTo>
                    <a:lnTo>
                      <a:pt x="52" y="1"/>
                    </a:lnTo>
                    <a:lnTo>
                      <a:pt x="45" y="1"/>
                    </a:lnTo>
                    <a:lnTo>
                      <a:pt x="38" y="2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8" y="5"/>
                    </a:lnTo>
                    <a:lnTo>
                      <a:pt x="10" y="5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481" y="3894"/>
                <a:ext cx="19" cy="3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47" y="2"/>
                  </a:cxn>
                  <a:cxn ang="0">
                    <a:pos x="40" y="4"/>
                  </a:cxn>
                  <a:cxn ang="0">
                    <a:pos x="34" y="7"/>
                  </a:cxn>
                  <a:cxn ang="0">
                    <a:pos x="27" y="8"/>
                  </a:cxn>
                  <a:cxn ang="0">
                    <a:pos x="20" y="11"/>
                  </a:cxn>
                  <a:cxn ang="0">
                    <a:pos x="14" y="13"/>
                  </a:cxn>
                  <a:cxn ang="0">
                    <a:pos x="7" y="15"/>
                  </a:cxn>
                  <a:cxn ang="0">
                    <a:pos x="0" y="18"/>
                  </a:cxn>
                  <a:cxn ang="0">
                    <a:pos x="0" y="37"/>
                  </a:cxn>
                  <a:cxn ang="0">
                    <a:pos x="0" y="55"/>
                  </a:cxn>
                  <a:cxn ang="0">
                    <a:pos x="0" y="72"/>
                  </a:cxn>
                  <a:cxn ang="0">
                    <a:pos x="0" y="91"/>
                  </a:cxn>
                  <a:cxn ang="0">
                    <a:pos x="7" y="89"/>
                  </a:cxn>
                  <a:cxn ang="0">
                    <a:pos x="14" y="88"/>
                  </a:cxn>
                  <a:cxn ang="0">
                    <a:pos x="20" y="85"/>
                  </a:cxn>
                  <a:cxn ang="0">
                    <a:pos x="27" y="83"/>
                  </a:cxn>
                  <a:cxn ang="0">
                    <a:pos x="34" y="82"/>
                  </a:cxn>
                  <a:cxn ang="0">
                    <a:pos x="40" y="79"/>
                  </a:cxn>
                  <a:cxn ang="0">
                    <a:pos x="47" y="78"/>
                  </a:cxn>
                  <a:cxn ang="0">
                    <a:pos x="55" y="76"/>
                  </a:cxn>
                  <a:cxn ang="0">
                    <a:pos x="55" y="57"/>
                  </a:cxn>
                  <a:cxn ang="0">
                    <a:pos x="55" y="37"/>
                  </a:cxn>
                  <a:cxn ang="0">
                    <a:pos x="55" y="18"/>
                  </a:cxn>
                  <a:cxn ang="0">
                    <a:pos x="55" y="0"/>
                  </a:cxn>
                </a:cxnLst>
                <a:rect l="0" t="0" r="r" b="b"/>
                <a:pathLst>
                  <a:path w="55" h="91">
                    <a:moveTo>
                      <a:pt x="55" y="0"/>
                    </a:moveTo>
                    <a:lnTo>
                      <a:pt x="47" y="2"/>
                    </a:lnTo>
                    <a:lnTo>
                      <a:pt x="40" y="4"/>
                    </a:lnTo>
                    <a:lnTo>
                      <a:pt x="34" y="7"/>
                    </a:lnTo>
                    <a:lnTo>
                      <a:pt x="27" y="8"/>
                    </a:lnTo>
                    <a:lnTo>
                      <a:pt x="20" y="11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7"/>
                    </a:lnTo>
                    <a:lnTo>
                      <a:pt x="0" y="55"/>
                    </a:lnTo>
                    <a:lnTo>
                      <a:pt x="0" y="72"/>
                    </a:lnTo>
                    <a:lnTo>
                      <a:pt x="0" y="91"/>
                    </a:lnTo>
                    <a:lnTo>
                      <a:pt x="7" y="89"/>
                    </a:lnTo>
                    <a:lnTo>
                      <a:pt x="14" y="88"/>
                    </a:lnTo>
                    <a:lnTo>
                      <a:pt x="20" y="85"/>
                    </a:lnTo>
                    <a:lnTo>
                      <a:pt x="27" y="83"/>
                    </a:lnTo>
                    <a:lnTo>
                      <a:pt x="34" y="82"/>
                    </a:lnTo>
                    <a:lnTo>
                      <a:pt x="40" y="79"/>
                    </a:lnTo>
                    <a:lnTo>
                      <a:pt x="47" y="78"/>
                    </a:lnTo>
                    <a:lnTo>
                      <a:pt x="55" y="76"/>
                    </a:lnTo>
                    <a:lnTo>
                      <a:pt x="55" y="57"/>
                    </a:lnTo>
                    <a:lnTo>
                      <a:pt x="55" y="37"/>
                    </a:lnTo>
                    <a:lnTo>
                      <a:pt x="55" y="1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480" y="3841"/>
                <a:ext cx="19" cy="34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47" y="3"/>
                  </a:cxn>
                  <a:cxn ang="0">
                    <a:pos x="41" y="6"/>
                  </a:cxn>
                  <a:cxn ang="0">
                    <a:pos x="34" y="9"/>
                  </a:cxn>
                  <a:cxn ang="0">
                    <a:pos x="28" y="12"/>
                  </a:cxn>
                  <a:cxn ang="0">
                    <a:pos x="21" y="16"/>
                  </a:cxn>
                  <a:cxn ang="0">
                    <a:pos x="15" y="19"/>
                  </a:cxn>
                  <a:cxn ang="0">
                    <a:pos x="7" y="22"/>
                  </a:cxn>
                  <a:cxn ang="0">
                    <a:pos x="0" y="25"/>
                  </a:cxn>
                  <a:cxn ang="0">
                    <a:pos x="2" y="43"/>
                  </a:cxn>
                  <a:cxn ang="0">
                    <a:pos x="2" y="62"/>
                  </a:cxn>
                  <a:cxn ang="0">
                    <a:pos x="3" y="82"/>
                  </a:cxn>
                  <a:cxn ang="0">
                    <a:pos x="3" y="101"/>
                  </a:cxn>
                  <a:cxn ang="0">
                    <a:pos x="10" y="98"/>
                  </a:cxn>
                  <a:cxn ang="0">
                    <a:pos x="18" y="95"/>
                  </a:cxn>
                  <a:cxn ang="0">
                    <a:pos x="23" y="92"/>
                  </a:cxn>
                  <a:cxn ang="0">
                    <a:pos x="31" y="90"/>
                  </a:cxn>
                  <a:cxn ang="0">
                    <a:pos x="38" y="88"/>
                  </a:cxn>
                  <a:cxn ang="0">
                    <a:pos x="44" y="85"/>
                  </a:cxn>
                  <a:cxn ang="0">
                    <a:pos x="51" y="82"/>
                  </a:cxn>
                  <a:cxn ang="0">
                    <a:pos x="58" y="79"/>
                  </a:cxn>
                  <a:cxn ang="0">
                    <a:pos x="57" y="59"/>
                  </a:cxn>
                  <a:cxn ang="0">
                    <a:pos x="57" y="40"/>
                  </a:cxn>
                  <a:cxn ang="0">
                    <a:pos x="55" y="20"/>
                  </a:cxn>
                  <a:cxn ang="0">
                    <a:pos x="54" y="0"/>
                  </a:cxn>
                </a:cxnLst>
                <a:rect l="0" t="0" r="r" b="b"/>
                <a:pathLst>
                  <a:path w="58" h="101">
                    <a:moveTo>
                      <a:pt x="54" y="0"/>
                    </a:moveTo>
                    <a:lnTo>
                      <a:pt x="47" y="3"/>
                    </a:lnTo>
                    <a:lnTo>
                      <a:pt x="41" y="6"/>
                    </a:lnTo>
                    <a:lnTo>
                      <a:pt x="34" y="9"/>
                    </a:lnTo>
                    <a:lnTo>
                      <a:pt x="28" y="12"/>
                    </a:lnTo>
                    <a:lnTo>
                      <a:pt x="21" y="16"/>
                    </a:lnTo>
                    <a:lnTo>
                      <a:pt x="15" y="19"/>
                    </a:lnTo>
                    <a:lnTo>
                      <a:pt x="7" y="22"/>
                    </a:lnTo>
                    <a:lnTo>
                      <a:pt x="0" y="25"/>
                    </a:lnTo>
                    <a:lnTo>
                      <a:pt x="2" y="43"/>
                    </a:lnTo>
                    <a:lnTo>
                      <a:pt x="2" y="62"/>
                    </a:lnTo>
                    <a:lnTo>
                      <a:pt x="3" y="82"/>
                    </a:lnTo>
                    <a:lnTo>
                      <a:pt x="3" y="101"/>
                    </a:lnTo>
                    <a:lnTo>
                      <a:pt x="10" y="98"/>
                    </a:lnTo>
                    <a:lnTo>
                      <a:pt x="18" y="95"/>
                    </a:lnTo>
                    <a:lnTo>
                      <a:pt x="23" y="92"/>
                    </a:lnTo>
                    <a:lnTo>
                      <a:pt x="31" y="90"/>
                    </a:lnTo>
                    <a:lnTo>
                      <a:pt x="38" y="88"/>
                    </a:lnTo>
                    <a:lnTo>
                      <a:pt x="44" y="85"/>
                    </a:lnTo>
                    <a:lnTo>
                      <a:pt x="51" y="82"/>
                    </a:lnTo>
                    <a:lnTo>
                      <a:pt x="58" y="79"/>
                    </a:lnTo>
                    <a:lnTo>
                      <a:pt x="57" y="59"/>
                    </a:lnTo>
                    <a:lnTo>
                      <a:pt x="57" y="40"/>
                    </a:lnTo>
                    <a:lnTo>
                      <a:pt x="55" y="2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2511" y="3828"/>
                <a:ext cx="19" cy="35"/>
              </a:xfrm>
              <a:custGeom>
                <a:avLst/>
                <a:gdLst/>
                <a:ahLst/>
                <a:cxnLst>
                  <a:cxn ang="0">
                    <a:pos x="58" y="84"/>
                  </a:cxn>
                  <a:cxn ang="0">
                    <a:pos x="58" y="63"/>
                  </a:cxn>
                  <a:cxn ang="0">
                    <a:pos x="56" y="42"/>
                  </a:cxn>
                  <a:cxn ang="0">
                    <a:pos x="56" y="21"/>
                  </a:cxn>
                  <a:cxn ang="0">
                    <a:pos x="55" y="0"/>
                  </a:cxn>
                  <a:cxn ang="0">
                    <a:pos x="48" y="3"/>
                  </a:cxn>
                  <a:cxn ang="0">
                    <a:pos x="40" y="6"/>
                  </a:cxn>
                  <a:cxn ang="0">
                    <a:pos x="35" y="9"/>
                  </a:cxn>
                  <a:cxn ang="0">
                    <a:pos x="27" y="12"/>
                  </a:cxn>
                  <a:cxn ang="0">
                    <a:pos x="20" y="15"/>
                  </a:cxn>
                  <a:cxn ang="0">
                    <a:pos x="14" y="18"/>
                  </a:cxn>
                  <a:cxn ang="0">
                    <a:pos x="7" y="21"/>
                  </a:cxn>
                  <a:cxn ang="0">
                    <a:pos x="0" y="24"/>
                  </a:cxn>
                  <a:cxn ang="0">
                    <a:pos x="1" y="44"/>
                  </a:cxn>
                  <a:cxn ang="0">
                    <a:pos x="1" y="64"/>
                  </a:cxn>
                  <a:cxn ang="0">
                    <a:pos x="3" y="86"/>
                  </a:cxn>
                  <a:cxn ang="0">
                    <a:pos x="3" y="106"/>
                  </a:cxn>
                  <a:cxn ang="0">
                    <a:pos x="10" y="103"/>
                  </a:cxn>
                  <a:cxn ang="0">
                    <a:pos x="17" y="100"/>
                  </a:cxn>
                  <a:cxn ang="0">
                    <a:pos x="24" y="97"/>
                  </a:cxn>
                  <a:cxn ang="0">
                    <a:pos x="30" y="94"/>
                  </a:cxn>
                  <a:cxn ang="0">
                    <a:pos x="37" y="93"/>
                  </a:cxn>
                  <a:cxn ang="0">
                    <a:pos x="45" y="90"/>
                  </a:cxn>
                  <a:cxn ang="0">
                    <a:pos x="50" y="87"/>
                  </a:cxn>
                  <a:cxn ang="0">
                    <a:pos x="58" y="84"/>
                  </a:cxn>
                </a:cxnLst>
                <a:rect l="0" t="0" r="r" b="b"/>
                <a:pathLst>
                  <a:path w="58" h="106">
                    <a:moveTo>
                      <a:pt x="58" y="84"/>
                    </a:moveTo>
                    <a:lnTo>
                      <a:pt x="58" y="63"/>
                    </a:lnTo>
                    <a:lnTo>
                      <a:pt x="56" y="42"/>
                    </a:lnTo>
                    <a:lnTo>
                      <a:pt x="56" y="21"/>
                    </a:lnTo>
                    <a:lnTo>
                      <a:pt x="55" y="0"/>
                    </a:lnTo>
                    <a:lnTo>
                      <a:pt x="48" y="3"/>
                    </a:lnTo>
                    <a:lnTo>
                      <a:pt x="40" y="6"/>
                    </a:lnTo>
                    <a:lnTo>
                      <a:pt x="35" y="9"/>
                    </a:lnTo>
                    <a:lnTo>
                      <a:pt x="27" y="12"/>
                    </a:lnTo>
                    <a:lnTo>
                      <a:pt x="20" y="15"/>
                    </a:lnTo>
                    <a:lnTo>
                      <a:pt x="14" y="18"/>
                    </a:lnTo>
                    <a:lnTo>
                      <a:pt x="7" y="21"/>
                    </a:lnTo>
                    <a:lnTo>
                      <a:pt x="0" y="24"/>
                    </a:lnTo>
                    <a:lnTo>
                      <a:pt x="1" y="44"/>
                    </a:lnTo>
                    <a:lnTo>
                      <a:pt x="1" y="64"/>
                    </a:lnTo>
                    <a:lnTo>
                      <a:pt x="3" y="86"/>
                    </a:lnTo>
                    <a:lnTo>
                      <a:pt x="3" y="106"/>
                    </a:lnTo>
                    <a:lnTo>
                      <a:pt x="10" y="103"/>
                    </a:lnTo>
                    <a:lnTo>
                      <a:pt x="17" y="100"/>
                    </a:lnTo>
                    <a:lnTo>
                      <a:pt x="24" y="97"/>
                    </a:lnTo>
                    <a:lnTo>
                      <a:pt x="30" y="94"/>
                    </a:lnTo>
                    <a:lnTo>
                      <a:pt x="37" y="93"/>
                    </a:lnTo>
                    <a:lnTo>
                      <a:pt x="45" y="90"/>
                    </a:lnTo>
                    <a:lnTo>
                      <a:pt x="50" y="87"/>
                    </a:lnTo>
                    <a:lnTo>
                      <a:pt x="58" y="8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513" y="3884"/>
                <a:ext cx="18" cy="32"/>
              </a:xfrm>
              <a:custGeom>
                <a:avLst/>
                <a:gdLst/>
                <a:ahLst/>
                <a:cxnLst>
                  <a:cxn ang="0">
                    <a:pos x="1" y="96"/>
                  </a:cxn>
                  <a:cxn ang="0">
                    <a:pos x="8" y="94"/>
                  </a:cxn>
                  <a:cxn ang="0">
                    <a:pos x="14" y="93"/>
                  </a:cxn>
                  <a:cxn ang="0">
                    <a:pos x="21" y="91"/>
                  </a:cxn>
                  <a:cxn ang="0">
                    <a:pos x="29" y="88"/>
                  </a:cxn>
                  <a:cxn ang="0">
                    <a:pos x="34" y="87"/>
                  </a:cxn>
                  <a:cxn ang="0">
                    <a:pos x="42" y="86"/>
                  </a:cxn>
                  <a:cxn ang="0">
                    <a:pos x="49" y="83"/>
                  </a:cxn>
                  <a:cxn ang="0">
                    <a:pos x="56" y="81"/>
                  </a:cxn>
                  <a:cxn ang="0">
                    <a:pos x="56" y="61"/>
                  </a:cxn>
                  <a:cxn ang="0">
                    <a:pos x="56" y="41"/>
                  </a:cxn>
                  <a:cxn ang="0">
                    <a:pos x="56" y="20"/>
                  </a:cxn>
                  <a:cxn ang="0">
                    <a:pos x="55" y="0"/>
                  </a:cxn>
                  <a:cxn ang="0">
                    <a:pos x="47" y="2"/>
                  </a:cxn>
                  <a:cxn ang="0">
                    <a:pos x="40" y="5"/>
                  </a:cxn>
                  <a:cxn ang="0">
                    <a:pos x="34" y="6"/>
                  </a:cxn>
                  <a:cxn ang="0">
                    <a:pos x="27" y="9"/>
                  </a:cxn>
                  <a:cxn ang="0">
                    <a:pos x="20" y="10"/>
                  </a:cxn>
                  <a:cxn ang="0">
                    <a:pos x="14" y="13"/>
                  </a:cxn>
                  <a:cxn ang="0">
                    <a:pos x="7" y="15"/>
                  </a:cxn>
                  <a:cxn ang="0">
                    <a:pos x="0" y="18"/>
                  </a:cxn>
                  <a:cxn ang="0">
                    <a:pos x="0" y="36"/>
                  </a:cxn>
                  <a:cxn ang="0">
                    <a:pos x="0" y="57"/>
                  </a:cxn>
                  <a:cxn ang="0">
                    <a:pos x="0" y="75"/>
                  </a:cxn>
                  <a:cxn ang="0">
                    <a:pos x="1" y="96"/>
                  </a:cxn>
                </a:cxnLst>
                <a:rect l="0" t="0" r="r" b="b"/>
                <a:pathLst>
                  <a:path w="56" h="96">
                    <a:moveTo>
                      <a:pt x="1" y="96"/>
                    </a:moveTo>
                    <a:lnTo>
                      <a:pt x="8" y="94"/>
                    </a:lnTo>
                    <a:lnTo>
                      <a:pt x="14" y="93"/>
                    </a:lnTo>
                    <a:lnTo>
                      <a:pt x="21" y="91"/>
                    </a:lnTo>
                    <a:lnTo>
                      <a:pt x="29" y="88"/>
                    </a:lnTo>
                    <a:lnTo>
                      <a:pt x="34" y="87"/>
                    </a:lnTo>
                    <a:lnTo>
                      <a:pt x="42" y="86"/>
                    </a:lnTo>
                    <a:lnTo>
                      <a:pt x="49" y="83"/>
                    </a:lnTo>
                    <a:lnTo>
                      <a:pt x="56" y="81"/>
                    </a:lnTo>
                    <a:lnTo>
                      <a:pt x="56" y="61"/>
                    </a:lnTo>
                    <a:lnTo>
                      <a:pt x="56" y="41"/>
                    </a:lnTo>
                    <a:lnTo>
                      <a:pt x="56" y="20"/>
                    </a:lnTo>
                    <a:lnTo>
                      <a:pt x="55" y="0"/>
                    </a:lnTo>
                    <a:lnTo>
                      <a:pt x="47" y="2"/>
                    </a:lnTo>
                    <a:lnTo>
                      <a:pt x="40" y="5"/>
                    </a:lnTo>
                    <a:lnTo>
                      <a:pt x="34" y="6"/>
                    </a:lnTo>
                    <a:lnTo>
                      <a:pt x="27" y="9"/>
                    </a:lnTo>
                    <a:lnTo>
                      <a:pt x="20" y="10"/>
                    </a:lnTo>
                    <a:lnTo>
                      <a:pt x="14" y="13"/>
                    </a:lnTo>
                    <a:lnTo>
                      <a:pt x="7" y="15"/>
                    </a:lnTo>
                    <a:lnTo>
                      <a:pt x="0" y="18"/>
                    </a:lnTo>
                    <a:lnTo>
                      <a:pt x="0" y="36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1" y="9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511" y="3989"/>
                <a:ext cx="20" cy="2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3" y="0"/>
                  </a:cxn>
                  <a:cxn ang="0">
                    <a:pos x="46" y="2"/>
                  </a:cxn>
                  <a:cxn ang="0">
                    <a:pos x="39" y="2"/>
                  </a:cxn>
                  <a:cxn ang="0">
                    <a:pos x="32" y="3"/>
                  </a:cxn>
                  <a:cxn ang="0">
                    <a:pos x="24" y="3"/>
                  </a:cxn>
                  <a:cxn ang="0">
                    <a:pos x="17" y="5"/>
                  </a:cxn>
                  <a:cxn ang="0">
                    <a:pos x="10" y="5"/>
                  </a:cxn>
                  <a:cxn ang="0">
                    <a:pos x="3" y="6"/>
                  </a:cxn>
                  <a:cxn ang="0">
                    <a:pos x="3" y="24"/>
                  </a:cxn>
                  <a:cxn ang="0">
                    <a:pos x="1" y="41"/>
                  </a:cxn>
                  <a:cxn ang="0">
                    <a:pos x="1" y="60"/>
                  </a:cxn>
                  <a:cxn ang="0">
                    <a:pos x="0" y="77"/>
                  </a:cxn>
                  <a:cxn ang="0">
                    <a:pos x="7" y="77"/>
                  </a:cxn>
                  <a:cxn ang="0">
                    <a:pos x="14" y="76"/>
                  </a:cxn>
                  <a:cxn ang="0">
                    <a:pos x="22" y="76"/>
                  </a:cxn>
                  <a:cxn ang="0">
                    <a:pos x="29" y="74"/>
                  </a:cxn>
                  <a:cxn ang="0">
                    <a:pos x="36" y="74"/>
                  </a:cxn>
                  <a:cxn ang="0">
                    <a:pos x="43" y="74"/>
                  </a:cxn>
                  <a:cxn ang="0">
                    <a:pos x="50" y="73"/>
                  </a:cxn>
                  <a:cxn ang="0">
                    <a:pos x="58" y="73"/>
                  </a:cxn>
                  <a:cxn ang="0">
                    <a:pos x="58" y="54"/>
                  </a:cxn>
                  <a:cxn ang="0">
                    <a:pos x="59" y="37"/>
                  </a:cxn>
                  <a:cxn ang="0">
                    <a:pos x="59" y="19"/>
                  </a:cxn>
                  <a:cxn ang="0">
                    <a:pos x="61" y="0"/>
                  </a:cxn>
                </a:cxnLst>
                <a:rect l="0" t="0" r="r" b="b"/>
                <a:pathLst>
                  <a:path w="61" h="77">
                    <a:moveTo>
                      <a:pt x="61" y="0"/>
                    </a:moveTo>
                    <a:lnTo>
                      <a:pt x="53" y="0"/>
                    </a:lnTo>
                    <a:lnTo>
                      <a:pt x="46" y="2"/>
                    </a:lnTo>
                    <a:lnTo>
                      <a:pt x="39" y="2"/>
                    </a:lnTo>
                    <a:lnTo>
                      <a:pt x="32" y="3"/>
                    </a:lnTo>
                    <a:lnTo>
                      <a:pt x="24" y="3"/>
                    </a:lnTo>
                    <a:lnTo>
                      <a:pt x="17" y="5"/>
                    </a:lnTo>
                    <a:lnTo>
                      <a:pt x="10" y="5"/>
                    </a:lnTo>
                    <a:lnTo>
                      <a:pt x="3" y="6"/>
                    </a:lnTo>
                    <a:lnTo>
                      <a:pt x="3" y="24"/>
                    </a:lnTo>
                    <a:lnTo>
                      <a:pt x="1" y="41"/>
                    </a:lnTo>
                    <a:lnTo>
                      <a:pt x="1" y="60"/>
                    </a:lnTo>
                    <a:lnTo>
                      <a:pt x="0" y="77"/>
                    </a:lnTo>
                    <a:lnTo>
                      <a:pt x="7" y="77"/>
                    </a:lnTo>
                    <a:lnTo>
                      <a:pt x="14" y="76"/>
                    </a:lnTo>
                    <a:lnTo>
                      <a:pt x="22" y="76"/>
                    </a:lnTo>
                    <a:lnTo>
                      <a:pt x="29" y="74"/>
                    </a:lnTo>
                    <a:lnTo>
                      <a:pt x="36" y="74"/>
                    </a:lnTo>
                    <a:lnTo>
                      <a:pt x="43" y="74"/>
                    </a:lnTo>
                    <a:lnTo>
                      <a:pt x="50" y="73"/>
                    </a:lnTo>
                    <a:lnTo>
                      <a:pt x="58" y="73"/>
                    </a:lnTo>
                    <a:lnTo>
                      <a:pt x="58" y="54"/>
                    </a:lnTo>
                    <a:lnTo>
                      <a:pt x="59" y="37"/>
                    </a:lnTo>
                    <a:lnTo>
                      <a:pt x="59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513" y="3937"/>
                <a:ext cx="18" cy="29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7" y="85"/>
                  </a:cxn>
                  <a:cxn ang="0">
                    <a:pos x="14" y="84"/>
                  </a:cxn>
                  <a:cxn ang="0">
                    <a:pos x="20" y="84"/>
                  </a:cxn>
                  <a:cxn ang="0">
                    <a:pos x="27" y="82"/>
                  </a:cxn>
                  <a:cxn ang="0">
                    <a:pos x="34" y="81"/>
                  </a:cxn>
                  <a:cxn ang="0">
                    <a:pos x="42" y="79"/>
                  </a:cxn>
                  <a:cxn ang="0">
                    <a:pos x="49" y="79"/>
                  </a:cxn>
                  <a:cxn ang="0">
                    <a:pos x="56" y="78"/>
                  </a:cxn>
                  <a:cxn ang="0">
                    <a:pos x="56" y="58"/>
                  </a:cxn>
                  <a:cxn ang="0">
                    <a:pos x="56" y="39"/>
                  </a:cxn>
                  <a:cxn ang="0">
                    <a:pos x="56" y="19"/>
                  </a:cxn>
                  <a:cxn ang="0">
                    <a:pos x="56" y="0"/>
                  </a:cxn>
                  <a:cxn ang="0">
                    <a:pos x="49" y="1"/>
                  </a:cxn>
                  <a:cxn ang="0">
                    <a:pos x="42" y="3"/>
                  </a:cxn>
                  <a:cxn ang="0">
                    <a:pos x="36" y="4"/>
                  </a:cxn>
                  <a:cxn ang="0">
                    <a:pos x="29" y="6"/>
                  </a:cxn>
                  <a:cxn ang="0">
                    <a:pos x="21" y="7"/>
                  </a:cxn>
                  <a:cxn ang="0">
                    <a:pos x="16" y="8"/>
                  </a:cxn>
                  <a:cxn ang="0">
                    <a:pos x="8" y="10"/>
                  </a:cxn>
                  <a:cxn ang="0">
                    <a:pos x="1" y="11"/>
                  </a:cxn>
                  <a:cxn ang="0">
                    <a:pos x="0" y="30"/>
                  </a:cxn>
                  <a:cxn ang="0">
                    <a:pos x="0" y="49"/>
                  </a:cxn>
                  <a:cxn ang="0">
                    <a:pos x="0" y="68"/>
                  </a:cxn>
                  <a:cxn ang="0">
                    <a:pos x="0" y="87"/>
                  </a:cxn>
                </a:cxnLst>
                <a:rect l="0" t="0" r="r" b="b"/>
                <a:pathLst>
                  <a:path w="56" h="87">
                    <a:moveTo>
                      <a:pt x="0" y="87"/>
                    </a:moveTo>
                    <a:lnTo>
                      <a:pt x="7" y="85"/>
                    </a:lnTo>
                    <a:lnTo>
                      <a:pt x="14" y="84"/>
                    </a:lnTo>
                    <a:lnTo>
                      <a:pt x="20" y="84"/>
                    </a:lnTo>
                    <a:lnTo>
                      <a:pt x="27" y="82"/>
                    </a:lnTo>
                    <a:lnTo>
                      <a:pt x="34" y="81"/>
                    </a:lnTo>
                    <a:lnTo>
                      <a:pt x="42" y="79"/>
                    </a:lnTo>
                    <a:lnTo>
                      <a:pt x="49" y="79"/>
                    </a:lnTo>
                    <a:lnTo>
                      <a:pt x="56" y="78"/>
                    </a:lnTo>
                    <a:lnTo>
                      <a:pt x="56" y="58"/>
                    </a:lnTo>
                    <a:lnTo>
                      <a:pt x="56" y="39"/>
                    </a:lnTo>
                    <a:lnTo>
                      <a:pt x="56" y="19"/>
                    </a:lnTo>
                    <a:lnTo>
                      <a:pt x="56" y="0"/>
                    </a:lnTo>
                    <a:lnTo>
                      <a:pt x="49" y="1"/>
                    </a:lnTo>
                    <a:lnTo>
                      <a:pt x="42" y="3"/>
                    </a:lnTo>
                    <a:lnTo>
                      <a:pt x="36" y="4"/>
                    </a:lnTo>
                    <a:lnTo>
                      <a:pt x="29" y="6"/>
                    </a:lnTo>
                    <a:lnTo>
                      <a:pt x="21" y="7"/>
                    </a:lnTo>
                    <a:lnTo>
                      <a:pt x="16" y="8"/>
                    </a:lnTo>
                    <a:lnTo>
                      <a:pt x="8" y="10"/>
                    </a:lnTo>
                    <a:lnTo>
                      <a:pt x="1" y="11"/>
                    </a:lnTo>
                    <a:lnTo>
                      <a:pt x="0" y="30"/>
                    </a:lnTo>
                    <a:lnTo>
                      <a:pt x="0" y="49"/>
                    </a:lnTo>
                    <a:lnTo>
                      <a:pt x="0" y="68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0026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43" name="Oval 142"/>
            <p:cNvSpPr/>
            <p:nvPr/>
          </p:nvSpPr>
          <p:spPr>
            <a:xfrm>
              <a:off x="2961409" y="1438469"/>
              <a:ext cx="533399" cy="533399"/>
            </a:xfrm>
            <a:prstGeom prst="ellipse">
              <a:avLst/>
            </a:prstGeom>
            <a:solidFill>
              <a:srgbClr val="DA8A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tx1"/>
                  </a:solidFill>
                </a:rPr>
                <a:t>k</a:t>
              </a:r>
            </a:p>
          </p:txBody>
        </p:sp>
      </p:grpSp>
      <p:sp>
        <p:nvSpPr>
          <p:cNvPr id="141" name="Rectangle 140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Rute 1. HOME – 5.MOSQUE ??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5451764" y="1752600"/>
            <a:ext cx="3539836" cy="3474705"/>
            <a:chOff x="3048000" y="1219200"/>
            <a:chExt cx="5105400" cy="4740218"/>
          </a:xfrm>
        </p:grpSpPr>
        <p:sp>
          <p:nvSpPr>
            <p:cNvPr id="145" name="Rectangle 144"/>
            <p:cNvSpPr/>
            <p:nvPr/>
          </p:nvSpPr>
          <p:spPr>
            <a:xfrm>
              <a:off x="3048000" y="1295400"/>
              <a:ext cx="5105400" cy="4572000"/>
            </a:xfrm>
            <a:prstGeom prst="rect">
              <a:avLst/>
            </a:prstGeom>
            <a:solidFill>
              <a:srgbClr val="F9E2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d-ID" dirty="0"/>
                <a:t>,3#73#%83#%</a:t>
              </a:r>
            </a:p>
            <a:p>
              <a:r>
                <a:rPr lang="id-ID" dirty="0"/>
                <a:t>3#% 3#73#%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810000" y="1295400"/>
              <a:ext cx="6926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4627418" y="1295400"/>
              <a:ext cx="20782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486400" y="1295400"/>
              <a:ext cx="2078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400800" y="1295400"/>
              <a:ext cx="6940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239000" y="1295400"/>
              <a:ext cx="27728" cy="457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048000" y="20574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048000" y="28956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048000" y="3733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048000" y="44958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048000" y="5216236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/>
            <p:cNvSpPr/>
            <p:nvPr/>
          </p:nvSpPr>
          <p:spPr>
            <a:xfrm>
              <a:off x="3048000" y="1295400"/>
              <a:ext cx="762000" cy="762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821384" y="2010324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200399" y="2854036"/>
              <a:ext cx="533401" cy="82774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07328" y="2092036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00399" y="3636817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00399" y="4398817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00399" y="5077689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124199" y="1219200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R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983182" y="1219200"/>
              <a:ext cx="533401" cy="23932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1		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42164" y="1219200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2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701147" y="1219200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3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560128" y="1219200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419109" y="1219200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5</a:t>
              </a:r>
              <a:endPara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715000" y="2881514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467601" y="4405166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pic>
          <p:nvPicPr>
            <p:cNvPr id="171" name="Picture 170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4038600" y="4648200"/>
              <a:ext cx="457200" cy="457200"/>
            </a:xfrm>
            <a:prstGeom prst="rect">
              <a:avLst/>
            </a:prstGeom>
          </p:spPr>
        </p:pic>
        <p:pic>
          <p:nvPicPr>
            <p:cNvPr id="172" name="Picture 171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4038600" y="5334000"/>
              <a:ext cx="457200" cy="457200"/>
            </a:xfrm>
            <a:prstGeom prst="rect">
              <a:avLst/>
            </a:prstGeom>
          </p:spPr>
        </p:pic>
        <p:pic>
          <p:nvPicPr>
            <p:cNvPr id="173" name="Picture 172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4876800" y="4648200"/>
              <a:ext cx="457200" cy="457200"/>
            </a:xfrm>
            <a:prstGeom prst="rect">
              <a:avLst/>
            </a:prstGeom>
          </p:spPr>
        </p:pic>
        <p:pic>
          <p:nvPicPr>
            <p:cNvPr id="174" name="Picture 173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5715000" y="4648200"/>
              <a:ext cx="457200" cy="457200"/>
            </a:xfrm>
            <a:prstGeom prst="rect">
              <a:avLst/>
            </a:prstGeom>
          </p:spPr>
        </p:pic>
        <p:pic>
          <p:nvPicPr>
            <p:cNvPr id="175" name="Picture 174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6629400" y="4648200"/>
              <a:ext cx="457200" cy="457200"/>
            </a:xfrm>
            <a:prstGeom prst="rect">
              <a:avLst/>
            </a:prstGeom>
          </p:spPr>
        </p:pic>
        <p:pic>
          <p:nvPicPr>
            <p:cNvPr id="176" name="Picture 175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4876800" y="5334000"/>
              <a:ext cx="457200" cy="457200"/>
            </a:xfrm>
            <a:prstGeom prst="rect">
              <a:avLst/>
            </a:prstGeom>
          </p:spPr>
        </p:pic>
        <p:pic>
          <p:nvPicPr>
            <p:cNvPr id="177" name="Picture 176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5715000" y="5334000"/>
              <a:ext cx="457200" cy="457200"/>
            </a:xfrm>
            <a:prstGeom prst="rect">
              <a:avLst/>
            </a:prstGeom>
          </p:spPr>
        </p:pic>
        <p:pic>
          <p:nvPicPr>
            <p:cNvPr id="178" name="Picture 177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6629400" y="5334000"/>
              <a:ext cx="457200" cy="457200"/>
            </a:xfrm>
            <a:prstGeom prst="rect">
              <a:avLst/>
            </a:prstGeom>
          </p:spPr>
        </p:pic>
        <p:pic>
          <p:nvPicPr>
            <p:cNvPr id="179" name="Picture 178" descr="puzzle-mengenal-huruf-ABC.jpg"/>
            <p:cNvPicPr>
              <a:picLocks noChangeAspect="1"/>
            </p:cNvPicPr>
            <p:nvPr/>
          </p:nvPicPr>
          <p:blipFill>
            <a:blip r:embed="rId4" cstate="print"/>
            <a:srcRect l="67831" t="27292" r="17905" b="51747"/>
            <a:stretch>
              <a:fillRect/>
            </a:stretch>
          </p:blipFill>
          <p:spPr>
            <a:xfrm>
              <a:off x="7502236" y="5334000"/>
              <a:ext cx="457200" cy="457200"/>
            </a:xfrm>
            <a:prstGeom prst="rect">
              <a:avLst/>
            </a:prstGeom>
          </p:spPr>
        </p:pic>
        <p:sp>
          <p:nvSpPr>
            <p:cNvPr id="180" name="Rectangle 179"/>
            <p:cNvSpPr/>
            <p:nvPr/>
          </p:nvSpPr>
          <p:spPr>
            <a:xfrm>
              <a:off x="6580909" y="3643166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7439890" y="2885381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678099" y="2022185"/>
              <a:ext cx="554184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90108" y="3610177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0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77162" y="1984668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614786" y="2029063"/>
              <a:ext cx="554184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414066" y="2050821"/>
              <a:ext cx="554184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977162" y="2882442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842501" y="2882442"/>
              <a:ext cx="533401" cy="881729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624778" y="2882442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856370" y="3619561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735578" y="3638461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444040" y="3638461"/>
              <a:ext cx="533401" cy="8817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id-ID" sz="3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4</a:t>
              </a:r>
              <a:endPara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1160</Words>
  <Application>Microsoft Office PowerPoint</Application>
  <PresentationFormat>On-screen Show (4:3)</PresentationFormat>
  <Paragraphs>592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Buat plakat penunjuk arah market, bank, PENS, restaurant, bookstore </dc:title>
  <dc:creator>Nindy Ilhami</dc:creator>
  <cp:lastModifiedBy>Umi</cp:lastModifiedBy>
  <cp:revision>384</cp:revision>
  <dcterms:created xsi:type="dcterms:W3CDTF">2006-08-16T00:00:00Z</dcterms:created>
  <dcterms:modified xsi:type="dcterms:W3CDTF">2021-06-05T15:57:14Z</dcterms:modified>
</cp:coreProperties>
</file>