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애플리케이션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우현정 과제 제출합니다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10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183540" y="648393"/>
            <a:ext cx="3179958" cy="5072576"/>
          </a:xfrm>
        </p:spPr>
        <p:txBody>
          <a:bodyPr vert="horz" anchor="t"/>
          <a:lstStyle/>
          <a:p>
            <a:r>
              <a:rPr lang="ko-KR" altLang="en-US" dirty="0" smtClean="0"/>
              <a:t>쿼리 </a:t>
            </a:r>
            <a:r>
              <a:rPr lang="ko-KR" altLang="en-US" dirty="0" err="1" smtClean="0"/>
              <a:t>실행문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9" y="290973"/>
            <a:ext cx="7539065" cy="60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7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59629" y="5289514"/>
            <a:ext cx="10561418" cy="795402"/>
          </a:xfrm>
        </p:spPr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시가 되기 이전인 </a:t>
            </a:r>
            <a:r>
              <a:rPr lang="en-US" altLang="ko-KR" dirty="0" smtClean="0"/>
              <a:t>11:59</a:t>
            </a:r>
            <a:r>
              <a:rPr lang="ko-KR" altLang="en-US" dirty="0" smtClean="0"/>
              <a:t>까지만 </a:t>
            </a:r>
            <a:r>
              <a:rPr lang="en-US" altLang="ko-KR" dirty="0" smtClean="0"/>
              <a:t>Good Morning</a:t>
            </a:r>
            <a:r>
              <a:rPr lang="ko-KR" altLang="en-US" dirty="0" smtClean="0"/>
              <a:t>이 출력될 수 있도록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미만으로 </a:t>
            </a:r>
            <a:r>
              <a:rPr lang="ko-KR" altLang="en-US" dirty="0" err="1" smtClean="0"/>
              <a:t>비교문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나머지도 동일하게 적용하여 시간에 맞는 인사말이 나오게 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50573" y="110508"/>
            <a:ext cx="9080271" cy="46628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java.util.Calendar;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Salutation {</a:t>
            </a:r>
          </a:p>
          <a:p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Calendar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ko-KR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ko-KR" sz="11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ko-KR" sz="11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Hour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cal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HOUR_OF_DAY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Minute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cal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sz="11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시간은 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Hour</a:t>
            </a:r>
            <a:r>
              <a:rPr lang="ko-KR" alt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100" b="1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100" b="1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100" b="1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Minute</a:t>
            </a:r>
            <a:r>
              <a:rPr lang="ko-KR" alt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100" b="1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100" b="1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분입니다</a:t>
            </a:r>
            <a:r>
              <a:rPr lang="en-US" altLang="ko-KR" sz="1100" b="1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(4 &lt;=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Hour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Hour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12) {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"Good Morning"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4:00 = Hour(4), 11:59 ≠ Hour(12)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(12 &lt;=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Hour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Hour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18) {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"Good Afternoon"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12:00 = Hour(12) , 17:59 ≠ Hour(18)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(18 &lt;=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Hour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Hour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22)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"Good Evening"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18:00 = Hour(18) , 21:59 ≠ Hour(22)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"Good Night"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altLang="ko-KR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84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&gt;_&lt;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536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4</TotalTime>
  <Words>41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Century Gothic</vt:lpstr>
      <vt:lpstr>Consolas</vt:lpstr>
      <vt:lpstr>Wingdings 2</vt:lpstr>
      <vt:lpstr>명언</vt:lpstr>
      <vt:lpstr>애플리케이션 설계</vt:lpstr>
      <vt:lpstr>쿼리 실행문</vt:lpstr>
      <vt:lpstr>PowerPoint 프레젠테이션</vt:lpstr>
      <vt:lpstr>감사합니다&gt;_&lt;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애플리케이션 설계</dc:title>
  <dc:creator>Administrator</dc:creator>
  <cp:lastModifiedBy>Administrator</cp:lastModifiedBy>
  <cp:revision>1</cp:revision>
  <dcterms:created xsi:type="dcterms:W3CDTF">2021-09-30T00:41:03Z</dcterms:created>
  <dcterms:modified xsi:type="dcterms:W3CDTF">2021-09-30T00:45:51Z</dcterms:modified>
</cp:coreProperties>
</file>